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3" r:id="rId5"/>
  </p:sldMasterIdLst>
  <p:notesMasterIdLst>
    <p:notesMasterId r:id="rId29"/>
  </p:notesMasterIdLst>
  <p:handoutMasterIdLst>
    <p:handoutMasterId r:id="rId30"/>
  </p:handoutMasterIdLst>
  <p:sldIdLst>
    <p:sldId id="589" r:id="rId6"/>
    <p:sldId id="737" r:id="rId7"/>
    <p:sldId id="621" r:id="rId8"/>
    <p:sldId id="590" r:id="rId9"/>
    <p:sldId id="279" r:id="rId10"/>
    <p:sldId id="280" r:id="rId11"/>
    <p:sldId id="763" r:id="rId12"/>
    <p:sldId id="594" r:id="rId13"/>
    <p:sldId id="595" r:id="rId14"/>
    <p:sldId id="277" r:id="rId15"/>
    <p:sldId id="738" r:id="rId16"/>
    <p:sldId id="270" r:id="rId17"/>
    <p:sldId id="751" r:id="rId18"/>
    <p:sldId id="739" r:id="rId19"/>
    <p:sldId id="271" r:id="rId20"/>
    <p:sldId id="746" r:id="rId21"/>
    <p:sldId id="741" r:id="rId22"/>
    <p:sldId id="273" r:id="rId23"/>
    <p:sldId id="285" r:id="rId24"/>
    <p:sldId id="274" r:id="rId25"/>
    <p:sldId id="757" r:id="rId26"/>
    <p:sldId id="755" r:id="rId27"/>
    <p:sldId id="275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Murdoch" initials="SM" lastIdx="1" clrIdx="0">
    <p:extLst>
      <p:ext uri="{19B8F6BF-5375-455C-9EA6-DF929625EA0E}">
        <p15:presenceInfo xmlns:p15="http://schemas.microsoft.com/office/powerpoint/2012/main" userId="Shannon Murdo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698"/>
    <a:srgbClr val="A5A5A5"/>
    <a:srgbClr val="202640"/>
    <a:srgbClr val="394583"/>
    <a:srgbClr val="70AD47"/>
    <a:srgbClr val="4472C4"/>
    <a:srgbClr val="FFC000"/>
    <a:srgbClr val="ED7D31"/>
    <a:srgbClr val="5B9BD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03405-0488-D54E-AA3B-C90C1BEAF69E}" v="15" dt="2018-10-23T14:41:57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4021" autoAdjust="0"/>
  </p:normalViewPr>
  <p:slideViewPr>
    <p:cSldViewPr snapToGrid="0">
      <p:cViewPr varScale="1">
        <p:scale>
          <a:sx n="109" d="100"/>
          <a:sy n="109" d="100"/>
        </p:scale>
        <p:origin x="14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Murdoch" userId="c11f09eb-f21f-4bba-8b12-d9fe71964945" providerId="ADAL" clId="{9FA24898-C292-42A4-90C8-1A519C56F3D2}"/>
    <pc:docChg chg="undo redo custSel addSld delSld modSld modMainMaster modNotesMaster modHandout">
      <pc:chgData name="Shannon Murdoch" userId="c11f09eb-f21f-4bba-8b12-d9fe71964945" providerId="ADAL" clId="{9FA24898-C292-42A4-90C8-1A519C56F3D2}" dt="2018-10-12T19:31:24.789" v="412" actId="478"/>
      <pc:docMkLst>
        <pc:docMk/>
      </pc:docMkLst>
      <pc:sldChg chg="addSp delSp modSp modAnim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500599000" sldId="270"/>
        </pc:sldMkLst>
        <pc:spChg chg="add mod">
          <ac:chgData name="Shannon Murdoch" userId="c11f09eb-f21f-4bba-8b12-d9fe71964945" providerId="ADAL" clId="{9FA24898-C292-42A4-90C8-1A519C56F3D2}" dt="2018-10-12T19:17:23.250" v="178" actId="404"/>
          <ac:spMkLst>
            <pc:docMk/>
            <pc:sldMk cId="500599000" sldId="270"/>
            <ac:spMk id="2" creationId="{0B98146D-F7BE-44D4-B8A6-0BE44BD5D36E}"/>
          </ac:spMkLst>
        </pc:spChg>
        <pc:spChg chg="mod">
          <ac:chgData name="Shannon Murdoch" userId="c11f09eb-f21f-4bba-8b12-d9fe71964945" providerId="ADAL" clId="{9FA24898-C292-42A4-90C8-1A519C56F3D2}" dt="2018-10-12T19:17:20.361" v="177" actId="27636"/>
          <ac:spMkLst>
            <pc:docMk/>
            <pc:sldMk cId="500599000" sldId="270"/>
            <ac:spMk id="3" creationId="{E2B668E9-8D98-499C-8A08-DFEB17188CBA}"/>
          </ac:spMkLst>
        </pc:spChg>
        <pc:spChg chg="del mod">
          <ac:chgData name="Shannon Murdoch" userId="c11f09eb-f21f-4bba-8b12-d9fe71964945" providerId="ADAL" clId="{9FA24898-C292-42A4-90C8-1A519C56F3D2}" dt="2018-10-12T19:17:01.480" v="170" actId="478"/>
          <ac:spMkLst>
            <pc:docMk/>
            <pc:sldMk cId="500599000" sldId="270"/>
            <ac:spMk id="4" creationId="{18FF2DC7-7F6D-45F2-A553-9FC2FEE274B4}"/>
          </ac:spMkLst>
        </pc:spChg>
        <pc:spChg chg="add del mod">
          <ac:chgData name="Shannon Murdoch" userId="c11f09eb-f21f-4bba-8b12-d9fe71964945" providerId="ADAL" clId="{9FA24898-C292-42A4-90C8-1A519C56F3D2}" dt="2018-10-12T19:17:20.293" v="176"/>
          <ac:spMkLst>
            <pc:docMk/>
            <pc:sldMk cId="500599000" sldId="270"/>
            <ac:spMk id="5" creationId="{1CC4101A-89CA-451A-A060-831F4F29728E}"/>
          </ac:spMkLst>
        </pc:spChg>
        <pc:spChg chg="add del mod">
          <ac:chgData name="Shannon Murdoch" userId="c11f09eb-f21f-4bba-8b12-d9fe71964945" providerId="ADAL" clId="{9FA24898-C292-42A4-90C8-1A519C56F3D2}" dt="2018-10-12T19:17:20.293" v="176"/>
          <ac:spMkLst>
            <pc:docMk/>
            <pc:sldMk cId="500599000" sldId="270"/>
            <ac:spMk id="6" creationId="{BC4B28E7-F0EF-4589-855F-89D78AC8C47F}"/>
          </ac:spMkLst>
        </pc:spChg>
        <pc:picChg chg="add del mod">
          <ac:chgData name="Shannon Murdoch" userId="c11f09eb-f21f-4bba-8b12-d9fe71964945" providerId="ADAL" clId="{9FA24898-C292-42A4-90C8-1A519C56F3D2}" dt="2018-10-12T19:17:33.778" v="182" actId="478"/>
          <ac:picMkLst>
            <pc:docMk/>
            <pc:sldMk cId="500599000" sldId="270"/>
            <ac:picMk id="7" creationId="{DA392114-65F5-492B-88E2-A97948F7972E}"/>
          </ac:picMkLst>
        </pc:picChg>
      </pc:sldChg>
      <pc:sldChg chg="addSp delSp modSp modAnim modNotes">
        <pc:chgData name="Shannon Murdoch" userId="c11f09eb-f21f-4bba-8b12-d9fe71964945" providerId="ADAL" clId="{9FA24898-C292-42A4-90C8-1A519C56F3D2}" dt="2018-10-12T19:25:02.711" v="387"/>
        <pc:sldMkLst>
          <pc:docMk/>
          <pc:sldMk cId="1632545322" sldId="271"/>
        </pc:sldMkLst>
        <pc:spChg chg="add mod">
          <ac:chgData name="Shannon Murdoch" userId="c11f09eb-f21f-4bba-8b12-d9fe71964945" providerId="ADAL" clId="{9FA24898-C292-42A4-90C8-1A519C56F3D2}" dt="2018-10-12T19:18:23.848" v="207" actId="14100"/>
          <ac:spMkLst>
            <pc:docMk/>
            <pc:sldMk cId="1632545322" sldId="271"/>
            <ac:spMk id="2" creationId="{0FCE4082-9508-496A-8A3C-8C0E7E854B9D}"/>
          </ac:spMkLst>
        </pc:spChg>
        <pc:spChg chg="mod">
          <ac:chgData name="Shannon Murdoch" userId="c11f09eb-f21f-4bba-8b12-d9fe71964945" providerId="ADAL" clId="{9FA24898-C292-42A4-90C8-1A519C56F3D2}" dt="2018-10-12T19:18:31.668" v="214" actId="27636"/>
          <ac:spMkLst>
            <pc:docMk/>
            <pc:sldMk cId="1632545322" sldId="271"/>
            <ac:spMk id="3" creationId="{1487E775-1566-44FD-A0EB-3C9C1AC179B7}"/>
          </ac:spMkLst>
        </pc:spChg>
        <pc:spChg chg="del mod">
          <ac:chgData name="Shannon Murdoch" userId="c11f09eb-f21f-4bba-8b12-d9fe71964945" providerId="ADAL" clId="{9FA24898-C292-42A4-90C8-1A519C56F3D2}" dt="2018-10-12T19:18:18.511" v="204" actId="478"/>
          <ac:spMkLst>
            <pc:docMk/>
            <pc:sldMk cId="1632545322" sldId="271"/>
            <ac:spMk id="4" creationId="{92CD5B3D-5381-47C0-A844-183495818521}"/>
          </ac:spMkLst>
        </pc:spChg>
        <pc:spChg chg="add del mod">
          <ac:chgData name="Shannon Murdoch" userId="c11f09eb-f21f-4bba-8b12-d9fe71964945" providerId="ADAL" clId="{9FA24898-C292-42A4-90C8-1A519C56F3D2}" dt="2018-10-12T19:18:31.588" v="213"/>
          <ac:spMkLst>
            <pc:docMk/>
            <pc:sldMk cId="1632545322" sldId="271"/>
            <ac:spMk id="5" creationId="{4952B7B5-0B8D-4E25-938D-50A7E81D2AE9}"/>
          </ac:spMkLst>
        </pc:spChg>
        <pc:spChg chg="add del mod">
          <ac:chgData name="Shannon Murdoch" userId="c11f09eb-f21f-4bba-8b12-d9fe71964945" providerId="ADAL" clId="{9FA24898-C292-42A4-90C8-1A519C56F3D2}" dt="2018-10-12T19:18:31.588" v="213"/>
          <ac:spMkLst>
            <pc:docMk/>
            <pc:sldMk cId="1632545322" sldId="271"/>
            <ac:spMk id="6" creationId="{37CC9DDB-949C-4FF7-8BAB-2B2D5DCEBF0C}"/>
          </ac:spMkLst>
        </pc:spChg>
      </pc:sldChg>
      <pc:sldChg chg="addSp delSp modSp modAnim modNotes">
        <pc:chgData name="Shannon Murdoch" userId="c11f09eb-f21f-4bba-8b12-d9fe71964945" providerId="ADAL" clId="{9FA24898-C292-42A4-90C8-1A519C56F3D2}" dt="2018-10-12T19:31:24.789" v="412" actId="478"/>
        <pc:sldMkLst>
          <pc:docMk/>
          <pc:sldMk cId="4165728534" sldId="273"/>
        </pc:sldMkLst>
        <pc:spChg chg="add del mod">
          <ac:chgData name="Shannon Murdoch" userId="c11f09eb-f21f-4bba-8b12-d9fe71964945" providerId="ADAL" clId="{9FA24898-C292-42A4-90C8-1A519C56F3D2}" dt="2018-10-12T19:19:10.007" v="238"/>
          <ac:spMkLst>
            <pc:docMk/>
            <pc:sldMk cId="4165728534" sldId="273"/>
            <ac:spMk id="2" creationId="{E17C7EBC-D8E2-4469-BECC-1FCCE86232E7}"/>
          </ac:spMkLst>
        </pc:spChg>
        <pc:spChg chg="mod">
          <ac:chgData name="Shannon Murdoch" userId="c11f09eb-f21f-4bba-8b12-d9fe71964945" providerId="ADAL" clId="{9FA24898-C292-42A4-90C8-1A519C56F3D2}" dt="2018-10-12T19:19:17.389" v="243" actId="14100"/>
          <ac:spMkLst>
            <pc:docMk/>
            <pc:sldMk cId="4165728534" sldId="273"/>
            <ac:spMk id="3" creationId="{2602F43E-C282-48F8-A137-6CCE1AC8C020}"/>
          </ac:spMkLst>
        </pc:spChg>
        <pc:spChg chg="del mod">
          <ac:chgData name="Shannon Murdoch" userId="c11f09eb-f21f-4bba-8b12-d9fe71964945" providerId="ADAL" clId="{9FA24898-C292-42A4-90C8-1A519C56F3D2}" dt="2018-10-12T19:31:24.789" v="412" actId="478"/>
          <ac:spMkLst>
            <pc:docMk/>
            <pc:sldMk cId="4165728534" sldId="273"/>
            <ac:spMk id="4" creationId="{66DD6C91-3D00-4880-8DB2-FEE7A5CE0B0B}"/>
          </ac:spMkLst>
        </pc:spChg>
        <pc:spChg chg="add del mod">
          <ac:chgData name="Shannon Murdoch" userId="c11f09eb-f21f-4bba-8b12-d9fe71964945" providerId="ADAL" clId="{9FA24898-C292-42A4-90C8-1A519C56F3D2}" dt="2018-10-12T19:19:10.007" v="238"/>
          <ac:spMkLst>
            <pc:docMk/>
            <pc:sldMk cId="4165728534" sldId="273"/>
            <ac:spMk id="5" creationId="{7372285E-2544-403A-9051-4F7C20BD9174}"/>
          </ac:spMkLst>
        </pc:spChg>
        <pc:spChg chg="add mod">
          <ac:chgData name="Shannon Murdoch" userId="c11f09eb-f21f-4bba-8b12-d9fe71964945" providerId="ADAL" clId="{9FA24898-C292-42A4-90C8-1A519C56F3D2}" dt="2018-10-12T19:31:22.902" v="411" actId="404"/>
          <ac:spMkLst>
            <pc:docMk/>
            <pc:sldMk cId="4165728534" sldId="273"/>
            <ac:spMk id="6" creationId="{74F784F6-E644-484F-A3CA-79AF40A6EEE9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2836039159" sldId="274"/>
        </pc:sldMkLst>
        <pc:spChg chg="add del mod">
          <ac:chgData name="Shannon Murdoch" userId="c11f09eb-f21f-4bba-8b12-d9fe71964945" providerId="ADAL" clId="{9FA24898-C292-42A4-90C8-1A519C56F3D2}" dt="2018-10-12T19:19:32.307" v="247"/>
          <ac:spMkLst>
            <pc:docMk/>
            <pc:sldMk cId="2836039159" sldId="274"/>
            <ac:spMk id="2" creationId="{383B9AD8-D055-4250-A5A2-B6D2D0598D3D}"/>
          </ac:spMkLst>
        </pc:spChg>
        <pc:spChg chg="mod">
          <ac:chgData name="Shannon Murdoch" userId="c11f09eb-f21f-4bba-8b12-d9fe71964945" providerId="ADAL" clId="{9FA24898-C292-42A4-90C8-1A519C56F3D2}" dt="2018-10-12T19:19:32.406" v="248" actId="27636"/>
          <ac:spMkLst>
            <pc:docMk/>
            <pc:sldMk cId="2836039159" sldId="274"/>
            <ac:spMk id="3" creationId="{0340BE43-2CA7-4390-94C5-FA5B66465F96}"/>
          </ac:spMkLst>
        </pc:spChg>
        <pc:spChg chg="del mod">
          <ac:chgData name="Shannon Murdoch" userId="c11f09eb-f21f-4bba-8b12-d9fe71964945" providerId="ADAL" clId="{9FA24898-C292-42A4-90C8-1A519C56F3D2}" dt="2018-10-12T19:19:38.722" v="253" actId="478"/>
          <ac:spMkLst>
            <pc:docMk/>
            <pc:sldMk cId="2836039159" sldId="274"/>
            <ac:spMk id="4" creationId="{46FD1956-FC4A-4405-A5D1-F9783503ABD0}"/>
          </ac:spMkLst>
        </pc:spChg>
        <pc:spChg chg="add del mod">
          <ac:chgData name="Shannon Murdoch" userId="c11f09eb-f21f-4bba-8b12-d9fe71964945" providerId="ADAL" clId="{9FA24898-C292-42A4-90C8-1A519C56F3D2}" dt="2018-10-12T19:19:32.307" v="247"/>
          <ac:spMkLst>
            <pc:docMk/>
            <pc:sldMk cId="2836039159" sldId="274"/>
            <ac:spMk id="5" creationId="{6952F380-2644-4864-9162-93D7AD2BF3FA}"/>
          </ac:spMkLst>
        </pc:spChg>
        <pc:spChg chg="add mod">
          <ac:chgData name="Shannon Murdoch" userId="c11f09eb-f21f-4bba-8b12-d9fe71964945" providerId="ADAL" clId="{9FA24898-C292-42A4-90C8-1A519C56F3D2}" dt="2018-10-12T19:19:36.983" v="252" actId="20577"/>
          <ac:spMkLst>
            <pc:docMk/>
            <pc:sldMk cId="2836039159" sldId="274"/>
            <ac:spMk id="6" creationId="{A7CB4C00-492A-417F-B233-D2F57F485D2E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2566221288" sldId="275"/>
        </pc:sldMkLst>
        <pc:spChg chg="add mod">
          <ac:chgData name="Shannon Murdoch" userId="c11f09eb-f21f-4bba-8b12-d9fe71964945" providerId="ADAL" clId="{9FA24898-C292-42A4-90C8-1A519C56F3D2}" dt="2018-10-12T19:19:57.868" v="262" actId="20577"/>
          <ac:spMkLst>
            <pc:docMk/>
            <pc:sldMk cId="2566221288" sldId="275"/>
            <ac:spMk id="2" creationId="{5A7BE40F-9A0E-48D0-A528-7AC9DBB8F704}"/>
          </ac:spMkLst>
        </pc:spChg>
        <pc:spChg chg="mod">
          <ac:chgData name="Shannon Murdoch" userId="c11f09eb-f21f-4bba-8b12-d9fe71964945" providerId="ADAL" clId="{9FA24898-C292-42A4-90C8-1A519C56F3D2}" dt="2018-10-12T19:16:53.633" v="154" actId="27636"/>
          <ac:spMkLst>
            <pc:docMk/>
            <pc:sldMk cId="2566221288" sldId="275"/>
            <ac:spMk id="3" creationId="{E4F9DAC8-5564-4D47-A2CE-48F6A5247D01}"/>
          </ac:spMkLst>
        </pc:spChg>
        <pc:spChg chg="del mod">
          <ac:chgData name="Shannon Murdoch" userId="c11f09eb-f21f-4bba-8b12-d9fe71964945" providerId="ADAL" clId="{9FA24898-C292-42A4-90C8-1A519C56F3D2}" dt="2018-10-12T19:19:59.384" v="263" actId="478"/>
          <ac:spMkLst>
            <pc:docMk/>
            <pc:sldMk cId="2566221288" sldId="275"/>
            <ac:spMk id="4" creationId="{872EB405-8DD4-4914-A89A-0D2E1DBAA527}"/>
          </ac:spMkLst>
        </pc:spChg>
      </pc:sldChg>
      <pc:sldChg chg="addSp delSp modSp modAnim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485126891" sldId="277"/>
        </pc:sldMkLst>
        <pc:spChg chg="add mod">
          <ac:chgData name="Shannon Murdoch" userId="c11f09eb-f21f-4bba-8b12-d9fe71964945" providerId="ADAL" clId="{9FA24898-C292-42A4-90C8-1A519C56F3D2}" dt="2018-10-12T19:14:47.205" v="98" actId="20577"/>
          <ac:spMkLst>
            <pc:docMk/>
            <pc:sldMk cId="485126891" sldId="277"/>
            <ac:spMk id="2" creationId="{BF31E389-6C14-4AD8-91B0-B8DA050DD910}"/>
          </ac:spMkLst>
        </pc:spChg>
        <pc:spChg chg="mod">
          <ac:chgData name="Shannon Murdoch" userId="c11f09eb-f21f-4bba-8b12-d9fe71964945" providerId="ADAL" clId="{9FA24898-C292-42A4-90C8-1A519C56F3D2}" dt="2018-10-12T19:15:23.051" v="122" actId="403"/>
          <ac:spMkLst>
            <pc:docMk/>
            <pc:sldMk cId="485126891" sldId="277"/>
            <ac:spMk id="3" creationId="{6A974433-BF4A-48C8-933A-52D0734B8D31}"/>
          </ac:spMkLst>
        </pc:spChg>
        <pc:spChg chg="del mod">
          <ac:chgData name="Shannon Murdoch" userId="c11f09eb-f21f-4bba-8b12-d9fe71964945" providerId="ADAL" clId="{9FA24898-C292-42A4-90C8-1A519C56F3D2}" dt="2018-10-12T19:14:48.889" v="99" actId="478"/>
          <ac:spMkLst>
            <pc:docMk/>
            <pc:sldMk cId="485126891" sldId="277"/>
            <ac:spMk id="4" creationId="{1A4E80DB-CB8A-46C6-A09E-0319EE6B4540}"/>
          </ac:spMkLst>
        </pc:spChg>
        <pc:spChg chg="add del mod">
          <ac:chgData name="Shannon Murdoch" userId="c11f09eb-f21f-4bba-8b12-d9fe71964945" providerId="ADAL" clId="{9FA24898-C292-42A4-90C8-1A519C56F3D2}" dt="2018-10-12T19:14:51.917" v="100"/>
          <ac:spMkLst>
            <pc:docMk/>
            <pc:sldMk cId="485126891" sldId="277"/>
            <ac:spMk id="5" creationId="{359B76B3-DF14-4A94-9884-A8D3D50C1EC4}"/>
          </ac:spMkLst>
        </pc:spChg>
        <pc:spChg chg="add del mod">
          <ac:chgData name="Shannon Murdoch" userId="c11f09eb-f21f-4bba-8b12-d9fe71964945" providerId="ADAL" clId="{9FA24898-C292-42A4-90C8-1A519C56F3D2}" dt="2018-10-12T19:14:51.917" v="100"/>
          <ac:spMkLst>
            <pc:docMk/>
            <pc:sldMk cId="485126891" sldId="277"/>
            <ac:spMk id="6" creationId="{54332D78-D0A8-4302-B0A8-9FE1FB0AE3F3}"/>
          </ac:spMkLst>
        </pc:spChg>
        <pc:spChg chg="add del mod">
          <ac:chgData name="Shannon Murdoch" userId="c11f09eb-f21f-4bba-8b12-d9fe71964945" providerId="ADAL" clId="{9FA24898-C292-42A4-90C8-1A519C56F3D2}" dt="2018-10-12T19:15:00.259" v="106"/>
          <ac:spMkLst>
            <pc:docMk/>
            <pc:sldMk cId="485126891" sldId="277"/>
            <ac:spMk id="7" creationId="{6BB75900-FF3F-4986-9FC4-868F1EA1E1EA}"/>
          </ac:spMkLst>
        </pc:spChg>
        <pc:spChg chg="add del mod">
          <ac:chgData name="Shannon Murdoch" userId="c11f09eb-f21f-4bba-8b12-d9fe71964945" providerId="ADAL" clId="{9FA24898-C292-42A4-90C8-1A519C56F3D2}" dt="2018-10-12T19:15:00.259" v="106"/>
          <ac:spMkLst>
            <pc:docMk/>
            <pc:sldMk cId="485126891" sldId="277"/>
            <ac:spMk id="8" creationId="{E41709DF-7752-4F01-AA85-683E30BE1A41}"/>
          </ac:spMkLst>
        </pc:spChg>
        <pc:spChg chg="add del mod">
          <ac:chgData name="Shannon Murdoch" userId="c11f09eb-f21f-4bba-8b12-d9fe71964945" providerId="ADAL" clId="{9FA24898-C292-42A4-90C8-1A519C56F3D2}" dt="2018-10-12T19:15:14.329" v="115"/>
          <ac:spMkLst>
            <pc:docMk/>
            <pc:sldMk cId="485126891" sldId="277"/>
            <ac:spMk id="9" creationId="{230F833A-84CD-4712-95D4-8ED6CF1D3462}"/>
          </ac:spMkLst>
        </pc:spChg>
        <pc:spChg chg="add del mod">
          <ac:chgData name="Shannon Murdoch" userId="c11f09eb-f21f-4bba-8b12-d9fe71964945" providerId="ADAL" clId="{9FA24898-C292-42A4-90C8-1A519C56F3D2}" dt="2018-10-12T19:15:14.329" v="115"/>
          <ac:spMkLst>
            <pc:docMk/>
            <pc:sldMk cId="485126891" sldId="277"/>
            <ac:spMk id="10" creationId="{3CC29A49-C2FC-4CED-88FA-5AE7A4DC7D45}"/>
          </ac:spMkLst>
        </pc:spChg>
      </pc:sldChg>
      <pc:sldChg chg="modSp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496737910" sldId="279"/>
        </pc:sldMkLst>
        <pc:spChg chg="mod">
          <ac:chgData name="Shannon Murdoch" userId="c11f09eb-f21f-4bba-8b12-d9fe71964945" providerId="ADAL" clId="{9FA24898-C292-42A4-90C8-1A519C56F3D2}" dt="2018-10-12T19:15:55.214" v="137" actId="404"/>
          <ac:spMkLst>
            <pc:docMk/>
            <pc:sldMk cId="496737910" sldId="279"/>
            <ac:spMk id="3" creationId="{6A974433-BF4A-48C8-933A-52D0734B8D31}"/>
          </ac:spMkLst>
        </pc:spChg>
      </pc:sldChg>
      <pc:sldChg chg="addSp delSp modSp modTransition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2444924794" sldId="280"/>
        </pc:sldMkLst>
        <pc:spChg chg="mod">
          <ac:chgData name="Shannon Murdoch" userId="c11f09eb-f21f-4bba-8b12-d9fe71964945" providerId="ADAL" clId="{9FA24898-C292-42A4-90C8-1A519C56F3D2}" dt="2018-10-12T19:14:25.946" v="89" actId="27636"/>
          <ac:spMkLst>
            <pc:docMk/>
            <pc:sldMk cId="2444924794" sldId="280"/>
            <ac:spMk id="3" creationId="{6A974433-BF4A-48C8-933A-52D0734B8D31}"/>
          </ac:spMkLst>
        </pc:spChg>
        <pc:spChg chg="add del mod">
          <ac:chgData name="Shannon Murdoch" userId="c11f09eb-f21f-4bba-8b12-d9fe71964945" providerId="ADAL" clId="{9FA24898-C292-42A4-90C8-1A519C56F3D2}" dt="2018-10-12T19:14:25.845" v="88"/>
          <ac:spMkLst>
            <pc:docMk/>
            <pc:sldMk cId="2444924794" sldId="280"/>
            <ac:spMk id="4" creationId="{1F769C70-DA03-4C54-BF61-BAAB407582B5}"/>
          </ac:spMkLst>
        </pc:spChg>
        <pc:spChg chg="add del mod">
          <ac:chgData name="Shannon Murdoch" userId="c11f09eb-f21f-4bba-8b12-d9fe71964945" providerId="ADAL" clId="{9FA24898-C292-42A4-90C8-1A519C56F3D2}" dt="2018-10-12T19:14:25.845" v="88"/>
          <ac:spMkLst>
            <pc:docMk/>
            <pc:sldMk cId="2444924794" sldId="280"/>
            <ac:spMk id="5" creationId="{7E899A6A-2804-4F6A-B070-ADD756A9BF32}"/>
          </ac:spMkLst>
        </pc:spChg>
      </pc:sldChg>
      <pc:sldChg chg="addSp modSp del modAnim">
        <pc:chgData name="Shannon Murdoch" userId="c11f09eb-f21f-4bba-8b12-d9fe71964945" providerId="ADAL" clId="{9FA24898-C292-42A4-90C8-1A519C56F3D2}" dt="2018-10-12T19:18:12.287" v="199" actId="2696"/>
        <pc:sldMkLst>
          <pc:docMk/>
          <pc:sldMk cId="687036583" sldId="282"/>
        </pc:sldMkLst>
        <pc:spChg chg="add mod">
          <ac:chgData name="Shannon Murdoch" userId="c11f09eb-f21f-4bba-8b12-d9fe71964945" providerId="ADAL" clId="{9FA24898-C292-42A4-90C8-1A519C56F3D2}" dt="2018-10-12T19:16:53.549" v="153"/>
          <ac:spMkLst>
            <pc:docMk/>
            <pc:sldMk cId="687036583" sldId="282"/>
            <ac:spMk id="2" creationId="{9A2FE15C-EDC2-4DC9-9B3F-045D047CA815}"/>
          </ac:spMkLst>
        </pc:spChg>
        <pc:spChg chg="mod">
          <ac:chgData name="Shannon Murdoch" userId="c11f09eb-f21f-4bba-8b12-d9fe71964945" providerId="ADAL" clId="{9FA24898-C292-42A4-90C8-1A519C56F3D2}" dt="2018-10-12T19:18:02.460" v="193"/>
          <ac:spMkLst>
            <pc:docMk/>
            <pc:sldMk cId="687036583" sldId="282"/>
            <ac:spMk id="3" creationId="{E2B668E9-8D98-499C-8A08-DFEB17188CBA}"/>
          </ac:spMkLst>
        </pc:spChg>
        <pc:spChg chg="mod">
          <ac:chgData name="Shannon Murdoch" userId="c11f09eb-f21f-4bba-8b12-d9fe71964945" providerId="ADAL" clId="{9FA24898-C292-42A4-90C8-1A519C56F3D2}" dt="2018-10-12T19:16:53.659" v="158" actId="27636"/>
          <ac:spMkLst>
            <pc:docMk/>
            <pc:sldMk cId="687036583" sldId="282"/>
            <ac:spMk id="4" creationId="{26DDF554-C363-4298-AF91-FC9927E2296C}"/>
          </ac:spMkLst>
        </pc:spChg>
      </pc:sldChg>
      <pc:sldChg chg="addSp modSp del modAnim">
        <pc:chgData name="Shannon Murdoch" userId="c11f09eb-f21f-4bba-8b12-d9fe71964945" providerId="ADAL" clId="{9FA24898-C292-42A4-90C8-1A519C56F3D2}" dt="2018-10-12T19:19:01.403" v="232" actId="2696"/>
        <pc:sldMkLst>
          <pc:docMk/>
          <pc:sldMk cId="7209121" sldId="284"/>
        </pc:sldMkLst>
        <pc:spChg chg="add mod">
          <ac:chgData name="Shannon Murdoch" userId="c11f09eb-f21f-4bba-8b12-d9fe71964945" providerId="ADAL" clId="{9FA24898-C292-42A4-90C8-1A519C56F3D2}" dt="2018-10-12T19:16:53.549" v="153"/>
          <ac:spMkLst>
            <pc:docMk/>
            <pc:sldMk cId="7209121" sldId="284"/>
            <ac:spMk id="2" creationId="{05B44335-FB13-4588-AC18-58318B8AC303}"/>
          </ac:spMkLst>
        </pc:spChg>
        <pc:spChg chg="mod">
          <ac:chgData name="Shannon Murdoch" userId="c11f09eb-f21f-4bba-8b12-d9fe71964945" providerId="ADAL" clId="{9FA24898-C292-42A4-90C8-1A519C56F3D2}" dt="2018-10-12T19:18:42.210" v="221"/>
          <ac:spMkLst>
            <pc:docMk/>
            <pc:sldMk cId="7209121" sldId="284"/>
            <ac:spMk id="3" creationId="{1487E775-1566-44FD-A0EB-3C9C1AC179B7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31:15.171" v="407" actId="404"/>
        <pc:sldMkLst>
          <pc:docMk/>
          <pc:sldMk cId="31322175" sldId="285"/>
        </pc:sldMkLst>
        <pc:spChg chg="add del mod">
          <ac:chgData name="Shannon Murdoch" userId="c11f09eb-f21f-4bba-8b12-d9fe71964945" providerId="ADAL" clId="{9FA24898-C292-42A4-90C8-1A519C56F3D2}" dt="2018-10-12T19:19:25.515" v="245"/>
          <ac:spMkLst>
            <pc:docMk/>
            <pc:sldMk cId="31322175" sldId="285"/>
            <ac:spMk id="2" creationId="{04CB60A7-EA60-4F71-9E34-CBC71D12375B}"/>
          </ac:spMkLst>
        </pc:spChg>
        <pc:spChg chg="mod">
          <ac:chgData name="Shannon Murdoch" userId="c11f09eb-f21f-4bba-8b12-d9fe71964945" providerId="ADAL" clId="{9FA24898-C292-42A4-90C8-1A519C56F3D2}" dt="2018-10-12T19:19:25.582" v="246" actId="27636"/>
          <ac:spMkLst>
            <pc:docMk/>
            <pc:sldMk cId="31322175" sldId="285"/>
            <ac:spMk id="3" creationId="{2602F43E-C282-48F8-A137-6CCE1AC8C020}"/>
          </ac:spMkLst>
        </pc:spChg>
        <pc:spChg chg="del mod">
          <ac:chgData name="Shannon Murdoch" userId="c11f09eb-f21f-4bba-8b12-d9fe71964945" providerId="ADAL" clId="{9FA24898-C292-42A4-90C8-1A519C56F3D2}" dt="2018-10-12T19:31:12.487" v="406" actId="478"/>
          <ac:spMkLst>
            <pc:docMk/>
            <pc:sldMk cId="31322175" sldId="285"/>
            <ac:spMk id="4" creationId="{3D27B081-E764-4405-AF11-C42BB3073E62}"/>
          </ac:spMkLst>
        </pc:spChg>
        <pc:spChg chg="add del mod">
          <ac:chgData name="Shannon Murdoch" userId="c11f09eb-f21f-4bba-8b12-d9fe71964945" providerId="ADAL" clId="{9FA24898-C292-42A4-90C8-1A519C56F3D2}" dt="2018-10-12T19:19:25.515" v="245"/>
          <ac:spMkLst>
            <pc:docMk/>
            <pc:sldMk cId="31322175" sldId="285"/>
            <ac:spMk id="5" creationId="{8899D27A-9F64-4149-B7D9-07B7D2E8F06D}"/>
          </ac:spMkLst>
        </pc:spChg>
        <pc:spChg chg="add mod">
          <ac:chgData name="Shannon Murdoch" userId="c11f09eb-f21f-4bba-8b12-d9fe71964945" providerId="ADAL" clId="{9FA24898-C292-42A4-90C8-1A519C56F3D2}" dt="2018-10-12T19:31:15.171" v="407" actId="404"/>
          <ac:spMkLst>
            <pc:docMk/>
            <pc:sldMk cId="31322175" sldId="285"/>
            <ac:spMk id="6" creationId="{066BA7E5-BC72-45B2-89DF-48914115CD5D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2977378241" sldId="589"/>
        </pc:sldMkLst>
        <pc:spChg chg="add del mod">
          <ac:chgData name="Shannon Murdoch" userId="c11f09eb-f21f-4bba-8b12-d9fe71964945" providerId="ADAL" clId="{9FA24898-C292-42A4-90C8-1A519C56F3D2}" dt="2018-10-12T19:20:22.902" v="269" actId="478"/>
          <ac:spMkLst>
            <pc:docMk/>
            <pc:sldMk cId="2977378241" sldId="589"/>
            <ac:spMk id="2" creationId="{1119477B-2001-49CD-ACB2-179D0A6E2522}"/>
          </ac:spMkLst>
        </pc:spChg>
        <pc:spChg chg="add del mod">
          <ac:chgData name="Shannon Murdoch" userId="c11f09eb-f21f-4bba-8b12-d9fe71964945" providerId="ADAL" clId="{9FA24898-C292-42A4-90C8-1A519C56F3D2}" dt="2018-10-12T19:20:25.349" v="270" actId="478"/>
          <ac:spMkLst>
            <pc:docMk/>
            <pc:sldMk cId="2977378241" sldId="589"/>
            <ac:spMk id="3" creationId="{96F2E355-DB8A-4172-B8B8-4DB9F12576D1}"/>
          </ac:spMkLst>
        </pc:spChg>
        <pc:spChg chg="mod">
          <ac:chgData name="Shannon Murdoch" userId="c11f09eb-f21f-4bba-8b12-d9fe71964945" providerId="ADAL" clId="{9FA24898-C292-42A4-90C8-1A519C56F3D2}" dt="2018-10-12T19:20:29.929" v="279" actId="20577"/>
          <ac:spMkLst>
            <pc:docMk/>
            <pc:sldMk cId="2977378241" sldId="589"/>
            <ac:spMk id="26" creationId="{C6E95A66-3411-4DEA-9502-561B39225BE9}"/>
          </ac:spMkLst>
        </pc:spChg>
      </pc:sldChg>
      <pc:sldChg chg="addSp delSp modSp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2522689774" sldId="590"/>
        </pc:sldMkLst>
        <pc:spChg chg="add mod">
          <ac:chgData name="Shannon Murdoch" userId="c11f09eb-f21f-4bba-8b12-d9fe71964945" providerId="ADAL" clId="{9FA24898-C292-42A4-90C8-1A519C56F3D2}" dt="2018-10-12T19:16:05.033" v="144" actId="20577"/>
          <ac:spMkLst>
            <pc:docMk/>
            <pc:sldMk cId="2522689774" sldId="590"/>
            <ac:spMk id="2" creationId="{AD9F120E-1840-4E7B-BF5C-8FA5A1922964}"/>
          </ac:spMkLst>
        </pc:spChg>
        <pc:spChg chg="mod">
          <ac:chgData name="Shannon Murdoch" userId="c11f09eb-f21f-4bba-8b12-d9fe71964945" providerId="ADAL" clId="{9FA24898-C292-42A4-90C8-1A519C56F3D2}" dt="2018-10-12T19:16:11.443" v="149" actId="404"/>
          <ac:spMkLst>
            <pc:docMk/>
            <pc:sldMk cId="2522689774" sldId="590"/>
            <ac:spMk id="3" creationId="{6A974433-BF4A-48C8-933A-52D0734B8D31}"/>
          </ac:spMkLst>
        </pc:spChg>
        <pc:spChg chg="del mod">
          <ac:chgData name="Shannon Murdoch" userId="c11f09eb-f21f-4bba-8b12-d9fe71964945" providerId="ADAL" clId="{9FA24898-C292-42A4-90C8-1A519C56F3D2}" dt="2018-10-12T19:16:06.363" v="145" actId="478"/>
          <ac:spMkLst>
            <pc:docMk/>
            <pc:sldMk cId="2522689774" sldId="590"/>
            <ac:spMk id="4" creationId="{A301BA54-734D-4B54-87E7-1337DAC06DFF}"/>
          </ac:spMkLst>
        </pc:spChg>
      </pc:sldChg>
      <pc:sldChg chg="del">
        <pc:chgData name="Shannon Murdoch" userId="c11f09eb-f21f-4bba-8b12-d9fe71964945" providerId="ADAL" clId="{9FA24898-C292-42A4-90C8-1A519C56F3D2}" dt="2018-10-12T19:12:45.822" v="42" actId="2696"/>
        <pc:sldMkLst>
          <pc:docMk/>
          <pc:sldMk cId="484139623" sldId="593"/>
        </pc:sldMkLst>
      </pc:sldChg>
      <pc:sldChg chg="addSp delSp modSp modAnim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1168034286" sldId="594"/>
        </pc:sldMkLst>
        <pc:spChg chg="add mod">
          <ac:chgData name="Shannon Murdoch" userId="c11f09eb-f21f-4bba-8b12-d9fe71964945" providerId="ADAL" clId="{9FA24898-C292-42A4-90C8-1A519C56F3D2}" dt="2018-10-12T19:13:05.428" v="53" actId="20577"/>
          <ac:spMkLst>
            <pc:docMk/>
            <pc:sldMk cId="1168034286" sldId="594"/>
            <ac:spMk id="2" creationId="{E7C56375-A9F2-4465-A2BF-9CD71FA517FB}"/>
          </ac:spMkLst>
        </pc:spChg>
        <pc:spChg chg="mod">
          <ac:chgData name="Shannon Murdoch" userId="c11f09eb-f21f-4bba-8b12-d9fe71964945" providerId="ADAL" clId="{9FA24898-C292-42A4-90C8-1A519C56F3D2}" dt="2018-10-12T19:14:36.323" v="94" actId="404"/>
          <ac:spMkLst>
            <pc:docMk/>
            <pc:sldMk cId="1168034286" sldId="594"/>
            <ac:spMk id="3" creationId="{6A974433-BF4A-48C8-933A-52D0734B8D31}"/>
          </ac:spMkLst>
        </pc:spChg>
        <pc:spChg chg="add del mod">
          <ac:chgData name="Shannon Murdoch" userId="c11f09eb-f21f-4bba-8b12-d9fe71964945" providerId="ADAL" clId="{9FA24898-C292-42A4-90C8-1A519C56F3D2}" dt="2018-10-12T19:13:06.652" v="54" actId="478"/>
          <ac:spMkLst>
            <pc:docMk/>
            <pc:sldMk cId="1168034286" sldId="594"/>
            <ac:spMk id="4" creationId="{3C044D82-9057-453D-9B0F-CB62226E5AD7}"/>
          </ac:spMkLst>
        </pc:spChg>
        <pc:spChg chg="add del mod">
          <ac:chgData name="Shannon Murdoch" userId="c11f09eb-f21f-4bba-8b12-d9fe71964945" providerId="ADAL" clId="{9FA24898-C292-42A4-90C8-1A519C56F3D2}" dt="2018-10-12T19:13:43.934" v="71"/>
          <ac:spMkLst>
            <pc:docMk/>
            <pc:sldMk cId="1168034286" sldId="594"/>
            <ac:spMk id="5" creationId="{29526AF0-8FB8-4B77-9FB1-D49693B766FA}"/>
          </ac:spMkLst>
        </pc:spChg>
        <pc:spChg chg="add del mod">
          <ac:chgData name="Shannon Murdoch" userId="c11f09eb-f21f-4bba-8b12-d9fe71964945" providerId="ADAL" clId="{9FA24898-C292-42A4-90C8-1A519C56F3D2}" dt="2018-10-12T19:13:43.934" v="71"/>
          <ac:spMkLst>
            <pc:docMk/>
            <pc:sldMk cId="1168034286" sldId="594"/>
            <ac:spMk id="6" creationId="{E90CCF5E-53D5-44F4-90EC-D48EFE70E5A4}"/>
          </ac:spMkLst>
        </pc:spChg>
      </pc:sldChg>
      <pc:sldChg chg="addSp delSp modSp modAnim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455945119" sldId="595"/>
        </pc:sldMkLst>
        <pc:spChg chg="add mod">
          <ac:chgData name="Shannon Murdoch" userId="c11f09eb-f21f-4bba-8b12-d9fe71964945" providerId="ADAL" clId="{9FA24898-C292-42A4-90C8-1A519C56F3D2}" dt="2018-10-12T19:13:31.040" v="67" actId="20577"/>
          <ac:spMkLst>
            <pc:docMk/>
            <pc:sldMk cId="455945119" sldId="595"/>
            <ac:spMk id="2" creationId="{AFBD621A-9981-4784-AF7F-786B31F76661}"/>
          </ac:spMkLst>
        </pc:spChg>
        <pc:spChg chg="mod">
          <ac:chgData name="Shannon Murdoch" userId="c11f09eb-f21f-4bba-8b12-d9fe71964945" providerId="ADAL" clId="{9FA24898-C292-42A4-90C8-1A519C56F3D2}" dt="2018-10-12T19:15:30.773" v="125" actId="403"/>
          <ac:spMkLst>
            <pc:docMk/>
            <pc:sldMk cId="455945119" sldId="595"/>
            <ac:spMk id="3" creationId="{6A974433-BF4A-48C8-933A-52D0734B8D31}"/>
          </ac:spMkLst>
        </pc:spChg>
        <pc:spChg chg="del mod">
          <ac:chgData name="Shannon Murdoch" userId="c11f09eb-f21f-4bba-8b12-d9fe71964945" providerId="ADAL" clId="{9FA24898-C292-42A4-90C8-1A519C56F3D2}" dt="2018-10-12T19:13:32.714" v="68" actId="478"/>
          <ac:spMkLst>
            <pc:docMk/>
            <pc:sldMk cId="455945119" sldId="595"/>
            <ac:spMk id="4" creationId="{198A4E4F-FD0C-4134-A118-ACAD46107A07}"/>
          </ac:spMkLst>
        </pc:spChg>
        <pc:spChg chg="add del mod">
          <ac:chgData name="Shannon Murdoch" userId="c11f09eb-f21f-4bba-8b12-d9fe71964945" providerId="ADAL" clId="{9FA24898-C292-42A4-90C8-1A519C56F3D2}" dt="2018-10-12T19:13:41.508" v="70"/>
          <ac:spMkLst>
            <pc:docMk/>
            <pc:sldMk cId="455945119" sldId="595"/>
            <ac:spMk id="5" creationId="{78F23984-5AD0-4739-9B5C-221F0428ECC7}"/>
          </ac:spMkLst>
        </pc:spChg>
        <pc:spChg chg="add del mod">
          <ac:chgData name="Shannon Murdoch" userId="c11f09eb-f21f-4bba-8b12-d9fe71964945" providerId="ADAL" clId="{9FA24898-C292-42A4-90C8-1A519C56F3D2}" dt="2018-10-12T19:13:41.508" v="70"/>
          <ac:spMkLst>
            <pc:docMk/>
            <pc:sldMk cId="455945119" sldId="595"/>
            <ac:spMk id="6" creationId="{3043966B-802A-49C9-9F8A-A63FE9842D1D}"/>
          </ac:spMkLst>
        </pc:spChg>
        <pc:spChg chg="add del mod">
          <ac:chgData name="Shannon Murdoch" userId="c11f09eb-f21f-4bba-8b12-d9fe71964945" providerId="ADAL" clId="{9FA24898-C292-42A4-90C8-1A519C56F3D2}" dt="2018-10-12T19:14:00.052" v="78"/>
          <ac:spMkLst>
            <pc:docMk/>
            <pc:sldMk cId="455945119" sldId="595"/>
            <ac:spMk id="7" creationId="{FF061B42-DB81-47A8-9045-C6FAD10307EA}"/>
          </ac:spMkLst>
        </pc:spChg>
        <pc:spChg chg="add del mod">
          <ac:chgData name="Shannon Murdoch" userId="c11f09eb-f21f-4bba-8b12-d9fe71964945" providerId="ADAL" clId="{9FA24898-C292-42A4-90C8-1A519C56F3D2}" dt="2018-10-12T19:14:00.052" v="78"/>
          <ac:spMkLst>
            <pc:docMk/>
            <pc:sldMk cId="455945119" sldId="595"/>
            <ac:spMk id="8" creationId="{40DF0CA1-41F6-459B-96AD-4E7EB2D2FA7F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1912324986" sldId="621"/>
        </pc:sldMkLst>
        <pc:spChg chg="add del mod">
          <ac:chgData name="Shannon Murdoch" userId="c11f09eb-f21f-4bba-8b12-d9fe71964945" providerId="ADAL" clId="{9FA24898-C292-42A4-90C8-1A519C56F3D2}" dt="2018-10-12T19:16:17.604" v="151" actId="478"/>
          <ac:spMkLst>
            <pc:docMk/>
            <pc:sldMk cId="1912324986" sldId="621"/>
            <ac:spMk id="2" creationId="{B2E4BEAE-96EB-49AF-8C89-AD4E5B7D23BA}"/>
          </ac:spMkLst>
        </pc:spChg>
      </pc:sldChg>
      <pc:sldChg chg="add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2544819100" sldId="737"/>
        </pc:sldMkLst>
        <pc:spChg chg="add mod">
          <ac:chgData name="Shannon Murdoch" userId="c11f09eb-f21f-4bba-8b12-d9fe71964945" providerId="ADAL" clId="{9FA24898-C292-42A4-90C8-1A519C56F3D2}" dt="2018-10-12T19:23:30.604" v="340" actId="20577"/>
          <ac:spMkLst>
            <pc:docMk/>
            <pc:sldMk cId="2544819100" sldId="737"/>
            <ac:spMk id="2" creationId="{59CDA3E4-7E93-4DCC-A788-EA59BEDF945F}"/>
          </ac:spMkLst>
        </pc:spChg>
        <pc:spChg chg="mod">
          <ac:chgData name="Shannon Murdoch" userId="c11f09eb-f21f-4bba-8b12-d9fe71964945" providerId="ADAL" clId="{9FA24898-C292-42A4-90C8-1A519C56F3D2}" dt="2018-10-12T19:23:27.816" v="331" actId="20577"/>
          <ac:spMkLst>
            <pc:docMk/>
            <pc:sldMk cId="2544819100" sldId="737"/>
            <ac:spMk id="4" creationId="{618A5EC4-01AA-4906-86DF-13930E2DA8E9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766485466" sldId="738"/>
        </pc:sldMkLst>
        <pc:spChg chg="add del mod">
          <ac:chgData name="Shannon Murdoch" userId="c11f09eb-f21f-4bba-8b12-d9fe71964945" providerId="ADAL" clId="{9FA24898-C292-42A4-90C8-1A519C56F3D2}" dt="2018-10-12T19:24:25.816" v="344"/>
          <ac:spMkLst>
            <pc:docMk/>
            <pc:sldMk cId="766485466" sldId="738"/>
            <ac:spMk id="2" creationId="{08C6F8D0-052E-42FA-94FE-93937FAB0DEB}"/>
          </ac:spMkLst>
        </pc:spChg>
        <pc:spChg chg="add mod">
          <ac:chgData name="Shannon Murdoch" userId="c11f09eb-f21f-4bba-8b12-d9fe71964945" providerId="ADAL" clId="{9FA24898-C292-42A4-90C8-1A519C56F3D2}" dt="2018-10-12T19:24:47.712" v="384" actId="20577"/>
          <ac:spMkLst>
            <pc:docMk/>
            <pc:sldMk cId="766485466" sldId="738"/>
            <ac:spMk id="3" creationId="{037072C0-DB8B-4BFE-9A24-4CD77641A3C8}"/>
          </ac:spMkLst>
        </pc:spChg>
        <pc:spChg chg="mod">
          <ac:chgData name="Shannon Murdoch" userId="c11f09eb-f21f-4bba-8b12-d9fe71964945" providerId="ADAL" clId="{9FA24898-C292-42A4-90C8-1A519C56F3D2}" dt="2018-10-12T19:24:43.382" v="375" actId="20577"/>
          <ac:spMkLst>
            <pc:docMk/>
            <pc:sldMk cId="766485466" sldId="738"/>
            <ac:spMk id="4" creationId="{618A5EC4-01AA-4906-86DF-13930E2DA8E9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4269600681" sldId="739"/>
        </pc:sldMkLst>
        <pc:spChg chg="add del mod">
          <ac:chgData name="Shannon Murdoch" userId="c11f09eb-f21f-4bba-8b12-d9fe71964945" providerId="ADAL" clId="{9FA24898-C292-42A4-90C8-1A519C56F3D2}" dt="2018-10-12T19:24:25.816" v="344"/>
          <ac:spMkLst>
            <pc:docMk/>
            <pc:sldMk cId="4269600681" sldId="739"/>
            <ac:spMk id="2" creationId="{28FF45B9-FD4E-445E-BD10-846A7411A2DE}"/>
          </ac:spMkLst>
        </pc:spChg>
        <pc:spChg chg="add mod">
          <ac:chgData name="Shannon Murdoch" userId="c11f09eb-f21f-4bba-8b12-d9fe71964945" providerId="ADAL" clId="{9FA24898-C292-42A4-90C8-1A519C56F3D2}" dt="2018-10-12T19:24:50.749" v="386" actId="20577"/>
          <ac:spMkLst>
            <pc:docMk/>
            <pc:sldMk cId="4269600681" sldId="739"/>
            <ac:spMk id="3" creationId="{FB138B17-A5F4-4BEA-B5D5-A59C06C1237B}"/>
          </ac:spMkLst>
        </pc:spChg>
        <pc:spChg chg="mod">
          <ac:chgData name="Shannon Murdoch" userId="c11f09eb-f21f-4bba-8b12-d9fe71964945" providerId="ADAL" clId="{9FA24898-C292-42A4-90C8-1A519C56F3D2}" dt="2018-10-12T19:24:36.598" v="362" actId="20577"/>
          <ac:spMkLst>
            <pc:docMk/>
            <pc:sldMk cId="4269600681" sldId="739"/>
            <ac:spMk id="4" creationId="{618A5EC4-01AA-4906-86DF-13930E2DA8E9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4129951803" sldId="741"/>
        </pc:sldMkLst>
        <pc:spChg chg="add del mod">
          <ac:chgData name="Shannon Murdoch" userId="c11f09eb-f21f-4bba-8b12-d9fe71964945" providerId="ADAL" clId="{9FA24898-C292-42A4-90C8-1A519C56F3D2}" dt="2018-10-12T19:24:25.816" v="344"/>
          <ac:spMkLst>
            <pc:docMk/>
            <pc:sldMk cId="4129951803" sldId="741"/>
            <ac:spMk id="2" creationId="{79587D29-5244-49FE-85C8-ACDB4BB70A65}"/>
          </ac:spMkLst>
        </pc:spChg>
        <pc:spChg chg="add mod">
          <ac:chgData name="Shannon Murdoch" userId="c11f09eb-f21f-4bba-8b12-d9fe71964945" providerId="ADAL" clId="{9FA24898-C292-42A4-90C8-1A519C56F3D2}" dt="2018-10-12T19:24:32.604" v="361" actId="20577"/>
          <ac:spMkLst>
            <pc:docMk/>
            <pc:sldMk cId="4129951803" sldId="741"/>
            <ac:spMk id="3" creationId="{5B2FE76B-2290-4BFD-A035-A454EFE4D1D9}"/>
          </ac:spMkLst>
        </pc:spChg>
        <pc:spChg chg="mod">
          <ac:chgData name="Shannon Murdoch" userId="c11f09eb-f21f-4bba-8b12-d9fe71964945" providerId="ADAL" clId="{9FA24898-C292-42A4-90C8-1A519C56F3D2}" dt="2018-10-12T19:24:29.198" v="348" actId="20577"/>
          <ac:spMkLst>
            <pc:docMk/>
            <pc:sldMk cId="4129951803" sldId="741"/>
            <ac:spMk id="4" creationId="{618A5EC4-01AA-4906-86DF-13930E2DA8E9}"/>
          </ac:spMkLst>
        </pc:spChg>
      </pc:sldChg>
      <pc:sldChg chg="addSp modSp del modAnim">
        <pc:chgData name="Shannon Murdoch" userId="c11f09eb-f21f-4bba-8b12-d9fe71964945" providerId="ADAL" clId="{9FA24898-C292-42A4-90C8-1A519C56F3D2}" dt="2018-10-12T19:18:33.906" v="215" actId="2696"/>
        <pc:sldMkLst>
          <pc:docMk/>
          <pc:sldMk cId="302101702" sldId="742"/>
        </pc:sldMkLst>
        <pc:spChg chg="add mod">
          <ac:chgData name="Shannon Murdoch" userId="c11f09eb-f21f-4bba-8b12-d9fe71964945" providerId="ADAL" clId="{9FA24898-C292-42A4-90C8-1A519C56F3D2}" dt="2018-10-12T19:16:53.549" v="153"/>
          <ac:spMkLst>
            <pc:docMk/>
            <pc:sldMk cId="302101702" sldId="742"/>
            <ac:spMk id="2" creationId="{AF958040-92CD-483C-92E3-55862871FF01}"/>
          </ac:spMkLst>
        </pc:spChg>
        <pc:spChg chg="mod">
          <ac:chgData name="Shannon Murdoch" userId="c11f09eb-f21f-4bba-8b12-d9fe71964945" providerId="ADAL" clId="{9FA24898-C292-42A4-90C8-1A519C56F3D2}" dt="2018-10-12T19:18:27.271" v="209" actId="27636"/>
          <ac:spMkLst>
            <pc:docMk/>
            <pc:sldMk cId="302101702" sldId="742"/>
            <ac:spMk id="3" creationId="{1487E775-1566-44FD-A0EB-3C9C1AC179B7}"/>
          </ac:spMkLst>
        </pc:spChg>
        <pc:spChg chg="mod">
          <ac:chgData name="Shannon Murdoch" userId="c11f09eb-f21f-4bba-8b12-d9fe71964945" providerId="ADAL" clId="{9FA24898-C292-42A4-90C8-1A519C56F3D2}" dt="2018-10-12T19:16:53.682" v="161" actId="27636"/>
          <ac:spMkLst>
            <pc:docMk/>
            <pc:sldMk cId="302101702" sldId="742"/>
            <ac:spMk id="4" creationId="{92CD5B3D-5381-47C0-A844-183495818521}"/>
          </ac:spMkLst>
        </pc:spChg>
      </pc:sldChg>
      <pc:sldChg chg="del">
        <pc:chgData name="Shannon Murdoch" userId="c11f09eb-f21f-4bba-8b12-d9fe71964945" providerId="ADAL" clId="{9FA24898-C292-42A4-90C8-1A519C56F3D2}" dt="2018-10-12T19:15:35.441" v="126" actId="2696"/>
        <pc:sldMkLst>
          <pc:docMk/>
          <pc:sldMk cId="3239504750" sldId="745"/>
        </pc:sldMkLst>
      </pc:sldChg>
      <pc:sldChg chg="addSp delSp modSp modAnim">
        <pc:chgData name="Shannon Murdoch" userId="c11f09eb-f21f-4bba-8b12-d9fe71964945" providerId="ADAL" clId="{9FA24898-C292-42A4-90C8-1A519C56F3D2}" dt="2018-10-12T19:18:56.991" v="231" actId="27636"/>
        <pc:sldMkLst>
          <pc:docMk/>
          <pc:sldMk cId="245550552" sldId="746"/>
        </pc:sldMkLst>
        <pc:spChg chg="add mod">
          <ac:chgData name="Shannon Murdoch" userId="c11f09eb-f21f-4bba-8b12-d9fe71964945" providerId="ADAL" clId="{9FA24898-C292-42A4-90C8-1A519C56F3D2}" dt="2018-10-12T19:18:38.246" v="219" actId="20577"/>
          <ac:spMkLst>
            <pc:docMk/>
            <pc:sldMk cId="245550552" sldId="746"/>
            <ac:spMk id="2" creationId="{0AD8AF96-74F4-4B07-BA95-32339BBBC9A3}"/>
          </ac:spMkLst>
        </pc:spChg>
        <pc:spChg chg="mod">
          <ac:chgData name="Shannon Murdoch" userId="c11f09eb-f21f-4bba-8b12-d9fe71964945" providerId="ADAL" clId="{9FA24898-C292-42A4-90C8-1A519C56F3D2}" dt="2018-10-12T19:18:56.991" v="231" actId="27636"/>
          <ac:spMkLst>
            <pc:docMk/>
            <pc:sldMk cId="245550552" sldId="746"/>
            <ac:spMk id="3" creationId="{1487E775-1566-44FD-A0EB-3C9C1AC179B7}"/>
          </ac:spMkLst>
        </pc:spChg>
        <pc:spChg chg="del mod">
          <ac:chgData name="Shannon Murdoch" userId="c11f09eb-f21f-4bba-8b12-d9fe71964945" providerId="ADAL" clId="{9FA24898-C292-42A4-90C8-1A519C56F3D2}" dt="2018-10-12T19:18:39.312" v="220" actId="478"/>
          <ac:spMkLst>
            <pc:docMk/>
            <pc:sldMk cId="245550552" sldId="746"/>
            <ac:spMk id="4" creationId="{C3CF76E4-E703-4442-8C30-D64C6CE6ADC8}"/>
          </ac:spMkLst>
        </pc:spChg>
        <pc:spChg chg="add del mod">
          <ac:chgData name="Shannon Murdoch" userId="c11f09eb-f21f-4bba-8b12-d9fe71964945" providerId="ADAL" clId="{9FA24898-C292-42A4-90C8-1A519C56F3D2}" dt="2018-10-12T19:18:56.854" v="230"/>
          <ac:spMkLst>
            <pc:docMk/>
            <pc:sldMk cId="245550552" sldId="746"/>
            <ac:spMk id="5" creationId="{6D5065BD-8ADA-4A9F-9622-901C7F232D8F}"/>
          </ac:spMkLst>
        </pc:spChg>
        <pc:spChg chg="add del mod">
          <ac:chgData name="Shannon Murdoch" userId="c11f09eb-f21f-4bba-8b12-d9fe71964945" providerId="ADAL" clId="{9FA24898-C292-42A4-90C8-1A519C56F3D2}" dt="2018-10-12T19:18:56.854" v="230"/>
          <ac:spMkLst>
            <pc:docMk/>
            <pc:sldMk cId="245550552" sldId="746"/>
            <ac:spMk id="6" creationId="{3FF2956A-C3B6-4EFB-8C3E-228C6EE408FA}"/>
          </ac:spMkLst>
        </pc:spChg>
      </pc:sldChg>
      <pc:sldChg chg="addSp delSp modSp modAnim modNotes">
        <pc:chgData name="Shannon Murdoch" userId="c11f09eb-f21f-4bba-8b12-d9fe71964945" providerId="ADAL" clId="{9FA24898-C292-42A4-90C8-1A519C56F3D2}" dt="2018-10-12T19:25:02.711" v="387"/>
        <pc:sldMkLst>
          <pc:docMk/>
          <pc:sldMk cId="3363695764" sldId="751"/>
        </pc:sldMkLst>
        <pc:spChg chg="add mod">
          <ac:chgData name="Shannon Murdoch" userId="c11f09eb-f21f-4bba-8b12-d9fe71964945" providerId="ADAL" clId="{9FA24898-C292-42A4-90C8-1A519C56F3D2}" dt="2018-10-12T19:18:09.486" v="198" actId="404"/>
          <ac:spMkLst>
            <pc:docMk/>
            <pc:sldMk cId="3363695764" sldId="751"/>
            <ac:spMk id="2" creationId="{3E7A0945-3520-4331-A381-EEC303990B2E}"/>
          </ac:spMkLst>
        </pc:spChg>
        <pc:spChg chg="mod">
          <ac:chgData name="Shannon Murdoch" userId="c11f09eb-f21f-4bba-8b12-d9fe71964945" providerId="ADAL" clId="{9FA24898-C292-42A4-90C8-1A519C56F3D2}" dt="2018-10-12T19:18:07.383" v="197" actId="27636"/>
          <ac:spMkLst>
            <pc:docMk/>
            <pc:sldMk cId="3363695764" sldId="751"/>
            <ac:spMk id="3" creationId="{E2B668E9-8D98-499C-8A08-DFEB17188CBA}"/>
          </ac:spMkLst>
        </pc:spChg>
        <pc:spChg chg="del mod">
          <ac:chgData name="Shannon Murdoch" userId="c11f09eb-f21f-4bba-8b12-d9fe71964945" providerId="ADAL" clId="{9FA24898-C292-42A4-90C8-1A519C56F3D2}" dt="2018-10-12T19:17:56.950" v="192" actId="478"/>
          <ac:spMkLst>
            <pc:docMk/>
            <pc:sldMk cId="3363695764" sldId="751"/>
            <ac:spMk id="4" creationId="{26DDF554-C363-4298-AF91-FC9927E2296C}"/>
          </ac:spMkLst>
        </pc:spChg>
        <pc:spChg chg="add del mod">
          <ac:chgData name="Shannon Murdoch" userId="c11f09eb-f21f-4bba-8b12-d9fe71964945" providerId="ADAL" clId="{9FA24898-C292-42A4-90C8-1A519C56F3D2}" dt="2018-10-12T19:18:07.294" v="196"/>
          <ac:spMkLst>
            <pc:docMk/>
            <pc:sldMk cId="3363695764" sldId="751"/>
            <ac:spMk id="5" creationId="{69AB067E-B662-47FB-8868-817537F9F36B}"/>
          </ac:spMkLst>
        </pc:spChg>
        <pc:spChg chg="add del mod">
          <ac:chgData name="Shannon Murdoch" userId="c11f09eb-f21f-4bba-8b12-d9fe71964945" providerId="ADAL" clId="{9FA24898-C292-42A4-90C8-1A519C56F3D2}" dt="2018-10-12T19:18:07.294" v="196"/>
          <ac:spMkLst>
            <pc:docMk/>
            <pc:sldMk cId="3363695764" sldId="751"/>
            <ac:spMk id="6" creationId="{A82E5520-D94F-452E-A79A-30CE4753D13D}"/>
          </ac:spMkLst>
        </pc:spChg>
      </pc:sldChg>
      <pc:sldChg chg="addSp delSp modSp modNotes">
        <pc:chgData name="Shannon Murdoch" userId="c11f09eb-f21f-4bba-8b12-d9fe71964945" providerId="ADAL" clId="{9FA24898-C292-42A4-90C8-1A519C56F3D2}" dt="2018-10-12T19:25:02.711" v="387"/>
        <pc:sldMkLst>
          <pc:docMk/>
          <pc:sldMk cId="3954777602" sldId="755"/>
        </pc:sldMkLst>
        <pc:spChg chg="add del mod">
          <ac:chgData name="Shannon Murdoch" userId="c11f09eb-f21f-4bba-8b12-d9fe71964945" providerId="ADAL" clId="{9FA24898-C292-42A4-90C8-1A519C56F3D2}" dt="2018-10-12T19:19:53.483" v="259" actId="478"/>
          <ac:spMkLst>
            <pc:docMk/>
            <pc:sldMk cId="3954777602" sldId="755"/>
            <ac:spMk id="2" creationId="{9F2EAFC9-6E25-4340-A2AA-96F0E72C2128}"/>
          </ac:spMkLst>
        </pc:spChg>
      </pc:sldChg>
      <pc:sldChg chg="addSp modSp del modAnim">
        <pc:chgData name="Shannon Murdoch" userId="c11f09eb-f21f-4bba-8b12-d9fe71964945" providerId="ADAL" clId="{9FA24898-C292-42A4-90C8-1A519C56F3D2}" dt="2018-10-12T19:19:19.635" v="244" actId="2696"/>
        <pc:sldMkLst>
          <pc:docMk/>
          <pc:sldMk cId="814462409" sldId="756"/>
        </pc:sldMkLst>
        <pc:spChg chg="add mod">
          <ac:chgData name="Shannon Murdoch" userId="c11f09eb-f21f-4bba-8b12-d9fe71964945" providerId="ADAL" clId="{9FA24898-C292-42A4-90C8-1A519C56F3D2}" dt="2018-10-12T19:16:53.549" v="153"/>
          <ac:spMkLst>
            <pc:docMk/>
            <pc:sldMk cId="814462409" sldId="756"/>
            <ac:spMk id="2" creationId="{B07DEE40-C8D5-44DC-94A1-95A37D94A4F9}"/>
          </ac:spMkLst>
        </pc:spChg>
        <pc:spChg chg="mod">
          <ac:chgData name="Shannon Murdoch" userId="c11f09eb-f21f-4bba-8b12-d9fe71964945" providerId="ADAL" clId="{9FA24898-C292-42A4-90C8-1A519C56F3D2}" dt="2018-10-12T19:19:05.535" v="234" actId="27636"/>
          <ac:spMkLst>
            <pc:docMk/>
            <pc:sldMk cId="814462409" sldId="756"/>
            <ac:spMk id="3" creationId="{2602F43E-C282-48F8-A137-6CCE1AC8C020}"/>
          </ac:spMkLst>
        </pc:spChg>
      </pc:sldChg>
      <pc:sldChg chg="addSp delSp modSp modNotes modNotesTx">
        <pc:chgData name="Shannon Murdoch" userId="c11f09eb-f21f-4bba-8b12-d9fe71964945" providerId="ADAL" clId="{9FA24898-C292-42A4-90C8-1A519C56F3D2}" dt="2018-10-12T19:25:02.711" v="387"/>
        <pc:sldMkLst>
          <pc:docMk/>
          <pc:sldMk cId="1199162851" sldId="757"/>
        </pc:sldMkLst>
        <pc:spChg chg="add del mod">
          <ac:chgData name="Shannon Murdoch" userId="c11f09eb-f21f-4bba-8b12-d9fe71964945" providerId="ADAL" clId="{9FA24898-C292-42A4-90C8-1A519C56F3D2}" dt="2018-10-12T19:19:34.310" v="249"/>
          <ac:spMkLst>
            <pc:docMk/>
            <pc:sldMk cId="1199162851" sldId="757"/>
            <ac:spMk id="2" creationId="{00D5EB1A-71F6-43F4-85E7-3218644F56DF}"/>
          </ac:spMkLst>
        </pc:spChg>
        <pc:spChg chg="mod">
          <ac:chgData name="Shannon Murdoch" userId="c11f09eb-f21f-4bba-8b12-d9fe71964945" providerId="ADAL" clId="{9FA24898-C292-42A4-90C8-1A519C56F3D2}" dt="2018-10-12T19:16:53.741" v="165" actId="27636"/>
          <ac:spMkLst>
            <pc:docMk/>
            <pc:sldMk cId="1199162851" sldId="757"/>
            <ac:spMk id="3" creationId="{0340BE43-2CA7-4390-94C5-FA5B66465F96}"/>
          </ac:spMkLst>
        </pc:spChg>
        <pc:spChg chg="del mod">
          <ac:chgData name="Shannon Murdoch" userId="c11f09eb-f21f-4bba-8b12-d9fe71964945" providerId="ADAL" clId="{9FA24898-C292-42A4-90C8-1A519C56F3D2}" dt="2018-10-12T19:19:47.538" v="257" actId="478"/>
          <ac:spMkLst>
            <pc:docMk/>
            <pc:sldMk cId="1199162851" sldId="757"/>
            <ac:spMk id="4" creationId="{46FD1956-FC4A-4405-A5D1-F9783503ABD0}"/>
          </ac:spMkLst>
        </pc:spChg>
        <pc:spChg chg="add del mod">
          <ac:chgData name="Shannon Murdoch" userId="c11f09eb-f21f-4bba-8b12-d9fe71964945" providerId="ADAL" clId="{9FA24898-C292-42A4-90C8-1A519C56F3D2}" dt="2018-10-12T19:19:34.310" v="249"/>
          <ac:spMkLst>
            <pc:docMk/>
            <pc:sldMk cId="1199162851" sldId="757"/>
            <ac:spMk id="5" creationId="{79F11E51-B5F9-4FF5-9F56-0975281EBE35}"/>
          </ac:spMkLst>
        </pc:spChg>
        <pc:spChg chg="add mod">
          <ac:chgData name="Shannon Murdoch" userId="c11f09eb-f21f-4bba-8b12-d9fe71964945" providerId="ADAL" clId="{9FA24898-C292-42A4-90C8-1A519C56F3D2}" dt="2018-10-12T19:19:48.492" v="258" actId="20577"/>
          <ac:spMkLst>
            <pc:docMk/>
            <pc:sldMk cId="1199162851" sldId="757"/>
            <ac:spMk id="6" creationId="{F480E7F2-F52A-45D5-8A80-8DF99C0072EE}"/>
          </ac:spMkLst>
        </pc:spChg>
      </pc:sldChg>
      <pc:sldChg chg="del">
        <pc:chgData name="Shannon Murdoch" userId="c11f09eb-f21f-4bba-8b12-d9fe71964945" providerId="ADAL" clId="{9FA24898-C292-42A4-90C8-1A519C56F3D2}" dt="2018-10-12T19:11:47.038" v="15" actId="2696"/>
        <pc:sldMkLst>
          <pc:docMk/>
          <pc:sldMk cId="3497998881" sldId="758"/>
        </pc:sldMkLst>
      </pc:sldChg>
      <pc:sldChg chg="del">
        <pc:chgData name="Shannon Murdoch" userId="c11f09eb-f21f-4bba-8b12-d9fe71964945" providerId="ADAL" clId="{9FA24898-C292-42A4-90C8-1A519C56F3D2}" dt="2018-10-12T19:12:07.862" v="23" actId="2696"/>
        <pc:sldMkLst>
          <pc:docMk/>
          <pc:sldMk cId="987150416" sldId="759"/>
        </pc:sldMkLst>
      </pc:sldChg>
      <pc:sldChg chg="modSp del modAnim">
        <pc:chgData name="Shannon Murdoch" userId="c11f09eb-f21f-4bba-8b12-d9fe71964945" providerId="ADAL" clId="{9FA24898-C292-42A4-90C8-1A519C56F3D2}" dt="2018-10-12T19:13:22.216" v="62" actId="2696"/>
        <pc:sldMkLst>
          <pc:docMk/>
          <pc:sldMk cId="1479007643" sldId="760"/>
        </pc:sldMkLst>
        <pc:spChg chg="mod">
          <ac:chgData name="Shannon Murdoch" userId="c11f09eb-f21f-4bba-8b12-d9fe71964945" providerId="ADAL" clId="{9FA24898-C292-42A4-90C8-1A519C56F3D2}" dt="2018-10-12T19:13:12.860" v="55"/>
          <ac:spMkLst>
            <pc:docMk/>
            <pc:sldMk cId="1479007643" sldId="760"/>
            <ac:spMk id="3" creationId="{6A974433-BF4A-48C8-933A-52D0734B8D31}"/>
          </ac:spMkLst>
        </pc:spChg>
      </pc:sldChg>
      <pc:sldChg chg="del">
        <pc:chgData name="Shannon Murdoch" userId="c11f09eb-f21f-4bba-8b12-d9fe71964945" providerId="ADAL" clId="{9FA24898-C292-42A4-90C8-1A519C56F3D2}" dt="2018-10-12T19:14:17.738" v="86" actId="2696"/>
        <pc:sldMkLst>
          <pc:docMk/>
          <pc:sldMk cId="4015696282" sldId="761"/>
        </pc:sldMkLst>
      </pc:sldChg>
      <pc:sldChg chg="addSp delSp modSp del">
        <pc:chgData name="Shannon Murdoch" userId="c11f09eb-f21f-4bba-8b12-d9fe71964945" providerId="ADAL" clId="{9FA24898-C292-42A4-90C8-1A519C56F3D2}" dt="2018-10-12T19:17:48.211" v="186" actId="2696"/>
        <pc:sldMkLst>
          <pc:docMk/>
          <pc:sldMk cId="3702199265" sldId="762"/>
        </pc:sldMkLst>
        <pc:spChg chg="mod">
          <ac:chgData name="Shannon Murdoch" userId="c11f09eb-f21f-4bba-8b12-d9fe71964945" providerId="ADAL" clId="{9FA24898-C292-42A4-90C8-1A519C56F3D2}" dt="2018-10-12T19:16:53.648" v="156" actId="27636"/>
          <ac:spMkLst>
            <pc:docMk/>
            <pc:sldMk cId="3702199265" sldId="762"/>
            <ac:spMk id="4" creationId="{18FF2DC7-7F6D-45F2-A553-9FC2FEE274B4}"/>
          </ac:spMkLst>
        </pc:spChg>
        <pc:spChg chg="add mod">
          <ac:chgData name="Shannon Murdoch" userId="c11f09eb-f21f-4bba-8b12-d9fe71964945" providerId="ADAL" clId="{9FA24898-C292-42A4-90C8-1A519C56F3D2}" dt="2018-10-12T19:16:53.549" v="153"/>
          <ac:spMkLst>
            <pc:docMk/>
            <pc:sldMk cId="3702199265" sldId="762"/>
            <ac:spMk id="5" creationId="{C3909C8F-137A-42B8-9CF1-D52236EAC45E}"/>
          </ac:spMkLst>
        </pc:spChg>
        <pc:spChg chg="mod">
          <ac:chgData name="Shannon Murdoch" userId="c11f09eb-f21f-4bba-8b12-d9fe71964945" providerId="ADAL" clId="{9FA24898-C292-42A4-90C8-1A519C56F3D2}" dt="2018-10-12T19:17:39.388" v="184" actId="207"/>
          <ac:spMkLst>
            <pc:docMk/>
            <pc:sldMk cId="3702199265" sldId="762"/>
            <ac:spMk id="6" creationId="{EA3A0336-F9E0-46D4-BAEF-52BD4F537509}"/>
          </ac:spMkLst>
        </pc:spChg>
        <pc:picChg chg="del mod">
          <ac:chgData name="Shannon Murdoch" userId="c11f09eb-f21f-4bba-8b12-d9fe71964945" providerId="ADAL" clId="{9FA24898-C292-42A4-90C8-1A519C56F3D2}" dt="2018-10-12T19:17:36.143" v="183" actId="478"/>
          <ac:picMkLst>
            <pc:docMk/>
            <pc:sldMk cId="3702199265" sldId="762"/>
            <ac:picMk id="2" creationId="{72AF85E8-7CFA-4D3E-8775-105D67A45AD7}"/>
          </ac:picMkLst>
        </pc:picChg>
      </pc:sldChg>
      <pc:sldChg chg="addSp delSp modSp add modTransition modNotes modNotesTx">
        <pc:chgData name="Shannon Murdoch" userId="c11f09eb-f21f-4bba-8b12-d9fe71964945" providerId="ADAL" clId="{9FA24898-C292-42A4-90C8-1A519C56F3D2}" dt="2018-10-12T19:29:37.278" v="402" actId="20577"/>
        <pc:sldMkLst>
          <pc:docMk/>
          <pc:sldMk cId="4263102203" sldId="763"/>
        </pc:sldMkLst>
        <pc:spChg chg="mod">
          <ac:chgData name="Shannon Murdoch" userId="c11f09eb-f21f-4bba-8b12-d9fe71964945" providerId="ADAL" clId="{9FA24898-C292-42A4-90C8-1A519C56F3D2}" dt="2018-10-12T19:29:37.278" v="402" actId="20577"/>
          <ac:spMkLst>
            <pc:docMk/>
            <pc:sldMk cId="4263102203" sldId="763"/>
            <ac:spMk id="3" creationId="{6A974433-BF4A-48C8-933A-52D0734B8D31}"/>
          </ac:spMkLst>
        </pc:spChg>
        <pc:spChg chg="add del mod">
          <ac:chgData name="Shannon Murdoch" userId="c11f09eb-f21f-4bba-8b12-d9fe71964945" providerId="ADAL" clId="{9FA24898-C292-42A4-90C8-1A519C56F3D2}" dt="2018-10-12T19:14:27.368" v="90"/>
          <ac:spMkLst>
            <pc:docMk/>
            <pc:sldMk cId="4263102203" sldId="763"/>
            <ac:spMk id="4" creationId="{1B654DFA-EE0C-41C0-AA95-E45F85F2575F}"/>
          </ac:spMkLst>
        </pc:spChg>
        <pc:spChg chg="add del mod">
          <ac:chgData name="Shannon Murdoch" userId="c11f09eb-f21f-4bba-8b12-d9fe71964945" providerId="ADAL" clId="{9FA24898-C292-42A4-90C8-1A519C56F3D2}" dt="2018-10-12T19:14:27.368" v="90"/>
          <ac:spMkLst>
            <pc:docMk/>
            <pc:sldMk cId="4263102203" sldId="763"/>
            <ac:spMk id="5" creationId="{684A79A0-5E7B-4E37-9E7B-B2504CA7A71A}"/>
          </ac:spMkLst>
        </pc:spChg>
      </pc:sldChg>
      <pc:sldMasterChg chg="modSldLayout">
        <pc:chgData name="Shannon Murdoch" userId="c11f09eb-f21f-4bba-8b12-d9fe71964945" providerId="ADAL" clId="{9FA24898-C292-42A4-90C8-1A519C56F3D2}" dt="2018-10-12T19:24:12.808" v="343" actId="207"/>
        <pc:sldMasterMkLst>
          <pc:docMk/>
          <pc:sldMasterMk cId="1089781964" sldId="2147483648"/>
        </pc:sldMasterMkLst>
        <pc:sldLayoutChg chg="modSp setBg">
          <pc:chgData name="Shannon Murdoch" userId="c11f09eb-f21f-4bba-8b12-d9fe71964945" providerId="ADAL" clId="{9FA24898-C292-42A4-90C8-1A519C56F3D2}" dt="2018-10-12T19:24:12.808" v="343" actId="207"/>
          <pc:sldLayoutMkLst>
            <pc:docMk/>
            <pc:sldMasterMk cId="1089781964" sldId="2147483648"/>
            <pc:sldLayoutMk cId="45156897" sldId="2147483730"/>
          </pc:sldLayoutMkLst>
          <pc:spChg chg="mod">
            <ac:chgData name="Shannon Murdoch" userId="c11f09eb-f21f-4bba-8b12-d9fe71964945" providerId="ADAL" clId="{9FA24898-C292-42A4-90C8-1A519C56F3D2}" dt="2018-10-12T19:24:00.737" v="342" actId="207"/>
            <ac:spMkLst>
              <pc:docMk/>
              <pc:sldMasterMk cId="1089781964" sldId="2147483648"/>
              <pc:sldLayoutMk cId="45156897" sldId="2147483730"/>
              <ac:spMk id="2" creationId="{148377FA-0C28-4F19-9E21-0D54F860640C}"/>
            </ac:spMkLst>
          </pc:spChg>
          <pc:spChg chg="mod">
            <ac:chgData name="Shannon Murdoch" userId="c11f09eb-f21f-4bba-8b12-d9fe71964945" providerId="ADAL" clId="{9FA24898-C292-42A4-90C8-1A519C56F3D2}" dt="2018-10-12T19:24:12.808" v="343" actId="207"/>
            <ac:spMkLst>
              <pc:docMk/>
              <pc:sldMasterMk cId="1089781964" sldId="2147483648"/>
              <pc:sldLayoutMk cId="45156897" sldId="2147483730"/>
              <ac:spMk id="3" creationId="{D49D8EDF-9C03-4E0A-92A7-D6C2BA9E3AC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4E1FD9-4121-4FEE-8097-671397DF0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81415" cy="483045"/>
          </a:xfrm>
          <a:prstGeom prst="rect">
            <a:avLst/>
          </a:prstGeom>
        </p:spPr>
        <p:txBody>
          <a:bodyPr vert="horz" lIns="96930" tIns="48465" rIns="96930" bIns="48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96CBB-DC81-4D3A-AF57-4CE2D87CE0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58616" y="1"/>
            <a:ext cx="3181415" cy="483045"/>
          </a:xfrm>
          <a:prstGeom prst="rect">
            <a:avLst/>
          </a:prstGeom>
        </p:spPr>
        <p:txBody>
          <a:bodyPr vert="horz" lIns="96930" tIns="48465" rIns="96930" bIns="48465" rtlCol="0"/>
          <a:lstStyle>
            <a:lvl1pPr algn="r">
              <a:defRPr sz="1200"/>
            </a:lvl1pPr>
          </a:lstStyle>
          <a:p>
            <a:fld id="{6FD9D6BD-E9DD-4367-80E8-8E5CF1382A4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578-1CB8-47FD-87BC-98F094BA1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144411"/>
            <a:ext cx="3181415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lvl1pPr algn="l">
              <a:defRPr sz="1200"/>
            </a:lvl1pPr>
          </a:lstStyle>
          <a:p>
            <a:r>
              <a:rPr lang="en-US"/>
              <a:t>Source: CompTIA PenTest+ (PT0-001) with Michael Solomon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2260-F1E8-46E4-AC4F-A75F7BED2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58616" y="9144411"/>
            <a:ext cx="3181415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lvl1pPr algn="r">
              <a:defRPr sz="1200"/>
            </a:lvl1pPr>
          </a:lstStyle>
          <a:p>
            <a:fld id="{78CD39A8-FF5C-4F16-A2B0-6F88E0C3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92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81415" cy="483045"/>
          </a:xfrm>
          <a:prstGeom prst="rect">
            <a:avLst/>
          </a:prstGeom>
        </p:spPr>
        <p:txBody>
          <a:bodyPr vert="horz" lIns="96930" tIns="48465" rIns="96930" bIns="48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58616" y="1"/>
            <a:ext cx="3181415" cy="483045"/>
          </a:xfrm>
          <a:prstGeom prst="rect">
            <a:avLst/>
          </a:prstGeom>
        </p:spPr>
        <p:txBody>
          <a:bodyPr vert="horz" lIns="96930" tIns="48465" rIns="96930" bIns="48465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2638" y="1203325"/>
            <a:ext cx="5776912" cy="3249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930" tIns="48465" rIns="96930" bIns="48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4174" y="4633211"/>
            <a:ext cx="5873382" cy="3790808"/>
          </a:xfrm>
          <a:prstGeom prst="rect">
            <a:avLst/>
          </a:prstGeom>
        </p:spPr>
        <p:txBody>
          <a:bodyPr vert="horz" lIns="96930" tIns="48465" rIns="96930" bIns="48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44411"/>
            <a:ext cx="3181415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lvl1pPr algn="l">
              <a:defRPr sz="1200"/>
            </a:lvl1pPr>
          </a:lstStyle>
          <a:p>
            <a:r>
              <a:rPr lang="en-US"/>
              <a:t>Source: CompTIA PenTest+ (PT0-001) with Michael Solomon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58616" y="9144411"/>
            <a:ext cx="3181415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399C-58D1-444E-B3DE-32D5737B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" y="9144411"/>
            <a:ext cx="7315198" cy="483044"/>
          </a:xfrm>
        </p:spPr>
        <p:txBody>
          <a:bodyPr/>
          <a:lstStyle/>
          <a:p>
            <a:pPr algn="ctr"/>
            <a:r>
              <a:rPr lang="en-US" dirty="0"/>
              <a:t>Source: CompTIA </a:t>
            </a:r>
            <a:r>
              <a:rPr lang="en-US" dirty="0" err="1"/>
              <a:t>PenTest</a:t>
            </a:r>
            <a:r>
              <a:rPr lang="en-US" dirty="0"/>
              <a:t>+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376725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5.1.3 Risk appetite</a:t>
            </a:r>
          </a:p>
          <a:p>
            <a:r>
              <a:rPr lang="en-US" dirty="0"/>
              <a:t>5.1.4 Storage time for report</a:t>
            </a:r>
          </a:p>
          <a:p>
            <a:r>
              <a:rPr lang="en-US" dirty="0"/>
              <a:t>5.1.5 Secure handling and disposition of reports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8BF66A-F272-476C-A85E-1927720C7C3D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40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9D0D35-326B-484F-BD8D-7A0FC2E3750E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5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 Explain post-report delivery activities.</a:t>
            </a:r>
          </a:p>
          <a:p>
            <a:r>
              <a:rPr lang="en-US" dirty="0"/>
              <a:t>5.2.1 Post-engagement cleanup</a:t>
            </a:r>
          </a:p>
          <a:p>
            <a:r>
              <a:rPr lang="en-US" dirty="0"/>
              <a:t>5.2.1.1 Removing shells</a:t>
            </a:r>
          </a:p>
          <a:p>
            <a:r>
              <a:rPr lang="en-US" dirty="0"/>
              <a:t>5.2.1.2 Removing tester-created credentials</a:t>
            </a:r>
          </a:p>
          <a:p>
            <a:r>
              <a:rPr lang="en-US" dirty="0"/>
              <a:t>5.2.1.3 Removing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56BDDA-D32E-404F-B722-D83C8D207F7B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2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 Explain post-report delivery activities.</a:t>
            </a:r>
          </a:p>
          <a:p>
            <a:r>
              <a:rPr lang="en-US" dirty="0"/>
              <a:t>5.2.2 Client acceptance</a:t>
            </a:r>
          </a:p>
          <a:p>
            <a:r>
              <a:rPr lang="en-US" dirty="0"/>
              <a:t>5.2.3 Lessons learned</a:t>
            </a:r>
          </a:p>
          <a:p>
            <a:r>
              <a:rPr lang="en-US" dirty="0"/>
              <a:t>5.2.4 Follow-up actions/retest</a:t>
            </a:r>
          </a:p>
          <a:p>
            <a:r>
              <a:rPr lang="en-US" dirty="0"/>
              <a:t>5.2.5 Attestation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73360B-00F8-48DC-95CE-7BAD41AFCF14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1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D2CD52-297B-4B75-853D-687A6037B997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2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 Given a scenario, recommend mitigation strategies for discovered vulnerabilities</a:t>
            </a:r>
          </a:p>
          <a:p>
            <a:r>
              <a:rPr lang="en-US" dirty="0"/>
              <a:t>5.3.1 Solutions</a:t>
            </a:r>
          </a:p>
          <a:p>
            <a:r>
              <a:rPr lang="en-US" dirty="0"/>
              <a:t>5.3.1.1 People</a:t>
            </a:r>
          </a:p>
          <a:p>
            <a:r>
              <a:rPr lang="en-US" dirty="0"/>
              <a:t>5.3.1.2 Process</a:t>
            </a:r>
          </a:p>
          <a:p>
            <a:r>
              <a:rPr lang="en-US" dirty="0"/>
              <a:t>5.3.1.3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E9F764-397D-4846-88C3-FDBFC4E0667B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5.3.3 Remediation</a:t>
            </a:r>
          </a:p>
          <a:p>
            <a:r>
              <a:rPr lang="en-US" dirty="0"/>
              <a:t>5.3.3.1 Randomize credentials/LAPS</a:t>
            </a:r>
          </a:p>
          <a:p>
            <a:r>
              <a:rPr lang="en-US" dirty="0"/>
              <a:t>5.3.3.2 Minimum password requirements/password filters</a:t>
            </a:r>
          </a:p>
          <a:p>
            <a:r>
              <a:rPr lang="en-US" dirty="0"/>
              <a:t>5.3.3.3 Encrypt the passwords</a:t>
            </a:r>
          </a:p>
          <a:p>
            <a:r>
              <a:rPr lang="en-US" dirty="0"/>
              <a:t>5.3.3.4 Implement multifactor authentication</a:t>
            </a:r>
          </a:p>
          <a:p>
            <a:r>
              <a:rPr lang="en-US" dirty="0"/>
              <a:t>5.3.3.5 Sanitize user input/parameterize queries</a:t>
            </a:r>
          </a:p>
          <a:p>
            <a:r>
              <a:rPr lang="en-US" dirty="0"/>
              <a:t>5.3.3.6 System hardening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2410-5510-4DAD-982A-21642BDC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CompTIA PenTest+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69794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840E1A-88A5-49AC-888F-D00FDA2CEB9E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3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5.4 Explain the importance of communication during the penetration testing process.</a:t>
            </a:r>
          </a:p>
          <a:p>
            <a:r>
              <a:rPr lang="en-US" dirty="0"/>
              <a:t>5.4.1 Communication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8E417E-9F50-429A-9C9F-7EACFC8509AD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7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5.4 Explain the importance of communication during the penetration testing process.</a:t>
            </a:r>
          </a:p>
          <a:p>
            <a:r>
              <a:rPr lang="en-US" dirty="0"/>
              <a:t>5.4.2 Communication triggers</a:t>
            </a:r>
          </a:p>
          <a:p>
            <a:r>
              <a:rPr lang="en-US" dirty="0"/>
              <a:t>5.4.2.1 Critical findings</a:t>
            </a:r>
          </a:p>
          <a:p>
            <a:r>
              <a:rPr lang="en-US" dirty="0"/>
              <a:t>5.4.2.2 Stages</a:t>
            </a:r>
          </a:p>
          <a:p>
            <a:r>
              <a:rPr lang="en-US" dirty="0"/>
              <a:t>5.4.2.3 Indicators of prior compromise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062181-38FB-4C29-A073-C33707FAFE0D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0A63E2-A0B6-4107-8893-CA25F94A5FED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5.4.3 Reasons for communication</a:t>
            </a:r>
          </a:p>
          <a:p>
            <a:r>
              <a:rPr lang="en-US" dirty="0"/>
              <a:t>5.4.3.1 Situational awareness</a:t>
            </a:r>
          </a:p>
          <a:p>
            <a:r>
              <a:rPr lang="en-US" dirty="0"/>
              <a:t>5.4.3.2 De-escalation</a:t>
            </a:r>
          </a:p>
          <a:p>
            <a:r>
              <a:rPr lang="en-US" dirty="0"/>
              <a:t>5.4.3.3 De-confliction</a:t>
            </a:r>
          </a:p>
          <a:p>
            <a:r>
              <a:rPr lang="en-US" dirty="0"/>
              <a:t>5.4.4 Goal reprioritization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3D2490-1A9D-4EE5-9C20-3C80D6126F3D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7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5.4.3 Reasons for communication</a:t>
            </a:r>
          </a:p>
          <a:p>
            <a:r>
              <a:rPr lang="en-US" dirty="0"/>
              <a:t>5.4.3.1 Situational awareness</a:t>
            </a:r>
          </a:p>
          <a:p>
            <a:r>
              <a:rPr lang="en-US" dirty="0"/>
              <a:t>5.4.3.2 De-escalation</a:t>
            </a:r>
          </a:p>
          <a:p>
            <a:r>
              <a:rPr lang="en-US" dirty="0"/>
              <a:t>5.4.3.3 De-confliction</a:t>
            </a:r>
          </a:p>
          <a:p>
            <a:r>
              <a:rPr lang="en-US" dirty="0"/>
              <a:t>5.4.4 Goal reprioritization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A93234-D140-49F2-9832-7D7678BB511E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2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30907D-7BFC-4350-8B8F-F3A2C33C01AC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3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0CEC2F-C5E3-4797-BAC9-CFEE42EFDB47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8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414F480-C458-4C6C-BDB4-2DB767D1C6A9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3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 Given a scenario, use report writing and handling best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C93BAD-23A7-45F4-B350-6276A0747058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 Given a scenario, use report writing and handling best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227A24-A8BC-4651-8DA8-A7FD89E9FD44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3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 Given a scenario, use report writing and handling best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7B9921-1A9E-410C-AE7C-11EBDF8A23D7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 Given a scenario, use report writing and handling best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4CA89A-30F0-467F-935B-19B955DBD1B4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5.1.2 Written report of findings and remediation</a:t>
            </a:r>
          </a:p>
          <a:p>
            <a:r>
              <a:rPr lang="en-US" dirty="0"/>
              <a:t>5.1.2.1 Executive summary</a:t>
            </a:r>
          </a:p>
          <a:p>
            <a:r>
              <a:rPr lang="en-US" dirty="0"/>
              <a:t>5.1.2.2 Methodology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D4FA96-D156-4E39-83B1-431358A42E96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9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5.1.2 Written report of findings and remediation</a:t>
            </a:r>
          </a:p>
          <a:p>
            <a:r>
              <a:rPr lang="en-US" dirty="0"/>
              <a:t>5.1.2.3 Findings and remediation</a:t>
            </a:r>
          </a:p>
          <a:p>
            <a:r>
              <a:rPr lang="en-US" dirty="0"/>
              <a:t>5.1.2.4 Metrics and measures</a:t>
            </a:r>
          </a:p>
          <a:p>
            <a:r>
              <a:rPr lang="en-US" dirty="0"/>
              <a:t>5.1.2.4.1 Risk rating</a:t>
            </a:r>
          </a:p>
          <a:p>
            <a:r>
              <a:rPr lang="en-US" dirty="0"/>
              <a:t>5.1.2.5 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A41874-DF9F-4830-8CFC-68D9AEFEA800}"/>
              </a:ext>
            </a:extLst>
          </p:cNvPr>
          <p:cNvSpPr txBox="1">
            <a:spLocks/>
          </p:cNvSpPr>
          <p:nvPr/>
        </p:nvSpPr>
        <p:spPr>
          <a:xfrm>
            <a:off x="2" y="9144411"/>
            <a:ext cx="7315198" cy="483044"/>
          </a:xfrm>
          <a:prstGeom prst="rect">
            <a:avLst/>
          </a:prstGeom>
        </p:spPr>
        <p:txBody>
          <a:bodyPr vert="horz" lIns="96930" tIns="48465" rIns="96930" bIns="48465" rtlCol="0" anchor="b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Source: CompTIA PenTest+ (PT0-001) with Michael 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77FA-0C28-4F19-9E21-0D54F86064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8EDF-9C03-4E0A-92A7-D6C2BA9E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F4A6-2057-4E89-97D9-ACC2BE0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B89D-1290-438F-AC89-4EF2FB1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49D4-BB34-40D8-9468-021F34E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099C2-9BDB-4AC5-89C6-23C71186D28A}"/>
              </a:ext>
            </a:extLst>
          </p:cNvPr>
          <p:cNvSpPr/>
          <p:nvPr userDrawn="1"/>
        </p:nvSpPr>
        <p:spPr bwMode="auto">
          <a:xfrm>
            <a:off x="-15240" y="1690688"/>
            <a:ext cx="12207240" cy="5030788"/>
          </a:xfrm>
          <a:prstGeom prst="rect">
            <a:avLst/>
          </a:prstGeom>
          <a:solidFill>
            <a:schemeClr val="accent1">
              <a:alpha val="88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01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36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3200">
                <a:solidFill>
                  <a:schemeClr val="tx1"/>
                </a:solidFill>
              </a:defRPr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2800">
                <a:solidFill>
                  <a:schemeClr val="tx1"/>
                </a:solidFill>
              </a:defRPr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895FD1-5B6E-4383-B22B-19E9B72F4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0592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2E5D4-D7EC-459E-89B1-8B0BE47E9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0734" y="1705018"/>
            <a:ext cx="4587875" cy="4819607"/>
          </a:xfrm>
          <a:prstGeom prst="rect">
            <a:avLst/>
          </a:prstGeom>
        </p:spPr>
        <p:txBody>
          <a:bodyPr>
            <a:normAutofit/>
          </a:bodyPr>
          <a:lstStyle>
            <a:lvl1pPr marL="346075" indent="-346075">
              <a:defRPr sz="3200"/>
            </a:lvl1pPr>
            <a:lvl2pPr marL="803275" indent="-346075">
              <a:buFont typeface="Georgia" panose="02040502050405020303" pitchFamily="18" charset="0"/>
              <a:buChar char="­"/>
              <a:defRPr sz="2400"/>
            </a:lvl2pPr>
            <a:lvl3pPr marL="1198563" indent="-284163">
              <a:defRPr sz="2000"/>
            </a:lvl3pPr>
            <a:lvl4pPr marL="1655763" indent="-284163">
              <a:defRPr sz="1800"/>
            </a:lvl4pPr>
            <a:lvl5pPr marL="2112963" indent="-28416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A66653-BC35-4590-8CF7-08E794AD22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3738" y="137651"/>
            <a:ext cx="5060950" cy="12979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89436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23297-C75E-41EE-B846-3E54D159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36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3200">
                <a:solidFill>
                  <a:schemeClr val="tx1"/>
                </a:solidFill>
              </a:defRPr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2800">
                <a:solidFill>
                  <a:schemeClr val="tx1"/>
                </a:solidFill>
              </a:defRPr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CF5295-8E2E-4E6D-B5AF-89ABB08E5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48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5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F309AE-D0AE-4D2B-A5AA-0A9BA9D66083}"/>
              </a:ext>
            </a:extLst>
          </p:cNvPr>
          <p:cNvSpPr/>
          <p:nvPr userDrawn="1"/>
        </p:nvSpPr>
        <p:spPr bwMode="auto">
          <a:xfrm>
            <a:off x="-15240" y="1400176"/>
            <a:ext cx="12207240" cy="5321300"/>
          </a:xfrm>
          <a:prstGeom prst="rect">
            <a:avLst/>
          </a:prstGeom>
          <a:solidFill>
            <a:schemeClr val="accent1">
              <a:alpha val="88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3600"/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3200"/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2800"/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895FD1-5B6E-4383-B22B-19E9B72F4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026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77FA-0C28-4F19-9E21-0D54F86064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8EDF-9C03-4E0A-92A7-D6C2BA9E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F4A6-2057-4E89-97D9-ACC2BE0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B89D-1290-438F-AC89-4EF2FB1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49D4-BB34-40D8-9468-021F34E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75328-C12E-4C6B-ADBC-5070C6497A76}"/>
              </a:ext>
            </a:extLst>
          </p:cNvPr>
          <p:cNvSpPr/>
          <p:nvPr userDrawn="1"/>
        </p:nvSpPr>
        <p:spPr bwMode="auto">
          <a:xfrm>
            <a:off x="6944497" y="1435632"/>
            <a:ext cx="5247503" cy="5437186"/>
          </a:xfrm>
          <a:prstGeom prst="rect">
            <a:avLst/>
          </a:prstGeom>
          <a:solidFill>
            <a:schemeClr val="accent1">
              <a:alpha val="88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2E5D4-D7EC-459E-89B1-8B0BE47E9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0734" y="1705018"/>
            <a:ext cx="4587875" cy="4819607"/>
          </a:xfrm>
        </p:spPr>
        <p:txBody>
          <a:bodyPr>
            <a:normAutofit/>
          </a:bodyPr>
          <a:lstStyle>
            <a:lvl1pPr marL="346075" indent="-346075">
              <a:defRPr sz="3200"/>
            </a:lvl1pPr>
            <a:lvl2pPr marL="803275" indent="-346075">
              <a:buFont typeface="Georgia" panose="02040502050405020303" pitchFamily="18" charset="0"/>
              <a:buChar char="­"/>
              <a:defRPr sz="2400"/>
            </a:lvl2pPr>
            <a:lvl3pPr marL="1198563" indent="-284163">
              <a:defRPr sz="2000"/>
            </a:lvl3pPr>
            <a:lvl4pPr marL="1655763" indent="-284163">
              <a:defRPr sz="1800"/>
            </a:lvl4pPr>
            <a:lvl5pPr marL="2112963" indent="-28416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8" name="Round Same Side Corner Rectangle 38">
            <a:extLst>
              <a:ext uri="{FF2B5EF4-FFF2-40B4-BE49-F238E27FC236}">
                <a16:creationId xmlns:a16="http://schemas.microsoft.com/office/drawing/2014/main" id="{0CE84281-319B-43FF-ABA6-8119326FEA54}"/>
              </a:ext>
            </a:extLst>
          </p:cNvPr>
          <p:cNvSpPr/>
          <p:nvPr/>
        </p:nvSpPr>
        <p:spPr bwMode="auto">
          <a:xfrm rot="10800000" flipH="1">
            <a:off x="6944497" y="-1"/>
            <a:ext cx="5247503" cy="1570325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A66653-BC35-4590-8CF7-08E794AD22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3738" y="137651"/>
            <a:ext cx="5060950" cy="12979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7826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8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4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4000">
                <a:solidFill>
                  <a:schemeClr val="tx1"/>
                </a:solidFill>
              </a:defRPr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3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895FD1-5B6E-4383-B22B-19E9B72F4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2320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4A39451-E914-45E1-A97B-76B707B8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89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D81439-5FBF-49C2-BFF8-DFE75FAB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3861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B8C-3E27-4490-B677-16D3CF03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E076D-BFA0-406E-8829-52E7D316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029BD-1A82-40BE-8F8C-80B9AB80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FAE3-7CE4-4D9B-9070-14FD02D1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F4CB2-22BC-4DBF-858A-9A7EACC58D93}"/>
              </a:ext>
            </a:extLst>
          </p:cNvPr>
          <p:cNvSpPr/>
          <p:nvPr userDrawn="1"/>
        </p:nvSpPr>
        <p:spPr bwMode="auto">
          <a:xfrm>
            <a:off x="-15240" y="1800224"/>
            <a:ext cx="12207240" cy="4921251"/>
          </a:xfrm>
          <a:prstGeom prst="rect">
            <a:avLst/>
          </a:prstGeom>
          <a:solidFill>
            <a:schemeClr val="accent1">
              <a:alpha val="88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2BB60F-F147-4A0B-898A-3381D03A740C}"/>
              </a:ext>
            </a:extLst>
          </p:cNvPr>
          <p:cNvSpPr/>
          <p:nvPr userDrawn="1"/>
        </p:nvSpPr>
        <p:spPr bwMode="auto">
          <a:xfrm>
            <a:off x="-15240" y="1690688"/>
            <a:ext cx="12207240" cy="5030787"/>
          </a:xfrm>
          <a:prstGeom prst="rect">
            <a:avLst/>
          </a:prstGeom>
          <a:solidFill>
            <a:schemeClr val="accent1">
              <a:alpha val="88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18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650" r:id="rId2"/>
    <p:sldLayoutId id="2147483721" r:id="rId3"/>
    <p:sldLayoutId id="2147483720" r:id="rId4"/>
    <p:sldLayoutId id="2147483649" r:id="rId5"/>
    <p:sldLayoutId id="2147483722" r:id="rId6"/>
    <p:sldLayoutId id="2147483719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70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3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Georgia" panose="02040502050405020303" pitchFamily="18" charset="0"/>
        <a:buChar char="-"/>
        <a:defRPr sz="32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7E6F6E-C77A-4733-BD42-29EC2EBB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D7DB311-6B34-4651-905F-346F5275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2E78E81-01AC-4FF8-873E-0B240C894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213510-E537-40BB-9CEF-0C3AF020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8C1585-9EC6-4F40-AF62-B1003278A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>
            <a:hlinkClick r:id="rId8"/>
            <a:extLst>
              <a:ext uri="{FF2B5EF4-FFF2-40B4-BE49-F238E27FC236}">
                <a16:creationId xmlns:a16="http://schemas.microsoft.com/office/drawing/2014/main" id="{9DA07B08-8999-45FA-833F-06251CD727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149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Georgia" panose="02040502050405020303" pitchFamily="18" charset="0"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ntest-standard.org/index.php/Rep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iiconsulting.com/services/security-assessment/NII_Sample_PT_Report.pdf" TargetMode="External"/><Relationship Id="rId5" Type="http://schemas.openxmlformats.org/officeDocument/2006/relationships/hyperlink" Target="https://www.offensive-security.com/reports/sample-penetration-testing-report.pdf" TargetMode="External"/><Relationship Id="rId4" Type="http://schemas.openxmlformats.org/officeDocument/2006/relationships/hyperlink" Target="https://github.com/juliocesarfort/public-pentesting-repor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ntest-standard.org/index.php/Repor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113F63C-73AD-47A0-9BB0-1B4280BB62ED}"/>
              </a:ext>
            </a:extLst>
          </p:cNvPr>
          <p:cNvGrpSpPr/>
          <p:nvPr/>
        </p:nvGrpSpPr>
        <p:grpSpPr>
          <a:xfrm>
            <a:off x="0" y="3429000"/>
            <a:ext cx="12227270" cy="3163799"/>
            <a:chOff x="-12700" y="5228207"/>
            <a:chExt cx="12227270" cy="14319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37300B-44CB-4641-95A1-4C1E2F033AC2}"/>
                </a:ext>
              </a:extLst>
            </p:cNvPr>
            <p:cNvGrpSpPr/>
            <p:nvPr/>
          </p:nvGrpSpPr>
          <p:grpSpPr>
            <a:xfrm>
              <a:off x="-12700" y="5228207"/>
              <a:ext cx="12227270" cy="1278388"/>
              <a:chOff x="0" y="4603464"/>
              <a:chExt cx="12214547" cy="1544683"/>
            </a:xfrm>
          </p:grpSpPr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B10A76EB-FA72-4D0A-BB6E-F153CB046132}"/>
                  </a:ext>
                </a:extLst>
              </p:cNvPr>
              <p:cNvSpPr/>
              <p:nvPr/>
            </p:nvSpPr>
            <p:spPr>
              <a:xfrm>
                <a:off x="0" y="4603464"/>
                <a:ext cx="12203672" cy="1544683"/>
              </a:xfrm>
              <a:custGeom>
                <a:avLst/>
                <a:gdLst>
                  <a:gd name="connsiteX0" fmla="*/ 12700 w 12192000"/>
                  <a:gd name="connsiteY0" fmla="*/ 228600 h 2226733"/>
                  <a:gd name="connsiteX1" fmla="*/ 12700 w 12192000"/>
                  <a:gd name="connsiteY1" fmla="*/ 1998133 h 2226733"/>
                  <a:gd name="connsiteX2" fmla="*/ 12179300 w 12192000"/>
                  <a:gd name="connsiteY2" fmla="*/ 1998133 h 2226733"/>
                  <a:gd name="connsiteX3" fmla="*/ 12179300 w 12192000"/>
                  <a:gd name="connsiteY3" fmla="*/ 228600 h 2226733"/>
                  <a:gd name="connsiteX4" fmla="*/ 0 w 12192000"/>
                  <a:gd name="connsiteY4" fmla="*/ 0 h 2226733"/>
                  <a:gd name="connsiteX5" fmla="*/ 12192000 w 12192000"/>
                  <a:gd name="connsiteY5" fmla="*/ 0 h 2226733"/>
                  <a:gd name="connsiteX6" fmla="*/ 12192000 w 12192000"/>
                  <a:gd name="connsiteY6" fmla="*/ 2226733 h 2226733"/>
                  <a:gd name="connsiteX7" fmla="*/ 0 w 12192000"/>
                  <a:gd name="connsiteY7" fmla="*/ 2226733 h 222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226733">
                    <a:moveTo>
                      <a:pt x="12700" y="228600"/>
                    </a:moveTo>
                    <a:lnTo>
                      <a:pt x="12700" y="1998133"/>
                    </a:lnTo>
                    <a:lnTo>
                      <a:pt x="12179300" y="1998133"/>
                    </a:lnTo>
                    <a:lnTo>
                      <a:pt x="12179300" y="22860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2226733"/>
                    </a:lnTo>
                    <a:lnTo>
                      <a:pt x="0" y="222673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5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9" name="Rounded Rectangle 9">
                <a:extLst>
                  <a:ext uri="{FF2B5EF4-FFF2-40B4-BE49-F238E27FC236}">
                    <a16:creationId xmlns:a16="http://schemas.microsoft.com/office/drawing/2014/main" id="{A0D453F3-43AE-48C4-9364-B16B20D67851}"/>
                  </a:ext>
                </a:extLst>
              </p:cNvPr>
              <p:cNvSpPr/>
              <p:nvPr/>
            </p:nvSpPr>
            <p:spPr>
              <a:xfrm>
                <a:off x="10875" y="4762827"/>
                <a:ext cx="12203672" cy="1248508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5E16D9-CB5D-4412-8AA0-F7D73A59084A}"/>
                </a:ext>
              </a:extLst>
            </p:cNvPr>
            <p:cNvSpPr txBox="1"/>
            <p:nvPr/>
          </p:nvSpPr>
          <p:spPr>
            <a:xfrm>
              <a:off x="703932" y="5440686"/>
              <a:ext cx="10783120" cy="1142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Chapter 5: Reporting and Communications</a:t>
              </a:r>
              <a:endParaRPr lang="en-US" sz="4400" dirty="0">
                <a:solidFill>
                  <a:schemeClr val="bg1"/>
                </a:solidFill>
                <a:cs typeface="Estrangelo Edessa" panose="03080600000000000000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E95A66-3411-4DEA-9502-561B39225BE9}"/>
                </a:ext>
              </a:extLst>
            </p:cNvPr>
            <p:cNvSpPr txBox="1"/>
            <p:nvPr/>
          </p:nvSpPr>
          <p:spPr>
            <a:xfrm>
              <a:off x="2511208" y="6126628"/>
              <a:ext cx="7190340" cy="533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j-lt"/>
                  <a:cs typeface="Estrangelo Edessa" panose="03080600000000000000" pitchFamily="66" charset="0"/>
                </a:rPr>
                <a:t>CompTIA </a:t>
              </a:r>
              <a:r>
                <a:rPr lang="en-US" sz="2800" dirty="0" err="1">
                  <a:solidFill>
                    <a:schemeClr val="bg1"/>
                  </a:solidFill>
                  <a:latin typeface="+mj-lt"/>
                  <a:cs typeface="Estrangelo Edessa" panose="03080600000000000000" pitchFamily="66" charset="0"/>
                </a:rPr>
                <a:t>PenTest</a:t>
              </a:r>
              <a:r>
                <a:rPr lang="en-US" sz="2800" dirty="0">
                  <a:solidFill>
                    <a:schemeClr val="bg1"/>
                  </a:solidFill>
                  <a:latin typeface="+mj-lt"/>
                  <a:cs typeface="Estrangelo Edessa" panose="03080600000000000000" pitchFamily="66" charset="0"/>
                </a:rPr>
                <a:t>+ Exam Prep (PT0-001)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3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800" dirty="0"/>
              <a:t>Risk appetite </a:t>
            </a:r>
          </a:p>
          <a:p>
            <a:pPr lvl="1"/>
            <a:r>
              <a:rPr lang="en-US" dirty="0"/>
              <a:t>Amount of risk client is willing to accept</a:t>
            </a:r>
          </a:p>
          <a:p>
            <a:pPr lvl="1"/>
            <a:r>
              <a:rPr lang="en-US" dirty="0"/>
              <a:t>Tone of the entire report is based on the company’s appetite for risk</a:t>
            </a:r>
          </a:p>
          <a:p>
            <a:pPr lvl="1"/>
            <a:r>
              <a:rPr lang="en-US" dirty="0"/>
              <a:t>Risk appetite statement should appear in the report introduction</a:t>
            </a:r>
          </a:p>
          <a:p>
            <a:r>
              <a:rPr lang="en-US" sz="5800" dirty="0"/>
              <a:t>Report storage</a:t>
            </a:r>
          </a:p>
          <a:p>
            <a:pPr lvl="1"/>
            <a:r>
              <a:rPr lang="en-US" dirty="0"/>
              <a:t>Reports should become part of the organization’s document repository</a:t>
            </a:r>
          </a:p>
          <a:p>
            <a:pPr lvl="1"/>
            <a:r>
              <a:rPr lang="en-US" dirty="0"/>
              <a:t>Used as input for future pen tests and other assessments</a:t>
            </a:r>
          </a:p>
          <a:p>
            <a:pPr lvl="1"/>
            <a:r>
              <a:rPr lang="en-US" dirty="0"/>
              <a:t>Security policy should state how long reports are kept</a:t>
            </a:r>
          </a:p>
          <a:p>
            <a:r>
              <a:rPr lang="en-US" sz="5800" dirty="0"/>
              <a:t>Report handling and disposition</a:t>
            </a:r>
          </a:p>
          <a:p>
            <a:pPr lvl="1"/>
            <a:r>
              <a:rPr lang="en-US" dirty="0"/>
              <a:t>Security policy should state how assessment reports are stored</a:t>
            </a:r>
          </a:p>
          <a:p>
            <a:pPr lvl="1"/>
            <a:r>
              <a:rPr lang="en-US" dirty="0"/>
              <a:t>At end of life, how are reports disposed of?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1E389-6C14-4AD8-91B0-B8DA050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Post-Report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72C0-DB8B-4BFE-9A24-4CD77641A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Episode 2</a:t>
            </a:r>
          </a:p>
        </p:txBody>
      </p:sp>
    </p:spTree>
    <p:extLst>
      <p:ext uri="{BB962C8B-B14F-4D97-AF65-F5344CB8AC3E}">
        <p14:creationId xmlns:p14="http://schemas.microsoft.com/office/powerpoint/2010/main" val="76648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68E9-8D98-499C-8A08-DFEB1718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Delivering the report isn’t the end</a:t>
            </a:r>
          </a:p>
          <a:p>
            <a:pPr lvl="1"/>
            <a:r>
              <a:rPr lang="en-US"/>
              <a:t>There is more work to do</a:t>
            </a:r>
          </a:p>
          <a:p>
            <a:pPr lvl="1"/>
            <a:r>
              <a:rPr lang="en-US"/>
              <a:t>Delivering may include presenting the report</a:t>
            </a:r>
          </a:p>
          <a:p>
            <a:r>
              <a:rPr lang="en-US"/>
              <a:t>Post-report delivery activities – clean up any changes you made</a:t>
            </a:r>
          </a:p>
          <a:p>
            <a:pPr lvl="1"/>
            <a:r>
              <a:rPr lang="en-US"/>
              <a:t>Removing all of these</a:t>
            </a:r>
          </a:p>
          <a:p>
            <a:pPr lvl="2"/>
            <a:r>
              <a:rPr lang="en-US"/>
              <a:t>Shells</a:t>
            </a:r>
          </a:p>
          <a:p>
            <a:pPr lvl="2"/>
            <a:r>
              <a:rPr lang="en-US"/>
              <a:t>Tester-created credentials</a:t>
            </a:r>
          </a:p>
          <a:p>
            <a:pPr lvl="2"/>
            <a:r>
              <a:rPr lang="en-US"/>
              <a:t>Tools</a:t>
            </a:r>
          </a:p>
          <a:p>
            <a:pPr lvl="1"/>
            <a:r>
              <a:rPr lang="en-US"/>
              <a:t>Clean up history</a:t>
            </a:r>
          </a:p>
          <a:p>
            <a:pPr lvl="1"/>
            <a:r>
              <a:rPr lang="en-US"/>
              <a:t>Leaving artifacts can weaken the client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146D-F7BE-44D4-B8A6-0BE44BD5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POST-REPORT DELIVERY ACTIVITIES</a:t>
            </a:r>
          </a:p>
        </p:txBody>
      </p:sp>
    </p:spTree>
    <p:extLst>
      <p:ext uri="{BB962C8B-B14F-4D97-AF65-F5344CB8AC3E}">
        <p14:creationId xmlns:p14="http://schemas.microsoft.com/office/powerpoint/2010/main" val="50059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68E9-8D98-499C-8A08-DFEB1718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Client acceptance</a:t>
            </a:r>
          </a:p>
          <a:p>
            <a:pPr lvl="1"/>
            <a:r>
              <a:rPr lang="en-US" dirty="0"/>
              <a:t>Formal cessation of project activities and acceptance of deliverable</a:t>
            </a:r>
          </a:p>
          <a:p>
            <a:pPr lvl="1"/>
            <a:r>
              <a:rPr lang="en-US" dirty="0"/>
              <a:t>The client formally says “You’re done.”</a:t>
            </a:r>
          </a:p>
          <a:p>
            <a:pPr lvl="1"/>
            <a:r>
              <a:rPr lang="en-US" dirty="0"/>
              <a:t>Client should sign an statement of acceptance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Crucial step in project closure</a:t>
            </a:r>
          </a:p>
          <a:p>
            <a:pPr lvl="1"/>
            <a:r>
              <a:rPr lang="en-US" dirty="0"/>
              <a:t>Helps to continuously improve</a:t>
            </a:r>
          </a:p>
          <a:p>
            <a:r>
              <a:rPr lang="en-US" dirty="0"/>
              <a:t>Follow-up actions/retest</a:t>
            </a:r>
          </a:p>
          <a:p>
            <a:pPr lvl="1"/>
            <a:r>
              <a:rPr lang="en-US" dirty="0"/>
              <a:t>Client may need more actions based on findings</a:t>
            </a:r>
          </a:p>
          <a:p>
            <a:pPr lvl="1"/>
            <a:r>
              <a:rPr lang="en-US" dirty="0"/>
              <a:t>Be careful to avoid extending the project scope here without a change process</a:t>
            </a:r>
          </a:p>
          <a:p>
            <a:r>
              <a:rPr lang="en-US" dirty="0"/>
              <a:t>Attestation of findings</a:t>
            </a:r>
          </a:p>
          <a:p>
            <a:pPr lvl="1"/>
            <a:r>
              <a:rPr lang="en-US" dirty="0"/>
              <a:t>Independent review and assurance of findings (i.e. third party)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A0945-3520-4331-A381-EEC30399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POST-REPORT DELIVERY ACTIVITIES</a:t>
            </a:r>
          </a:p>
        </p:txBody>
      </p:sp>
    </p:spTree>
    <p:extLst>
      <p:ext uri="{BB962C8B-B14F-4D97-AF65-F5344CB8AC3E}">
        <p14:creationId xmlns:p14="http://schemas.microsoft.com/office/powerpoint/2010/main" val="336369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38B17-A5F4-4BEA-B5D5-A59C06C12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Episode 3</a:t>
            </a:r>
          </a:p>
        </p:txBody>
      </p:sp>
    </p:spTree>
    <p:extLst>
      <p:ext uri="{BB962C8B-B14F-4D97-AF65-F5344CB8AC3E}">
        <p14:creationId xmlns:p14="http://schemas.microsoft.com/office/powerpoint/2010/main" val="426960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E775-1566-44FD-A0EB-3C9C1AC1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Nearly every pen test will discover multiple vulnerabilities</a:t>
            </a:r>
          </a:p>
          <a:p>
            <a:r>
              <a:rPr lang="en-US"/>
              <a:t>A pen test report should contain recommendations to mitigate each vulnerability</a:t>
            </a:r>
          </a:p>
          <a:p>
            <a:r>
              <a:rPr lang="en-US"/>
              <a:t>Solutions vary, depending on the vulnerability</a:t>
            </a:r>
          </a:p>
          <a:p>
            <a:r>
              <a:rPr lang="en-US"/>
              <a:t>People – behavior changes </a:t>
            </a:r>
          </a:p>
          <a:p>
            <a:pPr lvl="1"/>
            <a:r>
              <a:rPr lang="en-US"/>
              <a:t>Social engineering</a:t>
            </a:r>
          </a:p>
          <a:p>
            <a:pPr lvl="1"/>
            <a:r>
              <a:rPr lang="en-US"/>
              <a:t>Passwords</a:t>
            </a:r>
          </a:p>
          <a:p>
            <a:r>
              <a:rPr lang="en-US"/>
              <a:t>Process – how things are done</a:t>
            </a:r>
          </a:p>
          <a:p>
            <a:pPr lvl="1"/>
            <a:r>
              <a:rPr lang="en-US"/>
              <a:t>Backup media handling</a:t>
            </a:r>
          </a:p>
          <a:p>
            <a:pPr lvl="1"/>
            <a:r>
              <a:rPr lang="en-US"/>
              <a:t>ID management</a:t>
            </a:r>
          </a:p>
          <a:p>
            <a:r>
              <a:rPr lang="en-US"/>
              <a:t>Technology</a:t>
            </a:r>
          </a:p>
          <a:p>
            <a:pPr lvl="1"/>
            <a:r>
              <a:rPr lang="en-US"/>
              <a:t>Controls based on hardware and/or software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E4082-9508-496A-8A3C-8C0E7E8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MITIGATION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E775-1566-44FD-A0EB-3C9C1AC1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Shared local administrator credentials</a:t>
            </a:r>
          </a:p>
          <a:p>
            <a:pPr lvl="1"/>
            <a:r>
              <a:rPr lang="en-US"/>
              <a:t>Randomize credentials/LAPS</a:t>
            </a:r>
          </a:p>
          <a:p>
            <a:r>
              <a:rPr lang="en-US"/>
              <a:t>Weak password complexity</a:t>
            </a:r>
          </a:p>
          <a:p>
            <a:pPr lvl="1"/>
            <a:r>
              <a:rPr lang="en-US"/>
              <a:t>Minimum password requirements/password filters</a:t>
            </a:r>
          </a:p>
          <a:p>
            <a:r>
              <a:rPr lang="en-US"/>
              <a:t>Plain text passwords</a:t>
            </a:r>
          </a:p>
          <a:p>
            <a:pPr lvl="1"/>
            <a:r>
              <a:rPr lang="en-US"/>
              <a:t>Encrypt the passwords</a:t>
            </a:r>
          </a:p>
          <a:p>
            <a:r>
              <a:rPr lang="en-US"/>
              <a:t>No multifactor authentication</a:t>
            </a:r>
          </a:p>
          <a:p>
            <a:pPr lvl="1"/>
            <a:r>
              <a:rPr lang="en-US"/>
              <a:t>Implement multifactor authentication</a:t>
            </a:r>
          </a:p>
          <a:p>
            <a:r>
              <a:rPr lang="en-US"/>
              <a:t>SQL injection</a:t>
            </a:r>
          </a:p>
          <a:p>
            <a:pPr lvl="1"/>
            <a:r>
              <a:rPr lang="en-US"/>
              <a:t>Sanitize user input/parameterize queries</a:t>
            </a:r>
          </a:p>
          <a:p>
            <a:r>
              <a:rPr lang="en-US"/>
              <a:t>Unnecessary open services </a:t>
            </a:r>
          </a:p>
          <a:p>
            <a:pPr lvl="1"/>
            <a:r>
              <a:rPr lang="en-US"/>
              <a:t>Disable or remove unneeded services (system hardening)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8AF96-74F4-4B07-BA95-32339BBB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FE76B-2290-4BFD-A035-A454EFE4D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Episode 4</a:t>
            </a:r>
          </a:p>
        </p:txBody>
      </p:sp>
    </p:spTree>
    <p:extLst>
      <p:ext uri="{BB962C8B-B14F-4D97-AF65-F5344CB8AC3E}">
        <p14:creationId xmlns:p14="http://schemas.microsoft.com/office/powerpoint/2010/main" val="412995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F43E-C282-48F8-A137-6CCE1AC8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87"/>
            <a:ext cx="10654145" cy="53578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Good communication is critical to the penetration test success</a:t>
            </a:r>
          </a:p>
          <a:p>
            <a:r>
              <a:rPr lang="en-US" dirty="0"/>
              <a:t>Most penetration tests should be conducted openly</a:t>
            </a:r>
          </a:p>
          <a:p>
            <a:pPr lvl="1"/>
            <a:r>
              <a:rPr lang="en-US" dirty="0"/>
              <a:t>Unless discretion is a stated goal</a:t>
            </a:r>
          </a:p>
          <a:p>
            <a:r>
              <a:rPr lang="en-US" dirty="0"/>
              <a:t>Cooperation is enhanced with communication</a:t>
            </a:r>
          </a:p>
          <a:p>
            <a:r>
              <a:rPr lang="en-US" dirty="0"/>
              <a:t>Who authorizes the project and provides funding?</a:t>
            </a:r>
          </a:p>
          <a:p>
            <a:pPr lvl="1"/>
            <a:r>
              <a:rPr lang="en-US" dirty="0"/>
              <a:t>Project sponsor</a:t>
            </a:r>
          </a:p>
          <a:p>
            <a:r>
              <a:rPr lang="en-US" dirty="0"/>
              <a:t>Who should be contacted if unexpected consequences occur?</a:t>
            </a:r>
          </a:p>
          <a:p>
            <a:r>
              <a:rPr lang="en-US" dirty="0"/>
              <a:t>Who will resolve conflicts?</a:t>
            </a:r>
          </a:p>
          <a:p>
            <a:r>
              <a:rPr lang="en-US" dirty="0"/>
              <a:t>Who will provide required technical assistance?</a:t>
            </a:r>
          </a:p>
          <a:p>
            <a:r>
              <a:rPr lang="en-US" dirty="0"/>
              <a:t>How will you escalate issues that are not resolved in a timely manner?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F784F6-E644-484F-A3CA-79AF40A6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IMPORTANCE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57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F43E-C282-48F8-A137-6CCE1AC8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Communication timing and frequency</a:t>
            </a:r>
          </a:p>
          <a:p>
            <a:r>
              <a:rPr lang="en-US"/>
              <a:t>Communication triggers</a:t>
            </a:r>
          </a:p>
          <a:p>
            <a:pPr lvl="1"/>
            <a:r>
              <a:rPr lang="en-US"/>
              <a:t>Critical findings – something that really can’t wait</a:t>
            </a:r>
          </a:p>
          <a:p>
            <a:pPr lvl="1"/>
            <a:r>
              <a:rPr lang="en-US"/>
              <a:t>Stages – moving from one phase to another</a:t>
            </a:r>
          </a:p>
          <a:p>
            <a:pPr lvl="1"/>
            <a:r>
              <a:rPr lang="en-US"/>
              <a:t>Indicators of prior compromise – finding evidence that an attacker has already been here</a:t>
            </a:r>
          </a:p>
          <a:p>
            <a:pPr lvl="1"/>
            <a:r>
              <a:rPr lang="en-US"/>
              <a:t>Other defined milestones or events </a:t>
            </a:r>
          </a:p>
          <a:p>
            <a:pPr lvl="2"/>
            <a:r>
              <a:rPr lang="en-US"/>
              <a:t>Periodic reports</a:t>
            </a:r>
          </a:p>
          <a:p>
            <a:pPr lvl="2"/>
            <a:r>
              <a:rPr lang="en-US"/>
              <a:t>Critical tests started/completed</a:t>
            </a:r>
          </a:p>
          <a:p>
            <a:pPr lvl="2"/>
            <a:r>
              <a:rPr lang="en-US"/>
              <a:t>Obstacles put in place/removed (i.e. affect on operations)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BA7E5-BC72-45B2-89DF-48914115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IMPORTANCE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3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DA3E4-7E93-4DCC-A788-EA59BEDF9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Episode 1</a:t>
            </a:r>
          </a:p>
        </p:txBody>
      </p:sp>
    </p:spTree>
    <p:extLst>
      <p:ext uri="{BB962C8B-B14F-4D97-AF65-F5344CB8AC3E}">
        <p14:creationId xmlns:p14="http://schemas.microsoft.com/office/powerpoint/2010/main" val="254481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BE43-2CA7-4390-94C5-FA5B664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Situational awareness</a:t>
            </a:r>
          </a:p>
          <a:p>
            <a:pPr lvl="1"/>
            <a:r>
              <a:rPr lang="en-US"/>
              <a:t>Most common recurring reason</a:t>
            </a:r>
          </a:p>
          <a:p>
            <a:r>
              <a:rPr lang="en-US"/>
              <a:t>De-escalation</a:t>
            </a:r>
          </a:p>
          <a:p>
            <a:pPr lvl="1"/>
            <a:r>
              <a:rPr lang="en-US"/>
              <a:t>Information or action is needed to reduce critical risk</a:t>
            </a:r>
          </a:p>
          <a:p>
            <a:r>
              <a:rPr lang="en-US"/>
              <a:t>De-confliction</a:t>
            </a:r>
          </a:p>
          <a:p>
            <a:pPr lvl="1"/>
            <a:r>
              <a:rPr lang="en-US"/>
              <a:t>Resolve conflict of any type</a:t>
            </a:r>
          </a:p>
          <a:p>
            <a:pPr lvl="2"/>
            <a:r>
              <a:rPr lang="en-US"/>
              <a:t>Pen test team vs. operations/users</a:t>
            </a:r>
          </a:p>
          <a:p>
            <a:pPr lvl="2"/>
            <a:r>
              <a:rPr lang="en-US"/>
              <a:t>Pen test team vs. service provider</a:t>
            </a:r>
          </a:p>
          <a:p>
            <a:pPr lvl="2"/>
            <a:r>
              <a:rPr lang="en-US"/>
              <a:t>Pen test team vs. management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CB4C00-492A-417F-B233-D2F57F4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3603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BE43-2CA7-4390-94C5-FA5B664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reprioritization</a:t>
            </a:r>
          </a:p>
          <a:p>
            <a:pPr lvl="1"/>
            <a:r>
              <a:rPr lang="en-US" dirty="0"/>
              <a:t>Changes to pen testing plan</a:t>
            </a:r>
          </a:p>
          <a:p>
            <a:pPr lvl="2"/>
            <a:r>
              <a:rPr lang="en-US" dirty="0"/>
              <a:t>Unexpected impact</a:t>
            </a:r>
          </a:p>
          <a:p>
            <a:pPr lvl="2"/>
            <a:r>
              <a:rPr lang="en-US" dirty="0"/>
              <a:t>Unexpected findings</a:t>
            </a:r>
          </a:p>
          <a:p>
            <a:pPr lvl="2"/>
            <a:r>
              <a:rPr lang="en-US" dirty="0"/>
              <a:t>Organizational changes – management change, merger, acquisition</a:t>
            </a:r>
          </a:p>
          <a:p>
            <a:pPr lvl="2"/>
            <a:r>
              <a:rPr lang="en-US" dirty="0"/>
              <a:t>Conflict with team, management, resources, etc.</a:t>
            </a:r>
          </a:p>
          <a:p>
            <a:r>
              <a:rPr lang="en-US" dirty="0"/>
              <a:t>All changes must follow change procedures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80E7F2-F52A-45D5-8A80-8DF99C00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991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3BD45-D008-4008-B968-17523252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PENTEST+ EXAM OBJECTIVES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ADBA2-54A6-4EB9-B3FC-F9D8FD0705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00" y="2301723"/>
          <a:ext cx="10160000" cy="3600133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58177">
                  <a:extLst>
                    <a:ext uri="{9D8B030D-6E8A-4147-A177-3AD203B41FA5}">
                      <a16:colId xmlns:a16="http://schemas.microsoft.com/office/drawing/2014/main" val="1687044566"/>
                    </a:ext>
                  </a:extLst>
                </a:gridCol>
                <a:gridCol w="4501823">
                  <a:extLst>
                    <a:ext uri="{9D8B030D-6E8A-4147-A177-3AD203B41FA5}">
                      <a16:colId xmlns:a16="http://schemas.microsoft.com/office/drawing/2014/main" val="692666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DOMAIN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PERCENTAGE OF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7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1.0 Planning and Scoping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24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3960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2.0 Information Gathering and Vulnerability Identification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3.0 Attacks and Exploits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4.0 Penetration Testing Tools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2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5.0 Reporting and Communication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0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4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7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DAC8-5564-4D47-A2CE-48F6A524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You’re ready for the test!</a:t>
            </a:r>
          </a:p>
          <a:p>
            <a:r>
              <a:rPr lang="en-US" dirty="0"/>
              <a:t>Review the material we covered</a:t>
            </a:r>
          </a:p>
          <a:p>
            <a:pPr marL="457200" lvl="1" indent="0">
              <a:buNone/>
            </a:pPr>
            <a:r>
              <a:rPr lang="en-US" dirty="0"/>
              <a:t>1.0 Planning and Scoping</a:t>
            </a:r>
          </a:p>
          <a:p>
            <a:pPr marL="457200" lvl="1" indent="0">
              <a:buNone/>
            </a:pPr>
            <a:r>
              <a:rPr lang="en-US" dirty="0"/>
              <a:t>2.0 Information Gathering and Vulnerability Identification</a:t>
            </a:r>
          </a:p>
          <a:p>
            <a:pPr marL="457200" lvl="1" indent="0">
              <a:buNone/>
            </a:pPr>
            <a:r>
              <a:rPr lang="en-US" dirty="0"/>
              <a:t>3.0 Attacks and Exploits</a:t>
            </a:r>
          </a:p>
          <a:p>
            <a:pPr marL="457200" lvl="1" indent="0">
              <a:buNone/>
            </a:pPr>
            <a:r>
              <a:rPr lang="en-US" dirty="0"/>
              <a:t>4.0 Penetration Testing Tools</a:t>
            </a:r>
          </a:p>
          <a:p>
            <a:pPr marL="457200" lvl="1" indent="0">
              <a:buNone/>
            </a:pPr>
            <a:r>
              <a:rPr lang="en-US" dirty="0"/>
              <a:t>5.0 Reporting and Communication</a:t>
            </a:r>
          </a:p>
          <a:p>
            <a:r>
              <a:rPr lang="en-US" dirty="0"/>
              <a:t>Practice, practice, practice!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BE40F-9A0E-48D0-A528-7AC9DBB8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622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3BD45-D008-4008-B968-17523252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PENTEST+ EXAM OBJECTIVES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ADBA2-54A6-4EB9-B3FC-F9D8FD0705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00" y="2301723"/>
          <a:ext cx="10160000" cy="3600133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58177">
                  <a:extLst>
                    <a:ext uri="{9D8B030D-6E8A-4147-A177-3AD203B41FA5}">
                      <a16:colId xmlns:a16="http://schemas.microsoft.com/office/drawing/2014/main" val="1687044566"/>
                    </a:ext>
                  </a:extLst>
                </a:gridCol>
                <a:gridCol w="4501823">
                  <a:extLst>
                    <a:ext uri="{9D8B030D-6E8A-4147-A177-3AD203B41FA5}">
                      <a16:colId xmlns:a16="http://schemas.microsoft.com/office/drawing/2014/main" val="692666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DOMAIN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PERCENTAGE OF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7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1.0 Planning and Scoping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24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3960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2.0 Information Gathering and Vulnerability Identification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3.0 Attacks and Exploits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4.0 Penetration Testing Tools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2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5.0 Reporting and Communication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0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4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3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Communicate findings AND recommendations</a:t>
            </a:r>
          </a:p>
          <a:p>
            <a:r>
              <a:rPr lang="en-US" sz="3600" dirty="0"/>
              <a:t>Primary deliverable</a:t>
            </a:r>
          </a:p>
          <a:p>
            <a:r>
              <a:rPr lang="en-US" sz="3600" dirty="0"/>
              <a:t>Only chance to make your points</a:t>
            </a:r>
          </a:p>
          <a:p>
            <a:r>
              <a:rPr lang="en-US" sz="3600" dirty="0"/>
              <a:t>Digest of all activities and conclusions</a:t>
            </a:r>
          </a:p>
          <a:p>
            <a:pPr lvl="1"/>
            <a:r>
              <a:rPr lang="en-US" sz="3200" dirty="0"/>
              <a:t>Some conclusions are drawn during tests</a:t>
            </a:r>
          </a:p>
          <a:p>
            <a:pPr lvl="1"/>
            <a:r>
              <a:rPr lang="en-US" sz="3200" dirty="0"/>
              <a:t>Some result from post-test analysis</a:t>
            </a:r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F120E-1840-4E7B-BF5C-8FA5A192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TEST REPORT</a:t>
            </a:r>
          </a:p>
        </p:txBody>
      </p:sp>
    </p:spTree>
    <p:extLst>
      <p:ext uri="{BB962C8B-B14F-4D97-AF65-F5344CB8AC3E}">
        <p14:creationId xmlns:p14="http://schemas.microsoft.com/office/powerpoint/2010/main" val="25226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http://www.pentest-standard.org/index.php/Reporting</a:t>
            </a:r>
            <a:endParaRPr lang="en-US" sz="2800" dirty="0">
              <a:hlinkClick r:id="rId4"/>
            </a:endParaRPr>
          </a:p>
          <a:p>
            <a:r>
              <a:rPr lang="en-US" sz="2800" dirty="0">
                <a:hlinkClick r:id="rId4"/>
              </a:rPr>
              <a:t>https://github.com/juliocesarfort/public-pentesting-reports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https://www.offensive-security.com/reports/sample-penetration-testing-report.pdf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http://www.niiconsulting.com/services/security-assessment/NII_Sample_PT_Report.pdf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EEC1-BAEA-4214-8727-BC97E93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TEMPLATES</a:t>
            </a:r>
          </a:p>
        </p:txBody>
      </p:sp>
    </p:spTree>
    <p:extLst>
      <p:ext uri="{BB962C8B-B14F-4D97-AF65-F5344CB8AC3E}">
        <p14:creationId xmlns:p14="http://schemas.microsoft.com/office/powerpoint/2010/main" val="4967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Start writing early</a:t>
            </a:r>
          </a:p>
          <a:p>
            <a:pPr lvl="1"/>
            <a:r>
              <a:rPr lang="en-US"/>
              <a:t>Don’t wait until the end of the project</a:t>
            </a:r>
          </a:p>
          <a:p>
            <a:pPr lvl="1"/>
            <a:r>
              <a:rPr lang="en-US"/>
              <a:t>Write what you can up front</a:t>
            </a:r>
          </a:p>
          <a:p>
            <a:pPr lvl="1"/>
            <a:r>
              <a:rPr lang="en-US"/>
              <a:t>Add to the report as you go – editing is easy</a:t>
            </a:r>
          </a:p>
          <a:p>
            <a:r>
              <a:rPr lang="en-US"/>
              <a:t>Tell your story</a:t>
            </a:r>
          </a:p>
          <a:p>
            <a:r>
              <a:rPr lang="en-US"/>
              <a:t>Know your audience(s)</a:t>
            </a:r>
          </a:p>
          <a:p>
            <a:pPr lvl="1"/>
            <a:r>
              <a:rPr lang="en-US"/>
              <a:t>Executive 1-page summary</a:t>
            </a:r>
          </a:p>
          <a:p>
            <a:pPr lvl="1"/>
            <a:r>
              <a:rPr lang="en-US"/>
              <a:t>Technical/management</a:t>
            </a:r>
          </a:p>
          <a:p>
            <a:pPr lvl="1"/>
            <a:r>
              <a:rPr lang="en-US"/>
              <a:t>Motivation – audit?</a:t>
            </a:r>
          </a:p>
          <a:p>
            <a:r>
              <a:rPr lang="en-US"/>
              <a:t>Leave the reader with a call to action</a:t>
            </a:r>
          </a:p>
          <a:p>
            <a:pPr lvl="1"/>
            <a:r>
              <a:rPr lang="en-US"/>
              <a:t>Include steps to fix the issues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EEC1-BAEA-4214-8727-BC97E93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WRITING 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Your report will be your voice after you leave</a:t>
            </a:r>
          </a:p>
          <a:p>
            <a:r>
              <a:rPr lang="en-US" dirty="0"/>
              <a:t>Try to answer any questions that may arise</a:t>
            </a:r>
          </a:p>
          <a:p>
            <a:pPr lvl="1"/>
            <a:r>
              <a:rPr lang="en-US" dirty="0"/>
              <a:t>What did you do?</a:t>
            </a:r>
          </a:p>
          <a:p>
            <a:pPr lvl="1"/>
            <a:r>
              <a:rPr lang="en-US" dirty="0"/>
              <a:t>Why did you make the choices you made?</a:t>
            </a:r>
          </a:p>
          <a:p>
            <a:pPr lvl="1"/>
            <a:r>
              <a:rPr lang="en-US" dirty="0"/>
              <a:t>What did you find, and how did your findings affect your conclusions?</a:t>
            </a:r>
          </a:p>
          <a:p>
            <a:r>
              <a:rPr lang="en-US" dirty="0"/>
              <a:t>After settling on format, you need data</a:t>
            </a:r>
          </a:p>
          <a:p>
            <a:r>
              <a:rPr lang="en-US" dirty="0"/>
              <a:t>Mostly presentation and summary of data</a:t>
            </a:r>
          </a:p>
          <a:p>
            <a:r>
              <a:rPr lang="en-US" dirty="0"/>
              <a:t>Collect data</a:t>
            </a:r>
          </a:p>
          <a:p>
            <a:pPr lvl="1"/>
            <a:r>
              <a:rPr lang="en-US" dirty="0"/>
              <a:t>Transform as needed into a common format (normalization)</a:t>
            </a:r>
          </a:p>
          <a:p>
            <a:pPr lvl="1"/>
            <a:r>
              <a:rPr lang="en-US" dirty="0"/>
              <a:t>Don’t spend too much time on this, but try to harmonize data format</a:t>
            </a:r>
          </a:p>
          <a:p>
            <a:pPr lvl="2"/>
            <a:r>
              <a:rPr lang="en-US" dirty="0"/>
              <a:t>Use tools like MS Excel</a:t>
            </a:r>
          </a:p>
          <a:p>
            <a:pPr lvl="1"/>
            <a:r>
              <a:rPr lang="en-US" dirty="0"/>
              <a:t>Easier to read and analyze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EEC1-BAEA-4214-8727-BC97E93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WRITING 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Executive summary</a:t>
            </a:r>
          </a:p>
          <a:p>
            <a:pPr lvl="1"/>
            <a:r>
              <a:rPr lang="en-US" sz="2800" dirty="0"/>
              <a:t>1 page max - High level summary</a:t>
            </a:r>
          </a:p>
          <a:p>
            <a:pPr lvl="1"/>
            <a:r>
              <a:rPr lang="en-US" sz="2800" dirty="0"/>
              <a:t>Targeted at executives – few details</a:t>
            </a:r>
          </a:p>
          <a:p>
            <a:pPr lvl="1"/>
            <a:r>
              <a:rPr lang="en-US" sz="2800" dirty="0"/>
              <a:t>State the test goals and general findings</a:t>
            </a:r>
          </a:p>
          <a:p>
            <a:r>
              <a:rPr lang="en-US" sz="3200" dirty="0"/>
              <a:t>Methodology</a:t>
            </a:r>
          </a:p>
          <a:p>
            <a:pPr lvl="1"/>
            <a:r>
              <a:rPr lang="en-US" sz="2800" dirty="0"/>
              <a:t>Your approach to the overall test activities</a:t>
            </a:r>
          </a:p>
          <a:p>
            <a:pPr lvl="1"/>
            <a:r>
              <a:rPr lang="en-US" sz="2800" dirty="0"/>
              <a:t>Tools and techniques</a:t>
            </a:r>
          </a:p>
          <a:p>
            <a:pPr lvl="1"/>
            <a:r>
              <a:rPr lang="en-US" sz="2800" dirty="0"/>
              <a:t>Why you did what you did</a:t>
            </a:r>
          </a:p>
          <a:p>
            <a:pPr lvl="2"/>
            <a:r>
              <a:rPr lang="en-US" sz="2400" dirty="0"/>
              <a:t>And why you didn’t do more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56375-A9F2-4465-A2BF-9CD71FA5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4433-BF4A-48C8-933A-52D0734B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/>
              <a:t>Findings and remediation</a:t>
            </a:r>
          </a:p>
          <a:p>
            <a:pPr lvl="1"/>
            <a:r>
              <a:rPr lang="en-US" dirty="0"/>
              <a:t>Ranked list (more details than Executive summary) </a:t>
            </a:r>
          </a:p>
          <a:p>
            <a:pPr lvl="2"/>
            <a:r>
              <a:rPr lang="en-US" dirty="0"/>
              <a:t>What you found (important findings first)</a:t>
            </a:r>
          </a:p>
          <a:p>
            <a:pPr lvl="2"/>
            <a:r>
              <a:rPr lang="en-US" dirty="0"/>
              <a:t>What you recommend the client does – provide options as appropriate</a:t>
            </a:r>
          </a:p>
          <a:p>
            <a:r>
              <a:rPr lang="en-US" sz="5100" dirty="0"/>
              <a:t>Metrics and measures</a:t>
            </a:r>
          </a:p>
          <a:p>
            <a:pPr lvl="1"/>
            <a:r>
              <a:rPr lang="en-US" dirty="0"/>
              <a:t>Details of what you found</a:t>
            </a:r>
          </a:p>
          <a:p>
            <a:pPr lvl="1"/>
            <a:r>
              <a:rPr lang="en-US" dirty="0"/>
              <a:t>How you assessed each finding</a:t>
            </a:r>
          </a:p>
          <a:p>
            <a:pPr lvl="1"/>
            <a:r>
              <a:rPr lang="en-US" dirty="0"/>
              <a:t>Risk rating - </a:t>
            </a:r>
            <a:r>
              <a:rPr lang="en-US" sz="3200" dirty="0">
                <a:hlinkClick r:id="rId3"/>
              </a:rPr>
              <a:t>http://www.pentest-standard.org/index.php/Reporting</a:t>
            </a:r>
            <a:r>
              <a:rPr lang="en-US" sz="3200" dirty="0"/>
              <a:t> </a:t>
            </a:r>
            <a:endParaRPr lang="en-US" dirty="0"/>
          </a:p>
          <a:p>
            <a:r>
              <a:rPr lang="en-US" sz="5100" dirty="0"/>
              <a:t>Conclusion</a:t>
            </a:r>
            <a:endParaRPr lang="en-US" dirty="0"/>
          </a:p>
          <a:p>
            <a:pPr lvl="1"/>
            <a:r>
              <a:rPr lang="en-US" dirty="0"/>
              <a:t>Wrap up, summary, and call to 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21A-9981-4784-AF7F-786B31F7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oice xmlns="fab87deb-a456-475f-bbfd-b5af780b37f4" xsi:nil="true"/>
    <Status xmlns="fab87deb-a456-475f-bbfd-b5af780b37f4" xsi:nil="true"/>
    <SharedWithUsers xmlns="13a0c8d5-cff5-4140-b58f-0947a5552a6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63C1649EA8EC4B906F3C068704564A" ma:contentTypeVersion="11" ma:contentTypeDescription="Create a new document." ma:contentTypeScope="" ma:versionID="ca7c8c5edc26b5a6148730495fa34ad4">
  <xsd:schema xmlns:xsd="http://www.w3.org/2001/XMLSchema" xmlns:xs="http://www.w3.org/2001/XMLSchema" xmlns:p="http://schemas.microsoft.com/office/2006/metadata/properties" xmlns:ns2="fab87deb-a456-475f-bbfd-b5af780b37f4" xmlns:ns3="13a0c8d5-cff5-4140-b58f-0947a5552a6a" targetNamespace="http://schemas.microsoft.com/office/2006/metadata/properties" ma:root="true" ma:fieldsID="3f7ff61777f529631909e767c60c928f" ns2:_="" ns3:_="">
    <xsd:import namespace="fab87deb-a456-475f-bbfd-b5af780b37f4"/>
    <xsd:import namespace="13a0c8d5-cff5-4140-b58f-0947a5552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Choice" minOccurs="0"/>
                <xsd:element ref="ns2:Statu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87deb-a456-475f-bbfd-b5af780b3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Choice" ma:index="15" nillable="true" ma:displayName="Choice" ma:description="Use this column to differentiate candidates based on how you like their resume." ma:internalName="Choice">
      <xsd:simpleType>
        <xsd:restriction base="dms:Choice">
          <xsd:enumeration value="Rejected"/>
          <xsd:enumeration value="Possible"/>
          <xsd:enumeration value="Top choice"/>
        </xsd:restriction>
      </xsd:simpleType>
    </xsd:element>
    <xsd:element name="Status" ma:index="16" nillable="true" ma:displayName="Status" ma:description="Use this column to mark where you think a candidate is." ma:internalName="Status">
      <xsd:simpleType>
        <xsd:union memberTypes="dms:Text">
          <xsd:simpleType>
            <xsd:restriction base="dms:Choice">
              <xsd:enumeration value="Rejected"/>
              <xsd:enumeration value="Maybe"/>
              <xsd:enumeration value="Likely"/>
              <xsd:enumeration value="Top Candidate"/>
            </xsd:restriction>
          </xsd:simpleType>
        </xsd:un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0c8d5-cff5-4140-b58f-0947a5552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9EBDD-06EC-4E3C-9A1C-CCB56774165B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13a0c8d5-cff5-4140-b58f-0947a5552a6a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ab87deb-a456-475f-bbfd-b5af780b37f4"/>
  </ds:schemaRefs>
</ds:datastoreItem>
</file>

<file path=customXml/itemProps2.xml><?xml version="1.0" encoding="utf-8"?>
<ds:datastoreItem xmlns:ds="http://schemas.openxmlformats.org/officeDocument/2006/customXml" ds:itemID="{97B67688-ADB5-454C-B2CE-E33B85AF0A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87deb-a456-475f-bbfd-b5af780b37f4"/>
    <ds:schemaRef ds:uri="13a0c8d5-cff5-4140-b58f-0947a5552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CA2873-8CEC-40A9-A4B7-A4B5097EC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26853</TotalTime>
  <Words>1613</Words>
  <Application>Microsoft Macintosh PowerPoint</Application>
  <PresentationFormat>Widescreen</PresentationFormat>
  <Paragraphs>308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Estrangelo Edessa</vt:lpstr>
      <vt:lpstr>Georgia</vt:lpstr>
      <vt:lpstr>Office Theme</vt:lpstr>
      <vt:lpstr>1_Office Theme</vt:lpstr>
      <vt:lpstr>PowerPoint Presentation</vt:lpstr>
      <vt:lpstr>Report Writing</vt:lpstr>
      <vt:lpstr>PENTEST+ EXAM OBJECTIVES</vt:lpstr>
      <vt:lpstr>PEN TEST REPORT</vt:lpstr>
      <vt:lpstr>SAMPLES AND TEMPLATES</vt:lpstr>
      <vt:lpstr>TIPS FOR WRITING A REPORT</vt:lpstr>
      <vt:lpstr>TIPS FOR WRITING A REPORT</vt:lpstr>
      <vt:lpstr>COMMON SECTIONS</vt:lpstr>
      <vt:lpstr>COMMON SECTIONS</vt:lpstr>
      <vt:lpstr>BEST PRACTICES</vt:lpstr>
      <vt:lpstr>Post-Report Activities</vt:lpstr>
      <vt:lpstr>POST-REPORT DELIVERY ACTIVITIES</vt:lpstr>
      <vt:lpstr>POST-REPORT DELIVERY ACTIVITIES</vt:lpstr>
      <vt:lpstr>Mitigation Strategies</vt:lpstr>
      <vt:lpstr>RECOMMENDED MITIGATION STRATEGIES</vt:lpstr>
      <vt:lpstr>COMMON FINDINGS</vt:lpstr>
      <vt:lpstr>Communication</vt:lpstr>
      <vt:lpstr>IMPORTANCE OF COMMUNICATION</vt:lpstr>
      <vt:lpstr>IMPORTANCE OF COMMUNICATION</vt:lpstr>
      <vt:lpstr>REASONS FOR COMMUNICATION</vt:lpstr>
      <vt:lpstr>REASONS FOR COMMUNICATION</vt:lpstr>
      <vt:lpstr>PENTEST+ EXAM OBJECTIVES</vt:lpstr>
      <vt:lpstr>SUMMARY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Jesus Zilli</cp:lastModifiedBy>
  <cp:revision>5921</cp:revision>
  <cp:lastPrinted>2018-10-12T19:27:24Z</cp:lastPrinted>
  <dcterms:created xsi:type="dcterms:W3CDTF">1601-01-01T00:00:00Z</dcterms:created>
  <dcterms:modified xsi:type="dcterms:W3CDTF">2018-10-23T14:42:43Z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0x0101009663C1649EA8EC4B906F3C068704564A</vt:lpwstr>
  </property>
  <property fmtid="{D5CDD505-2E9C-101B-9397-08002B2CF9AE}" pid="3" name="Order">
    <vt:r8>286400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