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28CE-8CE4-4BE5-95B8-DCBDA0D97E3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508B-5482-4DF0-A946-83862DA8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36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0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137800" cy="1191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1450650" cy="1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3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65126"/>
            <a:ext cx="7886700" cy="13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2524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24701"/>
            <a:ext cx="7886700" cy="1072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31849"/>
            <a:ext cx="7886700" cy="11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1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846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346969"/>
            <a:ext cx="7886700" cy="41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8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24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4045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45159"/>
            <a:ext cx="7886700" cy="8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13265"/>
            <a:ext cx="1527000" cy="981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1679700" cy="100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501062"/>
            <a:ext cx="1603350" cy="1077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25" y="3830134"/>
            <a:ext cx="1527000" cy="1020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25" y="4985137"/>
            <a:ext cx="1717875" cy="1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7"/>
            <a:ext cx="7886700" cy="245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1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40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4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1297950" cy="100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1336125" cy="10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Mary Hardin-Baylor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</dc:title>
  <dc:creator>Snow, Dr. John</dc:creator>
  <cp:lastModifiedBy>Snow, Dr. John</cp:lastModifiedBy>
  <cp:revision>2</cp:revision>
  <dcterms:created xsi:type="dcterms:W3CDTF">2017-11-12T22:15:40Z</dcterms:created>
  <dcterms:modified xsi:type="dcterms:W3CDTF">2017-11-12T22:27:20Z</dcterms:modified>
</cp:coreProperties>
</file>