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6ED1-21E1-467F-A6E2-EA9E5B2B32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B188-168C-4BE0-80A0-7F6C712F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96F8-B788-4FF5-B534-D9658098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4A1AF7-F704-478D-9D91-2DE2672F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9652D-5164-4B4E-BA57-D51E245D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019313"/>
            <a:ext cx="7886700" cy="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8BDFA-7E40-430E-8EAA-9273C3DC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340011"/>
            <a:ext cx="7886700" cy="6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414F-8029-4258-A24E-2F8D62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B9BA-EE01-45B6-BF0F-EF77646B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CA6EA-C8B4-4D35-B713-EF24124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24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14385-103B-4A75-9EA1-6C339A6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40150"/>
            <a:ext cx="7886700" cy="1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139D-FF7D-40F1-BC44-59683BCD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55423"/>
            <a:ext cx="7886700" cy="13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2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8819"/>
            <a:ext cx="7882502" cy="10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7"/>
            <a:ext cx="7886700" cy="939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92794"/>
            <a:ext cx="7886700" cy="1626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3317981"/>
            <a:ext cx="7882502" cy="101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8819"/>
            <a:ext cx="7882502" cy="102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5354858"/>
            <a:ext cx="7882502" cy="10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AA80-8724-4829-944C-DF833570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5554-9010-4CA0-A8E4-DD14EC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5FD63-BB6A-4B05-BD29-ECB745CC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6813"/>
            <a:ext cx="7886700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1B667-7EA3-434F-9C07-EF51EC49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59031"/>
            <a:ext cx="7886700" cy="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795FE-72CE-43BA-B6DA-E3E2F629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02946"/>
            <a:ext cx="7886700" cy="1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1832-460E-4AE2-8F41-5EA3BC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981D-CE33-4D4D-A5B9-7EA5A70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03FCB-6088-442E-851D-AC3E5D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2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John Snow</dc:creator>
  <cp:lastModifiedBy>Snow, Dr. John</cp:lastModifiedBy>
  <cp:revision>7</cp:revision>
  <dcterms:created xsi:type="dcterms:W3CDTF">2017-11-01T00:15:00Z</dcterms:created>
  <dcterms:modified xsi:type="dcterms:W3CDTF">2017-11-05T21:24:46Z</dcterms:modified>
</cp:coreProperties>
</file>