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2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2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6ED1-21E1-467F-A6E2-EA9E5B2B328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B020-42AE-4461-940D-D283696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B188-168C-4BE0-80A0-7F6C712FF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496F8-B788-4FF5-B534-D9658098C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7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4A1AF7-F704-478D-9D91-2DE2672F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4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12BD9-E7E6-439A-8C6A-964AAB0C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418736"/>
            <a:ext cx="7886700" cy="6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923-4BA7-48E2-A3C5-55EF455E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F62B3-E089-4F0C-AD43-B9CAC9EC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4396"/>
            <a:ext cx="7886700" cy="154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935299-12A8-4730-AC37-AFCE51C2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5126"/>
            <a:ext cx="7886700" cy="896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B7513-2CA6-4679-B0C0-E16963BD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31137"/>
            <a:ext cx="7886700" cy="127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12BD9-E7E6-439A-8C6A-964AAB0C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418736"/>
            <a:ext cx="7886700" cy="600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9652D-5164-4B4E-BA57-D51E245D8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019313"/>
            <a:ext cx="7886700" cy="2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0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64F37-163D-43DC-B914-CE41318E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160434"/>
            <a:ext cx="7886700" cy="12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40B-6A45-44F5-8AC6-F8D6283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A6CB-B159-41D0-B0BC-EF74B677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8394-C170-497E-A591-276276E4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7950"/>
            <a:ext cx="7886700" cy="133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8E80B-85C4-4D30-A44C-4E23730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4"/>
            <a:ext cx="7886700" cy="1214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64F37-163D-43DC-B914-CE41318E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160434"/>
            <a:ext cx="7886700" cy="128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8BDFA-7E40-430E-8EAA-9273C3DC3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340011"/>
            <a:ext cx="7886700" cy="6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1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414F-8029-4258-A24E-2F8D62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B9BA-EE01-45B6-BF0F-EF77646B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CA6EA-C8B4-4D35-B713-EF241246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2240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14385-103B-4A75-9EA1-6C339A6B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40150"/>
            <a:ext cx="7886700" cy="1480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0139D-FF7D-40F1-BC44-59683BCD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355423"/>
            <a:ext cx="7886700" cy="13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AA80-8724-4829-944C-DF833570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5554-9010-4CA0-A8E4-DD14ECBF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5FD63-BB6A-4B05-BD29-ECB745CC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76813"/>
            <a:ext cx="7886700" cy="32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A12FB-F774-4A88-898C-894F95B2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82221"/>
            <a:ext cx="7886700" cy="12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4516-19E7-4512-AF07-70F6ED0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94BE-5302-48E0-AAC3-585935CD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A260D-D3F0-4646-8FBC-33AEF7A3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1582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A12FB-F774-4A88-898C-894F95B2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82221"/>
            <a:ext cx="7886700" cy="1271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1B667-7EA3-434F-9C07-EF51EC49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359031"/>
            <a:ext cx="7886700" cy="6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7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44EE-6EAB-4785-841C-346079F4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A820-0B87-4246-AA92-395096EC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5BDB-FB78-4533-A064-E1CF408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30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3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44EE-6EAB-4785-841C-346079F4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A820-0B87-4246-AA92-395096EC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5BDB-FB78-4533-A064-E1CF4082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3002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795FE-72CE-43BA-B6DA-E3E2F629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00946"/>
            <a:ext cx="7886700" cy="18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9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1832-460E-4AE2-8F41-5EA3BC5A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981D-CE33-4D4D-A5B9-7EA5A709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03FCB-6088-442E-851D-AC3E5DE7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5"/>
            <a:ext cx="7886700" cy="26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</dc:title>
  <dc:creator>John Snow</dc:creator>
  <cp:lastModifiedBy>John Snow</cp:lastModifiedBy>
  <cp:revision>4</cp:revision>
  <dcterms:created xsi:type="dcterms:W3CDTF">2017-11-01T00:15:00Z</dcterms:created>
  <dcterms:modified xsi:type="dcterms:W3CDTF">2017-11-01T00:52:52Z</dcterms:modified>
</cp:coreProperties>
</file>