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6" r:id="rId9"/>
    <p:sldId id="261" r:id="rId10"/>
    <p:sldId id="262" r:id="rId11"/>
    <p:sldId id="267" r:id="rId12"/>
    <p:sldId id="268" r:id="rId13"/>
    <p:sldId id="269" r:id="rId14"/>
    <p:sldId id="270" r:id="rId15"/>
    <p:sldId id="263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6ED1-21E1-467F-A6E2-EA9E5B2B328D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B020-42AE-4461-940D-D283696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6ED1-21E1-467F-A6E2-EA9E5B2B328D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B020-42AE-4461-940D-D283696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6ED1-21E1-467F-A6E2-EA9E5B2B328D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B020-42AE-4461-940D-D283696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2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6ED1-21E1-467F-A6E2-EA9E5B2B328D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B020-42AE-4461-940D-D283696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7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6ED1-21E1-467F-A6E2-EA9E5B2B328D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B020-42AE-4461-940D-D283696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1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6ED1-21E1-467F-A6E2-EA9E5B2B328D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B020-42AE-4461-940D-D283696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1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6ED1-21E1-467F-A6E2-EA9E5B2B328D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B020-42AE-4461-940D-D283696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9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6ED1-21E1-467F-A6E2-EA9E5B2B328D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B020-42AE-4461-940D-D283696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2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6ED1-21E1-467F-A6E2-EA9E5B2B328D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B020-42AE-4461-940D-D283696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9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6ED1-21E1-467F-A6E2-EA9E5B2B328D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B020-42AE-4461-940D-D283696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5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6ED1-21E1-467F-A6E2-EA9E5B2B328D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B020-42AE-4461-940D-D283696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9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16ED1-21E1-467F-A6E2-EA9E5B2B328D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0B020-42AE-4461-940D-D283696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0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FAB188-168C-4BE0-80A0-7F6C712FF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C5496F8-B788-4FF5-B534-D9658098C1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59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6E0923-4BA7-48E2-A3C5-55EF455E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9935299-12A8-4730-AC37-AFCE51C26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6"/>
            <a:ext cx="7886700" cy="89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7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6E0923-4BA7-48E2-A3C5-55EF455E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9935299-12A8-4730-AC37-AFCE51C26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6"/>
            <a:ext cx="7886700" cy="8969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36B7513-2CA6-4679-B0C0-E16963BDE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431137"/>
            <a:ext cx="7886700" cy="127421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0C4A1AF7-F704-478D-9D91-2DE2672F4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51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6E0923-4BA7-48E2-A3C5-55EF455E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6EBF62B3-E089-4F0C-AD43-B9CAC9EC4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874396"/>
            <a:ext cx="7886700" cy="15443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9935299-12A8-4730-AC37-AFCE51C26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65126"/>
            <a:ext cx="7886700" cy="8969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36B7513-2CA6-4679-B0C0-E16963BDE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431137"/>
            <a:ext cx="7886700" cy="127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42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6E0923-4BA7-48E2-A3C5-55EF455E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6EBF62B3-E089-4F0C-AD43-B9CAC9EC4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874396"/>
            <a:ext cx="7886700" cy="15443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9935299-12A8-4730-AC37-AFCE51C26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65126"/>
            <a:ext cx="7886700" cy="8969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36B7513-2CA6-4679-B0C0-E16963BDE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431137"/>
            <a:ext cx="7886700" cy="12742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6B12BD9-E7E6-439A-8C6A-964AAB0C7C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4418736"/>
            <a:ext cx="7886700" cy="60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90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6E0923-4BA7-48E2-A3C5-55EF455E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6EBF62B3-E089-4F0C-AD43-B9CAC9EC4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874396"/>
            <a:ext cx="7886700" cy="15443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9935299-12A8-4730-AC37-AFCE51C26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65126"/>
            <a:ext cx="7886700" cy="8969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36B7513-2CA6-4679-B0C0-E16963BDE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431137"/>
            <a:ext cx="7886700" cy="12742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6B12BD9-E7E6-439A-8C6A-964AAB0C7C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4418736"/>
            <a:ext cx="7886700" cy="6005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E99652D-5164-4B4E-BA57-D51E245D8C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5019313"/>
            <a:ext cx="7886700" cy="29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07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DC640B-6A45-44F5-8AC6-F8D62839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50A6CB-B159-41D0-B0BC-EF74B6772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E8E8394-C170-497E-A591-276276E42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97950"/>
            <a:ext cx="7886700" cy="13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92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DC640B-6A45-44F5-8AC6-F8D62839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50A6CB-B159-41D0-B0BC-EF74B6772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E8E8394-C170-497E-A591-276276E42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97950"/>
            <a:ext cx="7886700" cy="13315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FE8E80B-85C4-4D30-A44C-4E2373037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825624"/>
            <a:ext cx="7886700" cy="121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9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DC640B-6A45-44F5-8AC6-F8D62839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50A6CB-B159-41D0-B0BC-EF74B6772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E8E8394-C170-497E-A591-276276E42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97950"/>
            <a:ext cx="7886700" cy="13315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FE8E80B-85C4-4D30-A44C-4E2373037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825624"/>
            <a:ext cx="7886700" cy="12140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3C64F37-163D-43DC-B914-CE41318EC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160434"/>
            <a:ext cx="7886700" cy="128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15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DC640B-6A45-44F5-8AC6-F8D62839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50A6CB-B159-41D0-B0BC-EF74B6772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E8E8394-C170-497E-A591-276276E42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97950"/>
            <a:ext cx="7886700" cy="13315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FE8E80B-85C4-4D30-A44C-4E2373037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825624"/>
            <a:ext cx="7886700" cy="12140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3C64F37-163D-43DC-B914-CE41318EC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160434"/>
            <a:ext cx="7886700" cy="12869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E88BDFA-7E40-430E-8EAA-9273C3DC3B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4340011"/>
            <a:ext cx="7886700" cy="60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1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7C414F-8029-4258-A24E-2F8D62F5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3FB9BA-EE01-45B6-BF0F-EF77646B6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A1CA6EA-C8B4-4D35-B713-EF2412462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6"/>
            <a:ext cx="7886700" cy="22400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4B14385-103B-4A75-9EA1-6C339A6BB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740150"/>
            <a:ext cx="7886700" cy="1480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1F0139D-FF7D-40F1-BC44-59683BCD6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355423"/>
            <a:ext cx="7886700" cy="134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1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AEAA80-8724-4829-944C-DF8335704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D55554-9010-4CA0-A8E4-DD14ECBFE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725FD63-BB6A-4B05-BD29-ECB745CCC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76813"/>
            <a:ext cx="7886700" cy="325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6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784516-19E7-4512-AF07-70F6ED06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8694BE-5302-48E0-AAC3-585935CD8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F0A260D-D3F0-4646-8FBC-33AEF7A36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6"/>
            <a:ext cx="7886700" cy="158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5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784516-19E7-4512-AF07-70F6ED06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8694BE-5302-48E0-AAC3-585935CD8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F0A260D-D3F0-4646-8FBC-33AEF7A36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6"/>
            <a:ext cx="7886700" cy="1582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59A12FB-F774-4A88-898C-894F95B2F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082221"/>
            <a:ext cx="7886700" cy="127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6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784516-19E7-4512-AF07-70F6ED06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8694BE-5302-48E0-AAC3-585935CD8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F0A260D-D3F0-4646-8FBC-33AEF7A36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6"/>
            <a:ext cx="7886700" cy="1582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59A12FB-F774-4A88-898C-894F95B2F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082221"/>
            <a:ext cx="7886700" cy="12713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531B667-7EA3-434F-9C07-EF51EC495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359031"/>
            <a:ext cx="7886700" cy="64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70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E144EE-6EAB-4785-841C-346079F4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9AA820-0B87-4246-AA92-395096EC4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7D55BDB-FB78-4533-A064-E1CF4082B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5"/>
            <a:ext cx="7886700" cy="300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36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E144EE-6EAB-4785-841C-346079F4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9AA820-0B87-4246-AA92-395096EC4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7D55BDB-FB78-4533-A064-E1CF4082B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5"/>
            <a:ext cx="7886700" cy="30028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23795FE-72CE-43BA-B6DA-E3E2F6297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502946"/>
            <a:ext cx="7886700" cy="18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99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471832-460E-4AE2-8F41-5EA3BC5AB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F1981D-CE33-4D4D-A5B9-7EA5A709D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DF03FCB-6088-442E-851D-AC3E5DE7E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5"/>
            <a:ext cx="7886700" cy="263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69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</Words>
  <Application>Microsoft Office PowerPoint</Application>
  <PresentationFormat>On-screen Show (4:3)</PresentationFormat>
  <Paragraphs>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Integration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</dc:title>
  <dc:creator>John Snow</dc:creator>
  <cp:lastModifiedBy>John Snow</cp:lastModifiedBy>
  <cp:revision>5</cp:revision>
  <dcterms:created xsi:type="dcterms:W3CDTF">2017-11-01T00:15:00Z</dcterms:created>
  <dcterms:modified xsi:type="dcterms:W3CDTF">2017-11-02T23:01:38Z</dcterms:modified>
</cp:coreProperties>
</file>