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5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32E4-BD59-4F80-BDCD-A3151752A816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10AD-982A-4543-A828-5DA1A9D3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8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24479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16287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0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20383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21050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7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3152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2028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2828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7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20859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9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24669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8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2581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2143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1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2362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3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Mary Hardin-Baylor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Snow, Dr. John</dc:creator>
  <cp:lastModifiedBy>Snow, Dr. John</cp:lastModifiedBy>
  <cp:revision>2</cp:revision>
  <dcterms:created xsi:type="dcterms:W3CDTF">2017-11-16T13:54:23Z</dcterms:created>
  <dcterms:modified xsi:type="dcterms:W3CDTF">2017-11-16T14:07:28Z</dcterms:modified>
</cp:coreProperties>
</file>