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367" r:id="rId3"/>
    <p:sldId id="38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76"/>
    <a:srgbClr val="2965CA"/>
    <a:srgbClr val="112443"/>
    <a:srgbClr val="FFD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4"/>
    <p:restoredTop sz="95768"/>
  </p:normalViewPr>
  <p:slideViewPr>
    <p:cSldViewPr snapToGrid="0" snapToObjects="1">
      <p:cViewPr varScale="1">
        <p:scale>
          <a:sx n="96" d="100"/>
          <a:sy n="96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50EFA-A442-B34F-89CE-3AEF19D412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252C-0380-4640-BC84-BCB57E8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E5114D-54C7-45D2-93E7-DBEA674BA4D3}" type="slidenum">
              <a:rPr lang="en-GB" altLang="en-US"/>
              <a:pPr eaLnBrk="1" hangingPunct="1"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2813"/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90B311-E073-450A-8C76-E1FD2A99B21F}" type="slidenum">
              <a:rPr lang="en-GB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8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2813"/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90B311-E073-450A-8C76-E1FD2A99B21F}" type="slidenum">
              <a:rPr lang="en-GB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7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2443"/>
            </a:gs>
            <a:gs pos="100000">
              <a:srgbClr val="2965C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D1C3-594E-B24F-BB59-3CB38E4EC74C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C305-4A88-0640-B991-3CFB66C0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487"/>
            <a:ext cx="8915400" cy="2209800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</a:rPr>
              <a:t>Food web and ecomechanics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15000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Leipzig, workshop on mechanics of food webs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82" y="2166555"/>
            <a:ext cx="4090773" cy="2672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863" y="4615678"/>
            <a:ext cx="1476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Bianco</a:t>
            </a:r>
            <a:r>
              <a:rPr lang="en-US" sz="1200" dirty="0"/>
              <a:t> et al (2014)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8154" y="224275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98C82-3C56-0D44-B78C-EDD044304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06" y="2166404"/>
            <a:ext cx="2696629" cy="26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5894" y="0"/>
            <a:ext cx="8424734" cy="1285462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>
                <a:solidFill>
                  <a:schemeClr val="bg1"/>
                </a:solidFill>
              </a:rPr>
              <a:t>So far: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E25C2B-A608-2F45-A811-30E8FF9E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4" y="954156"/>
            <a:ext cx="8539204" cy="559241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Motivations for ecomechanical approach: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Generality, predictability (topology emerging rather than assumed or measured)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Objectives: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en-US" dirty="0">
                <a:solidFill>
                  <a:schemeClr val="bg1"/>
                </a:solidFill>
              </a:rPr>
              <a:t>Improve reliability and generality of feasibility predictions  (extend and improve ecomechanical model)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en-US" dirty="0">
                <a:solidFill>
                  <a:schemeClr val="bg1"/>
                </a:solidFill>
              </a:rPr>
              <a:t>Better predict food webs (integration with food web models); test predictions with </a:t>
            </a:r>
            <a:r>
              <a:rPr lang="en-US" altLang="en-US" dirty="0" err="1">
                <a:solidFill>
                  <a:schemeClr val="bg1"/>
                </a:solidFill>
              </a:rPr>
              <a:t>GateWays</a:t>
            </a:r>
            <a:r>
              <a:rPr lang="en-US" altLang="en-US" dirty="0">
                <a:solidFill>
                  <a:schemeClr val="bg1"/>
                </a:solidFill>
              </a:rPr>
              <a:t> database.</a:t>
            </a:r>
          </a:p>
          <a:p>
            <a:pPr marL="514350" indent="-514350">
              <a:lnSpc>
                <a:spcPct val="120000"/>
              </a:lnSpc>
              <a:buFont typeface="Arial"/>
              <a:buAutoNum type="arabicParenR"/>
            </a:pPr>
            <a:r>
              <a:rPr lang="en-US" altLang="en-US" dirty="0">
                <a:solidFill>
                  <a:schemeClr val="bg1"/>
                </a:solidFill>
              </a:rPr>
              <a:t>Test model assumptions and restricted predictions with  smaller, adapted databases with biomechanical traits.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Improvements: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Capture process, detection (at low viscosity) , dimensionality, prey population density, shape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Additional traits: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Predator metabolic type; Prey defense; Predator strategies </a:t>
            </a:r>
            <a:r>
              <a:rPr lang="en-US" altLang="en-US" dirty="0">
                <a:solidFill>
                  <a:srgbClr val="FFCC66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Mechanistic models for integration: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ADBM (Allometric Diet Breadth Model), Ecomechanical model; Vacuum-cleaner model, dimensionality model; bioenergetic population model?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Databases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GATEWAYs, </a:t>
            </a:r>
            <a:r>
              <a:rPr lang="en-US" altLang="en-US" dirty="0" err="1">
                <a:solidFill>
                  <a:schemeClr val="bg1"/>
                </a:solidFill>
              </a:rPr>
              <a:t>Biotraits</a:t>
            </a:r>
            <a:r>
              <a:rPr lang="en-US" altLang="en-US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Longer term perspective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Integrate other types of interactions beyond pure predation (parasites…).</a:t>
            </a:r>
          </a:p>
        </p:txBody>
      </p:sp>
    </p:spTree>
    <p:extLst>
      <p:ext uri="{BB962C8B-B14F-4D97-AF65-F5344CB8AC3E}">
        <p14:creationId xmlns:p14="http://schemas.microsoft.com/office/powerpoint/2010/main" val="24803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5894" y="0"/>
            <a:ext cx="8424734" cy="1285462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>
                <a:solidFill>
                  <a:schemeClr val="bg1"/>
                </a:solidFill>
              </a:rPr>
              <a:t>To do: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E25C2B-A608-2F45-A811-30E8FF9E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4" y="954156"/>
            <a:ext cx="8539204" cy="559241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Motivations for ecomechanical approach: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Still some convincing: what can an ecomechanical (more generally mechanistic) food web approach do that other approaches can’t?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Objectives:</a:t>
            </a:r>
            <a:endParaRPr lang="en-US" alt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ø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Improvements: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turbulence, solid surfaces/complex landscapes/refuges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Additional traits: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Temperature  </a:t>
            </a:r>
            <a:r>
              <a:rPr lang="en-US" altLang="en-US" dirty="0">
                <a:solidFill>
                  <a:srgbClr val="FFCC66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Mechanistic models for integration: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Define the set of models to integrate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Databases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Biomechanical databases?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CC66"/>
                </a:solidFill>
              </a:rPr>
              <a:t>Longer term perspective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Predict the size structure/traits of species as a function of the physical properties of the habitat.</a:t>
            </a:r>
          </a:p>
        </p:txBody>
      </p:sp>
    </p:spTree>
    <p:extLst>
      <p:ext uri="{BB962C8B-B14F-4D97-AF65-F5344CB8AC3E}">
        <p14:creationId xmlns:p14="http://schemas.microsoft.com/office/powerpoint/2010/main" val="55486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12352</TotalTime>
  <Words>250</Words>
  <Application>Microsoft Macintosh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So far:</vt:lpstr>
      <vt:lpstr>To do:</vt:lpstr>
    </vt:vector>
  </TitlesOfParts>
  <Company>Umeå universitet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Cherif</dc:creator>
  <cp:lastModifiedBy>mech</cp:lastModifiedBy>
  <cp:revision>192</cp:revision>
  <cp:lastPrinted>2019-10-22T20:48:48Z</cp:lastPrinted>
  <dcterms:created xsi:type="dcterms:W3CDTF">2017-02-26T07:11:00Z</dcterms:created>
  <dcterms:modified xsi:type="dcterms:W3CDTF">2019-10-22T22:52:33Z</dcterms:modified>
</cp:coreProperties>
</file>