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6" r:id="rId3"/>
    <p:sldId id="263" r:id="rId4"/>
    <p:sldId id="280" r:id="rId5"/>
    <p:sldId id="281" r:id="rId6"/>
    <p:sldId id="261" r:id="rId7"/>
    <p:sldId id="273" r:id="rId8"/>
    <p:sldId id="269" r:id="rId9"/>
    <p:sldId id="274" r:id="rId10"/>
    <p:sldId id="275" r:id="rId11"/>
    <p:sldId id="270" r:id="rId12"/>
    <p:sldId id="271" r:id="rId13"/>
    <p:sldId id="272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6" autoAdjust="0"/>
    <p:restoredTop sz="94660"/>
  </p:normalViewPr>
  <p:slideViewPr>
    <p:cSldViewPr>
      <p:cViewPr varScale="1">
        <p:scale>
          <a:sx n="95" d="100"/>
          <a:sy n="95" d="100"/>
        </p:scale>
        <p:origin x="70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B479590-6785-441C-B2E9-3162234957FF}" type="datetimeFigureOut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349063A-FCC0-4F75-8294-1C462D632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5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800AE5D-56DE-49AB-BA9D-4B2EE723A3CA}" type="datetimeFigureOut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5E655C3-78A1-4C78-82BC-C9175C2DA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D38C6-52E4-46AD-BB39-A562E50AA2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94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F83E8-1359-455A-9A02-E41BA413D5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498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F83E8-1359-455A-9A02-E41BA413D5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920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18B2C0-560A-43C3-99AA-2C7E8D5024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382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5F6FC-7516-45C5-9DC1-F9AFFDE52C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601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5F6FC-7516-45C5-9DC1-F9AFFDE52C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02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F83E8-1359-455A-9A02-E41BA413D5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651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F83E8-1359-455A-9A02-E41BA413D5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285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F83E8-1359-455A-9A02-E41BA413D5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47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28CE-1357-44AF-95DC-5932E5A738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5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28CE-1357-44AF-95DC-5932E5A738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07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20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38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39" name="Rounded Rectangle 538"/>
          <p:cNvSpPr/>
          <p:nvPr/>
        </p:nvSpPr>
        <p:spPr>
          <a:xfrm>
            <a:off x="533400" y="4267200"/>
            <a:ext cx="8153400" cy="1676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">
                <a:schemeClr val="bg1">
                  <a:alpha val="50000"/>
                </a:schemeClr>
              </a:gs>
              <a:gs pos="50000">
                <a:schemeClr val="bg1">
                  <a:alpha val="70000"/>
                </a:schemeClr>
              </a:gs>
              <a:gs pos="75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0" name="Freeform 536"/>
          <p:cNvSpPr>
            <a:spLocks/>
          </p:cNvSpPr>
          <p:nvPr/>
        </p:nvSpPr>
        <p:spPr bwMode="auto">
          <a:xfrm flipH="1">
            <a:off x="304800" y="4800600"/>
            <a:ext cx="509588" cy="700088"/>
          </a:xfrm>
          <a:custGeom>
            <a:avLst/>
            <a:gdLst/>
            <a:ahLst/>
            <a:cxnLst>
              <a:cxn ang="0">
                <a:pos x="261" y="301"/>
              </a:cxn>
              <a:cxn ang="0">
                <a:pos x="218" y="292"/>
              </a:cxn>
              <a:cxn ang="0">
                <a:pos x="247" y="244"/>
              </a:cxn>
              <a:cxn ang="0">
                <a:pos x="302" y="257"/>
              </a:cxn>
              <a:cxn ang="0">
                <a:pos x="248" y="235"/>
              </a:cxn>
              <a:cxn ang="0">
                <a:pos x="185" y="232"/>
              </a:cxn>
              <a:cxn ang="0">
                <a:pos x="243" y="171"/>
              </a:cxn>
              <a:cxn ang="0">
                <a:pos x="256" y="119"/>
              </a:cxn>
              <a:cxn ang="0">
                <a:pos x="256" y="113"/>
              </a:cxn>
              <a:cxn ang="0">
                <a:pos x="229" y="132"/>
              </a:cxn>
              <a:cxn ang="0">
                <a:pos x="199" y="177"/>
              </a:cxn>
              <a:cxn ang="0">
                <a:pos x="166" y="106"/>
              </a:cxn>
              <a:cxn ang="0">
                <a:pos x="171" y="6"/>
              </a:cxn>
              <a:cxn ang="0">
                <a:pos x="163" y="4"/>
              </a:cxn>
              <a:cxn ang="0">
                <a:pos x="123" y="73"/>
              </a:cxn>
              <a:cxn ang="0">
                <a:pos x="45" y="50"/>
              </a:cxn>
              <a:cxn ang="0">
                <a:pos x="40" y="58"/>
              </a:cxn>
              <a:cxn ang="0">
                <a:pos x="96" y="120"/>
              </a:cxn>
              <a:cxn ang="0">
                <a:pos x="94" y="189"/>
              </a:cxn>
              <a:cxn ang="0">
                <a:pos x="40" y="169"/>
              </a:cxn>
              <a:cxn ang="0">
                <a:pos x="0" y="170"/>
              </a:cxn>
              <a:cxn ang="0">
                <a:pos x="4" y="175"/>
              </a:cxn>
              <a:cxn ang="0">
                <a:pos x="52" y="200"/>
              </a:cxn>
              <a:cxn ang="0">
                <a:pos x="94" y="206"/>
              </a:cxn>
              <a:cxn ang="0">
                <a:pos x="121" y="261"/>
              </a:cxn>
              <a:cxn ang="0">
                <a:pos x="36" y="317"/>
              </a:cxn>
              <a:cxn ang="0">
                <a:pos x="43" y="322"/>
              </a:cxn>
              <a:cxn ang="0">
                <a:pos x="119" y="270"/>
              </a:cxn>
              <a:cxn ang="0">
                <a:pos x="123" y="321"/>
              </a:cxn>
              <a:cxn ang="0">
                <a:pos x="86" y="418"/>
              </a:cxn>
              <a:cxn ang="0">
                <a:pos x="94" y="418"/>
              </a:cxn>
              <a:cxn ang="0">
                <a:pos x="126" y="330"/>
              </a:cxn>
              <a:cxn ang="0">
                <a:pos x="220" y="314"/>
              </a:cxn>
              <a:cxn ang="0">
                <a:pos x="298" y="380"/>
              </a:cxn>
              <a:cxn ang="0">
                <a:pos x="305" y="375"/>
              </a:cxn>
            </a:cxnLst>
            <a:rect l="0" t="0" r="r" b="b"/>
            <a:pathLst>
              <a:path w="307" h="422">
                <a:moveTo>
                  <a:pt x="305" y="375"/>
                </a:moveTo>
                <a:cubicBezTo>
                  <a:pt x="261" y="301"/>
                  <a:pt x="261" y="301"/>
                  <a:pt x="261" y="301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220" y="300"/>
                  <a:pt x="219" y="296"/>
                  <a:pt x="218" y="292"/>
                </a:cubicBezTo>
                <a:cubicBezTo>
                  <a:pt x="215" y="277"/>
                  <a:pt x="210" y="264"/>
                  <a:pt x="203" y="253"/>
                </a:cubicBezTo>
                <a:cubicBezTo>
                  <a:pt x="215" y="251"/>
                  <a:pt x="246" y="244"/>
                  <a:pt x="247" y="244"/>
                </a:cubicBezTo>
                <a:cubicBezTo>
                  <a:pt x="249" y="245"/>
                  <a:pt x="297" y="259"/>
                  <a:pt x="297" y="259"/>
                </a:cubicBezTo>
                <a:cubicBezTo>
                  <a:pt x="299" y="260"/>
                  <a:pt x="302" y="259"/>
                  <a:pt x="302" y="257"/>
                </a:cubicBezTo>
                <a:cubicBezTo>
                  <a:pt x="303" y="254"/>
                  <a:pt x="302" y="252"/>
                  <a:pt x="299" y="251"/>
                </a:cubicBezTo>
                <a:cubicBezTo>
                  <a:pt x="248" y="235"/>
                  <a:pt x="248" y="235"/>
                  <a:pt x="248" y="235"/>
                </a:cubicBezTo>
                <a:cubicBezTo>
                  <a:pt x="198" y="245"/>
                  <a:pt x="198" y="245"/>
                  <a:pt x="198" y="245"/>
                </a:cubicBezTo>
                <a:cubicBezTo>
                  <a:pt x="194" y="240"/>
                  <a:pt x="189" y="236"/>
                  <a:pt x="185" y="232"/>
                </a:cubicBezTo>
                <a:cubicBezTo>
                  <a:pt x="198" y="220"/>
                  <a:pt x="204" y="203"/>
                  <a:pt x="201" y="185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43" y="171"/>
                  <a:pt x="238" y="139"/>
                  <a:pt x="238" y="135"/>
                </a:cubicBezTo>
                <a:cubicBezTo>
                  <a:pt x="241" y="133"/>
                  <a:pt x="256" y="119"/>
                  <a:pt x="256" y="119"/>
                </a:cubicBezTo>
                <a:cubicBezTo>
                  <a:pt x="257" y="118"/>
                  <a:pt x="258" y="116"/>
                  <a:pt x="258" y="115"/>
                </a:cubicBezTo>
                <a:cubicBezTo>
                  <a:pt x="257" y="114"/>
                  <a:pt x="257" y="113"/>
                  <a:pt x="256" y="113"/>
                </a:cubicBezTo>
                <a:cubicBezTo>
                  <a:pt x="255" y="111"/>
                  <a:pt x="252" y="111"/>
                  <a:pt x="250" y="112"/>
                </a:cubicBezTo>
                <a:cubicBezTo>
                  <a:pt x="229" y="132"/>
                  <a:pt x="229" y="132"/>
                  <a:pt x="229" y="132"/>
                </a:cubicBezTo>
                <a:cubicBezTo>
                  <a:pt x="229" y="132"/>
                  <a:pt x="232" y="160"/>
                  <a:pt x="233" y="165"/>
                </a:cubicBezTo>
                <a:cubicBezTo>
                  <a:pt x="229" y="166"/>
                  <a:pt x="212" y="173"/>
                  <a:pt x="199" y="177"/>
                </a:cubicBezTo>
                <a:cubicBezTo>
                  <a:pt x="192" y="159"/>
                  <a:pt x="176" y="146"/>
                  <a:pt x="156" y="143"/>
                </a:cubicBezTo>
                <a:cubicBezTo>
                  <a:pt x="165" y="134"/>
                  <a:pt x="169" y="120"/>
                  <a:pt x="166" y="106"/>
                </a:cubicBezTo>
                <a:cubicBezTo>
                  <a:pt x="164" y="96"/>
                  <a:pt x="159" y="88"/>
                  <a:pt x="153" y="82"/>
                </a:cubicBezTo>
                <a:cubicBezTo>
                  <a:pt x="171" y="6"/>
                  <a:pt x="171" y="6"/>
                  <a:pt x="171" y="6"/>
                </a:cubicBezTo>
                <a:cubicBezTo>
                  <a:pt x="172" y="4"/>
                  <a:pt x="170" y="2"/>
                  <a:pt x="168" y="1"/>
                </a:cubicBezTo>
                <a:cubicBezTo>
                  <a:pt x="166" y="0"/>
                  <a:pt x="163" y="2"/>
                  <a:pt x="163" y="4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38" y="73"/>
                  <a:pt x="131" y="72"/>
                  <a:pt x="123" y="73"/>
                </a:cubicBezTo>
                <a:cubicBezTo>
                  <a:pt x="115" y="75"/>
                  <a:pt x="108" y="80"/>
                  <a:pt x="103" y="86"/>
                </a:cubicBezTo>
                <a:cubicBezTo>
                  <a:pt x="45" y="50"/>
                  <a:pt x="45" y="50"/>
                  <a:pt x="45" y="50"/>
                </a:cubicBezTo>
                <a:cubicBezTo>
                  <a:pt x="43" y="49"/>
                  <a:pt x="40" y="50"/>
                  <a:pt x="39" y="52"/>
                </a:cubicBezTo>
                <a:cubicBezTo>
                  <a:pt x="37" y="54"/>
                  <a:pt x="38" y="57"/>
                  <a:pt x="40" y="58"/>
                </a:cubicBezTo>
                <a:cubicBezTo>
                  <a:pt x="99" y="94"/>
                  <a:pt x="99" y="94"/>
                  <a:pt x="99" y="94"/>
                </a:cubicBezTo>
                <a:cubicBezTo>
                  <a:pt x="95" y="101"/>
                  <a:pt x="94" y="111"/>
                  <a:pt x="96" y="120"/>
                </a:cubicBezTo>
                <a:cubicBezTo>
                  <a:pt x="99" y="134"/>
                  <a:pt x="108" y="146"/>
                  <a:pt x="120" y="151"/>
                </a:cubicBezTo>
                <a:cubicBezTo>
                  <a:pt x="105" y="159"/>
                  <a:pt x="96" y="173"/>
                  <a:pt x="94" y="189"/>
                </a:cubicBezTo>
                <a:cubicBezTo>
                  <a:pt x="81" y="190"/>
                  <a:pt x="60" y="191"/>
                  <a:pt x="57" y="191"/>
                </a:cubicBezTo>
                <a:cubicBezTo>
                  <a:pt x="54" y="188"/>
                  <a:pt x="40" y="169"/>
                  <a:pt x="40" y="169"/>
                </a:cubicBezTo>
                <a:cubicBezTo>
                  <a:pt x="5" y="166"/>
                  <a:pt x="5" y="166"/>
                  <a:pt x="5" y="166"/>
                </a:cubicBezTo>
                <a:cubicBezTo>
                  <a:pt x="2" y="166"/>
                  <a:pt x="0" y="168"/>
                  <a:pt x="0" y="170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3"/>
                  <a:pt x="2" y="175"/>
                  <a:pt x="4" y="175"/>
                </a:cubicBezTo>
                <a:cubicBezTo>
                  <a:pt x="4" y="175"/>
                  <a:pt x="32" y="177"/>
                  <a:pt x="36" y="177"/>
                </a:cubicBezTo>
                <a:cubicBezTo>
                  <a:pt x="38" y="180"/>
                  <a:pt x="52" y="200"/>
                  <a:pt x="52" y="200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01"/>
                  <a:pt x="94" y="203"/>
                  <a:pt x="94" y="206"/>
                </a:cubicBezTo>
                <a:cubicBezTo>
                  <a:pt x="98" y="224"/>
                  <a:pt x="111" y="238"/>
                  <a:pt x="128" y="244"/>
                </a:cubicBezTo>
                <a:cubicBezTo>
                  <a:pt x="125" y="249"/>
                  <a:pt x="123" y="255"/>
                  <a:pt x="121" y="261"/>
                </a:cubicBezTo>
                <a:cubicBezTo>
                  <a:pt x="71" y="273"/>
                  <a:pt x="71" y="273"/>
                  <a:pt x="71" y="273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34" y="319"/>
                  <a:pt x="35" y="321"/>
                  <a:pt x="37" y="323"/>
                </a:cubicBezTo>
                <a:cubicBezTo>
                  <a:pt x="38" y="324"/>
                  <a:pt x="41" y="324"/>
                  <a:pt x="43" y="322"/>
                </a:cubicBezTo>
                <a:cubicBezTo>
                  <a:pt x="43" y="322"/>
                  <a:pt x="74" y="283"/>
                  <a:pt x="76" y="281"/>
                </a:cubicBezTo>
                <a:cubicBezTo>
                  <a:pt x="78" y="281"/>
                  <a:pt x="104" y="274"/>
                  <a:pt x="119" y="270"/>
                </a:cubicBezTo>
                <a:cubicBezTo>
                  <a:pt x="117" y="283"/>
                  <a:pt x="117" y="297"/>
                  <a:pt x="120" y="311"/>
                </a:cubicBezTo>
                <a:cubicBezTo>
                  <a:pt x="121" y="315"/>
                  <a:pt x="122" y="318"/>
                  <a:pt x="123" y="321"/>
                </a:cubicBezTo>
                <a:cubicBezTo>
                  <a:pt x="87" y="352"/>
                  <a:pt x="87" y="352"/>
                  <a:pt x="87" y="352"/>
                </a:cubicBezTo>
                <a:cubicBezTo>
                  <a:pt x="86" y="418"/>
                  <a:pt x="86" y="418"/>
                  <a:pt x="86" y="418"/>
                </a:cubicBezTo>
                <a:cubicBezTo>
                  <a:pt x="86" y="420"/>
                  <a:pt x="88" y="422"/>
                  <a:pt x="90" y="422"/>
                </a:cubicBezTo>
                <a:cubicBezTo>
                  <a:pt x="92" y="422"/>
                  <a:pt x="94" y="420"/>
                  <a:pt x="94" y="418"/>
                </a:cubicBezTo>
                <a:cubicBezTo>
                  <a:pt x="94" y="418"/>
                  <a:pt x="95" y="360"/>
                  <a:pt x="96" y="356"/>
                </a:cubicBezTo>
                <a:cubicBezTo>
                  <a:pt x="97" y="354"/>
                  <a:pt x="115" y="339"/>
                  <a:pt x="126" y="330"/>
                </a:cubicBezTo>
                <a:cubicBezTo>
                  <a:pt x="138" y="363"/>
                  <a:pt x="162" y="384"/>
                  <a:pt x="185" y="380"/>
                </a:cubicBezTo>
                <a:cubicBezTo>
                  <a:pt x="207" y="375"/>
                  <a:pt x="221" y="347"/>
                  <a:pt x="220" y="314"/>
                </a:cubicBezTo>
                <a:cubicBezTo>
                  <a:pt x="233" y="312"/>
                  <a:pt x="253" y="311"/>
                  <a:pt x="256" y="310"/>
                </a:cubicBezTo>
                <a:cubicBezTo>
                  <a:pt x="259" y="315"/>
                  <a:pt x="298" y="380"/>
                  <a:pt x="298" y="380"/>
                </a:cubicBezTo>
                <a:cubicBezTo>
                  <a:pt x="299" y="382"/>
                  <a:pt x="302" y="382"/>
                  <a:pt x="304" y="381"/>
                </a:cubicBezTo>
                <a:cubicBezTo>
                  <a:pt x="306" y="380"/>
                  <a:pt x="307" y="377"/>
                  <a:pt x="305" y="375"/>
                </a:cubicBezTo>
                <a:close/>
              </a:path>
            </a:pathLst>
          </a:custGeom>
          <a:gradFill rotWithShape="1">
            <a:gsLst>
              <a:gs pos="0">
                <a:srgbClr val="4D4D4D"/>
              </a:gs>
              <a:gs pos="50000">
                <a:srgbClr val="010101"/>
              </a:gs>
              <a:gs pos="100000">
                <a:srgbClr val="4D4D4D"/>
              </a:gs>
            </a:gsLst>
            <a:lin ang="189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41" name="Freeform 537"/>
          <p:cNvSpPr>
            <a:spLocks/>
          </p:cNvSpPr>
          <p:nvPr/>
        </p:nvSpPr>
        <p:spPr bwMode="auto">
          <a:xfrm rot="1863332" flipH="1">
            <a:off x="542925" y="5694363"/>
            <a:ext cx="306388" cy="479425"/>
          </a:xfrm>
          <a:custGeom>
            <a:avLst/>
            <a:gdLst/>
            <a:ahLst/>
            <a:cxnLst>
              <a:cxn ang="0">
                <a:pos x="164" y="108"/>
              </a:cxn>
              <a:cxn ang="0">
                <a:pos x="134" y="128"/>
              </a:cxn>
              <a:cxn ang="0">
                <a:pos x="139" y="73"/>
              </a:cxn>
              <a:cxn ang="0">
                <a:pos x="173" y="12"/>
              </a:cxn>
              <a:cxn ang="0">
                <a:pos x="169" y="8"/>
              </a:cxn>
              <a:cxn ang="0">
                <a:pos x="127" y="39"/>
              </a:cxn>
              <a:cxn ang="0">
                <a:pos x="94" y="1"/>
              </a:cxn>
              <a:cxn ang="0">
                <a:pos x="89" y="5"/>
              </a:cxn>
              <a:cxn ang="0">
                <a:pos x="98" y="61"/>
              </a:cxn>
              <a:cxn ang="0">
                <a:pos x="76" y="104"/>
              </a:cxn>
              <a:cxn ang="0">
                <a:pos x="55" y="75"/>
              </a:cxn>
              <a:cxn ang="0">
                <a:pos x="33" y="64"/>
              </a:cxn>
              <a:cxn ang="0">
                <a:pos x="34" y="68"/>
              </a:cxn>
              <a:cxn ang="0">
                <a:pos x="51" y="99"/>
              </a:cxn>
              <a:cxn ang="0">
                <a:pos x="71" y="115"/>
              </a:cxn>
              <a:cxn ang="0">
                <a:pos x="68" y="158"/>
              </a:cxn>
              <a:cxn ang="0">
                <a:pos x="6" y="168"/>
              </a:cxn>
              <a:cxn ang="0">
                <a:pos x="8" y="173"/>
              </a:cxn>
              <a:cxn ang="0">
                <a:pos x="64" y="163"/>
              </a:cxn>
              <a:cxn ang="0">
                <a:pos x="50" y="197"/>
              </a:cxn>
              <a:cxn ang="0">
                <a:pos x="1" y="247"/>
              </a:cxn>
              <a:cxn ang="0">
                <a:pos x="5" y="250"/>
              </a:cxn>
              <a:cxn ang="0">
                <a:pos x="49" y="203"/>
              </a:cxn>
              <a:cxn ang="0">
                <a:pos x="103" y="221"/>
              </a:cxn>
              <a:cxn ang="0">
                <a:pos x="123" y="286"/>
              </a:cxn>
              <a:cxn ang="0">
                <a:pos x="128" y="286"/>
              </a:cxn>
              <a:cxn ang="0">
                <a:pos x="106" y="215"/>
              </a:cxn>
              <a:cxn ang="0">
                <a:pos x="113" y="177"/>
              </a:cxn>
              <a:cxn ang="0">
                <a:pos x="160" y="210"/>
              </a:cxn>
              <a:cxn ang="0">
                <a:pos x="163" y="205"/>
              </a:cxn>
              <a:cxn ang="0">
                <a:pos x="112" y="171"/>
              </a:cxn>
              <a:cxn ang="0">
                <a:pos x="133" y="134"/>
              </a:cxn>
              <a:cxn ang="0">
                <a:pos x="168" y="113"/>
              </a:cxn>
              <a:cxn ang="0">
                <a:pos x="184" y="106"/>
              </a:cxn>
              <a:cxn ang="0">
                <a:pos x="181" y="102"/>
              </a:cxn>
            </a:cxnLst>
            <a:rect l="0" t="0" r="r" b="b"/>
            <a:pathLst>
              <a:path w="184" h="289">
                <a:moveTo>
                  <a:pt x="181" y="102"/>
                </a:moveTo>
                <a:cubicBezTo>
                  <a:pt x="164" y="108"/>
                  <a:pt x="164" y="108"/>
                  <a:pt x="164" y="108"/>
                </a:cubicBezTo>
                <a:cubicBezTo>
                  <a:pt x="164" y="108"/>
                  <a:pt x="157" y="127"/>
                  <a:pt x="156" y="131"/>
                </a:cubicBezTo>
                <a:cubicBezTo>
                  <a:pt x="153" y="131"/>
                  <a:pt x="142" y="129"/>
                  <a:pt x="134" y="128"/>
                </a:cubicBezTo>
                <a:cubicBezTo>
                  <a:pt x="137" y="114"/>
                  <a:pt x="132" y="101"/>
                  <a:pt x="123" y="94"/>
                </a:cubicBezTo>
                <a:cubicBezTo>
                  <a:pt x="130" y="91"/>
                  <a:pt x="137" y="83"/>
                  <a:pt x="139" y="73"/>
                </a:cubicBezTo>
                <a:cubicBezTo>
                  <a:pt x="141" y="66"/>
                  <a:pt x="141" y="60"/>
                  <a:pt x="140" y="54"/>
                </a:cubicBezTo>
                <a:cubicBezTo>
                  <a:pt x="173" y="12"/>
                  <a:pt x="173" y="12"/>
                  <a:pt x="173" y="12"/>
                </a:cubicBezTo>
                <a:cubicBezTo>
                  <a:pt x="174" y="10"/>
                  <a:pt x="174" y="8"/>
                  <a:pt x="173" y="7"/>
                </a:cubicBezTo>
                <a:cubicBezTo>
                  <a:pt x="172" y="6"/>
                  <a:pt x="170" y="6"/>
                  <a:pt x="169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5" y="44"/>
                  <a:pt x="132" y="41"/>
                  <a:pt x="127" y="39"/>
                </a:cubicBezTo>
                <a:cubicBezTo>
                  <a:pt x="122" y="38"/>
                  <a:pt x="117" y="39"/>
                  <a:pt x="113" y="42"/>
                </a:cubicBezTo>
                <a:cubicBezTo>
                  <a:pt x="94" y="1"/>
                  <a:pt x="94" y="1"/>
                  <a:pt x="94" y="1"/>
                </a:cubicBezTo>
                <a:cubicBezTo>
                  <a:pt x="93" y="0"/>
                  <a:pt x="91" y="0"/>
                  <a:pt x="90" y="1"/>
                </a:cubicBezTo>
                <a:cubicBezTo>
                  <a:pt x="89" y="1"/>
                  <a:pt x="88" y="3"/>
                  <a:pt x="89" y="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49"/>
                  <a:pt x="100" y="54"/>
                  <a:pt x="98" y="61"/>
                </a:cubicBezTo>
                <a:cubicBezTo>
                  <a:pt x="96" y="71"/>
                  <a:pt x="97" y="81"/>
                  <a:pt x="101" y="87"/>
                </a:cubicBezTo>
                <a:cubicBezTo>
                  <a:pt x="91" y="89"/>
                  <a:pt x="82" y="95"/>
                  <a:pt x="76" y="104"/>
                </a:cubicBezTo>
                <a:cubicBezTo>
                  <a:pt x="69" y="101"/>
                  <a:pt x="58" y="95"/>
                  <a:pt x="56" y="94"/>
                </a:cubicBezTo>
                <a:cubicBezTo>
                  <a:pt x="56" y="92"/>
                  <a:pt x="55" y="75"/>
                  <a:pt x="55" y="75"/>
                </a:cubicBezTo>
                <a:cubicBezTo>
                  <a:pt x="37" y="63"/>
                  <a:pt x="37" y="63"/>
                  <a:pt x="37" y="63"/>
                </a:cubicBezTo>
                <a:cubicBezTo>
                  <a:pt x="36" y="62"/>
                  <a:pt x="34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2" y="66"/>
                  <a:pt x="33" y="67"/>
                  <a:pt x="34" y="68"/>
                </a:cubicBezTo>
                <a:cubicBezTo>
                  <a:pt x="34" y="68"/>
                  <a:pt x="48" y="78"/>
                  <a:pt x="49" y="79"/>
                </a:cubicBezTo>
                <a:cubicBezTo>
                  <a:pt x="50" y="82"/>
                  <a:pt x="51" y="99"/>
                  <a:pt x="51" y="9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2" y="111"/>
                  <a:pt x="72" y="113"/>
                  <a:pt x="71" y="115"/>
                </a:cubicBezTo>
                <a:cubicBezTo>
                  <a:pt x="67" y="127"/>
                  <a:pt x="70" y="140"/>
                  <a:pt x="77" y="149"/>
                </a:cubicBezTo>
                <a:cubicBezTo>
                  <a:pt x="74" y="151"/>
                  <a:pt x="71" y="154"/>
                  <a:pt x="68" y="158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6" y="168"/>
                  <a:pt x="6" y="168"/>
                  <a:pt x="6" y="168"/>
                </a:cubicBezTo>
                <a:cubicBezTo>
                  <a:pt x="5" y="168"/>
                  <a:pt x="4" y="170"/>
                  <a:pt x="5" y="172"/>
                </a:cubicBezTo>
                <a:cubicBezTo>
                  <a:pt x="5" y="173"/>
                  <a:pt x="7" y="174"/>
                  <a:pt x="8" y="173"/>
                </a:cubicBezTo>
                <a:cubicBezTo>
                  <a:pt x="8" y="173"/>
                  <a:pt x="36" y="158"/>
                  <a:pt x="38" y="157"/>
                </a:cubicBezTo>
                <a:cubicBezTo>
                  <a:pt x="39" y="157"/>
                  <a:pt x="55" y="161"/>
                  <a:pt x="64" y="163"/>
                </a:cubicBezTo>
                <a:cubicBezTo>
                  <a:pt x="59" y="171"/>
                  <a:pt x="55" y="180"/>
                  <a:pt x="52" y="190"/>
                </a:cubicBezTo>
                <a:cubicBezTo>
                  <a:pt x="51" y="192"/>
                  <a:pt x="51" y="194"/>
                  <a:pt x="50" y="197"/>
                </a:cubicBezTo>
                <a:cubicBezTo>
                  <a:pt x="22" y="205"/>
                  <a:pt x="22" y="205"/>
                  <a:pt x="22" y="205"/>
                </a:cubicBezTo>
                <a:cubicBezTo>
                  <a:pt x="1" y="247"/>
                  <a:pt x="1" y="247"/>
                  <a:pt x="1" y="247"/>
                </a:cubicBezTo>
                <a:cubicBezTo>
                  <a:pt x="0" y="248"/>
                  <a:pt x="0" y="250"/>
                  <a:pt x="1" y="251"/>
                </a:cubicBezTo>
                <a:cubicBezTo>
                  <a:pt x="3" y="252"/>
                  <a:pt x="4" y="251"/>
                  <a:pt x="5" y="250"/>
                </a:cubicBezTo>
                <a:cubicBezTo>
                  <a:pt x="5" y="250"/>
                  <a:pt x="24" y="213"/>
                  <a:pt x="25" y="210"/>
                </a:cubicBezTo>
                <a:cubicBezTo>
                  <a:pt x="27" y="210"/>
                  <a:pt x="40" y="206"/>
                  <a:pt x="49" y="203"/>
                </a:cubicBezTo>
                <a:cubicBezTo>
                  <a:pt x="45" y="228"/>
                  <a:pt x="51" y="249"/>
                  <a:pt x="64" y="253"/>
                </a:cubicBezTo>
                <a:cubicBezTo>
                  <a:pt x="77" y="256"/>
                  <a:pt x="93" y="243"/>
                  <a:pt x="103" y="221"/>
                </a:cubicBezTo>
                <a:cubicBezTo>
                  <a:pt x="110" y="224"/>
                  <a:pt x="121" y="229"/>
                  <a:pt x="123" y="230"/>
                </a:cubicBezTo>
                <a:cubicBezTo>
                  <a:pt x="123" y="233"/>
                  <a:pt x="123" y="286"/>
                  <a:pt x="123" y="286"/>
                </a:cubicBezTo>
                <a:cubicBezTo>
                  <a:pt x="123" y="288"/>
                  <a:pt x="124" y="289"/>
                  <a:pt x="125" y="289"/>
                </a:cubicBezTo>
                <a:cubicBezTo>
                  <a:pt x="127" y="289"/>
                  <a:pt x="128" y="287"/>
                  <a:pt x="128" y="286"/>
                </a:cubicBezTo>
                <a:cubicBezTo>
                  <a:pt x="128" y="226"/>
                  <a:pt x="128" y="226"/>
                  <a:pt x="128" y="226"/>
                </a:cubicBezTo>
                <a:cubicBezTo>
                  <a:pt x="106" y="215"/>
                  <a:pt x="106" y="215"/>
                  <a:pt x="106" y="215"/>
                </a:cubicBezTo>
                <a:cubicBezTo>
                  <a:pt x="107" y="213"/>
                  <a:pt x="108" y="210"/>
                  <a:pt x="109" y="206"/>
                </a:cubicBezTo>
                <a:cubicBezTo>
                  <a:pt x="112" y="196"/>
                  <a:pt x="113" y="186"/>
                  <a:pt x="113" y="177"/>
                </a:cubicBezTo>
                <a:cubicBezTo>
                  <a:pt x="120" y="180"/>
                  <a:pt x="138" y="185"/>
                  <a:pt x="139" y="185"/>
                </a:cubicBezTo>
                <a:cubicBezTo>
                  <a:pt x="140" y="186"/>
                  <a:pt x="160" y="210"/>
                  <a:pt x="160" y="210"/>
                </a:cubicBezTo>
                <a:cubicBezTo>
                  <a:pt x="161" y="211"/>
                  <a:pt x="162" y="211"/>
                  <a:pt x="163" y="210"/>
                </a:cubicBezTo>
                <a:cubicBezTo>
                  <a:pt x="164" y="208"/>
                  <a:pt x="164" y="206"/>
                  <a:pt x="163" y="205"/>
                </a:cubicBezTo>
                <a:cubicBezTo>
                  <a:pt x="142" y="180"/>
                  <a:pt x="142" y="180"/>
                  <a:pt x="142" y="180"/>
                </a:cubicBezTo>
                <a:cubicBezTo>
                  <a:pt x="112" y="171"/>
                  <a:pt x="112" y="171"/>
                  <a:pt x="112" y="171"/>
                </a:cubicBezTo>
                <a:cubicBezTo>
                  <a:pt x="112" y="166"/>
                  <a:pt x="111" y="162"/>
                  <a:pt x="110" y="159"/>
                </a:cubicBezTo>
                <a:cubicBezTo>
                  <a:pt x="120" y="155"/>
                  <a:pt x="129" y="146"/>
                  <a:pt x="133" y="134"/>
                </a:cubicBezTo>
                <a:cubicBezTo>
                  <a:pt x="159" y="138"/>
                  <a:pt x="159" y="138"/>
                  <a:pt x="159" y="138"/>
                </a:cubicBezTo>
                <a:cubicBezTo>
                  <a:pt x="159" y="138"/>
                  <a:pt x="167" y="116"/>
                  <a:pt x="168" y="113"/>
                </a:cubicBezTo>
                <a:cubicBezTo>
                  <a:pt x="170" y="113"/>
                  <a:pt x="182" y="108"/>
                  <a:pt x="182" y="108"/>
                </a:cubicBezTo>
                <a:cubicBezTo>
                  <a:pt x="183" y="108"/>
                  <a:pt x="184" y="107"/>
                  <a:pt x="184" y="106"/>
                </a:cubicBezTo>
                <a:cubicBezTo>
                  <a:pt x="184" y="106"/>
                  <a:pt x="184" y="105"/>
                  <a:pt x="184" y="104"/>
                </a:cubicBezTo>
                <a:cubicBezTo>
                  <a:pt x="184" y="103"/>
                  <a:pt x="183" y="102"/>
                  <a:pt x="181" y="102"/>
                </a:cubicBezTo>
                <a:close/>
              </a:path>
            </a:pathLst>
          </a:custGeom>
          <a:solidFill>
            <a:srgbClr val="01010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42" name="Freeform 538"/>
          <p:cNvSpPr>
            <a:spLocks/>
          </p:cNvSpPr>
          <p:nvPr/>
        </p:nvSpPr>
        <p:spPr bwMode="auto">
          <a:xfrm rot="375817" flipH="1">
            <a:off x="887413" y="5597525"/>
            <a:ext cx="700087" cy="939800"/>
          </a:xfrm>
          <a:custGeom>
            <a:avLst/>
            <a:gdLst/>
            <a:ahLst/>
            <a:cxnLst>
              <a:cxn ang="0">
                <a:pos x="415" y="227"/>
              </a:cxn>
              <a:cxn ang="0">
                <a:pos x="356" y="273"/>
              </a:cxn>
              <a:cxn ang="0">
                <a:pos x="287" y="191"/>
              </a:cxn>
              <a:cxn ang="0">
                <a:pos x="329" y="120"/>
              </a:cxn>
              <a:cxn ang="0">
                <a:pos x="407" y="42"/>
              </a:cxn>
              <a:cxn ang="0">
                <a:pos x="325" y="109"/>
              </a:cxn>
              <a:cxn ang="0">
                <a:pos x="271" y="87"/>
              </a:cxn>
              <a:cxn ang="0">
                <a:pos x="224" y="1"/>
              </a:cxn>
              <a:cxn ang="0">
                <a:pos x="260" y="92"/>
              </a:cxn>
              <a:cxn ang="0">
                <a:pos x="241" y="172"/>
              </a:cxn>
              <a:cxn ang="0">
                <a:pos x="140" y="170"/>
              </a:cxn>
              <a:cxn ang="0">
                <a:pos x="101" y="103"/>
              </a:cxn>
              <a:cxn ang="0">
                <a:pos x="92" y="105"/>
              </a:cxn>
              <a:cxn ang="0">
                <a:pos x="127" y="139"/>
              </a:cxn>
              <a:cxn ang="0">
                <a:pos x="176" y="205"/>
              </a:cxn>
              <a:cxn ang="0">
                <a:pos x="180" y="282"/>
              </a:cxn>
              <a:cxn ang="0">
                <a:pos x="94" y="272"/>
              </a:cxn>
              <a:cxn ang="0">
                <a:pos x="19" y="301"/>
              </a:cxn>
              <a:cxn ang="0">
                <a:pos x="94" y="284"/>
              </a:cxn>
              <a:cxn ang="0">
                <a:pos x="121" y="351"/>
              </a:cxn>
              <a:cxn ang="0">
                <a:pos x="53" y="371"/>
              </a:cxn>
              <a:cxn ang="0">
                <a:pos x="4" y="452"/>
              </a:cxn>
              <a:cxn ang="0">
                <a:pos x="60" y="382"/>
              </a:cxn>
              <a:cxn ang="0">
                <a:pos x="141" y="476"/>
              </a:cxn>
              <a:cxn ang="0">
                <a:pos x="273" y="452"/>
              </a:cxn>
              <a:cxn ang="0">
                <a:pos x="273" y="567"/>
              </a:cxn>
              <a:cxn ang="0">
                <a:pos x="285" y="446"/>
              </a:cxn>
              <a:cxn ang="0">
                <a:pos x="244" y="403"/>
              </a:cxn>
              <a:cxn ang="0">
                <a:pos x="313" y="372"/>
              </a:cxn>
              <a:cxn ang="0">
                <a:pos x="364" y="427"/>
              </a:cxn>
              <a:cxn ang="0">
                <a:pos x="320" y="362"/>
              </a:cxn>
              <a:cxn ang="0">
                <a:pos x="252" y="311"/>
              </a:cxn>
              <a:cxn ang="0">
                <a:pos x="362" y="287"/>
              </a:cxn>
              <a:cxn ang="0">
                <a:pos x="417" y="239"/>
              </a:cxn>
              <a:cxn ang="0">
                <a:pos x="422" y="232"/>
              </a:cxn>
            </a:cxnLst>
            <a:rect l="0" t="0" r="r" b="b"/>
            <a:pathLst>
              <a:path w="422" h="567">
                <a:moveTo>
                  <a:pt x="422" y="232"/>
                </a:moveTo>
                <a:cubicBezTo>
                  <a:pt x="421" y="229"/>
                  <a:pt x="418" y="227"/>
                  <a:pt x="415" y="227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376" y="233"/>
                  <a:pt x="359" y="266"/>
                  <a:pt x="356" y="273"/>
                </a:cubicBezTo>
                <a:cubicBezTo>
                  <a:pt x="351" y="272"/>
                  <a:pt x="327" y="265"/>
                  <a:pt x="309" y="261"/>
                </a:cubicBezTo>
                <a:cubicBezTo>
                  <a:pt x="316" y="235"/>
                  <a:pt x="307" y="209"/>
                  <a:pt x="287" y="191"/>
                </a:cubicBezTo>
                <a:cubicBezTo>
                  <a:pt x="303" y="187"/>
                  <a:pt x="319" y="175"/>
                  <a:pt x="326" y="157"/>
                </a:cubicBezTo>
                <a:cubicBezTo>
                  <a:pt x="331" y="145"/>
                  <a:pt x="332" y="132"/>
                  <a:pt x="329" y="120"/>
                </a:cubicBezTo>
                <a:cubicBezTo>
                  <a:pt x="407" y="50"/>
                  <a:pt x="407" y="50"/>
                  <a:pt x="407" y="50"/>
                </a:cubicBezTo>
                <a:cubicBezTo>
                  <a:pt x="409" y="48"/>
                  <a:pt x="409" y="44"/>
                  <a:pt x="407" y="42"/>
                </a:cubicBezTo>
                <a:cubicBezTo>
                  <a:pt x="405" y="39"/>
                  <a:pt x="401" y="39"/>
                  <a:pt x="399" y="41"/>
                </a:cubicBezTo>
                <a:cubicBezTo>
                  <a:pt x="325" y="109"/>
                  <a:pt x="325" y="109"/>
                  <a:pt x="325" y="109"/>
                </a:cubicBezTo>
                <a:cubicBezTo>
                  <a:pt x="320" y="100"/>
                  <a:pt x="312" y="92"/>
                  <a:pt x="302" y="88"/>
                </a:cubicBezTo>
                <a:cubicBezTo>
                  <a:pt x="292" y="84"/>
                  <a:pt x="281" y="84"/>
                  <a:pt x="271" y="87"/>
                </a:cubicBezTo>
                <a:cubicBezTo>
                  <a:pt x="232" y="4"/>
                  <a:pt x="232" y="4"/>
                  <a:pt x="232" y="4"/>
                </a:cubicBezTo>
                <a:cubicBezTo>
                  <a:pt x="231" y="1"/>
                  <a:pt x="227" y="0"/>
                  <a:pt x="224" y="1"/>
                </a:cubicBezTo>
                <a:cubicBezTo>
                  <a:pt x="222" y="2"/>
                  <a:pt x="220" y="6"/>
                  <a:pt x="222" y="9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50" y="98"/>
                  <a:pt x="242" y="108"/>
                  <a:pt x="237" y="120"/>
                </a:cubicBezTo>
                <a:cubicBezTo>
                  <a:pt x="229" y="138"/>
                  <a:pt x="231" y="158"/>
                  <a:pt x="241" y="172"/>
                </a:cubicBezTo>
                <a:cubicBezTo>
                  <a:pt x="218" y="170"/>
                  <a:pt x="197" y="179"/>
                  <a:pt x="183" y="195"/>
                </a:cubicBezTo>
                <a:cubicBezTo>
                  <a:pt x="168" y="187"/>
                  <a:pt x="143" y="172"/>
                  <a:pt x="140" y="170"/>
                </a:cubicBezTo>
                <a:cubicBezTo>
                  <a:pt x="140" y="165"/>
                  <a:pt x="139" y="133"/>
                  <a:pt x="139" y="13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98" y="101"/>
                  <a:pt x="95" y="101"/>
                  <a:pt x="93" y="104"/>
                </a:cubicBezTo>
                <a:cubicBezTo>
                  <a:pt x="92" y="104"/>
                  <a:pt x="92" y="105"/>
                  <a:pt x="92" y="105"/>
                </a:cubicBezTo>
                <a:cubicBezTo>
                  <a:pt x="91" y="108"/>
                  <a:pt x="92" y="110"/>
                  <a:pt x="94" y="112"/>
                </a:cubicBezTo>
                <a:cubicBezTo>
                  <a:pt x="94" y="112"/>
                  <a:pt x="123" y="136"/>
                  <a:pt x="127" y="139"/>
                </a:cubicBezTo>
                <a:cubicBezTo>
                  <a:pt x="127" y="143"/>
                  <a:pt x="128" y="177"/>
                  <a:pt x="128" y="177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74" y="208"/>
                  <a:pt x="172" y="211"/>
                  <a:pt x="171" y="214"/>
                </a:cubicBezTo>
                <a:cubicBezTo>
                  <a:pt x="162" y="237"/>
                  <a:pt x="166" y="262"/>
                  <a:pt x="180" y="282"/>
                </a:cubicBezTo>
                <a:cubicBezTo>
                  <a:pt x="173" y="285"/>
                  <a:pt x="166" y="290"/>
                  <a:pt x="159" y="296"/>
                </a:cubicBezTo>
                <a:cubicBezTo>
                  <a:pt x="94" y="272"/>
                  <a:pt x="94" y="272"/>
                  <a:pt x="94" y="272"/>
                </a:cubicBezTo>
                <a:cubicBezTo>
                  <a:pt x="23" y="294"/>
                  <a:pt x="23" y="294"/>
                  <a:pt x="23" y="294"/>
                </a:cubicBezTo>
                <a:cubicBezTo>
                  <a:pt x="20" y="295"/>
                  <a:pt x="18" y="298"/>
                  <a:pt x="19" y="301"/>
                </a:cubicBezTo>
                <a:cubicBezTo>
                  <a:pt x="20" y="304"/>
                  <a:pt x="23" y="306"/>
                  <a:pt x="26" y="305"/>
                </a:cubicBezTo>
                <a:cubicBezTo>
                  <a:pt x="26" y="305"/>
                  <a:pt x="90" y="285"/>
                  <a:pt x="94" y="284"/>
                </a:cubicBezTo>
                <a:cubicBezTo>
                  <a:pt x="96" y="285"/>
                  <a:pt x="130" y="297"/>
                  <a:pt x="150" y="305"/>
                </a:cubicBezTo>
                <a:cubicBezTo>
                  <a:pt x="139" y="317"/>
                  <a:pt x="128" y="333"/>
                  <a:pt x="121" y="351"/>
                </a:cubicBezTo>
                <a:cubicBezTo>
                  <a:pt x="119" y="356"/>
                  <a:pt x="117" y="360"/>
                  <a:pt x="116" y="36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2" y="444"/>
                  <a:pt x="2" y="444"/>
                  <a:pt x="2" y="444"/>
                </a:cubicBezTo>
                <a:cubicBezTo>
                  <a:pt x="0" y="447"/>
                  <a:pt x="1" y="450"/>
                  <a:pt x="4" y="452"/>
                </a:cubicBezTo>
                <a:cubicBezTo>
                  <a:pt x="6" y="454"/>
                  <a:pt x="10" y="453"/>
                  <a:pt x="12" y="451"/>
                </a:cubicBezTo>
                <a:cubicBezTo>
                  <a:pt x="12" y="451"/>
                  <a:pt x="57" y="386"/>
                  <a:pt x="60" y="382"/>
                </a:cubicBezTo>
                <a:cubicBezTo>
                  <a:pt x="63" y="382"/>
                  <a:pt x="94" y="379"/>
                  <a:pt x="113" y="377"/>
                </a:cubicBezTo>
                <a:cubicBezTo>
                  <a:pt x="102" y="422"/>
                  <a:pt x="113" y="464"/>
                  <a:pt x="141" y="476"/>
                </a:cubicBezTo>
                <a:cubicBezTo>
                  <a:pt x="170" y="488"/>
                  <a:pt x="206" y="467"/>
                  <a:pt x="231" y="429"/>
                </a:cubicBezTo>
                <a:cubicBezTo>
                  <a:pt x="245" y="437"/>
                  <a:pt x="269" y="450"/>
                  <a:pt x="273" y="452"/>
                </a:cubicBezTo>
                <a:cubicBezTo>
                  <a:pt x="273" y="459"/>
                  <a:pt x="267" y="561"/>
                  <a:pt x="267" y="561"/>
                </a:cubicBezTo>
                <a:cubicBezTo>
                  <a:pt x="267" y="564"/>
                  <a:pt x="269" y="567"/>
                  <a:pt x="273" y="567"/>
                </a:cubicBezTo>
                <a:cubicBezTo>
                  <a:pt x="276" y="567"/>
                  <a:pt x="279" y="565"/>
                  <a:pt x="279" y="561"/>
                </a:cubicBezTo>
                <a:cubicBezTo>
                  <a:pt x="285" y="446"/>
                  <a:pt x="285" y="446"/>
                  <a:pt x="285" y="446"/>
                </a:cubicBezTo>
                <a:cubicBezTo>
                  <a:pt x="237" y="419"/>
                  <a:pt x="237" y="419"/>
                  <a:pt x="237" y="419"/>
                </a:cubicBezTo>
                <a:cubicBezTo>
                  <a:pt x="239" y="414"/>
                  <a:pt x="242" y="408"/>
                  <a:pt x="244" y="403"/>
                </a:cubicBezTo>
                <a:cubicBezTo>
                  <a:pt x="252" y="384"/>
                  <a:pt x="256" y="365"/>
                  <a:pt x="257" y="348"/>
                </a:cubicBezTo>
                <a:cubicBezTo>
                  <a:pt x="272" y="355"/>
                  <a:pt x="311" y="371"/>
                  <a:pt x="313" y="372"/>
                </a:cubicBezTo>
                <a:cubicBezTo>
                  <a:pt x="315" y="374"/>
                  <a:pt x="356" y="426"/>
                  <a:pt x="356" y="426"/>
                </a:cubicBezTo>
                <a:cubicBezTo>
                  <a:pt x="358" y="428"/>
                  <a:pt x="362" y="429"/>
                  <a:pt x="364" y="427"/>
                </a:cubicBezTo>
                <a:cubicBezTo>
                  <a:pt x="367" y="425"/>
                  <a:pt x="367" y="421"/>
                  <a:pt x="365" y="419"/>
                </a:cubicBezTo>
                <a:cubicBezTo>
                  <a:pt x="320" y="362"/>
                  <a:pt x="320" y="362"/>
                  <a:pt x="320" y="362"/>
                </a:cubicBezTo>
                <a:cubicBezTo>
                  <a:pt x="257" y="336"/>
                  <a:pt x="257" y="336"/>
                  <a:pt x="257" y="336"/>
                </a:cubicBezTo>
                <a:cubicBezTo>
                  <a:pt x="256" y="327"/>
                  <a:pt x="254" y="319"/>
                  <a:pt x="252" y="311"/>
                </a:cubicBezTo>
                <a:cubicBezTo>
                  <a:pt x="275" y="308"/>
                  <a:pt x="295" y="294"/>
                  <a:pt x="305" y="272"/>
                </a:cubicBezTo>
                <a:cubicBezTo>
                  <a:pt x="362" y="287"/>
                  <a:pt x="362" y="287"/>
                  <a:pt x="362" y="287"/>
                </a:cubicBezTo>
                <a:cubicBezTo>
                  <a:pt x="362" y="287"/>
                  <a:pt x="381" y="248"/>
                  <a:pt x="384" y="244"/>
                </a:cubicBezTo>
                <a:cubicBezTo>
                  <a:pt x="389" y="243"/>
                  <a:pt x="417" y="239"/>
                  <a:pt x="417" y="239"/>
                </a:cubicBezTo>
                <a:cubicBezTo>
                  <a:pt x="419" y="238"/>
                  <a:pt x="420" y="237"/>
                  <a:pt x="421" y="235"/>
                </a:cubicBezTo>
                <a:cubicBezTo>
                  <a:pt x="422" y="234"/>
                  <a:pt x="422" y="233"/>
                  <a:pt x="422" y="232"/>
                </a:cubicBezTo>
                <a:close/>
              </a:path>
            </a:pathLst>
          </a:custGeom>
          <a:solidFill>
            <a:srgbClr val="01010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43" name="Freeform 539"/>
          <p:cNvSpPr>
            <a:spLocks/>
          </p:cNvSpPr>
          <p:nvPr/>
        </p:nvSpPr>
        <p:spPr bwMode="auto">
          <a:xfrm rot="21049324" flipH="1">
            <a:off x="6578600" y="5811838"/>
            <a:ext cx="292100" cy="346075"/>
          </a:xfrm>
          <a:custGeom>
            <a:avLst/>
            <a:gdLst/>
            <a:ahLst/>
            <a:cxnLst>
              <a:cxn ang="0">
                <a:pos x="245" y="214"/>
              </a:cxn>
              <a:cxn ang="0">
                <a:pos x="208" y="218"/>
              </a:cxn>
              <a:cxn ang="0">
                <a:pos x="219" y="173"/>
              </a:cxn>
              <a:cxn ang="0">
                <a:pos x="266" y="168"/>
              </a:cxn>
              <a:cxn ang="0">
                <a:pos x="217" y="165"/>
              </a:cxn>
              <a:cxn ang="0">
                <a:pos x="166" y="180"/>
              </a:cxn>
              <a:cxn ang="0">
                <a:pos x="196" y="116"/>
              </a:cxn>
              <a:cxn ang="0">
                <a:pos x="192" y="70"/>
              </a:cxn>
              <a:cxn ang="0">
                <a:pos x="191" y="65"/>
              </a:cxn>
              <a:cxn ang="0">
                <a:pos x="174" y="88"/>
              </a:cxn>
              <a:cxn ang="0">
                <a:pos x="162" y="132"/>
              </a:cxn>
              <a:cxn ang="0">
                <a:pos x="117" y="84"/>
              </a:cxn>
              <a:cxn ang="0">
                <a:pos x="94" y="3"/>
              </a:cxn>
              <a:cxn ang="0">
                <a:pos x="87" y="4"/>
              </a:cxn>
              <a:cxn ang="0">
                <a:pos x="74" y="70"/>
              </a:cxn>
              <a:cxn ang="0">
                <a:pos x="5" y="73"/>
              </a:cxn>
              <a:cxn ang="0">
                <a:pos x="4" y="80"/>
              </a:cxn>
              <a:cxn ang="0">
                <a:pos x="65" y="115"/>
              </a:cxn>
              <a:cxn ang="0">
                <a:pos x="82" y="170"/>
              </a:cxn>
              <a:cxn ang="0">
                <a:pos x="34" y="168"/>
              </a:cxn>
              <a:cxn ang="0">
                <a:pos x="2" y="180"/>
              </a:cxn>
              <a:cxn ang="0">
                <a:pos x="6" y="183"/>
              </a:cxn>
              <a:cxn ang="0">
                <a:pos x="52" y="190"/>
              </a:cxn>
              <a:cxn ang="0">
                <a:pos x="87" y="183"/>
              </a:cxn>
              <a:cxn ang="0">
                <a:pos x="123" y="220"/>
              </a:cxn>
              <a:cxn ang="0">
                <a:pos x="70" y="287"/>
              </a:cxn>
              <a:cxn ang="0">
                <a:pos x="77" y="290"/>
              </a:cxn>
              <a:cxn ang="0">
                <a:pos x="124" y="228"/>
              </a:cxn>
              <a:cxn ang="0">
                <a:pos x="140" y="268"/>
              </a:cxn>
              <a:cxn ang="0">
                <a:pos x="137" y="355"/>
              </a:cxn>
              <a:cxn ang="0">
                <a:pos x="144" y="352"/>
              </a:cxn>
              <a:cxn ang="0">
                <a:pos x="145" y="274"/>
              </a:cxn>
              <a:cxn ang="0">
                <a:pos x="216" y="235"/>
              </a:cxn>
              <a:cxn ang="0">
                <a:pos x="296" y="267"/>
              </a:cxn>
              <a:cxn ang="0">
                <a:pos x="300" y="262"/>
              </a:cxn>
            </a:cxnLst>
            <a:rect l="0" t="0" r="r" b="b"/>
            <a:pathLst>
              <a:path w="302" h="358">
                <a:moveTo>
                  <a:pt x="300" y="262"/>
                </a:moveTo>
                <a:cubicBezTo>
                  <a:pt x="245" y="214"/>
                  <a:pt x="245" y="214"/>
                  <a:pt x="245" y="214"/>
                </a:cubicBezTo>
                <a:cubicBezTo>
                  <a:pt x="213" y="228"/>
                  <a:pt x="213" y="228"/>
                  <a:pt x="213" y="228"/>
                </a:cubicBezTo>
                <a:cubicBezTo>
                  <a:pt x="212" y="225"/>
                  <a:pt x="210" y="222"/>
                  <a:pt x="208" y="218"/>
                </a:cubicBezTo>
                <a:cubicBezTo>
                  <a:pt x="202" y="207"/>
                  <a:pt x="194" y="198"/>
                  <a:pt x="186" y="192"/>
                </a:cubicBezTo>
                <a:cubicBezTo>
                  <a:pt x="195" y="187"/>
                  <a:pt x="218" y="173"/>
                  <a:pt x="219" y="173"/>
                </a:cubicBezTo>
                <a:cubicBezTo>
                  <a:pt x="221" y="172"/>
                  <a:pt x="263" y="172"/>
                  <a:pt x="263" y="172"/>
                </a:cubicBezTo>
                <a:cubicBezTo>
                  <a:pt x="265" y="172"/>
                  <a:pt x="266" y="170"/>
                  <a:pt x="266" y="168"/>
                </a:cubicBezTo>
                <a:cubicBezTo>
                  <a:pt x="266" y="166"/>
                  <a:pt x="264" y="164"/>
                  <a:pt x="262" y="164"/>
                </a:cubicBezTo>
                <a:cubicBezTo>
                  <a:pt x="217" y="165"/>
                  <a:pt x="217" y="165"/>
                  <a:pt x="217" y="165"/>
                </a:cubicBezTo>
                <a:cubicBezTo>
                  <a:pt x="180" y="187"/>
                  <a:pt x="180" y="187"/>
                  <a:pt x="180" y="187"/>
                </a:cubicBezTo>
                <a:cubicBezTo>
                  <a:pt x="175" y="184"/>
                  <a:pt x="170" y="181"/>
                  <a:pt x="166" y="180"/>
                </a:cubicBezTo>
                <a:cubicBezTo>
                  <a:pt x="173" y="167"/>
                  <a:pt x="174" y="151"/>
                  <a:pt x="166" y="138"/>
                </a:cubicBezTo>
                <a:cubicBezTo>
                  <a:pt x="196" y="116"/>
                  <a:pt x="196" y="116"/>
                  <a:pt x="196" y="116"/>
                </a:cubicBezTo>
                <a:cubicBezTo>
                  <a:pt x="196" y="116"/>
                  <a:pt x="184" y="91"/>
                  <a:pt x="182" y="88"/>
                </a:cubicBezTo>
                <a:cubicBezTo>
                  <a:pt x="184" y="86"/>
                  <a:pt x="192" y="70"/>
                  <a:pt x="192" y="70"/>
                </a:cubicBezTo>
                <a:cubicBezTo>
                  <a:pt x="193" y="69"/>
                  <a:pt x="193" y="68"/>
                  <a:pt x="192" y="67"/>
                </a:cubicBezTo>
                <a:cubicBezTo>
                  <a:pt x="192" y="66"/>
                  <a:pt x="191" y="66"/>
                  <a:pt x="191" y="65"/>
                </a:cubicBezTo>
                <a:cubicBezTo>
                  <a:pt x="189" y="64"/>
                  <a:pt x="187" y="65"/>
                  <a:pt x="186" y="67"/>
                </a:cubicBezTo>
                <a:cubicBezTo>
                  <a:pt x="174" y="88"/>
                  <a:pt x="174" y="88"/>
                  <a:pt x="174" y="88"/>
                </a:cubicBezTo>
                <a:cubicBezTo>
                  <a:pt x="174" y="88"/>
                  <a:pt x="184" y="109"/>
                  <a:pt x="186" y="114"/>
                </a:cubicBezTo>
                <a:cubicBezTo>
                  <a:pt x="184" y="116"/>
                  <a:pt x="171" y="125"/>
                  <a:pt x="162" y="132"/>
                </a:cubicBezTo>
                <a:cubicBezTo>
                  <a:pt x="152" y="119"/>
                  <a:pt x="135" y="114"/>
                  <a:pt x="119" y="117"/>
                </a:cubicBezTo>
                <a:cubicBezTo>
                  <a:pt x="124" y="107"/>
                  <a:pt x="123" y="95"/>
                  <a:pt x="117" y="84"/>
                </a:cubicBezTo>
                <a:cubicBezTo>
                  <a:pt x="113" y="77"/>
                  <a:pt x="107" y="72"/>
                  <a:pt x="100" y="69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3" y="0"/>
                  <a:pt x="91" y="0"/>
                </a:cubicBezTo>
                <a:cubicBezTo>
                  <a:pt x="89" y="0"/>
                  <a:pt x="87" y="2"/>
                  <a:pt x="87" y="4"/>
                </a:cubicBezTo>
                <a:cubicBezTo>
                  <a:pt x="93" y="67"/>
                  <a:pt x="93" y="67"/>
                  <a:pt x="93" y="67"/>
                </a:cubicBezTo>
                <a:cubicBezTo>
                  <a:pt x="86" y="66"/>
                  <a:pt x="80" y="67"/>
                  <a:pt x="74" y="70"/>
                </a:cubicBezTo>
                <a:cubicBezTo>
                  <a:pt x="68" y="73"/>
                  <a:pt x="64" y="79"/>
                  <a:pt x="62" y="85"/>
                </a:cubicBezTo>
                <a:cubicBezTo>
                  <a:pt x="5" y="73"/>
                  <a:pt x="5" y="73"/>
                  <a:pt x="5" y="73"/>
                </a:cubicBezTo>
                <a:cubicBezTo>
                  <a:pt x="3" y="72"/>
                  <a:pt x="1" y="74"/>
                  <a:pt x="1" y="75"/>
                </a:cubicBezTo>
                <a:cubicBezTo>
                  <a:pt x="0" y="77"/>
                  <a:pt x="2" y="79"/>
                  <a:pt x="4" y="80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100"/>
                  <a:pt x="61" y="107"/>
                  <a:pt x="65" y="115"/>
                </a:cubicBezTo>
                <a:cubicBezTo>
                  <a:pt x="71" y="125"/>
                  <a:pt x="81" y="132"/>
                  <a:pt x="92" y="132"/>
                </a:cubicBezTo>
                <a:cubicBezTo>
                  <a:pt x="83" y="143"/>
                  <a:pt x="79" y="157"/>
                  <a:pt x="82" y="170"/>
                </a:cubicBezTo>
                <a:cubicBezTo>
                  <a:pt x="72" y="174"/>
                  <a:pt x="55" y="181"/>
                  <a:pt x="53" y="182"/>
                </a:cubicBezTo>
                <a:cubicBezTo>
                  <a:pt x="50" y="180"/>
                  <a:pt x="34" y="168"/>
                  <a:pt x="34" y="168"/>
                </a:cubicBezTo>
                <a:cubicBezTo>
                  <a:pt x="5" y="176"/>
                  <a:pt x="5" y="176"/>
                  <a:pt x="5" y="176"/>
                </a:cubicBezTo>
                <a:cubicBezTo>
                  <a:pt x="3" y="176"/>
                  <a:pt x="2" y="178"/>
                  <a:pt x="2" y="180"/>
                </a:cubicBezTo>
                <a:cubicBezTo>
                  <a:pt x="2" y="181"/>
                  <a:pt x="2" y="181"/>
                  <a:pt x="2" y="181"/>
                </a:cubicBezTo>
                <a:cubicBezTo>
                  <a:pt x="3" y="182"/>
                  <a:pt x="5" y="183"/>
                  <a:pt x="6" y="183"/>
                </a:cubicBezTo>
                <a:cubicBezTo>
                  <a:pt x="6" y="183"/>
                  <a:pt x="29" y="177"/>
                  <a:pt x="32" y="176"/>
                </a:cubicBezTo>
                <a:cubicBezTo>
                  <a:pt x="35" y="178"/>
                  <a:pt x="52" y="190"/>
                  <a:pt x="52" y="190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5" y="179"/>
                  <a:pt x="85" y="181"/>
                  <a:pt x="87" y="183"/>
                </a:cubicBezTo>
                <a:cubicBezTo>
                  <a:pt x="94" y="197"/>
                  <a:pt x="109" y="204"/>
                  <a:pt x="124" y="204"/>
                </a:cubicBezTo>
                <a:cubicBezTo>
                  <a:pt x="123" y="209"/>
                  <a:pt x="122" y="214"/>
                  <a:pt x="123" y="220"/>
                </a:cubicBezTo>
                <a:cubicBezTo>
                  <a:pt x="86" y="243"/>
                  <a:pt x="86" y="243"/>
                  <a:pt x="86" y="243"/>
                </a:cubicBezTo>
                <a:cubicBezTo>
                  <a:pt x="70" y="287"/>
                  <a:pt x="70" y="287"/>
                  <a:pt x="70" y="287"/>
                </a:cubicBezTo>
                <a:cubicBezTo>
                  <a:pt x="69" y="289"/>
                  <a:pt x="70" y="291"/>
                  <a:pt x="72" y="292"/>
                </a:cubicBezTo>
                <a:cubicBezTo>
                  <a:pt x="74" y="293"/>
                  <a:pt x="76" y="292"/>
                  <a:pt x="77" y="290"/>
                </a:cubicBezTo>
                <a:cubicBezTo>
                  <a:pt x="77" y="290"/>
                  <a:pt x="91" y="250"/>
                  <a:pt x="92" y="248"/>
                </a:cubicBezTo>
                <a:cubicBezTo>
                  <a:pt x="93" y="247"/>
                  <a:pt x="112" y="235"/>
                  <a:pt x="124" y="228"/>
                </a:cubicBezTo>
                <a:cubicBezTo>
                  <a:pt x="126" y="239"/>
                  <a:pt x="130" y="250"/>
                  <a:pt x="136" y="260"/>
                </a:cubicBezTo>
                <a:cubicBezTo>
                  <a:pt x="137" y="263"/>
                  <a:pt x="139" y="265"/>
                  <a:pt x="140" y="268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37" y="355"/>
                  <a:pt x="137" y="355"/>
                  <a:pt x="137" y="355"/>
                </a:cubicBezTo>
                <a:cubicBezTo>
                  <a:pt x="137" y="357"/>
                  <a:pt x="139" y="358"/>
                  <a:pt x="141" y="357"/>
                </a:cubicBezTo>
                <a:cubicBezTo>
                  <a:pt x="143" y="356"/>
                  <a:pt x="144" y="354"/>
                  <a:pt x="144" y="352"/>
                </a:cubicBezTo>
                <a:cubicBezTo>
                  <a:pt x="144" y="352"/>
                  <a:pt x="129" y="306"/>
                  <a:pt x="128" y="303"/>
                </a:cubicBezTo>
                <a:cubicBezTo>
                  <a:pt x="129" y="301"/>
                  <a:pt x="139" y="284"/>
                  <a:pt x="145" y="274"/>
                </a:cubicBezTo>
                <a:cubicBezTo>
                  <a:pt x="164" y="297"/>
                  <a:pt x="189" y="307"/>
                  <a:pt x="206" y="298"/>
                </a:cubicBezTo>
                <a:cubicBezTo>
                  <a:pt x="222" y="288"/>
                  <a:pt x="226" y="262"/>
                  <a:pt x="216" y="235"/>
                </a:cubicBezTo>
                <a:cubicBezTo>
                  <a:pt x="226" y="231"/>
                  <a:pt x="241" y="224"/>
                  <a:pt x="244" y="223"/>
                </a:cubicBezTo>
                <a:cubicBezTo>
                  <a:pt x="247" y="226"/>
                  <a:pt x="296" y="267"/>
                  <a:pt x="296" y="267"/>
                </a:cubicBezTo>
                <a:cubicBezTo>
                  <a:pt x="297" y="268"/>
                  <a:pt x="300" y="268"/>
                  <a:pt x="301" y="267"/>
                </a:cubicBezTo>
                <a:cubicBezTo>
                  <a:pt x="302" y="265"/>
                  <a:pt x="302" y="263"/>
                  <a:pt x="300" y="262"/>
                </a:cubicBezTo>
                <a:close/>
              </a:path>
            </a:pathLst>
          </a:custGeom>
          <a:solidFill>
            <a:srgbClr val="01010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44" name="Group 535"/>
          <p:cNvGrpSpPr>
            <a:grpSpLocks/>
          </p:cNvGrpSpPr>
          <p:nvPr/>
        </p:nvGrpSpPr>
        <p:grpSpPr bwMode="auto">
          <a:xfrm>
            <a:off x="7086600" y="5029200"/>
            <a:ext cx="1806575" cy="1568450"/>
            <a:chOff x="118213708" y="113327540"/>
            <a:chExt cx="1191874" cy="1035370"/>
          </a:xfrm>
        </p:grpSpPr>
        <p:sp>
          <p:nvSpPr>
            <p:cNvPr id="54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/>
              <a:ahLst/>
              <a:cxnLst>
                <a:cxn ang="0">
                  <a:pos x="261" y="301"/>
                </a:cxn>
                <a:cxn ang="0">
                  <a:pos x="218" y="292"/>
                </a:cxn>
                <a:cxn ang="0">
                  <a:pos x="247" y="244"/>
                </a:cxn>
                <a:cxn ang="0">
                  <a:pos x="302" y="257"/>
                </a:cxn>
                <a:cxn ang="0">
                  <a:pos x="248" y="235"/>
                </a:cxn>
                <a:cxn ang="0">
                  <a:pos x="185" y="232"/>
                </a:cxn>
                <a:cxn ang="0">
                  <a:pos x="243" y="171"/>
                </a:cxn>
                <a:cxn ang="0">
                  <a:pos x="256" y="119"/>
                </a:cxn>
                <a:cxn ang="0">
                  <a:pos x="256" y="113"/>
                </a:cxn>
                <a:cxn ang="0">
                  <a:pos x="229" y="132"/>
                </a:cxn>
                <a:cxn ang="0">
                  <a:pos x="199" y="177"/>
                </a:cxn>
                <a:cxn ang="0">
                  <a:pos x="166" y="106"/>
                </a:cxn>
                <a:cxn ang="0">
                  <a:pos x="171" y="6"/>
                </a:cxn>
                <a:cxn ang="0">
                  <a:pos x="163" y="4"/>
                </a:cxn>
                <a:cxn ang="0">
                  <a:pos x="123" y="73"/>
                </a:cxn>
                <a:cxn ang="0">
                  <a:pos x="45" y="50"/>
                </a:cxn>
                <a:cxn ang="0">
                  <a:pos x="40" y="58"/>
                </a:cxn>
                <a:cxn ang="0">
                  <a:pos x="96" y="120"/>
                </a:cxn>
                <a:cxn ang="0">
                  <a:pos x="94" y="189"/>
                </a:cxn>
                <a:cxn ang="0">
                  <a:pos x="40" y="169"/>
                </a:cxn>
                <a:cxn ang="0">
                  <a:pos x="0" y="170"/>
                </a:cxn>
                <a:cxn ang="0">
                  <a:pos x="4" y="175"/>
                </a:cxn>
                <a:cxn ang="0">
                  <a:pos x="52" y="200"/>
                </a:cxn>
                <a:cxn ang="0">
                  <a:pos x="94" y="206"/>
                </a:cxn>
                <a:cxn ang="0">
                  <a:pos x="121" y="261"/>
                </a:cxn>
                <a:cxn ang="0">
                  <a:pos x="36" y="317"/>
                </a:cxn>
                <a:cxn ang="0">
                  <a:pos x="43" y="322"/>
                </a:cxn>
                <a:cxn ang="0">
                  <a:pos x="119" y="270"/>
                </a:cxn>
                <a:cxn ang="0">
                  <a:pos x="123" y="321"/>
                </a:cxn>
                <a:cxn ang="0">
                  <a:pos x="86" y="418"/>
                </a:cxn>
                <a:cxn ang="0">
                  <a:pos x="94" y="418"/>
                </a:cxn>
                <a:cxn ang="0">
                  <a:pos x="126" y="330"/>
                </a:cxn>
                <a:cxn ang="0">
                  <a:pos x="220" y="314"/>
                </a:cxn>
                <a:cxn ang="0">
                  <a:pos x="298" y="380"/>
                </a:cxn>
                <a:cxn ang="0">
                  <a:pos x="305" y="375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/>
              <a:ahLst/>
              <a:cxnLst>
                <a:cxn ang="0">
                  <a:pos x="164" y="108"/>
                </a:cxn>
                <a:cxn ang="0">
                  <a:pos x="134" y="128"/>
                </a:cxn>
                <a:cxn ang="0">
                  <a:pos x="139" y="73"/>
                </a:cxn>
                <a:cxn ang="0">
                  <a:pos x="173" y="12"/>
                </a:cxn>
                <a:cxn ang="0">
                  <a:pos x="169" y="8"/>
                </a:cxn>
                <a:cxn ang="0">
                  <a:pos x="127" y="39"/>
                </a:cxn>
                <a:cxn ang="0">
                  <a:pos x="94" y="1"/>
                </a:cxn>
                <a:cxn ang="0">
                  <a:pos x="89" y="5"/>
                </a:cxn>
                <a:cxn ang="0">
                  <a:pos x="98" y="61"/>
                </a:cxn>
                <a:cxn ang="0">
                  <a:pos x="76" y="104"/>
                </a:cxn>
                <a:cxn ang="0">
                  <a:pos x="55" y="75"/>
                </a:cxn>
                <a:cxn ang="0">
                  <a:pos x="33" y="64"/>
                </a:cxn>
                <a:cxn ang="0">
                  <a:pos x="34" y="68"/>
                </a:cxn>
                <a:cxn ang="0">
                  <a:pos x="51" y="99"/>
                </a:cxn>
                <a:cxn ang="0">
                  <a:pos x="71" y="115"/>
                </a:cxn>
                <a:cxn ang="0">
                  <a:pos x="68" y="158"/>
                </a:cxn>
                <a:cxn ang="0">
                  <a:pos x="6" y="168"/>
                </a:cxn>
                <a:cxn ang="0">
                  <a:pos x="8" y="173"/>
                </a:cxn>
                <a:cxn ang="0">
                  <a:pos x="64" y="163"/>
                </a:cxn>
                <a:cxn ang="0">
                  <a:pos x="50" y="197"/>
                </a:cxn>
                <a:cxn ang="0">
                  <a:pos x="1" y="247"/>
                </a:cxn>
                <a:cxn ang="0">
                  <a:pos x="5" y="250"/>
                </a:cxn>
                <a:cxn ang="0">
                  <a:pos x="49" y="203"/>
                </a:cxn>
                <a:cxn ang="0">
                  <a:pos x="103" y="221"/>
                </a:cxn>
                <a:cxn ang="0">
                  <a:pos x="123" y="286"/>
                </a:cxn>
                <a:cxn ang="0">
                  <a:pos x="128" y="286"/>
                </a:cxn>
                <a:cxn ang="0">
                  <a:pos x="106" y="215"/>
                </a:cxn>
                <a:cxn ang="0">
                  <a:pos x="113" y="177"/>
                </a:cxn>
                <a:cxn ang="0">
                  <a:pos x="160" y="210"/>
                </a:cxn>
                <a:cxn ang="0">
                  <a:pos x="163" y="205"/>
                </a:cxn>
                <a:cxn ang="0">
                  <a:pos x="112" y="171"/>
                </a:cxn>
                <a:cxn ang="0">
                  <a:pos x="133" y="134"/>
                </a:cxn>
                <a:cxn ang="0">
                  <a:pos x="168" y="113"/>
                </a:cxn>
                <a:cxn ang="0">
                  <a:pos x="184" y="106"/>
                </a:cxn>
                <a:cxn ang="0">
                  <a:pos x="181" y="102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/>
              <a:ahLst/>
              <a:cxnLst>
                <a:cxn ang="0">
                  <a:pos x="415" y="227"/>
                </a:cxn>
                <a:cxn ang="0">
                  <a:pos x="356" y="273"/>
                </a:cxn>
                <a:cxn ang="0">
                  <a:pos x="287" y="191"/>
                </a:cxn>
                <a:cxn ang="0">
                  <a:pos x="329" y="120"/>
                </a:cxn>
                <a:cxn ang="0">
                  <a:pos x="407" y="42"/>
                </a:cxn>
                <a:cxn ang="0">
                  <a:pos x="325" y="109"/>
                </a:cxn>
                <a:cxn ang="0">
                  <a:pos x="271" y="87"/>
                </a:cxn>
                <a:cxn ang="0">
                  <a:pos x="224" y="1"/>
                </a:cxn>
                <a:cxn ang="0">
                  <a:pos x="260" y="92"/>
                </a:cxn>
                <a:cxn ang="0">
                  <a:pos x="241" y="172"/>
                </a:cxn>
                <a:cxn ang="0">
                  <a:pos x="140" y="170"/>
                </a:cxn>
                <a:cxn ang="0">
                  <a:pos x="101" y="103"/>
                </a:cxn>
                <a:cxn ang="0">
                  <a:pos x="92" y="105"/>
                </a:cxn>
                <a:cxn ang="0">
                  <a:pos x="127" y="139"/>
                </a:cxn>
                <a:cxn ang="0">
                  <a:pos x="176" y="205"/>
                </a:cxn>
                <a:cxn ang="0">
                  <a:pos x="180" y="282"/>
                </a:cxn>
                <a:cxn ang="0">
                  <a:pos x="94" y="272"/>
                </a:cxn>
                <a:cxn ang="0">
                  <a:pos x="19" y="301"/>
                </a:cxn>
                <a:cxn ang="0">
                  <a:pos x="94" y="284"/>
                </a:cxn>
                <a:cxn ang="0">
                  <a:pos x="121" y="351"/>
                </a:cxn>
                <a:cxn ang="0">
                  <a:pos x="53" y="371"/>
                </a:cxn>
                <a:cxn ang="0">
                  <a:pos x="4" y="452"/>
                </a:cxn>
                <a:cxn ang="0">
                  <a:pos x="60" y="382"/>
                </a:cxn>
                <a:cxn ang="0">
                  <a:pos x="141" y="476"/>
                </a:cxn>
                <a:cxn ang="0">
                  <a:pos x="273" y="452"/>
                </a:cxn>
                <a:cxn ang="0">
                  <a:pos x="273" y="567"/>
                </a:cxn>
                <a:cxn ang="0">
                  <a:pos x="285" y="446"/>
                </a:cxn>
                <a:cxn ang="0">
                  <a:pos x="244" y="403"/>
                </a:cxn>
                <a:cxn ang="0">
                  <a:pos x="313" y="372"/>
                </a:cxn>
                <a:cxn ang="0">
                  <a:pos x="364" y="427"/>
                </a:cxn>
                <a:cxn ang="0">
                  <a:pos x="320" y="362"/>
                </a:cxn>
                <a:cxn ang="0">
                  <a:pos x="252" y="311"/>
                </a:cxn>
                <a:cxn ang="0">
                  <a:pos x="362" y="287"/>
                </a:cxn>
                <a:cxn ang="0">
                  <a:pos x="417" y="239"/>
                </a:cxn>
                <a:cxn ang="0">
                  <a:pos x="422" y="232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/>
              <a:ahLst/>
              <a:cxnLst>
                <a:cxn ang="0">
                  <a:pos x="245" y="214"/>
                </a:cxn>
                <a:cxn ang="0">
                  <a:pos x="208" y="218"/>
                </a:cxn>
                <a:cxn ang="0">
                  <a:pos x="219" y="173"/>
                </a:cxn>
                <a:cxn ang="0">
                  <a:pos x="266" y="168"/>
                </a:cxn>
                <a:cxn ang="0">
                  <a:pos x="217" y="165"/>
                </a:cxn>
                <a:cxn ang="0">
                  <a:pos x="166" y="180"/>
                </a:cxn>
                <a:cxn ang="0">
                  <a:pos x="196" y="116"/>
                </a:cxn>
                <a:cxn ang="0">
                  <a:pos x="192" y="70"/>
                </a:cxn>
                <a:cxn ang="0">
                  <a:pos x="191" y="65"/>
                </a:cxn>
                <a:cxn ang="0">
                  <a:pos x="174" y="88"/>
                </a:cxn>
                <a:cxn ang="0">
                  <a:pos x="162" y="132"/>
                </a:cxn>
                <a:cxn ang="0">
                  <a:pos x="117" y="84"/>
                </a:cxn>
                <a:cxn ang="0">
                  <a:pos x="94" y="3"/>
                </a:cxn>
                <a:cxn ang="0">
                  <a:pos x="87" y="4"/>
                </a:cxn>
                <a:cxn ang="0">
                  <a:pos x="74" y="70"/>
                </a:cxn>
                <a:cxn ang="0">
                  <a:pos x="5" y="73"/>
                </a:cxn>
                <a:cxn ang="0">
                  <a:pos x="4" y="80"/>
                </a:cxn>
                <a:cxn ang="0">
                  <a:pos x="65" y="115"/>
                </a:cxn>
                <a:cxn ang="0">
                  <a:pos x="82" y="170"/>
                </a:cxn>
                <a:cxn ang="0">
                  <a:pos x="34" y="168"/>
                </a:cxn>
                <a:cxn ang="0">
                  <a:pos x="2" y="180"/>
                </a:cxn>
                <a:cxn ang="0">
                  <a:pos x="6" y="183"/>
                </a:cxn>
                <a:cxn ang="0">
                  <a:pos x="52" y="190"/>
                </a:cxn>
                <a:cxn ang="0">
                  <a:pos x="87" y="183"/>
                </a:cxn>
                <a:cxn ang="0">
                  <a:pos x="123" y="220"/>
                </a:cxn>
                <a:cxn ang="0">
                  <a:pos x="70" y="287"/>
                </a:cxn>
                <a:cxn ang="0">
                  <a:pos x="77" y="290"/>
                </a:cxn>
                <a:cxn ang="0">
                  <a:pos x="124" y="228"/>
                </a:cxn>
                <a:cxn ang="0">
                  <a:pos x="140" y="268"/>
                </a:cxn>
                <a:cxn ang="0">
                  <a:pos x="137" y="355"/>
                </a:cxn>
                <a:cxn ang="0">
                  <a:pos x="144" y="352"/>
                </a:cxn>
                <a:cxn ang="0">
                  <a:pos x="145" y="274"/>
                </a:cxn>
                <a:cxn ang="0">
                  <a:pos x="216" y="235"/>
                </a:cxn>
                <a:cxn ang="0">
                  <a:pos x="296" y="267"/>
                </a:cxn>
                <a:cxn ang="0">
                  <a:pos x="300" y="262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pic>
        <p:nvPicPr>
          <p:cNvPr id="549" name="Picture 548" descr="sun_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0"/>
            <a:ext cx="1839913" cy="186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2" name="Subtitle 2"/>
          <p:cNvSpPr>
            <a:spLocks noGrp="1"/>
          </p:cNvSpPr>
          <p:nvPr>
            <p:ph type="subTitle" idx="1"/>
          </p:nvPr>
        </p:nvSpPr>
        <p:spPr>
          <a:xfrm>
            <a:off x="1371600" y="6019800"/>
            <a:ext cx="64008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54" name="Title 1"/>
          <p:cNvSpPr>
            <a:spLocks noGrp="1"/>
          </p:cNvSpPr>
          <p:nvPr>
            <p:ph type="ctrTitle"/>
          </p:nvPr>
        </p:nvSpPr>
        <p:spPr>
          <a:xfrm>
            <a:off x="2057400" y="4572000"/>
            <a:ext cx="5105400" cy="1295400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65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2590800" y="1824014"/>
            <a:ext cx="4015027" cy="2620994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348615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8382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48615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60960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60960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14400" y="3276600"/>
            <a:ext cx="73914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36"/>
          </p:nvPr>
        </p:nvSpPr>
        <p:spPr>
          <a:xfrm>
            <a:off x="28194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5"/>
          <p:cNvSpPr>
            <a:spLocks noGrp="1" noChangeAspect="1"/>
          </p:cNvSpPr>
          <p:nvPr>
            <p:ph type="pic" sz="quarter" idx="37"/>
          </p:nvPr>
        </p:nvSpPr>
        <p:spPr>
          <a:xfrm>
            <a:off x="46482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38"/>
          </p:nvPr>
        </p:nvSpPr>
        <p:spPr>
          <a:xfrm>
            <a:off x="65532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762000" y="1600200"/>
            <a:ext cx="76962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2000" y="4267200"/>
            <a:ext cx="76962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600200" y="1219200"/>
            <a:ext cx="6172199" cy="4275049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7010400" cy="609600"/>
          </a:xfrm>
        </p:spPr>
        <p:txBody>
          <a:bodyPr anchor="ctr">
            <a:normAutofit/>
          </a:bodyPr>
          <a:lstStyle>
            <a:lvl1pPr marL="0" marR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600" i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5867400" y="914400"/>
            <a:ext cx="2514600" cy="4572000"/>
          </a:xfrm>
        </p:spPr>
        <p:txBody>
          <a:bodyPr tIns="91440" bIns="9144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752600" y="914400"/>
            <a:ext cx="3962400" cy="45720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5" name="Rounded Rectangle 4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ine 534"/>
          <p:cNvSpPr>
            <a:spLocks noChangeShapeType="1"/>
          </p:cNvSpPr>
          <p:nvPr/>
        </p:nvSpPr>
        <p:spPr bwMode="auto">
          <a:xfrm>
            <a:off x="242888" y="5924550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5800" y="5334000"/>
            <a:ext cx="7848599" cy="381000"/>
          </a:xfrm>
          <a:noFill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5800" y="4038600"/>
            <a:ext cx="7848599" cy="1295400"/>
          </a:xfrm>
          <a:noFill/>
        </p:spPr>
        <p:txBody>
          <a:bodyPr anchor="b"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7" name="Rounded Rectangle 6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" name="Group 22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43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9"/>
          </p:nvPr>
        </p:nvSpPr>
        <p:spPr>
          <a:xfrm>
            <a:off x="99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0"/>
          </p:nvPr>
        </p:nvSpPr>
        <p:spPr>
          <a:xfrm>
            <a:off x="480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8768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7244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7244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5"/>
          <p:cNvSpPr>
            <a:spLocks noGrp="1" noChangeAspect="1"/>
          </p:cNvSpPr>
          <p:nvPr>
            <p:ph type="pic" sz="quarter" idx="24"/>
          </p:nvPr>
        </p:nvSpPr>
        <p:spPr>
          <a:xfrm>
            <a:off x="914400" y="32766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304800" y="304800"/>
            <a:ext cx="4229100" cy="5638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ingham.jpg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11" name="Rounded Rectangle 10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13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43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lIns="36576" tIns="36576" rIns="36576" bIns="3657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1032" name="Group 535"/>
          <p:cNvGrpSpPr>
            <a:grpSpLocks/>
          </p:cNvGrpSpPr>
          <p:nvPr/>
        </p:nvGrpSpPr>
        <p:grpSpPr bwMode="auto">
          <a:xfrm>
            <a:off x="7086600" y="4800600"/>
            <a:ext cx="1806575" cy="1568450"/>
            <a:chOff x="118213708" y="113327540"/>
            <a:chExt cx="1191874" cy="1035370"/>
          </a:xfrm>
        </p:grpSpPr>
        <p:sp>
          <p:nvSpPr>
            <p:cNvPr id="54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/>
              <a:ahLst/>
              <a:cxnLst>
                <a:cxn ang="0">
                  <a:pos x="261" y="301"/>
                </a:cxn>
                <a:cxn ang="0">
                  <a:pos x="218" y="292"/>
                </a:cxn>
                <a:cxn ang="0">
                  <a:pos x="247" y="244"/>
                </a:cxn>
                <a:cxn ang="0">
                  <a:pos x="302" y="257"/>
                </a:cxn>
                <a:cxn ang="0">
                  <a:pos x="248" y="235"/>
                </a:cxn>
                <a:cxn ang="0">
                  <a:pos x="185" y="232"/>
                </a:cxn>
                <a:cxn ang="0">
                  <a:pos x="243" y="171"/>
                </a:cxn>
                <a:cxn ang="0">
                  <a:pos x="256" y="119"/>
                </a:cxn>
                <a:cxn ang="0">
                  <a:pos x="256" y="113"/>
                </a:cxn>
                <a:cxn ang="0">
                  <a:pos x="229" y="132"/>
                </a:cxn>
                <a:cxn ang="0">
                  <a:pos x="199" y="177"/>
                </a:cxn>
                <a:cxn ang="0">
                  <a:pos x="166" y="106"/>
                </a:cxn>
                <a:cxn ang="0">
                  <a:pos x="171" y="6"/>
                </a:cxn>
                <a:cxn ang="0">
                  <a:pos x="163" y="4"/>
                </a:cxn>
                <a:cxn ang="0">
                  <a:pos x="123" y="73"/>
                </a:cxn>
                <a:cxn ang="0">
                  <a:pos x="45" y="50"/>
                </a:cxn>
                <a:cxn ang="0">
                  <a:pos x="40" y="58"/>
                </a:cxn>
                <a:cxn ang="0">
                  <a:pos x="96" y="120"/>
                </a:cxn>
                <a:cxn ang="0">
                  <a:pos x="94" y="189"/>
                </a:cxn>
                <a:cxn ang="0">
                  <a:pos x="40" y="169"/>
                </a:cxn>
                <a:cxn ang="0">
                  <a:pos x="0" y="170"/>
                </a:cxn>
                <a:cxn ang="0">
                  <a:pos x="4" y="175"/>
                </a:cxn>
                <a:cxn ang="0">
                  <a:pos x="52" y="200"/>
                </a:cxn>
                <a:cxn ang="0">
                  <a:pos x="94" y="206"/>
                </a:cxn>
                <a:cxn ang="0">
                  <a:pos x="121" y="261"/>
                </a:cxn>
                <a:cxn ang="0">
                  <a:pos x="36" y="317"/>
                </a:cxn>
                <a:cxn ang="0">
                  <a:pos x="43" y="322"/>
                </a:cxn>
                <a:cxn ang="0">
                  <a:pos x="119" y="270"/>
                </a:cxn>
                <a:cxn ang="0">
                  <a:pos x="123" y="321"/>
                </a:cxn>
                <a:cxn ang="0">
                  <a:pos x="86" y="418"/>
                </a:cxn>
                <a:cxn ang="0">
                  <a:pos x="94" y="418"/>
                </a:cxn>
                <a:cxn ang="0">
                  <a:pos x="126" y="330"/>
                </a:cxn>
                <a:cxn ang="0">
                  <a:pos x="220" y="314"/>
                </a:cxn>
                <a:cxn ang="0">
                  <a:pos x="298" y="380"/>
                </a:cxn>
                <a:cxn ang="0">
                  <a:pos x="305" y="375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/>
              <a:ahLst/>
              <a:cxnLst>
                <a:cxn ang="0">
                  <a:pos x="164" y="108"/>
                </a:cxn>
                <a:cxn ang="0">
                  <a:pos x="134" y="128"/>
                </a:cxn>
                <a:cxn ang="0">
                  <a:pos x="139" y="73"/>
                </a:cxn>
                <a:cxn ang="0">
                  <a:pos x="173" y="12"/>
                </a:cxn>
                <a:cxn ang="0">
                  <a:pos x="169" y="8"/>
                </a:cxn>
                <a:cxn ang="0">
                  <a:pos x="127" y="39"/>
                </a:cxn>
                <a:cxn ang="0">
                  <a:pos x="94" y="1"/>
                </a:cxn>
                <a:cxn ang="0">
                  <a:pos x="89" y="5"/>
                </a:cxn>
                <a:cxn ang="0">
                  <a:pos x="98" y="61"/>
                </a:cxn>
                <a:cxn ang="0">
                  <a:pos x="76" y="104"/>
                </a:cxn>
                <a:cxn ang="0">
                  <a:pos x="55" y="75"/>
                </a:cxn>
                <a:cxn ang="0">
                  <a:pos x="33" y="64"/>
                </a:cxn>
                <a:cxn ang="0">
                  <a:pos x="34" y="68"/>
                </a:cxn>
                <a:cxn ang="0">
                  <a:pos x="51" y="99"/>
                </a:cxn>
                <a:cxn ang="0">
                  <a:pos x="71" y="115"/>
                </a:cxn>
                <a:cxn ang="0">
                  <a:pos x="68" y="158"/>
                </a:cxn>
                <a:cxn ang="0">
                  <a:pos x="6" y="168"/>
                </a:cxn>
                <a:cxn ang="0">
                  <a:pos x="8" y="173"/>
                </a:cxn>
                <a:cxn ang="0">
                  <a:pos x="64" y="163"/>
                </a:cxn>
                <a:cxn ang="0">
                  <a:pos x="50" y="197"/>
                </a:cxn>
                <a:cxn ang="0">
                  <a:pos x="1" y="247"/>
                </a:cxn>
                <a:cxn ang="0">
                  <a:pos x="5" y="250"/>
                </a:cxn>
                <a:cxn ang="0">
                  <a:pos x="49" y="203"/>
                </a:cxn>
                <a:cxn ang="0">
                  <a:pos x="103" y="221"/>
                </a:cxn>
                <a:cxn ang="0">
                  <a:pos x="123" y="286"/>
                </a:cxn>
                <a:cxn ang="0">
                  <a:pos x="128" y="286"/>
                </a:cxn>
                <a:cxn ang="0">
                  <a:pos x="106" y="215"/>
                </a:cxn>
                <a:cxn ang="0">
                  <a:pos x="113" y="177"/>
                </a:cxn>
                <a:cxn ang="0">
                  <a:pos x="160" y="210"/>
                </a:cxn>
                <a:cxn ang="0">
                  <a:pos x="163" y="205"/>
                </a:cxn>
                <a:cxn ang="0">
                  <a:pos x="112" y="171"/>
                </a:cxn>
                <a:cxn ang="0">
                  <a:pos x="133" y="134"/>
                </a:cxn>
                <a:cxn ang="0">
                  <a:pos x="168" y="113"/>
                </a:cxn>
                <a:cxn ang="0">
                  <a:pos x="184" y="106"/>
                </a:cxn>
                <a:cxn ang="0">
                  <a:pos x="181" y="102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/>
              <a:ahLst/>
              <a:cxnLst>
                <a:cxn ang="0">
                  <a:pos x="415" y="227"/>
                </a:cxn>
                <a:cxn ang="0">
                  <a:pos x="356" y="273"/>
                </a:cxn>
                <a:cxn ang="0">
                  <a:pos x="287" y="191"/>
                </a:cxn>
                <a:cxn ang="0">
                  <a:pos x="329" y="120"/>
                </a:cxn>
                <a:cxn ang="0">
                  <a:pos x="407" y="42"/>
                </a:cxn>
                <a:cxn ang="0">
                  <a:pos x="325" y="109"/>
                </a:cxn>
                <a:cxn ang="0">
                  <a:pos x="271" y="87"/>
                </a:cxn>
                <a:cxn ang="0">
                  <a:pos x="224" y="1"/>
                </a:cxn>
                <a:cxn ang="0">
                  <a:pos x="260" y="92"/>
                </a:cxn>
                <a:cxn ang="0">
                  <a:pos x="241" y="172"/>
                </a:cxn>
                <a:cxn ang="0">
                  <a:pos x="140" y="170"/>
                </a:cxn>
                <a:cxn ang="0">
                  <a:pos x="101" y="103"/>
                </a:cxn>
                <a:cxn ang="0">
                  <a:pos x="92" y="105"/>
                </a:cxn>
                <a:cxn ang="0">
                  <a:pos x="127" y="139"/>
                </a:cxn>
                <a:cxn ang="0">
                  <a:pos x="176" y="205"/>
                </a:cxn>
                <a:cxn ang="0">
                  <a:pos x="180" y="282"/>
                </a:cxn>
                <a:cxn ang="0">
                  <a:pos x="94" y="272"/>
                </a:cxn>
                <a:cxn ang="0">
                  <a:pos x="19" y="301"/>
                </a:cxn>
                <a:cxn ang="0">
                  <a:pos x="94" y="284"/>
                </a:cxn>
                <a:cxn ang="0">
                  <a:pos x="121" y="351"/>
                </a:cxn>
                <a:cxn ang="0">
                  <a:pos x="53" y="371"/>
                </a:cxn>
                <a:cxn ang="0">
                  <a:pos x="4" y="452"/>
                </a:cxn>
                <a:cxn ang="0">
                  <a:pos x="60" y="382"/>
                </a:cxn>
                <a:cxn ang="0">
                  <a:pos x="141" y="476"/>
                </a:cxn>
                <a:cxn ang="0">
                  <a:pos x="273" y="452"/>
                </a:cxn>
                <a:cxn ang="0">
                  <a:pos x="273" y="567"/>
                </a:cxn>
                <a:cxn ang="0">
                  <a:pos x="285" y="446"/>
                </a:cxn>
                <a:cxn ang="0">
                  <a:pos x="244" y="403"/>
                </a:cxn>
                <a:cxn ang="0">
                  <a:pos x="313" y="372"/>
                </a:cxn>
                <a:cxn ang="0">
                  <a:pos x="364" y="427"/>
                </a:cxn>
                <a:cxn ang="0">
                  <a:pos x="320" y="362"/>
                </a:cxn>
                <a:cxn ang="0">
                  <a:pos x="252" y="311"/>
                </a:cxn>
                <a:cxn ang="0">
                  <a:pos x="362" y="287"/>
                </a:cxn>
                <a:cxn ang="0">
                  <a:pos x="417" y="239"/>
                </a:cxn>
                <a:cxn ang="0">
                  <a:pos x="422" y="232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/>
              <a:ahLst/>
              <a:cxnLst>
                <a:cxn ang="0">
                  <a:pos x="245" y="214"/>
                </a:cxn>
                <a:cxn ang="0">
                  <a:pos x="208" y="218"/>
                </a:cxn>
                <a:cxn ang="0">
                  <a:pos x="219" y="173"/>
                </a:cxn>
                <a:cxn ang="0">
                  <a:pos x="266" y="168"/>
                </a:cxn>
                <a:cxn ang="0">
                  <a:pos x="217" y="165"/>
                </a:cxn>
                <a:cxn ang="0">
                  <a:pos x="166" y="180"/>
                </a:cxn>
                <a:cxn ang="0">
                  <a:pos x="196" y="116"/>
                </a:cxn>
                <a:cxn ang="0">
                  <a:pos x="192" y="70"/>
                </a:cxn>
                <a:cxn ang="0">
                  <a:pos x="191" y="65"/>
                </a:cxn>
                <a:cxn ang="0">
                  <a:pos x="174" y="88"/>
                </a:cxn>
                <a:cxn ang="0">
                  <a:pos x="162" y="132"/>
                </a:cxn>
                <a:cxn ang="0">
                  <a:pos x="117" y="84"/>
                </a:cxn>
                <a:cxn ang="0">
                  <a:pos x="94" y="3"/>
                </a:cxn>
                <a:cxn ang="0">
                  <a:pos x="87" y="4"/>
                </a:cxn>
                <a:cxn ang="0">
                  <a:pos x="74" y="70"/>
                </a:cxn>
                <a:cxn ang="0">
                  <a:pos x="5" y="73"/>
                </a:cxn>
                <a:cxn ang="0">
                  <a:pos x="4" y="80"/>
                </a:cxn>
                <a:cxn ang="0">
                  <a:pos x="65" y="115"/>
                </a:cxn>
                <a:cxn ang="0">
                  <a:pos x="82" y="170"/>
                </a:cxn>
                <a:cxn ang="0">
                  <a:pos x="34" y="168"/>
                </a:cxn>
                <a:cxn ang="0">
                  <a:pos x="2" y="180"/>
                </a:cxn>
                <a:cxn ang="0">
                  <a:pos x="6" y="183"/>
                </a:cxn>
                <a:cxn ang="0">
                  <a:pos x="52" y="190"/>
                </a:cxn>
                <a:cxn ang="0">
                  <a:pos x="87" y="183"/>
                </a:cxn>
                <a:cxn ang="0">
                  <a:pos x="123" y="220"/>
                </a:cxn>
                <a:cxn ang="0">
                  <a:pos x="70" y="287"/>
                </a:cxn>
                <a:cxn ang="0">
                  <a:pos x="77" y="290"/>
                </a:cxn>
                <a:cxn ang="0">
                  <a:pos x="124" y="228"/>
                </a:cxn>
                <a:cxn ang="0">
                  <a:pos x="140" y="268"/>
                </a:cxn>
                <a:cxn ang="0">
                  <a:pos x="137" y="355"/>
                </a:cxn>
                <a:cxn ang="0">
                  <a:pos x="144" y="352"/>
                </a:cxn>
                <a:cxn ang="0">
                  <a:pos x="145" y="274"/>
                </a:cxn>
                <a:cxn ang="0">
                  <a:pos x="216" y="235"/>
                </a:cxn>
                <a:cxn ang="0">
                  <a:pos x="296" y="267"/>
                </a:cxn>
                <a:cxn ang="0">
                  <a:pos x="300" y="262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661988" y="533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1988" y="17526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17.2.2017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195" name="Title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Building Strong Foundation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Peter</a:t>
            </a:r>
          </a:p>
        </p:txBody>
      </p:sp>
      <p:pic>
        <p:nvPicPr>
          <p:cNvPr id="54" name="Picture Placeholder 53" descr="j0386389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1158" b="1158"/>
          <a:stretch>
            <a:fillRect/>
          </a:stretch>
        </p:blipFill>
        <p:spPr>
          <a:xfrm>
            <a:off x="2590800" y="1824038"/>
            <a:ext cx="4014788" cy="262096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99592" y="1196752"/>
            <a:ext cx="7391400" cy="4522787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+mj-lt"/>
              </a:rPr>
              <a:t>5. Creating </a:t>
            </a:r>
            <a:r>
              <a:rPr lang="en-US" sz="4000" b="1" dirty="0" smtClean="0">
                <a:latin typeface="+mj-lt"/>
              </a:rPr>
              <a:t>Special Family Time</a:t>
            </a:r>
          </a:p>
          <a:p>
            <a:pPr eaLnBrk="1" hangingPunct="1"/>
            <a:endParaRPr lang="en-US" sz="3200" b="1" dirty="0" smtClean="0"/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The family comes first</a:t>
            </a:r>
            <a:endParaRPr lang="en-US" sz="1800" i="1" dirty="0" smtClean="0"/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>
                <a:solidFill>
                  <a:schemeClr val="tx2"/>
                </a:solidFill>
              </a:rPr>
              <a:t>work responsibilities come second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each family member is precious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1800" b="1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99592" y="1196752"/>
            <a:ext cx="7391400" cy="4522787"/>
          </a:xfrm>
        </p:spPr>
        <p:txBody>
          <a:bodyPr/>
          <a:lstStyle/>
          <a:p>
            <a:r>
              <a:rPr lang="en-US" sz="2800" b="1" dirty="0" smtClean="0"/>
              <a:t>Action…</a:t>
            </a:r>
          </a:p>
          <a:p>
            <a:endParaRPr lang="en-US" sz="3200" dirty="0" smtClean="0"/>
          </a:p>
          <a:p>
            <a:r>
              <a:rPr lang="en-US" sz="3200" i="1" dirty="0" smtClean="0"/>
              <a:t>But what exactly are families to do when they are together? The answer is just about anything. 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1800" b="1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914400" y="764704"/>
            <a:ext cx="7391400" cy="5026496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Possible activities 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Pray together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Studying the word together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Be available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Put their activities into your schedule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Eating together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/>
          </a:p>
          <a:p>
            <a:pPr eaLnBrk="1" hangingPunct="1"/>
            <a:endParaRPr lang="fi-FI" dirty="0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914400" y="764704"/>
            <a:ext cx="7391400" cy="5026496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Play their games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Cooking and house cleaning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Outdoor activities such as camping, picnics, walking and hiking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School activities</a:t>
            </a:r>
          </a:p>
          <a:p>
            <a:pPr marL="971550" lvl="1" indent="-514350" eaLnBrk="1" hangingPunct="1">
              <a:buFont typeface="Arial" pitchFamily="34" charset="0"/>
              <a:buChar char="•"/>
            </a:pPr>
            <a:r>
              <a:rPr lang="en-US" sz="3200" i="1" dirty="0" smtClean="0"/>
              <a:t>Special events like holidays and birthdays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/>
          </a:p>
          <a:p>
            <a:pPr eaLnBrk="1" hangingPunct="1"/>
            <a:endParaRPr lang="fi-FI" dirty="0" smtClean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27584" y="620688"/>
            <a:ext cx="7391400" cy="4810819"/>
          </a:xfrm>
        </p:spPr>
        <p:txBody>
          <a:bodyPr>
            <a:normAutofit/>
          </a:bodyPr>
          <a:lstStyle/>
          <a:p>
            <a:pPr lvl="1" eaLnBrk="1" hangingPunct="1">
              <a:buNone/>
              <a:defRPr/>
            </a:pPr>
            <a:endParaRPr lang="en-US" sz="5200" b="1" i="1" dirty="0" smtClean="0">
              <a:latin typeface="+mj-lt"/>
            </a:endParaRPr>
          </a:p>
          <a:p>
            <a:pPr lvl="1" eaLnBrk="1" hangingPunct="1">
              <a:buNone/>
              <a:defRPr/>
            </a:pPr>
            <a:endParaRPr lang="fi-FI" sz="4400" dirty="0" smtClean="0"/>
          </a:p>
          <a:p>
            <a:pPr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1988" y="533400"/>
            <a:ext cx="7848600" cy="47678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Spending time with our children, encouraging healthy play and creating healthy routines are invaluable</a:t>
            </a:r>
            <a:endParaRPr kumimoji="0" lang="en-GB" sz="320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1560" y="620688"/>
            <a:ext cx="7848872" cy="4810819"/>
          </a:xfrm>
        </p:spPr>
        <p:txBody>
          <a:bodyPr>
            <a:normAutofit/>
          </a:bodyPr>
          <a:lstStyle/>
          <a:p>
            <a:pPr lvl="1" eaLnBrk="1" hangingPunct="1">
              <a:buNone/>
              <a:defRPr/>
            </a:pPr>
            <a:endParaRPr lang="en-US" sz="5200" b="1" i="1" dirty="0" smtClean="0">
              <a:latin typeface="+mj-lt"/>
            </a:endParaRPr>
          </a:p>
          <a:p>
            <a:pPr lvl="1" eaLnBrk="1" hangingPunct="1">
              <a:buNone/>
              <a:defRPr/>
            </a:pPr>
            <a:endParaRPr lang="fi-FI" sz="4400" dirty="0" smtClean="0"/>
          </a:p>
          <a:p>
            <a:pPr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1988" y="533400"/>
            <a:ext cx="7848600" cy="47678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4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fi-FI" b="1" dirty="0">
                <a:solidFill>
                  <a:srgbClr val="FF0000"/>
                </a:solidFill>
              </a:rPr>
              <a:t>http://www.ahaparenting.com/parenting-tools/connection/building-relationship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fi-FI" smtClean="0"/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827584" y="2276872"/>
            <a:ext cx="777716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4000" b="1" dirty="0">
                <a:latin typeface="Algerian" pitchFamily="82" charset="0"/>
                <a:ea typeface="Adobe Myungjo Std M" pitchFamily="18" charset="-128"/>
              </a:rPr>
              <a:t>Building Strong </a:t>
            </a:r>
            <a:r>
              <a:rPr lang="fi-FI" sz="4000" b="1" dirty="0" smtClean="0">
                <a:latin typeface="Algerian" pitchFamily="82" charset="0"/>
                <a:ea typeface="Adobe Myungjo Std M" pitchFamily="18" charset="-128"/>
              </a:rPr>
              <a:t>Foundation</a:t>
            </a:r>
          </a:p>
          <a:p>
            <a:endParaRPr lang="fi-FI" sz="4000" b="1" dirty="0">
              <a:latin typeface="Algerian" pitchFamily="82" charset="0"/>
              <a:ea typeface="Adobe Myungjo Std M" pitchFamily="18" charset="-128"/>
            </a:endParaRPr>
          </a:p>
          <a:p>
            <a:r>
              <a:rPr lang="fi-FI" sz="2400" i="1" dirty="0" smtClean="0">
                <a:latin typeface="+mj-lt"/>
                <a:ea typeface="Adobe Myungjo Std M" pitchFamily="18" charset="-128"/>
              </a:rPr>
              <a:t>Train up a child in the way he should go; and when he is old, he will not depart from it. </a:t>
            </a:r>
            <a:endParaRPr lang="fi-FI" sz="2400" i="1" dirty="0">
              <a:latin typeface="+mj-lt"/>
              <a:ea typeface="Adobe Myungjo Std M" pitchFamily="18" charset="-128"/>
            </a:endParaRPr>
          </a:p>
          <a:p>
            <a:r>
              <a:rPr lang="fi-FI" sz="2400" i="1" dirty="0" smtClean="0">
                <a:latin typeface="+mj-lt"/>
                <a:ea typeface="Adobe Myungjo Std M" pitchFamily="18" charset="-128"/>
              </a:rPr>
              <a:t>			Proverbs 22:6</a:t>
            </a:r>
          </a:p>
          <a:p>
            <a:endParaRPr lang="fi-FI" sz="4000" i="1" dirty="0">
              <a:latin typeface="Algerian" pitchFamily="82" charset="0"/>
              <a:ea typeface="Adobe Myungjo Std M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332656"/>
            <a:ext cx="7848600" cy="1066800"/>
          </a:xfrm>
        </p:spPr>
        <p:txBody>
          <a:bodyPr/>
          <a:lstStyle/>
          <a:p>
            <a:r>
              <a:rPr lang="en-GB" b="1" dirty="0" smtClean="0"/>
              <a:t>1. What is parenting?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08" y="1417113"/>
            <a:ext cx="7848600" cy="3733800"/>
          </a:xfrm>
        </p:spPr>
        <p:txBody>
          <a:bodyPr/>
          <a:lstStyle/>
          <a:p>
            <a:r>
              <a:rPr lang="en-GB" sz="2400" dirty="0" smtClean="0"/>
              <a:t>Parenting is child training.</a:t>
            </a:r>
          </a:p>
          <a:p>
            <a:r>
              <a:rPr lang="en-GB" sz="2400" dirty="0" smtClean="0"/>
              <a:t>A child is a:</a:t>
            </a:r>
          </a:p>
          <a:p>
            <a:pPr lvl="1"/>
            <a:r>
              <a:rPr lang="en-GB" sz="2400" dirty="0" smtClean="0"/>
              <a:t>gift from God, </a:t>
            </a:r>
          </a:p>
          <a:p>
            <a:pPr lvl="1"/>
            <a:r>
              <a:rPr lang="en-GB" sz="2400" dirty="0" smtClean="0"/>
              <a:t>a blessing to the family, </a:t>
            </a:r>
          </a:p>
          <a:p>
            <a:pPr lvl="1"/>
            <a:r>
              <a:rPr lang="en-GB" sz="2400" dirty="0" smtClean="0"/>
              <a:t>a unique blend of husband and wife (Psalms 127:3)</a:t>
            </a:r>
          </a:p>
          <a:p>
            <a:pPr lvl="1"/>
            <a:r>
              <a:rPr lang="en-GB" sz="2400" dirty="0" smtClean="0"/>
              <a:t>A godly seed (Malachi 2:15)</a:t>
            </a:r>
          </a:p>
          <a:p>
            <a:r>
              <a:rPr lang="en-GB" sz="2400" dirty="0"/>
              <a:t>The best environment to raise a godly seed unto the Lord is the </a:t>
            </a:r>
            <a:r>
              <a:rPr lang="en-GB" sz="2400" dirty="0" smtClean="0"/>
              <a:t>HOME.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 Foundational truths about child training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God owns your children (Psalm 127:3)</a:t>
            </a:r>
          </a:p>
          <a:p>
            <a:r>
              <a:rPr lang="en-GB" sz="2400" dirty="0" smtClean="0"/>
              <a:t>It is a commandment and your responsibility (both father and mother)</a:t>
            </a:r>
          </a:p>
          <a:p>
            <a:r>
              <a:rPr lang="en-GB" sz="2400" dirty="0" smtClean="0"/>
              <a:t>It requires diligence</a:t>
            </a:r>
          </a:p>
          <a:p>
            <a:r>
              <a:rPr lang="en-GB" sz="2400" dirty="0" smtClean="0"/>
              <a:t>It is a seed with promises of great reward – the fruit of peace, joy and fulfilment (Gen 8:22)</a:t>
            </a:r>
          </a:p>
          <a:p>
            <a:r>
              <a:rPr lang="en-GB" sz="2400" dirty="0" smtClean="0"/>
              <a:t>It is an arrow in the hand of a might man (Psalm 127:4)</a:t>
            </a:r>
          </a:p>
          <a:p>
            <a:r>
              <a:rPr lang="en-GB" sz="2400" dirty="0" smtClean="0"/>
              <a:t>An adventure of joy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721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2"/>
          <p:cNvSpPr>
            <a:spLocks noGrp="1"/>
          </p:cNvSpPr>
          <p:nvPr>
            <p:ph type="body" sz="quarter" idx="24"/>
          </p:nvPr>
        </p:nvSpPr>
        <p:spPr>
          <a:xfrm>
            <a:off x="755650" y="692150"/>
            <a:ext cx="7920806" cy="4465638"/>
          </a:xfrm>
        </p:spPr>
        <p:txBody>
          <a:bodyPr>
            <a:normAutofit fontScale="70000" lnSpcReduction="20000"/>
          </a:bodyPr>
          <a:lstStyle/>
          <a:p>
            <a:pPr eaLnBrk="1" hangingPunct="1"/>
            <a:endParaRPr lang="en-US" sz="2400" b="1" dirty="0" smtClean="0"/>
          </a:p>
          <a:p>
            <a:pPr eaLnBrk="1" hangingPunct="1"/>
            <a:endParaRPr lang="en-US" sz="2400" b="1" dirty="0" smtClean="0"/>
          </a:p>
          <a:p>
            <a:pPr eaLnBrk="1" hangingPunct="1"/>
            <a:endParaRPr lang="en-US" sz="2400" b="1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n-US" sz="36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The family is a masterpiece of God's Creation</a:t>
            </a:r>
          </a:p>
          <a:p>
            <a:pPr lvl="1" eaLnBrk="1" hangingPunct="1">
              <a:buNone/>
            </a:pPr>
            <a:r>
              <a:rPr lang="en-US" sz="3600" i="1" dirty="0" smtClean="0"/>
              <a:t>						          </a:t>
            </a:r>
            <a:r>
              <a:rPr lang="en-US" sz="3600" b="1" i="1" dirty="0" smtClean="0">
                <a:solidFill>
                  <a:srgbClr val="FF0000"/>
                </a:solidFill>
              </a:rPr>
              <a:t>Deut 6:6-7</a:t>
            </a:r>
            <a:endParaRPr lang="en-US" sz="3600" i="1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Marriage and parenthood reveal God's character</a:t>
            </a:r>
          </a:p>
          <a:p>
            <a:pPr lvl="1" eaLnBrk="1" hangingPunct="1">
              <a:buFont typeface="Arial" pitchFamily="34" charset="0"/>
              <a:buChar char="•"/>
            </a:pPr>
            <a:endParaRPr lang="en-US" sz="3600" i="1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God put children in families so they can experience His love and learn how to love others.  </a:t>
            </a:r>
            <a:r>
              <a:rPr lang="en-US" sz="3600" b="1" i="1" dirty="0" smtClean="0">
                <a:solidFill>
                  <a:srgbClr val="FF0000"/>
                </a:solidFill>
              </a:rPr>
              <a:t>Isaiah 8:18</a:t>
            </a:r>
          </a:p>
          <a:p>
            <a:pPr eaLnBrk="1" hangingPunct="1"/>
            <a:endParaRPr lang="en-US" sz="2400" b="1" dirty="0" smtClean="0"/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971550" y="836613"/>
            <a:ext cx="741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3. Knowing </a:t>
            </a:r>
            <a:r>
              <a:rPr lang="en-US" sz="4000" b="1" dirty="0">
                <a:latin typeface="+mj-lt"/>
              </a:rPr>
              <a:t>what the family is </a:t>
            </a:r>
            <a:r>
              <a:rPr lang="en-US" sz="4000" b="1" dirty="0" smtClean="0">
                <a:latin typeface="+mj-lt"/>
              </a:rPr>
              <a:t>for</a:t>
            </a:r>
            <a:endParaRPr lang="en-US" sz="4000" b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2"/>
          <p:cNvSpPr>
            <a:spLocks noGrp="1"/>
          </p:cNvSpPr>
          <p:nvPr>
            <p:ph type="body" sz="quarter" idx="24"/>
          </p:nvPr>
        </p:nvSpPr>
        <p:spPr>
          <a:xfrm>
            <a:off x="755650" y="692150"/>
            <a:ext cx="7920806" cy="4465638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None/>
            </a:pPr>
            <a:endParaRPr lang="en-US" sz="36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Family  provides support</a:t>
            </a:r>
          </a:p>
          <a:p>
            <a:pPr lvl="1" eaLnBrk="1" hangingPunct="1">
              <a:buNone/>
            </a:pPr>
            <a:endParaRPr lang="en-US" sz="3600" i="1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Family provides fun</a:t>
            </a:r>
          </a:p>
          <a:p>
            <a:pPr lvl="1" eaLnBrk="1" hangingPunct="1">
              <a:buFont typeface="Arial" pitchFamily="34" charset="0"/>
              <a:buChar char="•"/>
            </a:pPr>
            <a:endParaRPr lang="en-US" sz="3600" i="1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Family provides moral compass</a:t>
            </a:r>
          </a:p>
          <a:p>
            <a:pPr lvl="1" eaLnBrk="1" hangingPunct="1">
              <a:buFont typeface="Arial" pitchFamily="34" charset="0"/>
              <a:buChar char="•"/>
            </a:pPr>
            <a:endParaRPr lang="en-US" sz="3600" b="1" i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sz="3600" i="1" dirty="0" smtClean="0"/>
              <a:t>Family provides a model for relating to others</a:t>
            </a:r>
          </a:p>
          <a:p>
            <a:pPr eaLnBrk="1" hangingPunct="1"/>
            <a:endParaRPr lang="en-US" sz="24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27584" y="620688"/>
            <a:ext cx="7391400" cy="4810819"/>
          </a:xfrm>
        </p:spPr>
        <p:txBody>
          <a:bodyPr>
            <a:normAutofit/>
          </a:bodyPr>
          <a:lstStyle/>
          <a:p>
            <a:pPr marL="914400" indent="-914400" eaLnBrk="1" hangingPunct="1">
              <a:buFont typeface="+mj-lt"/>
              <a:buAutoNum type="arabicPeriod" startAt="2"/>
              <a:defRPr/>
            </a:pPr>
            <a:endParaRPr lang="en-US" sz="5200" b="1" dirty="0" smtClean="0">
              <a:latin typeface="+mj-lt"/>
            </a:endParaRPr>
          </a:p>
          <a:p>
            <a:pPr marL="914400" indent="-914400" eaLnBrk="1" hangingPunct="1">
              <a:buFont typeface="+mj-lt"/>
              <a:buAutoNum type="arabicPeriod" startAt="2"/>
              <a:defRPr/>
            </a:pPr>
            <a:endParaRPr lang="en-US" sz="5200" b="1" dirty="0" smtClean="0">
              <a:latin typeface="+mj-lt"/>
            </a:endParaRPr>
          </a:p>
          <a:p>
            <a:pPr algn="ctr" eaLnBrk="1" hangingPunct="1">
              <a:defRPr/>
            </a:pPr>
            <a:r>
              <a:rPr lang="en-US" sz="5200" b="1" dirty="0" smtClean="0">
                <a:latin typeface="+mj-lt"/>
              </a:rPr>
              <a:t>4. Building </a:t>
            </a:r>
            <a:r>
              <a:rPr lang="en-US" sz="5200" b="1" dirty="0" smtClean="0">
                <a:latin typeface="+mj-lt"/>
              </a:rPr>
              <a:t>a healthy family life</a:t>
            </a:r>
          </a:p>
          <a:p>
            <a:pPr lvl="1" eaLnBrk="1" hangingPunct="1">
              <a:buNone/>
              <a:defRPr/>
            </a:pPr>
            <a:endParaRPr lang="fi-FI" sz="4400" dirty="0" smtClean="0"/>
          </a:p>
          <a:p>
            <a:pPr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27584" y="620688"/>
            <a:ext cx="7391400" cy="4810819"/>
          </a:xfrm>
        </p:spPr>
        <p:txBody>
          <a:bodyPr>
            <a:normAutofit fontScale="62500" lnSpcReduction="20000"/>
          </a:bodyPr>
          <a:lstStyle/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Start right for a firm foundation</a:t>
            </a:r>
          </a:p>
          <a:p>
            <a:pPr marL="1085850" lvl="1" indent="-342900" eaLnBrk="1" hangingPunct="1">
              <a:buFont typeface="Arial" pitchFamily="34" charset="0"/>
              <a:buChar char="•"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Remember that all relationships take work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Prioritize time with your child/children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Start with trust, the foundation of every good relationship</a:t>
            </a:r>
          </a:p>
          <a:p>
            <a:pPr lvl="1" eaLnBrk="1" hangingPunct="1">
              <a:buNone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fi-FI" sz="4400" i="1" dirty="0" smtClean="0"/>
              <a:t>Encourage, Encourage, Encourage</a:t>
            </a:r>
            <a:endParaRPr lang="en-US" sz="5200" b="1" i="1" dirty="0" smtClean="0">
              <a:latin typeface="+mj-lt"/>
            </a:endParaRPr>
          </a:p>
          <a:p>
            <a:pPr lvl="1" eaLnBrk="1" hangingPunct="1">
              <a:buNone/>
              <a:defRPr/>
            </a:pPr>
            <a:endParaRPr lang="fi-FI" sz="4400" dirty="0" smtClean="0"/>
          </a:p>
          <a:p>
            <a:pPr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27584" y="620688"/>
            <a:ext cx="7391400" cy="4810819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Encouraging healthy play</a:t>
            </a:r>
          </a:p>
          <a:p>
            <a:pPr marL="1085850" lvl="1" indent="-342900" eaLnBrk="1" hangingPunct="1">
              <a:buFont typeface="Arial" pitchFamily="34" charset="0"/>
              <a:buChar char="•"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Finding a healthy work-life balance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Prioritize time with your child/children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4400" i="1" dirty="0" smtClean="0"/>
              <a:t>Establishing healthy routines</a:t>
            </a:r>
          </a:p>
          <a:p>
            <a:pPr lvl="1" eaLnBrk="1" hangingPunct="1">
              <a:buNone/>
              <a:defRPr/>
            </a:pPr>
            <a:endParaRPr lang="en-US" sz="4400" i="1" dirty="0" smtClean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fi-FI" sz="4400" i="1" dirty="0" smtClean="0"/>
              <a:t>Encourage, Encourage, Encourage</a:t>
            </a:r>
            <a:endParaRPr lang="en-US" sz="5200" b="1" i="1" dirty="0" smtClean="0">
              <a:latin typeface="+mj-lt"/>
            </a:endParaRPr>
          </a:p>
          <a:p>
            <a:pPr lvl="1" eaLnBrk="1" hangingPunct="1">
              <a:buNone/>
              <a:defRPr/>
            </a:pPr>
            <a:endParaRPr lang="fi-FI" sz="4400" dirty="0" smtClean="0"/>
          </a:p>
          <a:p>
            <a:pPr eaLnBrk="1" hangingPunct="1">
              <a:defRPr/>
            </a:pPr>
            <a:endParaRPr lang="en-US" sz="1800" b="1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sanna Chapel">
  <a:themeElements>
    <a:clrScheme name="Picnic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CC0033"/>
      </a:accent1>
      <a:accent2>
        <a:srgbClr val="67CB35"/>
      </a:accent2>
      <a:accent3>
        <a:srgbClr val="75CFEB"/>
      </a:accent3>
      <a:accent4>
        <a:srgbClr val="AB5037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315D27F-5C33-438F-94C7-CFE252E48C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On-screen Show (4:3)</PresentationFormat>
  <Paragraphs>114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Myungjo Std M</vt:lpstr>
      <vt:lpstr>Algerian</vt:lpstr>
      <vt:lpstr>Arial</vt:lpstr>
      <vt:lpstr>Calibri</vt:lpstr>
      <vt:lpstr>Hosanna Chapel</vt:lpstr>
      <vt:lpstr>Building Strong Foundation Peter</vt:lpstr>
      <vt:lpstr>PowerPoint Presentation</vt:lpstr>
      <vt:lpstr>1. What is parenting?</vt:lpstr>
      <vt:lpstr>2. Foundational truths about child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2017-02-17T19:35:38Z</dcterms:created>
  <dcterms:modified xsi:type="dcterms:W3CDTF">2017-03-01T10:59:54Z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TC102505169990</vt:lpwstr>
  </property>
</Properties>
</file>