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6" r:id="rId2"/>
    <p:sldId id="261" r:id="rId3"/>
    <p:sldId id="267" r:id="rId4"/>
    <p:sldId id="268" r:id="rId5"/>
    <p:sldId id="269" r:id="rId6"/>
    <p:sldId id="271" r:id="rId7"/>
    <p:sldId id="270" r:id="rId8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46" autoAdjust="0"/>
    <p:restoredTop sz="94660"/>
  </p:normalViewPr>
  <p:slideViewPr>
    <p:cSldViewPr>
      <p:cViewPr varScale="1">
        <p:scale>
          <a:sx n="74" d="100"/>
          <a:sy n="74" d="100"/>
        </p:scale>
        <p:origin x="13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E53A49A6-663B-49A4-B4BD-F475561C9957}" type="datetimeFigureOut">
              <a:rPr lang="en-US"/>
              <a:pPr>
                <a:defRPr/>
              </a:pPr>
              <a:t>2/26/2017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24BDECC-6E64-45AA-A4C7-1C27B6EE49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36376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81792E20-51F6-420E-8C6F-BB4BD2777463}" type="datetimeFigureOut">
              <a:rPr lang="en-US"/>
              <a:pPr>
                <a:defRPr/>
              </a:pPr>
              <a:t>2/26/2017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pPr lvl="0"/>
            <a:endParaRPr lang="en-US" noProof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noProof="0" smtClean="0"/>
              <a:t>Click to edit Master text styles</a:t>
            </a:r>
            <a:endParaRPr lang="en-US" noProof="0"/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C98CC48-91E0-473F-BD27-B630AD51D2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93670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438E2C8-5998-4E4C-9F4F-B75B53CB7545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55141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3316" name="Rectangle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3738983-528E-4DC5-9BF7-C191B08D99DC}" type="slidenum">
              <a:rPr lang="en-US" altLang="en-US" smtClean="0"/>
              <a:pPr>
                <a:spcBef>
                  <a:spcPct val="0"/>
                </a:spcBef>
              </a:pPr>
              <a:t>2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89670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DF157AF-364F-4E4B-B1D0-8077A8AF24E2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35704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ingham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26786"/>
          <a:stretch>
            <a:fillRect/>
          </a:stretch>
        </p:blipFill>
        <p:spPr>
          <a:xfrm>
            <a:off x="320851" y="304800"/>
            <a:ext cx="8531352" cy="6246090"/>
          </a:xfrm>
          <a:prstGeom prst="roundRect">
            <a:avLst>
              <a:gd name="adj" fmla="val 10212"/>
            </a:avLst>
          </a:prstGeom>
        </p:spPr>
      </p:pic>
      <p:sp>
        <p:nvSpPr>
          <p:cNvPr id="6" name="Rounded Rectangle 5"/>
          <p:cNvSpPr/>
          <p:nvPr/>
        </p:nvSpPr>
        <p:spPr>
          <a:xfrm>
            <a:off x="319088" y="304800"/>
            <a:ext cx="8534400" cy="5562600"/>
          </a:xfrm>
          <a:prstGeom prst="roundRect">
            <a:avLst>
              <a:gd name="adj" fmla="val 10000"/>
            </a:avLst>
          </a:prstGeom>
          <a:gradFill>
            <a:gsLst>
              <a:gs pos="0">
                <a:schemeClr val="accent3"/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19088" y="304800"/>
            <a:ext cx="8534400" cy="56197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85788" y="533400"/>
            <a:ext cx="8001000" cy="4999038"/>
          </a:xfrm>
          <a:prstGeom prst="roundRect">
            <a:avLst>
              <a:gd name="adj" fmla="val 8459"/>
            </a:avLst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9" name="Group 20"/>
          <p:cNvGrpSpPr/>
          <p:nvPr/>
        </p:nvGrpSpPr>
        <p:grpSpPr>
          <a:xfrm>
            <a:off x="152754" y="4537508"/>
            <a:ext cx="8915046" cy="1406092"/>
            <a:chOff x="311150" y="5299075"/>
            <a:chExt cx="6743700" cy="1063625"/>
          </a:xfrm>
          <a:solidFill>
            <a:schemeClr val="accent2"/>
          </a:solidFill>
        </p:grpSpPr>
        <p:sp>
          <p:nvSpPr>
            <p:cNvPr id="10" name="Freeform 3"/>
            <p:cNvSpPr>
              <a:spLocks/>
            </p:cNvSpPr>
            <p:nvPr/>
          </p:nvSpPr>
          <p:spPr bwMode="auto">
            <a:xfrm>
              <a:off x="4488870" y="5724216"/>
              <a:ext cx="317812" cy="638484"/>
            </a:xfrm>
            <a:custGeom>
              <a:avLst/>
              <a:gdLst/>
              <a:ahLst/>
              <a:cxnLst>
                <a:cxn ang="0">
                  <a:pos x="179" y="23"/>
                </a:cxn>
                <a:cxn ang="0">
                  <a:pos x="32" y="651"/>
                </a:cxn>
                <a:cxn ang="0">
                  <a:pos x="54" y="629"/>
                </a:cxn>
                <a:cxn ang="0">
                  <a:pos x="195" y="8"/>
                </a:cxn>
                <a:cxn ang="0">
                  <a:pos x="179" y="23"/>
                </a:cxn>
              </a:cxnLst>
              <a:rect l="0" t="0" r="r" b="b"/>
              <a:pathLst>
                <a:path w="203" h="651">
                  <a:moveTo>
                    <a:pt x="179" y="23"/>
                  </a:moveTo>
                  <a:cubicBezTo>
                    <a:pt x="28" y="174"/>
                    <a:pt x="0" y="432"/>
                    <a:pt x="32" y="651"/>
                  </a:cubicBezTo>
                  <a:cubicBezTo>
                    <a:pt x="31" y="645"/>
                    <a:pt x="55" y="635"/>
                    <a:pt x="54" y="629"/>
                  </a:cubicBezTo>
                  <a:cubicBezTo>
                    <a:pt x="23" y="417"/>
                    <a:pt x="47" y="156"/>
                    <a:pt x="195" y="8"/>
                  </a:cubicBezTo>
                  <a:cubicBezTo>
                    <a:pt x="203" y="0"/>
                    <a:pt x="182" y="20"/>
                    <a:pt x="179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" name="Freeform 4"/>
            <p:cNvSpPr>
              <a:spLocks/>
            </p:cNvSpPr>
            <p:nvPr/>
          </p:nvSpPr>
          <p:spPr bwMode="auto">
            <a:xfrm>
              <a:off x="4374583" y="5589850"/>
              <a:ext cx="142467" cy="772850"/>
            </a:xfrm>
            <a:custGeom>
              <a:avLst/>
              <a:gdLst/>
              <a:ahLst/>
              <a:cxnLst>
                <a:cxn ang="0">
                  <a:pos x="81" y="29"/>
                </a:cxn>
                <a:cxn ang="0">
                  <a:pos x="14" y="788"/>
                </a:cxn>
                <a:cxn ang="0">
                  <a:pos x="24" y="762"/>
                </a:cxn>
                <a:cxn ang="0">
                  <a:pos x="88" y="10"/>
                </a:cxn>
                <a:cxn ang="0">
                  <a:pos x="81" y="29"/>
                </a:cxn>
              </a:cxnLst>
              <a:rect l="0" t="0" r="r" b="b"/>
              <a:pathLst>
                <a:path w="91" h="788">
                  <a:moveTo>
                    <a:pt x="81" y="29"/>
                  </a:moveTo>
                  <a:cubicBezTo>
                    <a:pt x="12" y="212"/>
                    <a:pt x="0" y="523"/>
                    <a:pt x="14" y="788"/>
                  </a:cubicBezTo>
                  <a:cubicBezTo>
                    <a:pt x="14" y="781"/>
                    <a:pt x="24" y="769"/>
                    <a:pt x="24" y="762"/>
                  </a:cubicBezTo>
                  <a:cubicBezTo>
                    <a:pt x="10" y="505"/>
                    <a:pt x="21" y="189"/>
                    <a:pt x="88" y="10"/>
                  </a:cubicBezTo>
                  <a:cubicBezTo>
                    <a:pt x="91" y="0"/>
                    <a:pt x="82" y="26"/>
                    <a:pt x="81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" name="Freeform 5"/>
            <p:cNvSpPr>
              <a:spLocks/>
            </p:cNvSpPr>
            <p:nvPr/>
          </p:nvSpPr>
          <p:spPr bwMode="auto">
            <a:xfrm>
              <a:off x="3657548" y="5724216"/>
              <a:ext cx="317812" cy="638484"/>
            </a:xfrm>
            <a:custGeom>
              <a:avLst/>
              <a:gdLst/>
              <a:ahLst/>
              <a:cxnLst>
                <a:cxn ang="0">
                  <a:pos x="179" y="23"/>
                </a:cxn>
                <a:cxn ang="0">
                  <a:pos x="31" y="651"/>
                </a:cxn>
                <a:cxn ang="0">
                  <a:pos x="53" y="629"/>
                </a:cxn>
                <a:cxn ang="0">
                  <a:pos x="195" y="8"/>
                </a:cxn>
                <a:cxn ang="0">
                  <a:pos x="179" y="23"/>
                </a:cxn>
              </a:cxnLst>
              <a:rect l="0" t="0" r="r" b="b"/>
              <a:pathLst>
                <a:path w="203" h="651">
                  <a:moveTo>
                    <a:pt x="179" y="23"/>
                  </a:moveTo>
                  <a:cubicBezTo>
                    <a:pt x="27" y="174"/>
                    <a:pt x="0" y="432"/>
                    <a:pt x="31" y="651"/>
                  </a:cubicBezTo>
                  <a:cubicBezTo>
                    <a:pt x="30" y="645"/>
                    <a:pt x="54" y="635"/>
                    <a:pt x="53" y="629"/>
                  </a:cubicBezTo>
                  <a:cubicBezTo>
                    <a:pt x="23" y="417"/>
                    <a:pt x="46" y="156"/>
                    <a:pt x="195" y="8"/>
                  </a:cubicBezTo>
                  <a:cubicBezTo>
                    <a:pt x="203" y="0"/>
                    <a:pt x="182" y="20"/>
                    <a:pt x="179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4789460" y="5589850"/>
              <a:ext cx="144034" cy="772850"/>
            </a:xfrm>
            <a:custGeom>
              <a:avLst/>
              <a:gdLst/>
              <a:ahLst/>
              <a:cxnLst>
                <a:cxn ang="0">
                  <a:pos x="81" y="29"/>
                </a:cxn>
                <a:cxn ang="0">
                  <a:pos x="15" y="788"/>
                </a:cxn>
                <a:cxn ang="0">
                  <a:pos x="25" y="762"/>
                </a:cxn>
                <a:cxn ang="0">
                  <a:pos x="88" y="10"/>
                </a:cxn>
                <a:cxn ang="0">
                  <a:pos x="81" y="29"/>
                </a:cxn>
              </a:cxnLst>
              <a:rect l="0" t="0" r="r" b="b"/>
              <a:pathLst>
                <a:path w="92" h="788">
                  <a:moveTo>
                    <a:pt x="81" y="29"/>
                  </a:moveTo>
                  <a:cubicBezTo>
                    <a:pt x="13" y="212"/>
                    <a:pt x="0" y="523"/>
                    <a:pt x="15" y="788"/>
                  </a:cubicBezTo>
                  <a:cubicBezTo>
                    <a:pt x="14" y="781"/>
                    <a:pt x="25" y="769"/>
                    <a:pt x="25" y="762"/>
                  </a:cubicBezTo>
                  <a:cubicBezTo>
                    <a:pt x="11" y="505"/>
                    <a:pt x="22" y="189"/>
                    <a:pt x="88" y="10"/>
                  </a:cubicBezTo>
                  <a:cubicBezTo>
                    <a:pt x="92" y="0"/>
                    <a:pt x="83" y="26"/>
                    <a:pt x="81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5155805" y="5673215"/>
              <a:ext cx="219181" cy="689485"/>
            </a:xfrm>
            <a:custGeom>
              <a:avLst/>
              <a:gdLst/>
              <a:ahLst/>
              <a:cxnLst>
                <a:cxn ang="0">
                  <a:pos x="120" y="29"/>
                </a:cxn>
                <a:cxn ang="0">
                  <a:pos x="72" y="703"/>
                </a:cxn>
                <a:cxn ang="0">
                  <a:pos x="90" y="676"/>
                </a:cxn>
                <a:cxn ang="0">
                  <a:pos x="133" y="10"/>
                </a:cxn>
                <a:cxn ang="0">
                  <a:pos x="120" y="29"/>
                </a:cxn>
              </a:cxnLst>
              <a:rect l="0" t="0" r="r" b="b"/>
              <a:pathLst>
                <a:path w="140" h="703">
                  <a:moveTo>
                    <a:pt x="120" y="29"/>
                  </a:moveTo>
                  <a:cubicBezTo>
                    <a:pt x="0" y="216"/>
                    <a:pt x="11" y="485"/>
                    <a:pt x="72" y="703"/>
                  </a:cubicBezTo>
                  <a:cubicBezTo>
                    <a:pt x="71" y="697"/>
                    <a:pt x="92" y="682"/>
                    <a:pt x="90" y="676"/>
                  </a:cubicBezTo>
                  <a:cubicBezTo>
                    <a:pt x="31" y="465"/>
                    <a:pt x="16" y="193"/>
                    <a:pt x="133" y="10"/>
                  </a:cubicBezTo>
                  <a:cubicBezTo>
                    <a:pt x="140" y="0"/>
                    <a:pt x="123" y="26"/>
                    <a:pt x="120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" name="Freeform 8"/>
            <p:cNvSpPr>
              <a:spLocks/>
            </p:cNvSpPr>
            <p:nvPr/>
          </p:nvSpPr>
          <p:spPr bwMode="auto">
            <a:xfrm>
              <a:off x="3500991" y="5487849"/>
              <a:ext cx="252058" cy="874851"/>
            </a:xfrm>
            <a:custGeom>
              <a:avLst/>
              <a:gdLst/>
              <a:ahLst/>
              <a:cxnLst>
                <a:cxn ang="0">
                  <a:pos x="19" y="32"/>
                </a:cxn>
                <a:cxn ang="0">
                  <a:pos x="136" y="892"/>
                </a:cxn>
                <a:cxn ang="0">
                  <a:pos x="118" y="862"/>
                </a:cxn>
                <a:cxn ang="0">
                  <a:pos x="7" y="11"/>
                </a:cxn>
                <a:cxn ang="0">
                  <a:pos x="19" y="32"/>
                </a:cxn>
              </a:cxnLst>
              <a:rect l="0" t="0" r="r" b="b"/>
              <a:pathLst>
                <a:path w="161" h="892">
                  <a:moveTo>
                    <a:pt x="19" y="32"/>
                  </a:moveTo>
                  <a:cubicBezTo>
                    <a:pt x="139" y="239"/>
                    <a:pt x="161" y="592"/>
                    <a:pt x="136" y="892"/>
                  </a:cubicBezTo>
                  <a:cubicBezTo>
                    <a:pt x="136" y="884"/>
                    <a:pt x="118" y="870"/>
                    <a:pt x="118" y="862"/>
                  </a:cubicBezTo>
                  <a:cubicBezTo>
                    <a:pt x="143" y="571"/>
                    <a:pt x="124" y="214"/>
                    <a:pt x="7" y="11"/>
                  </a:cubicBezTo>
                  <a:cubicBezTo>
                    <a:pt x="0" y="0"/>
                    <a:pt x="17" y="29"/>
                    <a:pt x="19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3917434" y="5487849"/>
              <a:ext cx="252058" cy="874851"/>
            </a:xfrm>
            <a:custGeom>
              <a:avLst/>
              <a:gdLst/>
              <a:ahLst/>
              <a:cxnLst>
                <a:cxn ang="0">
                  <a:pos x="19" y="32"/>
                </a:cxn>
                <a:cxn ang="0">
                  <a:pos x="136" y="892"/>
                </a:cxn>
                <a:cxn ang="0">
                  <a:pos x="118" y="862"/>
                </a:cxn>
                <a:cxn ang="0">
                  <a:pos x="6" y="11"/>
                </a:cxn>
                <a:cxn ang="0">
                  <a:pos x="19" y="32"/>
                </a:cxn>
              </a:cxnLst>
              <a:rect l="0" t="0" r="r" b="b"/>
              <a:pathLst>
                <a:path w="161" h="892">
                  <a:moveTo>
                    <a:pt x="19" y="32"/>
                  </a:moveTo>
                  <a:cubicBezTo>
                    <a:pt x="139" y="239"/>
                    <a:pt x="161" y="592"/>
                    <a:pt x="136" y="892"/>
                  </a:cubicBezTo>
                  <a:cubicBezTo>
                    <a:pt x="136" y="884"/>
                    <a:pt x="118" y="870"/>
                    <a:pt x="118" y="862"/>
                  </a:cubicBezTo>
                  <a:cubicBezTo>
                    <a:pt x="142" y="571"/>
                    <a:pt x="124" y="214"/>
                    <a:pt x="6" y="11"/>
                  </a:cubicBezTo>
                  <a:cubicBezTo>
                    <a:pt x="0" y="0"/>
                    <a:pt x="17" y="29"/>
                    <a:pt x="19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4189844" y="5305425"/>
              <a:ext cx="112722" cy="1057275"/>
            </a:xfrm>
            <a:custGeom>
              <a:avLst/>
              <a:gdLst/>
              <a:ahLst/>
              <a:cxnLst>
                <a:cxn ang="0">
                  <a:pos x="9" y="38"/>
                </a:cxn>
                <a:cxn ang="0">
                  <a:pos x="61" y="1078"/>
                </a:cxn>
                <a:cxn ang="0">
                  <a:pos x="53" y="1042"/>
                </a:cxn>
                <a:cxn ang="0">
                  <a:pos x="3" y="13"/>
                </a:cxn>
                <a:cxn ang="0">
                  <a:pos x="9" y="38"/>
                </a:cxn>
              </a:cxnLst>
              <a:rect l="0" t="0" r="r" b="b"/>
              <a:pathLst>
                <a:path w="72" h="1078">
                  <a:moveTo>
                    <a:pt x="9" y="38"/>
                  </a:moveTo>
                  <a:cubicBezTo>
                    <a:pt x="63" y="289"/>
                    <a:pt x="72" y="715"/>
                    <a:pt x="61" y="1078"/>
                  </a:cubicBezTo>
                  <a:cubicBezTo>
                    <a:pt x="61" y="1069"/>
                    <a:pt x="53" y="1052"/>
                    <a:pt x="53" y="1042"/>
                  </a:cubicBezTo>
                  <a:cubicBezTo>
                    <a:pt x="64" y="690"/>
                    <a:pt x="56" y="258"/>
                    <a:pt x="3" y="13"/>
                  </a:cubicBezTo>
                  <a:cubicBezTo>
                    <a:pt x="0" y="0"/>
                    <a:pt x="8" y="34"/>
                    <a:pt x="9" y="3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" name="Freeform 11"/>
            <p:cNvSpPr>
              <a:spLocks/>
            </p:cNvSpPr>
            <p:nvPr/>
          </p:nvSpPr>
          <p:spPr bwMode="auto">
            <a:xfrm>
              <a:off x="3338171" y="5418214"/>
              <a:ext cx="172213" cy="944486"/>
            </a:xfrm>
            <a:custGeom>
              <a:avLst/>
              <a:gdLst/>
              <a:ahLst/>
              <a:cxnLst>
                <a:cxn ang="0">
                  <a:pos x="15" y="40"/>
                </a:cxn>
                <a:cxn ang="0">
                  <a:pos x="53" y="963"/>
                </a:cxn>
                <a:cxn ang="0">
                  <a:pos x="39" y="926"/>
                </a:cxn>
                <a:cxn ang="0">
                  <a:pos x="5" y="14"/>
                </a:cxn>
                <a:cxn ang="0">
                  <a:pos x="15" y="40"/>
                </a:cxn>
              </a:cxnLst>
              <a:rect l="0" t="0" r="r" b="b"/>
              <a:pathLst>
                <a:path w="110" h="963">
                  <a:moveTo>
                    <a:pt x="15" y="40"/>
                  </a:moveTo>
                  <a:cubicBezTo>
                    <a:pt x="110" y="297"/>
                    <a:pt x="101" y="665"/>
                    <a:pt x="53" y="963"/>
                  </a:cubicBezTo>
                  <a:cubicBezTo>
                    <a:pt x="54" y="955"/>
                    <a:pt x="38" y="934"/>
                    <a:pt x="39" y="926"/>
                  </a:cubicBezTo>
                  <a:cubicBezTo>
                    <a:pt x="86" y="638"/>
                    <a:pt x="98" y="265"/>
                    <a:pt x="5" y="14"/>
                  </a:cubicBezTo>
                  <a:cubicBezTo>
                    <a:pt x="0" y="0"/>
                    <a:pt x="14" y="36"/>
                    <a:pt x="15" y="4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auto">
            <a:xfrm>
              <a:off x="6189086" y="5609465"/>
              <a:ext cx="250492" cy="753235"/>
            </a:xfrm>
            <a:custGeom>
              <a:avLst/>
              <a:gdLst/>
              <a:ahLst/>
              <a:cxnLst>
                <a:cxn ang="0">
                  <a:pos x="141" y="28"/>
                </a:cxn>
                <a:cxn ang="0">
                  <a:pos x="25" y="768"/>
                </a:cxn>
                <a:cxn ang="0">
                  <a:pos x="42" y="742"/>
                </a:cxn>
                <a:cxn ang="0">
                  <a:pos x="154" y="10"/>
                </a:cxn>
                <a:cxn ang="0">
                  <a:pos x="141" y="28"/>
                </a:cxn>
              </a:cxnLst>
              <a:rect l="0" t="0" r="r" b="b"/>
              <a:pathLst>
                <a:path w="160" h="768">
                  <a:moveTo>
                    <a:pt x="141" y="28"/>
                  </a:moveTo>
                  <a:cubicBezTo>
                    <a:pt x="22" y="206"/>
                    <a:pt x="0" y="509"/>
                    <a:pt x="25" y="768"/>
                  </a:cubicBezTo>
                  <a:cubicBezTo>
                    <a:pt x="24" y="761"/>
                    <a:pt x="43" y="749"/>
                    <a:pt x="42" y="742"/>
                  </a:cubicBezTo>
                  <a:cubicBezTo>
                    <a:pt x="18" y="492"/>
                    <a:pt x="37" y="184"/>
                    <a:pt x="154" y="10"/>
                  </a:cubicBezTo>
                  <a:cubicBezTo>
                    <a:pt x="160" y="0"/>
                    <a:pt x="144" y="25"/>
                    <a:pt x="141" y="2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" name="Freeform 13"/>
            <p:cNvSpPr>
              <a:spLocks/>
            </p:cNvSpPr>
            <p:nvPr/>
          </p:nvSpPr>
          <p:spPr bwMode="auto">
            <a:xfrm>
              <a:off x="6646234" y="5673215"/>
              <a:ext cx="159689" cy="689485"/>
            </a:xfrm>
            <a:custGeom>
              <a:avLst/>
              <a:gdLst/>
              <a:ahLst/>
              <a:cxnLst>
                <a:cxn ang="0">
                  <a:pos x="88" y="29"/>
                </a:cxn>
                <a:cxn ang="0">
                  <a:pos x="53" y="703"/>
                </a:cxn>
                <a:cxn ang="0">
                  <a:pos x="66" y="676"/>
                </a:cxn>
                <a:cxn ang="0">
                  <a:pos x="97" y="10"/>
                </a:cxn>
                <a:cxn ang="0">
                  <a:pos x="88" y="29"/>
                </a:cxn>
              </a:cxnLst>
              <a:rect l="0" t="0" r="r" b="b"/>
              <a:pathLst>
                <a:path w="102" h="703">
                  <a:moveTo>
                    <a:pt x="88" y="29"/>
                  </a:moveTo>
                  <a:cubicBezTo>
                    <a:pt x="0" y="216"/>
                    <a:pt x="8" y="485"/>
                    <a:pt x="53" y="703"/>
                  </a:cubicBezTo>
                  <a:cubicBezTo>
                    <a:pt x="52" y="697"/>
                    <a:pt x="67" y="682"/>
                    <a:pt x="66" y="676"/>
                  </a:cubicBezTo>
                  <a:cubicBezTo>
                    <a:pt x="23" y="465"/>
                    <a:pt x="11" y="193"/>
                    <a:pt x="97" y="10"/>
                  </a:cubicBezTo>
                  <a:cubicBezTo>
                    <a:pt x="102" y="0"/>
                    <a:pt x="89" y="26"/>
                    <a:pt x="88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" name="Freeform 14"/>
            <p:cNvSpPr>
              <a:spLocks/>
            </p:cNvSpPr>
            <p:nvPr/>
          </p:nvSpPr>
          <p:spPr bwMode="auto">
            <a:xfrm>
              <a:off x="6823144" y="5724216"/>
              <a:ext cx="231706" cy="638484"/>
            </a:xfrm>
            <a:custGeom>
              <a:avLst/>
              <a:gdLst/>
              <a:ahLst/>
              <a:cxnLst>
                <a:cxn ang="0">
                  <a:pos x="131" y="23"/>
                </a:cxn>
                <a:cxn ang="0">
                  <a:pos x="23" y="651"/>
                </a:cxn>
                <a:cxn ang="0">
                  <a:pos x="39" y="629"/>
                </a:cxn>
                <a:cxn ang="0">
                  <a:pos x="142" y="8"/>
                </a:cxn>
                <a:cxn ang="0">
                  <a:pos x="131" y="23"/>
                </a:cxn>
              </a:cxnLst>
              <a:rect l="0" t="0" r="r" b="b"/>
              <a:pathLst>
                <a:path w="148" h="651">
                  <a:moveTo>
                    <a:pt x="131" y="23"/>
                  </a:moveTo>
                  <a:cubicBezTo>
                    <a:pt x="20" y="174"/>
                    <a:pt x="0" y="432"/>
                    <a:pt x="23" y="651"/>
                  </a:cubicBezTo>
                  <a:cubicBezTo>
                    <a:pt x="22" y="645"/>
                    <a:pt x="40" y="635"/>
                    <a:pt x="39" y="629"/>
                  </a:cubicBezTo>
                  <a:cubicBezTo>
                    <a:pt x="17" y="417"/>
                    <a:pt x="34" y="156"/>
                    <a:pt x="142" y="8"/>
                  </a:cubicBezTo>
                  <a:cubicBezTo>
                    <a:pt x="148" y="0"/>
                    <a:pt x="133" y="20"/>
                    <a:pt x="131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" name="Freeform 15"/>
            <p:cNvSpPr>
              <a:spLocks/>
            </p:cNvSpPr>
            <p:nvPr/>
          </p:nvSpPr>
          <p:spPr bwMode="auto">
            <a:xfrm>
              <a:off x="5850922" y="5926256"/>
              <a:ext cx="104893" cy="436444"/>
            </a:xfrm>
            <a:custGeom>
              <a:avLst/>
              <a:gdLst/>
              <a:ahLst/>
              <a:cxnLst>
                <a:cxn ang="0">
                  <a:pos x="59" y="16"/>
                </a:cxn>
                <a:cxn ang="0">
                  <a:pos x="10" y="445"/>
                </a:cxn>
                <a:cxn ang="0">
                  <a:pos x="18" y="430"/>
                </a:cxn>
                <a:cxn ang="0">
                  <a:pos x="64" y="6"/>
                </a:cxn>
                <a:cxn ang="0">
                  <a:pos x="59" y="16"/>
                </a:cxn>
              </a:cxnLst>
              <a:rect l="0" t="0" r="r" b="b"/>
              <a:pathLst>
                <a:path w="67" h="445">
                  <a:moveTo>
                    <a:pt x="59" y="16"/>
                  </a:moveTo>
                  <a:cubicBezTo>
                    <a:pt x="9" y="120"/>
                    <a:pt x="0" y="295"/>
                    <a:pt x="10" y="445"/>
                  </a:cubicBezTo>
                  <a:cubicBezTo>
                    <a:pt x="10" y="441"/>
                    <a:pt x="18" y="434"/>
                    <a:pt x="18" y="430"/>
                  </a:cubicBezTo>
                  <a:cubicBezTo>
                    <a:pt x="8" y="285"/>
                    <a:pt x="15" y="107"/>
                    <a:pt x="64" y="6"/>
                  </a:cubicBezTo>
                  <a:cubicBezTo>
                    <a:pt x="67" y="0"/>
                    <a:pt x="60" y="15"/>
                    <a:pt x="59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auto">
            <a:xfrm>
              <a:off x="6062275" y="5564349"/>
              <a:ext cx="125245" cy="798351"/>
            </a:xfrm>
            <a:custGeom>
              <a:avLst/>
              <a:gdLst/>
              <a:ahLst/>
              <a:cxnLst>
                <a:cxn ang="0">
                  <a:pos x="11" y="34"/>
                </a:cxn>
                <a:cxn ang="0">
                  <a:pos x="38" y="814"/>
                </a:cxn>
                <a:cxn ang="0">
                  <a:pos x="28" y="783"/>
                </a:cxn>
                <a:cxn ang="0">
                  <a:pos x="4" y="12"/>
                </a:cxn>
                <a:cxn ang="0">
                  <a:pos x="11" y="34"/>
                </a:cxn>
              </a:cxnLst>
              <a:rect l="0" t="0" r="r" b="b"/>
              <a:pathLst>
                <a:path w="80" h="814">
                  <a:moveTo>
                    <a:pt x="11" y="34"/>
                  </a:moveTo>
                  <a:cubicBezTo>
                    <a:pt x="80" y="251"/>
                    <a:pt x="73" y="562"/>
                    <a:pt x="38" y="814"/>
                  </a:cubicBezTo>
                  <a:cubicBezTo>
                    <a:pt x="39" y="808"/>
                    <a:pt x="27" y="789"/>
                    <a:pt x="28" y="783"/>
                  </a:cubicBezTo>
                  <a:cubicBezTo>
                    <a:pt x="62" y="539"/>
                    <a:pt x="71" y="224"/>
                    <a:pt x="4" y="12"/>
                  </a:cubicBezTo>
                  <a:cubicBezTo>
                    <a:pt x="0" y="0"/>
                    <a:pt x="10" y="30"/>
                    <a:pt x="11" y="3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" name="Freeform 17"/>
            <p:cNvSpPr>
              <a:spLocks/>
            </p:cNvSpPr>
            <p:nvPr/>
          </p:nvSpPr>
          <p:spPr bwMode="auto">
            <a:xfrm>
              <a:off x="5650528" y="5589850"/>
              <a:ext cx="104893" cy="772850"/>
            </a:xfrm>
            <a:custGeom>
              <a:avLst/>
              <a:gdLst/>
              <a:ahLst/>
              <a:cxnLst>
                <a:cxn ang="0">
                  <a:pos x="8" y="29"/>
                </a:cxn>
                <a:cxn ang="0">
                  <a:pos x="56" y="788"/>
                </a:cxn>
                <a:cxn ang="0">
                  <a:pos x="49" y="762"/>
                </a:cxn>
                <a:cxn ang="0">
                  <a:pos x="2" y="10"/>
                </a:cxn>
                <a:cxn ang="0">
                  <a:pos x="8" y="29"/>
                </a:cxn>
              </a:cxnLst>
              <a:rect l="0" t="0" r="r" b="b"/>
              <a:pathLst>
                <a:path w="67" h="788">
                  <a:moveTo>
                    <a:pt x="8" y="29"/>
                  </a:moveTo>
                  <a:cubicBezTo>
                    <a:pt x="57" y="212"/>
                    <a:pt x="67" y="523"/>
                    <a:pt x="56" y="788"/>
                  </a:cubicBezTo>
                  <a:cubicBezTo>
                    <a:pt x="56" y="781"/>
                    <a:pt x="49" y="769"/>
                    <a:pt x="49" y="762"/>
                  </a:cubicBezTo>
                  <a:cubicBezTo>
                    <a:pt x="59" y="505"/>
                    <a:pt x="51" y="189"/>
                    <a:pt x="2" y="10"/>
                  </a:cubicBezTo>
                  <a:cubicBezTo>
                    <a:pt x="0" y="0"/>
                    <a:pt x="7" y="26"/>
                    <a:pt x="8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" name="Freeform 18"/>
            <p:cNvSpPr>
              <a:spLocks/>
            </p:cNvSpPr>
            <p:nvPr/>
          </p:nvSpPr>
          <p:spPr bwMode="auto">
            <a:xfrm>
              <a:off x="5008641" y="5673215"/>
              <a:ext cx="158123" cy="689485"/>
            </a:xfrm>
            <a:custGeom>
              <a:avLst/>
              <a:gdLst/>
              <a:ahLst/>
              <a:cxnLst>
                <a:cxn ang="0">
                  <a:pos x="14" y="29"/>
                </a:cxn>
                <a:cxn ang="0">
                  <a:pos x="49" y="703"/>
                </a:cxn>
                <a:cxn ang="0">
                  <a:pos x="36" y="676"/>
                </a:cxn>
                <a:cxn ang="0">
                  <a:pos x="4" y="10"/>
                </a:cxn>
                <a:cxn ang="0">
                  <a:pos x="14" y="29"/>
                </a:cxn>
              </a:cxnLst>
              <a:rect l="0" t="0" r="r" b="b"/>
              <a:pathLst>
                <a:path w="101" h="703">
                  <a:moveTo>
                    <a:pt x="14" y="29"/>
                  </a:moveTo>
                  <a:cubicBezTo>
                    <a:pt x="101" y="216"/>
                    <a:pt x="93" y="485"/>
                    <a:pt x="49" y="703"/>
                  </a:cubicBezTo>
                  <a:cubicBezTo>
                    <a:pt x="50" y="697"/>
                    <a:pt x="35" y="682"/>
                    <a:pt x="36" y="676"/>
                  </a:cubicBezTo>
                  <a:cubicBezTo>
                    <a:pt x="79" y="465"/>
                    <a:pt x="90" y="193"/>
                    <a:pt x="4" y="10"/>
                  </a:cubicBezTo>
                  <a:cubicBezTo>
                    <a:pt x="0" y="0"/>
                    <a:pt x="12" y="26"/>
                    <a:pt x="14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" name="Freeform 19"/>
            <p:cNvSpPr>
              <a:spLocks/>
            </p:cNvSpPr>
            <p:nvPr/>
          </p:nvSpPr>
          <p:spPr bwMode="auto">
            <a:xfrm>
              <a:off x="6458365" y="5502560"/>
              <a:ext cx="125246" cy="860140"/>
            </a:xfrm>
            <a:custGeom>
              <a:avLst/>
              <a:gdLst/>
              <a:ahLst/>
              <a:cxnLst>
                <a:cxn ang="0">
                  <a:pos x="69" y="37"/>
                </a:cxn>
                <a:cxn ang="0">
                  <a:pos x="41" y="877"/>
                </a:cxn>
                <a:cxn ang="0">
                  <a:pos x="51" y="843"/>
                </a:cxn>
                <a:cxn ang="0">
                  <a:pos x="76" y="13"/>
                </a:cxn>
                <a:cxn ang="0">
                  <a:pos x="69" y="37"/>
                </a:cxn>
              </a:cxnLst>
              <a:rect l="0" t="0" r="r" b="b"/>
              <a:pathLst>
                <a:path w="80" h="877">
                  <a:moveTo>
                    <a:pt x="69" y="37"/>
                  </a:moveTo>
                  <a:cubicBezTo>
                    <a:pt x="0" y="271"/>
                    <a:pt x="6" y="606"/>
                    <a:pt x="41" y="877"/>
                  </a:cubicBezTo>
                  <a:cubicBezTo>
                    <a:pt x="40" y="870"/>
                    <a:pt x="52" y="850"/>
                    <a:pt x="51" y="843"/>
                  </a:cubicBezTo>
                  <a:cubicBezTo>
                    <a:pt x="17" y="581"/>
                    <a:pt x="9" y="242"/>
                    <a:pt x="76" y="13"/>
                  </a:cubicBezTo>
                  <a:cubicBezTo>
                    <a:pt x="80" y="0"/>
                    <a:pt x="70" y="33"/>
                    <a:pt x="69" y="3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" name="Freeform 20"/>
            <p:cNvSpPr>
              <a:spLocks/>
            </p:cNvSpPr>
            <p:nvPr/>
          </p:nvSpPr>
          <p:spPr bwMode="auto">
            <a:xfrm>
              <a:off x="5393773" y="5487849"/>
              <a:ext cx="183172" cy="874851"/>
            </a:xfrm>
            <a:custGeom>
              <a:avLst/>
              <a:gdLst/>
              <a:ahLst/>
              <a:cxnLst>
                <a:cxn ang="0">
                  <a:pos x="103" y="32"/>
                </a:cxn>
                <a:cxn ang="0">
                  <a:pos x="18" y="892"/>
                </a:cxn>
                <a:cxn ang="0">
                  <a:pos x="30" y="862"/>
                </a:cxn>
                <a:cxn ang="0">
                  <a:pos x="112" y="11"/>
                </a:cxn>
                <a:cxn ang="0">
                  <a:pos x="103" y="32"/>
                </a:cxn>
              </a:cxnLst>
              <a:rect l="0" t="0" r="r" b="b"/>
              <a:pathLst>
                <a:path w="117" h="892">
                  <a:moveTo>
                    <a:pt x="103" y="32"/>
                  </a:moveTo>
                  <a:cubicBezTo>
                    <a:pt x="15" y="239"/>
                    <a:pt x="0" y="592"/>
                    <a:pt x="18" y="892"/>
                  </a:cubicBezTo>
                  <a:cubicBezTo>
                    <a:pt x="17" y="884"/>
                    <a:pt x="31" y="870"/>
                    <a:pt x="30" y="862"/>
                  </a:cubicBezTo>
                  <a:cubicBezTo>
                    <a:pt x="13" y="571"/>
                    <a:pt x="26" y="214"/>
                    <a:pt x="112" y="11"/>
                  </a:cubicBezTo>
                  <a:cubicBezTo>
                    <a:pt x="117" y="0"/>
                    <a:pt x="104" y="29"/>
                    <a:pt x="103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" name="Freeform 21"/>
            <p:cNvSpPr>
              <a:spLocks/>
            </p:cNvSpPr>
            <p:nvPr/>
          </p:nvSpPr>
          <p:spPr bwMode="auto">
            <a:xfrm>
              <a:off x="6196914" y="5927236"/>
              <a:ext cx="344427" cy="432522"/>
            </a:xfrm>
            <a:custGeom>
              <a:avLst/>
              <a:gdLst/>
              <a:ahLst/>
              <a:cxnLst>
                <a:cxn ang="0">
                  <a:pos x="194" y="15"/>
                </a:cxn>
                <a:cxn ang="0">
                  <a:pos x="34" y="441"/>
                </a:cxn>
                <a:cxn ang="0">
                  <a:pos x="58" y="427"/>
                </a:cxn>
                <a:cxn ang="0">
                  <a:pos x="211" y="5"/>
                </a:cxn>
                <a:cxn ang="0">
                  <a:pos x="194" y="15"/>
                </a:cxn>
              </a:cxnLst>
              <a:rect l="0" t="0" r="r" b="b"/>
              <a:pathLst>
                <a:path w="220" h="441">
                  <a:moveTo>
                    <a:pt x="194" y="15"/>
                  </a:moveTo>
                  <a:cubicBezTo>
                    <a:pt x="30" y="118"/>
                    <a:pt x="0" y="293"/>
                    <a:pt x="34" y="441"/>
                  </a:cubicBezTo>
                  <a:cubicBezTo>
                    <a:pt x="33" y="438"/>
                    <a:pt x="59" y="431"/>
                    <a:pt x="58" y="427"/>
                  </a:cubicBezTo>
                  <a:cubicBezTo>
                    <a:pt x="25" y="283"/>
                    <a:pt x="51" y="106"/>
                    <a:pt x="211" y="5"/>
                  </a:cubicBezTo>
                  <a:cubicBezTo>
                    <a:pt x="220" y="0"/>
                    <a:pt x="197" y="14"/>
                    <a:pt x="194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" name="Freeform 22"/>
            <p:cNvSpPr>
              <a:spLocks/>
            </p:cNvSpPr>
            <p:nvPr/>
          </p:nvSpPr>
          <p:spPr bwMode="auto">
            <a:xfrm>
              <a:off x="6192217" y="5813467"/>
              <a:ext cx="154992" cy="523733"/>
            </a:xfrm>
            <a:custGeom>
              <a:avLst/>
              <a:gdLst/>
              <a:ahLst/>
              <a:cxnLst>
                <a:cxn ang="0">
                  <a:pos x="87" y="19"/>
                </a:cxn>
                <a:cxn ang="0">
                  <a:pos x="15" y="534"/>
                </a:cxn>
                <a:cxn ang="0">
                  <a:pos x="26" y="516"/>
                </a:cxn>
                <a:cxn ang="0">
                  <a:pos x="95" y="6"/>
                </a:cxn>
                <a:cxn ang="0">
                  <a:pos x="87" y="19"/>
                </a:cxn>
              </a:cxnLst>
              <a:rect l="0" t="0" r="r" b="b"/>
              <a:pathLst>
                <a:path w="99" h="534">
                  <a:moveTo>
                    <a:pt x="87" y="19"/>
                  </a:moveTo>
                  <a:cubicBezTo>
                    <a:pt x="13" y="143"/>
                    <a:pt x="0" y="354"/>
                    <a:pt x="15" y="534"/>
                  </a:cubicBezTo>
                  <a:cubicBezTo>
                    <a:pt x="15" y="530"/>
                    <a:pt x="26" y="521"/>
                    <a:pt x="26" y="516"/>
                  </a:cubicBezTo>
                  <a:cubicBezTo>
                    <a:pt x="11" y="342"/>
                    <a:pt x="22" y="128"/>
                    <a:pt x="95" y="6"/>
                  </a:cubicBezTo>
                  <a:cubicBezTo>
                    <a:pt x="99" y="0"/>
                    <a:pt x="88" y="17"/>
                    <a:pt x="87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" name="Freeform 23"/>
            <p:cNvSpPr>
              <a:spLocks/>
            </p:cNvSpPr>
            <p:nvPr/>
          </p:nvSpPr>
          <p:spPr bwMode="auto">
            <a:xfrm>
              <a:off x="5883798" y="5862505"/>
              <a:ext cx="236403" cy="467830"/>
            </a:xfrm>
            <a:custGeom>
              <a:avLst/>
              <a:gdLst/>
              <a:ahLst/>
              <a:cxnLst>
                <a:cxn ang="0">
                  <a:pos x="130" y="20"/>
                </a:cxn>
                <a:cxn ang="0">
                  <a:pos x="78" y="477"/>
                </a:cxn>
                <a:cxn ang="0">
                  <a:pos x="97" y="459"/>
                </a:cxn>
                <a:cxn ang="0">
                  <a:pos x="144" y="7"/>
                </a:cxn>
                <a:cxn ang="0">
                  <a:pos x="130" y="20"/>
                </a:cxn>
              </a:cxnLst>
              <a:rect l="0" t="0" r="r" b="b"/>
              <a:pathLst>
                <a:path w="151" h="477">
                  <a:moveTo>
                    <a:pt x="130" y="20"/>
                  </a:moveTo>
                  <a:cubicBezTo>
                    <a:pt x="0" y="147"/>
                    <a:pt x="12" y="329"/>
                    <a:pt x="78" y="477"/>
                  </a:cubicBezTo>
                  <a:cubicBezTo>
                    <a:pt x="77" y="473"/>
                    <a:pt x="99" y="462"/>
                    <a:pt x="97" y="459"/>
                  </a:cubicBezTo>
                  <a:cubicBezTo>
                    <a:pt x="33" y="316"/>
                    <a:pt x="17" y="131"/>
                    <a:pt x="144" y="7"/>
                  </a:cubicBezTo>
                  <a:cubicBezTo>
                    <a:pt x="151" y="0"/>
                    <a:pt x="133" y="17"/>
                    <a:pt x="130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" name="Freeform 24"/>
            <p:cNvSpPr>
              <a:spLocks/>
            </p:cNvSpPr>
            <p:nvPr/>
          </p:nvSpPr>
          <p:spPr bwMode="auto">
            <a:xfrm>
              <a:off x="5968340" y="5839947"/>
              <a:ext cx="344427" cy="433503"/>
            </a:xfrm>
            <a:custGeom>
              <a:avLst/>
              <a:gdLst/>
              <a:ahLst/>
              <a:cxnLst>
                <a:cxn ang="0">
                  <a:pos x="194" y="16"/>
                </a:cxn>
                <a:cxn ang="0">
                  <a:pos x="34" y="442"/>
                </a:cxn>
                <a:cxn ang="0">
                  <a:pos x="58" y="427"/>
                </a:cxn>
                <a:cxn ang="0">
                  <a:pos x="211" y="6"/>
                </a:cxn>
                <a:cxn ang="0">
                  <a:pos x="194" y="16"/>
                </a:cxn>
              </a:cxnLst>
              <a:rect l="0" t="0" r="r" b="b"/>
              <a:pathLst>
                <a:path w="220" h="442">
                  <a:moveTo>
                    <a:pt x="194" y="16"/>
                  </a:moveTo>
                  <a:cubicBezTo>
                    <a:pt x="29" y="119"/>
                    <a:pt x="0" y="293"/>
                    <a:pt x="34" y="442"/>
                  </a:cubicBezTo>
                  <a:cubicBezTo>
                    <a:pt x="33" y="438"/>
                    <a:pt x="58" y="431"/>
                    <a:pt x="58" y="427"/>
                  </a:cubicBezTo>
                  <a:cubicBezTo>
                    <a:pt x="25" y="283"/>
                    <a:pt x="50" y="106"/>
                    <a:pt x="211" y="6"/>
                  </a:cubicBezTo>
                  <a:cubicBezTo>
                    <a:pt x="220" y="0"/>
                    <a:pt x="196" y="14"/>
                    <a:pt x="194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" name="Freeform 25"/>
            <p:cNvSpPr>
              <a:spLocks/>
            </p:cNvSpPr>
            <p:nvPr/>
          </p:nvSpPr>
          <p:spPr bwMode="auto">
            <a:xfrm>
              <a:off x="6256406" y="5837985"/>
              <a:ext cx="154992" cy="524715"/>
            </a:xfrm>
            <a:custGeom>
              <a:avLst/>
              <a:gdLst/>
              <a:ahLst/>
              <a:cxnLst>
                <a:cxn ang="0">
                  <a:pos x="87" y="20"/>
                </a:cxn>
                <a:cxn ang="0">
                  <a:pos x="15" y="535"/>
                </a:cxn>
                <a:cxn ang="0">
                  <a:pos x="26" y="517"/>
                </a:cxn>
                <a:cxn ang="0">
                  <a:pos x="95" y="7"/>
                </a:cxn>
                <a:cxn ang="0">
                  <a:pos x="87" y="20"/>
                </a:cxn>
              </a:cxnLst>
              <a:rect l="0" t="0" r="r" b="b"/>
              <a:pathLst>
                <a:path w="99" h="535">
                  <a:moveTo>
                    <a:pt x="87" y="20"/>
                  </a:moveTo>
                  <a:cubicBezTo>
                    <a:pt x="13" y="144"/>
                    <a:pt x="0" y="355"/>
                    <a:pt x="15" y="535"/>
                  </a:cubicBezTo>
                  <a:cubicBezTo>
                    <a:pt x="15" y="530"/>
                    <a:pt x="26" y="522"/>
                    <a:pt x="26" y="517"/>
                  </a:cubicBezTo>
                  <a:cubicBezTo>
                    <a:pt x="11" y="343"/>
                    <a:pt x="23" y="129"/>
                    <a:pt x="95" y="7"/>
                  </a:cubicBezTo>
                  <a:cubicBezTo>
                    <a:pt x="99" y="0"/>
                    <a:pt x="89" y="18"/>
                    <a:pt x="87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" name="Freeform 26"/>
            <p:cNvSpPr>
              <a:spLocks/>
            </p:cNvSpPr>
            <p:nvPr/>
          </p:nvSpPr>
          <p:spPr bwMode="auto">
            <a:xfrm>
              <a:off x="6276758" y="5890947"/>
              <a:ext cx="234837" cy="467830"/>
            </a:xfrm>
            <a:custGeom>
              <a:avLst/>
              <a:gdLst/>
              <a:ahLst/>
              <a:cxnLst>
                <a:cxn ang="0">
                  <a:pos x="130" y="19"/>
                </a:cxn>
                <a:cxn ang="0">
                  <a:pos x="78" y="477"/>
                </a:cxn>
                <a:cxn ang="0">
                  <a:pos x="97" y="458"/>
                </a:cxn>
                <a:cxn ang="0">
                  <a:pos x="143" y="7"/>
                </a:cxn>
                <a:cxn ang="0">
                  <a:pos x="130" y="19"/>
                </a:cxn>
              </a:cxnLst>
              <a:rect l="0" t="0" r="r" b="b"/>
              <a:pathLst>
                <a:path w="150" h="477">
                  <a:moveTo>
                    <a:pt x="130" y="19"/>
                  </a:moveTo>
                  <a:cubicBezTo>
                    <a:pt x="0" y="147"/>
                    <a:pt x="12" y="329"/>
                    <a:pt x="78" y="477"/>
                  </a:cubicBezTo>
                  <a:cubicBezTo>
                    <a:pt x="76" y="473"/>
                    <a:pt x="98" y="462"/>
                    <a:pt x="97" y="458"/>
                  </a:cubicBezTo>
                  <a:cubicBezTo>
                    <a:pt x="33" y="316"/>
                    <a:pt x="16" y="131"/>
                    <a:pt x="143" y="7"/>
                  </a:cubicBezTo>
                  <a:cubicBezTo>
                    <a:pt x="150" y="0"/>
                    <a:pt x="132" y="17"/>
                    <a:pt x="130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" name="Freeform 27"/>
            <p:cNvSpPr>
              <a:spLocks/>
            </p:cNvSpPr>
            <p:nvPr/>
          </p:nvSpPr>
          <p:spPr bwMode="auto">
            <a:xfrm>
              <a:off x="5990258" y="5740889"/>
              <a:ext cx="272410" cy="593369"/>
            </a:xfrm>
            <a:custGeom>
              <a:avLst/>
              <a:gdLst/>
              <a:ahLst/>
              <a:cxnLst>
                <a:cxn ang="0">
                  <a:pos x="21" y="21"/>
                </a:cxn>
                <a:cxn ang="0">
                  <a:pos x="147" y="605"/>
                </a:cxn>
                <a:cxn ang="0">
                  <a:pos x="128" y="585"/>
                </a:cxn>
                <a:cxn ang="0">
                  <a:pos x="8" y="7"/>
                </a:cxn>
                <a:cxn ang="0">
                  <a:pos x="21" y="21"/>
                </a:cxn>
              </a:cxnLst>
              <a:rect l="0" t="0" r="r" b="b"/>
              <a:pathLst>
                <a:path w="174" h="605">
                  <a:moveTo>
                    <a:pt x="21" y="21"/>
                  </a:moveTo>
                  <a:cubicBezTo>
                    <a:pt x="151" y="162"/>
                    <a:pt x="174" y="401"/>
                    <a:pt x="147" y="605"/>
                  </a:cubicBezTo>
                  <a:cubicBezTo>
                    <a:pt x="148" y="600"/>
                    <a:pt x="128" y="590"/>
                    <a:pt x="128" y="585"/>
                  </a:cubicBezTo>
                  <a:cubicBezTo>
                    <a:pt x="154" y="387"/>
                    <a:pt x="134" y="145"/>
                    <a:pt x="8" y="7"/>
                  </a:cubicBezTo>
                  <a:cubicBezTo>
                    <a:pt x="0" y="0"/>
                    <a:pt x="19" y="19"/>
                    <a:pt x="21" y="2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" name="Freeform 28"/>
            <p:cNvSpPr>
              <a:spLocks/>
            </p:cNvSpPr>
            <p:nvPr/>
          </p:nvSpPr>
          <p:spPr bwMode="auto">
            <a:xfrm>
              <a:off x="6034094" y="5678120"/>
              <a:ext cx="270845" cy="593369"/>
            </a:xfrm>
            <a:custGeom>
              <a:avLst/>
              <a:gdLst/>
              <a:ahLst/>
              <a:cxnLst>
                <a:cxn ang="0">
                  <a:pos x="20" y="22"/>
                </a:cxn>
                <a:cxn ang="0">
                  <a:pos x="146" y="605"/>
                </a:cxn>
                <a:cxn ang="0">
                  <a:pos x="128" y="585"/>
                </a:cxn>
                <a:cxn ang="0">
                  <a:pos x="7" y="8"/>
                </a:cxn>
                <a:cxn ang="0">
                  <a:pos x="20" y="22"/>
                </a:cxn>
              </a:cxnLst>
              <a:rect l="0" t="0" r="r" b="b"/>
              <a:pathLst>
                <a:path w="173" h="605">
                  <a:moveTo>
                    <a:pt x="20" y="22"/>
                  </a:moveTo>
                  <a:cubicBezTo>
                    <a:pt x="150" y="162"/>
                    <a:pt x="173" y="401"/>
                    <a:pt x="146" y="605"/>
                  </a:cubicBezTo>
                  <a:cubicBezTo>
                    <a:pt x="147" y="600"/>
                    <a:pt x="127" y="590"/>
                    <a:pt x="128" y="585"/>
                  </a:cubicBezTo>
                  <a:cubicBezTo>
                    <a:pt x="154" y="388"/>
                    <a:pt x="133" y="145"/>
                    <a:pt x="7" y="8"/>
                  </a:cubicBezTo>
                  <a:cubicBezTo>
                    <a:pt x="0" y="0"/>
                    <a:pt x="18" y="19"/>
                    <a:pt x="20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" name="Freeform 29"/>
            <p:cNvSpPr>
              <a:spLocks/>
            </p:cNvSpPr>
            <p:nvPr/>
          </p:nvSpPr>
          <p:spPr bwMode="auto">
            <a:xfrm>
              <a:off x="6079496" y="5623196"/>
              <a:ext cx="123680" cy="716947"/>
            </a:xfrm>
            <a:custGeom>
              <a:avLst/>
              <a:gdLst/>
              <a:ahLst/>
              <a:cxnLst>
                <a:cxn ang="0">
                  <a:pos x="10" y="26"/>
                </a:cxn>
                <a:cxn ang="0">
                  <a:pos x="67" y="731"/>
                </a:cxn>
                <a:cxn ang="0">
                  <a:pos x="58" y="707"/>
                </a:cxn>
                <a:cxn ang="0">
                  <a:pos x="4" y="9"/>
                </a:cxn>
                <a:cxn ang="0">
                  <a:pos x="10" y="26"/>
                </a:cxn>
              </a:cxnLst>
              <a:rect l="0" t="0" r="r" b="b"/>
              <a:pathLst>
                <a:path w="79" h="731">
                  <a:moveTo>
                    <a:pt x="10" y="26"/>
                  </a:moveTo>
                  <a:cubicBezTo>
                    <a:pt x="68" y="196"/>
                    <a:pt x="79" y="485"/>
                    <a:pt x="67" y="731"/>
                  </a:cubicBezTo>
                  <a:cubicBezTo>
                    <a:pt x="67" y="725"/>
                    <a:pt x="58" y="713"/>
                    <a:pt x="58" y="707"/>
                  </a:cubicBezTo>
                  <a:cubicBezTo>
                    <a:pt x="70" y="468"/>
                    <a:pt x="61" y="175"/>
                    <a:pt x="4" y="9"/>
                  </a:cubicBezTo>
                  <a:cubicBezTo>
                    <a:pt x="0" y="0"/>
                    <a:pt x="9" y="23"/>
                    <a:pt x="10" y="2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" name="Freeform 30"/>
            <p:cNvSpPr>
              <a:spLocks/>
            </p:cNvSpPr>
            <p:nvPr/>
          </p:nvSpPr>
          <p:spPr bwMode="auto">
            <a:xfrm>
              <a:off x="5985561" y="5693812"/>
              <a:ext cx="186304" cy="641426"/>
            </a:xfrm>
            <a:custGeom>
              <a:avLst/>
              <a:gdLst/>
              <a:ahLst/>
              <a:cxnLst>
                <a:cxn ang="0">
                  <a:pos x="17" y="27"/>
                </a:cxn>
                <a:cxn ang="0">
                  <a:pos x="58" y="654"/>
                </a:cxn>
                <a:cxn ang="0">
                  <a:pos x="43" y="629"/>
                </a:cxn>
                <a:cxn ang="0">
                  <a:pos x="6" y="10"/>
                </a:cxn>
                <a:cxn ang="0">
                  <a:pos x="17" y="27"/>
                </a:cxn>
              </a:cxnLst>
              <a:rect l="0" t="0" r="r" b="b"/>
              <a:pathLst>
                <a:path w="119" h="654">
                  <a:moveTo>
                    <a:pt x="17" y="27"/>
                  </a:moveTo>
                  <a:cubicBezTo>
                    <a:pt x="119" y="202"/>
                    <a:pt x="110" y="452"/>
                    <a:pt x="58" y="654"/>
                  </a:cubicBezTo>
                  <a:cubicBezTo>
                    <a:pt x="59" y="649"/>
                    <a:pt x="41" y="634"/>
                    <a:pt x="43" y="629"/>
                  </a:cubicBezTo>
                  <a:cubicBezTo>
                    <a:pt x="93" y="433"/>
                    <a:pt x="106" y="180"/>
                    <a:pt x="6" y="10"/>
                  </a:cubicBezTo>
                  <a:cubicBezTo>
                    <a:pt x="0" y="0"/>
                    <a:pt x="15" y="24"/>
                    <a:pt x="17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" name="Freeform 31"/>
            <p:cNvSpPr>
              <a:spLocks/>
            </p:cNvSpPr>
            <p:nvPr/>
          </p:nvSpPr>
          <p:spPr bwMode="auto">
            <a:xfrm>
              <a:off x="5764815" y="6012564"/>
              <a:ext cx="154992" cy="296194"/>
            </a:xfrm>
            <a:custGeom>
              <a:avLst/>
              <a:gdLst/>
              <a:ahLst/>
              <a:cxnLst>
                <a:cxn ang="0">
                  <a:pos x="87" y="11"/>
                </a:cxn>
                <a:cxn ang="0">
                  <a:pos x="15" y="302"/>
                </a:cxn>
                <a:cxn ang="0">
                  <a:pos x="26" y="292"/>
                </a:cxn>
                <a:cxn ang="0">
                  <a:pos x="95" y="4"/>
                </a:cxn>
                <a:cxn ang="0">
                  <a:pos x="87" y="11"/>
                </a:cxn>
              </a:cxnLst>
              <a:rect l="0" t="0" r="r" b="b"/>
              <a:pathLst>
                <a:path w="99" h="302">
                  <a:moveTo>
                    <a:pt x="87" y="11"/>
                  </a:moveTo>
                  <a:cubicBezTo>
                    <a:pt x="13" y="81"/>
                    <a:pt x="0" y="200"/>
                    <a:pt x="15" y="302"/>
                  </a:cubicBezTo>
                  <a:cubicBezTo>
                    <a:pt x="15" y="299"/>
                    <a:pt x="26" y="294"/>
                    <a:pt x="26" y="292"/>
                  </a:cubicBezTo>
                  <a:cubicBezTo>
                    <a:pt x="11" y="193"/>
                    <a:pt x="23" y="72"/>
                    <a:pt x="95" y="4"/>
                  </a:cubicBezTo>
                  <a:cubicBezTo>
                    <a:pt x="99" y="0"/>
                    <a:pt x="89" y="10"/>
                    <a:pt x="8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" name="Freeform 32"/>
            <p:cNvSpPr>
              <a:spLocks/>
            </p:cNvSpPr>
            <p:nvPr/>
          </p:nvSpPr>
          <p:spPr bwMode="auto">
            <a:xfrm>
              <a:off x="5785167" y="5781101"/>
              <a:ext cx="186304" cy="541388"/>
            </a:xfrm>
            <a:custGeom>
              <a:avLst/>
              <a:gdLst/>
              <a:ahLst/>
              <a:cxnLst>
                <a:cxn ang="0">
                  <a:pos x="16" y="23"/>
                </a:cxn>
                <a:cxn ang="0">
                  <a:pos x="56" y="552"/>
                </a:cxn>
                <a:cxn ang="0">
                  <a:pos x="41" y="531"/>
                </a:cxn>
                <a:cxn ang="0">
                  <a:pos x="6" y="8"/>
                </a:cxn>
                <a:cxn ang="0">
                  <a:pos x="16" y="23"/>
                </a:cxn>
              </a:cxnLst>
              <a:rect l="0" t="0" r="r" b="b"/>
              <a:pathLst>
                <a:path w="119" h="552">
                  <a:moveTo>
                    <a:pt x="16" y="23"/>
                  </a:moveTo>
                  <a:cubicBezTo>
                    <a:pt x="119" y="170"/>
                    <a:pt x="108" y="382"/>
                    <a:pt x="56" y="552"/>
                  </a:cubicBezTo>
                  <a:cubicBezTo>
                    <a:pt x="57" y="548"/>
                    <a:pt x="40" y="536"/>
                    <a:pt x="41" y="531"/>
                  </a:cubicBezTo>
                  <a:cubicBezTo>
                    <a:pt x="92" y="366"/>
                    <a:pt x="106" y="152"/>
                    <a:pt x="6" y="8"/>
                  </a:cubicBezTo>
                  <a:cubicBezTo>
                    <a:pt x="0" y="0"/>
                    <a:pt x="15" y="21"/>
                    <a:pt x="16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" name="Freeform 33"/>
            <p:cNvSpPr>
              <a:spLocks/>
            </p:cNvSpPr>
            <p:nvPr/>
          </p:nvSpPr>
          <p:spPr bwMode="auto">
            <a:xfrm>
              <a:off x="5540937" y="5708524"/>
              <a:ext cx="223878" cy="603177"/>
            </a:xfrm>
            <a:custGeom>
              <a:avLst/>
              <a:gdLst/>
              <a:ahLst/>
              <a:cxnLst>
                <a:cxn ang="0">
                  <a:pos x="56" y="25"/>
                </a:cxn>
                <a:cxn ang="0">
                  <a:pos x="15" y="615"/>
                </a:cxn>
                <a:cxn ang="0">
                  <a:pos x="2" y="592"/>
                </a:cxn>
                <a:cxn ang="0">
                  <a:pos x="46" y="9"/>
                </a:cxn>
                <a:cxn ang="0">
                  <a:pos x="56" y="25"/>
                </a:cxn>
              </a:cxnLst>
              <a:rect l="0" t="0" r="r" b="b"/>
              <a:pathLst>
                <a:path w="143" h="615">
                  <a:moveTo>
                    <a:pt x="56" y="25"/>
                  </a:moveTo>
                  <a:cubicBezTo>
                    <a:pt x="143" y="182"/>
                    <a:pt x="98" y="420"/>
                    <a:pt x="15" y="615"/>
                  </a:cubicBezTo>
                  <a:cubicBezTo>
                    <a:pt x="17" y="610"/>
                    <a:pt x="0" y="597"/>
                    <a:pt x="2" y="592"/>
                  </a:cubicBezTo>
                  <a:cubicBezTo>
                    <a:pt x="83" y="403"/>
                    <a:pt x="132" y="163"/>
                    <a:pt x="46" y="9"/>
                  </a:cubicBezTo>
                  <a:cubicBezTo>
                    <a:pt x="42" y="0"/>
                    <a:pt x="54" y="22"/>
                    <a:pt x="56" y="2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" name="Freeform 34"/>
            <p:cNvSpPr>
              <a:spLocks/>
            </p:cNvSpPr>
            <p:nvPr/>
          </p:nvSpPr>
          <p:spPr bwMode="auto">
            <a:xfrm>
              <a:off x="5747594" y="5822293"/>
              <a:ext cx="154992" cy="523734"/>
            </a:xfrm>
            <a:custGeom>
              <a:avLst/>
              <a:gdLst/>
              <a:ahLst/>
              <a:cxnLst>
                <a:cxn ang="0">
                  <a:pos x="11" y="19"/>
                </a:cxn>
                <a:cxn ang="0">
                  <a:pos x="83" y="534"/>
                </a:cxn>
                <a:cxn ang="0">
                  <a:pos x="73" y="516"/>
                </a:cxn>
                <a:cxn ang="0">
                  <a:pos x="4" y="7"/>
                </a:cxn>
                <a:cxn ang="0">
                  <a:pos x="11" y="19"/>
                </a:cxn>
              </a:cxnLst>
              <a:rect l="0" t="0" r="r" b="b"/>
              <a:pathLst>
                <a:path w="99" h="534">
                  <a:moveTo>
                    <a:pt x="11" y="19"/>
                  </a:moveTo>
                  <a:cubicBezTo>
                    <a:pt x="85" y="143"/>
                    <a:pt x="99" y="354"/>
                    <a:pt x="83" y="534"/>
                  </a:cubicBezTo>
                  <a:cubicBezTo>
                    <a:pt x="84" y="530"/>
                    <a:pt x="72" y="521"/>
                    <a:pt x="73" y="516"/>
                  </a:cubicBezTo>
                  <a:cubicBezTo>
                    <a:pt x="88" y="342"/>
                    <a:pt x="76" y="128"/>
                    <a:pt x="4" y="7"/>
                  </a:cubicBezTo>
                  <a:cubicBezTo>
                    <a:pt x="0" y="0"/>
                    <a:pt x="10" y="17"/>
                    <a:pt x="11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" name="Freeform 35"/>
            <p:cNvSpPr>
              <a:spLocks/>
            </p:cNvSpPr>
            <p:nvPr/>
          </p:nvSpPr>
          <p:spPr bwMode="auto">
            <a:xfrm>
              <a:off x="5483011" y="5862505"/>
              <a:ext cx="234836" cy="467830"/>
            </a:xfrm>
            <a:custGeom>
              <a:avLst/>
              <a:gdLst/>
              <a:ahLst/>
              <a:cxnLst>
                <a:cxn ang="0">
                  <a:pos x="20" y="19"/>
                </a:cxn>
                <a:cxn ang="0">
                  <a:pos x="72" y="477"/>
                </a:cxn>
                <a:cxn ang="0">
                  <a:pos x="53" y="459"/>
                </a:cxn>
                <a:cxn ang="0">
                  <a:pos x="7" y="7"/>
                </a:cxn>
                <a:cxn ang="0">
                  <a:pos x="20" y="19"/>
                </a:cxn>
              </a:cxnLst>
              <a:rect l="0" t="0" r="r" b="b"/>
              <a:pathLst>
                <a:path w="150" h="477">
                  <a:moveTo>
                    <a:pt x="20" y="19"/>
                  </a:moveTo>
                  <a:cubicBezTo>
                    <a:pt x="150" y="147"/>
                    <a:pt x="138" y="329"/>
                    <a:pt x="72" y="477"/>
                  </a:cubicBezTo>
                  <a:cubicBezTo>
                    <a:pt x="74" y="473"/>
                    <a:pt x="52" y="462"/>
                    <a:pt x="53" y="459"/>
                  </a:cubicBezTo>
                  <a:cubicBezTo>
                    <a:pt x="117" y="316"/>
                    <a:pt x="134" y="131"/>
                    <a:pt x="7" y="7"/>
                  </a:cubicBezTo>
                  <a:cubicBezTo>
                    <a:pt x="0" y="0"/>
                    <a:pt x="18" y="17"/>
                    <a:pt x="20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" name="Freeform 36"/>
            <p:cNvSpPr>
              <a:spLocks/>
            </p:cNvSpPr>
            <p:nvPr/>
          </p:nvSpPr>
          <p:spPr bwMode="auto">
            <a:xfrm>
              <a:off x="5885364" y="5760504"/>
              <a:ext cx="186304" cy="582581"/>
            </a:xfrm>
            <a:custGeom>
              <a:avLst/>
              <a:gdLst/>
              <a:ahLst/>
              <a:cxnLst>
                <a:cxn ang="0">
                  <a:pos x="103" y="24"/>
                </a:cxn>
                <a:cxn ang="0">
                  <a:pos x="61" y="594"/>
                </a:cxn>
                <a:cxn ang="0">
                  <a:pos x="76" y="572"/>
                </a:cxn>
                <a:cxn ang="0">
                  <a:pos x="113" y="8"/>
                </a:cxn>
                <a:cxn ang="0">
                  <a:pos x="103" y="24"/>
                </a:cxn>
              </a:cxnLst>
              <a:rect l="0" t="0" r="r" b="b"/>
              <a:pathLst>
                <a:path w="119" h="594">
                  <a:moveTo>
                    <a:pt x="103" y="24"/>
                  </a:moveTo>
                  <a:cubicBezTo>
                    <a:pt x="0" y="183"/>
                    <a:pt x="9" y="411"/>
                    <a:pt x="61" y="594"/>
                  </a:cubicBezTo>
                  <a:cubicBezTo>
                    <a:pt x="59" y="590"/>
                    <a:pt x="77" y="576"/>
                    <a:pt x="76" y="572"/>
                  </a:cubicBezTo>
                  <a:cubicBezTo>
                    <a:pt x="26" y="394"/>
                    <a:pt x="13" y="163"/>
                    <a:pt x="113" y="8"/>
                  </a:cubicBezTo>
                  <a:cubicBezTo>
                    <a:pt x="119" y="0"/>
                    <a:pt x="104" y="22"/>
                    <a:pt x="103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" name="Freeform 37"/>
            <p:cNvSpPr>
              <a:spLocks/>
            </p:cNvSpPr>
            <p:nvPr/>
          </p:nvSpPr>
          <p:spPr bwMode="auto">
            <a:xfrm>
              <a:off x="5226256" y="5732062"/>
              <a:ext cx="272411" cy="510984"/>
            </a:xfrm>
            <a:custGeom>
              <a:avLst/>
              <a:gdLst/>
              <a:ahLst/>
              <a:cxnLst>
                <a:cxn ang="0">
                  <a:pos x="153" y="19"/>
                </a:cxn>
                <a:cxn ang="0">
                  <a:pos x="27" y="521"/>
                </a:cxn>
                <a:cxn ang="0">
                  <a:pos x="46" y="504"/>
                </a:cxn>
                <a:cxn ang="0">
                  <a:pos x="167" y="7"/>
                </a:cxn>
                <a:cxn ang="0">
                  <a:pos x="153" y="19"/>
                </a:cxn>
              </a:cxnLst>
              <a:rect l="0" t="0" r="r" b="b"/>
              <a:pathLst>
                <a:path w="174" h="521">
                  <a:moveTo>
                    <a:pt x="153" y="19"/>
                  </a:moveTo>
                  <a:cubicBezTo>
                    <a:pt x="24" y="140"/>
                    <a:pt x="0" y="346"/>
                    <a:pt x="27" y="521"/>
                  </a:cubicBezTo>
                  <a:cubicBezTo>
                    <a:pt x="26" y="517"/>
                    <a:pt x="47" y="508"/>
                    <a:pt x="46" y="504"/>
                  </a:cubicBezTo>
                  <a:cubicBezTo>
                    <a:pt x="20" y="334"/>
                    <a:pt x="40" y="125"/>
                    <a:pt x="167" y="7"/>
                  </a:cubicBezTo>
                  <a:cubicBezTo>
                    <a:pt x="174" y="0"/>
                    <a:pt x="155" y="17"/>
                    <a:pt x="15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" name="Freeform 38"/>
            <p:cNvSpPr>
              <a:spLocks/>
            </p:cNvSpPr>
            <p:nvPr/>
          </p:nvSpPr>
          <p:spPr bwMode="auto">
            <a:xfrm>
              <a:off x="5559724" y="5924294"/>
              <a:ext cx="250493" cy="432522"/>
            </a:xfrm>
            <a:custGeom>
              <a:avLst/>
              <a:gdLst/>
              <a:ahLst/>
              <a:cxnLst>
                <a:cxn ang="0">
                  <a:pos x="141" y="15"/>
                </a:cxn>
                <a:cxn ang="0">
                  <a:pos x="25" y="441"/>
                </a:cxn>
                <a:cxn ang="0">
                  <a:pos x="42" y="427"/>
                </a:cxn>
                <a:cxn ang="0">
                  <a:pos x="154" y="5"/>
                </a:cxn>
                <a:cxn ang="0">
                  <a:pos x="141" y="15"/>
                </a:cxn>
              </a:cxnLst>
              <a:rect l="0" t="0" r="r" b="b"/>
              <a:pathLst>
                <a:path w="160" h="441">
                  <a:moveTo>
                    <a:pt x="141" y="15"/>
                  </a:moveTo>
                  <a:cubicBezTo>
                    <a:pt x="22" y="118"/>
                    <a:pt x="0" y="293"/>
                    <a:pt x="25" y="441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7" y="106"/>
                    <a:pt x="154" y="5"/>
                  </a:cubicBezTo>
                  <a:cubicBezTo>
                    <a:pt x="160" y="0"/>
                    <a:pt x="143" y="14"/>
                    <a:pt x="141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" name="Freeform 39"/>
            <p:cNvSpPr>
              <a:spLocks/>
            </p:cNvSpPr>
            <p:nvPr/>
          </p:nvSpPr>
          <p:spPr bwMode="auto">
            <a:xfrm>
              <a:off x="5467355" y="5810524"/>
              <a:ext cx="112722" cy="523733"/>
            </a:xfrm>
            <a:custGeom>
              <a:avLst/>
              <a:gdLst/>
              <a:ahLst/>
              <a:cxnLst>
                <a:cxn ang="0">
                  <a:pos x="63" y="19"/>
                </a:cxn>
                <a:cxn ang="0">
                  <a:pos x="11" y="534"/>
                </a:cxn>
                <a:cxn ang="0">
                  <a:pos x="19" y="516"/>
                </a:cxn>
                <a:cxn ang="0">
                  <a:pos x="69" y="6"/>
                </a:cxn>
                <a:cxn ang="0">
                  <a:pos x="63" y="19"/>
                </a:cxn>
              </a:cxnLst>
              <a:rect l="0" t="0" r="r" b="b"/>
              <a:pathLst>
                <a:path w="72" h="534">
                  <a:moveTo>
                    <a:pt x="63" y="19"/>
                  </a:moveTo>
                  <a:cubicBezTo>
                    <a:pt x="9" y="143"/>
                    <a:pt x="0" y="354"/>
                    <a:pt x="11" y="534"/>
                  </a:cubicBezTo>
                  <a:cubicBezTo>
                    <a:pt x="10" y="530"/>
                    <a:pt x="19" y="521"/>
                    <a:pt x="19" y="516"/>
                  </a:cubicBezTo>
                  <a:cubicBezTo>
                    <a:pt x="8" y="342"/>
                    <a:pt x="16" y="128"/>
                    <a:pt x="69" y="6"/>
                  </a:cubicBezTo>
                  <a:cubicBezTo>
                    <a:pt x="72" y="0"/>
                    <a:pt x="64" y="17"/>
                    <a:pt x="6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" name="Freeform 40"/>
            <p:cNvSpPr>
              <a:spLocks/>
            </p:cNvSpPr>
            <p:nvPr/>
          </p:nvSpPr>
          <p:spPr bwMode="auto">
            <a:xfrm>
              <a:off x="5241912" y="5862505"/>
              <a:ext cx="170648" cy="467830"/>
            </a:xfrm>
            <a:custGeom>
              <a:avLst/>
              <a:gdLst/>
              <a:ahLst/>
              <a:cxnLst>
                <a:cxn ang="0">
                  <a:pos x="94" y="20"/>
                </a:cxn>
                <a:cxn ang="0">
                  <a:pos x="56" y="477"/>
                </a:cxn>
                <a:cxn ang="0">
                  <a:pos x="70" y="459"/>
                </a:cxn>
                <a:cxn ang="0">
                  <a:pos x="104" y="7"/>
                </a:cxn>
                <a:cxn ang="0">
                  <a:pos x="94" y="20"/>
                </a:cxn>
              </a:cxnLst>
              <a:rect l="0" t="0" r="r" b="b"/>
              <a:pathLst>
                <a:path w="109" h="477">
                  <a:moveTo>
                    <a:pt x="94" y="20"/>
                  </a:moveTo>
                  <a:cubicBezTo>
                    <a:pt x="0" y="147"/>
                    <a:pt x="8" y="329"/>
                    <a:pt x="56" y="477"/>
                  </a:cubicBezTo>
                  <a:cubicBezTo>
                    <a:pt x="55" y="473"/>
                    <a:pt x="72" y="463"/>
                    <a:pt x="70" y="459"/>
                  </a:cubicBezTo>
                  <a:cubicBezTo>
                    <a:pt x="24" y="316"/>
                    <a:pt x="12" y="131"/>
                    <a:pt x="104" y="7"/>
                  </a:cubicBezTo>
                  <a:cubicBezTo>
                    <a:pt x="109" y="0"/>
                    <a:pt x="96" y="17"/>
                    <a:pt x="94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" name="Freeform 41"/>
            <p:cNvSpPr>
              <a:spLocks/>
            </p:cNvSpPr>
            <p:nvPr/>
          </p:nvSpPr>
          <p:spPr bwMode="auto">
            <a:xfrm>
              <a:off x="5301404" y="5839947"/>
              <a:ext cx="252058" cy="433503"/>
            </a:xfrm>
            <a:custGeom>
              <a:avLst/>
              <a:gdLst/>
              <a:ahLst/>
              <a:cxnLst>
                <a:cxn ang="0">
                  <a:pos x="142" y="16"/>
                </a:cxn>
                <a:cxn ang="0">
                  <a:pos x="25" y="442"/>
                </a:cxn>
                <a:cxn ang="0">
                  <a:pos x="43" y="427"/>
                </a:cxn>
                <a:cxn ang="0">
                  <a:pos x="154" y="6"/>
                </a:cxn>
                <a:cxn ang="0">
                  <a:pos x="142" y="16"/>
                </a:cxn>
              </a:cxnLst>
              <a:rect l="0" t="0" r="r" b="b"/>
              <a:pathLst>
                <a:path w="161" h="442">
                  <a:moveTo>
                    <a:pt x="142" y="16"/>
                  </a:moveTo>
                  <a:cubicBezTo>
                    <a:pt x="22" y="119"/>
                    <a:pt x="0" y="293"/>
                    <a:pt x="25" y="442"/>
                  </a:cubicBezTo>
                  <a:cubicBezTo>
                    <a:pt x="25" y="438"/>
                    <a:pt x="43" y="431"/>
                    <a:pt x="43" y="427"/>
                  </a:cubicBezTo>
                  <a:cubicBezTo>
                    <a:pt x="19" y="283"/>
                    <a:pt x="37" y="106"/>
                    <a:pt x="154" y="6"/>
                  </a:cubicBezTo>
                  <a:cubicBezTo>
                    <a:pt x="161" y="0"/>
                    <a:pt x="144" y="14"/>
                    <a:pt x="142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" name="Freeform 42"/>
            <p:cNvSpPr>
              <a:spLocks/>
            </p:cNvSpPr>
            <p:nvPr/>
          </p:nvSpPr>
          <p:spPr bwMode="auto">
            <a:xfrm>
              <a:off x="5802389" y="5816409"/>
              <a:ext cx="112721" cy="523733"/>
            </a:xfrm>
            <a:custGeom>
              <a:avLst/>
              <a:gdLst/>
              <a:ahLst/>
              <a:cxnLst>
                <a:cxn ang="0">
                  <a:pos x="64" y="19"/>
                </a:cxn>
                <a:cxn ang="0">
                  <a:pos x="11" y="534"/>
                </a:cxn>
                <a:cxn ang="0">
                  <a:pos x="19" y="516"/>
                </a:cxn>
                <a:cxn ang="0">
                  <a:pos x="69" y="6"/>
                </a:cxn>
                <a:cxn ang="0">
                  <a:pos x="64" y="19"/>
                </a:cxn>
              </a:cxnLst>
              <a:rect l="0" t="0" r="r" b="b"/>
              <a:pathLst>
                <a:path w="72" h="534">
                  <a:moveTo>
                    <a:pt x="64" y="19"/>
                  </a:moveTo>
                  <a:cubicBezTo>
                    <a:pt x="10" y="143"/>
                    <a:pt x="0" y="354"/>
                    <a:pt x="11" y="534"/>
                  </a:cubicBezTo>
                  <a:cubicBezTo>
                    <a:pt x="11" y="530"/>
                    <a:pt x="19" y="521"/>
                    <a:pt x="19" y="516"/>
                  </a:cubicBezTo>
                  <a:cubicBezTo>
                    <a:pt x="8" y="342"/>
                    <a:pt x="16" y="128"/>
                    <a:pt x="69" y="6"/>
                  </a:cubicBezTo>
                  <a:cubicBezTo>
                    <a:pt x="72" y="0"/>
                    <a:pt x="64" y="17"/>
                    <a:pt x="64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" name="Freeform 43"/>
            <p:cNvSpPr>
              <a:spLocks/>
            </p:cNvSpPr>
            <p:nvPr/>
          </p:nvSpPr>
          <p:spPr bwMode="auto">
            <a:xfrm>
              <a:off x="5816479" y="5868390"/>
              <a:ext cx="172213" cy="467830"/>
            </a:xfrm>
            <a:custGeom>
              <a:avLst/>
              <a:gdLst/>
              <a:ahLst/>
              <a:cxnLst>
                <a:cxn ang="0">
                  <a:pos x="95" y="20"/>
                </a:cxn>
                <a:cxn ang="0">
                  <a:pos x="57" y="477"/>
                </a:cxn>
                <a:cxn ang="0">
                  <a:pos x="71" y="459"/>
                </a:cxn>
                <a:cxn ang="0">
                  <a:pos x="105" y="7"/>
                </a:cxn>
                <a:cxn ang="0">
                  <a:pos x="95" y="20"/>
                </a:cxn>
              </a:cxnLst>
              <a:rect l="0" t="0" r="r" b="b"/>
              <a:pathLst>
                <a:path w="110" h="477">
                  <a:moveTo>
                    <a:pt x="95" y="20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6" y="473"/>
                    <a:pt x="72" y="462"/>
                    <a:pt x="71" y="459"/>
                  </a:cubicBezTo>
                  <a:cubicBezTo>
                    <a:pt x="24" y="316"/>
                    <a:pt x="12" y="131"/>
                    <a:pt x="105" y="7"/>
                  </a:cubicBezTo>
                  <a:cubicBezTo>
                    <a:pt x="110" y="0"/>
                    <a:pt x="96" y="17"/>
                    <a:pt x="9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" name="Freeform 44"/>
            <p:cNvSpPr>
              <a:spLocks/>
            </p:cNvSpPr>
            <p:nvPr/>
          </p:nvSpPr>
          <p:spPr bwMode="auto">
            <a:xfrm>
              <a:off x="5351503" y="5737947"/>
              <a:ext cx="197262" cy="59336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7" y="605"/>
                </a:cxn>
                <a:cxn ang="0">
                  <a:pos x="93" y="585"/>
                </a:cxn>
                <a:cxn ang="0">
                  <a:pos x="5" y="7"/>
                </a:cxn>
                <a:cxn ang="0">
                  <a:pos x="15" y="22"/>
                </a:cxn>
              </a:cxnLst>
              <a:rect l="0" t="0" r="r" b="b"/>
              <a:pathLst>
                <a:path w="126" h="605">
                  <a:moveTo>
                    <a:pt x="15" y="22"/>
                  </a:moveTo>
                  <a:cubicBezTo>
                    <a:pt x="109" y="162"/>
                    <a:pt x="126" y="401"/>
                    <a:pt x="107" y="605"/>
                  </a:cubicBezTo>
                  <a:cubicBezTo>
                    <a:pt x="107" y="600"/>
                    <a:pt x="92" y="590"/>
                    <a:pt x="93" y="585"/>
                  </a:cubicBezTo>
                  <a:cubicBezTo>
                    <a:pt x="112" y="387"/>
                    <a:pt x="97" y="145"/>
                    <a:pt x="5" y="7"/>
                  </a:cubicBezTo>
                  <a:cubicBezTo>
                    <a:pt x="0" y="0"/>
                    <a:pt x="13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" name="Freeform 45"/>
            <p:cNvSpPr>
              <a:spLocks/>
            </p:cNvSpPr>
            <p:nvPr/>
          </p:nvSpPr>
          <p:spPr bwMode="auto">
            <a:xfrm>
              <a:off x="5695930" y="5651639"/>
              <a:ext cx="320943" cy="674772"/>
            </a:xfrm>
            <a:custGeom>
              <a:avLst/>
              <a:gdLst/>
              <a:ahLst/>
              <a:cxnLst>
                <a:cxn ang="0">
                  <a:pos x="177" y="28"/>
                </a:cxn>
                <a:cxn ang="0">
                  <a:pos x="98" y="688"/>
                </a:cxn>
                <a:cxn ang="0">
                  <a:pos x="124" y="662"/>
                </a:cxn>
                <a:cxn ang="0">
                  <a:pos x="196" y="10"/>
                </a:cxn>
                <a:cxn ang="0">
                  <a:pos x="177" y="28"/>
                </a:cxn>
              </a:cxnLst>
              <a:rect l="0" t="0" r="r" b="b"/>
              <a:pathLst>
                <a:path w="205" h="688">
                  <a:moveTo>
                    <a:pt x="177" y="28"/>
                  </a:moveTo>
                  <a:cubicBezTo>
                    <a:pt x="0" y="213"/>
                    <a:pt x="13" y="476"/>
                    <a:pt x="98" y="688"/>
                  </a:cubicBezTo>
                  <a:cubicBezTo>
                    <a:pt x="96" y="683"/>
                    <a:pt x="126" y="667"/>
                    <a:pt x="124" y="662"/>
                  </a:cubicBezTo>
                  <a:cubicBezTo>
                    <a:pt x="41" y="456"/>
                    <a:pt x="23" y="190"/>
                    <a:pt x="196" y="10"/>
                  </a:cubicBezTo>
                  <a:cubicBezTo>
                    <a:pt x="205" y="0"/>
                    <a:pt x="180" y="25"/>
                    <a:pt x="177" y="2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" name="Freeform 46"/>
            <p:cNvSpPr>
              <a:spLocks/>
            </p:cNvSpPr>
            <p:nvPr/>
          </p:nvSpPr>
          <p:spPr bwMode="auto">
            <a:xfrm>
              <a:off x="5606692" y="5637908"/>
              <a:ext cx="198828" cy="593369"/>
            </a:xfrm>
            <a:custGeom>
              <a:avLst/>
              <a:gdLst/>
              <a:ahLst/>
              <a:cxnLst>
                <a:cxn ang="0">
                  <a:pos x="15" y="21"/>
                </a:cxn>
                <a:cxn ang="0">
                  <a:pos x="107" y="605"/>
                </a:cxn>
                <a:cxn ang="0">
                  <a:pos x="94" y="585"/>
                </a:cxn>
                <a:cxn ang="0">
                  <a:pos x="6" y="7"/>
                </a:cxn>
                <a:cxn ang="0">
                  <a:pos x="15" y="21"/>
                </a:cxn>
              </a:cxnLst>
              <a:rect l="0" t="0" r="r" b="b"/>
              <a:pathLst>
                <a:path w="127" h="605">
                  <a:moveTo>
                    <a:pt x="15" y="21"/>
                  </a:moveTo>
                  <a:cubicBezTo>
                    <a:pt x="110" y="162"/>
                    <a:pt x="127" y="401"/>
                    <a:pt x="107" y="605"/>
                  </a:cubicBezTo>
                  <a:cubicBezTo>
                    <a:pt x="108" y="600"/>
                    <a:pt x="93" y="590"/>
                    <a:pt x="94" y="585"/>
                  </a:cubicBezTo>
                  <a:cubicBezTo>
                    <a:pt x="113" y="387"/>
                    <a:pt x="98" y="145"/>
                    <a:pt x="6" y="7"/>
                  </a:cubicBezTo>
                  <a:cubicBezTo>
                    <a:pt x="0" y="0"/>
                    <a:pt x="14" y="19"/>
                    <a:pt x="15" y="2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4" name="Freeform 47"/>
            <p:cNvSpPr>
              <a:spLocks/>
            </p:cNvSpPr>
            <p:nvPr/>
          </p:nvSpPr>
          <p:spPr bwMode="auto">
            <a:xfrm>
              <a:off x="5337413" y="5632023"/>
              <a:ext cx="306853" cy="708119"/>
            </a:xfrm>
            <a:custGeom>
              <a:avLst/>
              <a:gdLst/>
              <a:ahLst/>
              <a:cxnLst>
                <a:cxn ang="0">
                  <a:pos x="23" y="26"/>
                </a:cxn>
                <a:cxn ang="0">
                  <a:pos x="166" y="722"/>
                </a:cxn>
                <a:cxn ang="0">
                  <a:pos x="145" y="698"/>
                </a:cxn>
                <a:cxn ang="0">
                  <a:pos x="8" y="9"/>
                </a:cxn>
                <a:cxn ang="0">
                  <a:pos x="23" y="26"/>
                </a:cxn>
              </a:cxnLst>
              <a:rect l="0" t="0" r="r" b="b"/>
              <a:pathLst>
                <a:path w="196" h="722">
                  <a:moveTo>
                    <a:pt x="23" y="26"/>
                  </a:moveTo>
                  <a:cubicBezTo>
                    <a:pt x="170" y="194"/>
                    <a:pt x="196" y="479"/>
                    <a:pt x="166" y="722"/>
                  </a:cubicBezTo>
                  <a:cubicBezTo>
                    <a:pt x="167" y="716"/>
                    <a:pt x="144" y="705"/>
                    <a:pt x="145" y="698"/>
                  </a:cubicBezTo>
                  <a:cubicBezTo>
                    <a:pt x="174" y="463"/>
                    <a:pt x="151" y="173"/>
                    <a:pt x="8" y="9"/>
                  </a:cubicBezTo>
                  <a:cubicBezTo>
                    <a:pt x="0" y="0"/>
                    <a:pt x="21" y="23"/>
                    <a:pt x="23" y="2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5" name="Freeform 48"/>
            <p:cNvSpPr>
              <a:spLocks/>
            </p:cNvSpPr>
            <p:nvPr/>
          </p:nvSpPr>
          <p:spPr bwMode="auto">
            <a:xfrm>
              <a:off x="5315494" y="5693812"/>
              <a:ext cx="136205" cy="641426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42" y="654"/>
                </a:cxn>
                <a:cxn ang="0">
                  <a:pos x="31" y="629"/>
                </a:cxn>
                <a:cxn ang="0">
                  <a:pos x="4" y="10"/>
                </a:cxn>
                <a:cxn ang="0">
                  <a:pos x="12" y="27"/>
                </a:cxn>
              </a:cxnLst>
              <a:rect l="0" t="0" r="r" b="b"/>
              <a:pathLst>
                <a:path w="87" h="654">
                  <a:moveTo>
                    <a:pt x="12" y="27"/>
                  </a:moveTo>
                  <a:cubicBezTo>
                    <a:pt x="87" y="202"/>
                    <a:pt x="80" y="452"/>
                    <a:pt x="42" y="654"/>
                  </a:cubicBezTo>
                  <a:cubicBezTo>
                    <a:pt x="43" y="649"/>
                    <a:pt x="30" y="634"/>
                    <a:pt x="31" y="629"/>
                  </a:cubicBezTo>
                  <a:cubicBezTo>
                    <a:pt x="67" y="433"/>
                    <a:pt x="77" y="180"/>
                    <a:pt x="4" y="10"/>
                  </a:cubicBezTo>
                  <a:cubicBezTo>
                    <a:pt x="0" y="0"/>
                    <a:pt x="10" y="24"/>
                    <a:pt x="12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6" name="Freeform 49"/>
            <p:cNvSpPr>
              <a:spLocks/>
            </p:cNvSpPr>
            <p:nvPr/>
          </p:nvSpPr>
          <p:spPr bwMode="auto">
            <a:xfrm>
              <a:off x="5154240" y="6012564"/>
              <a:ext cx="112721" cy="296194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11" y="302"/>
                </a:cxn>
                <a:cxn ang="0">
                  <a:pos x="19" y="292"/>
                </a:cxn>
                <a:cxn ang="0">
                  <a:pos x="69" y="4"/>
                </a:cxn>
                <a:cxn ang="0">
                  <a:pos x="64" y="11"/>
                </a:cxn>
              </a:cxnLst>
              <a:rect l="0" t="0" r="r" b="b"/>
              <a:pathLst>
                <a:path w="72" h="302">
                  <a:moveTo>
                    <a:pt x="64" y="11"/>
                  </a:moveTo>
                  <a:cubicBezTo>
                    <a:pt x="10" y="81"/>
                    <a:pt x="0" y="200"/>
                    <a:pt x="11" y="302"/>
                  </a:cubicBezTo>
                  <a:cubicBezTo>
                    <a:pt x="11" y="299"/>
                    <a:pt x="19" y="294"/>
                    <a:pt x="19" y="292"/>
                  </a:cubicBezTo>
                  <a:cubicBezTo>
                    <a:pt x="8" y="193"/>
                    <a:pt x="16" y="72"/>
                    <a:pt x="69" y="4"/>
                  </a:cubicBezTo>
                  <a:cubicBezTo>
                    <a:pt x="72" y="0"/>
                    <a:pt x="65" y="10"/>
                    <a:pt x="64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7" name="Freeform 50"/>
            <p:cNvSpPr>
              <a:spLocks/>
            </p:cNvSpPr>
            <p:nvPr/>
          </p:nvSpPr>
          <p:spPr bwMode="auto">
            <a:xfrm>
              <a:off x="5169895" y="5781101"/>
              <a:ext cx="134640" cy="541388"/>
            </a:xfrm>
            <a:custGeom>
              <a:avLst/>
              <a:gdLst/>
              <a:ahLst/>
              <a:cxnLst>
                <a:cxn ang="0">
                  <a:pos x="11" y="23"/>
                </a:cxn>
                <a:cxn ang="0">
                  <a:pos x="40" y="552"/>
                </a:cxn>
                <a:cxn ang="0">
                  <a:pos x="29" y="531"/>
                </a:cxn>
                <a:cxn ang="0">
                  <a:pos x="4" y="8"/>
                </a:cxn>
                <a:cxn ang="0">
                  <a:pos x="11" y="23"/>
                </a:cxn>
              </a:cxnLst>
              <a:rect l="0" t="0" r="r" b="b"/>
              <a:pathLst>
                <a:path w="86" h="552">
                  <a:moveTo>
                    <a:pt x="11" y="23"/>
                  </a:moveTo>
                  <a:cubicBezTo>
                    <a:pt x="86" y="170"/>
                    <a:pt x="78" y="382"/>
                    <a:pt x="40" y="552"/>
                  </a:cubicBezTo>
                  <a:cubicBezTo>
                    <a:pt x="41" y="548"/>
                    <a:pt x="28" y="536"/>
                    <a:pt x="29" y="531"/>
                  </a:cubicBezTo>
                  <a:cubicBezTo>
                    <a:pt x="66" y="366"/>
                    <a:pt x="76" y="152"/>
                    <a:pt x="4" y="8"/>
                  </a:cubicBezTo>
                  <a:cubicBezTo>
                    <a:pt x="0" y="0"/>
                    <a:pt x="10" y="21"/>
                    <a:pt x="11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8" name="Freeform 51"/>
            <p:cNvSpPr>
              <a:spLocks/>
            </p:cNvSpPr>
            <p:nvPr/>
          </p:nvSpPr>
          <p:spPr bwMode="auto">
            <a:xfrm>
              <a:off x="4991420" y="5651639"/>
              <a:ext cx="198828" cy="593368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7" y="605"/>
                </a:cxn>
                <a:cxn ang="0">
                  <a:pos x="93" y="585"/>
                </a:cxn>
                <a:cxn ang="0">
                  <a:pos x="5" y="8"/>
                </a:cxn>
                <a:cxn ang="0">
                  <a:pos x="15" y="22"/>
                </a:cxn>
              </a:cxnLst>
              <a:rect l="0" t="0" r="r" b="b"/>
              <a:pathLst>
                <a:path w="127" h="605">
                  <a:moveTo>
                    <a:pt x="15" y="22"/>
                  </a:moveTo>
                  <a:cubicBezTo>
                    <a:pt x="110" y="162"/>
                    <a:pt x="127" y="401"/>
                    <a:pt x="107" y="605"/>
                  </a:cubicBezTo>
                  <a:cubicBezTo>
                    <a:pt x="108" y="600"/>
                    <a:pt x="93" y="590"/>
                    <a:pt x="93" y="585"/>
                  </a:cubicBezTo>
                  <a:cubicBezTo>
                    <a:pt x="112" y="388"/>
                    <a:pt x="98" y="145"/>
                    <a:pt x="5" y="8"/>
                  </a:cubicBezTo>
                  <a:cubicBezTo>
                    <a:pt x="0" y="0"/>
                    <a:pt x="14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9" name="Freeform 52"/>
            <p:cNvSpPr>
              <a:spLocks/>
            </p:cNvSpPr>
            <p:nvPr/>
          </p:nvSpPr>
          <p:spPr bwMode="auto">
            <a:xfrm>
              <a:off x="5141715" y="5822293"/>
              <a:ext cx="112722" cy="523734"/>
            </a:xfrm>
            <a:custGeom>
              <a:avLst/>
              <a:gdLst/>
              <a:ahLst/>
              <a:cxnLst>
                <a:cxn ang="0">
                  <a:pos x="8" y="19"/>
                </a:cxn>
                <a:cxn ang="0">
                  <a:pos x="61" y="534"/>
                </a:cxn>
                <a:cxn ang="0">
                  <a:pos x="53" y="516"/>
                </a:cxn>
                <a:cxn ang="0">
                  <a:pos x="3" y="7"/>
                </a:cxn>
                <a:cxn ang="0">
                  <a:pos x="8" y="19"/>
                </a:cxn>
              </a:cxnLst>
              <a:rect l="0" t="0" r="r" b="b"/>
              <a:pathLst>
                <a:path w="72" h="534">
                  <a:moveTo>
                    <a:pt x="8" y="19"/>
                  </a:moveTo>
                  <a:cubicBezTo>
                    <a:pt x="62" y="143"/>
                    <a:pt x="72" y="354"/>
                    <a:pt x="61" y="534"/>
                  </a:cubicBezTo>
                  <a:cubicBezTo>
                    <a:pt x="61" y="530"/>
                    <a:pt x="53" y="521"/>
                    <a:pt x="53" y="516"/>
                  </a:cubicBezTo>
                  <a:cubicBezTo>
                    <a:pt x="64" y="342"/>
                    <a:pt x="55" y="128"/>
                    <a:pt x="3" y="7"/>
                  </a:cubicBezTo>
                  <a:cubicBezTo>
                    <a:pt x="0" y="0"/>
                    <a:pt x="7" y="17"/>
                    <a:pt x="8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0" name="Freeform 53"/>
            <p:cNvSpPr>
              <a:spLocks/>
            </p:cNvSpPr>
            <p:nvPr/>
          </p:nvSpPr>
          <p:spPr bwMode="auto">
            <a:xfrm>
              <a:off x="4949149" y="5862505"/>
              <a:ext cx="170648" cy="467830"/>
            </a:xfrm>
            <a:custGeom>
              <a:avLst/>
              <a:gdLst/>
              <a:ahLst/>
              <a:cxnLst>
                <a:cxn ang="0">
                  <a:pos x="15" y="20"/>
                </a:cxn>
                <a:cxn ang="0">
                  <a:pos x="52" y="477"/>
                </a:cxn>
                <a:cxn ang="0">
                  <a:pos x="39" y="459"/>
                </a:cxn>
                <a:cxn ang="0">
                  <a:pos x="5" y="7"/>
                </a:cxn>
                <a:cxn ang="0">
                  <a:pos x="15" y="20"/>
                </a:cxn>
              </a:cxnLst>
              <a:rect l="0" t="0" r="r" b="b"/>
              <a:pathLst>
                <a:path w="109" h="477">
                  <a:moveTo>
                    <a:pt x="15" y="20"/>
                  </a:moveTo>
                  <a:cubicBezTo>
                    <a:pt x="109" y="147"/>
                    <a:pt x="100" y="329"/>
                    <a:pt x="52" y="477"/>
                  </a:cubicBezTo>
                  <a:cubicBezTo>
                    <a:pt x="54" y="473"/>
                    <a:pt x="37" y="462"/>
                    <a:pt x="39" y="459"/>
                  </a:cubicBezTo>
                  <a:cubicBezTo>
                    <a:pt x="85" y="316"/>
                    <a:pt x="97" y="131"/>
                    <a:pt x="5" y="7"/>
                  </a:cubicBezTo>
                  <a:cubicBezTo>
                    <a:pt x="0" y="0"/>
                    <a:pt x="13" y="17"/>
                    <a:pt x="1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1" name="Freeform 54"/>
            <p:cNvSpPr>
              <a:spLocks/>
            </p:cNvSpPr>
            <p:nvPr/>
          </p:nvSpPr>
          <p:spPr bwMode="auto">
            <a:xfrm>
              <a:off x="5241912" y="5760504"/>
              <a:ext cx="136205" cy="582581"/>
            </a:xfrm>
            <a:custGeom>
              <a:avLst/>
              <a:gdLst/>
              <a:ahLst/>
              <a:cxnLst>
                <a:cxn ang="0">
                  <a:pos x="75" y="24"/>
                </a:cxn>
                <a:cxn ang="0">
                  <a:pos x="44" y="594"/>
                </a:cxn>
                <a:cxn ang="0">
                  <a:pos x="55" y="572"/>
                </a:cxn>
                <a:cxn ang="0">
                  <a:pos x="83" y="8"/>
                </a:cxn>
                <a:cxn ang="0">
                  <a:pos x="75" y="24"/>
                </a:cxn>
              </a:cxnLst>
              <a:rect l="0" t="0" r="r" b="b"/>
              <a:pathLst>
                <a:path w="87" h="594">
                  <a:moveTo>
                    <a:pt x="75" y="24"/>
                  </a:moveTo>
                  <a:cubicBezTo>
                    <a:pt x="0" y="183"/>
                    <a:pt x="7" y="411"/>
                    <a:pt x="44" y="594"/>
                  </a:cubicBezTo>
                  <a:cubicBezTo>
                    <a:pt x="43" y="590"/>
                    <a:pt x="56" y="576"/>
                    <a:pt x="55" y="572"/>
                  </a:cubicBezTo>
                  <a:cubicBezTo>
                    <a:pt x="19" y="394"/>
                    <a:pt x="9" y="163"/>
                    <a:pt x="83" y="8"/>
                  </a:cubicBezTo>
                  <a:cubicBezTo>
                    <a:pt x="87" y="0"/>
                    <a:pt x="76" y="22"/>
                    <a:pt x="75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2" name="Freeform 55"/>
            <p:cNvSpPr>
              <a:spLocks/>
            </p:cNvSpPr>
            <p:nvPr/>
          </p:nvSpPr>
          <p:spPr bwMode="auto">
            <a:xfrm>
              <a:off x="5074395" y="5649677"/>
              <a:ext cx="198828" cy="593369"/>
            </a:xfrm>
            <a:custGeom>
              <a:avLst/>
              <a:gdLst/>
              <a:ahLst/>
              <a:cxnLst>
                <a:cxn ang="0">
                  <a:pos x="112" y="22"/>
                </a:cxn>
                <a:cxn ang="0">
                  <a:pos x="20" y="605"/>
                </a:cxn>
                <a:cxn ang="0">
                  <a:pos x="33" y="585"/>
                </a:cxn>
                <a:cxn ang="0">
                  <a:pos x="121" y="8"/>
                </a:cxn>
                <a:cxn ang="0">
                  <a:pos x="112" y="22"/>
                </a:cxn>
              </a:cxnLst>
              <a:rect l="0" t="0" r="r" b="b"/>
              <a:pathLst>
                <a:path w="127" h="605">
                  <a:moveTo>
                    <a:pt x="112" y="22"/>
                  </a:moveTo>
                  <a:cubicBezTo>
                    <a:pt x="17" y="163"/>
                    <a:pt x="0" y="402"/>
                    <a:pt x="20" y="605"/>
                  </a:cubicBezTo>
                  <a:cubicBezTo>
                    <a:pt x="19" y="600"/>
                    <a:pt x="34" y="590"/>
                    <a:pt x="33" y="585"/>
                  </a:cubicBezTo>
                  <a:cubicBezTo>
                    <a:pt x="14" y="388"/>
                    <a:pt x="29" y="145"/>
                    <a:pt x="121" y="8"/>
                  </a:cubicBezTo>
                  <a:cubicBezTo>
                    <a:pt x="127" y="0"/>
                    <a:pt x="113" y="19"/>
                    <a:pt x="112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3" name="Freeform 56"/>
            <p:cNvSpPr>
              <a:spLocks/>
            </p:cNvSpPr>
            <p:nvPr/>
          </p:nvSpPr>
          <p:spPr bwMode="auto">
            <a:xfrm>
              <a:off x="6555431" y="5731081"/>
              <a:ext cx="272410" cy="510983"/>
            </a:xfrm>
            <a:custGeom>
              <a:avLst/>
              <a:gdLst/>
              <a:ahLst/>
              <a:cxnLst>
                <a:cxn ang="0">
                  <a:pos x="153" y="19"/>
                </a:cxn>
                <a:cxn ang="0">
                  <a:pos x="27" y="521"/>
                </a:cxn>
                <a:cxn ang="0">
                  <a:pos x="46" y="504"/>
                </a:cxn>
                <a:cxn ang="0">
                  <a:pos x="167" y="7"/>
                </a:cxn>
                <a:cxn ang="0">
                  <a:pos x="153" y="19"/>
                </a:cxn>
              </a:cxnLst>
              <a:rect l="0" t="0" r="r" b="b"/>
              <a:pathLst>
                <a:path w="174" h="521">
                  <a:moveTo>
                    <a:pt x="153" y="19"/>
                  </a:moveTo>
                  <a:cubicBezTo>
                    <a:pt x="24" y="140"/>
                    <a:pt x="0" y="346"/>
                    <a:pt x="27" y="521"/>
                  </a:cubicBezTo>
                  <a:cubicBezTo>
                    <a:pt x="27" y="517"/>
                    <a:pt x="47" y="508"/>
                    <a:pt x="46" y="504"/>
                  </a:cubicBezTo>
                  <a:cubicBezTo>
                    <a:pt x="20" y="334"/>
                    <a:pt x="40" y="125"/>
                    <a:pt x="167" y="7"/>
                  </a:cubicBezTo>
                  <a:cubicBezTo>
                    <a:pt x="174" y="0"/>
                    <a:pt x="156" y="17"/>
                    <a:pt x="15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4" name="Freeform 57"/>
            <p:cNvSpPr>
              <a:spLocks/>
            </p:cNvSpPr>
            <p:nvPr/>
          </p:nvSpPr>
          <p:spPr bwMode="auto">
            <a:xfrm>
              <a:off x="6571087" y="5861524"/>
              <a:ext cx="172213" cy="467829"/>
            </a:xfrm>
            <a:custGeom>
              <a:avLst/>
              <a:gdLst/>
              <a:ahLst/>
              <a:cxnLst>
                <a:cxn ang="0">
                  <a:pos x="95" y="20"/>
                </a:cxn>
                <a:cxn ang="0">
                  <a:pos x="57" y="477"/>
                </a:cxn>
                <a:cxn ang="0">
                  <a:pos x="70" y="459"/>
                </a:cxn>
                <a:cxn ang="0">
                  <a:pos x="104" y="7"/>
                </a:cxn>
                <a:cxn ang="0">
                  <a:pos x="95" y="20"/>
                </a:cxn>
              </a:cxnLst>
              <a:rect l="0" t="0" r="r" b="b"/>
              <a:pathLst>
                <a:path w="110" h="477">
                  <a:moveTo>
                    <a:pt x="95" y="20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5" y="473"/>
                    <a:pt x="72" y="463"/>
                    <a:pt x="70" y="459"/>
                  </a:cubicBezTo>
                  <a:cubicBezTo>
                    <a:pt x="24" y="316"/>
                    <a:pt x="12" y="131"/>
                    <a:pt x="104" y="7"/>
                  </a:cubicBezTo>
                  <a:cubicBezTo>
                    <a:pt x="110" y="0"/>
                    <a:pt x="96" y="17"/>
                    <a:pt x="9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5" name="Freeform 58"/>
            <p:cNvSpPr>
              <a:spLocks/>
            </p:cNvSpPr>
            <p:nvPr/>
          </p:nvSpPr>
          <p:spPr bwMode="auto">
            <a:xfrm>
              <a:off x="6632144" y="5838967"/>
              <a:ext cx="250493" cy="433502"/>
            </a:xfrm>
            <a:custGeom>
              <a:avLst/>
              <a:gdLst/>
              <a:ahLst/>
              <a:cxnLst>
                <a:cxn ang="0">
                  <a:pos x="141" y="16"/>
                </a:cxn>
                <a:cxn ang="0">
                  <a:pos x="24" y="442"/>
                </a:cxn>
                <a:cxn ang="0">
                  <a:pos x="42" y="427"/>
                </a:cxn>
                <a:cxn ang="0">
                  <a:pos x="153" y="6"/>
                </a:cxn>
                <a:cxn ang="0">
                  <a:pos x="141" y="16"/>
                </a:cxn>
              </a:cxnLst>
              <a:rect l="0" t="0" r="r" b="b"/>
              <a:pathLst>
                <a:path w="160" h="442">
                  <a:moveTo>
                    <a:pt x="141" y="16"/>
                  </a:moveTo>
                  <a:cubicBezTo>
                    <a:pt x="21" y="119"/>
                    <a:pt x="0" y="293"/>
                    <a:pt x="24" y="442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6" y="106"/>
                    <a:pt x="153" y="6"/>
                  </a:cubicBezTo>
                  <a:cubicBezTo>
                    <a:pt x="160" y="0"/>
                    <a:pt x="143" y="14"/>
                    <a:pt x="14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6" name="Freeform 59"/>
            <p:cNvSpPr>
              <a:spLocks/>
            </p:cNvSpPr>
            <p:nvPr/>
          </p:nvSpPr>
          <p:spPr bwMode="auto">
            <a:xfrm>
              <a:off x="6644669" y="5692831"/>
              <a:ext cx="136205" cy="641426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42" y="654"/>
                </a:cxn>
                <a:cxn ang="0">
                  <a:pos x="31" y="629"/>
                </a:cxn>
                <a:cxn ang="0">
                  <a:pos x="4" y="10"/>
                </a:cxn>
                <a:cxn ang="0">
                  <a:pos x="12" y="27"/>
                </a:cxn>
              </a:cxnLst>
              <a:rect l="0" t="0" r="r" b="b"/>
              <a:pathLst>
                <a:path w="87" h="654">
                  <a:moveTo>
                    <a:pt x="12" y="27"/>
                  </a:moveTo>
                  <a:cubicBezTo>
                    <a:pt x="87" y="202"/>
                    <a:pt x="80" y="452"/>
                    <a:pt x="42" y="654"/>
                  </a:cubicBezTo>
                  <a:cubicBezTo>
                    <a:pt x="43" y="649"/>
                    <a:pt x="30" y="634"/>
                    <a:pt x="31" y="629"/>
                  </a:cubicBezTo>
                  <a:cubicBezTo>
                    <a:pt x="68" y="433"/>
                    <a:pt x="77" y="180"/>
                    <a:pt x="4" y="10"/>
                  </a:cubicBezTo>
                  <a:cubicBezTo>
                    <a:pt x="0" y="0"/>
                    <a:pt x="11" y="24"/>
                    <a:pt x="12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7" name="Freeform 60"/>
            <p:cNvSpPr>
              <a:spLocks/>
            </p:cNvSpPr>
            <p:nvPr/>
          </p:nvSpPr>
          <p:spPr bwMode="auto">
            <a:xfrm>
              <a:off x="6483415" y="6011583"/>
              <a:ext cx="112721" cy="296195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11" y="302"/>
                </a:cxn>
                <a:cxn ang="0">
                  <a:pos x="19" y="292"/>
                </a:cxn>
                <a:cxn ang="0">
                  <a:pos x="69" y="4"/>
                </a:cxn>
                <a:cxn ang="0">
                  <a:pos x="64" y="11"/>
                </a:cxn>
              </a:cxnLst>
              <a:rect l="0" t="0" r="r" b="b"/>
              <a:pathLst>
                <a:path w="72" h="302">
                  <a:moveTo>
                    <a:pt x="64" y="11"/>
                  </a:moveTo>
                  <a:cubicBezTo>
                    <a:pt x="10" y="81"/>
                    <a:pt x="0" y="200"/>
                    <a:pt x="11" y="302"/>
                  </a:cubicBezTo>
                  <a:cubicBezTo>
                    <a:pt x="11" y="299"/>
                    <a:pt x="19" y="294"/>
                    <a:pt x="19" y="292"/>
                  </a:cubicBezTo>
                  <a:cubicBezTo>
                    <a:pt x="8" y="193"/>
                    <a:pt x="17" y="72"/>
                    <a:pt x="69" y="4"/>
                  </a:cubicBezTo>
                  <a:cubicBezTo>
                    <a:pt x="72" y="0"/>
                    <a:pt x="65" y="10"/>
                    <a:pt x="64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8" name="Freeform 61"/>
            <p:cNvSpPr>
              <a:spLocks/>
            </p:cNvSpPr>
            <p:nvPr/>
          </p:nvSpPr>
          <p:spPr bwMode="auto">
            <a:xfrm>
              <a:off x="6499070" y="5780120"/>
              <a:ext cx="134640" cy="541387"/>
            </a:xfrm>
            <a:custGeom>
              <a:avLst/>
              <a:gdLst/>
              <a:ahLst/>
              <a:cxnLst>
                <a:cxn ang="0">
                  <a:pos x="12" y="23"/>
                </a:cxn>
                <a:cxn ang="0">
                  <a:pos x="40" y="552"/>
                </a:cxn>
                <a:cxn ang="0">
                  <a:pos x="29" y="531"/>
                </a:cxn>
                <a:cxn ang="0">
                  <a:pos x="4" y="8"/>
                </a:cxn>
                <a:cxn ang="0">
                  <a:pos x="12" y="23"/>
                </a:cxn>
              </a:cxnLst>
              <a:rect l="0" t="0" r="r" b="b"/>
              <a:pathLst>
                <a:path w="86" h="552">
                  <a:moveTo>
                    <a:pt x="12" y="23"/>
                  </a:moveTo>
                  <a:cubicBezTo>
                    <a:pt x="86" y="170"/>
                    <a:pt x="79" y="382"/>
                    <a:pt x="40" y="552"/>
                  </a:cubicBezTo>
                  <a:cubicBezTo>
                    <a:pt x="41" y="548"/>
                    <a:pt x="28" y="536"/>
                    <a:pt x="29" y="531"/>
                  </a:cubicBezTo>
                  <a:cubicBezTo>
                    <a:pt x="67" y="366"/>
                    <a:pt x="77" y="152"/>
                    <a:pt x="4" y="8"/>
                  </a:cubicBezTo>
                  <a:cubicBezTo>
                    <a:pt x="0" y="0"/>
                    <a:pt x="10" y="21"/>
                    <a:pt x="12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9" name="Freeform 62"/>
            <p:cNvSpPr>
              <a:spLocks/>
            </p:cNvSpPr>
            <p:nvPr/>
          </p:nvSpPr>
          <p:spPr bwMode="auto">
            <a:xfrm>
              <a:off x="6320595" y="5650657"/>
              <a:ext cx="198828" cy="59336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7" y="605"/>
                </a:cxn>
                <a:cxn ang="0">
                  <a:pos x="94" y="585"/>
                </a:cxn>
                <a:cxn ang="0">
                  <a:pos x="6" y="8"/>
                </a:cxn>
                <a:cxn ang="0">
                  <a:pos x="15" y="22"/>
                </a:cxn>
              </a:cxnLst>
              <a:rect l="0" t="0" r="r" b="b"/>
              <a:pathLst>
                <a:path w="127" h="605">
                  <a:moveTo>
                    <a:pt x="15" y="22"/>
                  </a:moveTo>
                  <a:cubicBezTo>
                    <a:pt x="110" y="162"/>
                    <a:pt x="127" y="401"/>
                    <a:pt x="107" y="605"/>
                  </a:cubicBezTo>
                  <a:cubicBezTo>
                    <a:pt x="108" y="600"/>
                    <a:pt x="93" y="590"/>
                    <a:pt x="94" y="585"/>
                  </a:cubicBezTo>
                  <a:cubicBezTo>
                    <a:pt x="113" y="388"/>
                    <a:pt x="98" y="145"/>
                    <a:pt x="6" y="8"/>
                  </a:cubicBezTo>
                  <a:cubicBezTo>
                    <a:pt x="0" y="0"/>
                    <a:pt x="14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0" name="Freeform 63"/>
            <p:cNvSpPr>
              <a:spLocks/>
            </p:cNvSpPr>
            <p:nvPr/>
          </p:nvSpPr>
          <p:spPr bwMode="auto">
            <a:xfrm>
              <a:off x="6470890" y="5821313"/>
              <a:ext cx="112721" cy="523734"/>
            </a:xfrm>
            <a:custGeom>
              <a:avLst/>
              <a:gdLst/>
              <a:ahLst/>
              <a:cxnLst>
                <a:cxn ang="0">
                  <a:pos x="8" y="19"/>
                </a:cxn>
                <a:cxn ang="0">
                  <a:pos x="61" y="534"/>
                </a:cxn>
                <a:cxn ang="0">
                  <a:pos x="53" y="516"/>
                </a:cxn>
                <a:cxn ang="0">
                  <a:pos x="3" y="7"/>
                </a:cxn>
                <a:cxn ang="0">
                  <a:pos x="8" y="19"/>
                </a:cxn>
              </a:cxnLst>
              <a:rect l="0" t="0" r="r" b="b"/>
              <a:pathLst>
                <a:path w="72" h="534">
                  <a:moveTo>
                    <a:pt x="8" y="19"/>
                  </a:moveTo>
                  <a:cubicBezTo>
                    <a:pt x="62" y="143"/>
                    <a:pt x="72" y="354"/>
                    <a:pt x="61" y="534"/>
                  </a:cubicBezTo>
                  <a:cubicBezTo>
                    <a:pt x="61" y="530"/>
                    <a:pt x="53" y="521"/>
                    <a:pt x="53" y="516"/>
                  </a:cubicBezTo>
                  <a:cubicBezTo>
                    <a:pt x="64" y="342"/>
                    <a:pt x="56" y="128"/>
                    <a:pt x="3" y="7"/>
                  </a:cubicBezTo>
                  <a:cubicBezTo>
                    <a:pt x="0" y="0"/>
                    <a:pt x="7" y="17"/>
                    <a:pt x="8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1" name="Freeform 64"/>
            <p:cNvSpPr>
              <a:spLocks/>
            </p:cNvSpPr>
            <p:nvPr/>
          </p:nvSpPr>
          <p:spPr bwMode="auto">
            <a:xfrm>
              <a:off x="6278324" y="5861524"/>
              <a:ext cx="172213" cy="467829"/>
            </a:xfrm>
            <a:custGeom>
              <a:avLst/>
              <a:gdLst/>
              <a:ahLst/>
              <a:cxnLst>
                <a:cxn ang="0">
                  <a:pos x="15" y="20"/>
                </a:cxn>
                <a:cxn ang="0">
                  <a:pos x="53" y="477"/>
                </a:cxn>
                <a:cxn ang="0">
                  <a:pos x="39" y="459"/>
                </a:cxn>
                <a:cxn ang="0">
                  <a:pos x="5" y="7"/>
                </a:cxn>
                <a:cxn ang="0">
                  <a:pos x="15" y="20"/>
                </a:cxn>
              </a:cxnLst>
              <a:rect l="0" t="0" r="r" b="b"/>
              <a:pathLst>
                <a:path w="110" h="477">
                  <a:moveTo>
                    <a:pt x="15" y="20"/>
                  </a:moveTo>
                  <a:cubicBezTo>
                    <a:pt x="110" y="147"/>
                    <a:pt x="101" y="329"/>
                    <a:pt x="53" y="477"/>
                  </a:cubicBezTo>
                  <a:cubicBezTo>
                    <a:pt x="54" y="473"/>
                    <a:pt x="38" y="462"/>
                    <a:pt x="39" y="459"/>
                  </a:cubicBezTo>
                  <a:cubicBezTo>
                    <a:pt x="85" y="316"/>
                    <a:pt x="97" y="131"/>
                    <a:pt x="5" y="7"/>
                  </a:cubicBezTo>
                  <a:cubicBezTo>
                    <a:pt x="0" y="0"/>
                    <a:pt x="13" y="17"/>
                    <a:pt x="1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2" name="Freeform 65"/>
            <p:cNvSpPr>
              <a:spLocks/>
            </p:cNvSpPr>
            <p:nvPr/>
          </p:nvSpPr>
          <p:spPr bwMode="auto">
            <a:xfrm>
              <a:off x="6571087" y="5759524"/>
              <a:ext cx="136205" cy="582581"/>
            </a:xfrm>
            <a:custGeom>
              <a:avLst/>
              <a:gdLst/>
              <a:ahLst/>
              <a:cxnLst>
                <a:cxn ang="0">
                  <a:pos x="75" y="24"/>
                </a:cxn>
                <a:cxn ang="0">
                  <a:pos x="44" y="594"/>
                </a:cxn>
                <a:cxn ang="0">
                  <a:pos x="55" y="572"/>
                </a:cxn>
                <a:cxn ang="0">
                  <a:pos x="83" y="8"/>
                </a:cxn>
                <a:cxn ang="0">
                  <a:pos x="75" y="24"/>
                </a:cxn>
              </a:cxnLst>
              <a:rect l="0" t="0" r="r" b="b"/>
              <a:pathLst>
                <a:path w="87" h="594">
                  <a:moveTo>
                    <a:pt x="75" y="24"/>
                  </a:moveTo>
                  <a:cubicBezTo>
                    <a:pt x="0" y="183"/>
                    <a:pt x="7" y="411"/>
                    <a:pt x="44" y="594"/>
                  </a:cubicBezTo>
                  <a:cubicBezTo>
                    <a:pt x="44" y="590"/>
                    <a:pt x="56" y="576"/>
                    <a:pt x="55" y="572"/>
                  </a:cubicBezTo>
                  <a:cubicBezTo>
                    <a:pt x="19" y="394"/>
                    <a:pt x="10" y="163"/>
                    <a:pt x="83" y="8"/>
                  </a:cubicBezTo>
                  <a:cubicBezTo>
                    <a:pt x="87" y="0"/>
                    <a:pt x="76" y="22"/>
                    <a:pt x="75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3" name="Freeform 66"/>
            <p:cNvSpPr>
              <a:spLocks/>
            </p:cNvSpPr>
            <p:nvPr/>
          </p:nvSpPr>
          <p:spPr bwMode="auto">
            <a:xfrm>
              <a:off x="6403570" y="5648697"/>
              <a:ext cx="198828" cy="593368"/>
            </a:xfrm>
            <a:custGeom>
              <a:avLst/>
              <a:gdLst/>
              <a:ahLst/>
              <a:cxnLst>
                <a:cxn ang="0">
                  <a:pos x="112" y="22"/>
                </a:cxn>
                <a:cxn ang="0">
                  <a:pos x="20" y="605"/>
                </a:cxn>
                <a:cxn ang="0">
                  <a:pos x="34" y="585"/>
                </a:cxn>
                <a:cxn ang="0">
                  <a:pos x="122" y="8"/>
                </a:cxn>
                <a:cxn ang="0">
                  <a:pos x="112" y="22"/>
                </a:cxn>
              </a:cxnLst>
              <a:rect l="0" t="0" r="r" b="b"/>
              <a:pathLst>
                <a:path w="127" h="605">
                  <a:moveTo>
                    <a:pt x="112" y="22"/>
                  </a:moveTo>
                  <a:cubicBezTo>
                    <a:pt x="17" y="163"/>
                    <a:pt x="0" y="402"/>
                    <a:pt x="20" y="605"/>
                  </a:cubicBezTo>
                  <a:cubicBezTo>
                    <a:pt x="19" y="600"/>
                    <a:pt x="34" y="590"/>
                    <a:pt x="34" y="585"/>
                  </a:cubicBezTo>
                  <a:cubicBezTo>
                    <a:pt x="15" y="388"/>
                    <a:pt x="29" y="145"/>
                    <a:pt x="122" y="8"/>
                  </a:cubicBezTo>
                  <a:cubicBezTo>
                    <a:pt x="127" y="0"/>
                    <a:pt x="114" y="19"/>
                    <a:pt x="112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4" name="Freeform 67"/>
            <p:cNvSpPr>
              <a:spLocks/>
            </p:cNvSpPr>
            <p:nvPr/>
          </p:nvSpPr>
          <p:spPr bwMode="auto">
            <a:xfrm>
              <a:off x="4720575" y="6076314"/>
              <a:ext cx="227009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2" y="292"/>
                </a:cxn>
                <a:cxn ang="0">
                  <a:pos x="106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5" y="79"/>
                    <a:pt x="145" y="194"/>
                    <a:pt x="122" y="292"/>
                  </a:cubicBezTo>
                  <a:cubicBezTo>
                    <a:pt x="123" y="289"/>
                    <a:pt x="106" y="285"/>
                    <a:pt x="106" y="282"/>
                  </a:cubicBezTo>
                  <a:cubicBezTo>
                    <a:pt x="128" y="187"/>
                    <a:pt x="111" y="70"/>
                    <a:pt x="6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5" name="Freeform 68"/>
            <p:cNvSpPr>
              <a:spLocks/>
            </p:cNvSpPr>
            <p:nvPr/>
          </p:nvSpPr>
          <p:spPr bwMode="auto">
            <a:xfrm>
              <a:off x="4847387" y="6017468"/>
              <a:ext cx="103328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6" y="352"/>
                </a:cxn>
                <a:cxn ang="0">
                  <a:pos x="49" y="340"/>
                </a:cxn>
                <a:cxn ang="0">
                  <a:pos x="3" y="4"/>
                </a:cxn>
                <a:cxn ang="0">
                  <a:pos x="8" y="12"/>
                </a:cxn>
              </a:cxnLst>
              <a:rect l="0" t="0" r="r" b="b"/>
              <a:pathLst>
                <a:path w="66" h="352">
                  <a:moveTo>
                    <a:pt x="8" y="12"/>
                  </a:moveTo>
                  <a:cubicBezTo>
                    <a:pt x="57" y="94"/>
                    <a:pt x="66" y="233"/>
                    <a:pt x="56" y="352"/>
                  </a:cubicBezTo>
                  <a:cubicBezTo>
                    <a:pt x="56" y="349"/>
                    <a:pt x="48" y="343"/>
                    <a:pt x="49" y="340"/>
                  </a:cubicBezTo>
                  <a:cubicBezTo>
                    <a:pt x="58" y="225"/>
                    <a:pt x="51" y="84"/>
                    <a:pt x="3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6" name="Freeform 69"/>
            <p:cNvSpPr>
              <a:spLocks/>
            </p:cNvSpPr>
            <p:nvPr/>
          </p:nvSpPr>
          <p:spPr bwMode="auto">
            <a:xfrm>
              <a:off x="4997682" y="6053756"/>
              <a:ext cx="154992" cy="308944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5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99" h="315">
                  <a:moveTo>
                    <a:pt x="14" y="13"/>
                  </a:moveTo>
                  <a:cubicBezTo>
                    <a:pt x="99" y="97"/>
                    <a:pt x="91" y="218"/>
                    <a:pt x="48" y="315"/>
                  </a:cubicBezTo>
                  <a:cubicBezTo>
                    <a:pt x="49" y="312"/>
                    <a:pt x="34" y="305"/>
                    <a:pt x="35" y="303"/>
                  </a:cubicBezTo>
                  <a:cubicBezTo>
                    <a:pt x="78" y="209"/>
                    <a:pt x="88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7" name="Freeform 70"/>
            <p:cNvSpPr>
              <a:spLocks/>
            </p:cNvSpPr>
            <p:nvPr/>
          </p:nvSpPr>
          <p:spPr bwMode="auto">
            <a:xfrm>
              <a:off x="4870871" y="6076314"/>
              <a:ext cx="227008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3" y="292"/>
                </a:cxn>
                <a:cxn ang="0">
                  <a:pos x="107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6" y="79"/>
                    <a:pt x="145" y="194"/>
                    <a:pt x="123" y="292"/>
                  </a:cubicBezTo>
                  <a:cubicBezTo>
                    <a:pt x="123" y="289"/>
                    <a:pt x="106" y="285"/>
                    <a:pt x="107" y="282"/>
                  </a:cubicBezTo>
                  <a:cubicBezTo>
                    <a:pt x="129" y="187"/>
                    <a:pt x="112" y="70"/>
                    <a:pt x="6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8" name="Freeform 71"/>
            <p:cNvSpPr>
              <a:spLocks/>
            </p:cNvSpPr>
            <p:nvPr/>
          </p:nvSpPr>
          <p:spPr bwMode="auto">
            <a:xfrm>
              <a:off x="4805116" y="6017468"/>
              <a:ext cx="103328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6" y="352"/>
                </a:cxn>
                <a:cxn ang="0">
                  <a:pos x="48" y="340"/>
                </a:cxn>
                <a:cxn ang="0">
                  <a:pos x="3" y="4"/>
                </a:cxn>
                <a:cxn ang="0">
                  <a:pos x="8" y="12"/>
                </a:cxn>
              </a:cxnLst>
              <a:rect l="0" t="0" r="r" b="b"/>
              <a:pathLst>
                <a:path w="66" h="352">
                  <a:moveTo>
                    <a:pt x="8" y="12"/>
                  </a:moveTo>
                  <a:cubicBezTo>
                    <a:pt x="57" y="94"/>
                    <a:pt x="66" y="233"/>
                    <a:pt x="56" y="352"/>
                  </a:cubicBezTo>
                  <a:cubicBezTo>
                    <a:pt x="56" y="349"/>
                    <a:pt x="48" y="343"/>
                    <a:pt x="48" y="340"/>
                  </a:cubicBezTo>
                  <a:cubicBezTo>
                    <a:pt x="58" y="225"/>
                    <a:pt x="51" y="84"/>
                    <a:pt x="3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9" name="Freeform 72"/>
            <p:cNvSpPr>
              <a:spLocks/>
            </p:cNvSpPr>
            <p:nvPr/>
          </p:nvSpPr>
          <p:spPr bwMode="auto">
            <a:xfrm>
              <a:off x="4739362" y="6053756"/>
              <a:ext cx="154992" cy="308944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5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99" h="315">
                  <a:moveTo>
                    <a:pt x="14" y="13"/>
                  </a:moveTo>
                  <a:cubicBezTo>
                    <a:pt x="99" y="97"/>
                    <a:pt x="91" y="218"/>
                    <a:pt x="48" y="315"/>
                  </a:cubicBezTo>
                  <a:cubicBezTo>
                    <a:pt x="49" y="312"/>
                    <a:pt x="34" y="305"/>
                    <a:pt x="35" y="303"/>
                  </a:cubicBezTo>
                  <a:cubicBezTo>
                    <a:pt x="77" y="209"/>
                    <a:pt x="88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0" name="Freeform 73"/>
            <p:cNvSpPr>
              <a:spLocks/>
            </p:cNvSpPr>
            <p:nvPr/>
          </p:nvSpPr>
          <p:spPr bwMode="auto">
            <a:xfrm>
              <a:off x="4903747" y="5971371"/>
              <a:ext cx="178476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4" h="399">
                  <a:moveTo>
                    <a:pt x="101" y="14"/>
                  </a:moveTo>
                  <a:cubicBezTo>
                    <a:pt x="15" y="107"/>
                    <a:pt x="0" y="265"/>
                    <a:pt x="18" y="399"/>
                  </a:cubicBezTo>
                  <a:cubicBezTo>
                    <a:pt x="17" y="396"/>
                    <a:pt x="31" y="389"/>
                    <a:pt x="30" y="386"/>
                  </a:cubicBezTo>
                  <a:cubicBezTo>
                    <a:pt x="13" y="255"/>
                    <a:pt x="26" y="96"/>
                    <a:pt x="110" y="5"/>
                  </a:cubicBezTo>
                  <a:cubicBezTo>
                    <a:pt x="114" y="0"/>
                    <a:pt x="102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1" name="Freeform 74"/>
            <p:cNvSpPr>
              <a:spLocks/>
            </p:cNvSpPr>
            <p:nvPr/>
          </p:nvSpPr>
          <p:spPr bwMode="auto">
            <a:xfrm>
              <a:off x="4875567" y="5971371"/>
              <a:ext cx="178476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4" h="399">
                  <a:moveTo>
                    <a:pt x="101" y="14"/>
                  </a:moveTo>
                  <a:cubicBezTo>
                    <a:pt x="15" y="107"/>
                    <a:pt x="0" y="265"/>
                    <a:pt x="18" y="399"/>
                  </a:cubicBezTo>
                  <a:cubicBezTo>
                    <a:pt x="17" y="396"/>
                    <a:pt x="31" y="389"/>
                    <a:pt x="30" y="386"/>
                  </a:cubicBezTo>
                  <a:cubicBezTo>
                    <a:pt x="13" y="255"/>
                    <a:pt x="26" y="96"/>
                    <a:pt x="110" y="5"/>
                  </a:cubicBezTo>
                  <a:cubicBezTo>
                    <a:pt x="114" y="0"/>
                    <a:pt x="102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2" name="Freeform 75"/>
            <p:cNvSpPr>
              <a:spLocks/>
            </p:cNvSpPr>
            <p:nvPr/>
          </p:nvSpPr>
          <p:spPr bwMode="auto">
            <a:xfrm>
              <a:off x="4942887" y="5888986"/>
              <a:ext cx="81410" cy="473714"/>
            </a:xfrm>
            <a:custGeom>
              <a:avLst/>
              <a:gdLst/>
              <a:ahLst/>
              <a:cxnLst>
                <a:cxn ang="0">
                  <a:pos x="46" y="18"/>
                </a:cxn>
                <a:cxn ang="0">
                  <a:pos x="8" y="483"/>
                </a:cxn>
                <a:cxn ang="0">
                  <a:pos x="14" y="467"/>
                </a:cxn>
                <a:cxn ang="0">
                  <a:pos x="50" y="7"/>
                </a:cxn>
                <a:cxn ang="0">
                  <a:pos x="46" y="18"/>
                </a:cxn>
              </a:cxnLst>
              <a:rect l="0" t="0" r="r" b="b"/>
              <a:pathLst>
                <a:path w="52" h="483">
                  <a:moveTo>
                    <a:pt x="46" y="18"/>
                  </a:moveTo>
                  <a:cubicBezTo>
                    <a:pt x="7" y="130"/>
                    <a:pt x="0" y="320"/>
                    <a:pt x="8" y="483"/>
                  </a:cubicBezTo>
                  <a:cubicBezTo>
                    <a:pt x="8" y="479"/>
                    <a:pt x="14" y="471"/>
                    <a:pt x="14" y="467"/>
                  </a:cubicBezTo>
                  <a:cubicBezTo>
                    <a:pt x="6" y="310"/>
                    <a:pt x="12" y="116"/>
                    <a:pt x="50" y="7"/>
                  </a:cubicBezTo>
                  <a:cubicBezTo>
                    <a:pt x="52" y="0"/>
                    <a:pt x="46" y="16"/>
                    <a:pt x="46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3" name="Freeform 76"/>
            <p:cNvSpPr>
              <a:spLocks/>
            </p:cNvSpPr>
            <p:nvPr/>
          </p:nvSpPr>
          <p:spPr bwMode="auto">
            <a:xfrm>
              <a:off x="4963239" y="5939986"/>
              <a:ext cx="123681" cy="422714"/>
            </a:xfrm>
            <a:custGeom>
              <a:avLst/>
              <a:gdLst/>
              <a:ahLst/>
              <a:cxnLst>
                <a:cxn ang="0">
                  <a:pos x="68" y="18"/>
                </a:cxn>
                <a:cxn ang="0">
                  <a:pos x="41" y="431"/>
                </a:cxn>
                <a:cxn ang="0">
                  <a:pos x="51" y="414"/>
                </a:cxn>
                <a:cxn ang="0">
                  <a:pos x="75" y="6"/>
                </a:cxn>
                <a:cxn ang="0">
                  <a:pos x="68" y="18"/>
                </a:cxn>
              </a:cxnLst>
              <a:rect l="0" t="0" r="r" b="b"/>
              <a:pathLst>
                <a:path w="79" h="431">
                  <a:moveTo>
                    <a:pt x="68" y="18"/>
                  </a:moveTo>
                  <a:cubicBezTo>
                    <a:pt x="0" y="133"/>
                    <a:pt x="6" y="298"/>
                    <a:pt x="41" y="431"/>
                  </a:cubicBezTo>
                  <a:cubicBezTo>
                    <a:pt x="40" y="428"/>
                    <a:pt x="52" y="418"/>
                    <a:pt x="51" y="414"/>
                  </a:cubicBezTo>
                  <a:cubicBezTo>
                    <a:pt x="17" y="285"/>
                    <a:pt x="9" y="119"/>
                    <a:pt x="75" y="6"/>
                  </a:cubicBezTo>
                  <a:cubicBezTo>
                    <a:pt x="79" y="0"/>
                    <a:pt x="69" y="16"/>
                    <a:pt x="68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4" name="Freeform 77"/>
            <p:cNvSpPr>
              <a:spLocks/>
            </p:cNvSpPr>
            <p:nvPr/>
          </p:nvSpPr>
          <p:spPr bwMode="auto">
            <a:xfrm>
              <a:off x="5129191" y="6167525"/>
              <a:ext cx="103328" cy="195175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56" y="199"/>
                </a:cxn>
                <a:cxn ang="0">
                  <a:pos x="49" y="192"/>
                </a:cxn>
                <a:cxn ang="0">
                  <a:pos x="3" y="3"/>
                </a:cxn>
                <a:cxn ang="0">
                  <a:pos x="8" y="7"/>
                </a:cxn>
              </a:cxnLst>
              <a:rect l="0" t="0" r="r" b="b"/>
              <a:pathLst>
                <a:path w="66" h="199">
                  <a:moveTo>
                    <a:pt x="8" y="7"/>
                  </a:moveTo>
                  <a:cubicBezTo>
                    <a:pt x="57" y="53"/>
                    <a:pt x="66" y="132"/>
                    <a:pt x="56" y="199"/>
                  </a:cubicBezTo>
                  <a:cubicBezTo>
                    <a:pt x="56" y="197"/>
                    <a:pt x="48" y="194"/>
                    <a:pt x="49" y="192"/>
                  </a:cubicBezTo>
                  <a:cubicBezTo>
                    <a:pt x="58" y="127"/>
                    <a:pt x="51" y="48"/>
                    <a:pt x="3" y="3"/>
                  </a:cubicBezTo>
                  <a:cubicBezTo>
                    <a:pt x="0" y="0"/>
                    <a:pt x="7" y="6"/>
                    <a:pt x="8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5" name="Freeform 78"/>
            <p:cNvSpPr>
              <a:spLocks/>
            </p:cNvSpPr>
            <p:nvPr/>
          </p:nvSpPr>
          <p:spPr bwMode="auto">
            <a:xfrm>
              <a:off x="5096314" y="6005698"/>
              <a:ext cx="122114" cy="357002"/>
            </a:xfrm>
            <a:custGeom>
              <a:avLst/>
              <a:gdLst/>
              <a:ahLst/>
              <a:cxnLst>
                <a:cxn ang="0">
                  <a:pos x="67" y="15"/>
                </a:cxn>
                <a:cxn ang="0">
                  <a:pos x="41" y="364"/>
                </a:cxn>
                <a:cxn ang="0">
                  <a:pos x="51" y="350"/>
                </a:cxn>
                <a:cxn ang="0">
                  <a:pos x="74" y="5"/>
                </a:cxn>
                <a:cxn ang="0">
                  <a:pos x="67" y="15"/>
                </a:cxn>
              </a:cxnLst>
              <a:rect l="0" t="0" r="r" b="b"/>
              <a:pathLst>
                <a:path w="78" h="364">
                  <a:moveTo>
                    <a:pt x="67" y="15"/>
                  </a:moveTo>
                  <a:cubicBezTo>
                    <a:pt x="0" y="112"/>
                    <a:pt x="7" y="251"/>
                    <a:pt x="41" y="364"/>
                  </a:cubicBezTo>
                  <a:cubicBezTo>
                    <a:pt x="40" y="361"/>
                    <a:pt x="52" y="353"/>
                    <a:pt x="51" y="350"/>
                  </a:cubicBezTo>
                  <a:cubicBezTo>
                    <a:pt x="18" y="241"/>
                    <a:pt x="8" y="100"/>
                    <a:pt x="74" y="5"/>
                  </a:cubicBezTo>
                  <a:cubicBezTo>
                    <a:pt x="78" y="0"/>
                    <a:pt x="68" y="13"/>
                    <a:pt x="67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6" name="Freeform 79"/>
            <p:cNvSpPr>
              <a:spLocks/>
            </p:cNvSpPr>
            <p:nvPr/>
          </p:nvSpPr>
          <p:spPr bwMode="auto">
            <a:xfrm>
              <a:off x="5232519" y="5965486"/>
              <a:ext cx="147164" cy="397214"/>
            </a:xfrm>
            <a:custGeom>
              <a:avLst/>
              <a:gdLst/>
              <a:ahLst/>
              <a:cxnLst>
                <a:cxn ang="0">
                  <a:pos x="57" y="16"/>
                </a:cxn>
                <a:cxn ang="0">
                  <a:pos x="84" y="405"/>
                </a:cxn>
                <a:cxn ang="0">
                  <a:pos x="93" y="390"/>
                </a:cxn>
                <a:cxn ang="0">
                  <a:pos x="63" y="5"/>
                </a:cxn>
                <a:cxn ang="0">
                  <a:pos x="57" y="16"/>
                </a:cxn>
              </a:cxnLst>
              <a:rect l="0" t="0" r="r" b="b"/>
              <a:pathLst>
                <a:path w="94" h="405">
                  <a:moveTo>
                    <a:pt x="57" y="16"/>
                  </a:moveTo>
                  <a:cubicBezTo>
                    <a:pt x="0" y="120"/>
                    <a:pt x="29" y="276"/>
                    <a:pt x="84" y="405"/>
                  </a:cubicBezTo>
                  <a:cubicBezTo>
                    <a:pt x="83" y="402"/>
                    <a:pt x="94" y="393"/>
                    <a:pt x="93" y="390"/>
                  </a:cubicBezTo>
                  <a:cubicBezTo>
                    <a:pt x="39" y="265"/>
                    <a:pt x="7" y="107"/>
                    <a:pt x="63" y="5"/>
                  </a:cubicBezTo>
                  <a:cubicBezTo>
                    <a:pt x="66" y="0"/>
                    <a:pt x="58" y="14"/>
                    <a:pt x="57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7" name="Freeform 80"/>
            <p:cNvSpPr>
              <a:spLocks/>
            </p:cNvSpPr>
            <p:nvPr/>
          </p:nvSpPr>
          <p:spPr bwMode="auto">
            <a:xfrm>
              <a:off x="5141715" y="6017468"/>
              <a:ext cx="101763" cy="345232"/>
            </a:xfrm>
            <a:custGeom>
              <a:avLst/>
              <a:gdLst/>
              <a:ahLst/>
              <a:cxnLst>
                <a:cxn ang="0">
                  <a:pos x="58" y="12"/>
                </a:cxn>
                <a:cxn ang="0">
                  <a:pos x="10" y="352"/>
                </a:cxn>
                <a:cxn ang="0">
                  <a:pos x="17" y="340"/>
                </a:cxn>
                <a:cxn ang="0">
                  <a:pos x="63" y="4"/>
                </a:cxn>
                <a:cxn ang="0">
                  <a:pos x="58" y="12"/>
                </a:cxn>
              </a:cxnLst>
              <a:rect l="0" t="0" r="r" b="b"/>
              <a:pathLst>
                <a:path w="65" h="352">
                  <a:moveTo>
                    <a:pt x="58" y="12"/>
                  </a:moveTo>
                  <a:cubicBezTo>
                    <a:pt x="9" y="94"/>
                    <a:pt x="0" y="233"/>
                    <a:pt x="10" y="352"/>
                  </a:cubicBezTo>
                  <a:cubicBezTo>
                    <a:pt x="10" y="349"/>
                    <a:pt x="17" y="343"/>
                    <a:pt x="17" y="340"/>
                  </a:cubicBezTo>
                  <a:cubicBezTo>
                    <a:pt x="7" y="225"/>
                    <a:pt x="15" y="84"/>
                    <a:pt x="63" y="4"/>
                  </a:cubicBezTo>
                  <a:cubicBezTo>
                    <a:pt x="65" y="0"/>
                    <a:pt x="58" y="11"/>
                    <a:pt x="5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8" name="Freeform 81"/>
            <p:cNvSpPr>
              <a:spLocks/>
            </p:cNvSpPr>
            <p:nvPr/>
          </p:nvSpPr>
          <p:spPr bwMode="auto">
            <a:xfrm>
              <a:off x="5262265" y="6053756"/>
              <a:ext cx="156557" cy="308944"/>
            </a:xfrm>
            <a:custGeom>
              <a:avLst/>
              <a:gdLst/>
              <a:ahLst/>
              <a:cxnLst>
                <a:cxn ang="0">
                  <a:pos x="86" y="13"/>
                </a:cxn>
                <a:cxn ang="0">
                  <a:pos x="52" y="315"/>
                </a:cxn>
                <a:cxn ang="0">
                  <a:pos x="64" y="303"/>
                </a:cxn>
                <a:cxn ang="0">
                  <a:pos x="95" y="5"/>
                </a:cxn>
                <a:cxn ang="0">
                  <a:pos x="86" y="13"/>
                </a:cxn>
              </a:cxnLst>
              <a:rect l="0" t="0" r="r" b="b"/>
              <a:pathLst>
                <a:path w="100" h="315">
                  <a:moveTo>
                    <a:pt x="86" y="13"/>
                  </a:moveTo>
                  <a:cubicBezTo>
                    <a:pt x="0" y="97"/>
                    <a:pt x="8" y="218"/>
                    <a:pt x="52" y="315"/>
                  </a:cubicBezTo>
                  <a:cubicBezTo>
                    <a:pt x="51" y="312"/>
                    <a:pt x="65" y="305"/>
                    <a:pt x="64" y="303"/>
                  </a:cubicBezTo>
                  <a:cubicBezTo>
                    <a:pt x="22" y="209"/>
                    <a:pt x="11" y="87"/>
                    <a:pt x="95" y="5"/>
                  </a:cubicBezTo>
                  <a:cubicBezTo>
                    <a:pt x="100" y="0"/>
                    <a:pt x="87" y="12"/>
                    <a:pt x="86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9" name="Freeform 82"/>
            <p:cNvSpPr>
              <a:spLocks/>
            </p:cNvSpPr>
            <p:nvPr/>
          </p:nvSpPr>
          <p:spPr bwMode="auto">
            <a:xfrm>
              <a:off x="5028994" y="5978237"/>
              <a:ext cx="123680" cy="384463"/>
            </a:xfrm>
            <a:custGeom>
              <a:avLst/>
              <a:gdLst/>
              <a:ahLst/>
              <a:cxnLst>
                <a:cxn ang="0">
                  <a:pos x="11" y="16"/>
                </a:cxn>
                <a:cxn ang="0">
                  <a:pos x="39" y="392"/>
                </a:cxn>
                <a:cxn ang="0">
                  <a:pos x="29" y="377"/>
                </a:cxn>
                <a:cxn ang="0">
                  <a:pos x="4" y="5"/>
                </a:cxn>
                <a:cxn ang="0">
                  <a:pos x="11" y="16"/>
                </a:cxn>
              </a:cxnLst>
              <a:rect l="0" t="0" r="r" b="b"/>
              <a:pathLst>
                <a:path w="79" h="392">
                  <a:moveTo>
                    <a:pt x="11" y="16"/>
                  </a:moveTo>
                  <a:cubicBezTo>
                    <a:pt x="79" y="121"/>
                    <a:pt x="73" y="271"/>
                    <a:pt x="39" y="392"/>
                  </a:cubicBezTo>
                  <a:cubicBezTo>
                    <a:pt x="40" y="389"/>
                    <a:pt x="28" y="380"/>
                    <a:pt x="29" y="377"/>
                  </a:cubicBezTo>
                  <a:cubicBezTo>
                    <a:pt x="62" y="259"/>
                    <a:pt x="70" y="108"/>
                    <a:pt x="4" y="5"/>
                  </a:cubicBezTo>
                  <a:cubicBezTo>
                    <a:pt x="0" y="0"/>
                    <a:pt x="10" y="14"/>
                    <a:pt x="1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0" name="Freeform 83"/>
            <p:cNvSpPr>
              <a:spLocks/>
            </p:cNvSpPr>
            <p:nvPr/>
          </p:nvSpPr>
          <p:spPr bwMode="auto">
            <a:xfrm>
              <a:off x="5407863" y="6025314"/>
              <a:ext cx="178476" cy="337386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97" y="344"/>
                </a:cxn>
                <a:cxn ang="0">
                  <a:pos x="84" y="332"/>
                </a:cxn>
                <a:cxn ang="0">
                  <a:pos x="5" y="5"/>
                </a:cxn>
                <a:cxn ang="0">
                  <a:pos x="13" y="13"/>
                </a:cxn>
              </a:cxnLst>
              <a:rect l="0" t="0" r="r" b="b"/>
              <a:pathLst>
                <a:path w="114" h="344">
                  <a:moveTo>
                    <a:pt x="13" y="13"/>
                  </a:moveTo>
                  <a:cubicBezTo>
                    <a:pt x="99" y="93"/>
                    <a:pt x="114" y="228"/>
                    <a:pt x="97" y="344"/>
                  </a:cubicBezTo>
                  <a:cubicBezTo>
                    <a:pt x="97" y="341"/>
                    <a:pt x="84" y="335"/>
                    <a:pt x="84" y="332"/>
                  </a:cubicBezTo>
                  <a:cubicBezTo>
                    <a:pt x="101" y="220"/>
                    <a:pt x="88" y="83"/>
                    <a:pt x="5" y="5"/>
                  </a:cubicBezTo>
                  <a:cubicBezTo>
                    <a:pt x="0" y="0"/>
                    <a:pt x="12" y="11"/>
                    <a:pt x="1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1" name="Freeform 84"/>
            <p:cNvSpPr>
              <a:spLocks/>
            </p:cNvSpPr>
            <p:nvPr/>
          </p:nvSpPr>
          <p:spPr bwMode="auto">
            <a:xfrm>
              <a:off x="5201207" y="6076314"/>
              <a:ext cx="165951" cy="286386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90" y="292"/>
                </a:cxn>
                <a:cxn ang="0">
                  <a:pos x="78" y="282"/>
                </a:cxn>
                <a:cxn ang="0">
                  <a:pos x="5" y="4"/>
                </a:cxn>
                <a:cxn ang="0">
                  <a:pos x="13" y="11"/>
                </a:cxn>
              </a:cxnLst>
              <a:rect l="0" t="0" r="r" b="b"/>
              <a:pathLst>
                <a:path w="106" h="292">
                  <a:moveTo>
                    <a:pt x="13" y="11"/>
                  </a:moveTo>
                  <a:cubicBezTo>
                    <a:pt x="92" y="79"/>
                    <a:pt x="106" y="194"/>
                    <a:pt x="90" y="292"/>
                  </a:cubicBezTo>
                  <a:cubicBezTo>
                    <a:pt x="90" y="289"/>
                    <a:pt x="78" y="285"/>
                    <a:pt x="78" y="282"/>
                  </a:cubicBezTo>
                  <a:cubicBezTo>
                    <a:pt x="94" y="187"/>
                    <a:pt x="82" y="70"/>
                    <a:pt x="5" y="4"/>
                  </a:cubicBezTo>
                  <a:cubicBezTo>
                    <a:pt x="0" y="0"/>
                    <a:pt x="12" y="10"/>
                    <a:pt x="13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2" name="Freeform 85"/>
            <p:cNvSpPr>
              <a:spLocks/>
            </p:cNvSpPr>
            <p:nvPr/>
          </p:nvSpPr>
          <p:spPr bwMode="auto">
            <a:xfrm>
              <a:off x="5354634" y="6017468"/>
              <a:ext cx="73582" cy="345232"/>
            </a:xfrm>
            <a:custGeom>
              <a:avLst/>
              <a:gdLst/>
              <a:ahLst/>
              <a:cxnLst>
                <a:cxn ang="0">
                  <a:pos x="5" y="12"/>
                </a:cxn>
                <a:cxn ang="0">
                  <a:pos x="40" y="352"/>
                </a:cxn>
                <a:cxn ang="0">
                  <a:pos x="35" y="340"/>
                </a:cxn>
                <a:cxn ang="0">
                  <a:pos x="1" y="4"/>
                </a:cxn>
                <a:cxn ang="0">
                  <a:pos x="5" y="12"/>
                </a:cxn>
              </a:cxnLst>
              <a:rect l="0" t="0" r="r" b="b"/>
              <a:pathLst>
                <a:path w="47" h="352">
                  <a:moveTo>
                    <a:pt x="5" y="12"/>
                  </a:moveTo>
                  <a:cubicBezTo>
                    <a:pt x="41" y="94"/>
                    <a:pt x="47" y="233"/>
                    <a:pt x="40" y="352"/>
                  </a:cubicBezTo>
                  <a:cubicBezTo>
                    <a:pt x="40" y="349"/>
                    <a:pt x="34" y="343"/>
                    <a:pt x="35" y="340"/>
                  </a:cubicBezTo>
                  <a:cubicBezTo>
                    <a:pt x="42" y="225"/>
                    <a:pt x="36" y="84"/>
                    <a:pt x="1" y="4"/>
                  </a:cubicBezTo>
                  <a:cubicBezTo>
                    <a:pt x="0" y="0"/>
                    <a:pt x="5" y="11"/>
                    <a:pt x="5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3" name="Freeform 86"/>
            <p:cNvSpPr>
              <a:spLocks/>
            </p:cNvSpPr>
            <p:nvPr/>
          </p:nvSpPr>
          <p:spPr bwMode="auto">
            <a:xfrm>
              <a:off x="5464224" y="6053756"/>
              <a:ext cx="112721" cy="308944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5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4" name="Freeform 87"/>
            <p:cNvSpPr>
              <a:spLocks/>
            </p:cNvSpPr>
            <p:nvPr/>
          </p:nvSpPr>
          <p:spPr bwMode="auto">
            <a:xfrm>
              <a:off x="5371855" y="6076314"/>
              <a:ext cx="165951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6" h="292">
                  <a:moveTo>
                    <a:pt x="12" y="11"/>
                  </a:moveTo>
                  <a:cubicBezTo>
                    <a:pt x="91" y="79"/>
                    <a:pt x="106" y="194"/>
                    <a:pt x="89" y="292"/>
                  </a:cubicBezTo>
                  <a:cubicBezTo>
                    <a:pt x="90" y="289"/>
                    <a:pt x="77" y="285"/>
                    <a:pt x="78" y="282"/>
                  </a:cubicBezTo>
                  <a:cubicBezTo>
                    <a:pt x="94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5" name="Freeform 88"/>
            <p:cNvSpPr>
              <a:spLocks/>
            </p:cNvSpPr>
            <p:nvPr/>
          </p:nvSpPr>
          <p:spPr bwMode="auto">
            <a:xfrm>
              <a:off x="5132322" y="6017468"/>
              <a:ext cx="75147" cy="34523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41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6" y="12"/>
                </a:cxn>
              </a:cxnLst>
              <a:rect l="0" t="0" r="r" b="b"/>
              <a:pathLst>
                <a:path w="48" h="352">
                  <a:moveTo>
                    <a:pt x="6" y="12"/>
                  </a:moveTo>
                  <a:cubicBezTo>
                    <a:pt x="42" y="94"/>
                    <a:pt x="48" y="233"/>
                    <a:pt x="41" y="352"/>
                  </a:cubicBezTo>
                  <a:cubicBezTo>
                    <a:pt x="41" y="349"/>
                    <a:pt x="35" y="343"/>
                    <a:pt x="35" y="340"/>
                  </a:cubicBezTo>
                  <a:cubicBezTo>
                    <a:pt x="43" y="225"/>
                    <a:pt x="37" y="84"/>
                    <a:pt x="2" y="4"/>
                  </a:cubicBezTo>
                  <a:cubicBezTo>
                    <a:pt x="0" y="0"/>
                    <a:pt x="5" y="11"/>
                    <a:pt x="6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6" name="Freeform 89"/>
            <p:cNvSpPr>
              <a:spLocks/>
            </p:cNvSpPr>
            <p:nvPr/>
          </p:nvSpPr>
          <p:spPr bwMode="auto">
            <a:xfrm>
              <a:off x="5083789" y="6053756"/>
              <a:ext cx="114287" cy="308944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4" y="5"/>
                </a:cxn>
                <a:cxn ang="0">
                  <a:pos x="10" y="13"/>
                </a:cxn>
              </a:cxnLst>
              <a:rect l="0" t="0" r="r" b="b"/>
              <a:pathLst>
                <a:path w="73" h="315">
                  <a:moveTo>
                    <a:pt x="10" y="13"/>
                  </a:moveTo>
                  <a:cubicBezTo>
                    <a:pt x="73" y="97"/>
                    <a:pt x="67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7" y="209"/>
                    <a:pt x="65" y="87"/>
                    <a:pt x="4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7" name="Freeform 90"/>
            <p:cNvSpPr>
              <a:spLocks/>
            </p:cNvSpPr>
            <p:nvPr/>
          </p:nvSpPr>
          <p:spPr bwMode="auto">
            <a:xfrm>
              <a:off x="5374986" y="5971371"/>
              <a:ext cx="12994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2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2" y="399"/>
                  </a:cubicBezTo>
                  <a:cubicBezTo>
                    <a:pt x="12" y="395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8" name="Freeform 91"/>
            <p:cNvSpPr>
              <a:spLocks/>
            </p:cNvSpPr>
            <p:nvPr/>
          </p:nvSpPr>
          <p:spPr bwMode="auto">
            <a:xfrm>
              <a:off x="5065002" y="5917429"/>
              <a:ext cx="211353" cy="445271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71" y="454"/>
                </a:cxn>
                <a:cxn ang="0">
                  <a:pos x="54" y="436"/>
                </a:cxn>
                <a:cxn ang="0">
                  <a:pos x="7" y="6"/>
                </a:cxn>
                <a:cxn ang="0">
                  <a:pos x="19" y="19"/>
                </a:cxn>
              </a:cxnLst>
              <a:rect l="0" t="0" r="r" b="b"/>
              <a:pathLst>
                <a:path w="135" h="454">
                  <a:moveTo>
                    <a:pt x="19" y="19"/>
                  </a:moveTo>
                  <a:cubicBezTo>
                    <a:pt x="135" y="141"/>
                    <a:pt x="127" y="314"/>
                    <a:pt x="71" y="454"/>
                  </a:cubicBezTo>
                  <a:cubicBezTo>
                    <a:pt x="72" y="450"/>
                    <a:pt x="53" y="440"/>
                    <a:pt x="54" y="436"/>
                  </a:cubicBezTo>
                  <a:cubicBezTo>
                    <a:pt x="108" y="301"/>
                    <a:pt x="121" y="125"/>
                    <a:pt x="7" y="6"/>
                  </a:cubicBezTo>
                  <a:cubicBezTo>
                    <a:pt x="0" y="0"/>
                    <a:pt x="17" y="17"/>
                    <a:pt x="19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9" name="Freeform 92"/>
            <p:cNvSpPr>
              <a:spLocks/>
            </p:cNvSpPr>
            <p:nvPr/>
          </p:nvSpPr>
          <p:spPr bwMode="auto">
            <a:xfrm>
              <a:off x="5205904" y="5971371"/>
              <a:ext cx="12994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2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2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0" name="Freeform 93"/>
            <p:cNvSpPr>
              <a:spLocks/>
            </p:cNvSpPr>
            <p:nvPr/>
          </p:nvSpPr>
          <p:spPr bwMode="auto">
            <a:xfrm>
              <a:off x="5310797" y="5894871"/>
              <a:ext cx="203525" cy="467829"/>
            </a:xfrm>
            <a:custGeom>
              <a:avLst/>
              <a:gdLst/>
              <a:ahLst/>
              <a:cxnLst>
                <a:cxn ang="0">
                  <a:pos x="114" y="18"/>
                </a:cxn>
                <a:cxn ang="0">
                  <a:pos x="20" y="477"/>
                </a:cxn>
                <a:cxn ang="0">
                  <a:pos x="34" y="461"/>
                </a:cxn>
                <a:cxn ang="0">
                  <a:pos x="124" y="6"/>
                </a:cxn>
                <a:cxn ang="0">
                  <a:pos x="114" y="18"/>
                </a:cxn>
              </a:cxnLst>
              <a:rect l="0" t="0" r="r" b="b"/>
              <a:pathLst>
                <a:path w="130" h="477">
                  <a:moveTo>
                    <a:pt x="114" y="18"/>
                  </a:moveTo>
                  <a:cubicBezTo>
                    <a:pt x="18" y="128"/>
                    <a:pt x="0" y="316"/>
                    <a:pt x="20" y="477"/>
                  </a:cubicBezTo>
                  <a:cubicBezTo>
                    <a:pt x="20" y="473"/>
                    <a:pt x="35" y="465"/>
                    <a:pt x="34" y="461"/>
                  </a:cubicBezTo>
                  <a:cubicBezTo>
                    <a:pt x="15" y="306"/>
                    <a:pt x="30" y="115"/>
                    <a:pt x="124" y="6"/>
                  </a:cubicBezTo>
                  <a:cubicBezTo>
                    <a:pt x="130" y="0"/>
                    <a:pt x="116" y="16"/>
                    <a:pt x="114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1" name="Freeform 94"/>
            <p:cNvSpPr>
              <a:spLocks/>
            </p:cNvSpPr>
            <p:nvPr/>
          </p:nvSpPr>
          <p:spPr bwMode="auto">
            <a:xfrm>
              <a:off x="5439175" y="5939986"/>
              <a:ext cx="89237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29" y="431"/>
                </a:cxn>
                <a:cxn ang="0">
                  <a:pos x="37" y="414"/>
                </a:cxn>
                <a:cxn ang="0">
                  <a:pos x="54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4" y="298"/>
                    <a:pt x="29" y="431"/>
                  </a:cubicBezTo>
                  <a:cubicBezTo>
                    <a:pt x="29" y="428"/>
                    <a:pt x="37" y="418"/>
                    <a:pt x="37" y="414"/>
                  </a:cubicBezTo>
                  <a:cubicBezTo>
                    <a:pt x="12" y="285"/>
                    <a:pt x="6" y="119"/>
                    <a:pt x="54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2" name="Freeform 95"/>
            <p:cNvSpPr>
              <a:spLocks/>
            </p:cNvSpPr>
            <p:nvPr/>
          </p:nvSpPr>
          <p:spPr bwMode="auto">
            <a:xfrm>
              <a:off x="5559724" y="6167525"/>
              <a:ext cx="75149" cy="195175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41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6" y="7"/>
                </a:cxn>
              </a:cxnLst>
              <a:rect l="0" t="0" r="r" b="b"/>
              <a:pathLst>
                <a:path w="48" h="199">
                  <a:moveTo>
                    <a:pt x="6" y="7"/>
                  </a:moveTo>
                  <a:cubicBezTo>
                    <a:pt x="41" y="53"/>
                    <a:pt x="48" y="132"/>
                    <a:pt x="41" y="199"/>
                  </a:cubicBezTo>
                  <a:cubicBezTo>
                    <a:pt x="41" y="197"/>
                    <a:pt x="35" y="194"/>
                    <a:pt x="35" y="192"/>
                  </a:cubicBezTo>
                  <a:cubicBezTo>
                    <a:pt x="43" y="127"/>
                    <a:pt x="37" y="48"/>
                    <a:pt x="2" y="3"/>
                  </a:cubicBezTo>
                  <a:cubicBezTo>
                    <a:pt x="0" y="0"/>
                    <a:pt x="5" y="6"/>
                    <a:pt x="6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3" name="Freeform 96"/>
            <p:cNvSpPr>
              <a:spLocks/>
            </p:cNvSpPr>
            <p:nvPr/>
          </p:nvSpPr>
          <p:spPr bwMode="auto">
            <a:xfrm>
              <a:off x="5536240" y="6005698"/>
              <a:ext cx="87673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6" h="364">
                  <a:moveTo>
                    <a:pt x="49" y="15"/>
                  </a:moveTo>
                  <a:cubicBezTo>
                    <a:pt x="0" y="112"/>
                    <a:pt x="4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2" y="241"/>
                    <a:pt x="6" y="100"/>
                    <a:pt x="54" y="5"/>
                  </a:cubicBezTo>
                  <a:cubicBezTo>
                    <a:pt x="56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4" name="Freeform 97"/>
            <p:cNvSpPr>
              <a:spLocks/>
            </p:cNvSpPr>
            <p:nvPr/>
          </p:nvSpPr>
          <p:spPr bwMode="auto">
            <a:xfrm>
              <a:off x="5611388" y="5971371"/>
              <a:ext cx="12994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5" name="Freeform 98"/>
            <p:cNvSpPr>
              <a:spLocks/>
            </p:cNvSpPr>
            <p:nvPr/>
          </p:nvSpPr>
          <p:spPr bwMode="auto">
            <a:xfrm>
              <a:off x="5569118" y="6017468"/>
              <a:ext cx="73582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2" y="340"/>
                </a:cxn>
                <a:cxn ang="0">
                  <a:pos x="45" y="4"/>
                </a:cxn>
                <a:cxn ang="0">
                  <a:pos x="42" y="12"/>
                </a:cxn>
              </a:cxnLst>
              <a:rect l="0" t="0" r="r" b="b"/>
              <a:pathLst>
                <a:path w="47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2" y="343"/>
                    <a:pt x="12" y="340"/>
                  </a:cubicBezTo>
                  <a:cubicBezTo>
                    <a:pt x="5" y="225"/>
                    <a:pt x="11" y="84"/>
                    <a:pt x="45" y="4"/>
                  </a:cubicBezTo>
                  <a:cubicBezTo>
                    <a:pt x="47" y="0"/>
                    <a:pt x="42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6" name="Freeform 99"/>
            <p:cNvSpPr>
              <a:spLocks/>
            </p:cNvSpPr>
            <p:nvPr/>
          </p:nvSpPr>
          <p:spPr bwMode="auto">
            <a:xfrm>
              <a:off x="5656790" y="6053756"/>
              <a:ext cx="112721" cy="308944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2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2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7" name="Freeform 100"/>
            <p:cNvSpPr>
              <a:spLocks/>
            </p:cNvSpPr>
            <p:nvPr/>
          </p:nvSpPr>
          <p:spPr bwMode="auto">
            <a:xfrm>
              <a:off x="5487707" y="5978237"/>
              <a:ext cx="89238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0" y="377"/>
                </a:cxn>
                <a:cxn ang="0">
                  <a:pos x="2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8" y="389"/>
                    <a:pt x="20" y="380"/>
                    <a:pt x="20" y="377"/>
                  </a:cubicBezTo>
                  <a:cubicBezTo>
                    <a:pt x="45" y="259"/>
                    <a:pt x="51" y="108"/>
                    <a:pt x="2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8" name="Freeform 101"/>
            <p:cNvSpPr>
              <a:spLocks/>
            </p:cNvSpPr>
            <p:nvPr/>
          </p:nvSpPr>
          <p:spPr bwMode="auto">
            <a:xfrm>
              <a:off x="5556593" y="5971371"/>
              <a:ext cx="129943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0" y="399"/>
                </a:cxn>
                <a:cxn ang="0">
                  <a:pos x="61" y="386"/>
                </a:cxn>
                <a:cxn ang="0">
                  <a:pos x="3" y="5"/>
                </a:cxn>
                <a:cxn ang="0">
                  <a:pos x="10" y="14"/>
                </a:cxn>
              </a:cxnLst>
              <a:rect l="0" t="0" r="r" b="b"/>
              <a:pathLst>
                <a:path w="83" h="399">
                  <a:moveTo>
                    <a:pt x="10" y="14"/>
                  </a:moveTo>
                  <a:cubicBezTo>
                    <a:pt x="72" y="107"/>
                    <a:pt x="83" y="265"/>
                    <a:pt x="70" y="399"/>
                  </a:cubicBezTo>
                  <a:cubicBezTo>
                    <a:pt x="71" y="395"/>
                    <a:pt x="61" y="389"/>
                    <a:pt x="61" y="386"/>
                  </a:cubicBezTo>
                  <a:cubicBezTo>
                    <a:pt x="74" y="255"/>
                    <a:pt x="64" y="96"/>
                    <a:pt x="3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9" name="Freeform 102"/>
            <p:cNvSpPr>
              <a:spLocks/>
            </p:cNvSpPr>
            <p:nvPr/>
          </p:nvSpPr>
          <p:spPr bwMode="auto">
            <a:xfrm>
              <a:off x="4531140" y="6025314"/>
              <a:ext cx="178476" cy="337386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97" y="344"/>
                </a:cxn>
                <a:cxn ang="0">
                  <a:pos x="84" y="332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14" h="344">
                  <a:moveTo>
                    <a:pt x="14" y="13"/>
                  </a:moveTo>
                  <a:cubicBezTo>
                    <a:pt x="99" y="93"/>
                    <a:pt x="114" y="228"/>
                    <a:pt x="97" y="344"/>
                  </a:cubicBezTo>
                  <a:cubicBezTo>
                    <a:pt x="97" y="341"/>
                    <a:pt x="84" y="335"/>
                    <a:pt x="84" y="332"/>
                  </a:cubicBezTo>
                  <a:cubicBezTo>
                    <a:pt x="101" y="220"/>
                    <a:pt x="88" y="83"/>
                    <a:pt x="5" y="5"/>
                  </a:cubicBezTo>
                  <a:cubicBezTo>
                    <a:pt x="0" y="0"/>
                    <a:pt x="12" y="11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0" name="Freeform 103"/>
            <p:cNvSpPr>
              <a:spLocks/>
            </p:cNvSpPr>
            <p:nvPr/>
          </p:nvSpPr>
          <p:spPr bwMode="auto">
            <a:xfrm>
              <a:off x="4587501" y="6053756"/>
              <a:ext cx="112721" cy="308944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1" name="Freeform 104"/>
            <p:cNvSpPr>
              <a:spLocks/>
            </p:cNvSpPr>
            <p:nvPr/>
          </p:nvSpPr>
          <p:spPr bwMode="auto">
            <a:xfrm>
              <a:off x="4495132" y="6076314"/>
              <a:ext cx="165951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6" h="292">
                  <a:moveTo>
                    <a:pt x="12" y="11"/>
                  </a:moveTo>
                  <a:cubicBezTo>
                    <a:pt x="91" y="79"/>
                    <a:pt x="106" y="194"/>
                    <a:pt x="89" y="292"/>
                  </a:cubicBezTo>
                  <a:cubicBezTo>
                    <a:pt x="90" y="289"/>
                    <a:pt x="77" y="285"/>
                    <a:pt x="78" y="282"/>
                  </a:cubicBezTo>
                  <a:cubicBezTo>
                    <a:pt x="94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2" name="Freeform 105"/>
            <p:cNvSpPr>
              <a:spLocks/>
            </p:cNvSpPr>
            <p:nvPr/>
          </p:nvSpPr>
          <p:spPr bwMode="auto">
            <a:xfrm>
              <a:off x="4562452" y="5939986"/>
              <a:ext cx="89238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29" y="431"/>
                </a:cxn>
                <a:cxn ang="0">
                  <a:pos x="37" y="414"/>
                </a:cxn>
                <a:cxn ang="0">
                  <a:pos x="54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4" y="298"/>
                    <a:pt x="29" y="431"/>
                  </a:cubicBezTo>
                  <a:cubicBezTo>
                    <a:pt x="29" y="428"/>
                    <a:pt x="37" y="418"/>
                    <a:pt x="37" y="414"/>
                  </a:cubicBezTo>
                  <a:cubicBezTo>
                    <a:pt x="12" y="285"/>
                    <a:pt x="6" y="119"/>
                    <a:pt x="54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3" name="Freeform 106"/>
            <p:cNvSpPr>
              <a:spLocks/>
            </p:cNvSpPr>
            <p:nvPr/>
          </p:nvSpPr>
          <p:spPr bwMode="auto">
            <a:xfrm>
              <a:off x="4683001" y="6167525"/>
              <a:ext cx="75148" cy="195175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41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6" y="7"/>
                </a:cxn>
              </a:cxnLst>
              <a:rect l="0" t="0" r="r" b="b"/>
              <a:pathLst>
                <a:path w="48" h="199">
                  <a:moveTo>
                    <a:pt x="6" y="7"/>
                  </a:moveTo>
                  <a:cubicBezTo>
                    <a:pt x="42" y="53"/>
                    <a:pt x="48" y="132"/>
                    <a:pt x="41" y="199"/>
                  </a:cubicBezTo>
                  <a:cubicBezTo>
                    <a:pt x="41" y="197"/>
                    <a:pt x="35" y="194"/>
                    <a:pt x="35" y="192"/>
                  </a:cubicBezTo>
                  <a:cubicBezTo>
                    <a:pt x="43" y="127"/>
                    <a:pt x="37" y="48"/>
                    <a:pt x="2" y="3"/>
                  </a:cubicBezTo>
                  <a:cubicBezTo>
                    <a:pt x="0" y="0"/>
                    <a:pt x="5" y="6"/>
                    <a:pt x="6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4" name="Freeform 107"/>
            <p:cNvSpPr>
              <a:spLocks/>
            </p:cNvSpPr>
            <p:nvPr/>
          </p:nvSpPr>
          <p:spPr bwMode="auto">
            <a:xfrm>
              <a:off x="4659517" y="6005698"/>
              <a:ext cx="89238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3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5" name="Freeform 108"/>
            <p:cNvSpPr>
              <a:spLocks/>
            </p:cNvSpPr>
            <p:nvPr/>
          </p:nvSpPr>
          <p:spPr bwMode="auto">
            <a:xfrm>
              <a:off x="4734665" y="5971371"/>
              <a:ext cx="12994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6" name="Freeform 109"/>
            <p:cNvSpPr>
              <a:spLocks/>
            </p:cNvSpPr>
            <p:nvPr/>
          </p:nvSpPr>
          <p:spPr bwMode="auto">
            <a:xfrm>
              <a:off x="4692395" y="6017468"/>
              <a:ext cx="73582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2" y="340"/>
                </a:cxn>
                <a:cxn ang="0">
                  <a:pos x="45" y="4"/>
                </a:cxn>
                <a:cxn ang="0">
                  <a:pos x="42" y="12"/>
                </a:cxn>
              </a:cxnLst>
              <a:rect l="0" t="0" r="r" b="b"/>
              <a:pathLst>
                <a:path w="47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3" y="343"/>
                    <a:pt x="12" y="340"/>
                  </a:cubicBezTo>
                  <a:cubicBezTo>
                    <a:pt x="5" y="225"/>
                    <a:pt x="11" y="84"/>
                    <a:pt x="45" y="4"/>
                  </a:cubicBezTo>
                  <a:cubicBezTo>
                    <a:pt x="47" y="0"/>
                    <a:pt x="42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7" name="Freeform 110"/>
            <p:cNvSpPr>
              <a:spLocks/>
            </p:cNvSpPr>
            <p:nvPr/>
          </p:nvSpPr>
          <p:spPr bwMode="auto">
            <a:xfrm>
              <a:off x="4780067" y="6053756"/>
              <a:ext cx="114287" cy="308944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3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3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8" name="Freeform 111"/>
            <p:cNvSpPr>
              <a:spLocks/>
            </p:cNvSpPr>
            <p:nvPr/>
          </p:nvSpPr>
          <p:spPr bwMode="auto">
            <a:xfrm>
              <a:off x="4610984" y="5978237"/>
              <a:ext cx="89238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2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8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2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9" name="Freeform 112"/>
            <p:cNvSpPr>
              <a:spLocks/>
            </p:cNvSpPr>
            <p:nvPr/>
          </p:nvSpPr>
          <p:spPr bwMode="auto">
            <a:xfrm>
              <a:off x="4679870" y="5971371"/>
              <a:ext cx="129943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0" y="399"/>
                </a:cxn>
                <a:cxn ang="0">
                  <a:pos x="61" y="386"/>
                </a:cxn>
                <a:cxn ang="0">
                  <a:pos x="3" y="5"/>
                </a:cxn>
                <a:cxn ang="0">
                  <a:pos x="10" y="14"/>
                </a:cxn>
              </a:cxnLst>
              <a:rect l="0" t="0" r="r" b="b"/>
              <a:pathLst>
                <a:path w="83" h="399">
                  <a:moveTo>
                    <a:pt x="10" y="14"/>
                  </a:moveTo>
                  <a:cubicBezTo>
                    <a:pt x="72" y="107"/>
                    <a:pt x="83" y="265"/>
                    <a:pt x="70" y="399"/>
                  </a:cubicBezTo>
                  <a:cubicBezTo>
                    <a:pt x="71" y="396"/>
                    <a:pt x="61" y="389"/>
                    <a:pt x="61" y="386"/>
                  </a:cubicBezTo>
                  <a:cubicBezTo>
                    <a:pt x="74" y="255"/>
                    <a:pt x="64" y="96"/>
                    <a:pt x="3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0" name="Freeform 113"/>
            <p:cNvSpPr>
              <a:spLocks/>
            </p:cNvSpPr>
            <p:nvPr/>
          </p:nvSpPr>
          <p:spPr bwMode="auto">
            <a:xfrm>
              <a:off x="3576138" y="6076314"/>
              <a:ext cx="227009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2" y="292"/>
                </a:cxn>
                <a:cxn ang="0">
                  <a:pos x="106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5" y="79"/>
                    <a:pt x="145" y="194"/>
                    <a:pt x="122" y="292"/>
                  </a:cubicBezTo>
                  <a:cubicBezTo>
                    <a:pt x="123" y="289"/>
                    <a:pt x="106" y="285"/>
                    <a:pt x="106" y="282"/>
                  </a:cubicBezTo>
                  <a:cubicBezTo>
                    <a:pt x="128" y="187"/>
                    <a:pt x="111" y="70"/>
                    <a:pt x="6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1" name="Freeform 114"/>
            <p:cNvSpPr>
              <a:spLocks/>
            </p:cNvSpPr>
            <p:nvPr/>
          </p:nvSpPr>
          <p:spPr bwMode="auto">
            <a:xfrm>
              <a:off x="3702950" y="6017468"/>
              <a:ext cx="103328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6" y="352"/>
                </a:cxn>
                <a:cxn ang="0">
                  <a:pos x="49" y="340"/>
                </a:cxn>
                <a:cxn ang="0">
                  <a:pos x="3" y="4"/>
                </a:cxn>
                <a:cxn ang="0">
                  <a:pos x="8" y="12"/>
                </a:cxn>
              </a:cxnLst>
              <a:rect l="0" t="0" r="r" b="b"/>
              <a:pathLst>
                <a:path w="66" h="352">
                  <a:moveTo>
                    <a:pt x="8" y="12"/>
                  </a:moveTo>
                  <a:cubicBezTo>
                    <a:pt x="57" y="94"/>
                    <a:pt x="66" y="233"/>
                    <a:pt x="56" y="352"/>
                  </a:cubicBezTo>
                  <a:cubicBezTo>
                    <a:pt x="56" y="349"/>
                    <a:pt x="48" y="343"/>
                    <a:pt x="49" y="340"/>
                  </a:cubicBezTo>
                  <a:cubicBezTo>
                    <a:pt x="58" y="225"/>
                    <a:pt x="51" y="84"/>
                    <a:pt x="3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2" name="Freeform 115"/>
            <p:cNvSpPr>
              <a:spLocks/>
            </p:cNvSpPr>
            <p:nvPr/>
          </p:nvSpPr>
          <p:spPr bwMode="auto">
            <a:xfrm>
              <a:off x="3853246" y="6053756"/>
              <a:ext cx="154992" cy="308944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5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99" h="315">
                  <a:moveTo>
                    <a:pt x="14" y="13"/>
                  </a:moveTo>
                  <a:cubicBezTo>
                    <a:pt x="99" y="97"/>
                    <a:pt x="91" y="218"/>
                    <a:pt x="48" y="315"/>
                  </a:cubicBezTo>
                  <a:cubicBezTo>
                    <a:pt x="49" y="312"/>
                    <a:pt x="34" y="305"/>
                    <a:pt x="35" y="303"/>
                  </a:cubicBezTo>
                  <a:cubicBezTo>
                    <a:pt x="78" y="209"/>
                    <a:pt x="88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3" name="Freeform 116"/>
            <p:cNvSpPr>
              <a:spLocks/>
            </p:cNvSpPr>
            <p:nvPr/>
          </p:nvSpPr>
          <p:spPr bwMode="auto">
            <a:xfrm>
              <a:off x="3726434" y="6076314"/>
              <a:ext cx="227009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3" y="292"/>
                </a:cxn>
                <a:cxn ang="0">
                  <a:pos x="107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6" y="79"/>
                    <a:pt x="145" y="194"/>
                    <a:pt x="123" y="292"/>
                  </a:cubicBezTo>
                  <a:cubicBezTo>
                    <a:pt x="123" y="289"/>
                    <a:pt x="106" y="285"/>
                    <a:pt x="107" y="282"/>
                  </a:cubicBezTo>
                  <a:cubicBezTo>
                    <a:pt x="129" y="187"/>
                    <a:pt x="112" y="70"/>
                    <a:pt x="6" y="4"/>
                  </a:cubicBezTo>
                  <a:cubicBezTo>
                    <a:pt x="0" y="0"/>
                    <a:pt x="16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4" name="Freeform 117"/>
            <p:cNvSpPr>
              <a:spLocks/>
            </p:cNvSpPr>
            <p:nvPr/>
          </p:nvSpPr>
          <p:spPr bwMode="auto">
            <a:xfrm>
              <a:off x="3660680" y="6017468"/>
              <a:ext cx="103328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6" y="352"/>
                </a:cxn>
                <a:cxn ang="0">
                  <a:pos x="48" y="340"/>
                </a:cxn>
                <a:cxn ang="0">
                  <a:pos x="3" y="4"/>
                </a:cxn>
                <a:cxn ang="0">
                  <a:pos x="8" y="12"/>
                </a:cxn>
              </a:cxnLst>
              <a:rect l="0" t="0" r="r" b="b"/>
              <a:pathLst>
                <a:path w="66" h="352">
                  <a:moveTo>
                    <a:pt x="8" y="12"/>
                  </a:moveTo>
                  <a:cubicBezTo>
                    <a:pt x="57" y="94"/>
                    <a:pt x="66" y="233"/>
                    <a:pt x="56" y="352"/>
                  </a:cubicBezTo>
                  <a:cubicBezTo>
                    <a:pt x="56" y="349"/>
                    <a:pt x="48" y="343"/>
                    <a:pt x="48" y="340"/>
                  </a:cubicBezTo>
                  <a:cubicBezTo>
                    <a:pt x="58" y="225"/>
                    <a:pt x="51" y="84"/>
                    <a:pt x="3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5" name="Freeform 118"/>
            <p:cNvSpPr>
              <a:spLocks/>
            </p:cNvSpPr>
            <p:nvPr/>
          </p:nvSpPr>
          <p:spPr bwMode="auto">
            <a:xfrm>
              <a:off x="3594926" y="6053756"/>
              <a:ext cx="154992" cy="308944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5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99" h="315">
                  <a:moveTo>
                    <a:pt x="14" y="13"/>
                  </a:moveTo>
                  <a:cubicBezTo>
                    <a:pt x="99" y="97"/>
                    <a:pt x="91" y="218"/>
                    <a:pt x="48" y="315"/>
                  </a:cubicBezTo>
                  <a:cubicBezTo>
                    <a:pt x="49" y="312"/>
                    <a:pt x="34" y="305"/>
                    <a:pt x="35" y="303"/>
                  </a:cubicBezTo>
                  <a:cubicBezTo>
                    <a:pt x="77" y="209"/>
                    <a:pt x="88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6" name="Freeform 119"/>
            <p:cNvSpPr>
              <a:spLocks/>
            </p:cNvSpPr>
            <p:nvPr/>
          </p:nvSpPr>
          <p:spPr bwMode="auto">
            <a:xfrm>
              <a:off x="3759311" y="5971371"/>
              <a:ext cx="178475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4" h="399">
                  <a:moveTo>
                    <a:pt x="101" y="14"/>
                  </a:moveTo>
                  <a:cubicBezTo>
                    <a:pt x="15" y="107"/>
                    <a:pt x="0" y="265"/>
                    <a:pt x="18" y="399"/>
                  </a:cubicBezTo>
                  <a:cubicBezTo>
                    <a:pt x="17" y="396"/>
                    <a:pt x="31" y="389"/>
                    <a:pt x="30" y="386"/>
                  </a:cubicBezTo>
                  <a:cubicBezTo>
                    <a:pt x="13" y="255"/>
                    <a:pt x="26" y="96"/>
                    <a:pt x="110" y="5"/>
                  </a:cubicBezTo>
                  <a:cubicBezTo>
                    <a:pt x="114" y="0"/>
                    <a:pt x="102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7" name="Freeform 120"/>
            <p:cNvSpPr>
              <a:spLocks/>
            </p:cNvSpPr>
            <p:nvPr/>
          </p:nvSpPr>
          <p:spPr bwMode="auto">
            <a:xfrm>
              <a:off x="3731130" y="5971371"/>
              <a:ext cx="178476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4" h="399">
                  <a:moveTo>
                    <a:pt x="101" y="14"/>
                  </a:moveTo>
                  <a:cubicBezTo>
                    <a:pt x="15" y="107"/>
                    <a:pt x="0" y="265"/>
                    <a:pt x="18" y="399"/>
                  </a:cubicBezTo>
                  <a:cubicBezTo>
                    <a:pt x="17" y="396"/>
                    <a:pt x="31" y="389"/>
                    <a:pt x="30" y="386"/>
                  </a:cubicBezTo>
                  <a:cubicBezTo>
                    <a:pt x="13" y="255"/>
                    <a:pt x="26" y="96"/>
                    <a:pt x="110" y="5"/>
                  </a:cubicBezTo>
                  <a:cubicBezTo>
                    <a:pt x="114" y="0"/>
                    <a:pt x="102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8" name="Freeform 121"/>
            <p:cNvSpPr>
              <a:spLocks/>
            </p:cNvSpPr>
            <p:nvPr/>
          </p:nvSpPr>
          <p:spPr bwMode="auto">
            <a:xfrm>
              <a:off x="3798451" y="5888986"/>
              <a:ext cx="81409" cy="473714"/>
            </a:xfrm>
            <a:custGeom>
              <a:avLst/>
              <a:gdLst/>
              <a:ahLst/>
              <a:cxnLst>
                <a:cxn ang="0">
                  <a:pos x="46" y="18"/>
                </a:cxn>
                <a:cxn ang="0">
                  <a:pos x="8" y="483"/>
                </a:cxn>
                <a:cxn ang="0">
                  <a:pos x="14" y="467"/>
                </a:cxn>
                <a:cxn ang="0">
                  <a:pos x="50" y="7"/>
                </a:cxn>
                <a:cxn ang="0">
                  <a:pos x="46" y="18"/>
                </a:cxn>
              </a:cxnLst>
              <a:rect l="0" t="0" r="r" b="b"/>
              <a:pathLst>
                <a:path w="52" h="483">
                  <a:moveTo>
                    <a:pt x="46" y="18"/>
                  </a:moveTo>
                  <a:cubicBezTo>
                    <a:pt x="7" y="130"/>
                    <a:pt x="0" y="320"/>
                    <a:pt x="8" y="483"/>
                  </a:cubicBezTo>
                  <a:cubicBezTo>
                    <a:pt x="8" y="479"/>
                    <a:pt x="14" y="471"/>
                    <a:pt x="14" y="467"/>
                  </a:cubicBezTo>
                  <a:cubicBezTo>
                    <a:pt x="6" y="310"/>
                    <a:pt x="12" y="116"/>
                    <a:pt x="50" y="7"/>
                  </a:cubicBezTo>
                  <a:cubicBezTo>
                    <a:pt x="52" y="0"/>
                    <a:pt x="46" y="16"/>
                    <a:pt x="46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9" name="Freeform 122"/>
            <p:cNvSpPr>
              <a:spLocks/>
            </p:cNvSpPr>
            <p:nvPr/>
          </p:nvSpPr>
          <p:spPr bwMode="auto">
            <a:xfrm>
              <a:off x="3818803" y="5939986"/>
              <a:ext cx="123681" cy="422714"/>
            </a:xfrm>
            <a:custGeom>
              <a:avLst/>
              <a:gdLst/>
              <a:ahLst/>
              <a:cxnLst>
                <a:cxn ang="0">
                  <a:pos x="68" y="18"/>
                </a:cxn>
                <a:cxn ang="0">
                  <a:pos x="41" y="431"/>
                </a:cxn>
                <a:cxn ang="0">
                  <a:pos x="51" y="414"/>
                </a:cxn>
                <a:cxn ang="0">
                  <a:pos x="75" y="6"/>
                </a:cxn>
                <a:cxn ang="0">
                  <a:pos x="68" y="18"/>
                </a:cxn>
              </a:cxnLst>
              <a:rect l="0" t="0" r="r" b="b"/>
              <a:pathLst>
                <a:path w="79" h="431">
                  <a:moveTo>
                    <a:pt x="68" y="18"/>
                  </a:moveTo>
                  <a:cubicBezTo>
                    <a:pt x="0" y="133"/>
                    <a:pt x="6" y="298"/>
                    <a:pt x="41" y="431"/>
                  </a:cubicBezTo>
                  <a:cubicBezTo>
                    <a:pt x="40" y="428"/>
                    <a:pt x="52" y="418"/>
                    <a:pt x="51" y="414"/>
                  </a:cubicBezTo>
                  <a:cubicBezTo>
                    <a:pt x="17" y="285"/>
                    <a:pt x="9" y="119"/>
                    <a:pt x="75" y="6"/>
                  </a:cubicBezTo>
                  <a:cubicBezTo>
                    <a:pt x="79" y="0"/>
                    <a:pt x="69" y="16"/>
                    <a:pt x="68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0" name="Freeform 123"/>
            <p:cNvSpPr>
              <a:spLocks/>
            </p:cNvSpPr>
            <p:nvPr/>
          </p:nvSpPr>
          <p:spPr bwMode="auto">
            <a:xfrm>
              <a:off x="3984754" y="6167525"/>
              <a:ext cx="103328" cy="195175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56" y="199"/>
                </a:cxn>
                <a:cxn ang="0">
                  <a:pos x="49" y="192"/>
                </a:cxn>
                <a:cxn ang="0">
                  <a:pos x="3" y="3"/>
                </a:cxn>
                <a:cxn ang="0">
                  <a:pos x="8" y="7"/>
                </a:cxn>
              </a:cxnLst>
              <a:rect l="0" t="0" r="r" b="b"/>
              <a:pathLst>
                <a:path w="66" h="199">
                  <a:moveTo>
                    <a:pt x="8" y="7"/>
                  </a:moveTo>
                  <a:cubicBezTo>
                    <a:pt x="57" y="53"/>
                    <a:pt x="66" y="132"/>
                    <a:pt x="56" y="199"/>
                  </a:cubicBezTo>
                  <a:cubicBezTo>
                    <a:pt x="56" y="197"/>
                    <a:pt x="48" y="194"/>
                    <a:pt x="49" y="192"/>
                  </a:cubicBezTo>
                  <a:cubicBezTo>
                    <a:pt x="58" y="127"/>
                    <a:pt x="51" y="48"/>
                    <a:pt x="3" y="3"/>
                  </a:cubicBezTo>
                  <a:cubicBezTo>
                    <a:pt x="0" y="0"/>
                    <a:pt x="7" y="6"/>
                    <a:pt x="8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1" name="Freeform 124"/>
            <p:cNvSpPr>
              <a:spLocks/>
            </p:cNvSpPr>
            <p:nvPr/>
          </p:nvSpPr>
          <p:spPr bwMode="auto">
            <a:xfrm>
              <a:off x="3951877" y="6005698"/>
              <a:ext cx="122115" cy="357002"/>
            </a:xfrm>
            <a:custGeom>
              <a:avLst/>
              <a:gdLst/>
              <a:ahLst/>
              <a:cxnLst>
                <a:cxn ang="0">
                  <a:pos x="67" y="15"/>
                </a:cxn>
                <a:cxn ang="0">
                  <a:pos x="41" y="364"/>
                </a:cxn>
                <a:cxn ang="0">
                  <a:pos x="51" y="350"/>
                </a:cxn>
                <a:cxn ang="0">
                  <a:pos x="74" y="5"/>
                </a:cxn>
                <a:cxn ang="0">
                  <a:pos x="67" y="15"/>
                </a:cxn>
              </a:cxnLst>
              <a:rect l="0" t="0" r="r" b="b"/>
              <a:pathLst>
                <a:path w="78" h="364">
                  <a:moveTo>
                    <a:pt x="67" y="15"/>
                  </a:moveTo>
                  <a:cubicBezTo>
                    <a:pt x="0" y="112"/>
                    <a:pt x="7" y="251"/>
                    <a:pt x="41" y="364"/>
                  </a:cubicBezTo>
                  <a:cubicBezTo>
                    <a:pt x="40" y="361"/>
                    <a:pt x="52" y="353"/>
                    <a:pt x="51" y="350"/>
                  </a:cubicBezTo>
                  <a:cubicBezTo>
                    <a:pt x="18" y="241"/>
                    <a:pt x="8" y="100"/>
                    <a:pt x="74" y="5"/>
                  </a:cubicBezTo>
                  <a:cubicBezTo>
                    <a:pt x="78" y="0"/>
                    <a:pt x="68" y="13"/>
                    <a:pt x="67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2" name="Freeform 125"/>
            <p:cNvSpPr>
              <a:spLocks/>
            </p:cNvSpPr>
            <p:nvPr/>
          </p:nvSpPr>
          <p:spPr bwMode="auto">
            <a:xfrm>
              <a:off x="4088082" y="5965486"/>
              <a:ext cx="147164" cy="397214"/>
            </a:xfrm>
            <a:custGeom>
              <a:avLst/>
              <a:gdLst/>
              <a:ahLst/>
              <a:cxnLst>
                <a:cxn ang="0">
                  <a:pos x="57" y="16"/>
                </a:cxn>
                <a:cxn ang="0">
                  <a:pos x="84" y="405"/>
                </a:cxn>
                <a:cxn ang="0">
                  <a:pos x="93" y="390"/>
                </a:cxn>
                <a:cxn ang="0">
                  <a:pos x="63" y="5"/>
                </a:cxn>
                <a:cxn ang="0">
                  <a:pos x="57" y="16"/>
                </a:cxn>
              </a:cxnLst>
              <a:rect l="0" t="0" r="r" b="b"/>
              <a:pathLst>
                <a:path w="94" h="405">
                  <a:moveTo>
                    <a:pt x="57" y="16"/>
                  </a:moveTo>
                  <a:cubicBezTo>
                    <a:pt x="0" y="120"/>
                    <a:pt x="29" y="276"/>
                    <a:pt x="84" y="405"/>
                  </a:cubicBezTo>
                  <a:cubicBezTo>
                    <a:pt x="83" y="402"/>
                    <a:pt x="94" y="393"/>
                    <a:pt x="93" y="390"/>
                  </a:cubicBezTo>
                  <a:cubicBezTo>
                    <a:pt x="39" y="265"/>
                    <a:pt x="7" y="107"/>
                    <a:pt x="63" y="5"/>
                  </a:cubicBezTo>
                  <a:cubicBezTo>
                    <a:pt x="67" y="0"/>
                    <a:pt x="58" y="14"/>
                    <a:pt x="57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3" name="Freeform 126"/>
            <p:cNvSpPr>
              <a:spLocks/>
            </p:cNvSpPr>
            <p:nvPr/>
          </p:nvSpPr>
          <p:spPr bwMode="auto">
            <a:xfrm>
              <a:off x="3997279" y="6017468"/>
              <a:ext cx="101762" cy="345232"/>
            </a:xfrm>
            <a:custGeom>
              <a:avLst/>
              <a:gdLst/>
              <a:ahLst/>
              <a:cxnLst>
                <a:cxn ang="0">
                  <a:pos x="58" y="12"/>
                </a:cxn>
                <a:cxn ang="0">
                  <a:pos x="10" y="352"/>
                </a:cxn>
                <a:cxn ang="0">
                  <a:pos x="17" y="340"/>
                </a:cxn>
                <a:cxn ang="0">
                  <a:pos x="63" y="4"/>
                </a:cxn>
                <a:cxn ang="0">
                  <a:pos x="58" y="12"/>
                </a:cxn>
              </a:cxnLst>
              <a:rect l="0" t="0" r="r" b="b"/>
              <a:pathLst>
                <a:path w="65" h="352">
                  <a:moveTo>
                    <a:pt x="58" y="12"/>
                  </a:moveTo>
                  <a:cubicBezTo>
                    <a:pt x="9" y="94"/>
                    <a:pt x="0" y="233"/>
                    <a:pt x="10" y="352"/>
                  </a:cubicBezTo>
                  <a:cubicBezTo>
                    <a:pt x="10" y="349"/>
                    <a:pt x="17" y="343"/>
                    <a:pt x="17" y="340"/>
                  </a:cubicBezTo>
                  <a:cubicBezTo>
                    <a:pt x="7" y="225"/>
                    <a:pt x="15" y="84"/>
                    <a:pt x="63" y="4"/>
                  </a:cubicBezTo>
                  <a:cubicBezTo>
                    <a:pt x="65" y="0"/>
                    <a:pt x="58" y="11"/>
                    <a:pt x="5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4" name="Freeform 127"/>
            <p:cNvSpPr>
              <a:spLocks/>
            </p:cNvSpPr>
            <p:nvPr/>
          </p:nvSpPr>
          <p:spPr bwMode="auto">
            <a:xfrm>
              <a:off x="4117828" y="6053756"/>
              <a:ext cx="156558" cy="308944"/>
            </a:xfrm>
            <a:custGeom>
              <a:avLst/>
              <a:gdLst/>
              <a:ahLst/>
              <a:cxnLst>
                <a:cxn ang="0">
                  <a:pos x="86" y="13"/>
                </a:cxn>
                <a:cxn ang="0">
                  <a:pos x="52" y="315"/>
                </a:cxn>
                <a:cxn ang="0">
                  <a:pos x="64" y="303"/>
                </a:cxn>
                <a:cxn ang="0">
                  <a:pos x="95" y="5"/>
                </a:cxn>
                <a:cxn ang="0">
                  <a:pos x="86" y="13"/>
                </a:cxn>
              </a:cxnLst>
              <a:rect l="0" t="0" r="r" b="b"/>
              <a:pathLst>
                <a:path w="100" h="315">
                  <a:moveTo>
                    <a:pt x="86" y="13"/>
                  </a:moveTo>
                  <a:cubicBezTo>
                    <a:pt x="0" y="97"/>
                    <a:pt x="8" y="218"/>
                    <a:pt x="52" y="315"/>
                  </a:cubicBezTo>
                  <a:cubicBezTo>
                    <a:pt x="51" y="312"/>
                    <a:pt x="65" y="305"/>
                    <a:pt x="64" y="303"/>
                  </a:cubicBezTo>
                  <a:cubicBezTo>
                    <a:pt x="22" y="209"/>
                    <a:pt x="11" y="87"/>
                    <a:pt x="95" y="5"/>
                  </a:cubicBezTo>
                  <a:cubicBezTo>
                    <a:pt x="100" y="0"/>
                    <a:pt x="87" y="12"/>
                    <a:pt x="86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5" name="Freeform 128"/>
            <p:cNvSpPr>
              <a:spLocks/>
            </p:cNvSpPr>
            <p:nvPr/>
          </p:nvSpPr>
          <p:spPr bwMode="auto">
            <a:xfrm>
              <a:off x="3884557" y="5978237"/>
              <a:ext cx="123681" cy="384463"/>
            </a:xfrm>
            <a:custGeom>
              <a:avLst/>
              <a:gdLst/>
              <a:ahLst/>
              <a:cxnLst>
                <a:cxn ang="0">
                  <a:pos x="11" y="16"/>
                </a:cxn>
                <a:cxn ang="0">
                  <a:pos x="39" y="392"/>
                </a:cxn>
                <a:cxn ang="0">
                  <a:pos x="29" y="377"/>
                </a:cxn>
                <a:cxn ang="0">
                  <a:pos x="4" y="5"/>
                </a:cxn>
                <a:cxn ang="0">
                  <a:pos x="11" y="16"/>
                </a:cxn>
              </a:cxnLst>
              <a:rect l="0" t="0" r="r" b="b"/>
              <a:pathLst>
                <a:path w="79" h="392">
                  <a:moveTo>
                    <a:pt x="11" y="16"/>
                  </a:moveTo>
                  <a:cubicBezTo>
                    <a:pt x="79" y="121"/>
                    <a:pt x="73" y="271"/>
                    <a:pt x="39" y="392"/>
                  </a:cubicBezTo>
                  <a:cubicBezTo>
                    <a:pt x="40" y="389"/>
                    <a:pt x="28" y="380"/>
                    <a:pt x="29" y="377"/>
                  </a:cubicBezTo>
                  <a:cubicBezTo>
                    <a:pt x="62" y="259"/>
                    <a:pt x="70" y="108"/>
                    <a:pt x="4" y="5"/>
                  </a:cubicBezTo>
                  <a:cubicBezTo>
                    <a:pt x="0" y="0"/>
                    <a:pt x="10" y="14"/>
                    <a:pt x="1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6" name="Freeform 129"/>
            <p:cNvSpPr>
              <a:spLocks/>
            </p:cNvSpPr>
            <p:nvPr/>
          </p:nvSpPr>
          <p:spPr bwMode="auto">
            <a:xfrm>
              <a:off x="4263427" y="6025314"/>
              <a:ext cx="178475" cy="337386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97" y="344"/>
                </a:cxn>
                <a:cxn ang="0">
                  <a:pos x="84" y="332"/>
                </a:cxn>
                <a:cxn ang="0">
                  <a:pos x="5" y="5"/>
                </a:cxn>
                <a:cxn ang="0">
                  <a:pos x="13" y="13"/>
                </a:cxn>
              </a:cxnLst>
              <a:rect l="0" t="0" r="r" b="b"/>
              <a:pathLst>
                <a:path w="114" h="344">
                  <a:moveTo>
                    <a:pt x="13" y="13"/>
                  </a:moveTo>
                  <a:cubicBezTo>
                    <a:pt x="99" y="93"/>
                    <a:pt x="114" y="228"/>
                    <a:pt x="97" y="344"/>
                  </a:cubicBezTo>
                  <a:cubicBezTo>
                    <a:pt x="97" y="341"/>
                    <a:pt x="84" y="335"/>
                    <a:pt x="84" y="332"/>
                  </a:cubicBezTo>
                  <a:cubicBezTo>
                    <a:pt x="101" y="220"/>
                    <a:pt x="88" y="83"/>
                    <a:pt x="5" y="5"/>
                  </a:cubicBezTo>
                  <a:cubicBezTo>
                    <a:pt x="0" y="0"/>
                    <a:pt x="12" y="11"/>
                    <a:pt x="1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7" name="Freeform 130"/>
            <p:cNvSpPr>
              <a:spLocks/>
            </p:cNvSpPr>
            <p:nvPr/>
          </p:nvSpPr>
          <p:spPr bwMode="auto">
            <a:xfrm>
              <a:off x="4056771" y="6076314"/>
              <a:ext cx="165951" cy="286386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90" y="292"/>
                </a:cxn>
                <a:cxn ang="0">
                  <a:pos x="78" y="282"/>
                </a:cxn>
                <a:cxn ang="0">
                  <a:pos x="5" y="4"/>
                </a:cxn>
                <a:cxn ang="0">
                  <a:pos x="13" y="11"/>
                </a:cxn>
              </a:cxnLst>
              <a:rect l="0" t="0" r="r" b="b"/>
              <a:pathLst>
                <a:path w="106" h="292">
                  <a:moveTo>
                    <a:pt x="13" y="11"/>
                  </a:moveTo>
                  <a:cubicBezTo>
                    <a:pt x="92" y="79"/>
                    <a:pt x="106" y="194"/>
                    <a:pt x="90" y="292"/>
                  </a:cubicBezTo>
                  <a:cubicBezTo>
                    <a:pt x="90" y="289"/>
                    <a:pt x="78" y="285"/>
                    <a:pt x="78" y="282"/>
                  </a:cubicBezTo>
                  <a:cubicBezTo>
                    <a:pt x="94" y="187"/>
                    <a:pt x="82" y="70"/>
                    <a:pt x="5" y="4"/>
                  </a:cubicBezTo>
                  <a:cubicBezTo>
                    <a:pt x="0" y="0"/>
                    <a:pt x="12" y="10"/>
                    <a:pt x="13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8" name="Freeform 131"/>
            <p:cNvSpPr>
              <a:spLocks/>
            </p:cNvSpPr>
            <p:nvPr/>
          </p:nvSpPr>
          <p:spPr bwMode="auto">
            <a:xfrm>
              <a:off x="4210197" y="6017468"/>
              <a:ext cx="73582" cy="345232"/>
            </a:xfrm>
            <a:custGeom>
              <a:avLst/>
              <a:gdLst/>
              <a:ahLst/>
              <a:cxnLst>
                <a:cxn ang="0">
                  <a:pos x="5" y="12"/>
                </a:cxn>
                <a:cxn ang="0">
                  <a:pos x="40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5" y="12"/>
                </a:cxn>
              </a:cxnLst>
              <a:rect l="0" t="0" r="r" b="b"/>
              <a:pathLst>
                <a:path w="47" h="352">
                  <a:moveTo>
                    <a:pt x="5" y="12"/>
                  </a:moveTo>
                  <a:cubicBezTo>
                    <a:pt x="41" y="94"/>
                    <a:pt x="47" y="233"/>
                    <a:pt x="40" y="352"/>
                  </a:cubicBezTo>
                  <a:cubicBezTo>
                    <a:pt x="40" y="349"/>
                    <a:pt x="34" y="343"/>
                    <a:pt x="35" y="340"/>
                  </a:cubicBezTo>
                  <a:cubicBezTo>
                    <a:pt x="42" y="225"/>
                    <a:pt x="36" y="84"/>
                    <a:pt x="2" y="4"/>
                  </a:cubicBezTo>
                  <a:cubicBezTo>
                    <a:pt x="0" y="0"/>
                    <a:pt x="5" y="11"/>
                    <a:pt x="5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9" name="Freeform 132"/>
            <p:cNvSpPr>
              <a:spLocks/>
            </p:cNvSpPr>
            <p:nvPr/>
          </p:nvSpPr>
          <p:spPr bwMode="auto">
            <a:xfrm>
              <a:off x="4319788" y="6053756"/>
              <a:ext cx="112721" cy="308944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5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0" name="Freeform 133"/>
            <p:cNvSpPr>
              <a:spLocks/>
            </p:cNvSpPr>
            <p:nvPr/>
          </p:nvSpPr>
          <p:spPr bwMode="auto">
            <a:xfrm>
              <a:off x="4227418" y="6076314"/>
              <a:ext cx="165951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6" h="292">
                  <a:moveTo>
                    <a:pt x="12" y="11"/>
                  </a:moveTo>
                  <a:cubicBezTo>
                    <a:pt x="91" y="79"/>
                    <a:pt x="106" y="194"/>
                    <a:pt x="89" y="292"/>
                  </a:cubicBezTo>
                  <a:cubicBezTo>
                    <a:pt x="90" y="289"/>
                    <a:pt x="77" y="285"/>
                    <a:pt x="78" y="282"/>
                  </a:cubicBezTo>
                  <a:cubicBezTo>
                    <a:pt x="94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1" name="Freeform 134"/>
            <p:cNvSpPr>
              <a:spLocks/>
            </p:cNvSpPr>
            <p:nvPr/>
          </p:nvSpPr>
          <p:spPr bwMode="auto">
            <a:xfrm>
              <a:off x="3987885" y="6017468"/>
              <a:ext cx="75148" cy="34523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41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6" y="12"/>
                </a:cxn>
              </a:cxnLst>
              <a:rect l="0" t="0" r="r" b="b"/>
              <a:pathLst>
                <a:path w="48" h="352">
                  <a:moveTo>
                    <a:pt x="6" y="12"/>
                  </a:moveTo>
                  <a:cubicBezTo>
                    <a:pt x="42" y="94"/>
                    <a:pt x="48" y="233"/>
                    <a:pt x="41" y="352"/>
                  </a:cubicBezTo>
                  <a:cubicBezTo>
                    <a:pt x="41" y="349"/>
                    <a:pt x="35" y="343"/>
                    <a:pt x="35" y="340"/>
                  </a:cubicBezTo>
                  <a:cubicBezTo>
                    <a:pt x="43" y="225"/>
                    <a:pt x="37" y="84"/>
                    <a:pt x="2" y="4"/>
                  </a:cubicBezTo>
                  <a:cubicBezTo>
                    <a:pt x="0" y="0"/>
                    <a:pt x="5" y="11"/>
                    <a:pt x="6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2" name="Freeform 135"/>
            <p:cNvSpPr>
              <a:spLocks/>
            </p:cNvSpPr>
            <p:nvPr/>
          </p:nvSpPr>
          <p:spPr bwMode="auto">
            <a:xfrm>
              <a:off x="3939352" y="6053756"/>
              <a:ext cx="114288" cy="308944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4" y="5"/>
                </a:cxn>
                <a:cxn ang="0">
                  <a:pos x="10" y="13"/>
                </a:cxn>
              </a:cxnLst>
              <a:rect l="0" t="0" r="r" b="b"/>
              <a:pathLst>
                <a:path w="73" h="315">
                  <a:moveTo>
                    <a:pt x="10" y="13"/>
                  </a:moveTo>
                  <a:cubicBezTo>
                    <a:pt x="73" y="97"/>
                    <a:pt x="67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7" y="209"/>
                    <a:pt x="65" y="87"/>
                    <a:pt x="4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3" name="Freeform 136"/>
            <p:cNvSpPr>
              <a:spLocks/>
            </p:cNvSpPr>
            <p:nvPr/>
          </p:nvSpPr>
          <p:spPr bwMode="auto">
            <a:xfrm>
              <a:off x="4230549" y="5971371"/>
              <a:ext cx="129944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2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2" y="399"/>
                  </a:cubicBezTo>
                  <a:cubicBezTo>
                    <a:pt x="12" y="395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4" name="Freeform 137"/>
            <p:cNvSpPr>
              <a:spLocks/>
            </p:cNvSpPr>
            <p:nvPr/>
          </p:nvSpPr>
          <p:spPr bwMode="auto">
            <a:xfrm>
              <a:off x="3920565" y="5917429"/>
              <a:ext cx="211353" cy="445271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71" y="454"/>
                </a:cxn>
                <a:cxn ang="0">
                  <a:pos x="54" y="436"/>
                </a:cxn>
                <a:cxn ang="0">
                  <a:pos x="7" y="6"/>
                </a:cxn>
                <a:cxn ang="0">
                  <a:pos x="19" y="19"/>
                </a:cxn>
              </a:cxnLst>
              <a:rect l="0" t="0" r="r" b="b"/>
              <a:pathLst>
                <a:path w="135" h="454">
                  <a:moveTo>
                    <a:pt x="19" y="19"/>
                  </a:moveTo>
                  <a:cubicBezTo>
                    <a:pt x="135" y="141"/>
                    <a:pt x="127" y="314"/>
                    <a:pt x="71" y="454"/>
                  </a:cubicBezTo>
                  <a:cubicBezTo>
                    <a:pt x="72" y="450"/>
                    <a:pt x="53" y="440"/>
                    <a:pt x="54" y="436"/>
                  </a:cubicBezTo>
                  <a:cubicBezTo>
                    <a:pt x="108" y="301"/>
                    <a:pt x="121" y="125"/>
                    <a:pt x="7" y="6"/>
                  </a:cubicBezTo>
                  <a:cubicBezTo>
                    <a:pt x="0" y="0"/>
                    <a:pt x="17" y="17"/>
                    <a:pt x="19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5" name="Freeform 138"/>
            <p:cNvSpPr>
              <a:spLocks/>
            </p:cNvSpPr>
            <p:nvPr/>
          </p:nvSpPr>
          <p:spPr bwMode="auto">
            <a:xfrm>
              <a:off x="4061467" y="5971371"/>
              <a:ext cx="12994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2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2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6" name="Freeform 139"/>
            <p:cNvSpPr>
              <a:spLocks/>
            </p:cNvSpPr>
            <p:nvPr/>
          </p:nvSpPr>
          <p:spPr bwMode="auto">
            <a:xfrm>
              <a:off x="4166361" y="5894871"/>
              <a:ext cx="203525" cy="467829"/>
            </a:xfrm>
            <a:custGeom>
              <a:avLst/>
              <a:gdLst/>
              <a:ahLst/>
              <a:cxnLst>
                <a:cxn ang="0">
                  <a:pos x="114" y="18"/>
                </a:cxn>
                <a:cxn ang="0">
                  <a:pos x="20" y="477"/>
                </a:cxn>
                <a:cxn ang="0">
                  <a:pos x="34" y="461"/>
                </a:cxn>
                <a:cxn ang="0">
                  <a:pos x="124" y="6"/>
                </a:cxn>
                <a:cxn ang="0">
                  <a:pos x="114" y="18"/>
                </a:cxn>
              </a:cxnLst>
              <a:rect l="0" t="0" r="r" b="b"/>
              <a:pathLst>
                <a:path w="130" h="477">
                  <a:moveTo>
                    <a:pt x="114" y="18"/>
                  </a:moveTo>
                  <a:cubicBezTo>
                    <a:pt x="18" y="128"/>
                    <a:pt x="0" y="316"/>
                    <a:pt x="20" y="477"/>
                  </a:cubicBezTo>
                  <a:cubicBezTo>
                    <a:pt x="20" y="473"/>
                    <a:pt x="35" y="465"/>
                    <a:pt x="34" y="461"/>
                  </a:cubicBezTo>
                  <a:cubicBezTo>
                    <a:pt x="15" y="306"/>
                    <a:pt x="30" y="115"/>
                    <a:pt x="124" y="6"/>
                  </a:cubicBezTo>
                  <a:cubicBezTo>
                    <a:pt x="130" y="0"/>
                    <a:pt x="116" y="16"/>
                    <a:pt x="114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7" name="Freeform 140"/>
            <p:cNvSpPr>
              <a:spLocks/>
            </p:cNvSpPr>
            <p:nvPr/>
          </p:nvSpPr>
          <p:spPr bwMode="auto">
            <a:xfrm>
              <a:off x="4294738" y="5939986"/>
              <a:ext cx="89238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29" y="431"/>
                </a:cxn>
                <a:cxn ang="0">
                  <a:pos x="37" y="414"/>
                </a:cxn>
                <a:cxn ang="0">
                  <a:pos x="54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4" y="298"/>
                    <a:pt x="29" y="431"/>
                  </a:cubicBezTo>
                  <a:cubicBezTo>
                    <a:pt x="29" y="428"/>
                    <a:pt x="37" y="418"/>
                    <a:pt x="37" y="414"/>
                  </a:cubicBezTo>
                  <a:cubicBezTo>
                    <a:pt x="12" y="285"/>
                    <a:pt x="6" y="119"/>
                    <a:pt x="54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8" name="Freeform 141"/>
            <p:cNvSpPr>
              <a:spLocks/>
            </p:cNvSpPr>
            <p:nvPr/>
          </p:nvSpPr>
          <p:spPr bwMode="auto">
            <a:xfrm>
              <a:off x="4415288" y="6167525"/>
              <a:ext cx="75147" cy="195175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41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6" y="7"/>
                </a:cxn>
              </a:cxnLst>
              <a:rect l="0" t="0" r="r" b="b"/>
              <a:pathLst>
                <a:path w="48" h="199">
                  <a:moveTo>
                    <a:pt x="6" y="7"/>
                  </a:moveTo>
                  <a:cubicBezTo>
                    <a:pt x="41" y="53"/>
                    <a:pt x="48" y="132"/>
                    <a:pt x="41" y="199"/>
                  </a:cubicBezTo>
                  <a:cubicBezTo>
                    <a:pt x="41" y="197"/>
                    <a:pt x="35" y="194"/>
                    <a:pt x="35" y="192"/>
                  </a:cubicBezTo>
                  <a:cubicBezTo>
                    <a:pt x="43" y="127"/>
                    <a:pt x="37" y="48"/>
                    <a:pt x="2" y="3"/>
                  </a:cubicBezTo>
                  <a:cubicBezTo>
                    <a:pt x="0" y="0"/>
                    <a:pt x="5" y="6"/>
                    <a:pt x="6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9" name="Freeform 142"/>
            <p:cNvSpPr>
              <a:spLocks/>
            </p:cNvSpPr>
            <p:nvPr/>
          </p:nvSpPr>
          <p:spPr bwMode="auto">
            <a:xfrm>
              <a:off x="4391804" y="6005698"/>
              <a:ext cx="89238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2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0" name="Freeform 143"/>
            <p:cNvSpPr>
              <a:spLocks/>
            </p:cNvSpPr>
            <p:nvPr/>
          </p:nvSpPr>
          <p:spPr bwMode="auto">
            <a:xfrm>
              <a:off x="4466952" y="5971371"/>
              <a:ext cx="129942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1" name="Freeform 144"/>
            <p:cNvSpPr>
              <a:spLocks/>
            </p:cNvSpPr>
            <p:nvPr/>
          </p:nvSpPr>
          <p:spPr bwMode="auto">
            <a:xfrm>
              <a:off x="4424681" y="6017468"/>
              <a:ext cx="73582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2" y="340"/>
                </a:cxn>
                <a:cxn ang="0">
                  <a:pos x="45" y="4"/>
                </a:cxn>
                <a:cxn ang="0">
                  <a:pos x="42" y="12"/>
                </a:cxn>
              </a:cxnLst>
              <a:rect l="0" t="0" r="r" b="b"/>
              <a:pathLst>
                <a:path w="47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2" y="343"/>
                    <a:pt x="12" y="340"/>
                  </a:cubicBezTo>
                  <a:cubicBezTo>
                    <a:pt x="5" y="225"/>
                    <a:pt x="11" y="84"/>
                    <a:pt x="45" y="4"/>
                  </a:cubicBezTo>
                  <a:cubicBezTo>
                    <a:pt x="47" y="0"/>
                    <a:pt x="42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2" name="Freeform 145"/>
            <p:cNvSpPr>
              <a:spLocks/>
            </p:cNvSpPr>
            <p:nvPr/>
          </p:nvSpPr>
          <p:spPr bwMode="auto">
            <a:xfrm>
              <a:off x="4512354" y="6053756"/>
              <a:ext cx="114287" cy="308944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3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3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3" name="Freeform 146"/>
            <p:cNvSpPr>
              <a:spLocks/>
            </p:cNvSpPr>
            <p:nvPr/>
          </p:nvSpPr>
          <p:spPr bwMode="auto">
            <a:xfrm>
              <a:off x="4343271" y="5978237"/>
              <a:ext cx="89238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2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8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2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4" name="Freeform 147"/>
            <p:cNvSpPr>
              <a:spLocks/>
            </p:cNvSpPr>
            <p:nvPr/>
          </p:nvSpPr>
          <p:spPr bwMode="auto">
            <a:xfrm>
              <a:off x="4412157" y="5971371"/>
              <a:ext cx="129942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0" y="399"/>
                </a:cxn>
                <a:cxn ang="0">
                  <a:pos x="61" y="386"/>
                </a:cxn>
                <a:cxn ang="0">
                  <a:pos x="3" y="5"/>
                </a:cxn>
                <a:cxn ang="0">
                  <a:pos x="10" y="14"/>
                </a:cxn>
              </a:cxnLst>
              <a:rect l="0" t="0" r="r" b="b"/>
              <a:pathLst>
                <a:path w="83" h="399">
                  <a:moveTo>
                    <a:pt x="10" y="14"/>
                  </a:moveTo>
                  <a:cubicBezTo>
                    <a:pt x="72" y="107"/>
                    <a:pt x="83" y="265"/>
                    <a:pt x="70" y="399"/>
                  </a:cubicBezTo>
                  <a:cubicBezTo>
                    <a:pt x="71" y="395"/>
                    <a:pt x="61" y="389"/>
                    <a:pt x="61" y="386"/>
                  </a:cubicBezTo>
                  <a:cubicBezTo>
                    <a:pt x="74" y="255"/>
                    <a:pt x="64" y="96"/>
                    <a:pt x="3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5" name="Freeform 148"/>
            <p:cNvSpPr>
              <a:spLocks/>
            </p:cNvSpPr>
            <p:nvPr/>
          </p:nvSpPr>
          <p:spPr bwMode="auto">
            <a:xfrm>
              <a:off x="3386704" y="6025314"/>
              <a:ext cx="180041" cy="337386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97" y="344"/>
                </a:cxn>
                <a:cxn ang="0">
                  <a:pos x="84" y="332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15" h="344">
                  <a:moveTo>
                    <a:pt x="14" y="13"/>
                  </a:moveTo>
                  <a:cubicBezTo>
                    <a:pt x="99" y="93"/>
                    <a:pt x="115" y="228"/>
                    <a:pt x="97" y="344"/>
                  </a:cubicBezTo>
                  <a:cubicBezTo>
                    <a:pt x="97" y="341"/>
                    <a:pt x="84" y="335"/>
                    <a:pt x="84" y="332"/>
                  </a:cubicBezTo>
                  <a:cubicBezTo>
                    <a:pt x="102" y="220"/>
                    <a:pt x="88" y="83"/>
                    <a:pt x="5" y="5"/>
                  </a:cubicBezTo>
                  <a:cubicBezTo>
                    <a:pt x="0" y="0"/>
                    <a:pt x="12" y="11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6" name="Freeform 149"/>
            <p:cNvSpPr>
              <a:spLocks/>
            </p:cNvSpPr>
            <p:nvPr/>
          </p:nvSpPr>
          <p:spPr bwMode="auto">
            <a:xfrm>
              <a:off x="3443065" y="6053756"/>
              <a:ext cx="112721" cy="308944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7" name="Freeform 150"/>
            <p:cNvSpPr>
              <a:spLocks/>
            </p:cNvSpPr>
            <p:nvPr/>
          </p:nvSpPr>
          <p:spPr bwMode="auto">
            <a:xfrm>
              <a:off x="3350695" y="6076314"/>
              <a:ext cx="165951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6" h="292">
                  <a:moveTo>
                    <a:pt x="12" y="11"/>
                  </a:moveTo>
                  <a:cubicBezTo>
                    <a:pt x="91" y="79"/>
                    <a:pt x="106" y="194"/>
                    <a:pt x="89" y="292"/>
                  </a:cubicBezTo>
                  <a:cubicBezTo>
                    <a:pt x="90" y="289"/>
                    <a:pt x="77" y="285"/>
                    <a:pt x="78" y="282"/>
                  </a:cubicBezTo>
                  <a:cubicBezTo>
                    <a:pt x="94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8" name="Freeform 151"/>
            <p:cNvSpPr>
              <a:spLocks/>
            </p:cNvSpPr>
            <p:nvPr/>
          </p:nvSpPr>
          <p:spPr bwMode="auto">
            <a:xfrm>
              <a:off x="3418015" y="5939986"/>
              <a:ext cx="89238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30" y="431"/>
                </a:cxn>
                <a:cxn ang="0">
                  <a:pos x="37" y="414"/>
                </a:cxn>
                <a:cxn ang="0">
                  <a:pos x="54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5" y="298"/>
                    <a:pt x="30" y="431"/>
                  </a:cubicBezTo>
                  <a:cubicBezTo>
                    <a:pt x="29" y="428"/>
                    <a:pt x="37" y="418"/>
                    <a:pt x="37" y="414"/>
                  </a:cubicBezTo>
                  <a:cubicBezTo>
                    <a:pt x="12" y="285"/>
                    <a:pt x="6" y="119"/>
                    <a:pt x="54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9" name="Freeform 152"/>
            <p:cNvSpPr>
              <a:spLocks/>
            </p:cNvSpPr>
            <p:nvPr/>
          </p:nvSpPr>
          <p:spPr bwMode="auto">
            <a:xfrm>
              <a:off x="3538565" y="6167525"/>
              <a:ext cx="75147" cy="195175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41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6" y="7"/>
                </a:cxn>
              </a:cxnLst>
              <a:rect l="0" t="0" r="r" b="b"/>
              <a:pathLst>
                <a:path w="48" h="199">
                  <a:moveTo>
                    <a:pt x="6" y="7"/>
                  </a:moveTo>
                  <a:cubicBezTo>
                    <a:pt x="42" y="53"/>
                    <a:pt x="48" y="132"/>
                    <a:pt x="41" y="199"/>
                  </a:cubicBezTo>
                  <a:cubicBezTo>
                    <a:pt x="41" y="197"/>
                    <a:pt x="35" y="194"/>
                    <a:pt x="35" y="192"/>
                  </a:cubicBezTo>
                  <a:cubicBezTo>
                    <a:pt x="43" y="127"/>
                    <a:pt x="37" y="48"/>
                    <a:pt x="2" y="3"/>
                  </a:cubicBezTo>
                  <a:cubicBezTo>
                    <a:pt x="0" y="0"/>
                    <a:pt x="5" y="6"/>
                    <a:pt x="6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0" name="Freeform 153"/>
            <p:cNvSpPr>
              <a:spLocks/>
            </p:cNvSpPr>
            <p:nvPr/>
          </p:nvSpPr>
          <p:spPr bwMode="auto">
            <a:xfrm>
              <a:off x="3515081" y="6005698"/>
              <a:ext cx="89238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3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1" name="Freeform 154"/>
            <p:cNvSpPr>
              <a:spLocks/>
            </p:cNvSpPr>
            <p:nvPr/>
          </p:nvSpPr>
          <p:spPr bwMode="auto">
            <a:xfrm>
              <a:off x="3590229" y="5971371"/>
              <a:ext cx="129942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3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5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2" name="Freeform 155"/>
            <p:cNvSpPr>
              <a:spLocks/>
            </p:cNvSpPr>
            <p:nvPr/>
          </p:nvSpPr>
          <p:spPr bwMode="auto">
            <a:xfrm>
              <a:off x="3547958" y="6017468"/>
              <a:ext cx="73582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2" y="340"/>
                </a:cxn>
                <a:cxn ang="0">
                  <a:pos x="45" y="4"/>
                </a:cxn>
                <a:cxn ang="0">
                  <a:pos x="42" y="12"/>
                </a:cxn>
              </a:cxnLst>
              <a:rect l="0" t="0" r="r" b="b"/>
              <a:pathLst>
                <a:path w="47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3" y="343"/>
                    <a:pt x="12" y="340"/>
                  </a:cubicBezTo>
                  <a:cubicBezTo>
                    <a:pt x="5" y="225"/>
                    <a:pt x="11" y="84"/>
                    <a:pt x="45" y="4"/>
                  </a:cubicBezTo>
                  <a:cubicBezTo>
                    <a:pt x="47" y="0"/>
                    <a:pt x="42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3" name="Freeform 156"/>
            <p:cNvSpPr>
              <a:spLocks/>
            </p:cNvSpPr>
            <p:nvPr/>
          </p:nvSpPr>
          <p:spPr bwMode="auto">
            <a:xfrm>
              <a:off x="3635631" y="6053756"/>
              <a:ext cx="114287" cy="308944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3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3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4" name="Freeform 157"/>
            <p:cNvSpPr>
              <a:spLocks/>
            </p:cNvSpPr>
            <p:nvPr/>
          </p:nvSpPr>
          <p:spPr bwMode="auto">
            <a:xfrm>
              <a:off x="3466548" y="5978237"/>
              <a:ext cx="89238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2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8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2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5" name="Freeform 158"/>
            <p:cNvSpPr>
              <a:spLocks/>
            </p:cNvSpPr>
            <p:nvPr/>
          </p:nvSpPr>
          <p:spPr bwMode="auto">
            <a:xfrm>
              <a:off x="3535434" y="5971371"/>
              <a:ext cx="129942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1" y="399"/>
                </a:cxn>
                <a:cxn ang="0">
                  <a:pos x="61" y="386"/>
                </a:cxn>
                <a:cxn ang="0">
                  <a:pos x="3" y="5"/>
                </a:cxn>
                <a:cxn ang="0">
                  <a:pos x="10" y="14"/>
                </a:cxn>
              </a:cxnLst>
              <a:rect l="0" t="0" r="r" b="b"/>
              <a:pathLst>
                <a:path w="83" h="399">
                  <a:moveTo>
                    <a:pt x="10" y="14"/>
                  </a:moveTo>
                  <a:cubicBezTo>
                    <a:pt x="72" y="107"/>
                    <a:pt x="83" y="265"/>
                    <a:pt x="71" y="399"/>
                  </a:cubicBezTo>
                  <a:cubicBezTo>
                    <a:pt x="71" y="396"/>
                    <a:pt x="61" y="389"/>
                    <a:pt x="61" y="386"/>
                  </a:cubicBezTo>
                  <a:cubicBezTo>
                    <a:pt x="74" y="255"/>
                    <a:pt x="64" y="96"/>
                    <a:pt x="3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6" name="Freeform 159"/>
            <p:cNvSpPr>
              <a:spLocks/>
            </p:cNvSpPr>
            <p:nvPr/>
          </p:nvSpPr>
          <p:spPr bwMode="auto">
            <a:xfrm>
              <a:off x="4692395" y="5927236"/>
              <a:ext cx="344427" cy="432522"/>
            </a:xfrm>
            <a:custGeom>
              <a:avLst/>
              <a:gdLst/>
              <a:ahLst/>
              <a:cxnLst>
                <a:cxn ang="0">
                  <a:pos x="194" y="15"/>
                </a:cxn>
                <a:cxn ang="0">
                  <a:pos x="35" y="441"/>
                </a:cxn>
                <a:cxn ang="0">
                  <a:pos x="58" y="427"/>
                </a:cxn>
                <a:cxn ang="0">
                  <a:pos x="211" y="5"/>
                </a:cxn>
                <a:cxn ang="0">
                  <a:pos x="194" y="15"/>
                </a:cxn>
              </a:cxnLst>
              <a:rect l="0" t="0" r="r" b="b"/>
              <a:pathLst>
                <a:path w="220" h="441">
                  <a:moveTo>
                    <a:pt x="194" y="15"/>
                  </a:moveTo>
                  <a:cubicBezTo>
                    <a:pt x="30" y="118"/>
                    <a:pt x="0" y="293"/>
                    <a:pt x="35" y="441"/>
                  </a:cubicBezTo>
                  <a:cubicBezTo>
                    <a:pt x="34" y="438"/>
                    <a:pt x="59" y="431"/>
                    <a:pt x="58" y="427"/>
                  </a:cubicBezTo>
                  <a:cubicBezTo>
                    <a:pt x="25" y="283"/>
                    <a:pt x="51" y="106"/>
                    <a:pt x="211" y="5"/>
                  </a:cubicBezTo>
                  <a:cubicBezTo>
                    <a:pt x="220" y="0"/>
                    <a:pt x="197" y="14"/>
                    <a:pt x="194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7" name="Freeform 160"/>
            <p:cNvSpPr>
              <a:spLocks/>
            </p:cNvSpPr>
            <p:nvPr/>
          </p:nvSpPr>
          <p:spPr bwMode="auto">
            <a:xfrm>
              <a:off x="4687698" y="5813467"/>
              <a:ext cx="154992" cy="523733"/>
            </a:xfrm>
            <a:custGeom>
              <a:avLst/>
              <a:gdLst/>
              <a:ahLst/>
              <a:cxnLst>
                <a:cxn ang="0">
                  <a:pos x="87" y="19"/>
                </a:cxn>
                <a:cxn ang="0">
                  <a:pos x="15" y="534"/>
                </a:cxn>
                <a:cxn ang="0">
                  <a:pos x="26" y="516"/>
                </a:cxn>
                <a:cxn ang="0">
                  <a:pos x="95" y="6"/>
                </a:cxn>
                <a:cxn ang="0">
                  <a:pos x="87" y="19"/>
                </a:cxn>
              </a:cxnLst>
              <a:rect l="0" t="0" r="r" b="b"/>
              <a:pathLst>
                <a:path w="99" h="534">
                  <a:moveTo>
                    <a:pt x="87" y="19"/>
                  </a:moveTo>
                  <a:cubicBezTo>
                    <a:pt x="13" y="143"/>
                    <a:pt x="0" y="354"/>
                    <a:pt x="15" y="534"/>
                  </a:cubicBezTo>
                  <a:cubicBezTo>
                    <a:pt x="15" y="530"/>
                    <a:pt x="27" y="521"/>
                    <a:pt x="26" y="516"/>
                  </a:cubicBezTo>
                  <a:cubicBezTo>
                    <a:pt x="11" y="342"/>
                    <a:pt x="23" y="128"/>
                    <a:pt x="95" y="6"/>
                  </a:cubicBezTo>
                  <a:cubicBezTo>
                    <a:pt x="99" y="0"/>
                    <a:pt x="89" y="17"/>
                    <a:pt x="87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8" name="Freeform 161"/>
            <p:cNvSpPr>
              <a:spLocks/>
            </p:cNvSpPr>
            <p:nvPr/>
          </p:nvSpPr>
          <p:spPr bwMode="auto">
            <a:xfrm>
              <a:off x="4380845" y="5862505"/>
              <a:ext cx="234837" cy="467830"/>
            </a:xfrm>
            <a:custGeom>
              <a:avLst/>
              <a:gdLst/>
              <a:ahLst/>
              <a:cxnLst>
                <a:cxn ang="0">
                  <a:pos x="130" y="20"/>
                </a:cxn>
                <a:cxn ang="0">
                  <a:pos x="78" y="477"/>
                </a:cxn>
                <a:cxn ang="0">
                  <a:pos x="97" y="459"/>
                </a:cxn>
                <a:cxn ang="0">
                  <a:pos x="143" y="7"/>
                </a:cxn>
                <a:cxn ang="0">
                  <a:pos x="130" y="20"/>
                </a:cxn>
              </a:cxnLst>
              <a:rect l="0" t="0" r="r" b="b"/>
              <a:pathLst>
                <a:path w="150" h="477">
                  <a:moveTo>
                    <a:pt x="130" y="20"/>
                  </a:moveTo>
                  <a:cubicBezTo>
                    <a:pt x="0" y="147"/>
                    <a:pt x="12" y="329"/>
                    <a:pt x="78" y="477"/>
                  </a:cubicBezTo>
                  <a:cubicBezTo>
                    <a:pt x="76" y="473"/>
                    <a:pt x="98" y="462"/>
                    <a:pt x="97" y="459"/>
                  </a:cubicBezTo>
                  <a:cubicBezTo>
                    <a:pt x="33" y="316"/>
                    <a:pt x="16" y="131"/>
                    <a:pt x="143" y="7"/>
                  </a:cubicBezTo>
                  <a:cubicBezTo>
                    <a:pt x="150" y="0"/>
                    <a:pt x="132" y="17"/>
                    <a:pt x="130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9" name="Freeform 162"/>
            <p:cNvSpPr>
              <a:spLocks/>
            </p:cNvSpPr>
            <p:nvPr/>
          </p:nvSpPr>
          <p:spPr bwMode="auto">
            <a:xfrm>
              <a:off x="4463821" y="5839947"/>
              <a:ext cx="344427" cy="433503"/>
            </a:xfrm>
            <a:custGeom>
              <a:avLst/>
              <a:gdLst/>
              <a:ahLst/>
              <a:cxnLst>
                <a:cxn ang="0">
                  <a:pos x="194" y="16"/>
                </a:cxn>
                <a:cxn ang="0">
                  <a:pos x="34" y="442"/>
                </a:cxn>
                <a:cxn ang="0">
                  <a:pos x="58" y="427"/>
                </a:cxn>
                <a:cxn ang="0">
                  <a:pos x="211" y="6"/>
                </a:cxn>
                <a:cxn ang="0">
                  <a:pos x="194" y="16"/>
                </a:cxn>
              </a:cxnLst>
              <a:rect l="0" t="0" r="r" b="b"/>
              <a:pathLst>
                <a:path w="220" h="442">
                  <a:moveTo>
                    <a:pt x="194" y="16"/>
                  </a:moveTo>
                  <a:cubicBezTo>
                    <a:pt x="30" y="119"/>
                    <a:pt x="0" y="293"/>
                    <a:pt x="34" y="442"/>
                  </a:cubicBezTo>
                  <a:cubicBezTo>
                    <a:pt x="33" y="438"/>
                    <a:pt x="59" y="431"/>
                    <a:pt x="58" y="427"/>
                  </a:cubicBezTo>
                  <a:cubicBezTo>
                    <a:pt x="25" y="283"/>
                    <a:pt x="50" y="106"/>
                    <a:pt x="211" y="6"/>
                  </a:cubicBezTo>
                  <a:cubicBezTo>
                    <a:pt x="220" y="0"/>
                    <a:pt x="197" y="14"/>
                    <a:pt x="194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0" name="Freeform 163"/>
            <p:cNvSpPr>
              <a:spLocks/>
            </p:cNvSpPr>
            <p:nvPr/>
          </p:nvSpPr>
          <p:spPr bwMode="auto">
            <a:xfrm>
              <a:off x="4751886" y="5837985"/>
              <a:ext cx="154993" cy="524715"/>
            </a:xfrm>
            <a:custGeom>
              <a:avLst/>
              <a:gdLst/>
              <a:ahLst/>
              <a:cxnLst>
                <a:cxn ang="0">
                  <a:pos x="88" y="20"/>
                </a:cxn>
                <a:cxn ang="0">
                  <a:pos x="16" y="535"/>
                </a:cxn>
                <a:cxn ang="0">
                  <a:pos x="26" y="517"/>
                </a:cxn>
                <a:cxn ang="0">
                  <a:pos x="95" y="7"/>
                </a:cxn>
                <a:cxn ang="0">
                  <a:pos x="88" y="20"/>
                </a:cxn>
              </a:cxnLst>
              <a:rect l="0" t="0" r="r" b="b"/>
              <a:pathLst>
                <a:path w="99" h="535">
                  <a:moveTo>
                    <a:pt x="88" y="20"/>
                  </a:moveTo>
                  <a:cubicBezTo>
                    <a:pt x="14" y="144"/>
                    <a:pt x="0" y="355"/>
                    <a:pt x="16" y="535"/>
                  </a:cubicBezTo>
                  <a:cubicBezTo>
                    <a:pt x="15" y="530"/>
                    <a:pt x="27" y="522"/>
                    <a:pt x="26" y="517"/>
                  </a:cubicBezTo>
                  <a:cubicBezTo>
                    <a:pt x="11" y="343"/>
                    <a:pt x="23" y="129"/>
                    <a:pt x="95" y="7"/>
                  </a:cubicBezTo>
                  <a:cubicBezTo>
                    <a:pt x="99" y="0"/>
                    <a:pt x="89" y="18"/>
                    <a:pt x="88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1" name="Freeform 164"/>
            <p:cNvSpPr>
              <a:spLocks/>
            </p:cNvSpPr>
            <p:nvPr/>
          </p:nvSpPr>
          <p:spPr bwMode="auto">
            <a:xfrm>
              <a:off x="4772239" y="5890947"/>
              <a:ext cx="236402" cy="467830"/>
            </a:xfrm>
            <a:custGeom>
              <a:avLst/>
              <a:gdLst/>
              <a:ahLst/>
              <a:cxnLst>
                <a:cxn ang="0">
                  <a:pos x="130" y="19"/>
                </a:cxn>
                <a:cxn ang="0">
                  <a:pos x="78" y="477"/>
                </a:cxn>
                <a:cxn ang="0">
                  <a:pos x="97" y="458"/>
                </a:cxn>
                <a:cxn ang="0">
                  <a:pos x="144" y="7"/>
                </a:cxn>
                <a:cxn ang="0">
                  <a:pos x="130" y="19"/>
                </a:cxn>
              </a:cxnLst>
              <a:rect l="0" t="0" r="r" b="b"/>
              <a:pathLst>
                <a:path w="151" h="477">
                  <a:moveTo>
                    <a:pt x="130" y="19"/>
                  </a:moveTo>
                  <a:cubicBezTo>
                    <a:pt x="0" y="147"/>
                    <a:pt x="12" y="329"/>
                    <a:pt x="78" y="477"/>
                  </a:cubicBezTo>
                  <a:cubicBezTo>
                    <a:pt x="76" y="473"/>
                    <a:pt x="99" y="462"/>
                    <a:pt x="97" y="458"/>
                  </a:cubicBezTo>
                  <a:cubicBezTo>
                    <a:pt x="33" y="316"/>
                    <a:pt x="17" y="131"/>
                    <a:pt x="144" y="7"/>
                  </a:cubicBezTo>
                  <a:cubicBezTo>
                    <a:pt x="151" y="0"/>
                    <a:pt x="132" y="17"/>
                    <a:pt x="130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2" name="Freeform 165"/>
            <p:cNvSpPr>
              <a:spLocks/>
            </p:cNvSpPr>
            <p:nvPr/>
          </p:nvSpPr>
          <p:spPr bwMode="auto">
            <a:xfrm>
              <a:off x="4487304" y="5740889"/>
              <a:ext cx="270845" cy="593369"/>
            </a:xfrm>
            <a:custGeom>
              <a:avLst/>
              <a:gdLst/>
              <a:ahLst/>
              <a:cxnLst>
                <a:cxn ang="0">
                  <a:pos x="20" y="21"/>
                </a:cxn>
                <a:cxn ang="0">
                  <a:pos x="146" y="605"/>
                </a:cxn>
                <a:cxn ang="0">
                  <a:pos x="128" y="585"/>
                </a:cxn>
                <a:cxn ang="0">
                  <a:pos x="7" y="7"/>
                </a:cxn>
                <a:cxn ang="0">
                  <a:pos x="20" y="21"/>
                </a:cxn>
              </a:cxnLst>
              <a:rect l="0" t="0" r="r" b="b"/>
              <a:pathLst>
                <a:path w="173" h="605">
                  <a:moveTo>
                    <a:pt x="20" y="21"/>
                  </a:moveTo>
                  <a:cubicBezTo>
                    <a:pt x="150" y="162"/>
                    <a:pt x="173" y="401"/>
                    <a:pt x="146" y="605"/>
                  </a:cubicBezTo>
                  <a:cubicBezTo>
                    <a:pt x="147" y="600"/>
                    <a:pt x="127" y="590"/>
                    <a:pt x="128" y="585"/>
                  </a:cubicBezTo>
                  <a:cubicBezTo>
                    <a:pt x="154" y="387"/>
                    <a:pt x="133" y="145"/>
                    <a:pt x="7" y="7"/>
                  </a:cubicBezTo>
                  <a:cubicBezTo>
                    <a:pt x="0" y="0"/>
                    <a:pt x="18" y="19"/>
                    <a:pt x="20" y="2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3" name="Freeform 166"/>
            <p:cNvSpPr>
              <a:spLocks/>
            </p:cNvSpPr>
            <p:nvPr/>
          </p:nvSpPr>
          <p:spPr bwMode="auto">
            <a:xfrm>
              <a:off x="4529575" y="5678120"/>
              <a:ext cx="272410" cy="593369"/>
            </a:xfrm>
            <a:custGeom>
              <a:avLst/>
              <a:gdLst/>
              <a:ahLst/>
              <a:cxnLst>
                <a:cxn ang="0">
                  <a:pos x="21" y="22"/>
                </a:cxn>
                <a:cxn ang="0">
                  <a:pos x="147" y="605"/>
                </a:cxn>
                <a:cxn ang="0">
                  <a:pos x="128" y="585"/>
                </a:cxn>
                <a:cxn ang="0">
                  <a:pos x="7" y="8"/>
                </a:cxn>
                <a:cxn ang="0">
                  <a:pos x="21" y="22"/>
                </a:cxn>
              </a:cxnLst>
              <a:rect l="0" t="0" r="r" b="b"/>
              <a:pathLst>
                <a:path w="174" h="605">
                  <a:moveTo>
                    <a:pt x="21" y="22"/>
                  </a:moveTo>
                  <a:cubicBezTo>
                    <a:pt x="150" y="162"/>
                    <a:pt x="174" y="401"/>
                    <a:pt x="147" y="605"/>
                  </a:cubicBezTo>
                  <a:cubicBezTo>
                    <a:pt x="147" y="600"/>
                    <a:pt x="127" y="590"/>
                    <a:pt x="128" y="585"/>
                  </a:cubicBezTo>
                  <a:cubicBezTo>
                    <a:pt x="154" y="388"/>
                    <a:pt x="134" y="145"/>
                    <a:pt x="7" y="8"/>
                  </a:cubicBezTo>
                  <a:cubicBezTo>
                    <a:pt x="0" y="0"/>
                    <a:pt x="18" y="19"/>
                    <a:pt x="21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4" name="Freeform 167"/>
            <p:cNvSpPr>
              <a:spLocks/>
            </p:cNvSpPr>
            <p:nvPr/>
          </p:nvSpPr>
          <p:spPr bwMode="auto">
            <a:xfrm>
              <a:off x="4576542" y="5623196"/>
              <a:ext cx="122115" cy="716947"/>
            </a:xfrm>
            <a:custGeom>
              <a:avLst/>
              <a:gdLst/>
              <a:ahLst/>
              <a:cxnLst>
                <a:cxn ang="0">
                  <a:pos x="9" y="26"/>
                </a:cxn>
                <a:cxn ang="0">
                  <a:pos x="66" y="731"/>
                </a:cxn>
                <a:cxn ang="0">
                  <a:pos x="57" y="707"/>
                </a:cxn>
                <a:cxn ang="0">
                  <a:pos x="3" y="9"/>
                </a:cxn>
                <a:cxn ang="0">
                  <a:pos x="9" y="26"/>
                </a:cxn>
              </a:cxnLst>
              <a:rect l="0" t="0" r="r" b="b"/>
              <a:pathLst>
                <a:path w="78" h="731">
                  <a:moveTo>
                    <a:pt x="9" y="26"/>
                  </a:moveTo>
                  <a:cubicBezTo>
                    <a:pt x="67" y="196"/>
                    <a:pt x="78" y="485"/>
                    <a:pt x="66" y="731"/>
                  </a:cubicBezTo>
                  <a:cubicBezTo>
                    <a:pt x="66" y="725"/>
                    <a:pt x="57" y="713"/>
                    <a:pt x="57" y="707"/>
                  </a:cubicBezTo>
                  <a:cubicBezTo>
                    <a:pt x="69" y="468"/>
                    <a:pt x="60" y="175"/>
                    <a:pt x="3" y="9"/>
                  </a:cubicBezTo>
                  <a:cubicBezTo>
                    <a:pt x="0" y="0"/>
                    <a:pt x="8" y="23"/>
                    <a:pt x="9" y="2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5" name="Freeform 168"/>
            <p:cNvSpPr>
              <a:spLocks/>
            </p:cNvSpPr>
            <p:nvPr/>
          </p:nvSpPr>
          <p:spPr bwMode="auto">
            <a:xfrm>
              <a:off x="4482607" y="5693812"/>
              <a:ext cx="184739" cy="641426"/>
            </a:xfrm>
            <a:custGeom>
              <a:avLst/>
              <a:gdLst/>
              <a:ahLst/>
              <a:cxnLst>
                <a:cxn ang="0">
                  <a:pos x="16" y="27"/>
                </a:cxn>
                <a:cxn ang="0">
                  <a:pos x="57" y="654"/>
                </a:cxn>
                <a:cxn ang="0">
                  <a:pos x="42" y="629"/>
                </a:cxn>
                <a:cxn ang="0">
                  <a:pos x="5" y="10"/>
                </a:cxn>
                <a:cxn ang="0">
                  <a:pos x="16" y="27"/>
                </a:cxn>
              </a:cxnLst>
              <a:rect l="0" t="0" r="r" b="b"/>
              <a:pathLst>
                <a:path w="118" h="654">
                  <a:moveTo>
                    <a:pt x="16" y="27"/>
                  </a:moveTo>
                  <a:cubicBezTo>
                    <a:pt x="118" y="202"/>
                    <a:pt x="109" y="452"/>
                    <a:pt x="57" y="654"/>
                  </a:cubicBezTo>
                  <a:cubicBezTo>
                    <a:pt x="58" y="649"/>
                    <a:pt x="41" y="634"/>
                    <a:pt x="42" y="629"/>
                  </a:cubicBezTo>
                  <a:cubicBezTo>
                    <a:pt x="92" y="433"/>
                    <a:pt x="105" y="180"/>
                    <a:pt x="5" y="10"/>
                  </a:cubicBezTo>
                  <a:cubicBezTo>
                    <a:pt x="0" y="0"/>
                    <a:pt x="14" y="24"/>
                    <a:pt x="16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6" name="Freeform 169"/>
            <p:cNvSpPr>
              <a:spLocks/>
            </p:cNvSpPr>
            <p:nvPr/>
          </p:nvSpPr>
          <p:spPr bwMode="auto">
            <a:xfrm>
              <a:off x="4260296" y="6012564"/>
              <a:ext cx="154992" cy="296194"/>
            </a:xfrm>
            <a:custGeom>
              <a:avLst/>
              <a:gdLst/>
              <a:ahLst/>
              <a:cxnLst>
                <a:cxn ang="0">
                  <a:pos x="88" y="11"/>
                </a:cxn>
                <a:cxn ang="0">
                  <a:pos x="15" y="302"/>
                </a:cxn>
                <a:cxn ang="0">
                  <a:pos x="26" y="292"/>
                </a:cxn>
                <a:cxn ang="0">
                  <a:pos x="95" y="4"/>
                </a:cxn>
                <a:cxn ang="0">
                  <a:pos x="88" y="11"/>
                </a:cxn>
              </a:cxnLst>
              <a:rect l="0" t="0" r="r" b="b"/>
              <a:pathLst>
                <a:path w="99" h="302">
                  <a:moveTo>
                    <a:pt x="88" y="11"/>
                  </a:moveTo>
                  <a:cubicBezTo>
                    <a:pt x="14" y="81"/>
                    <a:pt x="0" y="200"/>
                    <a:pt x="15" y="302"/>
                  </a:cubicBezTo>
                  <a:cubicBezTo>
                    <a:pt x="15" y="299"/>
                    <a:pt x="27" y="294"/>
                    <a:pt x="26" y="292"/>
                  </a:cubicBezTo>
                  <a:cubicBezTo>
                    <a:pt x="11" y="193"/>
                    <a:pt x="23" y="72"/>
                    <a:pt x="95" y="4"/>
                  </a:cubicBezTo>
                  <a:cubicBezTo>
                    <a:pt x="99" y="0"/>
                    <a:pt x="89" y="10"/>
                    <a:pt x="88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7" name="Freeform 170"/>
            <p:cNvSpPr>
              <a:spLocks/>
            </p:cNvSpPr>
            <p:nvPr/>
          </p:nvSpPr>
          <p:spPr bwMode="auto">
            <a:xfrm>
              <a:off x="4280648" y="5781101"/>
              <a:ext cx="186304" cy="541388"/>
            </a:xfrm>
            <a:custGeom>
              <a:avLst/>
              <a:gdLst/>
              <a:ahLst/>
              <a:cxnLst>
                <a:cxn ang="0">
                  <a:pos x="17" y="23"/>
                </a:cxn>
                <a:cxn ang="0">
                  <a:pos x="56" y="552"/>
                </a:cxn>
                <a:cxn ang="0">
                  <a:pos x="41" y="531"/>
                </a:cxn>
                <a:cxn ang="0">
                  <a:pos x="6" y="8"/>
                </a:cxn>
                <a:cxn ang="0">
                  <a:pos x="17" y="23"/>
                </a:cxn>
              </a:cxnLst>
              <a:rect l="0" t="0" r="r" b="b"/>
              <a:pathLst>
                <a:path w="119" h="552">
                  <a:moveTo>
                    <a:pt x="17" y="23"/>
                  </a:moveTo>
                  <a:cubicBezTo>
                    <a:pt x="119" y="170"/>
                    <a:pt x="109" y="382"/>
                    <a:pt x="56" y="552"/>
                  </a:cubicBezTo>
                  <a:cubicBezTo>
                    <a:pt x="57" y="548"/>
                    <a:pt x="40" y="536"/>
                    <a:pt x="41" y="531"/>
                  </a:cubicBezTo>
                  <a:cubicBezTo>
                    <a:pt x="92" y="366"/>
                    <a:pt x="106" y="152"/>
                    <a:pt x="6" y="8"/>
                  </a:cubicBezTo>
                  <a:cubicBezTo>
                    <a:pt x="0" y="0"/>
                    <a:pt x="15" y="21"/>
                    <a:pt x="17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8" name="Freeform 171"/>
            <p:cNvSpPr>
              <a:spLocks/>
            </p:cNvSpPr>
            <p:nvPr/>
          </p:nvSpPr>
          <p:spPr bwMode="auto">
            <a:xfrm>
              <a:off x="4036418" y="5708524"/>
              <a:ext cx="223878" cy="603177"/>
            </a:xfrm>
            <a:custGeom>
              <a:avLst/>
              <a:gdLst/>
              <a:ahLst/>
              <a:cxnLst>
                <a:cxn ang="0">
                  <a:pos x="56" y="25"/>
                </a:cxn>
                <a:cxn ang="0">
                  <a:pos x="15" y="615"/>
                </a:cxn>
                <a:cxn ang="0">
                  <a:pos x="2" y="592"/>
                </a:cxn>
                <a:cxn ang="0">
                  <a:pos x="47" y="9"/>
                </a:cxn>
                <a:cxn ang="0">
                  <a:pos x="56" y="25"/>
                </a:cxn>
              </a:cxnLst>
              <a:rect l="0" t="0" r="r" b="b"/>
              <a:pathLst>
                <a:path w="143" h="615">
                  <a:moveTo>
                    <a:pt x="56" y="25"/>
                  </a:moveTo>
                  <a:cubicBezTo>
                    <a:pt x="143" y="182"/>
                    <a:pt x="99" y="420"/>
                    <a:pt x="15" y="615"/>
                  </a:cubicBezTo>
                  <a:cubicBezTo>
                    <a:pt x="17" y="610"/>
                    <a:pt x="0" y="597"/>
                    <a:pt x="2" y="592"/>
                  </a:cubicBezTo>
                  <a:cubicBezTo>
                    <a:pt x="83" y="403"/>
                    <a:pt x="132" y="163"/>
                    <a:pt x="47" y="9"/>
                  </a:cubicBezTo>
                  <a:cubicBezTo>
                    <a:pt x="42" y="0"/>
                    <a:pt x="54" y="22"/>
                    <a:pt x="56" y="2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9" name="Freeform 172"/>
            <p:cNvSpPr>
              <a:spLocks/>
            </p:cNvSpPr>
            <p:nvPr/>
          </p:nvSpPr>
          <p:spPr bwMode="auto">
            <a:xfrm>
              <a:off x="4243074" y="5822293"/>
              <a:ext cx="154992" cy="523734"/>
            </a:xfrm>
            <a:custGeom>
              <a:avLst/>
              <a:gdLst/>
              <a:ahLst/>
              <a:cxnLst>
                <a:cxn ang="0">
                  <a:pos x="12" y="19"/>
                </a:cxn>
                <a:cxn ang="0">
                  <a:pos x="84" y="534"/>
                </a:cxn>
                <a:cxn ang="0">
                  <a:pos x="73" y="516"/>
                </a:cxn>
                <a:cxn ang="0">
                  <a:pos x="4" y="7"/>
                </a:cxn>
                <a:cxn ang="0">
                  <a:pos x="12" y="19"/>
                </a:cxn>
              </a:cxnLst>
              <a:rect l="0" t="0" r="r" b="b"/>
              <a:pathLst>
                <a:path w="99" h="534">
                  <a:moveTo>
                    <a:pt x="12" y="19"/>
                  </a:moveTo>
                  <a:cubicBezTo>
                    <a:pt x="86" y="143"/>
                    <a:pt x="99" y="354"/>
                    <a:pt x="84" y="534"/>
                  </a:cubicBezTo>
                  <a:cubicBezTo>
                    <a:pt x="84" y="530"/>
                    <a:pt x="72" y="521"/>
                    <a:pt x="73" y="516"/>
                  </a:cubicBezTo>
                  <a:cubicBezTo>
                    <a:pt x="88" y="342"/>
                    <a:pt x="76" y="128"/>
                    <a:pt x="4" y="7"/>
                  </a:cubicBezTo>
                  <a:cubicBezTo>
                    <a:pt x="0" y="0"/>
                    <a:pt x="10" y="17"/>
                    <a:pt x="12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0" name="Freeform 173"/>
            <p:cNvSpPr>
              <a:spLocks/>
            </p:cNvSpPr>
            <p:nvPr/>
          </p:nvSpPr>
          <p:spPr bwMode="auto">
            <a:xfrm>
              <a:off x="3978492" y="5862505"/>
              <a:ext cx="236402" cy="467830"/>
            </a:xfrm>
            <a:custGeom>
              <a:avLst/>
              <a:gdLst/>
              <a:ahLst/>
              <a:cxnLst>
                <a:cxn ang="0">
                  <a:pos x="21" y="19"/>
                </a:cxn>
                <a:cxn ang="0">
                  <a:pos x="73" y="477"/>
                </a:cxn>
                <a:cxn ang="0">
                  <a:pos x="54" y="459"/>
                </a:cxn>
                <a:cxn ang="0">
                  <a:pos x="7" y="7"/>
                </a:cxn>
                <a:cxn ang="0">
                  <a:pos x="21" y="19"/>
                </a:cxn>
              </a:cxnLst>
              <a:rect l="0" t="0" r="r" b="b"/>
              <a:pathLst>
                <a:path w="151" h="477">
                  <a:moveTo>
                    <a:pt x="21" y="19"/>
                  </a:moveTo>
                  <a:cubicBezTo>
                    <a:pt x="151" y="147"/>
                    <a:pt x="138" y="329"/>
                    <a:pt x="73" y="477"/>
                  </a:cubicBezTo>
                  <a:cubicBezTo>
                    <a:pt x="74" y="473"/>
                    <a:pt x="52" y="462"/>
                    <a:pt x="54" y="459"/>
                  </a:cubicBezTo>
                  <a:cubicBezTo>
                    <a:pt x="117" y="316"/>
                    <a:pt x="134" y="131"/>
                    <a:pt x="7" y="7"/>
                  </a:cubicBezTo>
                  <a:cubicBezTo>
                    <a:pt x="0" y="0"/>
                    <a:pt x="18" y="17"/>
                    <a:pt x="21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1" name="Freeform 174"/>
            <p:cNvSpPr>
              <a:spLocks/>
            </p:cNvSpPr>
            <p:nvPr/>
          </p:nvSpPr>
          <p:spPr bwMode="auto">
            <a:xfrm>
              <a:off x="4380845" y="5760504"/>
              <a:ext cx="186304" cy="582581"/>
            </a:xfrm>
            <a:custGeom>
              <a:avLst/>
              <a:gdLst/>
              <a:ahLst/>
              <a:cxnLst>
                <a:cxn ang="0">
                  <a:pos x="103" y="24"/>
                </a:cxn>
                <a:cxn ang="0">
                  <a:pos x="61" y="594"/>
                </a:cxn>
                <a:cxn ang="0">
                  <a:pos x="76" y="572"/>
                </a:cxn>
                <a:cxn ang="0">
                  <a:pos x="114" y="8"/>
                </a:cxn>
                <a:cxn ang="0">
                  <a:pos x="103" y="24"/>
                </a:cxn>
              </a:cxnLst>
              <a:rect l="0" t="0" r="r" b="b"/>
              <a:pathLst>
                <a:path w="119" h="594">
                  <a:moveTo>
                    <a:pt x="103" y="24"/>
                  </a:moveTo>
                  <a:cubicBezTo>
                    <a:pt x="0" y="183"/>
                    <a:pt x="9" y="411"/>
                    <a:pt x="61" y="594"/>
                  </a:cubicBezTo>
                  <a:cubicBezTo>
                    <a:pt x="60" y="590"/>
                    <a:pt x="77" y="576"/>
                    <a:pt x="76" y="572"/>
                  </a:cubicBezTo>
                  <a:cubicBezTo>
                    <a:pt x="26" y="394"/>
                    <a:pt x="13" y="163"/>
                    <a:pt x="114" y="8"/>
                  </a:cubicBezTo>
                  <a:cubicBezTo>
                    <a:pt x="119" y="0"/>
                    <a:pt x="105" y="22"/>
                    <a:pt x="103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2" name="Freeform 175"/>
            <p:cNvSpPr>
              <a:spLocks/>
            </p:cNvSpPr>
            <p:nvPr/>
          </p:nvSpPr>
          <p:spPr bwMode="auto">
            <a:xfrm>
              <a:off x="3721737" y="5732062"/>
              <a:ext cx="272411" cy="510984"/>
            </a:xfrm>
            <a:custGeom>
              <a:avLst/>
              <a:gdLst/>
              <a:ahLst/>
              <a:cxnLst>
                <a:cxn ang="0">
                  <a:pos x="153" y="19"/>
                </a:cxn>
                <a:cxn ang="0">
                  <a:pos x="27" y="521"/>
                </a:cxn>
                <a:cxn ang="0">
                  <a:pos x="46" y="504"/>
                </a:cxn>
                <a:cxn ang="0">
                  <a:pos x="167" y="7"/>
                </a:cxn>
                <a:cxn ang="0">
                  <a:pos x="153" y="19"/>
                </a:cxn>
              </a:cxnLst>
              <a:rect l="0" t="0" r="r" b="b"/>
              <a:pathLst>
                <a:path w="174" h="521">
                  <a:moveTo>
                    <a:pt x="153" y="19"/>
                  </a:moveTo>
                  <a:cubicBezTo>
                    <a:pt x="24" y="140"/>
                    <a:pt x="0" y="346"/>
                    <a:pt x="27" y="521"/>
                  </a:cubicBezTo>
                  <a:cubicBezTo>
                    <a:pt x="27" y="517"/>
                    <a:pt x="47" y="508"/>
                    <a:pt x="46" y="504"/>
                  </a:cubicBezTo>
                  <a:cubicBezTo>
                    <a:pt x="20" y="334"/>
                    <a:pt x="40" y="125"/>
                    <a:pt x="167" y="7"/>
                  </a:cubicBezTo>
                  <a:cubicBezTo>
                    <a:pt x="174" y="0"/>
                    <a:pt x="156" y="17"/>
                    <a:pt x="15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3" name="Freeform 176"/>
            <p:cNvSpPr>
              <a:spLocks/>
            </p:cNvSpPr>
            <p:nvPr/>
          </p:nvSpPr>
          <p:spPr bwMode="auto">
            <a:xfrm>
              <a:off x="4055205" y="5924294"/>
              <a:ext cx="250492" cy="432522"/>
            </a:xfrm>
            <a:custGeom>
              <a:avLst/>
              <a:gdLst/>
              <a:ahLst/>
              <a:cxnLst>
                <a:cxn ang="0">
                  <a:pos x="142" y="15"/>
                </a:cxn>
                <a:cxn ang="0">
                  <a:pos x="25" y="441"/>
                </a:cxn>
                <a:cxn ang="0">
                  <a:pos x="42" y="427"/>
                </a:cxn>
                <a:cxn ang="0">
                  <a:pos x="154" y="5"/>
                </a:cxn>
                <a:cxn ang="0">
                  <a:pos x="142" y="15"/>
                </a:cxn>
              </a:cxnLst>
              <a:rect l="0" t="0" r="r" b="b"/>
              <a:pathLst>
                <a:path w="160" h="441">
                  <a:moveTo>
                    <a:pt x="142" y="15"/>
                  </a:moveTo>
                  <a:cubicBezTo>
                    <a:pt x="22" y="118"/>
                    <a:pt x="0" y="293"/>
                    <a:pt x="25" y="441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7" y="106"/>
                    <a:pt x="154" y="5"/>
                  </a:cubicBezTo>
                  <a:cubicBezTo>
                    <a:pt x="160" y="0"/>
                    <a:pt x="144" y="14"/>
                    <a:pt x="142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4" name="Freeform 177"/>
            <p:cNvSpPr>
              <a:spLocks/>
            </p:cNvSpPr>
            <p:nvPr/>
          </p:nvSpPr>
          <p:spPr bwMode="auto">
            <a:xfrm>
              <a:off x="3962836" y="5810524"/>
              <a:ext cx="112721" cy="523733"/>
            </a:xfrm>
            <a:custGeom>
              <a:avLst/>
              <a:gdLst/>
              <a:ahLst/>
              <a:cxnLst>
                <a:cxn ang="0">
                  <a:pos x="64" y="19"/>
                </a:cxn>
                <a:cxn ang="0">
                  <a:pos x="11" y="534"/>
                </a:cxn>
                <a:cxn ang="0">
                  <a:pos x="19" y="516"/>
                </a:cxn>
                <a:cxn ang="0">
                  <a:pos x="69" y="6"/>
                </a:cxn>
                <a:cxn ang="0">
                  <a:pos x="64" y="19"/>
                </a:cxn>
              </a:cxnLst>
              <a:rect l="0" t="0" r="r" b="b"/>
              <a:pathLst>
                <a:path w="72" h="534">
                  <a:moveTo>
                    <a:pt x="64" y="19"/>
                  </a:moveTo>
                  <a:cubicBezTo>
                    <a:pt x="10" y="143"/>
                    <a:pt x="0" y="354"/>
                    <a:pt x="11" y="534"/>
                  </a:cubicBezTo>
                  <a:cubicBezTo>
                    <a:pt x="11" y="530"/>
                    <a:pt x="19" y="521"/>
                    <a:pt x="19" y="516"/>
                  </a:cubicBezTo>
                  <a:cubicBezTo>
                    <a:pt x="8" y="342"/>
                    <a:pt x="16" y="128"/>
                    <a:pt x="69" y="6"/>
                  </a:cubicBezTo>
                  <a:cubicBezTo>
                    <a:pt x="72" y="0"/>
                    <a:pt x="65" y="17"/>
                    <a:pt x="64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5" name="Freeform 178"/>
            <p:cNvSpPr>
              <a:spLocks/>
            </p:cNvSpPr>
            <p:nvPr/>
          </p:nvSpPr>
          <p:spPr bwMode="auto">
            <a:xfrm>
              <a:off x="3737393" y="5862505"/>
              <a:ext cx="172213" cy="467830"/>
            </a:xfrm>
            <a:custGeom>
              <a:avLst/>
              <a:gdLst/>
              <a:ahLst/>
              <a:cxnLst>
                <a:cxn ang="0">
                  <a:pos x="95" y="20"/>
                </a:cxn>
                <a:cxn ang="0">
                  <a:pos x="57" y="477"/>
                </a:cxn>
                <a:cxn ang="0">
                  <a:pos x="71" y="459"/>
                </a:cxn>
                <a:cxn ang="0">
                  <a:pos x="104" y="7"/>
                </a:cxn>
                <a:cxn ang="0">
                  <a:pos x="95" y="20"/>
                </a:cxn>
              </a:cxnLst>
              <a:rect l="0" t="0" r="r" b="b"/>
              <a:pathLst>
                <a:path w="110" h="477">
                  <a:moveTo>
                    <a:pt x="95" y="20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6" y="473"/>
                    <a:pt x="72" y="463"/>
                    <a:pt x="71" y="459"/>
                  </a:cubicBezTo>
                  <a:cubicBezTo>
                    <a:pt x="24" y="316"/>
                    <a:pt x="12" y="131"/>
                    <a:pt x="104" y="7"/>
                  </a:cubicBezTo>
                  <a:cubicBezTo>
                    <a:pt x="110" y="0"/>
                    <a:pt x="96" y="17"/>
                    <a:pt x="9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6" name="Freeform 179"/>
            <p:cNvSpPr>
              <a:spLocks/>
            </p:cNvSpPr>
            <p:nvPr/>
          </p:nvSpPr>
          <p:spPr bwMode="auto">
            <a:xfrm>
              <a:off x="3798451" y="5839947"/>
              <a:ext cx="250492" cy="433503"/>
            </a:xfrm>
            <a:custGeom>
              <a:avLst/>
              <a:gdLst/>
              <a:ahLst/>
              <a:cxnLst>
                <a:cxn ang="0">
                  <a:pos x="141" y="16"/>
                </a:cxn>
                <a:cxn ang="0">
                  <a:pos x="25" y="442"/>
                </a:cxn>
                <a:cxn ang="0">
                  <a:pos x="42" y="427"/>
                </a:cxn>
                <a:cxn ang="0">
                  <a:pos x="153" y="6"/>
                </a:cxn>
                <a:cxn ang="0">
                  <a:pos x="141" y="16"/>
                </a:cxn>
              </a:cxnLst>
              <a:rect l="0" t="0" r="r" b="b"/>
              <a:pathLst>
                <a:path w="160" h="442">
                  <a:moveTo>
                    <a:pt x="141" y="16"/>
                  </a:moveTo>
                  <a:cubicBezTo>
                    <a:pt x="21" y="119"/>
                    <a:pt x="0" y="293"/>
                    <a:pt x="25" y="442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7" y="106"/>
                    <a:pt x="153" y="6"/>
                  </a:cubicBezTo>
                  <a:cubicBezTo>
                    <a:pt x="160" y="0"/>
                    <a:pt x="143" y="14"/>
                    <a:pt x="14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7" name="Freeform 180"/>
            <p:cNvSpPr>
              <a:spLocks/>
            </p:cNvSpPr>
            <p:nvPr/>
          </p:nvSpPr>
          <p:spPr bwMode="auto">
            <a:xfrm>
              <a:off x="4297869" y="5816409"/>
              <a:ext cx="112722" cy="523733"/>
            </a:xfrm>
            <a:custGeom>
              <a:avLst/>
              <a:gdLst/>
              <a:ahLst/>
              <a:cxnLst>
                <a:cxn ang="0">
                  <a:pos x="64" y="19"/>
                </a:cxn>
                <a:cxn ang="0">
                  <a:pos x="11" y="534"/>
                </a:cxn>
                <a:cxn ang="0">
                  <a:pos x="19" y="516"/>
                </a:cxn>
                <a:cxn ang="0">
                  <a:pos x="69" y="6"/>
                </a:cxn>
                <a:cxn ang="0">
                  <a:pos x="64" y="19"/>
                </a:cxn>
              </a:cxnLst>
              <a:rect l="0" t="0" r="r" b="b"/>
              <a:pathLst>
                <a:path w="72" h="534">
                  <a:moveTo>
                    <a:pt x="64" y="19"/>
                  </a:moveTo>
                  <a:cubicBezTo>
                    <a:pt x="10" y="143"/>
                    <a:pt x="0" y="354"/>
                    <a:pt x="11" y="534"/>
                  </a:cubicBezTo>
                  <a:cubicBezTo>
                    <a:pt x="11" y="530"/>
                    <a:pt x="19" y="521"/>
                    <a:pt x="19" y="516"/>
                  </a:cubicBezTo>
                  <a:cubicBezTo>
                    <a:pt x="8" y="342"/>
                    <a:pt x="17" y="128"/>
                    <a:pt x="69" y="6"/>
                  </a:cubicBezTo>
                  <a:cubicBezTo>
                    <a:pt x="72" y="0"/>
                    <a:pt x="65" y="17"/>
                    <a:pt x="64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8" name="Freeform 181"/>
            <p:cNvSpPr>
              <a:spLocks/>
            </p:cNvSpPr>
            <p:nvPr/>
          </p:nvSpPr>
          <p:spPr bwMode="auto">
            <a:xfrm>
              <a:off x="4311960" y="5868390"/>
              <a:ext cx="172213" cy="467830"/>
            </a:xfrm>
            <a:custGeom>
              <a:avLst/>
              <a:gdLst/>
              <a:ahLst/>
              <a:cxnLst>
                <a:cxn ang="0">
                  <a:pos x="95" y="19"/>
                </a:cxn>
                <a:cxn ang="0">
                  <a:pos x="57" y="477"/>
                </a:cxn>
                <a:cxn ang="0">
                  <a:pos x="71" y="459"/>
                </a:cxn>
                <a:cxn ang="0">
                  <a:pos x="105" y="7"/>
                </a:cxn>
                <a:cxn ang="0">
                  <a:pos x="95" y="19"/>
                </a:cxn>
              </a:cxnLst>
              <a:rect l="0" t="0" r="r" b="b"/>
              <a:pathLst>
                <a:path w="110" h="477">
                  <a:moveTo>
                    <a:pt x="95" y="19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6" y="473"/>
                    <a:pt x="72" y="462"/>
                    <a:pt x="71" y="459"/>
                  </a:cubicBezTo>
                  <a:cubicBezTo>
                    <a:pt x="25" y="316"/>
                    <a:pt x="12" y="131"/>
                    <a:pt x="105" y="7"/>
                  </a:cubicBezTo>
                  <a:cubicBezTo>
                    <a:pt x="110" y="0"/>
                    <a:pt x="97" y="17"/>
                    <a:pt x="95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9" name="Freeform 182"/>
            <p:cNvSpPr>
              <a:spLocks/>
            </p:cNvSpPr>
            <p:nvPr/>
          </p:nvSpPr>
          <p:spPr bwMode="auto">
            <a:xfrm>
              <a:off x="3846983" y="5737947"/>
              <a:ext cx="198829" cy="59336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7" y="605"/>
                </a:cxn>
                <a:cxn ang="0">
                  <a:pos x="93" y="585"/>
                </a:cxn>
                <a:cxn ang="0">
                  <a:pos x="5" y="7"/>
                </a:cxn>
                <a:cxn ang="0">
                  <a:pos x="15" y="22"/>
                </a:cxn>
              </a:cxnLst>
              <a:rect l="0" t="0" r="r" b="b"/>
              <a:pathLst>
                <a:path w="127" h="605">
                  <a:moveTo>
                    <a:pt x="15" y="22"/>
                  </a:moveTo>
                  <a:cubicBezTo>
                    <a:pt x="109" y="162"/>
                    <a:pt x="127" y="401"/>
                    <a:pt x="107" y="605"/>
                  </a:cubicBezTo>
                  <a:cubicBezTo>
                    <a:pt x="107" y="600"/>
                    <a:pt x="93" y="590"/>
                    <a:pt x="93" y="585"/>
                  </a:cubicBezTo>
                  <a:cubicBezTo>
                    <a:pt x="112" y="387"/>
                    <a:pt x="97" y="145"/>
                    <a:pt x="5" y="7"/>
                  </a:cubicBezTo>
                  <a:cubicBezTo>
                    <a:pt x="0" y="0"/>
                    <a:pt x="13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0" name="Freeform 183"/>
            <p:cNvSpPr>
              <a:spLocks/>
            </p:cNvSpPr>
            <p:nvPr/>
          </p:nvSpPr>
          <p:spPr bwMode="auto">
            <a:xfrm>
              <a:off x="4192975" y="5651639"/>
              <a:ext cx="320944" cy="674772"/>
            </a:xfrm>
            <a:custGeom>
              <a:avLst/>
              <a:gdLst/>
              <a:ahLst/>
              <a:cxnLst>
                <a:cxn ang="0">
                  <a:pos x="176" y="28"/>
                </a:cxn>
                <a:cxn ang="0">
                  <a:pos x="97" y="688"/>
                </a:cxn>
                <a:cxn ang="0">
                  <a:pos x="123" y="662"/>
                </a:cxn>
                <a:cxn ang="0">
                  <a:pos x="195" y="10"/>
                </a:cxn>
                <a:cxn ang="0">
                  <a:pos x="176" y="28"/>
                </a:cxn>
              </a:cxnLst>
              <a:rect l="0" t="0" r="r" b="b"/>
              <a:pathLst>
                <a:path w="205" h="688">
                  <a:moveTo>
                    <a:pt x="176" y="28"/>
                  </a:moveTo>
                  <a:cubicBezTo>
                    <a:pt x="0" y="213"/>
                    <a:pt x="12" y="476"/>
                    <a:pt x="97" y="688"/>
                  </a:cubicBezTo>
                  <a:cubicBezTo>
                    <a:pt x="95" y="683"/>
                    <a:pt x="125" y="667"/>
                    <a:pt x="123" y="662"/>
                  </a:cubicBezTo>
                  <a:cubicBezTo>
                    <a:pt x="41" y="456"/>
                    <a:pt x="22" y="190"/>
                    <a:pt x="195" y="10"/>
                  </a:cubicBezTo>
                  <a:cubicBezTo>
                    <a:pt x="205" y="0"/>
                    <a:pt x="180" y="25"/>
                    <a:pt x="176" y="2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1" name="Freeform 184"/>
            <p:cNvSpPr>
              <a:spLocks/>
            </p:cNvSpPr>
            <p:nvPr/>
          </p:nvSpPr>
          <p:spPr bwMode="auto">
            <a:xfrm>
              <a:off x="4103738" y="5637908"/>
              <a:ext cx="197262" cy="593369"/>
            </a:xfrm>
            <a:custGeom>
              <a:avLst/>
              <a:gdLst/>
              <a:ahLst/>
              <a:cxnLst>
                <a:cxn ang="0">
                  <a:pos x="15" y="21"/>
                </a:cxn>
                <a:cxn ang="0">
                  <a:pos x="107" y="605"/>
                </a:cxn>
                <a:cxn ang="0">
                  <a:pos x="93" y="585"/>
                </a:cxn>
                <a:cxn ang="0">
                  <a:pos x="5" y="7"/>
                </a:cxn>
                <a:cxn ang="0">
                  <a:pos x="15" y="21"/>
                </a:cxn>
              </a:cxnLst>
              <a:rect l="0" t="0" r="r" b="b"/>
              <a:pathLst>
                <a:path w="126" h="605">
                  <a:moveTo>
                    <a:pt x="15" y="21"/>
                  </a:moveTo>
                  <a:cubicBezTo>
                    <a:pt x="109" y="162"/>
                    <a:pt x="126" y="401"/>
                    <a:pt x="107" y="605"/>
                  </a:cubicBezTo>
                  <a:cubicBezTo>
                    <a:pt x="107" y="600"/>
                    <a:pt x="92" y="590"/>
                    <a:pt x="93" y="585"/>
                  </a:cubicBezTo>
                  <a:cubicBezTo>
                    <a:pt x="112" y="387"/>
                    <a:pt x="97" y="145"/>
                    <a:pt x="5" y="7"/>
                  </a:cubicBezTo>
                  <a:cubicBezTo>
                    <a:pt x="0" y="0"/>
                    <a:pt x="13" y="19"/>
                    <a:pt x="15" y="2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2" name="Freeform 185"/>
            <p:cNvSpPr>
              <a:spLocks/>
            </p:cNvSpPr>
            <p:nvPr/>
          </p:nvSpPr>
          <p:spPr bwMode="auto">
            <a:xfrm>
              <a:off x="3832893" y="5632023"/>
              <a:ext cx="308418" cy="708119"/>
            </a:xfrm>
            <a:custGeom>
              <a:avLst/>
              <a:gdLst/>
              <a:ahLst/>
              <a:cxnLst>
                <a:cxn ang="0">
                  <a:pos x="23" y="26"/>
                </a:cxn>
                <a:cxn ang="0">
                  <a:pos x="166" y="722"/>
                </a:cxn>
                <a:cxn ang="0">
                  <a:pos x="145" y="698"/>
                </a:cxn>
                <a:cxn ang="0">
                  <a:pos x="8" y="9"/>
                </a:cxn>
                <a:cxn ang="0">
                  <a:pos x="23" y="26"/>
                </a:cxn>
              </a:cxnLst>
              <a:rect l="0" t="0" r="r" b="b"/>
              <a:pathLst>
                <a:path w="197" h="722">
                  <a:moveTo>
                    <a:pt x="23" y="26"/>
                  </a:moveTo>
                  <a:cubicBezTo>
                    <a:pt x="170" y="194"/>
                    <a:pt x="197" y="479"/>
                    <a:pt x="166" y="722"/>
                  </a:cubicBezTo>
                  <a:cubicBezTo>
                    <a:pt x="167" y="716"/>
                    <a:pt x="144" y="705"/>
                    <a:pt x="145" y="698"/>
                  </a:cubicBezTo>
                  <a:cubicBezTo>
                    <a:pt x="174" y="463"/>
                    <a:pt x="152" y="173"/>
                    <a:pt x="8" y="9"/>
                  </a:cubicBezTo>
                  <a:cubicBezTo>
                    <a:pt x="0" y="0"/>
                    <a:pt x="21" y="23"/>
                    <a:pt x="23" y="2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3" name="Freeform 186"/>
            <p:cNvSpPr>
              <a:spLocks/>
            </p:cNvSpPr>
            <p:nvPr/>
          </p:nvSpPr>
          <p:spPr bwMode="auto">
            <a:xfrm>
              <a:off x="3810975" y="5693812"/>
              <a:ext cx="136205" cy="641426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42" y="654"/>
                </a:cxn>
                <a:cxn ang="0">
                  <a:pos x="31" y="629"/>
                </a:cxn>
                <a:cxn ang="0">
                  <a:pos x="4" y="10"/>
                </a:cxn>
                <a:cxn ang="0">
                  <a:pos x="12" y="27"/>
                </a:cxn>
              </a:cxnLst>
              <a:rect l="0" t="0" r="r" b="b"/>
              <a:pathLst>
                <a:path w="87" h="654">
                  <a:moveTo>
                    <a:pt x="12" y="27"/>
                  </a:moveTo>
                  <a:cubicBezTo>
                    <a:pt x="87" y="202"/>
                    <a:pt x="80" y="452"/>
                    <a:pt x="42" y="654"/>
                  </a:cubicBezTo>
                  <a:cubicBezTo>
                    <a:pt x="43" y="649"/>
                    <a:pt x="30" y="634"/>
                    <a:pt x="31" y="629"/>
                  </a:cubicBezTo>
                  <a:cubicBezTo>
                    <a:pt x="68" y="433"/>
                    <a:pt x="77" y="180"/>
                    <a:pt x="4" y="10"/>
                  </a:cubicBezTo>
                  <a:cubicBezTo>
                    <a:pt x="0" y="0"/>
                    <a:pt x="11" y="24"/>
                    <a:pt x="12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4" name="Freeform 187"/>
            <p:cNvSpPr>
              <a:spLocks/>
            </p:cNvSpPr>
            <p:nvPr/>
          </p:nvSpPr>
          <p:spPr bwMode="auto">
            <a:xfrm>
              <a:off x="3649721" y="6012564"/>
              <a:ext cx="112721" cy="296194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11" y="302"/>
                </a:cxn>
                <a:cxn ang="0">
                  <a:pos x="19" y="292"/>
                </a:cxn>
                <a:cxn ang="0">
                  <a:pos x="69" y="4"/>
                </a:cxn>
                <a:cxn ang="0">
                  <a:pos x="64" y="11"/>
                </a:cxn>
              </a:cxnLst>
              <a:rect l="0" t="0" r="r" b="b"/>
              <a:pathLst>
                <a:path w="72" h="302">
                  <a:moveTo>
                    <a:pt x="64" y="11"/>
                  </a:moveTo>
                  <a:cubicBezTo>
                    <a:pt x="10" y="81"/>
                    <a:pt x="0" y="200"/>
                    <a:pt x="11" y="302"/>
                  </a:cubicBezTo>
                  <a:cubicBezTo>
                    <a:pt x="11" y="299"/>
                    <a:pt x="19" y="294"/>
                    <a:pt x="19" y="292"/>
                  </a:cubicBezTo>
                  <a:cubicBezTo>
                    <a:pt x="8" y="193"/>
                    <a:pt x="17" y="72"/>
                    <a:pt x="69" y="4"/>
                  </a:cubicBezTo>
                  <a:cubicBezTo>
                    <a:pt x="72" y="0"/>
                    <a:pt x="65" y="10"/>
                    <a:pt x="64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5" name="Freeform 188"/>
            <p:cNvSpPr>
              <a:spLocks/>
            </p:cNvSpPr>
            <p:nvPr/>
          </p:nvSpPr>
          <p:spPr bwMode="auto">
            <a:xfrm>
              <a:off x="3665376" y="5781101"/>
              <a:ext cx="134640" cy="541388"/>
            </a:xfrm>
            <a:custGeom>
              <a:avLst/>
              <a:gdLst/>
              <a:ahLst/>
              <a:cxnLst>
                <a:cxn ang="0">
                  <a:pos x="12" y="23"/>
                </a:cxn>
                <a:cxn ang="0">
                  <a:pos x="40" y="552"/>
                </a:cxn>
                <a:cxn ang="0">
                  <a:pos x="30" y="531"/>
                </a:cxn>
                <a:cxn ang="0">
                  <a:pos x="4" y="8"/>
                </a:cxn>
                <a:cxn ang="0">
                  <a:pos x="12" y="23"/>
                </a:cxn>
              </a:cxnLst>
              <a:rect l="0" t="0" r="r" b="b"/>
              <a:pathLst>
                <a:path w="86" h="552">
                  <a:moveTo>
                    <a:pt x="12" y="23"/>
                  </a:moveTo>
                  <a:cubicBezTo>
                    <a:pt x="86" y="170"/>
                    <a:pt x="79" y="382"/>
                    <a:pt x="40" y="552"/>
                  </a:cubicBezTo>
                  <a:cubicBezTo>
                    <a:pt x="41" y="548"/>
                    <a:pt x="29" y="536"/>
                    <a:pt x="30" y="531"/>
                  </a:cubicBezTo>
                  <a:cubicBezTo>
                    <a:pt x="67" y="366"/>
                    <a:pt x="77" y="152"/>
                    <a:pt x="4" y="8"/>
                  </a:cubicBezTo>
                  <a:cubicBezTo>
                    <a:pt x="0" y="0"/>
                    <a:pt x="10" y="21"/>
                    <a:pt x="12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6" name="Freeform 189"/>
            <p:cNvSpPr>
              <a:spLocks/>
            </p:cNvSpPr>
            <p:nvPr/>
          </p:nvSpPr>
          <p:spPr bwMode="auto">
            <a:xfrm>
              <a:off x="3488466" y="5651639"/>
              <a:ext cx="197263" cy="593368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6" y="605"/>
                </a:cxn>
                <a:cxn ang="0">
                  <a:pos x="93" y="585"/>
                </a:cxn>
                <a:cxn ang="0">
                  <a:pos x="5" y="8"/>
                </a:cxn>
                <a:cxn ang="0">
                  <a:pos x="15" y="22"/>
                </a:cxn>
              </a:cxnLst>
              <a:rect l="0" t="0" r="r" b="b"/>
              <a:pathLst>
                <a:path w="126" h="605">
                  <a:moveTo>
                    <a:pt x="15" y="22"/>
                  </a:moveTo>
                  <a:cubicBezTo>
                    <a:pt x="109" y="162"/>
                    <a:pt x="126" y="401"/>
                    <a:pt x="106" y="605"/>
                  </a:cubicBezTo>
                  <a:cubicBezTo>
                    <a:pt x="107" y="600"/>
                    <a:pt x="92" y="590"/>
                    <a:pt x="93" y="585"/>
                  </a:cubicBezTo>
                  <a:cubicBezTo>
                    <a:pt x="112" y="388"/>
                    <a:pt x="97" y="145"/>
                    <a:pt x="5" y="8"/>
                  </a:cubicBezTo>
                  <a:cubicBezTo>
                    <a:pt x="0" y="0"/>
                    <a:pt x="13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7" name="Freeform 190"/>
            <p:cNvSpPr>
              <a:spLocks/>
            </p:cNvSpPr>
            <p:nvPr/>
          </p:nvSpPr>
          <p:spPr bwMode="auto">
            <a:xfrm>
              <a:off x="3637196" y="5822293"/>
              <a:ext cx="112722" cy="523734"/>
            </a:xfrm>
            <a:custGeom>
              <a:avLst/>
              <a:gdLst/>
              <a:ahLst/>
              <a:cxnLst>
                <a:cxn ang="0">
                  <a:pos x="8" y="19"/>
                </a:cxn>
                <a:cxn ang="0">
                  <a:pos x="61" y="534"/>
                </a:cxn>
                <a:cxn ang="0">
                  <a:pos x="53" y="516"/>
                </a:cxn>
                <a:cxn ang="0">
                  <a:pos x="3" y="7"/>
                </a:cxn>
                <a:cxn ang="0">
                  <a:pos x="8" y="19"/>
                </a:cxn>
              </a:cxnLst>
              <a:rect l="0" t="0" r="r" b="b"/>
              <a:pathLst>
                <a:path w="72" h="534">
                  <a:moveTo>
                    <a:pt x="8" y="19"/>
                  </a:moveTo>
                  <a:cubicBezTo>
                    <a:pt x="62" y="143"/>
                    <a:pt x="72" y="354"/>
                    <a:pt x="61" y="534"/>
                  </a:cubicBezTo>
                  <a:cubicBezTo>
                    <a:pt x="61" y="530"/>
                    <a:pt x="53" y="521"/>
                    <a:pt x="53" y="516"/>
                  </a:cubicBezTo>
                  <a:cubicBezTo>
                    <a:pt x="64" y="342"/>
                    <a:pt x="56" y="128"/>
                    <a:pt x="3" y="7"/>
                  </a:cubicBezTo>
                  <a:cubicBezTo>
                    <a:pt x="0" y="0"/>
                    <a:pt x="7" y="17"/>
                    <a:pt x="8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8" name="Freeform 191"/>
            <p:cNvSpPr>
              <a:spLocks/>
            </p:cNvSpPr>
            <p:nvPr/>
          </p:nvSpPr>
          <p:spPr bwMode="auto">
            <a:xfrm>
              <a:off x="3444630" y="5862505"/>
              <a:ext cx="172213" cy="467830"/>
            </a:xfrm>
            <a:custGeom>
              <a:avLst/>
              <a:gdLst/>
              <a:ahLst/>
              <a:cxnLst>
                <a:cxn ang="0">
                  <a:pos x="15" y="20"/>
                </a:cxn>
                <a:cxn ang="0">
                  <a:pos x="53" y="477"/>
                </a:cxn>
                <a:cxn ang="0">
                  <a:pos x="39" y="459"/>
                </a:cxn>
                <a:cxn ang="0">
                  <a:pos x="5" y="7"/>
                </a:cxn>
                <a:cxn ang="0">
                  <a:pos x="15" y="20"/>
                </a:cxn>
              </a:cxnLst>
              <a:rect l="0" t="0" r="r" b="b"/>
              <a:pathLst>
                <a:path w="110" h="477">
                  <a:moveTo>
                    <a:pt x="15" y="20"/>
                  </a:moveTo>
                  <a:cubicBezTo>
                    <a:pt x="110" y="147"/>
                    <a:pt x="101" y="329"/>
                    <a:pt x="53" y="477"/>
                  </a:cubicBezTo>
                  <a:cubicBezTo>
                    <a:pt x="54" y="473"/>
                    <a:pt x="38" y="462"/>
                    <a:pt x="39" y="459"/>
                  </a:cubicBezTo>
                  <a:cubicBezTo>
                    <a:pt x="85" y="316"/>
                    <a:pt x="98" y="131"/>
                    <a:pt x="5" y="7"/>
                  </a:cubicBezTo>
                  <a:cubicBezTo>
                    <a:pt x="0" y="0"/>
                    <a:pt x="13" y="17"/>
                    <a:pt x="1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9" name="Freeform 192"/>
            <p:cNvSpPr>
              <a:spLocks/>
            </p:cNvSpPr>
            <p:nvPr/>
          </p:nvSpPr>
          <p:spPr bwMode="auto">
            <a:xfrm>
              <a:off x="3737393" y="5760504"/>
              <a:ext cx="136205" cy="582581"/>
            </a:xfrm>
            <a:custGeom>
              <a:avLst/>
              <a:gdLst/>
              <a:ahLst/>
              <a:cxnLst>
                <a:cxn ang="0">
                  <a:pos x="75" y="24"/>
                </a:cxn>
                <a:cxn ang="0">
                  <a:pos x="45" y="594"/>
                </a:cxn>
                <a:cxn ang="0">
                  <a:pos x="55" y="572"/>
                </a:cxn>
                <a:cxn ang="0">
                  <a:pos x="83" y="8"/>
                </a:cxn>
                <a:cxn ang="0">
                  <a:pos x="75" y="24"/>
                </a:cxn>
              </a:cxnLst>
              <a:rect l="0" t="0" r="r" b="b"/>
              <a:pathLst>
                <a:path w="87" h="594">
                  <a:moveTo>
                    <a:pt x="75" y="24"/>
                  </a:moveTo>
                  <a:cubicBezTo>
                    <a:pt x="0" y="183"/>
                    <a:pt x="7" y="411"/>
                    <a:pt x="45" y="594"/>
                  </a:cubicBezTo>
                  <a:cubicBezTo>
                    <a:pt x="44" y="590"/>
                    <a:pt x="56" y="576"/>
                    <a:pt x="55" y="572"/>
                  </a:cubicBezTo>
                  <a:cubicBezTo>
                    <a:pt x="19" y="394"/>
                    <a:pt x="10" y="163"/>
                    <a:pt x="83" y="8"/>
                  </a:cubicBezTo>
                  <a:cubicBezTo>
                    <a:pt x="87" y="0"/>
                    <a:pt x="76" y="22"/>
                    <a:pt x="75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0" name="Freeform 193"/>
            <p:cNvSpPr>
              <a:spLocks/>
            </p:cNvSpPr>
            <p:nvPr/>
          </p:nvSpPr>
          <p:spPr bwMode="auto">
            <a:xfrm>
              <a:off x="3569876" y="5649677"/>
              <a:ext cx="198828" cy="593369"/>
            </a:xfrm>
            <a:custGeom>
              <a:avLst/>
              <a:gdLst/>
              <a:ahLst/>
              <a:cxnLst>
                <a:cxn ang="0">
                  <a:pos x="112" y="22"/>
                </a:cxn>
                <a:cxn ang="0">
                  <a:pos x="20" y="605"/>
                </a:cxn>
                <a:cxn ang="0">
                  <a:pos x="34" y="585"/>
                </a:cxn>
                <a:cxn ang="0">
                  <a:pos x="122" y="8"/>
                </a:cxn>
                <a:cxn ang="0">
                  <a:pos x="112" y="22"/>
                </a:cxn>
              </a:cxnLst>
              <a:rect l="0" t="0" r="r" b="b"/>
              <a:pathLst>
                <a:path w="127" h="605">
                  <a:moveTo>
                    <a:pt x="112" y="22"/>
                  </a:moveTo>
                  <a:cubicBezTo>
                    <a:pt x="18" y="163"/>
                    <a:pt x="0" y="402"/>
                    <a:pt x="20" y="605"/>
                  </a:cubicBezTo>
                  <a:cubicBezTo>
                    <a:pt x="20" y="600"/>
                    <a:pt x="34" y="590"/>
                    <a:pt x="34" y="585"/>
                  </a:cubicBezTo>
                  <a:cubicBezTo>
                    <a:pt x="15" y="388"/>
                    <a:pt x="29" y="145"/>
                    <a:pt x="122" y="8"/>
                  </a:cubicBezTo>
                  <a:cubicBezTo>
                    <a:pt x="127" y="0"/>
                    <a:pt x="114" y="19"/>
                    <a:pt x="112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1" name="Freeform 194"/>
            <p:cNvSpPr>
              <a:spLocks/>
            </p:cNvSpPr>
            <p:nvPr/>
          </p:nvSpPr>
          <p:spPr bwMode="auto">
            <a:xfrm>
              <a:off x="5052477" y="5731081"/>
              <a:ext cx="270845" cy="510983"/>
            </a:xfrm>
            <a:custGeom>
              <a:avLst/>
              <a:gdLst/>
              <a:ahLst/>
              <a:cxnLst>
                <a:cxn ang="0">
                  <a:pos x="153" y="19"/>
                </a:cxn>
                <a:cxn ang="0">
                  <a:pos x="27" y="521"/>
                </a:cxn>
                <a:cxn ang="0">
                  <a:pos x="45" y="504"/>
                </a:cxn>
                <a:cxn ang="0">
                  <a:pos x="166" y="7"/>
                </a:cxn>
                <a:cxn ang="0">
                  <a:pos x="153" y="19"/>
                </a:cxn>
              </a:cxnLst>
              <a:rect l="0" t="0" r="r" b="b"/>
              <a:pathLst>
                <a:path w="173" h="521">
                  <a:moveTo>
                    <a:pt x="153" y="19"/>
                  </a:moveTo>
                  <a:cubicBezTo>
                    <a:pt x="23" y="140"/>
                    <a:pt x="0" y="346"/>
                    <a:pt x="27" y="521"/>
                  </a:cubicBezTo>
                  <a:cubicBezTo>
                    <a:pt x="26" y="517"/>
                    <a:pt x="46" y="508"/>
                    <a:pt x="45" y="504"/>
                  </a:cubicBezTo>
                  <a:cubicBezTo>
                    <a:pt x="19" y="334"/>
                    <a:pt x="40" y="125"/>
                    <a:pt x="166" y="7"/>
                  </a:cubicBezTo>
                  <a:cubicBezTo>
                    <a:pt x="173" y="0"/>
                    <a:pt x="155" y="17"/>
                    <a:pt x="15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2" name="Freeform 195"/>
            <p:cNvSpPr>
              <a:spLocks/>
            </p:cNvSpPr>
            <p:nvPr/>
          </p:nvSpPr>
          <p:spPr bwMode="auto">
            <a:xfrm>
              <a:off x="5066567" y="5861524"/>
              <a:ext cx="172214" cy="467829"/>
            </a:xfrm>
            <a:custGeom>
              <a:avLst/>
              <a:gdLst/>
              <a:ahLst/>
              <a:cxnLst>
                <a:cxn ang="0">
                  <a:pos x="95" y="20"/>
                </a:cxn>
                <a:cxn ang="0">
                  <a:pos x="57" y="477"/>
                </a:cxn>
                <a:cxn ang="0">
                  <a:pos x="71" y="459"/>
                </a:cxn>
                <a:cxn ang="0">
                  <a:pos x="105" y="7"/>
                </a:cxn>
                <a:cxn ang="0">
                  <a:pos x="95" y="20"/>
                </a:cxn>
              </a:cxnLst>
              <a:rect l="0" t="0" r="r" b="b"/>
              <a:pathLst>
                <a:path w="110" h="477">
                  <a:moveTo>
                    <a:pt x="95" y="20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6" y="473"/>
                    <a:pt x="72" y="463"/>
                    <a:pt x="71" y="459"/>
                  </a:cubicBezTo>
                  <a:cubicBezTo>
                    <a:pt x="24" y="316"/>
                    <a:pt x="12" y="131"/>
                    <a:pt x="105" y="7"/>
                  </a:cubicBezTo>
                  <a:cubicBezTo>
                    <a:pt x="110" y="0"/>
                    <a:pt x="96" y="17"/>
                    <a:pt x="9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3" name="Freeform 196"/>
            <p:cNvSpPr>
              <a:spLocks/>
            </p:cNvSpPr>
            <p:nvPr/>
          </p:nvSpPr>
          <p:spPr bwMode="auto">
            <a:xfrm>
              <a:off x="5127625" y="5838967"/>
              <a:ext cx="250492" cy="433502"/>
            </a:xfrm>
            <a:custGeom>
              <a:avLst/>
              <a:gdLst/>
              <a:ahLst/>
              <a:cxnLst>
                <a:cxn ang="0">
                  <a:pos x="141" y="16"/>
                </a:cxn>
                <a:cxn ang="0">
                  <a:pos x="25" y="442"/>
                </a:cxn>
                <a:cxn ang="0">
                  <a:pos x="42" y="427"/>
                </a:cxn>
                <a:cxn ang="0">
                  <a:pos x="154" y="6"/>
                </a:cxn>
                <a:cxn ang="0">
                  <a:pos x="141" y="16"/>
                </a:cxn>
              </a:cxnLst>
              <a:rect l="0" t="0" r="r" b="b"/>
              <a:pathLst>
                <a:path w="160" h="442">
                  <a:moveTo>
                    <a:pt x="141" y="16"/>
                  </a:moveTo>
                  <a:cubicBezTo>
                    <a:pt x="22" y="119"/>
                    <a:pt x="0" y="293"/>
                    <a:pt x="25" y="442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7" y="106"/>
                    <a:pt x="154" y="6"/>
                  </a:cubicBezTo>
                  <a:cubicBezTo>
                    <a:pt x="160" y="0"/>
                    <a:pt x="143" y="14"/>
                    <a:pt x="14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4" name="Freeform 197"/>
            <p:cNvSpPr>
              <a:spLocks/>
            </p:cNvSpPr>
            <p:nvPr/>
          </p:nvSpPr>
          <p:spPr bwMode="auto">
            <a:xfrm>
              <a:off x="4978895" y="6011583"/>
              <a:ext cx="114287" cy="296195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12" y="302"/>
                </a:cxn>
                <a:cxn ang="0">
                  <a:pos x="19" y="292"/>
                </a:cxn>
                <a:cxn ang="0">
                  <a:pos x="70" y="4"/>
                </a:cxn>
                <a:cxn ang="0">
                  <a:pos x="64" y="11"/>
                </a:cxn>
              </a:cxnLst>
              <a:rect l="0" t="0" r="r" b="b"/>
              <a:pathLst>
                <a:path w="73" h="302">
                  <a:moveTo>
                    <a:pt x="64" y="11"/>
                  </a:moveTo>
                  <a:cubicBezTo>
                    <a:pt x="10" y="81"/>
                    <a:pt x="0" y="200"/>
                    <a:pt x="12" y="302"/>
                  </a:cubicBezTo>
                  <a:cubicBezTo>
                    <a:pt x="11" y="299"/>
                    <a:pt x="20" y="294"/>
                    <a:pt x="19" y="292"/>
                  </a:cubicBezTo>
                  <a:cubicBezTo>
                    <a:pt x="9" y="193"/>
                    <a:pt x="17" y="72"/>
                    <a:pt x="70" y="4"/>
                  </a:cubicBezTo>
                  <a:cubicBezTo>
                    <a:pt x="73" y="0"/>
                    <a:pt x="65" y="10"/>
                    <a:pt x="64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5" name="Freeform 198"/>
            <p:cNvSpPr>
              <a:spLocks/>
            </p:cNvSpPr>
            <p:nvPr/>
          </p:nvSpPr>
          <p:spPr bwMode="auto">
            <a:xfrm>
              <a:off x="4994551" y="5780120"/>
              <a:ext cx="134640" cy="541387"/>
            </a:xfrm>
            <a:custGeom>
              <a:avLst/>
              <a:gdLst/>
              <a:ahLst/>
              <a:cxnLst>
                <a:cxn ang="0">
                  <a:pos x="12" y="23"/>
                </a:cxn>
                <a:cxn ang="0">
                  <a:pos x="41" y="552"/>
                </a:cxn>
                <a:cxn ang="0">
                  <a:pos x="30" y="531"/>
                </a:cxn>
                <a:cxn ang="0">
                  <a:pos x="4" y="8"/>
                </a:cxn>
                <a:cxn ang="0">
                  <a:pos x="12" y="23"/>
                </a:cxn>
              </a:cxnLst>
              <a:rect l="0" t="0" r="r" b="b"/>
              <a:pathLst>
                <a:path w="86" h="552">
                  <a:moveTo>
                    <a:pt x="12" y="23"/>
                  </a:moveTo>
                  <a:cubicBezTo>
                    <a:pt x="86" y="170"/>
                    <a:pt x="79" y="382"/>
                    <a:pt x="41" y="552"/>
                  </a:cubicBezTo>
                  <a:cubicBezTo>
                    <a:pt x="42" y="548"/>
                    <a:pt x="29" y="536"/>
                    <a:pt x="30" y="531"/>
                  </a:cubicBezTo>
                  <a:cubicBezTo>
                    <a:pt x="67" y="366"/>
                    <a:pt x="77" y="152"/>
                    <a:pt x="4" y="8"/>
                  </a:cubicBezTo>
                  <a:cubicBezTo>
                    <a:pt x="0" y="0"/>
                    <a:pt x="11" y="21"/>
                    <a:pt x="12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6" name="Freeform 199"/>
            <p:cNvSpPr>
              <a:spLocks/>
            </p:cNvSpPr>
            <p:nvPr/>
          </p:nvSpPr>
          <p:spPr bwMode="auto">
            <a:xfrm>
              <a:off x="4966370" y="5821313"/>
              <a:ext cx="112722" cy="523734"/>
            </a:xfrm>
            <a:custGeom>
              <a:avLst/>
              <a:gdLst/>
              <a:ahLst/>
              <a:cxnLst>
                <a:cxn ang="0">
                  <a:pos x="9" y="19"/>
                </a:cxn>
                <a:cxn ang="0">
                  <a:pos x="61" y="534"/>
                </a:cxn>
                <a:cxn ang="0">
                  <a:pos x="53" y="516"/>
                </a:cxn>
                <a:cxn ang="0">
                  <a:pos x="3" y="7"/>
                </a:cxn>
                <a:cxn ang="0">
                  <a:pos x="9" y="19"/>
                </a:cxn>
              </a:cxnLst>
              <a:rect l="0" t="0" r="r" b="b"/>
              <a:pathLst>
                <a:path w="72" h="534">
                  <a:moveTo>
                    <a:pt x="9" y="19"/>
                  </a:moveTo>
                  <a:cubicBezTo>
                    <a:pt x="63" y="143"/>
                    <a:pt x="72" y="354"/>
                    <a:pt x="61" y="534"/>
                  </a:cubicBezTo>
                  <a:cubicBezTo>
                    <a:pt x="62" y="530"/>
                    <a:pt x="53" y="521"/>
                    <a:pt x="53" y="516"/>
                  </a:cubicBezTo>
                  <a:cubicBezTo>
                    <a:pt x="64" y="342"/>
                    <a:pt x="56" y="128"/>
                    <a:pt x="3" y="7"/>
                  </a:cubicBezTo>
                  <a:cubicBezTo>
                    <a:pt x="0" y="0"/>
                    <a:pt x="8" y="17"/>
                    <a:pt x="9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7" name="Freeform 200"/>
            <p:cNvSpPr>
              <a:spLocks/>
            </p:cNvSpPr>
            <p:nvPr/>
          </p:nvSpPr>
          <p:spPr bwMode="auto">
            <a:xfrm>
              <a:off x="4773805" y="5861524"/>
              <a:ext cx="172213" cy="467829"/>
            </a:xfrm>
            <a:custGeom>
              <a:avLst/>
              <a:gdLst/>
              <a:ahLst/>
              <a:cxnLst>
                <a:cxn ang="0">
                  <a:pos x="15" y="20"/>
                </a:cxn>
                <a:cxn ang="0">
                  <a:pos x="53" y="477"/>
                </a:cxn>
                <a:cxn ang="0">
                  <a:pos x="39" y="459"/>
                </a:cxn>
                <a:cxn ang="0">
                  <a:pos x="5" y="7"/>
                </a:cxn>
                <a:cxn ang="0">
                  <a:pos x="15" y="20"/>
                </a:cxn>
              </a:cxnLst>
              <a:rect l="0" t="0" r="r" b="b"/>
              <a:pathLst>
                <a:path w="110" h="477">
                  <a:moveTo>
                    <a:pt x="15" y="20"/>
                  </a:moveTo>
                  <a:cubicBezTo>
                    <a:pt x="110" y="147"/>
                    <a:pt x="101" y="329"/>
                    <a:pt x="53" y="477"/>
                  </a:cubicBezTo>
                  <a:cubicBezTo>
                    <a:pt x="54" y="473"/>
                    <a:pt x="38" y="462"/>
                    <a:pt x="39" y="459"/>
                  </a:cubicBezTo>
                  <a:cubicBezTo>
                    <a:pt x="86" y="316"/>
                    <a:pt x="98" y="131"/>
                    <a:pt x="5" y="7"/>
                  </a:cubicBezTo>
                  <a:cubicBezTo>
                    <a:pt x="0" y="0"/>
                    <a:pt x="13" y="17"/>
                    <a:pt x="1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8" name="Freeform 201"/>
            <p:cNvSpPr>
              <a:spLocks/>
            </p:cNvSpPr>
            <p:nvPr/>
          </p:nvSpPr>
          <p:spPr bwMode="auto">
            <a:xfrm>
              <a:off x="5066567" y="5759524"/>
              <a:ext cx="136206" cy="582581"/>
            </a:xfrm>
            <a:custGeom>
              <a:avLst/>
              <a:gdLst/>
              <a:ahLst/>
              <a:cxnLst>
                <a:cxn ang="0">
                  <a:pos x="75" y="24"/>
                </a:cxn>
                <a:cxn ang="0">
                  <a:pos x="45" y="594"/>
                </a:cxn>
                <a:cxn ang="0">
                  <a:pos x="56" y="572"/>
                </a:cxn>
                <a:cxn ang="0">
                  <a:pos x="83" y="8"/>
                </a:cxn>
                <a:cxn ang="0">
                  <a:pos x="75" y="24"/>
                </a:cxn>
              </a:cxnLst>
              <a:rect l="0" t="0" r="r" b="b"/>
              <a:pathLst>
                <a:path w="87" h="594">
                  <a:moveTo>
                    <a:pt x="75" y="24"/>
                  </a:moveTo>
                  <a:cubicBezTo>
                    <a:pt x="0" y="183"/>
                    <a:pt x="7" y="411"/>
                    <a:pt x="45" y="594"/>
                  </a:cubicBezTo>
                  <a:cubicBezTo>
                    <a:pt x="44" y="590"/>
                    <a:pt x="57" y="576"/>
                    <a:pt x="56" y="572"/>
                  </a:cubicBezTo>
                  <a:cubicBezTo>
                    <a:pt x="19" y="394"/>
                    <a:pt x="10" y="163"/>
                    <a:pt x="83" y="8"/>
                  </a:cubicBezTo>
                  <a:cubicBezTo>
                    <a:pt x="87" y="0"/>
                    <a:pt x="77" y="22"/>
                    <a:pt x="75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9" name="Freeform 202"/>
            <p:cNvSpPr>
              <a:spLocks/>
            </p:cNvSpPr>
            <p:nvPr/>
          </p:nvSpPr>
          <p:spPr bwMode="auto">
            <a:xfrm>
              <a:off x="4900616" y="5648697"/>
              <a:ext cx="197263" cy="593368"/>
            </a:xfrm>
            <a:custGeom>
              <a:avLst/>
              <a:gdLst/>
              <a:ahLst/>
              <a:cxnLst>
                <a:cxn ang="0">
                  <a:pos x="111" y="22"/>
                </a:cxn>
                <a:cxn ang="0">
                  <a:pos x="19" y="605"/>
                </a:cxn>
                <a:cxn ang="0">
                  <a:pos x="33" y="585"/>
                </a:cxn>
                <a:cxn ang="0">
                  <a:pos x="121" y="8"/>
                </a:cxn>
                <a:cxn ang="0">
                  <a:pos x="111" y="22"/>
                </a:cxn>
              </a:cxnLst>
              <a:rect l="0" t="0" r="r" b="b"/>
              <a:pathLst>
                <a:path w="126" h="605">
                  <a:moveTo>
                    <a:pt x="111" y="22"/>
                  </a:moveTo>
                  <a:cubicBezTo>
                    <a:pt x="17" y="163"/>
                    <a:pt x="0" y="402"/>
                    <a:pt x="19" y="605"/>
                  </a:cubicBezTo>
                  <a:cubicBezTo>
                    <a:pt x="19" y="600"/>
                    <a:pt x="34" y="590"/>
                    <a:pt x="33" y="585"/>
                  </a:cubicBezTo>
                  <a:cubicBezTo>
                    <a:pt x="14" y="388"/>
                    <a:pt x="29" y="145"/>
                    <a:pt x="121" y="8"/>
                  </a:cubicBezTo>
                  <a:cubicBezTo>
                    <a:pt x="126" y="0"/>
                    <a:pt x="113" y="19"/>
                    <a:pt x="111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0" name="Freeform 203"/>
            <p:cNvSpPr>
              <a:spLocks/>
            </p:cNvSpPr>
            <p:nvPr/>
          </p:nvSpPr>
          <p:spPr bwMode="auto">
            <a:xfrm>
              <a:off x="5860315" y="6076314"/>
              <a:ext cx="227008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2" y="292"/>
                </a:cxn>
                <a:cxn ang="0">
                  <a:pos x="107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5" y="79"/>
                    <a:pt x="145" y="194"/>
                    <a:pt x="122" y="292"/>
                  </a:cubicBezTo>
                  <a:cubicBezTo>
                    <a:pt x="123" y="289"/>
                    <a:pt x="106" y="285"/>
                    <a:pt x="107" y="282"/>
                  </a:cubicBezTo>
                  <a:cubicBezTo>
                    <a:pt x="129" y="187"/>
                    <a:pt x="112" y="70"/>
                    <a:pt x="6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1" name="Freeform 204"/>
            <p:cNvSpPr>
              <a:spLocks/>
            </p:cNvSpPr>
            <p:nvPr/>
          </p:nvSpPr>
          <p:spPr bwMode="auto">
            <a:xfrm>
              <a:off x="5988692" y="6017468"/>
              <a:ext cx="101763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5" y="352"/>
                </a:cxn>
                <a:cxn ang="0">
                  <a:pos x="48" y="340"/>
                </a:cxn>
                <a:cxn ang="0">
                  <a:pos x="2" y="4"/>
                </a:cxn>
                <a:cxn ang="0">
                  <a:pos x="8" y="12"/>
                </a:cxn>
              </a:cxnLst>
              <a:rect l="0" t="0" r="r" b="b"/>
              <a:pathLst>
                <a:path w="65" h="352">
                  <a:moveTo>
                    <a:pt x="8" y="12"/>
                  </a:moveTo>
                  <a:cubicBezTo>
                    <a:pt x="56" y="94"/>
                    <a:pt x="65" y="233"/>
                    <a:pt x="55" y="352"/>
                  </a:cubicBezTo>
                  <a:cubicBezTo>
                    <a:pt x="55" y="349"/>
                    <a:pt x="48" y="343"/>
                    <a:pt x="48" y="340"/>
                  </a:cubicBezTo>
                  <a:cubicBezTo>
                    <a:pt x="58" y="225"/>
                    <a:pt x="50" y="84"/>
                    <a:pt x="2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2" name="Freeform 205"/>
            <p:cNvSpPr>
              <a:spLocks/>
            </p:cNvSpPr>
            <p:nvPr/>
          </p:nvSpPr>
          <p:spPr bwMode="auto">
            <a:xfrm>
              <a:off x="6137422" y="6053756"/>
              <a:ext cx="156558" cy="308944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6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00" h="315">
                  <a:moveTo>
                    <a:pt x="14" y="13"/>
                  </a:moveTo>
                  <a:cubicBezTo>
                    <a:pt x="100" y="97"/>
                    <a:pt x="92" y="218"/>
                    <a:pt x="48" y="315"/>
                  </a:cubicBezTo>
                  <a:cubicBezTo>
                    <a:pt x="49" y="312"/>
                    <a:pt x="35" y="305"/>
                    <a:pt x="36" y="303"/>
                  </a:cubicBezTo>
                  <a:cubicBezTo>
                    <a:pt x="78" y="209"/>
                    <a:pt x="89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3" name="Freeform 206"/>
            <p:cNvSpPr>
              <a:spLocks/>
            </p:cNvSpPr>
            <p:nvPr/>
          </p:nvSpPr>
          <p:spPr bwMode="auto">
            <a:xfrm>
              <a:off x="6012176" y="6076314"/>
              <a:ext cx="227008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2" y="292"/>
                </a:cxn>
                <a:cxn ang="0">
                  <a:pos x="106" y="282"/>
                </a:cxn>
                <a:cxn ang="0">
                  <a:pos x="5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5" y="79"/>
                    <a:pt x="145" y="194"/>
                    <a:pt x="122" y="292"/>
                  </a:cubicBezTo>
                  <a:cubicBezTo>
                    <a:pt x="123" y="289"/>
                    <a:pt x="106" y="285"/>
                    <a:pt x="106" y="282"/>
                  </a:cubicBezTo>
                  <a:cubicBezTo>
                    <a:pt x="128" y="187"/>
                    <a:pt x="111" y="70"/>
                    <a:pt x="5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4" name="Freeform 207"/>
            <p:cNvSpPr>
              <a:spLocks/>
            </p:cNvSpPr>
            <p:nvPr/>
          </p:nvSpPr>
          <p:spPr bwMode="auto">
            <a:xfrm>
              <a:off x="5946421" y="6017468"/>
              <a:ext cx="101763" cy="345232"/>
            </a:xfrm>
            <a:custGeom>
              <a:avLst/>
              <a:gdLst/>
              <a:ahLst/>
              <a:cxnLst>
                <a:cxn ang="0">
                  <a:pos x="7" y="12"/>
                </a:cxn>
                <a:cxn ang="0">
                  <a:pos x="55" y="352"/>
                </a:cxn>
                <a:cxn ang="0">
                  <a:pos x="48" y="340"/>
                </a:cxn>
                <a:cxn ang="0">
                  <a:pos x="2" y="4"/>
                </a:cxn>
                <a:cxn ang="0">
                  <a:pos x="7" y="12"/>
                </a:cxn>
              </a:cxnLst>
              <a:rect l="0" t="0" r="r" b="b"/>
              <a:pathLst>
                <a:path w="65" h="352">
                  <a:moveTo>
                    <a:pt x="7" y="12"/>
                  </a:moveTo>
                  <a:cubicBezTo>
                    <a:pt x="56" y="94"/>
                    <a:pt x="65" y="233"/>
                    <a:pt x="55" y="352"/>
                  </a:cubicBezTo>
                  <a:cubicBezTo>
                    <a:pt x="55" y="349"/>
                    <a:pt x="48" y="343"/>
                    <a:pt x="48" y="340"/>
                  </a:cubicBezTo>
                  <a:cubicBezTo>
                    <a:pt x="58" y="225"/>
                    <a:pt x="50" y="84"/>
                    <a:pt x="2" y="4"/>
                  </a:cubicBezTo>
                  <a:cubicBezTo>
                    <a:pt x="0" y="0"/>
                    <a:pt x="6" y="11"/>
                    <a:pt x="7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5" name="Freeform 208"/>
            <p:cNvSpPr>
              <a:spLocks/>
            </p:cNvSpPr>
            <p:nvPr/>
          </p:nvSpPr>
          <p:spPr bwMode="auto">
            <a:xfrm>
              <a:off x="5879102" y="6053756"/>
              <a:ext cx="156557" cy="308944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6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00" h="315">
                  <a:moveTo>
                    <a:pt x="14" y="13"/>
                  </a:moveTo>
                  <a:cubicBezTo>
                    <a:pt x="100" y="97"/>
                    <a:pt x="92" y="218"/>
                    <a:pt x="48" y="315"/>
                  </a:cubicBezTo>
                  <a:cubicBezTo>
                    <a:pt x="49" y="312"/>
                    <a:pt x="34" y="305"/>
                    <a:pt x="36" y="303"/>
                  </a:cubicBezTo>
                  <a:cubicBezTo>
                    <a:pt x="78" y="209"/>
                    <a:pt x="89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6" name="Freeform 209"/>
            <p:cNvSpPr>
              <a:spLocks/>
            </p:cNvSpPr>
            <p:nvPr/>
          </p:nvSpPr>
          <p:spPr bwMode="auto">
            <a:xfrm>
              <a:off x="6043487" y="5971371"/>
              <a:ext cx="180042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5" h="399">
                  <a:moveTo>
                    <a:pt x="101" y="14"/>
                  </a:moveTo>
                  <a:cubicBezTo>
                    <a:pt x="16" y="107"/>
                    <a:pt x="0" y="265"/>
                    <a:pt x="18" y="399"/>
                  </a:cubicBezTo>
                  <a:cubicBezTo>
                    <a:pt x="18" y="395"/>
                    <a:pt x="31" y="389"/>
                    <a:pt x="30" y="386"/>
                  </a:cubicBezTo>
                  <a:cubicBezTo>
                    <a:pt x="13" y="255"/>
                    <a:pt x="27" y="96"/>
                    <a:pt x="110" y="5"/>
                  </a:cubicBezTo>
                  <a:cubicBezTo>
                    <a:pt x="115" y="0"/>
                    <a:pt x="103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7" name="Freeform 210"/>
            <p:cNvSpPr>
              <a:spLocks/>
            </p:cNvSpPr>
            <p:nvPr/>
          </p:nvSpPr>
          <p:spPr bwMode="auto">
            <a:xfrm>
              <a:off x="6015307" y="5971371"/>
              <a:ext cx="180041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5" h="399">
                  <a:moveTo>
                    <a:pt x="101" y="14"/>
                  </a:moveTo>
                  <a:cubicBezTo>
                    <a:pt x="16" y="107"/>
                    <a:pt x="0" y="265"/>
                    <a:pt x="18" y="399"/>
                  </a:cubicBezTo>
                  <a:cubicBezTo>
                    <a:pt x="18" y="396"/>
                    <a:pt x="31" y="389"/>
                    <a:pt x="30" y="386"/>
                  </a:cubicBezTo>
                  <a:cubicBezTo>
                    <a:pt x="13" y="255"/>
                    <a:pt x="27" y="96"/>
                    <a:pt x="110" y="5"/>
                  </a:cubicBezTo>
                  <a:cubicBezTo>
                    <a:pt x="115" y="0"/>
                    <a:pt x="103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8" name="Freeform 211"/>
            <p:cNvSpPr>
              <a:spLocks/>
            </p:cNvSpPr>
            <p:nvPr/>
          </p:nvSpPr>
          <p:spPr bwMode="auto">
            <a:xfrm>
              <a:off x="6084192" y="5888986"/>
              <a:ext cx="79845" cy="473714"/>
            </a:xfrm>
            <a:custGeom>
              <a:avLst/>
              <a:gdLst/>
              <a:ahLst/>
              <a:cxnLst>
                <a:cxn ang="0">
                  <a:pos x="45" y="18"/>
                </a:cxn>
                <a:cxn ang="0">
                  <a:pos x="8" y="483"/>
                </a:cxn>
                <a:cxn ang="0">
                  <a:pos x="13" y="467"/>
                </a:cxn>
                <a:cxn ang="0">
                  <a:pos x="49" y="7"/>
                </a:cxn>
                <a:cxn ang="0">
                  <a:pos x="45" y="18"/>
                </a:cxn>
              </a:cxnLst>
              <a:rect l="0" t="0" r="r" b="b"/>
              <a:pathLst>
                <a:path w="51" h="483">
                  <a:moveTo>
                    <a:pt x="45" y="18"/>
                  </a:moveTo>
                  <a:cubicBezTo>
                    <a:pt x="7" y="130"/>
                    <a:pt x="0" y="320"/>
                    <a:pt x="8" y="483"/>
                  </a:cubicBezTo>
                  <a:cubicBezTo>
                    <a:pt x="7" y="479"/>
                    <a:pt x="13" y="471"/>
                    <a:pt x="13" y="467"/>
                  </a:cubicBezTo>
                  <a:cubicBezTo>
                    <a:pt x="5" y="310"/>
                    <a:pt x="11" y="116"/>
                    <a:pt x="49" y="7"/>
                  </a:cubicBezTo>
                  <a:cubicBezTo>
                    <a:pt x="51" y="0"/>
                    <a:pt x="46" y="16"/>
                    <a:pt x="45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9" name="Freeform 212"/>
            <p:cNvSpPr>
              <a:spLocks/>
            </p:cNvSpPr>
            <p:nvPr/>
          </p:nvSpPr>
          <p:spPr bwMode="auto">
            <a:xfrm>
              <a:off x="6102979" y="5939986"/>
              <a:ext cx="123681" cy="422714"/>
            </a:xfrm>
            <a:custGeom>
              <a:avLst/>
              <a:gdLst/>
              <a:ahLst/>
              <a:cxnLst>
                <a:cxn ang="0">
                  <a:pos x="68" y="18"/>
                </a:cxn>
                <a:cxn ang="0">
                  <a:pos x="41" y="431"/>
                </a:cxn>
                <a:cxn ang="0">
                  <a:pos x="51" y="414"/>
                </a:cxn>
                <a:cxn ang="0">
                  <a:pos x="75" y="6"/>
                </a:cxn>
                <a:cxn ang="0">
                  <a:pos x="68" y="18"/>
                </a:cxn>
              </a:cxnLst>
              <a:rect l="0" t="0" r="r" b="b"/>
              <a:pathLst>
                <a:path w="79" h="431">
                  <a:moveTo>
                    <a:pt x="68" y="18"/>
                  </a:moveTo>
                  <a:cubicBezTo>
                    <a:pt x="0" y="133"/>
                    <a:pt x="7" y="298"/>
                    <a:pt x="41" y="431"/>
                  </a:cubicBezTo>
                  <a:cubicBezTo>
                    <a:pt x="40" y="428"/>
                    <a:pt x="52" y="418"/>
                    <a:pt x="51" y="414"/>
                  </a:cubicBezTo>
                  <a:cubicBezTo>
                    <a:pt x="18" y="285"/>
                    <a:pt x="9" y="119"/>
                    <a:pt x="75" y="6"/>
                  </a:cubicBezTo>
                  <a:cubicBezTo>
                    <a:pt x="79" y="0"/>
                    <a:pt x="69" y="16"/>
                    <a:pt x="68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0" name="Freeform 213"/>
            <p:cNvSpPr>
              <a:spLocks/>
            </p:cNvSpPr>
            <p:nvPr/>
          </p:nvSpPr>
          <p:spPr bwMode="auto">
            <a:xfrm>
              <a:off x="6270496" y="6167525"/>
              <a:ext cx="101763" cy="195175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55" y="199"/>
                </a:cxn>
                <a:cxn ang="0">
                  <a:pos x="48" y="192"/>
                </a:cxn>
                <a:cxn ang="0">
                  <a:pos x="2" y="3"/>
                </a:cxn>
                <a:cxn ang="0">
                  <a:pos x="7" y="7"/>
                </a:cxn>
              </a:cxnLst>
              <a:rect l="0" t="0" r="r" b="b"/>
              <a:pathLst>
                <a:path w="65" h="199">
                  <a:moveTo>
                    <a:pt x="7" y="7"/>
                  </a:moveTo>
                  <a:cubicBezTo>
                    <a:pt x="56" y="53"/>
                    <a:pt x="65" y="132"/>
                    <a:pt x="55" y="199"/>
                  </a:cubicBezTo>
                  <a:cubicBezTo>
                    <a:pt x="55" y="197"/>
                    <a:pt x="48" y="194"/>
                    <a:pt x="48" y="192"/>
                  </a:cubicBezTo>
                  <a:cubicBezTo>
                    <a:pt x="58" y="127"/>
                    <a:pt x="50" y="48"/>
                    <a:pt x="2" y="3"/>
                  </a:cubicBezTo>
                  <a:cubicBezTo>
                    <a:pt x="0" y="0"/>
                    <a:pt x="7" y="6"/>
                    <a:pt x="7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1" name="Freeform 214"/>
            <p:cNvSpPr>
              <a:spLocks/>
            </p:cNvSpPr>
            <p:nvPr/>
          </p:nvSpPr>
          <p:spPr bwMode="auto">
            <a:xfrm>
              <a:off x="6236053" y="6005698"/>
              <a:ext cx="122115" cy="357002"/>
            </a:xfrm>
            <a:custGeom>
              <a:avLst/>
              <a:gdLst/>
              <a:ahLst/>
              <a:cxnLst>
                <a:cxn ang="0">
                  <a:pos x="68" y="15"/>
                </a:cxn>
                <a:cxn ang="0">
                  <a:pos x="42" y="364"/>
                </a:cxn>
                <a:cxn ang="0">
                  <a:pos x="51" y="350"/>
                </a:cxn>
                <a:cxn ang="0">
                  <a:pos x="75" y="5"/>
                </a:cxn>
                <a:cxn ang="0">
                  <a:pos x="68" y="15"/>
                </a:cxn>
              </a:cxnLst>
              <a:rect l="0" t="0" r="r" b="b"/>
              <a:pathLst>
                <a:path w="78" h="364">
                  <a:moveTo>
                    <a:pt x="68" y="15"/>
                  </a:moveTo>
                  <a:cubicBezTo>
                    <a:pt x="0" y="112"/>
                    <a:pt x="7" y="251"/>
                    <a:pt x="42" y="364"/>
                  </a:cubicBezTo>
                  <a:cubicBezTo>
                    <a:pt x="41" y="361"/>
                    <a:pt x="52" y="353"/>
                    <a:pt x="51" y="350"/>
                  </a:cubicBezTo>
                  <a:cubicBezTo>
                    <a:pt x="18" y="241"/>
                    <a:pt x="9" y="100"/>
                    <a:pt x="75" y="5"/>
                  </a:cubicBezTo>
                  <a:cubicBezTo>
                    <a:pt x="78" y="0"/>
                    <a:pt x="69" y="13"/>
                    <a:pt x="68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2" name="Freeform 215"/>
            <p:cNvSpPr>
              <a:spLocks/>
            </p:cNvSpPr>
            <p:nvPr/>
          </p:nvSpPr>
          <p:spPr bwMode="auto">
            <a:xfrm>
              <a:off x="6372259" y="5965486"/>
              <a:ext cx="147164" cy="397214"/>
            </a:xfrm>
            <a:custGeom>
              <a:avLst/>
              <a:gdLst/>
              <a:ahLst/>
              <a:cxnLst>
                <a:cxn ang="0">
                  <a:pos x="58" y="16"/>
                </a:cxn>
                <a:cxn ang="0">
                  <a:pos x="85" y="405"/>
                </a:cxn>
                <a:cxn ang="0">
                  <a:pos x="93" y="390"/>
                </a:cxn>
                <a:cxn ang="0">
                  <a:pos x="64" y="5"/>
                </a:cxn>
                <a:cxn ang="0">
                  <a:pos x="58" y="16"/>
                </a:cxn>
              </a:cxnLst>
              <a:rect l="0" t="0" r="r" b="b"/>
              <a:pathLst>
                <a:path w="94" h="405">
                  <a:moveTo>
                    <a:pt x="58" y="16"/>
                  </a:moveTo>
                  <a:cubicBezTo>
                    <a:pt x="0" y="120"/>
                    <a:pt x="29" y="276"/>
                    <a:pt x="85" y="405"/>
                  </a:cubicBezTo>
                  <a:cubicBezTo>
                    <a:pt x="83" y="402"/>
                    <a:pt x="94" y="393"/>
                    <a:pt x="93" y="390"/>
                  </a:cubicBezTo>
                  <a:cubicBezTo>
                    <a:pt x="40" y="265"/>
                    <a:pt x="8" y="107"/>
                    <a:pt x="64" y="5"/>
                  </a:cubicBezTo>
                  <a:cubicBezTo>
                    <a:pt x="67" y="0"/>
                    <a:pt x="59" y="14"/>
                    <a:pt x="5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3" name="Freeform 216"/>
            <p:cNvSpPr>
              <a:spLocks/>
            </p:cNvSpPr>
            <p:nvPr/>
          </p:nvSpPr>
          <p:spPr bwMode="auto">
            <a:xfrm>
              <a:off x="6281455" y="6017468"/>
              <a:ext cx="103328" cy="345232"/>
            </a:xfrm>
            <a:custGeom>
              <a:avLst/>
              <a:gdLst/>
              <a:ahLst/>
              <a:cxnLst>
                <a:cxn ang="0">
                  <a:pos x="58" y="12"/>
                </a:cxn>
                <a:cxn ang="0">
                  <a:pos x="10" y="352"/>
                </a:cxn>
                <a:cxn ang="0">
                  <a:pos x="17" y="340"/>
                </a:cxn>
                <a:cxn ang="0">
                  <a:pos x="63" y="4"/>
                </a:cxn>
                <a:cxn ang="0">
                  <a:pos x="58" y="12"/>
                </a:cxn>
              </a:cxnLst>
              <a:rect l="0" t="0" r="r" b="b"/>
              <a:pathLst>
                <a:path w="66" h="352">
                  <a:moveTo>
                    <a:pt x="58" y="12"/>
                  </a:moveTo>
                  <a:cubicBezTo>
                    <a:pt x="9" y="94"/>
                    <a:pt x="0" y="233"/>
                    <a:pt x="10" y="352"/>
                  </a:cubicBezTo>
                  <a:cubicBezTo>
                    <a:pt x="10" y="349"/>
                    <a:pt x="18" y="343"/>
                    <a:pt x="17" y="340"/>
                  </a:cubicBezTo>
                  <a:cubicBezTo>
                    <a:pt x="8" y="225"/>
                    <a:pt x="15" y="84"/>
                    <a:pt x="63" y="4"/>
                  </a:cubicBezTo>
                  <a:cubicBezTo>
                    <a:pt x="66" y="0"/>
                    <a:pt x="59" y="11"/>
                    <a:pt x="5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4" name="Freeform 217"/>
            <p:cNvSpPr>
              <a:spLocks/>
            </p:cNvSpPr>
            <p:nvPr/>
          </p:nvSpPr>
          <p:spPr bwMode="auto">
            <a:xfrm>
              <a:off x="6403570" y="6053756"/>
              <a:ext cx="154992" cy="308944"/>
            </a:xfrm>
            <a:custGeom>
              <a:avLst/>
              <a:gdLst/>
              <a:ahLst/>
              <a:cxnLst>
                <a:cxn ang="0">
                  <a:pos x="85" y="13"/>
                </a:cxn>
                <a:cxn ang="0">
                  <a:pos x="51" y="315"/>
                </a:cxn>
                <a:cxn ang="0">
                  <a:pos x="64" y="303"/>
                </a:cxn>
                <a:cxn ang="0">
                  <a:pos x="94" y="5"/>
                </a:cxn>
                <a:cxn ang="0">
                  <a:pos x="85" y="13"/>
                </a:cxn>
              </a:cxnLst>
              <a:rect l="0" t="0" r="r" b="b"/>
              <a:pathLst>
                <a:path w="99" h="315">
                  <a:moveTo>
                    <a:pt x="85" y="13"/>
                  </a:moveTo>
                  <a:cubicBezTo>
                    <a:pt x="0" y="97"/>
                    <a:pt x="8" y="218"/>
                    <a:pt x="51" y="315"/>
                  </a:cubicBezTo>
                  <a:cubicBezTo>
                    <a:pt x="50" y="312"/>
                    <a:pt x="65" y="305"/>
                    <a:pt x="64" y="303"/>
                  </a:cubicBezTo>
                  <a:cubicBezTo>
                    <a:pt x="21" y="209"/>
                    <a:pt x="10" y="87"/>
                    <a:pt x="94" y="5"/>
                  </a:cubicBezTo>
                  <a:cubicBezTo>
                    <a:pt x="99" y="0"/>
                    <a:pt x="87" y="12"/>
                    <a:pt x="85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5" name="Freeform 218"/>
            <p:cNvSpPr>
              <a:spLocks/>
            </p:cNvSpPr>
            <p:nvPr/>
          </p:nvSpPr>
          <p:spPr bwMode="auto">
            <a:xfrm>
              <a:off x="6170299" y="5978237"/>
              <a:ext cx="122115" cy="384463"/>
            </a:xfrm>
            <a:custGeom>
              <a:avLst/>
              <a:gdLst/>
              <a:ahLst/>
              <a:cxnLst>
                <a:cxn ang="0">
                  <a:pos x="11" y="16"/>
                </a:cxn>
                <a:cxn ang="0">
                  <a:pos x="38" y="392"/>
                </a:cxn>
                <a:cxn ang="0">
                  <a:pos x="28" y="377"/>
                </a:cxn>
                <a:cxn ang="0">
                  <a:pos x="4" y="5"/>
                </a:cxn>
                <a:cxn ang="0">
                  <a:pos x="11" y="16"/>
                </a:cxn>
              </a:cxnLst>
              <a:rect l="0" t="0" r="r" b="b"/>
              <a:pathLst>
                <a:path w="78" h="392">
                  <a:moveTo>
                    <a:pt x="11" y="16"/>
                  </a:moveTo>
                  <a:cubicBezTo>
                    <a:pt x="78" y="121"/>
                    <a:pt x="72" y="271"/>
                    <a:pt x="38" y="392"/>
                  </a:cubicBezTo>
                  <a:cubicBezTo>
                    <a:pt x="39" y="389"/>
                    <a:pt x="27" y="380"/>
                    <a:pt x="28" y="377"/>
                  </a:cubicBezTo>
                  <a:cubicBezTo>
                    <a:pt x="61" y="259"/>
                    <a:pt x="70" y="108"/>
                    <a:pt x="4" y="5"/>
                  </a:cubicBezTo>
                  <a:cubicBezTo>
                    <a:pt x="0" y="0"/>
                    <a:pt x="9" y="14"/>
                    <a:pt x="1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6" name="Freeform 219"/>
            <p:cNvSpPr>
              <a:spLocks/>
            </p:cNvSpPr>
            <p:nvPr/>
          </p:nvSpPr>
          <p:spPr bwMode="auto">
            <a:xfrm>
              <a:off x="6547603" y="6025314"/>
              <a:ext cx="180042" cy="337386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97" y="344"/>
                </a:cxn>
                <a:cxn ang="0">
                  <a:pos x="85" y="332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15" h="344">
                  <a:moveTo>
                    <a:pt x="14" y="13"/>
                  </a:moveTo>
                  <a:cubicBezTo>
                    <a:pt x="99" y="93"/>
                    <a:pt x="115" y="228"/>
                    <a:pt x="97" y="344"/>
                  </a:cubicBezTo>
                  <a:cubicBezTo>
                    <a:pt x="97" y="341"/>
                    <a:pt x="84" y="335"/>
                    <a:pt x="85" y="332"/>
                  </a:cubicBezTo>
                  <a:cubicBezTo>
                    <a:pt x="102" y="220"/>
                    <a:pt x="88" y="83"/>
                    <a:pt x="5" y="5"/>
                  </a:cubicBezTo>
                  <a:cubicBezTo>
                    <a:pt x="0" y="0"/>
                    <a:pt x="12" y="11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7" name="Freeform 220"/>
            <p:cNvSpPr>
              <a:spLocks/>
            </p:cNvSpPr>
            <p:nvPr/>
          </p:nvSpPr>
          <p:spPr bwMode="auto">
            <a:xfrm>
              <a:off x="6342512" y="6076314"/>
              <a:ext cx="164386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5" h="292">
                  <a:moveTo>
                    <a:pt x="12" y="11"/>
                  </a:moveTo>
                  <a:cubicBezTo>
                    <a:pt x="91" y="79"/>
                    <a:pt x="105" y="194"/>
                    <a:pt x="89" y="292"/>
                  </a:cubicBezTo>
                  <a:cubicBezTo>
                    <a:pt x="89" y="289"/>
                    <a:pt x="77" y="285"/>
                    <a:pt x="78" y="282"/>
                  </a:cubicBezTo>
                  <a:cubicBezTo>
                    <a:pt x="93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8" name="Freeform 221"/>
            <p:cNvSpPr>
              <a:spLocks/>
            </p:cNvSpPr>
            <p:nvPr/>
          </p:nvSpPr>
          <p:spPr bwMode="auto">
            <a:xfrm>
              <a:off x="6494373" y="6017468"/>
              <a:ext cx="75148" cy="34523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40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6" y="12"/>
                </a:cxn>
              </a:cxnLst>
              <a:rect l="0" t="0" r="r" b="b"/>
              <a:pathLst>
                <a:path w="48" h="352">
                  <a:moveTo>
                    <a:pt x="6" y="12"/>
                  </a:moveTo>
                  <a:cubicBezTo>
                    <a:pt x="41" y="94"/>
                    <a:pt x="48" y="233"/>
                    <a:pt x="40" y="352"/>
                  </a:cubicBezTo>
                  <a:cubicBezTo>
                    <a:pt x="40" y="349"/>
                    <a:pt x="35" y="343"/>
                    <a:pt x="35" y="340"/>
                  </a:cubicBezTo>
                  <a:cubicBezTo>
                    <a:pt x="42" y="225"/>
                    <a:pt x="37" y="84"/>
                    <a:pt x="2" y="4"/>
                  </a:cubicBezTo>
                  <a:cubicBezTo>
                    <a:pt x="0" y="0"/>
                    <a:pt x="5" y="11"/>
                    <a:pt x="6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9" name="Freeform 222"/>
            <p:cNvSpPr>
              <a:spLocks/>
            </p:cNvSpPr>
            <p:nvPr/>
          </p:nvSpPr>
          <p:spPr bwMode="auto">
            <a:xfrm>
              <a:off x="6603964" y="6053756"/>
              <a:ext cx="112721" cy="308944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4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7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7" y="209"/>
                    <a:pt x="65" y="87"/>
                    <a:pt x="4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0" name="Freeform 223"/>
            <p:cNvSpPr>
              <a:spLocks/>
            </p:cNvSpPr>
            <p:nvPr/>
          </p:nvSpPr>
          <p:spPr bwMode="auto">
            <a:xfrm>
              <a:off x="6511595" y="6076314"/>
              <a:ext cx="165951" cy="286386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5" y="4"/>
                </a:cxn>
                <a:cxn ang="0">
                  <a:pos x="13" y="11"/>
                </a:cxn>
              </a:cxnLst>
              <a:rect l="0" t="0" r="r" b="b"/>
              <a:pathLst>
                <a:path w="106" h="292">
                  <a:moveTo>
                    <a:pt x="13" y="11"/>
                  </a:moveTo>
                  <a:cubicBezTo>
                    <a:pt x="92" y="79"/>
                    <a:pt x="106" y="194"/>
                    <a:pt x="89" y="292"/>
                  </a:cubicBezTo>
                  <a:cubicBezTo>
                    <a:pt x="90" y="289"/>
                    <a:pt x="78" y="285"/>
                    <a:pt x="78" y="282"/>
                  </a:cubicBezTo>
                  <a:cubicBezTo>
                    <a:pt x="94" y="187"/>
                    <a:pt x="82" y="70"/>
                    <a:pt x="5" y="4"/>
                  </a:cubicBezTo>
                  <a:cubicBezTo>
                    <a:pt x="0" y="0"/>
                    <a:pt x="11" y="10"/>
                    <a:pt x="13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1" name="Freeform 224"/>
            <p:cNvSpPr>
              <a:spLocks/>
            </p:cNvSpPr>
            <p:nvPr/>
          </p:nvSpPr>
          <p:spPr bwMode="auto">
            <a:xfrm>
              <a:off x="6273627" y="6017468"/>
              <a:ext cx="73582" cy="345232"/>
            </a:xfrm>
            <a:custGeom>
              <a:avLst/>
              <a:gdLst/>
              <a:ahLst/>
              <a:cxnLst>
                <a:cxn ang="0">
                  <a:pos x="5" y="12"/>
                </a:cxn>
                <a:cxn ang="0">
                  <a:pos x="40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5" y="12"/>
                </a:cxn>
              </a:cxnLst>
              <a:rect l="0" t="0" r="r" b="b"/>
              <a:pathLst>
                <a:path w="47" h="352">
                  <a:moveTo>
                    <a:pt x="5" y="12"/>
                  </a:moveTo>
                  <a:cubicBezTo>
                    <a:pt x="41" y="94"/>
                    <a:pt x="47" y="233"/>
                    <a:pt x="40" y="352"/>
                  </a:cubicBezTo>
                  <a:cubicBezTo>
                    <a:pt x="40" y="349"/>
                    <a:pt x="35" y="343"/>
                    <a:pt x="35" y="340"/>
                  </a:cubicBezTo>
                  <a:cubicBezTo>
                    <a:pt x="42" y="225"/>
                    <a:pt x="36" y="84"/>
                    <a:pt x="2" y="4"/>
                  </a:cubicBezTo>
                  <a:cubicBezTo>
                    <a:pt x="0" y="0"/>
                    <a:pt x="5" y="11"/>
                    <a:pt x="5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2" name="Freeform 225"/>
            <p:cNvSpPr>
              <a:spLocks/>
            </p:cNvSpPr>
            <p:nvPr/>
          </p:nvSpPr>
          <p:spPr bwMode="auto">
            <a:xfrm>
              <a:off x="6225094" y="6053756"/>
              <a:ext cx="112722" cy="308944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5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3" name="Freeform 226"/>
            <p:cNvSpPr>
              <a:spLocks/>
            </p:cNvSpPr>
            <p:nvPr/>
          </p:nvSpPr>
          <p:spPr bwMode="auto">
            <a:xfrm>
              <a:off x="6514726" y="5971371"/>
              <a:ext cx="12994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4" name="Freeform 227"/>
            <p:cNvSpPr>
              <a:spLocks/>
            </p:cNvSpPr>
            <p:nvPr/>
          </p:nvSpPr>
          <p:spPr bwMode="auto">
            <a:xfrm>
              <a:off x="6206307" y="5917429"/>
              <a:ext cx="211353" cy="445271"/>
            </a:xfrm>
            <a:custGeom>
              <a:avLst/>
              <a:gdLst/>
              <a:ahLst/>
              <a:cxnLst>
                <a:cxn ang="0">
                  <a:pos x="18" y="19"/>
                </a:cxn>
                <a:cxn ang="0">
                  <a:pos x="70" y="454"/>
                </a:cxn>
                <a:cxn ang="0">
                  <a:pos x="53" y="436"/>
                </a:cxn>
                <a:cxn ang="0">
                  <a:pos x="6" y="6"/>
                </a:cxn>
                <a:cxn ang="0">
                  <a:pos x="18" y="19"/>
                </a:cxn>
              </a:cxnLst>
              <a:rect l="0" t="0" r="r" b="b"/>
              <a:pathLst>
                <a:path w="135" h="454">
                  <a:moveTo>
                    <a:pt x="18" y="19"/>
                  </a:moveTo>
                  <a:cubicBezTo>
                    <a:pt x="135" y="141"/>
                    <a:pt x="127" y="314"/>
                    <a:pt x="70" y="454"/>
                  </a:cubicBezTo>
                  <a:cubicBezTo>
                    <a:pt x="72" y="450"/>
                    <a:pt x="52" y="440"/>
                    <a:pt x="53" y="436"/>
                  </a:cubicBezTo>
                  <a:cubicBezTo>
                    <a:pt x="108" y="301"/>
                    <a:pt x="120" y="125"/>
                    <a:pt x="6" y="6"/>
                  </a:cubicBezTo>
                  <a:cubicBezTo>
                    <a:pt x="0" y="0"/>
                    <a:pt x="16" y="17"/>
                    <a:pt x="18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5" name="Freeform 228"/>
            <p:cNvSpPr>
              <a:spLocks/>
            </p:cNvSpPr>
            <p:nvPr/>
          </p:nvSpPr>
          <p:spPr bwMode="auto">
            <a:xfrm>
              <a:off x="6345644" y="5971371"/>
              <a:ext cx="12994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6" name="Freeform 229"/>
            <p:cNvSpPr>
              <a:spLocks/>
            </p:cNvSpPr>
            <p:nvPr/>
          </p:nvSpPr>
          <p:spPr bwMode="auto">
            <a:xfrm>
              <a:off x="6450537" y="5894871"/>
              <a:ext cx="203525" cy="467829"/>
            </a:xfrm>
            <a:custGeom>
              <a:avLst/>
              <a:gdLst/>
              <a:ahLst/>
              <a:cxnLst>
                <a:cxn ang="0">
                  <a:pos x="115" y="17"/>
                </a:cxn>
                <a:cxn ang="0">
                  <a:pos x="21" y="477"/>
                </a:cxn>
                <a:cxn ang="0">
                  <a:pos x="35" y="461"/>
                </a:cxn>
                <a:cxn ang="0">
                  <a:pos x="125" y="6"/>
                </a:cxn>
                <a:cxn ang="0">
                  <a:pos x="115" y="17"/>
                </a:cxn>
              </a:cxnLst>
              <a:rect l="0" t="0" r="r" b="b"/>
              <a:pathLst>
                <a:path w="130" h="477">
                  <a:moveTo>
                    <a:pt x="115" y="17"/>
                  </a:moveTo>
                  <a:cubicBezTo>
                    <a:pt x="18" y="128"/>
                    <a:pt x="0" y="316"/>
                    <a:pt x="21" y="477"/>
                  </a:cubicBezTo>
                  <a:cubicBezTo>
                    <a:pt x="20" y="473"/>
                    <a:pt x="35" y="465"/>
                    <a:pt x="35" y="461"/>
                  </a:cubicBezTo>
                  <a:cubicBezTo>
                    <a:pt x="15" y="306"/>
                    <a:pt x="30" y="115"/>
                    <a:pt x="125" y="6"/>
                  </a:cubicBezTo>
                  <a:cubicBezTo>
                    <a:pt x="130" y="0"/>
                    <a:pt x="116" y="16"/>
                    <a:pt x="115" y="1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7" name="Freeform 230"/>
            <p:cNvSpPr>
              <a:spLocks/>
            </p:cNvSpPr>
            <p:nvPr/>
          </p:nvSpPr>
          <p:spPr bwMode="auto">
            <a:xfrm>
              <a:off x="6578915" y="5939986"/>
              <a:ext cx="89237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30" y="431"/>
                </a:cxn>
                <a:cxn ang="0">
                  <a:pos x="37" y="414"/>
                </a:cxn>
                <a:cxn ang="0">
                  <a:pos x="55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5" y="298"/>
                    <a:pt x="30" y="431"/>
                  </a:cubicBezTo>
                  <a:cubicBezTo>
                    <a:pt x="29" y="428"/>
                    <a:pt x="38" y="418"/>
                    <a:pt x="37" y="414"/>
                  </a:cubicBezTo>
                  <a:cubicBezTo>
                    <a:pt x="13" y="285"/>
                    <a:pt x="6" y="119"/>
                    <a:pt x="55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8" name="Freeform 231"/>
            <p:cNvSpPr>
              <a:spLocks/>
            </p:cNvSpPr>
            <p:nvPr/>
          </p:nvSpPr>
          <p:spPr bwMode="auto">
            <a:xfrm>
              <a:off x="6701030" y="6167525"/>
              <a:ext cx="73581" cy="195175"/>
            </a:xfrm>
            <a:custGeom>
              <a:avLst/>
              <a:gdLst/>
              <a:ahLst/>
              <a:cxnLst>
                <a:cxn ang="0">
                  <a:pos x="5" y="7"/>
                </a:cxn>
                <a:cxn ang="0">
                  <a:pos x="40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5" y="7"/>
                </a:cxn>
              </a:cxnLst>
              <a:rect l="0" t="0" r="r" b="b"/>
              <a:pathLst>
                <a:path w="47" h="199">
                  <a:moveTo>
                    <a:pt x="5" y="7"/>
                  </a:moveTo>
                  <a:cubicBezTo>
                    <a:pt x="41" y="53"/>
                    <a:pt x="47" y="132"/>
                    <a:pt x="40" y="199"/>
                  </a:cubicBezTo>
                  <a:cubicBezTo>
                    <a:pt x="40" y="197"/>
                    <a:pt x="34" y="194"/>
                    <a:pt x="35" y="192"/>
                  </a:cubicBezTo>
                  <a:cubicBezTo>
                    <a:pt x="42" y="127"/>
                    <a:pt x="36" y="48"/>
                    <a:pt x="2" y="3"/>
                  </a:cubicBezTo>
                  <a:cubicBezTo>
                    <a:pt x="0" y="0"/>
                    <a:pt x="5" y="6"/>
                    <a:pt x="5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9" name="Freeform 232"/>
            <p:cNvSpPr>
              <a:spLocks/>
            </p:cNvSpPr>
            <p:nvPr/>
          </p:nvSpPr>
          <p:spPr bwMode="auto">
            <a:xfrm>
              <a:off x="6675981" y="6005698"/>
              <a:ext cx="89237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3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0" name="Freeform 233"/>
            <p:cNvSpPr>
              <a:spLocks/>
            </p:cNvSpPr>
            <p:nvPr/>
          </p:nvSpPr>
          <p:spPr bwMode="auto">
            <a:xfrm>
              <a:off x="6751128" y="5971371"/>
              <a:ext cx="131509" cy="391329"/>
            </a:xfrm>
            <a:custGeom>
              <a:avLst/>
              <a:gdLst/>
              <a:ahLst/>
              <a:cxnLst>
                <a:cxn ang="0">
                  <a:pos x="74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4" y="14"/>
                </a:cxn>
              </a:cxnLst>
              <a:rect l="0" t="0" r="r" b="b"/>
              <a:pathLst>
                <a:path w="84" h="399">
                  <a:moveTo>
                    <a:pt x="74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3" y="396"/>
                    <a:pt x="22" y="389"/>
                    <a:pt x="22" y="386"/>
                  </a:cubicBezTo>
                  <a:cubicBezTo>
                    <a:pt x="10" y="255"/>
                    <a:pt x="19" y="96"/>
                    <a:pt x="80" y="5"/>
                  </a:cubicBezTo>
                  <a:cubicBezTo>
                    <a:pt x="84" y="0"/>
                    <a:pt x="75" y="13"/>
                    <a:pt x="74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1" name="Freeform 234"/>
            <p:cNvSpPr>
              <a:spLocks/>
            </p:cNvSpPr>
            <p:nvPr/>
          </p:nvSpPr>
          <p:spPr bwMode="auto">
            <a:xfrm>
              <a:off x="6708857" y="6017468"/>
              <a:ext cx="75148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3" y="340"/>
                </a:cxn>
                <a:cxn ang="0">
                  <a:pos x="46" y="4"/>
                </a:cxn>
                <a:cxn ang="0">
                  <a:pos x="42" y="12"/>
                </a:cxn>
              </a:cxnLst>
              <a:rect l="0" t="0" r="r" b="b"/>
              <a:pathLst>
                <a:path w="48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3" y="343"/>
                    <a:pt x="13" y="340"/>
                  </a:cubicBezTo>
                  <a:cubicBezTo>
                    <a:pt x="5" y="225"/>
                    <a:pt x="11" y="84"/>
                    <a:pt x="46" y="4"/>
                  </a:cubicBezTo>
                  <a:cubicBezTo>
                    <a:pt x="48" y="0"/>
                    <a:pt x="43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2" name="Freeform 235"/>
            <p:cNvSpPr>
              <a:spLocks/>
            </p:cNvSpPr>
            <p:nvPr/>
          </p:nvSpPr>
          <p:spPr bwMode="auto">
            <a:xfrm>
              <a:off x="6796530" y="6053756"/>
              <a:ext cx="114287" cy="308944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3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3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3" name="Freeform 236"/>
            <p:cNvSpPr>
              <a:spLocks/>
            </p:cNvSpPr>
            <p:nvPr/>
          </p:nvSpPr>
          <p:spPr bwMode="auto">
            <a:xfrm>
              <a:off x="6627448" y="5978237"/>
              <a:ext cx="89237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3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9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3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4" name="Freeform 237"/>
            <p:cNvSpPr>
              <a:spLocks/>
            </p:cNvSpPr>
            <p:nvPr/>
          </p:nvSpPr>
          <p:spPr bwMode="auto">
            <a:xfrm>
              <a:off x="6696333" y="5971371"/>
              <a:ext cx="131508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1" y="399"/>
                </a:cxn>
                <a:cxn ang="0">
                  <a:pos x="62" y="386"/>
                </a:cxn>
                <a:cxn ang="0">
                  <a:pos x="4" y="5"/>
                </a:cxn>
                <a:cxn ang="0">
                  <a:pos x="10" y="14"/>
                </a:cxn>
              </a:cxnLst>
              <a:rect l="0" t="0" r="r" b="b"/>
              <a:pathLst>
                <a:path w="84" h="399">
                  <a:moveTo>
                    <a:pt x="10" y="14"/>
                  </a:moveTo>
                  <a:cubicBezTo>
                    <a:pt x="72" y="107"/>
                    <a:pt x="84" y="265"/>
                    <a:pt x="71" y="399"/>
                  </a:cubicBezTo>
                  <a:cubicBezTo>
                    <a:pt x="71" y="396"/>
                    <a:pt x="61" y="389"/>
                    <a:pt x="62" y="386"/>
                  </a:cubicBezTo>
                  <a:cubicBezTo>
                    <a:pt x="74" y="255"/>
                    <a:pt x="65" y="96"/>
                    <a:pt x="4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5" name="Freeform 238"/>
            <p:cNvSpPr>
              <a:spLocks/>
            </p:cNvSpPr>
            <p:nvPr/>
          </p:nvSpPr>
          <p:spPr bwMode="auto">
            <a:xfrm>
              <a:off x="5670880" y="6025314"/>
              <a:ext cx="180042" cy="337386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97" y="344"/>
                </a:cxn>
                <a:cxn ang="0">
                  <a:pos x="85" y="332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15" h="344">
                  <a:moveTo>
                    <a:pt x="14" y="13"/>
                  </a:moveTo>
                  <a:cubicBezTo>
                    <a:pt x="99" y="93"/>
                    <a:pt x="115" y="228"/>
                    <a:pt x="97" y="344"/>
                  </a:cubicBezTo>
                  <a:cubicBezTo>
                    <a:pt x="97" y="341"/>
                    <a:pt x="84" y="335"/>
                    <a:pt x="85" y="332"/>
                  </a:cubicBezTo>
                  <a:cubicBezTo>
                    <a:pt x="102" y="220"/>
                    <a:pt x="89" y="83"/>
                    <a:pt x="5" y="5"/>
                  </a:cubicBezTo>
                  <a:cubicBezTo>
                    <a:pt x="0" y="0"/>
                    <a:pt x="12" y="11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6" name="Freeform 239"/>
            <p:cNvSpPr>
              <a:spLocks/>
            </p:cNvSpPr>
            <p:nvPr/>
          </p:nvSpPr>
          <p:spPr bwMode="auto">
            <a:xfrm>
              <a:off x="5727241" y="6053756"/>
              <a:ext cx="114287" cy="308944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4" y="5"/>
                </a:cxn>
                <a:cxn ang="0">
                  <a:pos x="10" y="13"/>
                </a:cxn>
              </a:cxnLst>
              <a:rect l="0" t="0" r="r" b="b"/>
              <a:pathLst>
                <a:path w="73" h="315">
                  <a:moveTo>
                    <a:pt x="10" y="13"/>
                  </a:moveTo>
                  <a:cubicBezTo>
                    <a:pt x="73" y="97"/>
                    <a:pt x="67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7" y="209"/>
                    <a:pt x="65" y="87"/>
                    <a:pt x="4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7" name="Freeform 240"/>
            <p:cNvSpPr>
              <a:spLocks/>
            </p:cNvSpPr>
            <p:nvPr/>
          </p:nvSpPr>
          <p:spPr bwMode="auto">
            <a:xfrm>
              <a:off x="5634872" y="6076314"/>
              <a:ext cx="165950" cy="286386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90" y="292"/>
                </a:cxn>
                <a:cxn ang="0">
                  <a:pos x="78" y="282"/>
                </a:cxn>
                <a:cxn ang="0">
                  <a:pos x="5" y="4"/>
                </a:cxn>
                <a:cxn ang="0">
                  <a:pos x="13" y="11"/>
                </a:cxn>
              </a:cxnLst>
              <a:rect l="0" t="0" r="r" b="b"/>
              <a:pathLst>
                <a:path w="106" h="292">
                  <a:moveTo>
                    <a:pt x="13" y="11"/>
                  </a:moveTo>
                  <a:cubicBezTo>
                    <a:pt x="92" y="79"/>
                    <a:pt x="106" y="194"/>
                    <a:pt x="90" y="292"/>
                  </a:cubicBezTo>
                  <a:cubicBezTo>
                    <a:pt x="90" y="289"/>
                    <a:pt x="78" y="285"/>
                    <a:pt x="78" y="282"/>
                  </a:cubicBezTo>
                  <a:cubicBezTo>
                    <a:pt x="94" y="187"/>
                    <a:pt x="82" y="70"/>
                    <a:pt x="5" y="4"/>
                  </a:cubicBezTo>
                  <a:cubicBezTo>
                    <a:pt x="0" y="0"/>
                    <a:pt x="11" y="10"/>
                    <a:pt x="13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8" name="Freeform 241"/>
            <p:cNvSpPr>
              <a:spLocks/>
            </p:cNvSpPr>
            <p:nvPr/>
          </p:nvSpPr>
          <p:spPr bwMode="auto">
            <a:xfrm>
              <a:off x="5702192" y="5939986"/>
              <a:ext cx="89237" cy="422714"/>
            </a:xfrm>
            <a:custGeom>
              <a:avLst/>
              <a:gdLst/>
              <a:ahLst/>
              <a:cxnLst>
                <a:cxn ang="0">
                  <a:pos x="50" y="18"/>
                </a:cxn>
                <a:cxn ang="0">
                  <a:pos x="30" y="431"/>
                </a:cxn>
                <a:cxn ang="0">
                  <a:pos x="37" y="414"/>
                </a:cxn>
                <a:cxn ang="0">
                  <a:pos x="55" y="6"/>
                </a:cxn>
                <a:cxn ang="0">
                  <a:pos x="50" y="18"/>
                </a:cxn>
              </a:cxnLst>
              <a:rect l="0" t="0" r="r" b="b"/>
              <a:pathLst>
                <a:path w="57" h="431">
                  <a:moveTo>
                    <a:pt x="50" y="18"/>
                  </a:moveTo>
                  <a:cubicBezTo>
                    <a:pt x="0" y="133"/>
                    <a:pt x="5" y="298"/>
                    <a:pt x="30" y="431"/>
                  </a:cubicBezTo>
                  <a:cubicBezTo>
                    <a:pt x="29" y="428"/>
                    <a:pt x="38" y="418"/>
                    <a:pt x="37" y="414"/>
                  </a:cubicBezTo>
                  <a:cubicBezTo>
                    <a:pt x="13" y="285"/>
                    <a:pt x="7" y="119"/>
                    <a:pt x="55" y="6"/>
                  </a:cubicBezTo>
                  <a:cubicBezTo>
                    <a:pt x="57" y="0"/>
                    <a:pt x="50" y="16"/>
                    <a:pt x="50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9" name="Freeform 242"/>
            <p:cNvSpPr>
              <a:spLocks/>
            </p:cNvSpPr>
            <p:nvPr/>
          </p:nvSpPr>
          <p:spPr bwMode="auto">
            <a:xfrm>
              <a:off x="5824307" y="6167525"/>
              <a:ext cx="73582" cy="195175"/>
            </a:xfrm>
            <a:custGeom>
              <a:avLst/>
              <a:gdLst/>
              <a:ahLst/>
              <a:cxnLst>
                <a:cxn ang="0">
                  <a:pos x="5" y="7"/>
                </a:cxn>
                <a:cxn ang="0">
                  <a:pos x="40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5" y="7"/>
                </a:cxn>
              </a:cxnLst>
              <a:rect l="0" t="0" r="r" b="b"/>
              <a:pathLst>
                <a:path w="47" h="199">
                  <a:moveTo>
                    <a:pt x="5" y="7"/>
                  </a:moveTo>
                  <a:cubicBezTo>
                    <a:pt x="41" y="53"/>
                    <a:pt x="47" y="132"/>
                    <a:pt x="40" y="199"/>
                  </a:cubicBezTo>
                  <a:cubicBezTo>
                    <a:pt x="40" y="197"/>
                    <a:pt x="35" y="194"/>
                    <a:pt x="35" y="192"/>
                  </a:cubicBezTo>
                  <a:cubicBezTo>
                    <a:pt x="42" y="127"/>
                    <a:pt x="36" y="48"/>
                    <a:pt x="2" y="3"/>
                  </a:cubicBezTo>
                  <a:cubicBezTo>
                    <a:pt x="0" y="0"/>
                    <a:pt x="5" y="6"/>
                    <a:pt x="5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0" name="Freeform 243"/>
            <p:cNvSpPr>
              <a:spLocks/>
            </p:cNvSpPr>
            <p:nvPr/>
          </p:nvSpPr>
          <p:spPr bwMode="auto">
            <a:xfrm>
              <a:off x="5799258" y="6005698"/>
              <a:ext cx="89237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30" y="361"/>
                    <a:pt x="38" y="353"/>
                    <a:pt x="37" y="350"/>
                  </a:cubicBezTo>
                  <a:cubicBezTo>
                    <a:pt x="13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1" name="Freeform 244"/>
            <p:cNvSpPr>
              <a:spLocks/>
            </p:cNvSpPr>
            <p:nvPr/>
          </p:nvSpPr>
          <p:spPr bwMode="auto">
            <a:xfrm>
              <a:off x="5874405" y="5971371"/>
              <a:ext cx="131509" cy="391329"/>
            </a:xfrm>
            <a:custGeom>
              <a:avLst/>
              <a:gdLst/>
              <a:ahLst/>
              <a:cxnLst>
                <a:cxn ang="0">
                  <a:pos x="74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4" y="14"/>
                </a:cxn>
              </a:cxnLst>
              <a:rect l="0" t="0" r="r" b="b"/>
              <a:pathLst>
                <a:path w="84" h="399">
                  <a:moveTo>
                    <a:pt x="74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3" y="396"/>
                    <a:pt x="23" y="389"/>
                    <a:pt x="22" y="386"/>
                  </a:cubicBezTo>
                  <a:cubicBezTo>
                    <a:pt x="10" y="255"/>
                    <a:pt x="19" y="96"/>
                    <a:pt x="80" y="5"/>
                  </a:cubicBezTo>
                  <a:cubicBezTo>
                    <a:pt x="84" y="0"/>
                    <a:pt x="75" y="13"/>
                    <a:pt x="74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2" name="Freeform 245"/>
            <p:cNvSpPr>
              <a:spLocks/>
            </p:cNvSpPr>
            <p:nvPr/>
          </p:nvSpPr>
          <p:spPr bwMode="auto">
            <a:xfrm>
              <a:off x="5832134" y="6017468"/>
              <a:ext cx="75148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3" y="340"/>
                </a:cxn>
                <a:cxn ang="0">
                  <a:pos x="46" y="4"/>
                </a:cxn>
                <a:cxn ang="0">
                  <a:pos x="42" y="12"/>
                </a:cxn>
              </a:cxnLst>
              <a:rect l="0" t="0" r="r" b="b"/>
              <a:pathLst>
                <a:path w="48" h="352">
                  <a:moveTo>
                    <a:pt x="42" y="12"/>
                  </a:moveTo>
                  <a:cubicBezTo>
                    <a:pt x="7" y="94"/>
                    <a:pt x="0" y="233"/>
                    <a:pt x="7" y="352"/>
                  </a:cubicBezTo>
                  <a:cubicBezTo>
                    <a:pt x="7" y="349"/>
                    <a:pt x="13" y="343"/>
                    <a:pt x="13" y="340"/>
                  </a:cubicBezTo>
                  <a:cubicBezTo>
                    <a:pt x="5" y="225"/>
                    <a:pt x="11" y="84"/>
                    <a:pt x="46" y="4"/>
                  </a:cubicBezTo>
                  <a:cubicBezTo>
                    <a:pt x="48" y="0"/>
                    <a:pt x="43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3" name="Freeform 246"/>
            <p:cNvSpPr>
              <a:spLocks/>
            </p:cNvSpPr>
            <p:nvPr/>
          </p:nvSpPr>
          <p:spPr bwMode="auto">
            <a:xfrm>
              <a:off x="5921372" y="6053756"/>
              <a:ext cx="112722" cy="308944"/>
            </a:xfrm>
            <a:custGeom>
              <a:avLst/>
              <a:gdLst/>
              <a:ahLst/>
              <a:cxnLst>
                <a:cxn ang="0">
                  <a:pos x="62" y="13"/>
                </a:cxn>
                <a:cxn ang="0">
                  <a:pos x="37" y="315"/>
                </a:cxn>
                <a:cxn ang="0">
                  <a:pos x="46" y="303"/>
                </a:cxn>
                <a:cxn ang="0">
                  <a:pos x="68" y="5"/>
                </a:cxn>
                <a:cxn ang="0">
                  <a:pos x="62" y="13"/>
                </a:cxn>
              </a:cxnLst>
              <a:rect l="0" t="0" r="r" b="b"/>
              <a:pathLst>
                <a:path w="72" h="315">
                  <a:moveTo>
                    <a:pt x="62" y="13"/>
                  </a:moveTo>
                  <a:cubicBezTo>
                    <a:pt x="0" y="97"/>
                    <a:pt x="5" y="218"/>
                    <a:pt x="37" y="315"/>
                  </a:cubicBezTo>
                  <a:cubicBezTo>
                    <a:pt x="36" y="312"/>
                    <a:pt x="47" y="305"/>
                    <a:pt x="46" y="303"/>
                  </a:cubicBezTo>
                  <a:cubicBezTo>
                    <a:pt x="15" y="209"/>
                    <a:pt x="7" y="87"/>
                    <a:pt x="68" y="5"/>
                  </a:cubicBezTo>
                  <a:cubicBezTo>
                    <a:pt x="72" y="0"/>
                    <a:pt x="63" y="12"/>
                    <a:pt x="62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4" name="Freeform 247"/>
            <p:cNvSpPr>
              <a:spLocks/>
            </p:cNvSpPr>
            <p:nvPr/>
          </p:nvSpPr>
          <p:spPr bwMode="auto">
            <a:xfrm>
              <a:off x="5750725" y="5978237"/>
              <a:ext cx="89237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3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9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3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5" name="Freeform 248"/>
            <p:cNvSpPr>
              <a:spLocks/>
            </p:cNvSpPr>
            <p:nvPr/>
          </p:nvSpPr>
          <p:spPr bwMode="auto">
            <a:xfrm>
              <a:off x="5819610" y="5971371"/>
              <a:ext cx="131509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1" y="399"/>
                </a:cxn>
                <a:cxn ang="0">
                  <a:pos x="62" y="386"/>
                </a:cxn>
                <a:cxn ang="0">
                  <a:pos x="4" y="5"/>
                </a:cxn>
                <a:cxn ang="0">
                  <a:pos x="10" y="14"/>
                </a:cxn>
              </a:cxnLst>
              <a:rect l="0" t="0" r="r" b="b"/>
              <a:pathLst>
                <a:path w="84" h="399">
                  <a:moveTo>
                    <a:pt x="10" y="14"/>
                  </a:moveTo>
                  <a:cubicBezTo>
                    <a:pt x="72" y="107"/>
                    <a:pt x="84" y="265"/>
                    <a:pt x="71" y="399"/>
                  </a:cubicBezTo>
                  <a:cubicBezTo>
                    <a:pt x="71" y="396"/>
                    <a:pt x="61" y="389"/>
                    <a:pt x="62" y="386"/>
                  </a:cubicBezTo>
                  <a:cubicBezTo>
                    <a:pt x="74" y="255"/>
                    <a:pt x="65" y="96"/>
                    <a:pt x="4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6" name="Freeform 249"/>
            <p:cNvSpPr>
              <a:spLocks/>
            </p:cNvSpPr>
            <p:nvPr/>
          </p:nvSpPr>
          <p:spPr bwMode="auto">
            <a:xfrm>
              <a:off x="5448568" y="5724216"/>
              <a:ext cx="319378" cy="638484"/>
            </a:xfrm>
            <a:custGeom>
              <a:avLst/>
              <a:gdLst/>
              <a:ahLst/>
              <a:cxnLst>
                <a:cxn ang="0">
                  <a:pos x="24" y="23"/>
                </a:cxn>
                <a:cxn ang="0">
                  <a:pos x="172" y="651"/>
                </a:cxn>
                <a:cxn ang="0">
                  <a:pos x="150" y="629"/>
                </a:cxn>
                <a:cxn ang="0">
                  <a:pos x="9" y="8"/>
                </a:cxn>
                <a:cxn ang="0">
                  <a:pos x="24" y="23"/>
                </a:cxn>
              </a:cxnLst>
              <a:rect l="0" t="0" r="r" b="b"/>
              <a:pathLst>
                <a:path w="204" h="651">
                  <a:moveTo>
                    <a:pt x="24" y="23"/>
                  </a:moveTo>
                  <a:cubicBezTo>
                    <a:pt x="176" y="174"/>
                    <a:pt x="204" y="432"/>
                    <a:pt x="172" y="651"/>
                  </a:cubicBezTo>
                  <a:cubicBezTo>
                    <a:pt x="173" y="645"/>
                    <a:pt x="149" y="635"/>
                    <a:pt x="150" y="629"/>
                  </a:cubicBezTo>
                  <a:cubicBezTo>
                    <a:pt x="181" y="417"/>
                    <a:pt x="157" y="156"/>
                    <a:pt x="9" y="8"/>
                  </a:cubicBezTo>
                  <a:cubicBezTo>
                    <a:pt x="0" y="0"/>
                    <a:pt x="22" y="20"/>
                    <a:pt x="24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7" name="Freeform 250"/>
            <p:cNvSpPr>
              <a:spLocks/>
            </p:cNvSpPr>
            <p:nvPr/>
          </p:nvSpPr>
          <p:spPr bwMode="auto">
            <a:xfrm>
              <a:off x="5738200" y="5589850"/>
              <a:ext cx="144033" cy="772850"/>
            </a:xfrm>
            <a:custGeom>
              <a:avLst/>
              <a:gdLst/>
              <a:ahLst/>
              <a:cxnLst>
                <a:cxn ang="0">
                  <a:pos x="11" y="29"/>
                </a:cxn>
                <a:cxn ang="0">
                  <a:pos x="78" y="788"/>
                </a:cxn>
                <a:cxn ang="0">
                  <a:pos x="68" y="762"/>
                </a:cxn>
                <a:cxn ang="0">
                  <a:pos x="4" y="10"/>
                </a:cxn>
                <a:cxn ang="0">
                  <a:pos x="11" y="29"/>
                </a:cxn>
              </a:cxnLst>
              <a:rect l="0" t="0" r="r" b="b"/>
              <a:pathLst>
                <a:path w="92" h="788">
                  <a:moveTo>
                    <a:pt x="11" y="29"/>
                  </a:moveTo>
                  <a:cubicBezTo>
                    <a:pt x="80" y="212"/>
                    <a:pt x="92" y="523"/>
                    <a:pt x="78" y="788"/>
                  </a:cubicBezTo>
                  <a:cubicBezTo>
                    <a:pt x="78" y="781"/>
                    <a:pt x="67" y="769"/>
                    <a:pt x="68" y="762"/>
                  </a:cubicBezTo>
                  <a:cubicBezTo>
                    <a:pt x="82" y="505"/>
                    <a:pt x="71" y="189"/>
                    <a:pt x="4" y="10"/>
                  </a:cubicBezTo>
                  <a:cubicBezTo>
                    <a:pt x="0" y="0"/>
                    <a:pt x="10" y="26"/>
                    <a:pt x="11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8" name="Freeform 251"/>
            <p:cNvSpPr>
              <a:spLocks/>
            </p:cNvSpPr>
            <p:nvPr/>
          </p:nvSpPr>
          <p:spPr bwMode="auto">
            <a:xfrm>
              <a:off x="6281455" y="5724216"/>
              <a:ext cx="317812" cy="638484"/>
            </a:xfrm>
            <a:custGeom>
              <a:avLst/>
              <a:gdLst/>
              <a:ahLst/>
              <a:cxnLst>
                <a:cxn ang="0">
                  <a:pos x="24" y="23"/>
                </a:cxn>
                <a:cxn ang="0">
                  <a:pos x="172" y="651"/>
                </a:cxn>
                <a:cxn ang="0">
                  <a:pos x="150" y="629"/>
                </a:cxn>
                <a:cxn ang="0">
                  <a:pos x="8" y="8"/>
                </a:cxn>
                <a:cxn ang="0">
                  <a:pos x="24" y="23"/>
                </a:cxn>
              </a:cxnLst>
              <a:rect l="0" t="0" r="r" b="b"/>
              <a:pathLst>
                <a:path w="203" h="651">
                  <a:moveTo>
                    <a:pt x="24" y="23"/>
                  </a:moveTo>
                  <a:cubicBezTo>
                    <a:pt x="176" y="174"/>
                    <a:pt x="203" y="432"/>
                    <a:pt x="172" y="651"/>
                  </a:cubicBezTo>
                  <a:cubicBezTo>
                    <a:pt x="172" y="645"/>
                    <a:pt x="149" y="635"/>
                    <a:pt x="150" y="629"/>
                  </a:cubicBezTo>
                  <a:cubicBezTo>
                    <a:pt x="180" y="417"/>
                    <a:pt x="156" y="156"/>
                    <a:pt x="8" y="8"/>
                  </a:cubicBezTo>
                  <a:cubicBezTo>
                    <a:pt x="0" y="0"/>
                    <a:pt x="21" y="20"/>
                    <a:pt x="24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9" name="Freeform 252"/>
            <p:cNvSpPr>
              <a:spLocks/>
            </p:cNvSpPr>
            <p:nvPr/>
          </p:nvSpPr>
          <p:spPr bwMode="auto">
            <a:xfrm>
              <a:off x="5323322" y="5589850"/>
              <a:ext cx="142468" cy="772850"/>
            </a:xfrm>
            <a:custGeom>
              <a:avLst/>
              <a:gdLst/>
              <a:ahLst/>
              <a:cxnLst>
                <a:cxn ang="0">
                  <a:pos x="10" y="29"/>
                </a:cxn>
                <a:cxn ang="0">
                  <a:pos x="77" y="788"/>
                </a:cxn>
                <a:cxn ang="0">
                  <a:pos x="67" y="762"/>
                </a:cxn>
                <a:cxn ang="0">
                  <a:pos x="3" y="10"/>
                </a:cxn>
                <a:cxn ang="0">
                  <a:pos x="10" y="29"/>
                </a:cxn>
              </a:cxnLst>
              <a:rect l="0" t="0" r="r" b="b"/>
              <a:pathLst>
                <a:path w="91" h="788">
                  <a:moveTo>
                    <a:pt x="10" y="29"/>
                  </a:moveTo>
                  <a:cubicBezTo>
                    <a:pt x="79" y="212"/>
                    <a:pt x="91" y="523"/>
                    <a:pt x="77" y="788"/>
                  </a:cubicBezTo>
                  <a:cubicBezTo>
                    <a:pt x="77" y="781"/>
                    <a:pt x="67" y="769"/>
                    <a:pt x="67" y="762"/>
                  </a:cubicBezTo>
                  <a:cubicBezTo>
                    <a:pt x="81" y="505"/>
                    <a:pt x="70" y="189"/>
                    <a:pt x="3" y="10"/>
                  </a:cubicBezTo>
                  <a:cubicBezTo>
                    <a:pt x="0" y="0"/>
                    <a:pt x="9" y="26"/>
                    <a:pt x="10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0" name="Freeform 253"/>
            <p:cNvSpPr>
              <a:spLocks/>
            </p:cNvSpPr>
            <p:nvPr/>
          </p:nvSpPr>
          <p:spPr bwMode="auto">
            <a:xfrm>
              <a:off x="4881830" y="5673215"/>
              <a:ext cx="219180" cy="689485"/>
            </a:xfrm>
            <a:custGeom>
              <a:avLst/>
              <a:gdLst/>
              <a:ahLst/>
              <a:cxnLst>
                <a:cxn ang="0">
                  <a:pos x="19" y="29"/>
                </a:cxn>
                <a:cxn ang="0">
                  <a:pos x="67" y="703"/>
                </a:cxn>
                <a:cxn ang="0">
                  <a:pos x="50" y="676"/>
                </a:cxn>
                <a:cxn ang="0">
                  <a:pos x="7" y="10"/>
                </a:cxn>
                <a:cxn ang="0">
                  <a:pos x="19" y="29"/>
                </a:cxn>
              </a:cxnLst>
              <a:rect l="0" t="0" r="r" b="b"/>
              <a:pathLst>
                <a:path w="140" h="703">
                  <a:moveTo>
                    <a:pt x="19" y="29"/>
                  </a:moveTo>
                  <a:cubicBezTo>
                    <a:pt x="140" y="216"/>
                    <a:pt x="128" y="485"/>
                    <a:pt x="67" y="703"/>
                  </a:cubicBezTo>
                  <a:cubicBezTo>
                    <a:pt x="69" y="697"/>
                    <a:pt x="48" y="682"/>
                    <a:pt x="50" y="676"/>
                  </a:cubicBezTo>
                  <a:cubicBezTo>
                    <a:pt x="109" y="465"/>
                    <a:pt x="124" y="193"/>
                    <a:pt x="7" y="10"/>
                  </a:cubicBezTo>
                  <a:cubicBezTo>
                    <a:pt x="0" y="0"/>
                    <a:pt x="17" y="26"/>
                    <a:pt x="19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1" name="Freeform 254"/>
            <p:cNvSpPr>
              <a:spLocks/>
            </p:cNvSpPr>
            <p:nvPr/>
          </p:nvSpPr>
          <p:spPr bwMode="auto">
            <a:xfrm>
              <a:off x="6503767" y="5487849"/>
              <a:ext cx="252058" cy="874851"/>
            </a:xfrm>
            <a:custGeom>
              <a:avLst/>
              <a:gdLst/>
              <a:ahLst/>
              <a:cxnLst>
                <a:cxn ang="0">
                  <a:pos x="142" y="32"/>
                </a:cxn>
                <a:cxn ang="0">
                  <a:pos x="25" y="892"/>
                </a:cxn>
                <a:cxn ang="0">
                  <a:pos x="42" y="862"/>
                </a:cxn>
                <a:cxn ang="0">
                  <a:pos x="154" y="11"/>
                </a:cxn>
                <a:cxn ang="0">
                  <a:pos x="142" y="32"/>
                </a:cxn>
              </a:cxnLst>
              <a:rect l="0" t="0" r="r" b="b"/>
              <a:pathLst>
                <a:path w="161" h="892">
                  <a:moveTo>
                    <a:pt x="142" y="32"/>
                  </a:moveTo>
                  <a:cubicBezTo>
                    <a:pt x="22" y="239"/>
                    <a:pt x="0" y="592"/>
                    <a:pt x="25" y="892"/>
                  </a:cubicBezTo>
                  <a:cubicBezTo>
                    <a:pt x="24" y="884"/>
                    <a:pt x="43" y="870"/>
                    <a:pt x="42" y="862"/>
                  </a:cubicBezTo>
                  <a:cubicBezTo>
                    <a:pt x="18" y="571"/>
                    <a:pt x="37" y="214"/>
                    <a:pt x="154" y="11"/>
                  </a:cubicBezTo>
                  <a:cubicBezTo>
                    <a:pt x="161" y="0"/>
                    <a:pt x="144" y="29"/>
                    <a:pt x="142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2" name="Freeform 255"/>
            <p:cNvSpPr>
              <a:spLocks/>
            </p:cNvSpPr>
            <p:nvPr/>
          </p:nvSpPr>
          <p:spPr bwMode="auto">
            <a:xfrm>
              <a:off x="6087323" y="5487849"/>
              <a:ext cx="252058" cy="874851"/>
            </a:xfrm>
            <a:custGeom>
              <a:avLst/>
              <a:gdLst/>
              <a:ahLst/>
              <a:cxnLst>
                <a:cxn ang="0">
                  <a:pos x="142" y="32"/>
                </a:cxn>
                <a:cxn ang="0">
                  <a:pos x="25" y="892"/>
                </a:cxn>
                <a:cxn ang="0">
                  <a:pos x="43" y="862"/>
                </a:cxn>
                <a:cxn ang="0">
                  <a:pos x="154" y="11"/>
                </a:cxn>
                <a:cxn ang="0">
                  <a:pos x="142" y="32"/>
                </a:cxn>
              </a:cxnLst>
              <a:rect l="0" t="0" r="r" b="b"/>
              <a:pathLst>
                <a:path w="161" h="892">
                  <a:moveTo>
                    <a:pt x="142" y="32"/>
                  </a:moveTo>
                  <a:cubicBezTo>
                    <a:pt x="22" y="239"/>
                    <a:pt x="0" y="592"/>
                    <a:pt x="25" y="892"/>
                  </a:cubicBezTo>
                  <a:cubicBezTo>
                    <a:pt x="25" y="884"/>
                    <a:pt x="43" y="870"/>
                    <a:pt x="43" y="862"/>
                  </a:cubicBezTo>
                  <a:cubicBezTo>
                    <a:pt x="18" y="571"/>
                    <a:pt x="37" y="214"/>
                    <a:pt x="154" y="11"/>
                  </a:cubicBezTo>
                  <a:cubicBezTo>
                    <a:pt x="161" y="0"/>
                    <a:pt x="144" y="29"/>
                    <a:pt x="142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3" name="Freeform 256"/>
            <p:cNvSpPr>
              <a:spLocks/>
            </p:cNvSpPr>
            <p:nvPr/>
          </p:nvSpPr>
          <p:spPr bwMode="auto">
            <a:xfrm>
              <a:off x="5952684" y="5305425"/>
              <a:ext cx="114287" cy="1057275"/>
            </a:xfrm>
            <a:custGeom>
              <a:avLst/>
              <a:gdLst/>
              <a:ahLst/>
              <a:cxnLst>
                <a:cxn ang="0">
                  <a:pos x="64" y="38"/>
                </a:cxn>
                <a:cxn ang="0">
                  <a:pos x="12" y="1078"/>
                </a:cxn>
                <a:cxn ang="0">
                  <a:pos x="19" y="1042"/>
                </a:cxn>
                <a:cxn ang="0">
                  <a:pos x="70" y="13"/>
                </a:cxn>
                <a:cxn ang="0">
                  <a:pos x="64" y="38"/>
                </a:cxn>
              </a:cxnLst>
              <a:rect l="0" t="0" r="r" b="b"/>
              <a:pathLst>
                <a:path w="73" h="1078">
                  <a:moveTo>
                    <a:pt x="64" y="38"/>
                  </a:moveTo>
                  <a:cubicBezTo>
                    <a:pt x="10" y="289"/>
                    <a:pt x="0" y="715"/>
                    <a:pt x="12" y="1078"/>
                  </a:cubicBezTo>
                  <a:cubicBezTo>
                    <a:pt x="11" y="1069"/>
                    <a:pt x="20" y="1052"/>
                    <a:pt x="19" y="1042"/>
                  </a:cubicBezTo>
                  <a:cubicBezTo>
                    <a:pt x="9" y="690"/>
                    <a:pt x="17" y="258"/>
                    <a:pt x="70" y="13"/>
                  </a:cubicBezTo>
                  <a:cubicBezTo>
                    <a:pt x="73" y="0"/>
                    <a:pt x="65" y="34"/>
                    <a:pt x="64" y="3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4" name="Freeform 257"/>
            <p:cNvSpPr>
              <a:spLocks/>
            </p:cNvSpPr>
            <p:nvPr/>
          </p:nvSpPr>
          <p:spPr bwMode="auto">
            <a:xfrm>
              <a:off x="6746431" y="5418214"/>
              <a:ext cx="172214" cy="944486"/>
            </a:xfrm>
            <a:custGeom>
              <a:avLst/>
              <a:gdLst/>
              <a:ahLst/>
              <a:cxnLst>
                <a:cxn ang="0">
                  <a:pos x="95" y="40"/>
                </a:cxn>
                <a:cxn ang="0">
                  <a:pos x="57" y="963"/>
                </a:cxn>
                <a:cxn ang="0">
                  <a:pos x="70" y="926"/>
                </a:cxn>
                <a:cxn ang="0">
                  <a:pos x="104" y="14"/>
                </a:cxn>
                <a:cxn ang="0">
                  <a:pos x="95" y="40"/>
                </a:cxn>
              </a:cxnLst>
              <a:rect l="0" t="0" r="r" b="b"/>
              <a:pathLst>
                <a:path w="110" h="963">
                  <a:moveTo>
                    <a:pt x="95" y="40"/>
                  </a:moveTo>
                  <a:cubicBezTo>
                    <a:pt x="0" y="297"/>
                    <a:pt x="8" y="665"/>
                    <a:pt x="57" y="963"/>
                  </a:cubicBezTo>
                  <a:cubicBezTo>
                    <a:pt x="55" y="955"/>
                    <a:pt x="72" y="934"/>
                    <a:pt x="70" y="926"/>
                  </a:cubicBezTo>
                  <a:cubicBezTo>
                    <a:pt x="24" y="638"/>
                    <a:pt x="12" y="265"/>
                    <a:pt x="104" y="14"/>
                  </a:cubicBezTo>
                  <a:cubicBezTo>
                    <a:pt x="110" y="0"/>
                    <a:pt x="96" y="36"/>
                    <a:pt x="95" y="4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5" name="Freeform 258"/>
            <p:cNvSpPr>
              <a:spLocks/>
            </p:cNvSpPr>
            <p:nvPr/>
          </p:nvSpPr>
          <p:spPr bwMode="auto">
            <a:xfrm>
              <a:off x="3815672" y="5609465"/>
              <a:ext cx="252058" cy="753235"/>
            </a:xfrm>
            <a:custGeom>
              <a:avLst/>
              <a:gdLst/>
              <a:ahLst/>
              <a:cxnLst>
                <a:cxn ang="0">
                  <a:pos x="19" y="28"/>
                </a:cxn>
                <a:cxn ang="0">
                  <a:pos x="136" y="768"/>
                </a:cxn>
                <a:cxn ang="0">
                  <a:pos x="119" y="742"/>
                </a:cxn>
                <a:cxn ang="0">
                  <a:pos x="7" y="10"/>
                </a:cxn>
                <a:cxn ang="0">
                  <a:pos x="19" y="28"/>
                </a:cxn>
              </a:cxnLst>
              <a:rect l="0" t="0" r="r" b="b"/>
              <a:pathLst>
                <a:path w="161" h="768">
                  <a:moveTo>
                    <a:pt x="19" y="28"/>
                  </a:moveTo>
                  <a:cubicBezTo>
                    <a:pt x="139" y="206"/>
                    <a:pt x="161" y="509"/>
                    <a:pt x="136" y="768"/>
                  </a:cubicBezTo>
                  <a:cubicBezTo>
                    <a:pt x="137" y="761"/>
                    <a:pt x="118" y="749"/>
                    <a:pt x="119" y="742"/>
                  </a:cubicBezTo>
                  <a:cubicBezTo>
                    <a:pt x="143" y="492"/>
                    <a:pt x="124" y="184"/>
                    <a:pt x="7" y="10"/>
                  </a:cubicBezTo>
                  <a:cubicBezTo>
                    <a:pt x="0" y="0"/>
                    <a:pt x="17" y="25"/>
                    <a:pt x="19" y="2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6" name="Freeform 259"/>
            <p:cNvSpPr>
              <a:spLocks/>
            </p:cNvSpPr>
            <p:nvPr/>
          </p:nvSpPr>
          <p:spPr bwMode="auto">
            <a:xfrm>
              <a:off x="3450892" y="5673215"/>
              <a:ext cx="158124" cy="689485"/>
            </a:xfrm>
            <a:custGeom>
              <a:avLst/>
              <a:gdLst/>
              <a:ahLst/>
              <a:cxnLst>
                <a:cxn ang="0">
                  <a:pos x="14" y="29"/>
                </a:cxn>
                <a:cxn ang="0">
                  <a:pos x="49" y="703"/>
                </a:cxn>
                <a:cxn ang="0">
                  <a:pos x="36" y="676"/>
                </a:cxn>
                <a:cxn ang="0">
                  <a:pos x="5" y="10"/>
                </a:cxn>
                <a:cxn ang="0">
                  <a:pos x="14" y="29"/>
                </a:cxn>
              </a:cxnLst>
              <a:rect l="0" t="0" r="r" b="b"/>
              <a:pathLst>
                <a:path w="101" h="703">
                  <a:moveTo>
                    <a:pt x="14" y="29"/>
                  </a:moveTo>
                  <a:cubicBezTo>
                    <a:pt x="101" y="216"/>
                    <a:pt x="93" y="485"/>
                    <a:pt x="49" y="703"/>
                  </a:cubicBezTo>
                  <a:cubicBezTo>
                    <a:pt x="50" y="697"/>
                    <a:pt x="35" y="682"/>
                    <a:pt x="36" y="676"/>
                  </a:cubicBezTo>
                  <a:cubicBezTo>
                    <a:pt x="79" y="465"/>
                    <a:pt x="90" y="193"/>
                    <a:pt x="5" y="10"/>
                  </a:cubicBezTo>
                  <a:cubicBezTo>
                    <a:pt x="0" y="0"/>
                    <a:pt x="12" y="26"/>
                    <a:pt x="14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7" name="Freeform 260"/>
            <p:cNvSpPr>
              <a:spLocks/>
            </p:cNvSpPr>
            <p:nvPr/>
          </p:nvSpPr>
          <p:spPr bwMode="auto">
            <a:xfrm>
              <a:off x="3200400" y="5724216"/>
              <a:ext cx="233271" cy="638484"/>
            </a:xfrm>
            <a:custGeom>
              <a:avLst/>
              <a:gdLst/>
              <a:ahLst/>
              <a:cxnLst>
                <a:cxn ang="0">
                  <a:pos x="18" y="23"/>
                </a:cxn>
                <a:cxn ang="0">
                  <a:pos x="126" y="651"/>
                </a:cxn>
                <a:cxn ang="0">
                  <a:pos x="110" y="629"/>
                </a:cxn>
                <a:cxn ang="0">
                  <a:pos x="7" y="8"/>
                </a:cxn>
                <a:cxn ang="0">
                  <a:pos x="18" y="23"/>
                </a:cxn>
              </a:cxnLst>
              <a:rect l="0" t="0" r="r" b="b"/>
              <a:pathLst>
                <a:path w="149" h="651">
                  <a:moveTo>
                    <a:pt x="18" y="23"/>
                  </a:moveTo>
                  <a:cubicBezTo>
                    <a:pt x="129" y="174"/>
                    <a:pt x="149" y="432"/>
                    <a:pt x="126" y="651"/>
                  </a:cubicBezTo>
                  <a:cubicBezTo>
                    <a:pt x="126" y="645"/>
                    <a:pt x="109" y="635"/>
                    <a:pt x="110" y="629"/>
                  </a:cubicBezTo>
                  <a:cubicBezTo>
                    <a:pt x="132" y="417"/>
                    <a:pt x="115" y="156"/>
                    <a:pt x="7" y="8"/>
                  </a:cubicBezTo>
                  <a:cubicBezTo>
                    <a:pt x="0" y="0"/>
                    <a:pt x="16" y="20"/>
                    <a:pt x="18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8" name="Freeform 261"/>
            <p:cNvSpPr>
              <a:spLocks/>
            </p:cNvSpPr>
            <p:nvPr/>
          </p:nvSpPr>
          <p:spPr bwMode="auto">
            <a:xfrm>
              <a:off x="4301000" y="5926256"/>
              <a:ext cx="104894" cy="436444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56" y="445"/>
                </a:cxn>
                <a:cxn ang="0">
                  <a:pos x="49" y="430"/>
                </a:cxn>
                <a:cxn ang="0">
                  <a:pos x="3" y="6"/>
                </a:cxn>
                <a:cxn ang="0">
                  <a:pos x="8" y="16"/>
                </a:cxn>
              </a:cxnLst>
              <a:rect l="0" t="0" r="r" b="b"/>
              <a:pathLst>
                <a:path w="67" h="445">
                  <a:moveTo>
                    <a:pt x="8" y="16"/>
                  </a:moveTo>
                  <a:cubicBezTo>
                    <a:pt x="58" y="120"/>
                    <a:pt x="67" y="295"/>
                    <a:pt x="56" y="445"/>
                  </a:cubicBezTo>
                  <a:cubicBezTo>
                    <a:pt x="57" y="441"/>
                    <a:pt x="49" y="434"/>
                    <a:pt x="49" y="430"/>
                  </a:cubicBezTo>
                  <a:cubicBezTo>
                    <a:pt x="59" y="285"/>
                    <a:pt x="51" y="107"/>
                    <a:pt x="3" y="6"/>
                  </a:cubicBezTo>
                  <a:cubicBezTo>
                    <a:pt x="0" y="0"/>
                    <a:pt x="7" y="15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9" name="Freeform 262"/>
            <p:cNvSpPr>
              <a:spLocks/>
            </p:cNvSpPr>
            <p:nvPr/>
          </p:nvSpPr>
          <p:spPr bwMode="auto">
            <a:xfrm>
              <a:off x="4069295" y="5564349"/>
              <a:ext cx="123680" cy="798351"/>
            </a:xfrm>
            <a:custGeom>
              <a:avLst/>
              <a:gdLst/>
              <a:ahLst/>
              <a:cxnLst>
                <a:cxn ang="0">
                  <a:pos x="68" y="34"/>
                </a:cxn>
                <a:cxn ang="0">
                  <a:pos x="42" y="814"/>
                </a:cxn>
                <a:cxn ang="0">
                  <a:pos x="52" y="783"/>
                </a:cxn>
                <a:cxn ang="0">
                  <a:pos x="76" y="12"/>
                </a:cxn>
                <a:cxn ang="0">
                  <a:pos x="68" y="34"/>
                </a:cxn>
              </a:cxnLst>
              <a:rect l="0" t="0" r="r" b="b"/>
              <a:pathLst>
                <a:path w="79" h="814">
                  <a:moveTo>
                    <a:pt x="68" y="34"/>
                  </a:moveTo>
                  <a:cubicBezTo>
                    <a:pt x="0" y="251"/>
                    <a:pt x="6" y="562"/>
                    <a:pt x="42" y="814"/>
                  </a:cubicBezTo>
                  <a:cubicBezTo>
                    <a:pt x="41" y="808"/>
                    <a:pt x="53" y="789"/>
                    <a:pt x="52" y="783"/>
                  </a:cubicBezTo>
                  <a:cubicBezTo>
                    <a:pt x="18" y="539"/>
                    <a:pt x="8" y="224"/>
                    <a:pt x="76" y="12"/>
                  </a:cubicBezTo>
                  <a:cubicBezTo>
                    <a:pt x="79" y="0"/>
                    <a:pt x="70" y="30"/>
                    <a:pt x="68" y="3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0" name="Freeform 263"/>
            <p:cNvSpPr>
              <a:spLocks/>
            </p:cNvSpPr>
            <p:nvPr/>
          </p:nvSpPr>
          <p:spPr bwMode="auto">
            <a:xfrm>
              <a:off x="4501394" y="5589850"/>
              <a:ext cx="104894" cy="772850"/>
            </a:xfrm>
            <a:custGeom>
              <a:avLst/>
              <a:gdLst/>
              <a:ahLst/>
              <a:cxnLst>
                <a:cxn ang="0">
                  <a:pos x="59" y="29"/>
                </a:cxn>
                <a:cxn ang="0">
                  <a:pos x="11" y="788"/>
                </a:cxn>
                <a:cxn ang="0">
                  <a:pos x="18" y="762"/>
                </a:cxn>
                <a:cxn ang="0">
                  <a:pos x="64" y="10"/>
                </a:cxn>
                <a:cxn ang="0">
                  <a:pos x="59" y="29"/>
                </a:cxn>
              </a:cxnLst>
              <a:rect l="0" t="0" r="r" b="b"/>
              <a:pathLst>
                <a:path w="67" h="788">
                  <a:moveTo>
                    <a:pt x="59" y="29"/>
                  </a:moveTo>
                  <a:cubicBezTo>
                    <a:pt x="9" y="212"/>
                    <a:pt x="0" y="523"/>
                    <a:pt x="11" y="788"/>
                  </a:cubicBezTo>
                  <a:cubicBezTo>
                    <a:pt x="10" y="781"/>
                    <a:pt x="18" y="769"/>
                    <a:pt x="18" y="762"/>
                  </a:cubicBezTo>
                  <a:cubicBezTo>
                    <a:pt x="8" y="505"/>
                    <a:pt x="16" y="189"/>
                    <a:pt x="64" y="10"/>
                  </a:cubicBezTo>
                  <a:cubicBezTo>
                    <a:pt x="67" y="0"/>
                    <a:pt x="60" y="26"/>
                    <a:pt x="59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1" name="Freeform 264"/>
            <p:cNvSpPr>
              <a:spLocks/>
            </p:cNvSpPr>
            <p:nvPr/>
          </p:nvSpPr>
          <p:spPr bwMode="auto">
            <a:xfrm>
              <a:off x="5090051" y="5673215"/>
              <a:ext cx="158123" cy="689485"/>
            </a:xfrm>
            <a:custGeom>
              <a:avLst/>
              <a:gdLst/>
              <a:ahLst/>
              <a:cxnLst>
                <a:cxn ang="0">
                  <a:pos x="87" y="29"/>
                </a:cxn>
                <a:cxn ang="0">
                  <a:pos x="52" y="703"/>
                </a:cxn>
                <a:cxn ang="0">
                  <a:pos x="65" y="676"/>
                </a:cxn>
                <a:cxn ang="0">
                  <a:pos x="96" y="10"/>
                </a:cxn>
                <a:cxn ang="0">
                  <a:pos x="87" y="29"/>
                </a:cxn>
              </a:cxnLst>
              <a:rect l="0" t="0" r="r" b="b"/>
              <a:pathLst>
                <a:path w="101" h="703">
                  <a:moveTo>
                    <a:pt x="87" y="29"/>
                  </a:moveTo>
                  <a:cubicBezTo>
                    <a:pt x="0" y="216"/>
                    <a:pt x="8" y="485"/>
                    <a:pt x="52" y="703"/>
                  </a:cubicBezTo>
                  <a:cubicBezTo>
                    <a:pt x="51" y="697"/>
                    <a:pt x="66" y="682"/>
                    <a:pt x="65" y="676"/>
                  </a:cubicBezTo>
                  <a:cubicBezTo>
                    <a:pt x="22" y="465"/>
                    <a:pt x="11" y="193"/>
                    <a:pt x="96" y="10"/>
                  </a:cubicBezTo>
                  <a:cubicBezTo>
                    <a:pt x="101" y="0"/>
                    <a:pt x="89" y="26"/>
                    <a:pt x="87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2" name="Freeform 265"/>
            <p:cNvSpPr>
              <a:spLocks/>
            </p:cNvSpPr>
            <p:nvPr/>
          </p:nvSpPr>
          <p:spPr bwMode="auto">
            <a:xfrm>
              <a:off x="3673204" y="5502560"/>
              <a:ext cx="125247" cy="860140"/>
            </a:xfrm>
            <a:custGeom>
              <a:avLst/>
              <a:gdLst/>
              <a:ahLst/>
              <a:cxnLst>
                <a:cxn ang="0">
                  <a:pos x="11" y="37"/>
                </a:cxn>
                <a:cxn ang="0">
                  <a:pos x="39" y="877"/>
                </a:cxn>
                <a:cxn ang="0">
                  <a:pos x="29" y="843"/>
                </a:cxn>
                <a:cxn ang="0">
                  <a:pos x="3" y="13"/>
                </a:cxn>
                <a:cxn ang="0">
                  <a:pos x="11" y="37"/>
                </a:cxn>
              </a:cxnLst>
              <a:rect l="0" t="0" r="r" b="b"/>
              <a:pathLst>
                <a:path w="80" h="877">
                  <a:moveTo>
                    <a:pt x="11" y="37"/>
                  </a:moveTo>
                  <a:cubicBezTo>
                    <a:pt x="80" y="271"/>
                    <a:pt x="74" y="606"/>
                    <a:pt x="39" y="877"/>
                  </a:cubicBezTo>
                  <a:cubicBezTo>
                    <a:pt x="40" y="870"/>
                    <a:pt x="28" y="850"/>
                    <a:pt x="29" y="843"/>
                  </a:cubicBezTo>
                  <a:cubicBezTo>
                    <a:pt x="63" y="581"/>
                    <a:pt x="71" y="242"/>
                    <a:pt x="3" y="13"/>
                  </a:cubicBezTo>
                  <a:cubicBezTo>
                    <a:pt x="0" y="0"/>
                    <a:pt x="9" y="33"/>
                    <a:pt x="11" y="3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3" name="Freeform 266"/>
            <p:cNvSpPr>
              <a:spLocks/>
            </p:cNvSpPr>
            <p:nvPr/>
          </p:nvSpPr>
          <p:spPr bwMode="auto">
            <a:xfrm>
              <a:off x="4679870" y="5487849"/>
              <a:ext cx="183172" cy="874851"/>
            </a:xfrm>
            <a:custGeom>
              <a:avLst/>
              <a:gdLst/>
              <a:ahLst/>
              <a:cxnLst>
                <a:cxn ang="0">
                  <a:pos x="14" y="32"/>
                </a:cxn>
                <a:cxn ang="0">
                  <a:pos x="99" y="892"/>
                </a:cxn>
                <a:cxn ang="0">
                  <a:pos x="86" y="862"/>
                </a:cxn>
                <a:cxn ang="0">
                  <a:pos x="5" y="11"/>
                </a:cxn>
                <a:cxn ang="0">
                  <a:pos x="14" y="32"/>
                </a:cxn>
              </a:cxnLst>
              <a:rect l="0" t="0" r="r" b="b"/>
              <a:pathLst>
                <a:path w="117" h="892">
                  <a:moveTo>
                    <a:pt x="14" y="32"/>
                  </a:moveTo>
                  <a:cubicBezTo>
                    <a:pt x="101" y="239"/>
                    <a:pt x="117" y="592"/>
                    <a:pt x="99" y="892"/>
                  </a:cubicBezTo>
                  <a:cubicBezTo>
                    <a:pt x="99" y="884"/>
                    <a:pt x="86" y="870"/>
                    <a:pt x="86" y="862"/>
                  </a:cubicBezTo>
                  <a:cubicBezTo>
                    <a:pt x="104" y="571"/>
                    <a:pt x="90" y="214"/>
                    <a:pt x="5" y="11"/>
                  </a:cubicBezTo>
                  <a:cubicBezTo>
                    <a:pt x="0" y="0"/>
                    <a:pt x="12" y="29"/>
                    <a:pt x="14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4" name="Freeform 268"/>
            <p:cNvSpPr>
              <a:spLocks/>
            </p:cNvSpPr>
            <p:nvPr/>
          </p:nvSpPr>
          <p:spPr bwMode="auto">
            <a:xfrm>
              <a:off x="1438296" y="5717866"/>
              <a:ext cx="278020" cy="638484"/>
            </a:xfrm>
            <a:custGeom>
              <a:avLst/>
              <a:gdLst/>
              <a:ahLst/>
              <a:cxnLst>
                <a:cxn ang="0">
                  <a:pos x="179" y="23"/>
                </a:cxn>
                <a:cxn ang="0">
                  <a:pos x="32" y="651"/>
                </a:cxn>
                <a:cxn ang="0">
                  <a:pos x="54" y="629"/>
                </a:cxn>
                <a:cxn ang="0">
                  <a:pos x="195" y="8"/>
                </a:cxn>
                <a:cxn ang="0">
                  <a:pos x="179" y="23"/>
                </a:cxn>
              </a:cxnLst>
              <a:rect l="0" t="0" r="r" b="b"/>
              <a:pathLst>
                <a:path w="203" h="651">
                  <a:moveTo>
                    <a:pt x="179" y="23"/>
                  </a:moveTo>
                  <a:cubicBezTo>
                    <a:pt x="28" y="174"/>
                    <a:pt x="0" y="432"/>
                    <a:pt x="32" y="651"/>
                  </a:cubicBezTo>
                  <a:cubicBezTo>
                    <a:pt x="31" y="645"/>
                    <a:pt x="55" y="635"/>
                    <a:pt x="54" y="629"/>
                  </a:cubicBezTo>
                  <a:cubicBezTo>
                    <a:pt x="23" y="417"/>
                    <a:pt x="47" y="156"/>
                    <a:pt x="195" y="8"/>
                  </a:cubicBezTo>
                  <a:cubicBezTo>
                    <a:pt x="203" y="0"/>
                    <a:pt x="182" y="20"/>
                    <a:pt x="179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5" name="Freeform 269"/>
            <p:cNvSpPr>
              <a:spLocks/>
            </p:cNvSpPr>
            <p:nvPr/>
          </p:nvSpPr>
          <p:spPr bwMode="auto">
            <a:xfrm>
              <a:off x="1338318" y="5583500"/>
              <a:ext cx="124630" cy="772850"/>
            </a:xfrm>
            <a:custGeom>
              <a:avLst/>
              <a:gdLst/>
              <a:ahLst/>
              <a:cxnLst>
                <a:cxn ang="0">
                  <a:pos x="81" y="29"/>
                </a:cxn>
                <a:cxn ang="0">
                  <a:pos x="14" y="788"/>
                </a:cxn>
                <a:cxn ang="0">
                  <a:pos x="24" y="762"/>
                </a:cxn>
                <a:cxn ang="0">
                  <a:pos x="88" y="10"/>
                </a:cxn>
                <a:cxn ang="0">
                  <a:pos x="81" y="29"/>
                </a:cxn>
              </a:cxnLst>
              <a:rect l="0" t="0" r="r" b="b"/>
              <a:pathLst>
                <a:path w="91" h="788">
                  <a:moveTo>
                    <a:pt x="81" y="29"/>
                  </a:moveTo>
                  <a:cubicBezTo>
                    <a:pt x="12" y="212"/>
                    <a:pt x="0" y="523"/>
                    <a:pt x="14" y="788"/>
                  </a:cubicBezTo>
                  <a:cubicBezTo>
                    <a:pt x="14" y="781"/>
                    <a:pt x="24" y="769"/>
                    <a:pt x="24" y="762"/>
                  </a:cubicBezTo>
                  <a:cubicBezTo>
                    <a:pt x="10" y="505"/>
                    <a:pt x="21" y="189"/>
                    <a:pt x="88" y="10"/>
                  </a:cubicBezTo>
                  <a:cubicBezTo>
                    <a:pt x="91" y="0"/>
                    <a:pt x="82" y="26"/>
                    <a:pt x="81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6" name="Freeform 270"/>
            <p:cNvSpPr>
              <a:spLocks/>
            </p:cNvSpPr>
            <p:nvPr/>
          </p:nvSpPr>
          <p:spPr bwMode="auto">
            <a:xfrm>
              <a:off x="711061" y="5717866"/>
              <a:ext cx="278020" cy="638484"/>
            </a:xfrm>
            <a:custGeom>
              <a:avLst/>
              <a:gdLst/>
              <a:ahLst/>
              <a:cxnLst>
                <a:cxn ang="0">
                  <a:pos x="179" y="23"/>
                </a:cxn>
                <a:cxn ang="0">
                  <a:pos x="31" y="651"/>
                </a:cxn>
                <a:cxn ang="0">
                  <a:pos x="53" y="629"/>
                </a:cxn>
                <a:cxn ang="0">
                  <a:pos x="195" y="8"/>
                </a:cxn>
                <a:cxn ang="0">
                  <a:pos x="179" y="23"/>
                </a:cxn>
              </a:cxnLst>
              <a:rect l="0" t="0" r="r" b="b"/>
              <a:pathLst>
                <a:path w="203" h="651">
                  <a:moveTo>
                    <a:pt x="179" y="23"/>
                  </a:moveTo>
                  <a:cubicBezTo>
                    <a:pt x="27" y="174"/>
                    <a:pt x="0" y="432"/>
                    <a:pt x="31" y="651"/>
                  </a:cubicBezTo>
                  <a:cubicBezTo>
                    <a:pt x="30" y="645"/>
                    <a:pt x="54" y="635"/>
                    <a:pt x="53" y="629"/>
                  </a:cubicBezTo>
                  <a:cubicBezTo>
                    <a:pt x="23" y="417"/>
                    <a:pt x="46" y="156"/>
                    <a:pt x="195" y="8"/>
                  </a:cubicBezTo>
                  <a:cubicBezTo>
                    <a:pt x="203" y="0"/>
                    <a:pt x="182" y="20"/>
                    <a:pt x="179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7" name="Freeform 271"/>
            <p:cNvSpPr>
              <a:spLocks/>
            </p:cNvSpPr>
            <p:nvPr/>
          </p:nvSpPr>
          <p:spPr bwMode="auto">
            <a:xfrm>
              <a:off x="1701250" y="5583500"/>
              <a:ext cx="126000" cy="772850"/>
            </a:xfrm>
            <a:custGeom>
              <a:avLst/>
              <a:gdLst/>
              <a:ahLst/>
              <a:cxnLst>
                <a:cxn ang="0">
                  <a:pos x="81" y="29"/>
                </a:cxn>
                <a:cxn ang="0">
                  <a:pos x="15" y="788"/>
                </a:cxn>
                <a:cxn ang="0">
                  <a:pos x="25" y="762"/>
                </a:cxn>
                <a:cxn ang="0">
                  <a:pos x="88" y="10"/>
                </a:cxn>
                <a:cxn ang="0">
                  <a:pos x="81" y="29"/>
                </a:cxn>
              </a:cxnLst>
              <a:rect l="0" t="0" r="r" b="b"/>
              <a:pathLst>
                <a:path w="92" h="788">
                  <a:moveTo>
                    <a:pt x="81" y="29"/>
                  </a:moveTo>
                  <a:cubicBezTo>
                    <a:pt x="13" y="212"/>
                    <a:pt x="0" y="523"/>
                    <a:pt x="15" y="788"/>
                  </a:cubicBezTo>
                  <a:cubicBezTo>
                    <a:pt x="14" y="781"/>
                    <a:pt x="25" y="769"/>
                    <a:pt x="25" y="762"/>
                  </a:cubicBezTo>
                  <a:cubicBezTo>
                    <a:pt x="11" y="505"/>
                    <a:pt x="22" y="189"/>
                    <a:pt x="88" y="10"/>
                  </a:cubicBezTo>
                  <a:cubicBezTo>
                    <a:pt x="92" y="0"/>
                    <a:pt x="83" y="26"/>
                    <a:pt x="81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8" name="Freeform 272"/>
            <p:cNvSpPr>
              <a:spLocks/>
            </p:cNvSpPr>
            <p:nvPr/>
          </p:nvSpPr>
          <p:spPr bwMode="auto">
            <a:xfrm>
              <a:off x="2021727" y="5666865"/>
              <a:ext cx="191738" cy="689485"/>
            </a:xfrm>
            <a:custGeom>
              <a:avLst/>
              <a:gdLst/>
              <a:ahLst/>
              <a:cxnLst>
                <a:cxn ang="0">
                  <a:pos x="120" y="29"/>
                </a:cxn>
                <a:cxn ang="0">
                  <a:pos x="72" y="703"/>
                </a:cxn>
                <a:cxn ang="0">
                  <a:pos x="90" y="676"/>
                </a:cxn>
                <a:cxn ang="0">
                  <a:pos x="133" y="10"/>
                </a:cxn>
                <a:cxn ang="0">
                  <a:pos x="120" y="29"/>
                </a:cxn>
              </a:cxnLst>
              <a:rect l="0" t="0" r="r" b="b"/>
              <a:pathLst>
                <a:path w="140" h="703">
                  <a:moveTo>
                    <a:pt x="120" y="29"/>
                  </a:moveTo>
                  <a:cubicBezTo>
                    <a:pt x="0" y="216"/>
                    <a:pt x="11" y="485"/>
                    <a:pt x="72" y="703"/>
                  </a:cubicBezTo>
                  <a:cubicBezTo>
                    <a:pt x="71" y="697"/>
                    <a:pt x="92" y="682"/>
                    <a:pt x="90" y="676"/>
                  </a:cubicBezTo>
                  <a:cubicBezTo>
                    <a:pt x="31" y="465"/>
                    <a:pt x="16" y="193"/>
                    <a:pt x="133" y="10"/>
                  </a:cubicBezTo>
                  <a:cubicBezTo>
                    <a:pt x="140" y="0"/>
                    <a:pt x="123" y="26"/>
                    <a:pt x="120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9" name="Freeform 273"/>
            <p:cNvSpPr>
              <a:spLocks/>
            </p:cNvSpPr>
            <p:nvPr/>
          </p:nvSpPr>
          <p:spPr bwMode="auto">
            <a:xfrm>
              <a:off x="574105" y="5481499"/>
              <a:ext cx="220499" cy="874851"/>
            </a:xfrm>
            <a:custGeom>
              <a:avLst/>
              <a:gdLst/>
              <a:ahLst/>
              <a:cxnLst>
                <a:cxn ang="0">
                  <a:pos x="19" y="32"/>
                </a:cxn>
                <a:cxn ang="0">
                  <a:pos x="136" y="892"/>
                </a:cxn>
                <a:cxn ang="0">
                  <a:pos x="118" y="862"/>
                </a:cxn>
                <a:cxn ang="0">
                  <a:pos x="7" y="11"/>
                </a:cxn>
                <a:cxn ang="0">
                  <a:pos x="19" y="32"/>
                </a:cxn>
              </a:cxnLst>
              <a:rect l="0" t="0" r="r" b="b"/>
              <a:pathLst>
                <a:path w="161" h="892">
                  <a:moveTo>
                    <a:pt x="19" y="32"/>
                  </a:moveTo>
                  <a:cubicBezTo>
                    <a:pt x="139" y="239"/>
                    <a:pt x="161" y="592"/>
                    <a:pt x="136" y="892"/>
                  </a:cubicBezTo>
                  <a:cubicBezTo>
                    <a:pt x="136" y="884"/>
                    <a:pt x="118" y="870"/>
                    <a:pt x="118" y="862"/>
                  </a:cubicBezTo>
                  <a:cubicBezTo>
                    <a:pt x="143" y="571"/>
                    <a:pt x="124" y="214"/>
                    <a:pt x="7" y="11"/>
                  </a:cubicBezTo>
                  <a:cubicBezTo>
                    <a:pt x="0" y="0"/>
                    <a:pt x="17" y="29"/>
                    <a:pt x="19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0" name="Freeform 274"/>
            <p:cNvSpPr>
              <a:spLocks/>
            </p:cNvSpPr>
            <p:nvPr/>
          </p:nvSpPr>
          <p:spPr bwMode="auto">
            <a:xfrm>
              <a:off x="938407" y="5481499"/>
              <a:ext cx="220499" cy="874851"/>
            </a:xfrm>
            <a:custGeom>
              <a:avLst/>
              <a:gdLst/>
              <a:ahLst/>
              <a:cxnLst>
                <a:cxn ang="0">
                  <a:pos x="19" y="32"/>
                </a:cxn>
                <a:cxn ang="0">
                  <a:pos x="136" y="892"/>
                </a:cxn>
                <a:cxn ang="0">
                  <a:pos x="118" y="862"/>
                </a:cxn>
                <a:cxn ang="0">
                  <a:pos x="6" y="11"/>
                </a:cxn>
                <a:cxn ang="0">
                  <a:pos x="19" y="32"/>
                </a:cxn>
              </a:cxnLst>
              <a:rect l="0" t="0" r="r" b="b"/>
              <a:pathLst>
                <a:path w="161" h="892">
                  <a:moveTo>
                    <a:pt x="19" y="32"/>
                  </a:moveTo>
                  <a:cubicBezTo>
                    <a:pt x="139" y="239"/>
                    <a:pt x="161" y="592"/>
                    <a:pt x="136" y="892"/>
                  </a:cubicBezTo>
                  <a:cubicBezTo>
                    <a:pt x="136" y="884"/>
                    <a:pt x="118" y="870"/>
                    <a:pt x="118" y="862"/>
                  </a:cubicBezTo>
                  <a:cubicBezTo>
                    <a:pt x="142" y="571"/>
                    <a:pt x="124" y="214"/>
                    <a:pt x="6" y="11"/>
                  </a:cubicBezTo>
                  <a:cubicBezTo>
                    <a:pt x="0" y="0"/>
                    <a:pt x="17" y="29"/>
                    <a:pt x="19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1" name="Freeform 275"/>
            <p:cNvSpPr>
              <a:spLocks/>
            </p:cNvSpPr>
            <p:nvPr/>
          </p:nvSpPr>
          <p:spPr bwMode="auto">
            <a:xfrm>
              <a:off x="1176710" y="5299075"/>
              <a:ext cx="98608" cy="1057275"/>
            </a:xfrm>
            <a:custGeom>
              <a:avLst/>
              <a:gdLst/>
              <a:ahLst/>
              <a:cxnLst>
                <a:cxn ang="0">
                  <a:pos x="9" y="38"/>
                </a:cxn>
                <a:cxn ang="0">
                  <a:pos x="61" y="1078"/>
                </a:cxn>
                <a:cxn ang="0">
                  <a:pos x="53" y="1042"/>
                </a:cxn>
                <a:cxn ang="0">
                  <a:pos x="3" y="13"/>
                </a:cxn>
                <a:cxn ang="0">
                  <a:pos x="9" y="38"/>
                </a:cxn>
              </a:cxnLst>
              <a:rect l="0" t="0" r="r" b="b"/>
              <a:pathLst>
                <a:path w="72" h="1078">
                  <a:moveTo>
                    <a:pt x="9" y="38"/>
                  </a:moveTo>
                  <a:cubicBezTo>
                    <a:pt x="63" y="289"/>
                    <a:pt x="72" y="715"/>
                    <a:pt x="61" y="1078"/>
                  </a:cubicBezTo>
                  <a:cubicBezTo>
                    <a:pt x="61" y="1069"/>
                    <a:pt x="53" y="1052"/>
                    <a:pt x="53" y="1042"/>
                  </a:cubicBezTo>
                  <a:cubicBezTo>
                    <a:pt x="64" y="690"/>
                    <a:pt x="56" y="258"/>
                    <a:pt x="3" y="13"/>
                  </a:cubicBezTo>
                  <a:cubicBezTo>
                    <a:pt x="0" y="0"/>
                    <a:pt x="8" y="34"/>
                    <a:pt x="9" y="3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2" name="Freeform 276"/>
            <p:cNvSpPr>
              <a:spLocks/>
            </p:cNvSpPr>
            <p:nvPr/>
          </p:nvSpPr>
          <p:spPr bwMode="auto">
            <a:xfrm>
              <a:off x="431671" y="5411864"/>
              <a:ext cx="150651" cy="944486"/>
            </a:xfrm>
            <a:custGeom>
              <a:avLst/>
              <a:gdLst/>
              <a:ahLst/>
              <a:cxnLst>
                <a:cxn ang="0">
                  <a:pos x="15" y="40"/>
                </a:cxn>
                <a:cxn ang="0">
                  <a:pos x="53" y="963"/>
                </a:cxn>
                <a:cxn ang="0">
                  <a:pos x="39" y="926"/>
                </a:cxn>
                <a:cxn ang="0">
                  <a:pos x="5" y="14"/>
                </a:cxn>
                <a:cxn ang="0">
                  <a:pos x="15" y="40"/>
                </a:cxn>
              </a:cxnLst>
              <a:rect l="0" t="0" r="r" b="b"/>
              <a:pathLst>
                <a:path w="110" h="963">
                  <a:moveTo>
                    <a:pt x="15" y="40"/>
                  </a:moveTo>
                  <a:cubicBezTo>
                    <a:pt x="110" y="297"/>
                    <a:pt x="101" y="665"/>
                    <a:pt x="53" y="963"/>
                  </a:cubicBezTo>
                  <a:cubicBezTo>
                    <a:pt x="54" y="955"/>
                    <a:pt x="38" y="934"/>
                    <a:pt x="39" y="926"/>
                  </a:cubicBezTo>
                  <a:cubicBezTo>
                    <a:pt x="86" y="638"/>
                    <a:pt x="98" y="265"/>
                    <a:pt x="5" y="14"/>
                  </a:cubicBezTo>
                  <a:cubicBezTo>
                    <a:pt x="0" y="0"/>
                    <a:pt x="14" y="36"/>
                    <a:pt x="15" y="4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3" name="Freeform 277"/>
            <p:cNvSpPr>
              <a:spLocks/>
            </p:cNvSpPr>
            <p:nvPr/>
          </p:nvSpPr>
          <p:spPr bwMode="auto">
            <a:xfrm>
              <a:off x="2925635" y="5603115"/>
              <a:ext cx="219129" cy="753235"/>
            </a:xfrm>
            <a:custGeom>
              <a:avLst/>
              <a:gdLst/>
              <a:ahLst/>
              <a:cxnLst>
                <a:cxn ang="0">
                  <a:pos x="141" y="28"/>
                </a:cxn>
                <a:cxn ang="0">
                  <a:pos x="25" y="768"/>
                </a:cxn>
                <a:cxn ang="0">
                  <a:pos x="42" y="742"/>
                </a:cxn>
                <a:cxn ang="0">
                  <a:pos x="154" y="10"/>
                </a:cxn>
                <a:cxn ang="0">
                  <a:pos x="141" y="28"/>
                </a:cxn>
              </a:cxnLst>
              <a:rect l="0" t="0" r="r" b="b"/>
              <a:pathLst>
                <a:path w="160" h="768">
                  <a:moveTo>
                    <a:pt x="141" y="28"/>
                  </a:moveTo>
                  <a:cubicBezTo>
                    <a:pt x="22" y="206"/>
                    <a:pt x="0" y="509"/>
                    <a:pt x="25" y="768"/>
                  </a:cubicBezTo>
                  <a:cubicBezTo>
                    <a:pt x="24" y="761"/>
                    <a:pt x="43" y="749"/>
                    <a:pt x="42" y="742"/>
                  </a:cubicBezTo>
                  <a:cubicBezTo>
                    <a:pt x="18" y="492"/>
                    <a:pt x="37" y="184"/>
                    <a:pt x="154" y="10"/>
                  </a:cubicBezTo>
                  <a:cubicBezTo>
                    <a:pt x="160" y="0"/>
                    <a:pt x="144" y="25"/>
                    <a:pt x="141" y="2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4" name="Freeform 278"/>
            <p:cNvSpPr>
              <a:spLocks/>
            </p:cNvSpPr>
            <p:nvPr/>
          </p:nvSpPr>
          <p:spPr bwMode="auto">
            <a:xfrm>
              <a:off x="3325545" y="5666865"/>
              <a:ext cx="139695" cy="689485"/>
            </a:xfrm>
            <a:custGeom>
              <a:avLst/>
              <a:gdLst/>
              <a:ahLst/>
              <a:cxnLst>
                <a:cxn ang="0">
                  <a:pos x="88" y="29"/>
                </a:cxn>
                <a:cxn ang="0">
                  <a:pos x="53" y="703"/>
                </a:cxn>
                <a:cxn ang="0">
                  <a:pos x="66" y="676"/>
                </a:cxn>
                <a:cxn ang="0">
                  <a:pos x="97" y="10"/>
                </a:cxn>
                <a:cxn ang="0">
                  <a:pos x="88" y="29"/>
                </a:cxn>
              </a:cxnLst>
              <a:rect l="0" t="0" r="r" b="b"/>
              <a:pathLst>
                <a:path w="102" h="703">
                  <a:moveTo>
                    <a:pt x="88" y="29"/>
                  </a:moveTo>
                  <a:cubicBezTo>
                    <a:pt x="0" y="216"/>
                    <a:pt x="8" y="485"/>
                    <a:pt x="53" y="703"/>
                  </a:cubicBezTo>
                  <a:cubicBezTo>
                    <a:pt x="52" y="697"/>
                    <a:pt x="67" y="682"/>
                    <a:pt x="66" y="676"/>
                  </a:cubicBezTo>
                  <a:cubicBezTo>
                    <a:pt x="23" y="465"/>
                    <a:pt x="11" y="193"/>
                    <a:pt x="97" y="10"/>
                  </a:cubicBezTo>
                  <a:cubicBezTo>
                    <a:pt x="102" y="0"/>
                    <a:pt x="89" y="26"/>
                    <a:pt x="88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5" name="Freeform 279"/>
            <p:cNvSpPr>
              <a:spLocks/>
            </p:cNvSpPr>
            <p:nvPr/>
          </p:nvSpPr>
          <p:spPr bwMode="auto">
            <a:xfrm>
              <a:off x="3480305" y="5717866"/>
              <a:ext cx="202695" cy="638484"/>
            </a:xfrm>
            <a:custGeom>
              <a:avLst/>
              <a:gdLst/>
              <a:ahLst/>
              <a:cxnLst>
                <a:cxn ang="0">
                  <a:pos x="131" y="23"/>
                </a:cxn>
                <a:cxn ang="0">
                  <a:pos x="23" y="651"/>
                </a:cxn>
                <a:cxn ang="0">
                  <a:pos x="39" y="629"/>
                </a:cxn>
                <a:cxn ang="0">
                  <a:pos x="142" y="8"/>
                </a:cxn>
                <a:cxn ang="0">
                  <a:pos x="131" y="23"/>
                </a:cxn>
              </a:cxnLst>
              <a:rect l="0" t="0" r="r" b="b"/>
              <a:pathLst>
                <a:path w="148" h="651">
                  <a:moveTo>
                    <a:pt x="131" y="23"/>
                  </a:moveTo>
                  <a:cubicBezTo>
                    <a:pt x="20" y="174"/>
                    <a:pt x="0" y="432"/>
                    <a:pt x="23" y="651"/>
                  </a:cubicBezTo>
                  <a:cubicBezTo>
                    <a:pt x="22" y="645"/>
                    <a:pt x="40" y="635"/>
                    <a:pt x="39" y="629"/>
                  </a:cubicBezTo>
                  <a:cubicBezTo>
                    <a:pt x="17" y="417"/>
                    <a:pt x="34" y="156"/>
                    <a:pt x="142" y="8"/>
                  </a:cubicBezTo>
                  <a:cubicBezTo>
                    <a:pt x="148" y="0"/>
                    <a:pt x="133" y="20"/>
                    <a:pt x="131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6" name="Freeform 280"/>
            <p:cNvSpPr>
              <a:spLocks/>
            </p:cNvSpPr>
            <p:nvPr/>
          </p:nvSpPr>
          <p:spPr bwMode="auto">
            <a:xfrm>
              <a:off x="2629811" y="5919906"/>
              <a:ext cx="91760" cy="436444"/>
            </a:xfrm>
            <a:custGeom>
              <a:avLst/>
              <a:gdLst/>
              <a:ahLst/>
              <a:cxnLst>
                <a:cxn ang="0">
                  <a:pos x="59" y="16"/>
                </a:cxn>
                <a:cxn ang="0">
                  <a:pos x="10" y="445"/>
                </a:cxn>
                <a:cxn ang="0">
                  <a:pos x="18" y="430"/>
                </a:cxn>
                <a:cxn ang="0">
                  <a:pos x="64" y="6"/>
                </a:cxn>
                <a:cxn ang="0">
                  <a:pos x="59" y="16"/>
                </a:cxn>
              </a:cxnLst>
              <a:rect l="0" t="0" r="r" b="b"/>
              <a:pathLst>
                <a:path w="67" h="445">
                  <a:moveTo>
                    <a:pt x="59" y="16"/>
                  </a:moveTo>
                  <a:cubicBezTo>
                    <a:pt x="9" y="120"/>
                    <a:pt x="0" y="295"/>
                    <a:pt x="10" y="445"/>
                  </a:cubicBezTo>
                  <a:cubicBezTo>
                    <a:pt x="10" y="441"/>
                    <a:pt x="18" y="434"/>
                    <a:pt x="18" y="430"/>
                  </a:cubicBezTo>
                  <a:cubicBezTo>
                    <a:pt x="8" y="285"/>
                    <a:pt x="15" y="107"/>
                    <a:pt x="64" y="6"/>
                  </a:cubicBezTo>
                  <a:cubicBezTo>
                    <a:pt x="67" y="0"/>
                    <a:pt x="60" y="15"/>
                    <a:pt x="59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7" name="Freeform 281"/>
            <p:cNvSpPr>
              <a:spLocks/>
            </p:cNvSpPr>
            <p:nvPr/>
          </p:nvSpPr>
          <p:spPr bwMode="auto">
            <a:xfrm>
              <a:off x="2814700" y="5557999"/>
              <a:ext cx="109565" cy="798351"/>
            </a:xfrm>
            <a:custGeom>
              <a:avLst/>
              <a:gdLst/>
              <a:ahLst/>
              <a:cxnLst>
                <a:cxn ang="0">
                  <a:pos x="11" y="34"/>
                </a:cxn>
                <a:cxn ang="0">
                  <a:pos x="38" y="814"/>
                </a:cxn>
                <a:cxn ang="0">
                  <a:pos x="28" y="783"/>
                </a:cxn>
                <a:cxn ang="0">
                  <a:pos x="4" y="12"/>
                </a:cxn>
                <a:cxn ang="0">
                  <a:pos x="11" y="34"/>
                </a:cxn>
              </a:cxnLst>
              <a:rect l="0" t="0" r="r" b="b"/>
              <a:pathLst>
                <a:path w="80" h="814">
                  <a:moveTo>
                    <a:pt x="11" y="34"/>
                  </a:moveTo>
                  <a:cubicBezTo>
                    <a:pt x="80" y="251"/>
                    <a:pt x="73" y="562"/>
                    <a:pt x="38" y="814"/>
                  </a:cubicBezTo>
                  <a:cubicBezTo>
                    <a:pt x="39" y="808"/>
                    <a:pt x="27" y="789"/>
                    <a:pt x="28" y="783"/>
                  </a:cubicBezTo>
                  <a:cubicBezTo>
                    <a:pt x="62" y="539"/>
                    <a:pt x="71" y="224"/>
                    <a:pt x="4" y="12"/>
                  </a:cubicBezTo>
                  <a:cubicBezTo>
                    <a:pt x="0" y="0"/>
                    <a:pt x="10" y="30"/>
                    <a:pt x="11" y="3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8" name="Freeform 282"/>
            <p:cNvSpPr>
              <a:spLocks/>
            </p:cNvSpPr>
            <p:nvPr/>
          </p:nvSpPr>
          <p:spPr bwMode="auto">
            <a:xfrm>
              <a:off x="2454507" y="5583500"/>
              <a:ext cx="91761" cy="772850"/>
            </a:xfrm>
            <a:custGeom>
              <a:avLst/>
              <a:gdLst/>
              <a:ahLst/>
              <a:cxnLst>
                <a:cxn ang="0">
                  <a:pos x="8" y="29"/>
                </a:cxn>
                <a:cxn ang="0">
                  <a:pos x="56" y="788"/>
                </a:cxn>
                <a:cxn ang="0">
                  <a:pos x="49" y="762"/>
                </a:cxn>
                <a:cxn ang="0">
                  <a:pos x="2" y="10"/>
                </a:cxn>
                <a:cxn ang="0">
                  <a:pos x="8" y="29"/>
                </a:cxn>
              </a:cxnLst>
              <a:rect l="0" t="0" r="r" b="b"/>
              <a:pathLst>
                <a:path w="67" h="788">
                  <a:moveTo>
                    <a:pt x="8" y="29"/>
                  </a:moveTo>
                  <a:cubicBezTo>
                    <a:pt x="57" y="212"/>
                    <a:pt x="67" y="523"/>
                    <a:pt x="56" y="788"/>
                  </a:cubicBezTo>
                  <a:cubicBezTo>
                    <a:pt x="56" y="781"/>
                    <a:pt x="49" y="769"/>
                    <a:pt x="49" y="762"/>
                  </a:cubicBezTo>
                  <a:cubicBezTo>
                    <a:pt x="59" y="505"/>
                    <a:pt x="51" y="189"/>
                    <a:pt x="2" y="10"/>
                  </a:cubicBezTo>
                  <a:cubicBezTo>
                    <a:pt x="0" y="0"/>
                    <a:pt x="7" y="26"/>
                    <a:pt x="8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9" name="Freeform 283"/>
            <p:cNvSpPr>
              <a:spLocks/>
            </p:cNvSpPr>
            <p:nvPr/>
          </p:nvSpPr>
          <p:spPr bwMode="auto">
            <a:xfrm>
              <a:off x="1892989" y="5666865"/>
              <a:ext cx="138325" cy="689485"/>
            </a:xfrm>
            <a:custGeom>
              <a:avLst/>
              <a:gdLst/>
              <a:ahLst/>
              <a:cxnLst>
                <a:cxn ang="0">
                  <a:pos x="14" y="29"/>
                </a:cxn>
                <a:cxn ang="0">
                  <a:pos x="49" y="703"/>
                </a:cxn>
                <a:cxn ang="0">
                  <a:pos x="36" y="676"/>
                </a:cxn>
                <a:cxn ang="0">
                  <a:pos x="4" y="10"/>
                </a:cxn>
                <a:cxn ang="0">
                  <a:pos x="14" y="29"/>
                </a:cxn>
              </a:cxnLst>
              <a:rect l="0" t="0" r="r" b="b"/>
              <a:pathLst>
                <a:path w="101" h="703">
                  <a:moveTo>
                    <a:pt x="14" y="29"/>
                  </a:moveTo>
                  <a:cubicBezTo>
                    <a:pt x="101" y="216"/>
                    <a:pt x="93" y="485"/>
                    <a:pt x="49" y="703"/>
                  </a:cubicBezTo>
                  <a:cubicBezTo>
                    <a:pt x="50" y="697"/>
                    <a:pt x="35" y="682"/>
                    <a:pt x="36" y="676"/>
                  </a:cubicBezTo>
                  <a:cubicBezTo>
                    <a:pt x="79" y="465"/>
                    <a:pt x="90" y="193"/>
                    <a:pt x="4" y="10"/>
                  </a:cubicBezTo>
                  <a:cubicBezTo>
                    <a:pt x="0" y="0"/>
                    <a:pt x="12" y="26"/>
                    <a:pt x="14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0" name="Freeform 284"/>
            <p:cNvSpPr>
              <a:spLocks/>
            </p:cNvSpPr>
            <p:nvPr/>
          </p:nvSpPr>
          <p:spPr bwMode="auto">
            <a:xfrm>
              <a:off x="3161198" y="5496210"/>
              <a:ext cx="109565" cy="860140"/>
            </a:xfrm>
            <a:custGeom>
              <a:avLst/>
              <a:gdLst/>
              <a:ahLst/>
              <a:cxnLst>
                <a:cxn ang="0">
                  <a:pos x="69" y="37"/>
                </a:cxn>
                <a:cxn ang="0">
                  <a:pos x="41" y="877"/>
                </a:cxn>
                <a:cxn ang="0">
                  <a:pos x="51" y="843"/>
                </a:cxn>
                <a:cxn ang="0">
                  <a:pos x="76" y="13"/>
                </a:cxn>
                <a:cxn ang="0">
                  <a:pos x="69" y="37"/>
                </a:cxn>
              </a:cxnLst>
              <a:rect l="0" t="0" r="r" b="b"/>
              <a:pathLst>
                <a:path w="80" h="877">
                  <a:moveTo>
                    <a:pt x="69" y="37"/>
                  </a:moveTo>
                  <a:cubicBezTo>
                    <a:pt x="0" y="271"/>
                    <a:pt x="6" y="606"/>
                    <a:pt x="41" y="877"/>
                  </a:cubicBezTo>
                  <a:cubicBezTo>
                    <a:pt x="40" y="870"/>
                    <a:pt x="52" y="850"/>
                    <a:pt x="51" y="843"/>
                  </a:cubicBezTo>
                  <a:cubicBezTo>
                    <a:pt x="17" y="581"/>
                    <a:pt x="9" y="242"/>
                    <a:pt x="76" y="13"/>
                  </a:cubicBezTo>
                  <a:cubicBezTo>
                    <a:pt x="80" y="0"/>
                    <a:pt x="70" y="33"/>
                    <a:pt x="69" y="3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1" name="Freeform 285"/>
            <p:cNvSpPr>
              <a:spLocks/>
            </p:cNvSpPr>
            <p:nvPr/>
          </p:nvSpPr>
          <p:spPr bwMode="auto">
            <a:xfrm>
              <a:off x="2229900" y="5481499"/>
              <a:ext cx="160237" cy="874851"/>
            </a:xfrm>
            <a:custGeom>
              <a:avLst/>
              <a:gdLst/>
              <a:ahLst/>
              <a:cxnLst>
                <a:cxn ang="0">
                  <a:pos x="103" y="32"/>
                </a:cxn>
                <a:cxn ang="0">
                  <a:pos x="18" y="892"/>
                </a:cxn>
                <a:cxn ang="0">
                  <a:pos x="30" y="862"/>
                </a:cxn>
                <a:cxn ang="0">
                  <a:pos x="112" y="11"/>
                </a:cxn>
                <a:cxn ang="0">
                  <a:pos x="103" y="32"/>
                </a:cxn>
              </a:cxnLst>
              <a:rect l="0" t="0" r="r" b="b"/>
              <a:pathLst>
                <a:path w="117" h="892">
                  <a:moveTo>
                    <a:pt x="103" y="32"/>
                  </a:moveTo>
                  <a:cubicBezTo>
                    <a:pt x="15" y="239"/>
                    <a:pt x="0" y="592"/>
                    <a:pt x="18" y="892"/>
                  </a:cubicBezTo>
                  <a:cubicBezTo>
                    <a:pt x="17" y="884"/>
                    <a:pt x="31" y="870"/>
                    <a:pt x="30" y="862"/>
                  </a:cubicBezTo>
                  <a:cubicBezTo>
                    <a:pt x="13" y="571"/>
                    <a:pt x="26" y="214"/>
                    <a:pt x="112" y="11"/>
                  </a:cubicBezTo>
                  <a:cubicBezTo>
                    <a:pt x="117" y="0"/>
                    <a:pt x="104" y="29"/>
                    <a:pt x="103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2" name="Freeform 286"/>
            <p:cNvSpPr>
              <a:spLocks/>
            </p:cNvSpPr>
            <p:nvPr/>
          </p:nvSpPr>
          <p:spPr bwMode="auto">
            <a:xfrm>
              <a:off x="2932482" y="5920886"/>
              <a:ext cx="301303" cy="432522"/>
            </a:xfrm>
            <a:custGeom>
              <a:avLst/>
              <a:gdLst/>
              <a:ahLst/>
              <a:cxnLst>
                <a:cxn ang="0">
                  <a:pos x="194" y="15"/>
                </a:cxn>
                <a:cxn ang="0">
                  <a:pos x="34" y="441"/>
                </a:cxn>
                <a:cxn ang="0">
                  <a:pos x="58" y="427"/>
                </a:cxn>
                <a:cxn ang="0">
                  <a:pos x="211" y="5"/>
                </a:cxn>
                <a:cxn ang="0">
                  <a:pos x="194" y="15"/>
                </a:cxn>
              </a:cxnLst>
              <a:rect l="0" t="0" r="r" b="b"/>
              <a:pathLst>
                <a:path w="220" h="441">
                  <a:moveTo>
                    <a:pt x="194" y="15"/>
                  </a:moveTo>
                  <a:cubicBezTo>
                    <a:pt x="30" y="118"/>
                    <a:pt x="0" y="293"/>
                    <a:pt x="34" y="441"/>
                  </a:cubicBezTo>
                  <a:cubicBezTo>
                    <a:pt x="33" y="438"/>
                    <a:pt x="59" y="431"/>
                    <a:pt x="58" y="427"/>
                  </a:cubicBezTo>
                  <a:cubicBezTo>
                    <a:pt x="25" y="283"/>
                    <a:pt x="51" y="106"/>
                    <a:pt x="211" y="5"/>
                  </a:cubicBezTo>
                  <a:cubicBezTo>
                    <a:pt x="220" y="0"/>
                    <a:pt x="197" y="14"/>
                    <a:pt x="194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3" name="Freeform 287"/>
            <p:cNvSpPr>
              <a:spLocks/>
            </p:cNvSpPr>
            <p:nvPr/>
          </p:nvSpPr>
          <p:spPr bwMode="auto">
            <a:xfrm>
              <a:off x="2928373" y="5807117"/>
              <a:ext cx="135587" cy="523733"/>
            </a:xfrm>
            <a:custGeom>
              <a:avLst/>
              <a:gdLst/>
              <a:ahLst/>
              <a:cxnLst>
                <a:cxn ang="0">
                  <a:pos x="87" y="19"/>
                </a:cxn>
                <a:cxn ang="0">
                  <a:pos x="15" y="534"/>
                </a:cxn>
                <a:cxn ang="0">
                  <a:pos x="26" y="516"/>
                </a:cxn>
                <a:cxn ang="0">
                  <a:pos x="95" y="6"/>
                </a:cxn>
                <a:cxn ang="0">
                  <a:pos x="87" y="19"/>
                </a:cxn>
              </a:cxnLst>
              <a:rect l="0" t="0" r="r" b="b"/>
              <a:pathLst>
                <a:path w="99" h="534">
                  <a:moveTo>
                    <a:pt x="87" y="19"/>
                  </a:moveTo>
                  <a:cubicBezTo>
                    <a:pt x="13" y="143"/>
                    <a:pt x="0" y="354"/>
                    <a:pt x="15" y="534"/>
                  </a:cubicBezTo>
                  <a:cubicBezTo>
                    <a:pt x="15" y="530"/>
                    <a:pt x="26" y="521"/>
                    <a:pt x="26" y="516"/>
                  </a:cubicBezTo>
                  <a:cubicBezTo>
                    <a:pt x="11" y="342"/>
                    <a:pt x="22" y="128"/>
                    <a:pt x="95" y="6"/>
                  </a:cubicBezTo>
                  <a:cubicBezTo>
                    <a:pt x="99" y="0"/>
                    <a:pt x="88" y="17"/>
                    <a:pt x="87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4" name="Freeform 288"/>
            <p:cNvSpPr>
              <a:spLocks/>
            </p:cNvSpPr>
            <p:nvPr/>
          </p:nvSpPr>
          <p:spPr bwMode="auto">
            <a:xfrm>
              <a:off x="2658572" y="5856155"/>
              <a:ext cx="206803" cy="467830"/>
            </a:xfrm>
            <a:custGeom>
              <a:avLst/>
              <a:gdLst/>
              <a:ahLst/>
              <a:cxnLst>
                <a:cxn ang="0">
                  <a:pos x="130" y="20"/>
                </a:cxn>
                <a:cxn ang="0">
                  <a:pos x="78" y="477"/>
                </a:cxn>
                <a:cxn ang="0">
                  <a:pos x="97" y="459"/>
                </a:cxn>
                <a:cxn ang="0">
                  <a:pos x="144" y="7"/>
                </a:cxn>
                <a:cxn ang="0">
                  <a:pos x="130" y="20"/>
                </a:cxn>
              </a:cxnLst>
              <a:rect l="0" t="0" r="r" b="b"/>
              <a:pathLst>
                <a:path w="151" h="477">
                  <a:moveTo>
                    <a:pt x="130" y="20"/>
                  </a:moveTo>
                  <a:cubicBezTo>
                    <a:pt x="0" y="147"/>
                    <a:pt x="12" y="329"/>
                    <a:pt x="78" y="477"/>
                  </a:cubicBezTo>
                  <a:cubicBezTo>
                    <a:pt x="77" y="473"/>
                    <a:pt x="99" y="462"/>
                    <a:pt x="97" y="459"/>
                  </a:cubicBezTo>
                  <a:cubicBezTo>
                    <a:pt x="33" y="316"/>
                    <a:pt x="17" y="131"/>
                    <a:pt x="144" y="7"/>
                  </a:cubicBezTo>
                  <a:cubicBezTo>
                    <a:pt x="151" y="0"/>
                    <a:pt x="133" y="17"/>
                    <a:pt x="130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5" name="Freeform 289"/>
            <p:cNvSpPr>
              <a:spLocks/>
            </p:cNvSpPr>
            <p:nvPr/>
          </p:nvSpPr>
          <p:spPr bwMode="auto">
            <a:xfrm>
              <a:off x="2732527" y="5833596"/>
              <a:ext cx="301304" cy="433504"/>
            </a:xfrm>
            <a:custGeom>
              <a:avLst/>
              <a:gdLst/>
              <a:ahLst/>
              <a:cxnLst>
                <a:cxn ang="0">
                  <a:pos x="194" y="16"/>
                </a:cxn>
                <a:cxn ang="0">
                  <a:pos x="34" y="442"/>
                </a:cxn>
                <a:cxn ang="0">
                  <a:pos x="58" y="427"/>
                </a:cxn>
                <a:cxn ang="0">
                  <a:pos x="211" y="6"/>
                </a:cxn>
                <a:cxn ang="0">
                  <a:pos x="194" y="16"/>
                </a:cxn>
              </a:cxnLst>
              <a:rect l="0" t="0" r="r" b="b"/>
              <a:pathLst>
                <a:path w="220" h="442">
                  <a:moveTo>
                    <a:pt x="194" y="16"/>
                  </a:moveTo>
                  <a:cubicBezTo>
                    <a:pt x="29" y="119"/>
                    <a:pt x="0" y="293"/>
                    <a:pt x="34" y="442"/>
                  </a:cubicBezTo>
                  <a:cubicBezTo>
                    <a:pt x="33" y="438"/>
                    <a:pt x="58" y="431"/>
                    <a:pt x="58" y="427"/>
                  </a:cubicBezTo>
                  <a:cubicBezTo>
                    <a:pt x="25" y="283"/>
                    <a:pt x="50" y="106"/>
                    <a:pt x="211" y="6"/>
                  </a:cubicBezTo>
                  <a:cubicBezTo>
                    <a:pt x="220" y="0"/>
                    <a:pt x="196" y="14"/>
                    <a:pt x="194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6" name="Freeform 290"/>
            <p:cNvSpPr>
              <a:spLocks/>
            </p:cNvSpPr>
            <p:nvPr/>
          </p:nvSpPr>
          <p:spPr bwMode="auto">
            <a:xfrm>
              <a:off x="2984526" y="5831636"/>
              <a:ext cx="135586" cy="524714"/>
            </a:xfrm>
            <a:custGeom>
              <a:avLst/>
              <a:gdLst/>
              <a:ahLst/>
              <a:cxnLst>
                <a:cxn ang="0">
                  <a:pos x="87" y="20"/>
                </a:cxn>
                <a:cxn ang="0">
                  <a:pos x="15" y="535"/>
                </a:cxn>
                <a:cxn ang="0">
                  <a:pos x="26" y="517"/>
                </a:cxn>
                <a:cxn ang="0">
                  <a:pos x="95" y="7"/>
                </a:cxn>
                <a:cxn ang="0">
                  <a:pos x="87" y="20"/>
                </a:cxn>
              </a:cxnLst>
              <a:rect l="0" t="0" r="r" b="b"/>
              <a:pathLst>
                <a:path w="99" h="535">
                  <a:moveTo>
                    <a:pt x="87" y="20"/>
                  </a:moveTo>
                  <a:cubicBezTo>
                    <a:pt x="13" y="144"/>
                    <a:pt x="0" y="355"/>
                    <a:pt x="15" y="535"/>
                  </a:cubicBezTo>
                  <a:cubicBezTo>
                    <a:pt x="15" y="530"/>
                    <a:pt x="26" y="522"/>
                    <a:pt x="26" y="517"/>
                  </a:cubicBezTo>
                  <a:cubicBezTo>
                    <a:pt x="11" y="343"/>
                    <a:pt x="23" y="129"/>
                    <a:pt x="95" y="7"/>
                  </a:cubicBezTo>
                  <a:cubicBezTo>
                    <a:pt x="99" y="0"/>
                    <a:pt x="89" y="18"/>
                    <a:pt x="87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7" name="Freeform 291"/>
            <p:cNvSpPr>
              <a:spLocks/>
            </p:cNvSpPr>
            <p:nvPr/>
          </p:nvSpPr>
          <p:spPr bwMode="auto">
            <a:xfrm>
              <a:off x="3002330" y="5884598"/>
              <a:ext cx="205434" cy="467828"/>
            </a:xfrm>
            <a:custGeom>
              <a:avLst/>
              <a:gdLst/>
              <a:ahLst/>
              <a:cxnLst>
                <a:cxn ang="0">
                  <a:pos x="130" y="19"/>
                </a:cxn>
                <a:cxn ang="0">
                  <a:pos x="78" y="477"/>
                </a:cxn>
                <a:cxn ang="0">
                  <a:pos x="97" y="458"/>
                </a:cxn>
                <a:cxn ang="0">
                  <a:pos x="143" y="7"/>
                </a:cxn>
                <a:cxn ang="0">
                  <a:pos x="130" y="19"/>
                </a:cxn>
              </a:cxnLst>
              <a:rect l="0" t="0" r="r" b="b"/>
              <a:pathLst>
                <a:path w="150" h="477">
                  <a:moveTo>
                    <a:pt x="130" y="19"/>
                  </a:moveTo>
                  <a:cubicBezTo>
                    <a:pt x="0" y="147"/>
                    <a:pt x="12" y="329"/>
                    <a:pt x="78" y="477"/>
                  </a:cubicBezTo>
                  <a:cubicBezTo>
                    <a:pt x="76" y="473"/>
                    <a:pt x="98" y="462"/>
                    <a:pt x="97" y="458"/>
                  </a:cubicBezTo>
                  <a:cubicBezTo>
                    <a:pt x="33" y="316"/>
                    <a:pt x="16" y="131"/>
                    <a:pt x="143" y="7"/>
                  </a:cubicBezTo>
                  <a:cubicBezTo>
                    <a:pt x="150" y="0"/>
                    <a:pt x="132" y="17"/>
                    <a:pt x="130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8" name="Freeform 292"/>
            <p:cNvSpPr>
              <a:spLocks/>
            </p:cNvSpPr>
            <p:nvPr/>
          </p:nvSpPr>
          <p:spPr bwMode="auto">
            <a:xfrm>
              <a:off x="2751701" y="5734539"/>
              <a:ext cx="238303" cy="593369"/>
            </a:xfrm>
            <a:custGeom>
              <a:avLst/>
              <a:gdLst/>
              <a:ahLst/>
              <a:cxnLst>
                <a:cxn ang="0">
                  <a:pos x="21" y="21"/>
                </a:cxn>
                <a:cxn ang="0">
                  <a:pos x="147" y="605"/>
                </a:cxn>
                <a:cxn ang="0">
                  <a:pos x="128" y="585"/>
                </a:cxn>
                <a:cxn ang="0">
                  <a:pos x="8" y="7"/>
                </a:cxn>
                <a:cxn ang="0">
                  <a:pos x="21" y="21"/>
                </a:cxn>
              </a:cxnLst>
              <a:rect l="0" t="0" r="r" b="b"/>
              <a:pathLst>
                <a:path w="174" h="605">
                  <a:moveTo>
                    <a:pt x="21" y="21"/>
                  </a:moveTo>
                  <a:cubicBezTo>
                    <a:pt x="151" y="162"/>
                    <a:pt x="174" y="401"/>
                    <a:pt x="147" y="605"/>
                  </a:cubicBezTo>
                  <a:cubicBezTo>
                    <a:pt x="148" y="600"/>
                    <a:pt x="128" y="590"/>
                    <a:pt x="128" y="585"/>
                  </a:cubicBezTo>
                  <a:cubicBezTo>
                    <a:pt x="154" y="387"/>
                    <a:pt x="134" y="145"/>
                    <a:pt x="8" y="7"/>
                  </a:cubicBezTo>
                  <a:cubicBezTo>
                    <a:pt x="0" y="0"/>
                    <a:pt x="19" y="19"/>
                    <a:pt x="21" y="2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9" name="Freeform 293"/>
            <p:cNvSpPr>
              <a:spLocks/>
            </p:cNvSpPr>
            <p:nvPr/>
          </p:nvSpPr>
          <p:spPr bwMode="auto">
            <a:xfrm>
              <a:off x="2790049" y="5671770"/>
              <a:ext cx="236932" cy="593369"/>
            </a:xfrm>
            <a:custGeom>
              <a:avLst/>
              <a:gdLst/>
              <a:ahLst/>
              <a:cxnLst>
                <a:cxn ang="0">
                  <a:pos x="20" y="22"/>
                </a:cxn>
                <a:cxn ang="0">
                  <a:pos x="146" y="605"/>
                </a:cxn>
                <a:cxn ang="0">
                  <a:pos x="128" y="585"/>
                </a:cxn>
                <a:cxn ang="0">
                  <a:pos x="7" y="8"/>
                </a:cxn>
                <a:cxn ang="0">
                  <a:pos x="20" y="22"/>
                </a:cxn>
              </a:cxnLst>
              <a:rect l="0" t="0" r="r" b="b"/>
              <a:pathLst>
                <a:path w="173" h="605">
                  <a:moveTo>
                    <a:pt x="20" y="22"/>
                  </a:moveTo>
                  <a:cubicBezTo>
                    <a:pt x="150" y="162"/>
                    <a:pt x="173" y="401"/>
                    <a:pt x="146" y="605"/>
                  </a:cubicBezTo>
                  <a:cubicBezTo>
                    <a:pt x="147" y="600"/>
                    <a:pt x="127" y="590"/>
                    <a:pt x="128" y="585"/>
                  </a:cubicBezTo>
                  <a:cubicBezTo>
                    <a:pt x="154" y="388"/>
                    <a:pt x="133" y="145"/>
                    <a:pt x="7" y="8"/>
                  </a:cubicBezTo>
                  <a:cubicBezTo>
                    <a:pt x="0" y="0"/>
                    <a:pt x="18" y="19"/>
                    <a:pt x="20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0" name="Freeform 294"/>
            <p:cNvSpPr>
              <a:spLocks/>
            </p:cNvSpPr>
            <p:nvPr/>
          </p:nvSpPr>
          <p:spPr bwMode="auto">
            <a:xfrm>
              <a:off x="2829765" y="5616846"/>
              <a:ext cx="108196" cy="716947"/>
            </a:xfrm>
            <a:custGeom>
              <a:avLst/>
              <a:gdLst/>
              <a:ahLst/>
              <a:cxnLst>
                <a:cxn ang="0">
                  <a:pos x="10" y="26"/>
                </a:cxn>
                <a:cxn ang="0">
                  <a:pos x="67" y="731"/>
                </a:cxn>
                <a:cxn ang="0">
                  <a:pos x="58" y="707"/>
                </a:cxn>
                <a:cxn ang="0">
                  <a:pos x="4" y="9"/>
                </a:cxn>
                <a:cxn ang="0">
                  <a:pos x="10" y="26"/>
                </a:cxn>
              </a:cxnLst>
              <a:rect l="0" t="0" r="r" b="b"/>
              <a:pathLst>
                <a:path w="79" h="731">
                  <a:moveTo>
                    <a:pt x="10" y="26"/>
                  </a:moveTo>
                  <a:cubicBezTo>
                    <a:pt x="68" y="196"/>
                    <a:pt x="79" y="485"/>
                    <a:pt x="67" y="731"/>
                  </a:cubicBezTo>
                  <a:cubicBezTo>
                    <a:pt x="67" y="725"/>
                    <a:pt x="58" y="713"/>
                    <a:pt x="58" y="707"/>
                  </a:cubicBezTo>
                  <a:cubicBezTo>
                    <a:pt x="70" y="468"/>
                    <a:pt x="61" y="175"/>
                    <a:pt x="4" y="9"/>
                  </a:cubicBezTo>
                  <a:cubicBezTo>
                    <a:pt x="0" y="0"/>
                    <a:pt x="9" y="23"/>
                    <a:pt x="10" y="2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1" name="Freeform 295"/>
            <p:cNvSpPr>
              <a:spLocks/>
            </p:cNvSpPr>
            <p:nvPr/>
          </p:nvSpPr>
          <p:spPr bwMode="auto">
            <a:xfrm>
              <a:off x="2747592" y="5687462"/>
              <a:ext cx="162977" cy="641426"/>
            </a:xfrm>
            <a:custGeom>
              <a:avLst/>
              <a:gdLst/>
              <a:ahLst/>
              <a:cxnLst>
                <a:cxn ang="0">
                  <a:pos x="17" y="27"/>
                </a:cxn>
                <a:cxn ang="0">
                  <a:pos x="58" y="654"/>
                </a:cxn>
                <a:cxn ang="0">
                  <a:pos x="43" y="629"/>
                </a:cxn>
                <a:cxn ang="0">
                  <a:pos x="6" y="10"/>
                </a:cxn>
                <a:cxn ang="0">
                  <a:pos x="17" y="27"/>
                </a:cxn>
              </a:cxnLst>
              <a:rect l="0" t="0" r="r" b="b"/>
              <a:pathLst>
                <a:path w="119" h="654">
                  <a:moveTo>
                    <a:pt x="17" y="27"/>
                  </a:moveTo>
                  <a:cubicBezTo>
                    <a:pt x="119" y="202"/>
                    <a:pt x="110" y="452"/>
                    <a:pt x="58" y="654"/>
                  </a:cubicBezTo>
                  <a:cubicBezTo>
                    <a:pt x="59" y="649"/>
                    <a:pt x="41" y="634"/>
                    <a:pt x="43" y="629"/>
                  </a:cubicBezTo>
                  <a:cubicBezTo>
                    <a:pt x="93" y="433"/>
                    <a:pt x="106" y="180"/>
                    <a:pt x="6" y="10"/>
                  </a:cubicBezTo>
                  <a:cubicBezTo>
                    <a:pt x="0" y="0"/>
                    <a:pt x="15" y="24"/>
                    <a:pt x="17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2" name="Freeform 296"/>
            <p:cNvSpPr>
              <a:spLocks/>
            </p:cNvSpPr>
            <p:nvPr/>
          </p:nvSpPr>
          <p:spPr bwMode="auto">
            <a:xfrm>
              <a:off x="2554485" y="6006214"/>
              <a:ext cx="135586" cy="296194"/>
            </a:xfrm>
            <a:custGeom>
              <a:avLst/>
              <a:gdLst/>
              <a:ahLst/>
              <a:cxnLst>
                <a:cxn ang="0">
                  <a:pos x="87" y="11"/>
                </a:cxn>
                <a:cxn ang="0">
                  <a:pos x="15" y="302"/>
                </a:cxn>
                <a:cxn ang="0">
                  <a:pos x="26" y="292"/>
                </a:cxn>
                <a:cxn ang="0">
                  <a:pos x="95" y="4"/>
                </a:cxn>
                <a:cxn ang="0">
                  <a:pos x="87" y="11"/>
                </a:cxn>
              </a:cxnLst>
              <a:rect l="0" t="0" r="r" b="b"/>
              <a:pathLst>
                <a:path w="99" h="302">
                  <a:moveTo>
                    <a:pt x="87" y="11"/>
                  </a:moveTo>
                  <a:cubicBezTo>
                    <a:pt x="13" y="81"/>
                    <a:pt x="0" y="200"/>
                    <a:pt x="15" y="302"/>
                  </a:cubicBezTo>
                  <a:cubicBezTo>
                    <a:pt x="15" y="299"/>
                    <a:pt x="26" y="294"/>
                    <a:pt x="26" y="292"/>
                  </a:cubicBezTo>
                  <a:cubicBezTo>
                    <a:pt x="11" y="193"/>
                    <a:pt x="23" y="72"/>
                    <a:pt x="95" y="4"/>
                  </a:cubicBezTo>
                  <a:cubicBezTo>
                    <a:pt x="99" y="0"/>
                    <a:pt x="89" y="10"/>
                    <a:pt x="8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3" name="Freeform 297"/>
            <p:cNvSpPr>
              <a:spLocks/>
            </p:cNvSpPr>
            <p:nvPr/>
          </p:nvSpPr>
          <p:spPr bwMode="auto">
            <a:xfrm>
              <a:off x="2572289" y="5774751"/>
              <a:ext cx="162978" cy="541388"/>
            </a:xfrm>
            <a:custGeom>
              <a:avLst/>
              <a:gdLst/>
              <a:ahLst/>
              <a:cxnLst>
                <a:cxn ang="0">
                  <a:pos x="16" y="23"/>
                </a:cxn>
                <a:cxn ang="0">
                  <a:pos x="56" y="552"/>
                </a:cxn>
                <a:cxn ang="0">
                  <a:pos x="41" y="531"/>
                </a:cxn>
                <a:cxn ang="0">
                  <a:pos x="6" y="8"/>
                </a:cxn>
                <a:cxn ang="0">
                  <a:pos x="16" y="23"/>
                </a:cxn>
              </a:cxnLst>
              <a:rect l="0" t="0" r="r" b="b"/>
              <a:pathLst>
                <a:path w="119" h="552">
                  <a:moveTo>
                    <a:pt x="16" y="23"/>
                  </a:moveTo>
                  <a:cubicBezTo>
                    <a:pt x="119" y="170"/>
                    <a:pt x="108" y="382"/>
                    <a:pt x="56" y="552"/>
                  </a:cubicBezTo>
                  <a:cubicBezTo>
                    <a:pt x="57" y="548"/>
                    <a:pt x="40" y="536"/>
                    <a:pt x="41" y="531"/>
                  </a:cubicBezTo>
                  <a:cubicBezTo>
                    <a:pt x="92" y="366"/>
                    <a:pt x="106" y="152"/>
                    <a:pt x="6" y="8"/>
                  </a:cubicBezTo>
                  <a:cubicBezTo>
                    <a:pt x="0" y="0"/>
                    <a:pt x="15" y="21"/>
                    <a:pt x="16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4" name="Freeform 298"/>
            <p:cNvSpPr>
              <a:spLocks/>
            </p:cNvSpPr>
            <p:nvPr/>
          </p:nvSpPr>
          <p:spPr bwMode="auto">
            <a:xfrm>
              <a:off x="2358638" y="5702174"/>
              <a:ext cx="195847" cy="603177"/>
            </a:xfrm>
            <a:custGeom>
              <a:avLst/>
              <a:gdLst/>
              <a:ahLst/>
              <a:cxnLst>
                <a:cxn ang="0">
                  <a:pos x="56" y="25"/>
                </a:cxn>
                <a:cxn ang="0">
                  <a:pos x="15" y="615"/>
                </a:cxn>
                <a:cxn ang="0">
                  <a:pos x="2" y="592"/>
                </a:cxn>
                <a:cxn ang="0">
                  <a:pos x="46" y="9"/>
                </a:cxn>
                <a:cxn ang="0">
                  <a:pos x="56" y="25"/>
                </a:cxn>
              </a:cxnLst>
              <a:rect l="0" t="0" r="r" b="b"/>
              <a:pathLst>
                <a:path w="143" h="615">
                  <a:moveTo>
                    <a:pt x="56" y="25"/>
                  </a:moveTo>
                  <a:cubicBezTo>
                    <a:pt x="143" y="182"/>
                    <a:pt x="98" y="420"/>
                    <a:pt x="15" y="615"/>
                  </a:cubicBezTo>
                  <a:cubicBezTo>
                    <a:pt x="17" y="610"/>
                    <a:pt x="0" y="597"/>
                    <a:pt x="2" y="592"/>
                  </a:cubicBezTo>
                  <a:cubicBezTo>
                    <a:pt x="83" y="403"/>
                    <a:pt x="132" y="163"/>
                    <a:pt x="46" y="9"/>
                  </a:cubicBezTo>
                  <a:cubicBezTo>
                    <a:pt x="42" y="0"/>
                    <a:pt x="54" y="22"/>
                    <a:pt x="56" y="2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5" name="Freeform 299"/>
            <p:cNvSpPr>
              <a:spLocks/>
            </p:cNvSpPr>
            <p:nvPr/>
          </p:nvSpPr>
          <p:spPr bwMode="auto">
            <a:xfrm>
              <a:off x="2539420" y="5815943"/>
              <a:ext cx="135587" cy="523734"/>
            </a:xfrm>
            <a:custGeom>
              <a:avLst/>
              <a:gdLst/>
              <a:ahLst/>
              <a:cxnLst>
                <a:cxn ang="0">
                  <a:pos x="11" y="19"/>
                </a:cxn>
                <a:cxn ang="0">
                  <a:pos x="83" y="534"/>
                </a:cxn>
                <a:cxn ang="0">
                  <a:pos x="73" y="516"/>
                </a:cxn>
                <a:cxn ang="0">
                  <a:pos x="4" y="7"/>
                </a:cxn>
                <a:cxn ang="0">
                  <a:pos x="11" y="19"/>
                </a:cxn>
              </a:cxnLst>
              <a:rect l="0" t="0" r="r" b="b"/>
              <a:pathLst>
                <a:path w="99" h="534">
                  <a:moveTo>
                    <a:pt x="11" y="19"/>
                  </a:moveTo>
                  <a:cubicBezTo>
                    <a:pt x="85" y="143"/>
                    <a:pt x="99" y="354"/>
                    <a:pt x="83" y="534"/>
                  </a:cubicBezTo>
                  <a:cubicBezTo>
                    <a:pt x="84" y="530"/>
                    <a:pt x="72" y="521"/>
                    <a:pt x="73" y="516"/>
                  </a:cubicBezTo>
                  <a:cubicBezTo>
                    <a:pt x="88" y="342"/>
                    <a:pt x="76" y="128"/>
                    <a:pt x="4" y="7"/>
                  </a:cubicBezTo>
                  <a:cubicBezTo>
                    <a:pt x="0" y="0"/>
                    <a:pt x="10" y="17"/>
                    <a:pt x="11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6" name="Freeform 300"/>
            <p:cNvSpPr>
              <a:spLocks/>
            </p:cNvSpPr>
            <p:nvPr/>
          </p:nvSpPr>
          <p:spPr bwMode="auto">
            <a:xfrm>
              <a:off x="2307964" y="5856155"/>
              <a:ext cx="205434" cy="467830"/>
            </a:xfrm>
            <a:custGeom>
              <a:avLst/>
              <a:gdLst/>
              <a:ahLst/>
              <a:cxnLst>
                <a:cxn ang="0">
                  <a:pos x="20" y="19"/>
                </a:cxn>
                <a:cxn ang="0">
                  <a:pos x="72" y="477"/>
                </a:cxn>
                <a:cxn ang="0">
                  <a:pos x="53" y="459"/>
                </a:cxn>
                <a:cxn ang="0">
                  <a:pos x="7" y="7"/>
                </a:cxn>
                <a:cxn ang="0">
                  <a:pos x="20" y="19"/>
                </a:cxn>
              </a:cxnLst>
              <a:rect l="0" t="0" r="r" b="b"/>
              <a:pathLst>
                <a:path w="150" h="477">
                  <a:moveTo>
                    <a:pt x="20" y="19"/>
                  </a:moveTo>
                  <a:cubicBezTo>
                    <a:pt x="150" y="147"/>
                    <a:pt x="138" y="329"/>
                    <a:pt x="72" y="477"/>
                  </a:cubicBezTo>
                  <a:cubicBezTo>
                    <a:pt x="74" y="473"/>
                    <a:pt x="52" y="462"/>
                    <a:pt x="53" y="459"/>
                  </a:cubicBezTo>
                  <a:cubicBezTo>
                    <a:pt x="117" y="316"/>
                    <a:pt x="134" y="131"/>
                    <a:pt x="7" y="7"/>
                  </a:cubicBezTo>
                  <a:cubicBezTo>
                    <a:pt x="0" y="0"/>
                    <a:pt x="18" y="17"/>
                    <a:pt x="20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7" name="Freeform 301"/>
            <p:cNvSpPr>
              <a:spLocks/>
            </p:cNvSpPr>
            <p:nvPr/>
          </p:nvSpPr>
          <p:spPr bwMode="auto">
            <a:xfrm>
              <a:off x="2659941" y="5754154"/>
              <a:ext cx="162977" cy="582581"/>
            </a:xfrm>
            <a:custGeom>
              <a:avLst/>
              <a:gdLst/>
              <a:ahLst/>
              <a:cxnLst>
                <a:cxn ang="0">
                  <a:pos x="103" y="24"/>
                </a:cxn>
                <a:cxn ang="0">
                  <a:pos x="61" y="594"/>
                </a:cxn>
                <a:cxn ang="0">
                  <a:pos x="76" y="572"/>
                </a:cxn>
                <a:cxn ang="0">
                  <a:pos x="113" y="8"/>
                </a:cxn>
                <a:cxn ang="0">
                  <a:pos x="103" y="24"/>
                </a:cxn>
              </a:cxnLst>
              <a:rect l="0" t="0" r="r" b="b"/>
              <a:pathLst>
                <a:path w="119" h="594">
                  <a:moveTo>
                    <a:pt x="103" y="24"/>
                  </a:moveTo>
                  <a:cubicBezTo>
                    <a:pt x="0" y="183"/>
                    <a:pt x="9" y="411"/>
                    <a:pt x="61" y="594"/>
                  </a:cubicBezTo>
                  <a:cubicBezTo>
                    <a:pt x="59" y="590"/>
                    <a:pt x="77" y="576"/>
                    <a:pt x="76" y="572"/>
                  </a:cubicBezTo>
                  <a:cubicBezTo>
                    <a:pt x="26" y="394"/>
                    <a:pt x="13" y="163"/>
                    <a:pt x="113" y="8"/>
                  </a:cubicBezTo>
                  <a:cubicBezTo>
                    <a:pt x="119" y="0"/>
                    <a:pt x="104" y="22"/>
                    <a:pt x="103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8" name="Freeform 302"/>
            <p:cNvSpPr>
              <a:spLocks/>
            </p:cNvSpPr>
            <p:nvPr/>
          </p:nvSpPr>
          <p:spPr bwMode="auto">
            <a:xfrm>
              <a:off x="2083357" y="5725713"/>
              <a:ext cx="238303" cy="510983"/>
            </a:xfrm>
            <a:custGeom>
              <a:avLst/>
              <a:gdLst/>
              <a:ahLst/>
              <a:cxnLst>
                <a:cxn ang="0">
                  <a:pos x="153" y="19"/>
                </a:cxn>
                <a:cxn ang="0">
                  <a:pos x="27" y="521"/>
                </a:cxn>
                <a:cxn ang="0">
                  <a:pos x="46" y="504"/>
                </a:cxn>
                <a:cxn ang="0">
                  <a:pos x="167" y="7"/>
                </a:cxn>
                <a:cxn ang="0">
                  <a:pos x="153" y="19"/>
                </a:cxn>
              </a:cxnLst>
              <a:rect l="0" t="0" r="r" b="b"/>
              <a:pathLst>
                <a:path w="174" h="521">
                  <a:moveTo>
                    <a:pt x="153" y="19"/>
                  </a:moveTo>
                  <a:cubicBezTo>
                    <a:pt x="24" y="140"/>
                    <a:pt x="0" y="346"/>
                    <a:pt x="27" y="521"/>
                  </a:cubicBezTo>
                  <a:cubicBezTo>
                    <a:pt x="26" y="517"/>
                    <a:pt x="47" y="508"/>
                    <a:pt x="46" y="504"/>
                  </a:cubicBezTo>
                  <a:cubicBezTo>
                    <a:pt x="20" y="334"/>
                    <a:pt x="40" y="125"/>
                    <a:pt x="167" y="7"/>
                  </a:cubicBezTo>
                  <a:cubicBezTo>
                    <a:pt x="174" y="0"/>
                    <a:pt x="155" y="17"/>
                    <a:pt x="15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9" name="Freeform 303"/>
            <p:cNvSpPr>
              <a:spLocks/>
            </p:cNvSpPr>
            <p:nvPr/>
          </p:nvSpPr>
          <p:spPr bwMode="auto">
            <a:xfrm>
              <a:off x="2375073" y="5917944"/>
              <a:ext cx="219129" cy="432522"/>
            </a:xfrm>
            <a:custGeom>
              <a:avLst/>
              <a:gdLst/>
              <a:ahLst/>
              <a:cxnLst>
                <a:cxn ang="0">
                  <a:pos x="141" y="15"/>
                </a:cxn>
                <a:cxn ang="0">
                  <a:pos x="25" y="441"/>
                </a:cxn>
                <a:cxn ang="0">
                  <a:pos x="42" y="427"/>
                </a:cxn>
                <a:cxn ang="0">
                  <a:pos x="154" y="5"/>
                </a:cxn>
                <a:cxn ang="0">
                  <a:pos x="141" y="15"/>
                </a:cxn>
              </a:cxnLst>
              <a:rect l="0" t="0" r="r" b="b"/>
              <a:pathLst>
                <a:path w="160" h="441">
                  <a:moveTo>
                    <a:pt x="141" y="15"/>
                  </a:moveTo>
                  <a:cubicBezTo>
                    <a:pt x="22" y="118"/>
                    <a:pt x="0" y="293"/>
                    <a:pt x="25" y="441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7" y="106"/>
                    <a:pt x="154" y="5"/>
                  </a:cubicBezTo>
                  <a:cubicBezTo>
                    <a:pt x="160" y="0"/>
                    <a:pt x="143" y="14"/>
                    <a:pt x="141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0" name="Freeform 304"/>
            <p:cNvSpPr>
              <a:spLocks/>
            </p:cNvSpPr>
            <p:nvPr/>
          </p:nvSpPr>
          <p:spPr bwMode="auto">
            <a:xfrm>
              <a:off x="2294269" y="5804174"/>
              <a:ext cx="98608" cy="523733"/>
            </a:xfrm>
            <a:custGeom>
              <a:avLst/>
              <a:gdLst/>
              <a:ahLst/>
              <a:cxnLst>
                <a:cxn ang="0">
                  <a:pos x="63" y="19"/>
                </a:cxn>
                <a:cxn ang="0">
                  <a:pos x="11" y="534"/>
                </a:cxn>
                <a:cxn ang="0">
                  <a:pos x="19" y="516"/>
                </a:cxn>
                <a:cxn ang="0">
                  <a:pos x="69" y="6"/>
                </a:cxn>
                <a:cxn ang="0">
                  <a:pos x="63" y="19"/>
                </a:cxn>
              </a:cxnLst>
              <a:rect l="0" t="0" r="r" b="b"/>
              <a:pathLst>
                <a:path w="72" h="534">
                  <a:moveTo>
                    <a:pt x="63" y="19"/>
                  </a:moveTo>
                  <a:cubicBezTo>
                    <a:pt x="9" y="143"/>
                    <a:pt x="0" y="354"/>
                    <a:pt x="11" y="534"/>
                  </a:cubicBezTo>
                  <a:cubicBezTo>
                    <a:pt x="10" y="530"/>
                    <a:pt x="19" y="521"/>
                    <a:pt x="19" y="516"/>
                  </a:cubicBezTo>
                  <a:cubicBezTo>
                    <a:pt x="8" y="342"/>
                    <a:pt x="16" y="128"/>
                    <a:pt x="69" y="6"/>
                  </a:cubicBezTo>
                  <a:cubicBezTo>
                    <a:pt x="72" y="0"/>
                    <a:pt x="64" y="17"/>
                    <a:pt x="6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1" name="Freeform 305"/>
            <p:cNvSpPr>
              <a:spLocks/>
            </p:cNvSpPr>
            <p:nvPr/>
          </p:nvSpPr>
          <p:spPr bwMode="auto">
            <a:xfrm>
              <a:off x="2097053" y="5856155"/>
              <a:ext cx="149281" cy="467830"/>
            </a:xfrm>
            <a:custGeom>
              <a:avLst/>
              <a:gdLst/>
              <a:ahLst/>
              <a:cxnLst>
                <a:cxn ang="0">
                  <a:pos x="94" y="20"/>
                </a:cxn>
                <a:cxn ang="0">
                  <a:pos x="56" y="477"/>
                </a:cxn>
                <a:cxn ang="0">
                  <a:pos x="70" y="459"/>
                </a:cxn>
                <a:cxn ang="0">
                  <a:pos x="104" y="7"/>
                </a:cxn>
                <a:cxn ang="0">
                  <a:pos x="94" y="20"/>
                </a:cxn>
              </a:cxnLst>
              <a:rect l="0" t="0" r="r" b="b"/>
              <a:pathLst>
                <a:path w="109" h="477">
                  <a:moveTo>
                    <a:pt x="94" y="20"/>
                  </a:moveTo>
                  <a:cubicBezTo>
                    <a:pt x="0" y="147"/>
                    <a:pt x="8" y="329"/>
                    <a:pt x="56" y="477"/>
                  </a:cubicBezTo>
                  <a:cubicBezTo>
                    <a:pt x="55" y="473"/>
                    <a:pt x="72" y="463"/>
                    <a:pt x="70" y="459"/>
                  </a:cubicBezTo>
                  <a:cubicBezTo>
                    <a:pt x="24" y="316"/>
                    <a:pt x="12" y="131"/>
                    <a:pt x="104" y="7"/>
                  </a:cubicBezTo>
                  <a:cubicBezTo>
                    <a:pt x="109" y="0"/>
                    <a:pt x="96" y="17"/>
                    <a:pt x="94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2" name="Freeform 306"/>
            <p:cNvSpPr>
              <a:spLocks/>
            </p:cNvSpPr>
            <p:nvPr/>
          </p:nvSpPr>
          <p:spPr bwMode="auto">
            <a:xfrm>
              <a:off x="2149096" y="5833596"/>
              <a:ext cx="220499" cy="433504"/>
            </a:xfrm>
            <a:custGeom>
              <a:avLst/>
              <a:gdLst/>
              <a:ahLst/>
              <a:cxnLst>
                <a:cxn ang="0">
                  <a:pos x="142" y="16"/>
                </a:cxn>
                <a:cxn ang="0">
                  <a:pos x="25" y="442"/>
                </a:cxn>
                <a:cxn ang="0">
                  <a:pos x="43" y="427"/>
                </a:cxn>
                <a:cxn ang="0">
                  <a:pos x="154" y="6"/>
                </a:cxn>
                <a:cxn ang="0">
                  <a:pos x="142" y="16"/>
                </a:cxn>
              </a:cxnLst>
              <a:rect l="0" t="0" r="r" b="b"/>
              <a:pathLst>
                <a:path w="161" h="442">
                  <a:moveTo>
                    <a:pt x="142" y="16"/>
                  </a:moveTo>
                  <a:cubicBezTo>
                    <a:pt x="22" y="119"/>
                    <a:pt x="0" y="293"/>
                    <a:pt x="25" y="442"/>
                  </a:cubicBezTo>
                  <a:cubicBezTo>
                    <a:pt x="25" y="438"/>
                    <a:pt x="43" y="431"/>
                    <a:pt x="43" y="427"/>
                  </a:cubicBezTo>
                  <a:cubicBezTo>
                    <a:pt x="19" y="283"/>
                    <a:pt x="37" y="106"/>
                    <a:pt x="154" y="6"/>
                  </a:cubicBezTo>
                  <a:cubicBezTo>
                    <a:pt x="161" y="0"/>
                    <a:pt x="144" y="14"/>
                    <a:pt x="142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3" name="Freeform 307"/>
            <p:cNvSpPr>
              <a:spLocks/>
            </p:cNvSpPr>
            <p:nvPr/>
          </p:nvSpPr>
          <p:spPr bwMode="auto">
            <a:xfrm>
              <a:off x="2587355" y="5810058"/>
              <a:ext cx="98608" cy="523734"/>
            </a:xfrm>
            <a:custGeom>
              <a:avLst/>
              <a:gdLst/>
              <a:ahLst/>
              <a:cxnLst>
                <a:cxn ang="0">
                  <a:pos x="64" y="19"/>
                </a:cxn>
                <a:cxn ang="0">
                  <a:pos x="11" y="534"/>
                </a:cxn>
                <a:cxn ang="0">
                  <a:pos x="19" y="516"/>
                </a:cxn>
                <a:cxn ang="0">
                  <a:pos x="69" y="6"/>
                </a:cxn>
                <a:cxn ang="0">
                  <a:pos x="64" y="19"/>
                </a:cxn>
              </a:cxnLst>
              <a:rect l="0" t="0" r="r" b="b"/>
              <a:pathLst>
                <a:path w="72" h="534">
                  <a:moveTo>
                    <a:pt x="64" y="19"/>
                  </a:moveTo>
                  <a:cubicBezTo>
                    <a:pt x="10" y="143"/>
                    <a:pt x="0" y="354"/>
                    <a:pt x="11" y="534"/>
                  </a:cubicBezTo>
                  <a:cubicBezTo>
                    <a:pt x="11" y="530"/>
                    <a:pt x="19" y="521"/>
                    <a:pt x="19" y="516"/>
                  </a:cubicBezTo>
                  <a:cubicBezTo>
                    <a:pt x="8" y="342"/>
                    <a:pt x="16" y="128"/>
                    <a:pt x="69" y="6"/>
                  </a:cubicBezTo>
                  <a:cubicBezTo>
                    <a:pt x="72" y="0"/>
                    <a:pt x="64" y="17"/>
                    <a:pt x="64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4" name="Freeform 308"/>
            <p:cNvSpPr>
              <a:spLocks/>
            </p:cNvSpPr>
            <p:nvPr/>
          </p:nvSpPr>
          <p:spPr bwMode="auto">
            <a:xfrm>
              <a:off x="2599680" y="5862040"/>
              <a:ext cx="150652" cy="467830"/>
            </a:xfrm>
            <a:custGeom>
              <a:avLst/>
              <a:gdLst/>
              <a:ahLst/>
              <a:cxnLst>
                <a:cxn ang="0">
                  <a:pos x="95" y="20"/>
                </a:cxn>
                <a:cxn ang="0">
                  <a:pos x="57" y="477"/>
                </a:cxn>
                <a:cxn ang="0">
                  <a:pos x="71" y="459"/>
                </a:cxn>
                <a:cxn ang="0">
                  <a:pos x="105" y="7"/>
                </a:cxn>
                <a:cxn ang="0">
                  <a:pos x="95" y="20"/>
                </a:cxn>
              </a:cxnLst>
              <a:rect l="0" t="0" r="r" b="b"/>
              <a:pathLst>
                <a:path w="110" h="477">
                  <a:moveTo>
                    <a:pt x="95" y="20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6" y="473"/>
                    <a:pt x="72" y="462"/>
                    <a:pt x="71" y="459"/>
                  </a:cubicBezTo>
                  <a:cubicBezTo>
                    <a:pt x="24" y="316"/>
                    <a:pt x="12" y="131"/>
                    <a:pt x="105" y="7"/>
                  </a:cubicBezTo>
                  <a:cubicBezTo>
                    <a:pt x="110" y="0"/>
                    <a:pt x="96" y="17"/>
                    <a:pt x="9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5" name="Freeform 309"/>
            <p:cNvSpPr>
              <a:spLocks/>
            </p:cNvSpPr>
            <p:nvPr/>
          </p:nvSpPr>
          <p:spPr bwMode="auto">
            <a:xfrm>
              <a:off x="2192921" y="5731597"/>
              <a:ext cx="172565" cy="59336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7" y="605"/>
                </a:cxn>
                <a:cxn ang="0">
                  <a:pos x="93" y="585"/>
                </a:cxn>
                <a:cxn ang="0">
                  <a:pos x="5" y="7"/>
                </a:cxn>
                <a:cxn ang="0">
                  <a:pos x="15" y="22"/>
                </a:cxn>
              </a:cxnLst>
              <a:rect l="0" t="0" r="r" b="b"/>
              <a:pathLst>
                <a:path w="126" h="605">
                  <a:moveTo>
                    <a:pt x="15" y="22"/>
                  </a:moveTo>
                  <a:cubicBezTo>
                    <a:pt x="109" y="162"/>
                    <a:pt x="126" y="401"/>
                    <a:pt x="107" y="605"/>
                  </a:cubicBezTo>
                  <a:cubicBezTo>
                    <a:pt x="107" y="600"/>
                    <a:pt x="92" y="590"/>
                    <a:pt x="93" y="585"/>
                  </a:cubicBezTo>
                  <a:cubicBezTo>
                    <a:pt x="112" y="387"/>
                    <a:pt x="97" y="145"/>
                    <a:pt x="5" y="7"/>
                  </a:cubicBezTo>
                  <a:cubicBezTo>
                    <a:pt x="0" y="0"/>
                    <a:pt x="13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6" name="Freeform 310"/>
            <p:cNvSpPr>
              <a:spLocks/>
            </p:cNvSpPr>
            <p:nvPr/>
          </p:nvSpPr>
          <p:spPr bwMode="auto">
            <a:xfrm>
              <a:off x="2494225" y="5645289"/>
              <a:ext cx="280759" cy="674773"/>
            </a:xfrm>
            <a:custGeom>
              <a:avLst/>
              <a:gdLst/>
              <a:ahLst/>
              <a:cxnLst>
                <a:cxn ang="0">
                  <a:pos x="177" y="28"/>
                </a:cxn>
                <a:cxn ang="0">
                  <a:pos x="98" y="688"/>
                </a:cxn>
                <a:cxn ang="0">
                  <a:pos x="124" y="662"/>
                </a:cxn>
                <a:cxn ang="0">
                  <a:pos x="196" y="10"/>
                </a:cxn>
                <a:cxn ang="0">
                  <a:pos x="177" y="28"/>
                </a:cxn>
              </a:cxnLst>
              <a:rect l="0" t="0" r="r" b="b"/>
              <a:pathLst>
                <a:path w="205" h="688">
                  <a:moveTo>
                    <a:pt x="177" y="28"/>
                  </a:moveTo>
                  <a:cubicBezTo>
                    <a:pt x="0" y="213"/>
                    <a:pt x="13" y="476"/>
                    <a:pt x="98" y="688"/>
                  </a:cubicBezTo>
                  <a:cubicBezTo>
                    <a:pt x="96" y="683"/>
                    <a:pt x="126" y="667"/>
                    <a:pt x="124" y="662"/>
                  </a:cubicBezTo>
                  <a:cubicBezTo>
                    <a:pt x="41" y="456"/>
                    <a:pt x="23" y="190"/>
                    <a:pt x="196" y="10"/>
                  </a:cubicBezTo>
                  <a:cubicBezTo>
                    <a:pt x="205" y="0"/>
                    <a:pt x="180" y="25"/>
                    <a:pt x="177" y="2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7" name="Freeform 311"/>
            <p:cNvSpPr>
              <a:spLocks/>
            </p:cNvSpPr>
            <p:nvPr/>
          </p:nvSpPr>
          <p:spPr bwMode="auto">
            <a:xfrm>
              <a:off x="2416160" y="5631558"/>
              <a:ext cx="173933" cy="593369"/>
            </a:xfrm>
            <a:custGeom>
              <a:avLst/>
              <a:gdLst/>
              <a:ahLst/>
              <a:cxnLst>
                <a:cxn ang="0">
                  <a:pos x="15" y="21"/>
                </a:cxn>
                <a:cxn ang="0">
                  <a:pos x="107" y="605"/>
                </a:cxn>
                <a:cxn ang="0">
                  <a:pos x="94" y="585"/>
                </a:cxn>
                <a:cxn ang="0">
                  <a:pos x="6" y="7"/>
                </a:cxn>
                <a:cxn ang="0">
                  <a:pos x="15" y="21"/>
                </a:cxn>
              </a:cxnLst>
              <a:rect l="0" t="0" r="r" b="b"/>
              <a:pathLst>
                <a:path w="127" h="605">
                  <a:moveTo>
                    <a:pt x="15" y="21"/>
                  </a:moveTo>
                  <a:cubicBezTo>
                    <a:pt x="110" y="162"/>
                    <a:pt x="127" y="401"/>
                    <a:pt x="107" y="605"/>
                  </a:cubicBezTo>
                  <a:cubicBezTo>
                    <a:pt x="108" y="600"/>
                    <a:pt x="93" y="590"/>
                    <a:pt x="94" y="585"/>
                  </a:cubicBezTo>
                  <a:cubicBezTo>
                    <a:pt x="113" y="387"/>
                    <a:pt x="98" y="145"/>
                    <a:pt x="6" y="7"/>
                  </a:cubicBezTo>
                  <a:cubicBezTo>
                    <a:pt x="0" y="0"/>
                    <a:pt x="14" y="19"/>
                    <a:pt x="15" y="2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8" name="Freeform 312"/>
            <p:cNvSpPr>
              <a:spLocks/>
            </p:cNvSpPr>
            <p:nvPr/>
          </p:nvSpPr>
          <p:spPr bwMode="auto">
            <a:xfrm>
              <a:off x="2180596" y="5625673"/>
              <a:ext cx="268433" cy="708119"/>
            </a:xfrm>
            <a:custGeom>
              <a:avLst/>
              <a:gdLst/>
              <a:ahLst/>
              <a:cxnLst>
                <a:cxn ang="0">
                  <a:pos x="23" y="26"/>
                </a:cxn>
                <a:cxn ang="0">
                  <a:pos x="166" y="722"/>
                </a:cxn>
                <a:cxn ang="0">
                  <a:pos x="145" y="698"/>
                </a:cxn>
                <a:cxn ang="0">
                  <a:pos x="8" y="9"/>
                </a:cxn>
                <a:cxn ang="0">
                  <a:pos x="23" y="26"/>
                </a:cxn>
              </a:cxnLst>
              <a:rect l="0" t="0" r="r" b="b"/>
              <a:pathLst>
                <a:path w="196" h="722">
                  <a:moveTo>
                    <a:pt x="23" y="26"/>
                  </a:moveTo>
                  <a:cubicBezTo>
                    <a:pt x="170" y="194"/>
                    <a:pt x="196" y="479"/>
                    <a:pt x="166" y="722"/>
                  </a:cubicBezTo>
                  <a:cubicBezTo>
                    <a:pt x="167" y="716"/>
                    <a:pt x="144" y="705"/>
                    <a:pt x="145" y="698"/>
                  </a:cubicBezTo>
                  <a:cubicBezTo>
                    <a:pt x="174" y="463"/>
                    <a:pt x="151" y="173"/>
                    <a:pt x="8" y="9"/>
                  </a:cubicBezTo>
                  <a:cubicBezTo>
                    <a:pt x="0" y="0"/>
                    <a:pt x="21" y="23"/>
                    <a:pt x="23" y="2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9" name="Freeform 313"/>
            <p:cNvSpPr>
              <a:spLocks/>
            </p:cNvSpPr>
            <p:nvPr/>
          </p:nvSpPr>
          <p:spPr bwMode="auto">
            <a:xfrm>
              <a:off x="2161421" y="5687462"/>
              <a:ext cx="119152" cy="641426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42" y="654"/>
                </a:cxn>
                <a:cxn ang="0">
                  <a:pos x="31" y="629"/>
                </a:cxn>
                <a:cxn ang="0">
                  <a:pos x="4" y="10"/>
                </a:cxn>
                <a:cxn ang="0">
                  <a:pos x="12" y="27"/>
                </a:cxn>
              </a:cxnLst>
              <a:rect l="0" t="0" r="r" b="b"/>
              <a:pathLst>
                <a:path w="87" h="654">
                  <a:moveTo>
                    <a:pt x="12" y="27"/>
                  </a:moveTo>
                  <a:cubicBezTo>
                    <a:pt x="87" y="202"/>
                    <a:pt x="80" y="452"/>
                    <a:pt x="42" y="654"/>
                  </a:cubicBezTo>
                  <a:cubicBezTo>
                    <a:pt x="43" y="649"/>
                    <a:pt x="30" y="634"/>
                    <a:pt x="31" y="629"/>
                  </a:cubicBezTo>
                  <a:cubicBezTo>
                    <a:pt x="67" y="433"/>
                    <a:pt x="77" y="180"/>
                    <a:pt x="4" y="10"/>
                  </a:cubicBezTo>
                  <a:cubicBezTo>
                    <a:pt x="0" y="0"/>
                    <a:pt x="10" y="24"/>
                    <a:pt x="12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0" name="Freeform 314"/>
            <p:cNvSpPr>
              <a:spLocks/>
            </p:cNvSpPr>
            <p:nvPr/>
          </p:nvSpPr>
          <p:spPr bwMode="auto">
            <a:xfrm>
              <a:off x="2020357" y="6006214"/>
              <a:ext cx="98608" cy="296194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11" y="302"/>
                </a:cxn>
                <a:cxn ang="0">
                  <a:pos x="19" y="292"/>
                </a:cxn>
                <a:cxn ang="0">
                  <a:pos x="69" y="4"/>
                </a:cxn>
                <a:cxn ang="0">
                  <a:pos x="64" y="11"/>
                </a:cxn>
              </a:cxnLst>
              <a:rect l="0" t="0" r="r" b="b"/>
              <a:pathLst>
                <a:path w="72" h="302">
                  <a:moveTo>
                    <a:pt x="64" y="11"/>
                  </a:moveTo>
                  <a:cubicBezTo>
                    <a:pt x="10" y="81"/>
                    <a:pt x="0" y="200"/>
                    <a:pt x="11" y="302"/>
                  </a:cubicBezTo>
                  <a:cubicBezTo>
                    <a:pt x="11" y="299"/>
                    <a:pt x="19" y="294"/>
                    <a:pt x="19" y="292"/>
                  </a:cubicBezTo>
                  <a:cubicBezTo>
                    <a:pt x="8" y="193"/>
                    <a:pt x="16" y="72"/>
                    <a:pt x="69" y="4"/>
                  </a:cubicBezTo>
                  <a:cubicBezTo>
                    <a:pt x="72" y="0"/>
                    <a:pt x="65" y="10"/>
                    <a:pt x="64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1" name="Freeform 315"/>
            <p:cNvSpPr>
              <a:spLocks/>
            </p:cNvSpPr>
            <p:nvPr/>
          </p:nvSpPr>
          <p:spPr bwMode="auto">
            <a:xfrm>
              <a:off x="2034053" y="5774751"/>
              <a:ext cx="117782" cy="541388"/>
            </a:xfrm>
            <a:custGeom>
              <a:avLst/>
              <a:gdLst/>
              <a:ahLst/>
              <a:cxnLst>
                <a:cxn ang="0">
                  <a:pos x="11" y="23"/>
                </a:cxn>
                <a:cxn ang="0">
                  <a:pos x="40" y="552"/>
                </a:cxn>
                <a:cxn ang="0">
                  <a:pos x="29" y="531"/>
                </a:cxn>
                <a:cxn ang="0">
                  <a:pos x="4" y="8"/>
                </a:cxn>
                <a:cxn ang="0">
                  <a:pos x="11" y="23"/>
                </a:cxn>
              </a:cxnLst>
              <a:rect l="0" t="0" r="r" b="b"/>
              <a:pathLst>
                <a:path w="86" h="552">
                  <a:moveTo>
                    <a:pt x="11" y="23"/>
                  </a:moveTo>
                  <a:cubicBezTo>
                    <a:pt x="86" y="170"/>
                    <a:pt x="78" y="382"/>
                    <a:pt x="40" y="552"/>
                  </a:cubicBezTo>
                  <a:cubicBezTo>
                    <a:pt x="41" y="548"/>
                    <a:pt x="28" y="536"/>
                    <a:pt x="29" y="531"/>
                  </a:cubicBezTo>
                  <a:cubicBezTo>
                    <a:pt x="66" y="366"/>
                    <a:pt x="76" y="152"/>
                    <a:pt x="4" y="8"/>
                  </a:cubicBezTo>
                  <a:cubicBezTo>
                    <a:pt x="0" y="0"/>
                    <a:pt x="10" y="21"/>
                    <a:pt x="11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2" name="Freeform 316"/>
            <p:cNvSpPr>
              <a:spLocks/>
            </p:cNvSpPr>
            <p:nvPr/>
          </p:nvSpPr>
          <p:spPr bwMode="auto">
            <a:xfrm>
              <a:off x="1877924" y="5645289"/>
              <a:ext cx="173933" cy="593368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7" y="605"/>
                </a:cxn>
                <a:cxn ang="0">
                  <a:pos x="93" y="585"/>
                </a:cxn>
                <a:cxn ang="0">
                  <a:pos x="5" y="8"/>
                </a:cxn>
                <a:cxn ang="0">
                  <a:pos x="15" y="22"/>
                </a:cxn>
              </a:cxnLst>
              <a:rect l="0" t="0" r="r" b="b"/>
              <a:pathLst>
                <a:path w="127" h="605">
                  <a:moveTo>
                    <a:pt x="15" y="22"/>
                  </a:moveTo>
                  <a:cubicBezTo>
                    <a:pt x="110" y="162"/>
                    <a:pt x="127" y="401"/>
                    <a:pt x="107" y="605"/>
                  </a:cubicBezTo>
                  <a:cubicBezTo>
                    <a:pt x="108" y="600"/>
                    <a:pt x="93" y="590"/>
                    <a:pt x="93" y="585"/>
                  </a:cubicBezTo>
                  <a:cubicBezTo>
                    <a:pt x="112" y="388"/>
                    <a:pt x="98" y="145"/>
                    <a:pt x="5" y="8"/>
                  </a:cubicBezTo>
                  <a:cubicBezTo>
                    <a:pt x="0" y="0"/>
                    <a:pt x="14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3" name="Freeform 317"/>
            <p:cNvSpPr>
              <a:spLocks/>
            </p:cNvSpPr>
            <p:nvPr/>
          </p:nvSpPr>
          <p:spPr bwMode="auto">
            <a:xfrm>
              <a:off x="2009401" y="5815943"/>
              <a:ext cx="98608" cy="523734"/>
            </a:xfrm>
            <a:custGeom>
              <a:avLst/>
              <a:gdLst/>
              <a:ahLst/>
              <a:cxnLst>
                <a:cxn ang="0">
                  <a:pos x="8" y="19"/>
                </a:cxn>
                <a:cxn ang="0">
                  <a:pos x="61" y="534"/>
                </a:cxn>
                <a:cxn ang="0">
                  <a:pos x="53" y="516"/>
                </a:cxn>
                <a:cxn ang="0">
                  <a:pos x="3" y="7"/>
                </a:cxn>
                <a:cxn ang="0">
                  <a:pos x="8" y="19"/>
                </a:cxn>
              </a:cxnLst>
              <a:rect l="0" t="0" r="r" b="b"/>
              <a:pathLst>
                <a:path w="72" h="534">
                  <a:moveTo>
                    <a:pt x="8" y="19"/>
                  </a:moveTo>
                  <a:cubicBezTo>
                    <a:pt x="62" y="143"/>
                    <a:pt x="72" y="354"/>
                    <a:pt x="61" y="534"/>
                  </a:cubicBezTo>
                  <a:cubicBezTo>
                    <a:pt x="61" y="530"/>
                    <a:pt x="53" y="521"/>
                    <a:pt x="53" y="516"/>
                  </a:cubicBezTo>
                  <a:cubicBezTo>
                    <a:pt x="64" y="342"/>
                    <a:pt x="55" y="128"/>
                    <a:pt x="3" y="7"/>
                  </a:cubicBezTo>
                  <a:cubicBezTo>
                    <a:pt x="0" y="0"/>
                    <a:pt x="7" y="17"/>
                    <a:pt x="8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4" name="Freeform 318"/>
            <p:cNvSpPr>
              <a:spLocks/>
            </p:cNvSpPr>
            <p:nvPr/>
          </p:nvSpPr>
          <p:spPr bwMode="auto">
            <a:xfrm>
              <a:off x="1840945" y="5856155"/>
              <a:ext cx="149282" cy="467830"/>
            </a:xfrm>
            <a:custGeom>
              <a:avLst/>
              <a:gdLst/>
              <a:ahLst/>
              <a:cxnLst>
                <a:cxn ang="0">
                  <a:pos x="15" y="20"/>
                </a:cxn>
                <a:cxn ang="0">
                  <a:pos x="52" y="477"/>
                </a:cxn>
                <a:cxn ang="0">
                  <a:pos x="39" y="459"/>
                </a:cxn>
                <a:cxn ang="0">
                  <a:pos x="5" y="7"/>
                </a:cxn>
                <a:cxn ang="0">
                  <a:pos x="15" y="20"/>
                </a:cxn>
              </a:cxnLst>
              <a:rect l="0" t="0" r="r" b="b"/>
              <a:pathLst>
                <a:path w="109" h="477">
                  <a:moveTo>
                    <a:pt x="15" y="20"/>
                  </a:moveTo>
                  <a:cubicBezTo>
                    <a:pt x="109" y="147"/>
                    <a:pt x="100" y="329"/>
                    <a:pt x="52" y="477"/>
                  </a:cubicBezTo>
                  <a:cubicBezTo>
                    <a:pt x="54" y="473"/>
                    <a:pt x="37" y="462"/>
                    <a:pt x="39" y="459"/>
                  </a:cubicBezTo>
                  <a:cubicBezTo>
                    <a:pt x="85" y="316"/>
                    <a:pt x="97" y="131"/>
                    <a:pt x="5" y="7"/>
                  </a:cubicBezTo>
                  <a:cubicBezTo>
                    <a:pt x="0" y="0"/>
                    <a:pt x="13" y="17"/>
                    <a:pt x="1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5" name="Freeform 319"/>
            <p:cNvSpPr>
              <a:spLocks/>
            </p:cNvSpPr>
            <p:nvPr/>
          </p:nvSpPr>
          <p:spPr bwMode="auto">
            <a:xfrm>
              <a:off x="2097053" y="5754154"/>
              <a:ext cx="119151" cy="582581"/>
            </a:xfrm>
            <a:custGeom>
              <a:avLst/>
              <a:gdLst/>
              <a:ahLst/>
              <a:cxnLst>
                <a:cxn ang="0">
                  <a:pos x="75" y="24"/>
                </a:cxn>
                <a:cxn ang="0">
                  <a:pos x="44" y="594"/>
                </a:cxn>
                <a:cxn ang="0">
                  <a:pos x="55" y="572"/>
                </a:cxn>
                <a:cxn ang="0">
                  <a:pos x="83" y="8"/>
                </a:cxn>
                <a:cxn ang="0">
                  <a:pos x="75" y="24"/>
                </a:cxn>
              </a:cxnLst>
              <a:rect l="0" t="0" r="r" b="b"/>
              <a:pathLst>
                <a:path w="87" h="594">
                  <a:moveTo>
                    <a:pt x="75" y="24"/>
                  </a:moveTo>
                  <a:cubicBezTo>
                    <a:pt x="0" y="183"/>
                    <a:pt x="7" y="411"/>
                    <a:pt x="44" y="594"/>
                  </a:cubicBezTo>
                  <a:cubicBezTo>
                    <a:pt x="43" y="590"/>
                    <a:pt x="56" y="576"/>
                    <a:pt x="55" y="572"/>
                  </a:cubicBezTo>
                  <a:cubicBezTo>
                    <a:pt x="19" y="394"/>
                    <a:pt x="9" y="163"/>
                    <a:pt x="83" y="8"/>
                  </a:cubicBezTo>
                  <a:cubicBezTo>
                    <a:pt x="87" y="0"/>
                    <a:pt x="76" y="22"/>
                    <a:pt x="75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6" name="Freeform 320"/>
            <p:cNvSpPr>
              <a:spLocks/>
            </p:cNvSpPr>
            <p:nvPr/>
          </p:nvSpPr>
          <p:spPr bwMode="auto">
            <a:xfrm>
              <a:off x="1950510" y="5643327"/>
              <a:ext cx="173934" cy="593369"/>
            </a:xfrm>
            <a:custGeom>
              <a:avLst/>
              <a:gdLst/>
              <a:ahLst/>
              <a:cxnLst>
                <a:cxn ang="0">
                  <a:pos x="112" y="22"/>
                </a:cxn>
                <a:cxn ang="0">
                  <a:pos x="20" y="605"/>
                </a:cxn>
                <a:cxn ang="0">
                  <a:pos x="33" y="585"/>
                </a:cxn>
                <a:cxn ang="0">
                  <a:pos x="121" y="8"/>
                </a:cxn>
                <a:cxn ang="0">
                  <a:pos x="112" y="22"/>
                </a:cxn>
              </a:cxnLst>
              <a:rect l="0" t="0" r="r" b="b"/>
              <a:pathLst>
                <a:path w="127" h="605">
                  <a:moveTo>
                    <a:pt x="112" y="22"/>
                  </a:moveTo>
                  <a:cubicBezTo>
                    <a:pt x="17" y="163"/>
                    <a:pt x="0" y="402"/>
                    <a:pt x="20" y="605"/>
                  </a:cubicBezTo>
                  <a:cubicBezTo>
                    <a:pt x="19" y="600"/>
                    <a:pt x="34" y="590"/>
                    <a:pt x="33" y="585"/>
                  </a:cubicBezTo>
                  <a:cubicBezTo>
                    <a:pt x="14" y="388"/>
                    <a:pt x="29" y="145"/>
                    <a:pt x="121" y="8"/>
                  </a:cubicBezTo>
                  <a:cubicBezTo>
                    <a:pt x="127" y="0"/>
                    <a:pt x="113" y="19"/>
                    <a:pt x="112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7" name="Freeform 321"/>
            <p:cNvSpPr>
              <a:spLocks/>
            </p:cNvSpPr>
            <p:nvPr/>
          </p:nvSpPr>
          <p:spPr bwMode="auto">
            <a:xfrm>
              <a:off x="3246112" y="5724731"/>
              <a:ext cx="238301" cy="510983"/>
            </a:xfrm>
            <a:custGeom>
              <a:avLst/>
              <a:gdLst/>
              <a:ahLst/>
              <a:cxnLst>
                <a:cxn ang="0">
                  <a:pos x="153" y="19"/>
                </a:cxn>
                <a:cxn ang="0">
                  <a:pos x="27" y="521"/>
                </a:cxn>
                <a:cxn ang="0">
                  <a:pos x="46" y="504"/>
                </a:cxn>
                <a:cxn ang="0">
                  <a:pos x="167" y="7"/>
                </a:cxn>
                <a:cxn ang="0">
                  <a:pos x="153" y="19"/>
                </a:cxn>
              </a:cxnLst>
              <a:rect l="0" t="0" r="r" b="b"/>
              <a:pathLst>
                <a:path w="174" h="521">
                  <a:moveTo>
                    <a:pt x="153" y="19"/>
                  </a:moveTo>
                  <a:cubicBezTo>
                    <a:pt x="24" y="140"/>
                    <a:pt x="0" y="346"/>
                    <a:pt x="27" y="521"/>
                  </a:cubicBezTo>
                  <a:cubicBezTo>
                    <a:pt x="27" y="517"/>
                    <a:pt x="47" y="508"/>
                    <a:pt x="46" y="504"/>
                  </a:cubicBezTo>
                  <a:cubicBezTo>
                    <a:pt x="20" y="334"/>
                    <a:pt x="40" y="125"/>
                    <a:pt x="167" y="7"/>
                  </a:cubicBezTo>
                  <a:cubicBezTo>
                    <a:pt x="174" y="0"/>
                    <a:pt x="156" y="17"/>
                    <a:pt x="15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8" name="Freeform 322"/>
            <p:cNvSpPr>
              <a:spLocks/>
            </p:cNvSpPr>
            <p:nvPr/>
          </p:nvSpPr>
          <p:spPr bwMode="auto">
            <a:xfrm>
              <a:off x="3259807" y="5855174"/>
              <a:ext cx="150652" cy="467830"/>
            </a:xfrm>
            <a:custGeom>
              <a:avLst/>
              <a:gdLst/>
              <a:ahLst/>
              <a:cxnLst>
                <a:cxn ang="0">
                  <a:pos x="95" y="20"/>
                </a:cxn>
                <a:cxn ang="0">
                  <a:pos x="57" y="477"/>
                </a:cxn>
                <a:cxn ang="0">
                  <a:pos x="70" y="459"/>
                </a:cxn>
                <a:cxn ang="0">
                  <a:pos x="104" y="7"/>
                </a:cxn>
                <a:cxn ang="0">
                  <a:pos x="95" y="20"/>
                </a:cxn>
              </a:cxnLst>
              <a:rect l="0" t="0" r="r" b="b"/>
              <a:pathLst>
                <a:path w="110" h="477">
                  <a:moveTo>
                    <a:pt x="95" y="20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5" y="473"/>
                    <a:pt x="72" y="463"/>
                    <a:pt x="70" y="459"/>
                  </a:cubicBezTo>
                  <a:cubicBezTo>
                    <a:pt x="24" y="316"/>
                    <a:pt x="12" y="131"/>
                    <a:pt x="104" y="7"/>
                  </a:cubicBezTo>
                  <a:cubicBezTo>
                    <a:pt x="110" y="0"/>
                    <a:pt x="96" y="17"/>
                    <a:pt x="9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9" name="Freeform 323"/>
            <p:cNvSpPr>
              <a:spLocks/>
            </p:cNvSpPr>
            <p:nvPr/>
          </p:nvSpPr>
          <p:spPr bwMode="auto">
            <a:xfrm>
              <a:off x="3313220" y="5832617"/>
              <a:ext cx="219128" cy="433502"/>
            </a:xfrm>
            <a:custGeom>
              <a:avLst/>
              <a:gdLst/>
              <a:ahLst/>
              <a:cxnLst>
                <a:cxn ang="0">
                  <a:pos x="141" y="16"/>
                </a:cxn>
                <a:cxn ang="0">
                  <a:pos x="24" y="442"/>
                </a:cxn>
                <a:cxn ang="0">
                  <a:pos x="42" y="427"/>
                </a:cxn>
                <a:cxn ang="0">
                  <a:pos x="153" y="6"/>
                </a:cxn>
                <a:cxn ang="0">
                  <a:pos x="141" y="16"/>
                </a:cxn>
              </a:cxnLst>
              <a:rect l="0" t="0" r="r" b="b"/>
              <a:pathLst>
                <a:path w="160" h="442">
                  <a:moveTo>
                    <a:pt x="141" y="16"/>
                  </a:moveTo>
                  <a:cubicBezTo>
                    <a:pt x="21" y="119"/>
                    <a:pt x="0" y="293"/>
                    <a:pt x="24" y="442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6" y="106"/>
                    <a:pt x="153" y="6"/>
                  </a:cubicBezTo>
                  <a:cubicBezTo>
                    <a:pt x="160" y="0"/>
                    <a:pt x="143" y="14"/>
                    <a:pt x="14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0" name="Freeform 324"/>
            <p:cNvSpPr>
              <a:spLocks/>
            </p:cNvSpPr>
            <p:nvPr/>
          </p:nvSpPr>
          <p:spPr bwMode="auto">
            <a:xfrm>
              <a:off x="3324176" y="5686481"/>
              <a:ext cx="119152" cy="641426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42" y="654"/>
                </a:cxn>
                <a:cxn ang="0">
                  <a:pos x="31" y="629"/>
                </a:cxn>
                <a:cxn ang="0">
                  <a:pos x="4" y="10"/>
                </a:cxn>
                <a:cxn ang="0">
                  <a:pos x="12" y="27"/>
                </a:cxn>
              </a:cxnLst>
              <a:rect l="0" t="0" r="r" b="b"/>
              <a:pathLst>
                <a:path w="87" h="654">
                  <a:moveTo>
                    <a:pt x="12" y="27"/>
                  </a:moveTo>
                  <a:cubicBezTo>
                    <a:pt x="87" y="202"/>
                    <a:pt x="80" y="452"/>
                    <a:pt x="42" y="654"/>
                  </a:cubicBezTo>
                  <a:cubicBezTo>
                    <a:pt x="43" y="649"/>
                    <a:pt x="30" y="634"/>
                    <a:pt x="31" y="629"/>
                  </a:cubicBezTo>
                  <a:cubicBezTo>
                    <a:pt x="68" y="433"/>
                    <a:pt x="77" y="180"/>
                    <a:pt x="4" y="10"/>
                  </a:cubicBezTo>
                  <a:cubicBezTo>
                    <a:pt x="0" y="0"/>
                    <a:pt x="11" y="24"/>
                    <a:pt x="12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1" name="Freeform 325"/>
            <p:cNvSpPr>
              <a:spLocks/>
            </p:cNvSpPr>
            <p:nvPr/>
          </p:nvSpPr>
          <p:spPr bwMode="auto">
            <a:xfrm>
              <a:off x="3183112" y="6005233"/>
              <a:ext cx="98608" cy="296194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11" y="302"/>
                </a:cxn>
                <a:cxn ang="0">
                  <a:pos x="19" y="292"/>
                </a:cxn>
                <a:cxn ang="0">
                  <a:pos x="69" y="4"/>
                </a:cxn>
                <a:cxn ang="0">
                  <a:pos x="64" y="11"/>
                </a:cxn>
              </a:cxnLst>
              <a:rect l="0" t="0" r="r" b="b"/>
              <a:pathLst>
                <a:path w="72" h="302">
                  <a:moveTo>
                    <a:pt x="64" y="11"/>
                  </a:moveTo>
                  <a:cubicBezTo>
                    <a:pt x="10" y="81"/>
                    <a:pt x="0" y="200"/>
                    <a:pt x="11" y="302"/>
                  </a:cubicBezTo>
                  <a:cubicBezTo>
                    <a:pt x="11" y="299"/>
                    <a:pt x="19" y="294"/>
                    <a:pt x="19" y="292"/>
                  </a:cubicBezTo>
                  <a:cubicBezTo>
                    <a:pt x="8" y="193"/>
                    <a:pt x="17" y="72"/>
                    <a:pt x="69" y="4"/>
                  </a:cubicBezTo>
                  <a:cubicBezTo>
                    <a:pt x="72" y="0"/>
                    <a:pt x="65" y="10"/>
                    <a:pt x="64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2" name="Freeform 326"/>
            <p:cNvSpPr>
              <a:spLocks/>
            </p:cNvSpPr>
            <p:nvPr/>
          </p:nvSpPr>
          <p:spPr bwMode="auto">
            <a:xfrm>
              <a:off x="3196808" y="5773770"/>
              <a:ext cx="117781" cy="541387"/>
            </a:xfrm>
            <a:custGeom>
              <a:avLst/>
              <a:gdLst/>
              <a:ahLst/>
              <a:cxnLst>
                <a:cxn ang="0">
                  <a:pos x="12" y="23"/>
                </a:cxn>
                <a:cxn ang="0">
                  <a:pos x="40" y="552"/>
                </a:cxn>
                <a:cxn ang="0">
                  <a:pos x="29" y="531"/>
                </a:cxn>
                <a:cxn ang="0">
                  <a:pos x="4" y="8"/>
                </a:cxn>
                <a:cxn ang="0">
                  <a:pos x="12" y="23"/>
                </a:cxn>
              </a:cxnLst>
              <a:rect l="0" t="0" r="r" b="b"/>
              <a:pathLst>
                <a:path w="86" h="552">
                  <a:moveTo>
                    <a:pt x="12" y="23"/>
                  </a:moveTo>
                  <a:cubicBezTo>
                    <a:pt x="86" y="170"/>
                    <a:pt x="79" y="382"/>
                    <a:pt x="40" y="552"/>
                  </a:cubicBezTo>
                  <a:cubicBezTo>
                    <a:pt x="41" y="548"/>
                    <a:pt x="28" y="536"/>
                    <a:pt x="29" y="531"/>
                  </a:cubicBezTo>
                  <a:cubicBezTo>
                    <a:pt x="67" y="366"/>
                    <a:pt x="77" y="152"/>
                    <a:pt x="4" y="8"/>
                  </a:cubicBezTo>
                  <a:cubicBezTo>
                    <a:pt x="0" y="0"/>
                    <a:pt x="10" y="21"/>
                    <a:pt x="12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3" name="Freeform 327"/>
            <p:cNvSpPr>
              <a:spLocks/>
            </p:cNvSpPr>
            <p:nvPr/>
          </p:nvSpPr>
          <p:spPr bwMode="auto">
            <a:xfrm>
              <a:off x="3040677" y="5644307"/>
              <a:ext cx="173935" cy="59336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7" y="605"/>
                </a:cxn>
                <a:cxn ang="0">
                  <a:pos x="94" y="585"/>
                </a:cxn>
                <a:cxn ang="0">
                  <a:pos x="6" y="8"/>
                </a:cxn>
                <a:cxn ang="0">
                  <a:pos x="15" y="22"/>
                </a:cxn>
              </a:cxnLst>
              <a:rect l="0" t="0" r="r" b="b"/>
              <a:pathLst>
                <a:path w="127" h="605">
                  <a:moveTo>
                    <a:pt x="15" y="22"/>
                  </a:moveTo>
                  <a:cubicBezTo>
                    <a:pt x="110" y="162"/>
                    <a:pt x="127" y="401"/>
                    <a:pt x="107" y="605"/>
                  </a:cubicBezTo>
                  <a:cubicBezTo>
                    <a:pt x="108" y="600"/>
                    <a:pt x="93" y="590"/>
                    <a:pt x="94" y="585"/>
                  </a:cubicBezTo>
                  <a:cubicBezTo>
                    <a:pt x="113" y="388"/>
                    <a:pt x="98" y="145"/>
                    <a:pt x="6" y="8"/>
                  </a:cubicBezTo>
                  <a:cubicBezTo>
                    <a:pt x="0" y="0"/>
                    <a:pt x="14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4" name="Freeform 328"/>
            <p:cNvSpPr>
              <a:spLocks/>
            </p:cNvSpPr>
            <p:nvPr/>
          </p:nvSpPr>
          <p:spPr bwMode="auto">
            <a:xfrm>
              <a:off x="3172155" y="5814963"/>
              <a:ext cx="98608" cy="523733"/>
            </a:xfrm>
            <a:custGeom>
              <a:avLst/>
              <a:gdLst/>
              <a:ahLst/>
              <a:cxnLst>
                <a:cxn ang="0">
                  <a:pos x="8" y="19"/>
                </a:cxn>
                <a:cxn ang="0">
                  <a:pos x="61" y="534"/>
                </a:cxn>
                <a:cxn ang="0">
                  <a:pos x="53" y="516"/>
                </a:cxn>
                <a:cxn ang="0">
                  <a:pos x="3" y="7"/>
                </a:cxn>
                <a:cxn ang="0">
                  <a:pos x="8" y="19"/>
                </a:cxn>
              </a:cxnLst>
              <a:rect l="0" t="0" r="r" b="b"/>
              <a:pathLst>
                <a:path w="72" h="534">
                  <a:moveTo>
                    <a:pt x="8" y="19"/>
                  </a:moveTo>
                  <a:cubicBezTo>
                    <a:pt x="62" y="143"/>
                    <a:pt x="72" y="354"/>
                    <a:pt x="61" y="534"/>
                  </a:cubicBezTo>
                  <a:cubicBezTo>
                    <a:pt x="61" y="530"/>
                    <a:pt x="53" y="521"/>
                    <a:pt x="53" y="516"/>
                  </a:cubicBezTo>
                  <a:cubicBezTo>
                    <a:pt x="64" y="342"/>
                    <a:pt x="56" y="128"/>
                    <a:pt x="3" y="7"/>
                  </a:cubicBezTo>
                  <a:cubicBezTo>
                    <a:pt x="0" y="0"/>
                    <a:pt x="7" y="17"/>
                    <a:pt x="8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5" name="Freeform 329"/>
            <p:cNvSpPr>
              <a:spLocks/>
            </p:cNvSpPr>
            <p:nvPr/>
          </p:nvSpPr>
          <p:spPr bwMode="auto">
            <a:xfrm>
              <a:off x="3003700" y="5855174"/>
              <a:ext cx="150651" cy="467830"/>
            </a:xfrm>
            <a:custGeom>
              <a:avLst/>
              <a:gdLst/>
              <a:ahLst/>
              <a:cxnLst>
                <a:cxn ang="0">
                  <a:pos x="15" y="20"/>
                </a:cxn>
                <a:cxn ang="0">
                  <a:pos x="53" y="477"/>
                </a:cxn>
                <a:cxn ang="0">
                  <a:pos x="39" y="459"/>
                </a:cxn>
                <a:cxn ang="0">
                  <a:pos x="5" y="7"/>
                </a:cxn>
                <a:cxn ang="0">
                  <a:pos x="15" y="20"/>
                </a:cxn>
              </a:cxnLst>
              <a:rect l="0" t="0" r="r" b="b"/>
              <a:pathLst>
                <a:path w="110" h="477">
                  <a:moveTo>
                    <a:pt x="15" y="20"/>
                  </a:moveTo>
                  <a:cubicBezTo>
                    <a:pt x="110" y="147"/>
                    <a:pt x="101" y="329"/>
                    <a:pt x="53" y="477"/>
                  </a:cubicBezTo>
                  <a:cubicBezTo>
                    <a:pt x="54" y="473"/>
                    <a:pt x="38" y="462"/>
                    <a:pt x="39" y="459"/>
                  </a:cubicBezTo>
                  <a:cubicBezTo>
                    <a:pt x="85" y="316"/>
                    <a:pt x="97" y="131"/>
                    <a:pt x="5" y="7"/>
                  </a:cubicBezTo>
                  <a:cubicBezTo>
                    <a:pt x="0" y="0"/>
                    <a:pt x="13" y="17"/>
                    <a:pt x="1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6" name="Freeform 330"/>
            <p:cNvSpPr>
              <a:spLocks/>
            </p:cNvSpPr>
            <p:nvPr/>
          </p:nvSpPr>
          <p:spPr bwMode="auto">
            <a:xfrm>
              <a:off x="3259807" y="5753174"/>
              <a:ext cx="119151" cy="582581"/>
            </a:xfrm>
            <a:custGeom>
              <a:avLst/>
              <a:gdLst/>
              <a:ahLst/>
              <a:cxnLst>
                <a:cxn ang="0">
                  <a:pos x="75" y="24"/>
                </a:cxn>
                <a:cxn ang="0">
                  <a:pos x="44" y="594"/>
                </a:cxn>
                <a:cxn ang="0">
                  <a:pos x="55" y="572"/>
                </a:cxn>
                <a:cxn ang="0">
                  <a:pos x="83" y="8"/>
                </a:cxn>
                <a:cxn ang="0">
                  <a:pos x="75" y="24"/>
                </a:cxn>
              </a:cxnLst>
              <a:rect l="0" t="0" r="r" b="b"/>
              <a:pathLst>
                <a:path w="87" h="594">
                  <a:moveTo>
                    <a:pt x="75" y="24"/>
                  </a:moveTo>
                  <a:cubicBezTo>
                    <a:pt x="0" y="183"/>
                    <a:pt x="7" y="411"/>
                    <a:pt x="44" y="594"/>
                  </a:cubicBezTo>
                  <a:cubicBezTo>
                    <a:pt x="44" y="590"/>
                    <a:pt x="56" y="576"/>
                    <a:pt x="55" y="572"/>
                  </a:cubicBezTo>
                  <a:cubicBezTo>
                    <a:pt x="19" y="394"/>
                    <a:pt x="10" y="163"/>
                    <a:pt x="83" y="8"/>
                  </a:cubicBezTo>
                  <a:cubicBezTo>
                    <a:pt x="87" y="0"/>
                    <a:pt x="76" y="22"/>
                    <a:pt x="75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7" name="Freeform 331"/>
            <p:cNvSpPr>
              <a:spLocks/>
            </p:cNvSpPr>
            <p:nvPr/>
          </p:nvSpPr>
          <p:spPr bwMode="auto">
            <a:xfrm>
              <a:off x="3113264" y="5642347"/>
              <a:ext cx="173933" cy="593368"/>
            </a:xfrm>
            <a:custGeom>
              <a:avLst/>
              <a:gdLst/>
              <a:ahLst/>
              <a:cxnLst>
                <a:cxn ang="0">
                  <a:pos x="112" y="22"/>
                </a:cxn>
                <a:cxn ang="0">
                  <a:pos x="20" y="605"/>
                </a:cxn>
                <a:cxn ang="0">
                  <a:pos x="34" y="585"/>
                </a:cxn>
                <a:cxn ang="0">
                  <a:pos x="122" y="8"/>
                </a:cxn>
                <a:cxn ang="0">
                  <a:pos x="112" y="22"/>
                </a:cxn>
              </a:cxnLst>
              <a:rect l="0" t="0" r="r" b="b"/>
              <a:pathLst>
                <a:path w="127" h="605">
                  <a:moveTo>
                    <a:pt x="112" y="22"/>
                  </a:moveTo>
                  <a:cubicBezTo>
                    <a:pt x="17" y="163"/>
                    <a:pt x="0" y="402"/>
                    <a:pt x="20" y="605"/>
                  </a:cubicBezTo>
                  <a:cubicBezTo>
                    <a:pt x="19" y="600"/>
                    <a:pt x="34" y="590"/>
                    <a:pt x="34" y="585"/>
                  </a:cubicBezTo>
                  <a:cubicBezTo>
                    <a:pt x="15" y="388"/>
                    <a:pt x="29" y="145"/>
                    <a:pt x="122" y="8"/>
                  </a:cubicBezTo>
                  <a:cubicBezTo>
                    <a:pt x="127" y="0"/>
                    <a:pt x="114" y="19"/>
                    <a:pt x="112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8" name="Freeform 332"/>
            <p:cNvSpPr>
              <a:spLocks/>
            </p:cNvSpPr>
            <p:nvPr/>
          </p:nvSpPr>
          <p:spPr bwMode="auto">
            <a:xfrm>
              <a:off x="1640990" y="6069964"/>
              <a:ext cx="198586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2" y="292"/>
                </a:cxn>
                <a:cxn ang="0">
                  <a:pos x="106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5" y="79"/>
                    <a:pt x="145" y="194"/>
                    <a:pt x="122" y="292"/>
                  </a:cubicBezTo>
                  <a:cubicBezTo>
                    <a:pt x="123" y="289"/>
                    <a:pt x="106" y="285"/>
                    <a:pt x="106" y="282"/>
                  </a:cubicBezTo>
                  <a:cubicBezTo>
                    <a:pt x="128" y="187"/>
                    <a:pt x="111" y="70"/>
                    <a:pt x="6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9" name="Freeform 333"/>
            <p:cNvSpPr>
              <a:spLocks/>
            </p:cNvSpPr>
            <p:nvPr/>
          </p:nvSpPr>
          <p:spPr bwMode="auto">
            <a:xfrm>
              <a:off x="1751924" y="6011118"/>
              <a:ext cx="90391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6" y="352"/>
                </a:cxn>
                <a:cxn ang="0">
                  <a:pos x="49" y="340"/>
                </a:cxn>
                <a:cxn ang="0">
                  <a:pos x="3" y="4"/>
                </a:cxn>
                <a:cxn ang="0">
                  <a:pos x="8" y="12"/>
                </a:cxn>
              </a:cxnLst>
              <a:rect l="0" t="0" r="r" b="b"/>
              <a:pathLst>
                <a:path w="66" h="352">
                  <a:moveTo>
                    <a:pt x="8" y="12"/>
                  </a:moveTo>
                  <a:cubicBezTo>
                    <a:pt x="57" y="94"/>
                    <a:pt x="66" y="233"/>
                    <a:pt x="56" y="352"/>
                  </a:cubicBezTo>
                  <a:cubicBezTo>
                    <a:pt x="56" y="349"/>
                    <a:pt x="48" y="343"/>
                    <a:pt x="49" y="340"/>
                  </a:cubicBezTo>
                  <a:cubicBezTo>
                    <a:pt x="58" y="225"/>
                    <a:pt x="51" y="84"/>
                    <a:pt x="3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0" name="Freeform 334"/>
            <p:cNvSpPr>
              <a:spLocks/>
            </p:cNvSpPr>
            <p:nvPr/>
          </p:nvSpPr>
          <p:spPr bwMode="auto">
            <a:xfrm>
              <a:off x="1883401" y="6047405"/>
              <a:ext cx="135587" cy="308945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5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99" h="315">
                  <a:moveTo>
                    <a:pt x="14" y="13"/>
                  </a:moveTo>
                  <a:cubicBezTo>
                    <a:pt x="99" y="97"/>
                    <a:pt x="91" y="218"/>
                    <a:pt x="48" y="315"/>
                  </a:cubicBezTo>
                  <a:cubicBezTo>
                    <a:pt x="49" y="312"/>
                    <a:pt x="34" y="305"/>
                    <a:pt x="35" y="303"/>
                  </a:cubicBezTo>
                  <a:cubicBezTo>
                    <a:pt x="78" y="209"/>
                    <a:pt x="88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1" name="Freeform 335"/>
            <p:cNvSpPr>
              <a:spLocks/>
            </p:cNvSpPr>
            <p:nvPr/>
          </p:nvSpPr>
          <p:spPr bwMode="auto">
            <a:xfrm>
              <a:off x="1772468" y="6069964"/>
              <a:ext cx="198585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3" y="292"/>
                </a:cxn>
                <a:cxn ang="0">
                  <a:pos x="107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6" y="79"/>
                    <a:pt x="145" y="194"/>
                    <a:pt x="123" y="292"/>
                  </a:cubicBezTo>
                  <a:cubicBezTo>
                    <a:pt x="123" y="289"/>
                    <a:pt x="106" y="285"/>
                    <a:pt x="107" y="282"/>
                  </a:cubicBezTo>
                  <a:cubicBezTo>
                    <a:pt x="129" y="187"/>
                    <a:pt x="112" y="70"/>
                    <a:pt x="6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2" name="Freeform 336"/>
            <p:cNvSpPr>
              <a:spLocks/>
            </p:cNvSpPr>
            <p:nvPr/>
          </p:nvSpPr>
          <p:spPr bwMode="auto">
            <a:xfrm>
              <a:off x="1714946" y="6011118"/>
              <a:ext cx="90391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6" y="352"/>
                </a:cxn>
                <a:cxn ang="0">
                  <a:pos x="48" y="340"/>
                </a:cxn>
                <a:cxn ang="0">
                  <a:pos x="3" y="4"/>
                </a:cxn>
                <a:cxn ang="0">
                  <a:pos x="8" y="12"/>
                </a:cxn>
              </a:cxnLst>
              <a:rect l="0" t="0" r="r" b="b"/>
              <a:pathLst>
                <a:path w="66" h="352">
                  <a:moveTo>
                    <a:pt x="8" y="12"/>
                  </a:moveTo>
                  <a:cubicBezTo>
                    <a:pt x="57" y="94"/>
                    <a:pt x="66" y="233"/>
                    <a:pt x="56" y="352"/>
                  </a:cubicBezTo>
                  <a:cubicBezTo>
                    <a:pt x="56" y="349"/>
                    <a:pt x="48" y="343"/>
                    <a:pt x="48" y="340"/>
                  </a:cubicBezTo>
                  <a:cubicBezTo>
                    <a:pt x="58" y="225"/>
                    <a:pt x="51" y="84"/>
                    <a:pt x="3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3" name="Freeform 337"/>
            <p:cNvSpPr>
              <a:spLocks/>
            </p:cNvSpPr>
            <p:nvPr/>
          </p:nvSpPr>
          <p:spPr bwMode="auto">
            <a:xfrm>
              <a:off x="1657425" y="6047405"/>
              <a:ext cx="135586" cy="308945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5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99" h="315">
                  <a:moveTo>
                    <a:pt x="14" y="13"/>
                  </a:moveTo>
                  <a:cubicBezTo>
                    <a:pt x="99" y="97"/>
                    <a:pt x="91" y="218"/>
                    <a:pt x="48" y="315"/>
                  </a:cubicBezTo>
                  <a:cubicBezTo>
                    <a:pt x="49" y="312"/>
                    <a:pt x="34" y="305"/>
                    <a:pt x="35" y="303"/>
                  </a:cubicBezTo>
                  <a:cubicBezTo>
                    <a:pt x="77" y="209"/>
                    <a:pt x="88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4" name="Freeform 338"/>
            <p:cNvSpPr>
              <a:spLocks/>
            </p:cNvSpPr>
            <p:nvPr/>
          </p:nvSpPr>
          <p:spPr bwMode="auto">
            <a:xfrm>
              <a:off x="1801229" y="5965021"/>
              <a:ext cx="156129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4" h="399">
                  <a:moveTo>
                    <a:pt x="101" y="14"/>
                  </a:moveTo>
                  <a:cubicBezTo>
                    <a:pt x="15" y="107"/>
                    <a:pt x="0" y="265"/>
                    <a:pt x="18" y="399"/>
                  </a:cubicBezTo>
                  <a:cubicBezTo>
                    <a:pt x="17" y="396"/>
                    <a:pt x="31" y="389"/>
                    <a:pt x="30" y="386"/>
                  </a:cubicBezTo>
                  <a:cubicBezTo>
                    <a:pt x="13" y="255"/>
                    <a:pt x="26" y="96"/>
                    <a:pt x="110" y="5"/>
                  </a:cubicBezTo>
                  <a:cubicBezTo>
                    <a:pt x="114" y="0"/>
                    <a:pt x="102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5" name="Freeform 339"/>
            <p:cNvSpPr>
              <a:spLocks/>
            </p:cNvSpPr>
            <p:nvPr/>
          </p:nvSpPr>
          <p:spPr bwMode="auto">
            <a:xfrm>
              <a:off x="1776576" y="5965021"/>
              <a:ext cx="156130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4" h="399">
                  <a:moveTo>
                    <a:pt x="101" y="14"/>
                  </a:moveTo>
                  <a:cubicBezTo>
                    <a:pt x="15" y="107"/>
                    <a:pt x="0" y="265"/>
                    <a:pt x="18" y="399"/>
                  </a:cubicBezTo>
                  <a:cubicBezTo>
                    <a:pt x="17" y="396"/>
                    <a:pt x="31" y="389"/>
                    <a:pt x="30" y="386"/>
                  </a:cubicBezTo>
                  <a:cubicBezTo>
                    <a:pt x="13" y="255"/>
                    <a:pt x="26" y="96"/>
                    <a:pt x="110" y="5"/>
                  </a:cubicBezTo>
                  <a:cubicBezTo>
                    <a:pt x="114" y="0"/>
                    <a:pt x="102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6" name="Freeform 340"/>
            <p:cNvSpPr>
              <a:spLocks/>
            </p:cNvSpPr>
            <p:nvPr/>
          </p:nvSpPr>
          <p:spPr bwMode="auto">
            <a:xfrm>
              <a:off x="1835468" y="5882636"/>
              <a:ext cx="71216" cy="473714"/>
            </a:xfrm>
            <a:custGeom>
              <a:avLst/>
              <a:gdLst/>
              <a:ahLst/>
              <a:cxnLst>
                <a:cxn ang="0">
                  <a:pos x="46" y="18"/>
                </a:cxn>
                <a:cxn ang="0">
                  <a:pos x="8" y="483"/>
                </a:cxn>
                <a:cxn ang="0">
                  <a:pos x="14" y="467"/>
                </a:cxn>
                <a:cxn ang="0">
                  <a:pos x="50" y="7"/>
                </a:cxn>
                <a:cxn ang="0">
                  <a:pos x="46" y="18"/>
                </a:cxn>
              </a:cxnLst>
              <a:rect l="0" t="0" r="r" b="b"/>
              <a:pathLst>
                <a:path w="52" h="483">
                  <a:moveTo>
                    <a:pt x="46" y="18"/>
                  </a:moveTo>
                  <a:cubicBezTo>
                    <a:pt x="7" y="130"/>
                    <a:pt x="0" y="320"/>
                    <a:pt x="8" y="483"/>
                  </a:cubicBezTo>
                  <a:cubicBezTo>
                    <a:pt x="8" y="479"/>
                    <a:pt x="14" y="471"/>
                    <a:pt x="14" y="467"/>
                  </a:cubicBezTo>
                  <a:cubicBezTo>
                    <a:pt x="6" y="310"/>
                    <a:pt x="12" y="116"/>
                    <a:pt x="50" y="7"/>
                  </a:cubicBezTo>
                  <a:cubicBezTo>
                    <a:pt x="52" y="0"/>
                    <a:pt x="46" y="16"/>
                    <a:pt x="46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7" name="Freeform 341"/>
            <p:cNvSpPr>
              <a:spLocks/>
            </p:cNvSpPr>
            <p:nvPr/>
          </p:nvSpPr>
          <p:spPr bwMode="auto">
            <a:xfrm>
              <a:off x="1853271" y="5933636"/>
              <a:ext cx="108196" cy="422714"/>
            </a:xfrm>
            <a:custGeom>
              <a:avLst/>
              <a:gdLst/>
              <a:ahLst/>
              <a:cxnLst>
                <a:cxn ang="0">
                  <a:pos x="68" y="18"/>
                </a:cxn>
                <a:cxn ang="0">
                  <a:pos x="41" y="431"/>
                </a:cxn>
                <a:cxn ang="0">
                  <a:pos x="51" y="414"/>
                </a:cxn>
                <a:cxn ang="0">
                  <a:pos x="75" y="6"/>
                </a:cxn>
                <a:cxn ang="0">
                  <a:pos x="68" y="18"/>
                </a:cxn>
              </a:cxnLst>
              <a:rect l="0" t="0" r="r" b="b"/>
              <a:pathLst>
                <a:path w="79" h="431">
                  <a:moveTo>
                    <a:pt x="68" y="18"/>
                  </a:moveTo>
                  <a:cubicBezTo>
                    <a:pt x="0" y="133"/>
                    <a:pt x="6" y="298"/>
                    <a:pt x="41" y="431"/>
                  </a:cubicBezTo>
                  <a:cubicBezTo>
                    <a:pt x="40" y="428"/>
                    <a:pt x="52" y="418"/>
                    <a:pt x="51" y="414"/>
                  </a:cubicBezTo>
                  <a:cubicBezTo>
                    <a:pt x="17" y="285"/>
                    <a:pt x="9" y="119"/>
                    <a:pt x="75" y="6"/>
                  </a:cubicBezTo>
                  <a:cubicBezTo>
                    <a:pt x="79" y="0"/>
                    <a:pt x="69" y="16"/>
                    <a:pt x="68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8" name="Freeform 342"/>
            <p:cNvSpPr>
              <a:spLocks/>
            </p:cNvSpPr>
            <p:nvPr/>
          </p:nvSpPr>
          <p:spPr bwMode="auto">
            <a:xfrm>
              <a:off x="1998445" y="6161175"/>
              <a:ext cx="90391" cy="195175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56" y="199"/>
                </a:cxn>
                <a:cxn ang="0">
                  <a:pos x="49" y="192"/>
                </a:cxn>
                <a:cxn ang="0">
                  <a:pos x="3" y="3"/>
                </a:cxn>
                <a:cxn ang="0">
                  <a:pos x="8" y="7"/>
                </a:cxn>
              </a:cxnLst>
              <a:rect l="0" t="0" r="r" b="b"/>
              <a:pathLst>
                <a:path w="66" h="199">
                  <a:moveTo>
                    <a:pt x="8" y="7"/>
                  </a:moveTo>
                  <a:cubicBezTo>
                    <a:pt x="57" y="53"/>
                    <a:pt x="66" y="132"/>
                    <a:pt x="56" y="199"/>
                  </a:cubicBezTo>
                  <a:cubicBezTo>
                    <a:pt x="56" y="197"/>
                    <a:pt x="48" y="194"/>
                    <a:pt x="49" y="192"/>
                  </a:cubicBezTo>
                  <a:cubicBezTo>
                    <a:pt x="58" y="127"/>
                    <a:pt x="51" y="48"/>
                    <a:pt x="3" y="3"/>
                  </a:cubicBezTo>
                  <a:cubicBezTo>
                    <a:pt x="0" y="0"/>
                    <a:pt x="7" y="6"/>
                    <a:pt x="8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9" name="Freeform 343"/>
            <p:cNvSpPr>
              <a:spLocks/>
            </p:cNvSpPr>
            <p:nvPr/>
          </p:nvSpPr>
          <p:spPr bwMode="auto">
            <a:xfrm>
              <a:off x="1969684" y="5999348"/>
              <a:ext cx="106825" cy="357002"/>
            </a:xfrm>
            <a:custGeom>
              <a:avLst/>
              <a:gdLst/>
              <a:ahLst/>
              <a:cxnLst>
                <a:cxn ang="0">
                  <a:pos x="67" y="15"/>
                </a:cxn>
                <a:cxn ang="0">
                  <a:pos x="41" y="364"/>
                </a:cxn>
                <a:cxn ang="0">
                  <a:pos x="51" y="350"/>
                </a:cxn>
                <a:cxn ang="0">
                  <a:pos x="74" y="5"/>
                </a:cxn>
                <a:cxn ang="0">
                  <a:pos x="67" y="15"/>
                </a:cxn>
              </a:cxnLst>
              <a:rect l="0" t="0" r="r" b="b"/>
              <a:pathLst>
                <a:path w="78" h="364">
                  <a:moveTo>
                    <a:pt x="67" y="15"/>
                  </a:moveTo>
                  <a:cubicBezTo>
                    <a:pt x="0" y="112"/>
                    <a:pt x="7" y="251"/>
                    <a:pt x="41" y="364"/>
                  </a:cubicBezTo>
                  <a:cubicBezTo>
                    <a:pt x="40" y="361"/>
                    <a:pt x="52" y="353"/>
                    <a:pt x="51" y="350"/>
                  </a:cubicBezTo>
                  <a:cubicBezTo>
                    <a:pt x="18" y="241"/>
                    <a:pt x="8" y="100"/>
                    <a:pt x="74" y="5"/>
                  </a:cubicBezTo>
                  <a:cubicBezTo>
                    <a:pt x="78" y="0"/>
                    <a:pt x="68" y="13"/>
                    <a:pt x="67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0" name="Freeform 344"/>
            <p:cNvSpPr>
              <a:spLocks/>
            </p:cNvSpPr>
            <p:nvPr/>
          </p:nvSpPr>
          <p:spPr bwMode="auto">
            <a:xfrm>
              <a:off x="2088836" y="5959136"/>
              <a:ext cx="128738" cy="397214"/>
            </a:xfrm>
            <a:custGeom>
              <a:avLst/>
              <a:gdLst/>
              <a:ahLst/>
              <a:cxnLst>
                <a:cxn ang="0">
                  <a:pos x="57" y="16"/>
                </a:cxn>
                <a:cxn ang="0">
                  <a:pos x="84" y="405"/>
                </a:cxn>
                <a:cxn ang="0">
                  <a:pos x="93" y="390"/>
                </a:cxn>
                <a:cxn ang="0">
                  <a:pos x="63" y="5"/>
                </a:cxn>
                <a:cxn ang="0">
                  <a:pos x="57" y="16"/>
                </a:cxn>
              </a:cxnLst>
              <a:rect l="0" t="0" r="r" b="b"/>
              <a:pathLst>
                <a:path w="94" h="405">
                  <a:moveTo>
                    <a:pt x="57" y="16"/>
                  </a:moveTo>
                  <a:cubicBezTo>
                    <a:pt x="0" y="120"/>
                    <a:pt x="29" y="276"/>
                    <a:pt x="84" y="405"/>
                  </a:cubicBezTo>
                  <a:cubicBezTo>
                    <a:pt x="83" y="402"/>
                    <a:pt x="94" y="393"/>
                    <a:pt x="93" y="390"/>
                  </a:cubicBezTo>
                  <a:cubicBezTo>
                    <a:pt x="39" y="265"/>
                    <a:pt x="7" y="107"/>
                    <a:pt x="63" y="5"/>
                  </a:cubicBezTo>
                  <a:cubicBezTo>
                    <a:pt x="66" y="0"/>
                    <a:pt x="58" y="14"/>
                    <a:pt x="57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1" name="Freeform 345"/>
            <p:cNvSpPr>
              <a:spLocks/>
            </p:cNvSpPr>
            <p:nvPr/>
          </p:nvSpPr>
          <p:spPr bwMode="auto">
            <a:xfrm>
              <a:off x="2009401" y="6011118"/>
              <a:ext cx="89021" cy="345232"/>
            </a:xfrm>
            <a:custGeom>
              <a:avLst/>
              <a:gdLst/>
              <a:ahLst/>
              <a:cxnLst>
                <a:cxn ang="0">
                  <a:pos x="58" y="12"/>
                </a:cxn>
                <a:cxn ang="0">
                  <a:pos x="10" y="352"/>
                </a:cxn>
                <a:cxn ang="0">
                  <a:pos x="17" y="340"/>
                </a:cxn>
                <a:cxn ang="0">
                  <a:pos x="63" y="4"/>
                </a:cxn>
                <a:cxn ang="0">
                  <a:pos x="58" y="12"/>
                </a:cxn>
              </a:cxnLst>
              <a:rect l="0" t="0" r="r" b="b"/>
              <a:pathLst>
                <a:path w="65" h="352">
                  <a:moveTo>
                    <a:pt x="58" y="12"/>
                  </a:moveTo>
                  <a:cubicBezTo>
                    <a:pt x="9" y="94"/>
                    <a:pt x="0" y="233"/>
                    <a:pt x="10" y="352"/>
                  </a:cubicBezTo>
                  <a:cubicBezTo>
                    <a:pt x="10" y="349"/>
                    <a:pt x="17" y="343"/>
                    <a:pt x="17" y="340"/>
                  </a:cubicBezTo>
                  <a:cubicBezTo>
                    <a:pt x="7" y="225"/>
                    <a:pt x="15" y="84"/>
                    <a:pt x="63" y="4"/>
                  </a:cubicBezTo>
                  <a:cubicBezTo>
                    <a:pt x="65" y="0"/>
                    <a:pt x="58" y="11"/>
                    <a:pt x="5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2" name="Freeform 346"/>
            <p:cNvSpPr>
              <a:spLocks/>
            </p:cNvSpPr>
            <p:nvPr/>
          </p:nvSpPr>
          <p:spPr bwMode="auto">
            <a:xfrm>
              <a:off x="2114857" y="6047405"/>
              <a:ext cx="136956" cy="308945"/>
            </a:xfrm>
            <a:custGeom>
              <a:avLst/>
              <a:gdLst/>
              <a:ahLst/>
              <a:cxnLst>
                <a:cxn ang="0">
                  <a:pos x="86" y="13"/>
                </a:cxn>
                <a:cxn ang="0">
                  <a:pos x="52" y="315"/>
                </a:cxn>
                <a:cxn ang="0">
                  <a:pos x="64" y="303"/>
                </a:cxn>
                <a:cxn ang="0">
                  <a:pos x="95" y="5"/>
                </a:cxn>
                <a:cxn ang="0">
                  <a:pos x="86" y="13"/>
                </a:cxn>
              </a:cxnLst>
              <a:rect l="0" t="0" r="r" b="b"/>
              <a:pathLst>
                <a:path w="100" h="315">
                  <a:moveTo>
                    <a:pt x="86" y="13"/>
                  </a:moveTo>
                  <a:cubicBezTo>
                    <a:pt x="0" y="97"/>
                    <a:pt x="8" y="218"/>
                    <a:pt x="52" y="315"/>
                  </a:cubicBezTo>
                  <a:cubicBezTo>
                    <a:pt x="51" y="312"/>
                    <a:pt x="65" y="305"/>
                    <a:pt x="64" y="303"/>
                  </a:cubicBezTo>
                  <a:cubicBezTo>
                    <a:pt x="22" y="209"/>
                    <a:pt x="11" y="87"/>
                    <a:pt x="95" y="5"/>
                  </a:cubicBezTo>
                  <a:cubicBezTo>
                    <a:pt x="100" y="0"/>
                    <a:pt x="87" y="12"/>
                    <a:pt x="86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3" name="Freeform 347"/>
            <p:cNvSpPr>
              <a:spLocks/>
            </p:cNvSpPr>
            <p:nvPr/>
          </p:nvSpPr>
          <p:spPr bwMode="auto">
            <a:xfrm>
              <a:off x="1910793" y="5971887"/>
              <a:ext cx="108195" cy="384463"/>
            </a:xfrm>
            <a:custGeom>
              <a:avLst/>
              <a:gdLst/>
              <a:ahLst/>
              <a:cxnLst>
                <a:cxn ang="0">
                  <a:pos x="11" y="16"/>
                </a:cxn>
                <a:cxn ang="0">
                  <a:pos x="39" y="392"/>
                </a:cxn>
                <a:cxn ang="0">
                  <a:pos x="29" y="377"/>
                </a:cxn>
                <a:cxn ang="0">
                  <a:pos x="4" y="5"/>
                </a:cxn>
                <a:cxn ang="0">
                  <a:pos x="11" y="16"/>
                </a:cxn>
              </a:cxnLst>
              <a:rect l="0" t="0" r="r" b="b"/>
              <a:pathLst>
                <a:path w="79" h="392">
                  <a:moveTo>
                    <a:pt x="11" y="16"/>
                  </a:moveTo>
                  <a:cubicBezTo>
                    <a:pt x="79" y="121"/>
                    <a:pt x="73" y="271"/>
                    <a:pt x="39" y="392"/>
                  </a:cubicBezTo>
                  <a:cubicBezTo>
                    <a:pt x="40" y="389"/>
                    <a:pt x="28" y="380"/>
                    <a:pt x="29" y="377"/>
                  </a:cubicBezTo>
                  <a:cubicBezTo>
                    <a:pt x="62" y="259"/>
                    <a:pt x="70" y="108"/>
                    <a:pt x="4" y="5"/>
                  </a:cubicBezTo>
                  <a:cubicBezTo>
                    <a:pt x="0" y="0"/>
                    <a:pt x="10" y="14"/>
                    <a:pt x="1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4" name="Freeform 348"/>
            <p:cNvSpPr>
              <a:spLocks/>
            </p:cNvSpPr>
            <p:nvPr/>
          </p:nvSpPr>
          <p:spPr bwMode="auto">
            <a:xfrm>
              <a:off x="2242225" y="6018964"/>
              <a:ext cx="156130" cy="337386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97" y="344"/>
                </a:cxn>
                <a:cxn ang="0">
                  <a:pos x="84" y="332"/>
                </a:cxn>
                <a:cxn ang="0">
                  <a:pos x="5" y="5"/>
                </a:cxn>
                <a:cxn ang="0">
                  <a:pos x="13" y="13"/>
                </a:cxn>
              </a:cxnLst>
              <a:rect l="0" t="0" r="r" b="b"/>
              <a:pathLst>
                <a:path w="114" h="344">
                  <a:moveTo>
                    <a:pt x="13" y="13"/>
                  </a:moveTo>
                  <a:cubicBezTo>
                    <a:pt x="99" y="93"/>
                    <a:pt x="114" y="228"/>
                    <a:pt x="97" y="344"/>
                  </a:cubicBezTo>
                  <a:cubicBezTo>
                    <a:pt x="97" y="341"/>
                    <a:pt x="84" y="335"/>
                    <a:pt x="84" y="332"/>
                  </a:cubicBezTo>
                  <a:cubicBezTo>
                    <a:pt x="101" y="220"/>
                    <a:pt x="88" y="83"/>
                    <a:pt x="5" y="5"/>
                  </a:cubicBezTo>
                  <a:cubicBezTo>
                    <a:pt x="0" y="0"/>
                    <a:pt x="12" y="11"/>
                    <a:pt x="1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5" name="Freeform 349"/>
            <p:cNvSpPr>
              <a:spLocks/>
            </p:cNvSpPr>
            <p:nvPr/>
          </p:nvSpPr>
          <p:spPr bwMode="auto">
            <a:xfrm>
              <a:off x="2061444" y="6069964"/>
              <a:ext cx="145173" cy="286386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90" y="292"/>
                </a:cxn>
                <a:cxn ang="0">
                  <a:pos x="78" y="282"/>
                </a:cxn>
                <a:cxn ang="0">
                  <a:pos x="5" y="4"/>
                </a:cxn>
                <a:cxn ang="0">
                  <a:pos x="13" y="11"/>
                </a:cxn>
              </a:cxnLst>
              <a:rect l="0" t="0" r="r" b="b"/>
              <a:pathLst>
                <a:path w="106" h="292">
                  <a:moveTo>
                    <a:pt x="13" y="11"/>
                  </a:moveTo>
                  <a:cubicBezTo>
                    <a:pt x="92" y="79"/>
                    <a:pt x="106" y="194"/>
                    <a:pt x="90" y="292"/>
                  </a:cubicBezTo>
                  <a:cubicBezTo>
                    <a:pt x="90" y="289"/>
                    <a:pt x="78" y="285"/>
                    <a:pt x="78" y="282"/>
                  </a:cubicBezTo>
                  <a:cubicBezTo>
                    <a:pt x="94" y="187"/>
                    <a:pt x="82" y="70"/>
                    <a:pt x="5" y="4"/>
                  </a:cubicBezTo>
                  <a:cubicBezTo>
                    <a:pt x="0" y="0"/>
                    <a:pt x="12" y="10"/>
                    <a:pt x="13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6" name="Freeform 350"/>
            <p:cNvSpPr>
              <a:spLocks/>
            </p:cNvSpPr>
            <p:nvPr/>
          </p:nvSpPr>
          <p:spPr bwMode="auto">
            <a:xfrm>
              <a:off x="2195661" y="6011118"/>
              <a:ext cx="64369" cy="345232"/>
            </a:xfrm>
            <a:custGeom>
              <a:avLst/>
              <a:gdLst/>
              <a:ahLst/>
              <a:cxnLst>
                <a:cxn ang="0">
                  <a:pos x="5" y="12"/>
                </a:cxn>
                <a:cxn ang="0">
                  <a:pos x="40" y="352"/>
                </a:cxn>
                <a:cxn ang="0">
                  <a:pos x="35" y="340"/>
                </a:cxn>
                <a:cxn ang="0">
                  <a:pos x="1" y="4"/>
                </a:cxn>
                <a:cxn ang="0">
                  <a:pos x="5" y="12"/>
                </a:cxn>
              </a:cxnLst>
              <a:rect l="0" t="0" r="r" b="b"/>
              <a:pathLst>
                <a:path w="47" h="352">
                  <a:moveTo>
                    <a:pt x="5" y="12"/>
                  </a:moveTo>
                  <a:cubicBezTo>
                    <a:pt x="41" y="94"/>
                    <a:pt x="47" y="233"/>
                    <a:pt x="40" y="352"/>
                  </a:cubicBezTo>
                  <a:cubicBezTo>
                    <a:pt x="40" y="349"/>
                    <a:pt x="34" y="343"/>
                    <a:pt x="35" y="340"/>
                  </a:cubicBezTo>
                  <a:cubicBezTo>
                    <a:pt x="42" y="225"/>
                    <a:pt x="36" y="84"/>
                    <a:pt x="1" y="4"/>
                  </a:cubicBezTo>
                  <a:cubicBezTo>
                    <a:pt x="0" y="0"/>
                    <a:pt x="5" y="11"/>
                    <a:pt x="5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7" name="Freeform 351"/>
            <p:cNvSpPr>
              <a:spLocks/>
            </p:cNvSpPr>
            <p:nvPr/>
          </p:nvSpPr>
          <p:spPr bwMode="auto">
            <a:xfrm>
              <a:off x="2291529" y="6047405"/>
              <a:ext cx="98608" cy="308945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5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8" name="Freeform 352"/>
            <p:cNvSpPr>
              <a:spLocks/>
            </p:cNvSpPr>
            <p:nvPr/>
          </p:nvSpPr>
          <p:spPr bwMode="auto">
            <a:xfrm>
              <a:off x="2210726" y="6069964"/>
              <a:ext cx="145172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6" h="292">
                  <a:moveTo>
                    <a:pt x="12" y="11"/>
                  </a:moveTo>
                  <a:cubicBezTo>
                    <a:pt x="91" y="79"/>
                    <a:pt x="106" y="194"/>
                    <a:pt x="89" y="292"/>
                  </a:cubicBezTo>
                  <a:cubicBezTo>
                    <a:pt x="90" y="289"/>
                    <a:pt x="77" y="285"/>
                    <a:pt x="78" y="282"/>
                  </a:cubicBezTo>
                  <a:cubicBezTo>
                    <a:pt x="94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9" name="Freeform 353"/>
            <p:cNvSpPr>
              <a:spLocks/>
            </p:cNvSpPr>
            <p:nvPr/>
          </p:nvSpPr>
          <p:spPr bwMode="auto">
            <a:xfrm>
              <a:off x="2001184" y="6011118"/>
              <a:ext cx="65738" cy="34523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41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6" y="12"/>
                </a:cxn>
              </a:cxnLst>
              <a:rect l="0" t="0" r="r" b="b"/>
              <a:pathLst>
                <a:path w="48" h="352">
                  <a:moveTo>
                    <a:pt x="6" y="12"/>
                  </a:moveTo>
                  <a:cubicBezTo>
                    <a:pt x="42" y="94"/>
                    <a:pt x="48" y="233"/>
                    <a:pt x="41" y="352"/>
                  </a:cubicBezTo>
                  <a:cubicBezTo>
                    <a:pt x="41" y="349"/>
                    <a:pt x="35" y="343"/>
                    <a:pt x="35" y="340"/>
                  </a:cubicBezTo>
                  <a:cubicBezTo>
                    <a:pt x="43" y="225"/>
                    <a:pt x="37" y="84"/>
                    <a:pt x="2" y="4"/>
                  </a:cubicBezTo>
                  <a:cubicBezTo>
                    <a:pt x="0" y="0"/>
                    <a:pt x="5" y="11"/>
                    <a:pt x="6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0" name="Freeform 354"/>
            <p:cNvSpPr>
              <a:spLocks/>
            </p:cNvSpPr>
            <p:nvPr/>
          </p:nvSpPr>
          <p:spPr bwMode="auto">
            <a:xfrm>
              <a:off x="1958728" y="6047405"/>
              <a:ext cx="99977" cy="308945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4" y="5"/>
                </a:cxn>
                <a:cxn ang="0">
                  <a:pos x="10" y="13"/>
                </a:cxn>
              </a:cxnLst>
              <a:rect l="0" t="0" r="r" b="b"/>
              <a:pathLst>
                <a:path w="73" h="315">
                  <a:moveTo>
                    <a:pt x="10" y="13"/>
                  </a:moveTo>
                  <a:cubicBezTo>
                    <a:pt x="73" y="97"/>
                    <a:pt x="67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7" y="209"/>
                    <a:pt x="65" y="87"/>
                    <a:pt x="4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1" name="Freeform 355"/>
            <p:cNvSpPr>
              <a:spLocks/>
            </p:cNvSpPr>
            <p:nvPr/>
          </p:nvSpPr>
          <p:spPr bwMode="auto">
            <a:xfrm>
              <a:off x="2213465" y="5965021"/>
              <a:ext cx="11367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2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2" y="399"/>
                  </a:cubicBezTo>
                  <a:cubicBezTo>
                    <a:pt x="12" y="395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2" name="Freeform 356"/>
            <p:cNvSpPr>
              <a:spLocks/>
            </p:cNvSpPr>
            <p:nvPr/>
          </p:nvSpPr>
          <p:spPr bwMode="auto">
            <a:xfrm>
              <a:off x="1942293" y="5911079"/>
              <a:ext cx="184889" cy="445271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71" y="454"/>
                </a:cxn>
                <a:cxn ang="0">
                  <a:pos x="54" y="436"/>
                </a:cxn>
                <a:cxn ang="0">
                  <a:pos x="7" y="6"/>
                </a:cxn>
                <a:cxn ang="0">
                  <a:pos x="19" y="19"/>
                </a:cxn>
              </a:cxnLst>
              <a:rect l="0" t="0" r="r" b="b"/>
              <a:pathLst>
                <a:path w="135" h="454">
                  <a:moveTo>
                    <a:pt x="19" y="19"/>
                  </a:moveTo>
                  <a:cubicBezTo>
                    <a:pt x="135" y="141"/>
                    <a:pt x="127" y="314"/>
                    <a:pt x="71" y="454"/>
                  </a:cubicBezTo>
                  <a:cubicBezTo>
                    <a:pt x="72" y="450"/>
                    <a:pt x="53" y="440"/>
                    <a:pt x="54" y="436"/>
                  </a:cubicBezTo>
                  <a:cubicBezTo>
                    <a:pt x="108" y="301"/>
                    <a:pt x="121" y="125"/>
                    <a:pt x="7" y="6"/>
                  </a:cubicBezTo>
                  <a:cubicBezTo>
                    <a:pt x="0" y="0"/>
                    <a:pt x="17" y="17"/>
                    <a:pt x="19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3" name="Freeform 357"/>
            <p:cNvSpPr>
              <a:spLocks/>
            </p:cNvSpPr>
            <p:nvPr/>
          </p:nvSpPr>
          <p:spPr bwMode="auto">
            <a:xfrm>
              <a:off x="2065553" y="5965021"/>
              <a:ext cx="113674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2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2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4" name="Freeform 358"/>
            <p:cNvSpPr>
              <a:spLocks/>
            </p:cNvSpPr>
            <p:nvPr/>
          </p:nvSpPr>
          <p:spPr bwMode="auto">
            <a:xfrm>
              <a:off x="2157313" y="5888520"/>
              <a:ext cx="178043" cy="467830"/>
            </a:xfrm>
            <a:custGeom>
              <a:avLst/>
              <a:gdLst/>
              <a:ahLst/>
              <a:cxnLst>
                <a:cxn ang="0">
                  <a:pos x="114" y="18"/>
                </a:cxn>
                <a:cxn ang="0">
                  <a:pos x="20" y="477"/>
                </a:cxn>
                <a:cxn ang="0">
                  <a:pos x="34" y="461"/>
                </a:cxn>
                <a:cxn ang="0">
                  <a:pos x="124" y="6"/>
                </a:cxn>
                <a:cxn ang="0">
                  <a:pos x="114" y="18"/>
                </a:cxn>
              </a:cxnLst>
              <a:rect l="0" t="0" r="r" b="b"/>
              <a:pathLst>
                <a:path w="130" h="477">
                  <a:moveTo>
                    <a:pt x="114" y="18"/>
                  </a:moveTo>
                  <a:cubicBezTo>
                    <a:pt x="18" y="128"/>
                    <a:pt x="0" y="316"/>
                    <a:pt x="20" y="477"/>
                  </a:cubicBezTo>
                  <a:cubicBezTo>
                    <a:pt x="20" y="473"/>
                    <a:pt x="35" y="465"/>
                    <a:pt x="34" y="461"/>
                  </a:cubicBezTo>
                  <a:cubicBezTo>
                    <a:pt x="15" y="306"/>
                    <a:pt x="30" y="115"/>
                    <a:pt x="124" y="6"/>
                  </a:cubicBezTo>
                  <a:cubicBezTo>
                    <a:pt x="130" y="0"/>
                    <a:pt x="116" y="16"/>
                    <a:pt x="114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5" name="Freeform 359"/>
            <p:cNvSpPr>
              <a:spLocks/>
            </p:cNvSpPr>
            <p:nvPr/>
          </p:nvSpPr>
          <p:spPr bwMode="auto">
            <a:xfrm>
              <a:off x="2269617" y="5933636"/>
              <a:ext cx="78065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29" y="431"/>
                </a:cxn>
                <a:cxn ang="0">
                  <a:pos x="37" y="414"/>
                </a:cxn>
                <a:cxn ang="0">
                  <a:pos x="54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4" y="298"/>
                    <a:pt x="29" y="431"/>
                  </a:cubicBezTo>
                  <a:cubicBezTo>
                    <a:pt x="29" y="428"/>
                    <a:pt x="37" y="418"/>
                    <a:pt x="37" y="414"/>
                  </a:cubicBezTo>
                  <a:cubicBezTo>
                    <a:pt x="12" y="285"/>
                    <a:pt x="6" y="119"/>
                    <a:pt x="54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6" name="Freeform 360"/>
            <p:cNvSpPr>
              <a:spLocks/>
            </p:cNvSpPr>
            <p:nvPr/>
          </p:nvSpPr>
          <p:spPr bwMode="auto">
            <a:xfrm>
              <a:off x="2375073" y="6161175"/>
              <a:ext cx="65739" cy="195175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41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6" y="7"/>
                </a:cxn>
              </a:cxnLst>
              <a:rect l="0" t="0" r="r" b="b"/>
              <a:pathLst>
                <a:path w="48" h="199">
                  <a:moveTo>
                    <a:pt x="6" y="7"/>
                  </a:moveTo>
                  <a:cubicBezTo>
                    <a:pt x="41" y="53"/>
                    <a:pt x="48" y="132"/>
                    <a:pt x="41" y="199"/>
                  </a:cubicBezTo>
                  <a:cubicBezTo>
                    <a:pt x="41" y="197"/>
                    <a:pt x="35" y="194"/>
                    <a:pt x="35" y="192"/>
                  </a:cubicBezTo>
                  <a:cubicBezTo>
                    <a:pt x="43" y="127"/>
                    <a:pt x="37" y="48"/>
                    <a:pt x="2" y="3"/>
                  </a:cubicBezTo>
                  <a:cubicBezTo>
                    <a:pt x="0" y="0"/>
                    <a:pt x="5" y="6"/>
                    <a:pt x="6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7" name="Freeform 361"/>
            <p:cNvSpPr>
              <a:spLocks/>
            </p:cNvSpPr>
            <p:nvPr/>
          </p:nvSpPr>
          <p:spPr bwMode="auto">
            <a:xfrm>
              <a:off x="2354529" y="5999348"/>
              <a:ext cx="76696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6" h="364">
                  <a:moveTo>
                    <a:pt x="49" y="15"/>
                  </a:moveTo>
                  <a:cubicBezTo>
                    <a:pt x="0" y="112"/>
                    <a:pt x="4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2" y="241"/>
                    <a:pt x="6" y="100"/>
                    <a:pt x="54" y="5"/>
                  </a:cubicBezTo>
                  <a:cubicBezTo>
                    <a:pt x="56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8" name="Freeform 362"/>
            <p:cNvSpPr>
              <a:spLocks/>
            </p:cNvSpPr>
            <p:nvPr/>
          </p:nvSpPr>
          <p:spPr bwMode="auto">
            <a:xfrm>
              <a:off x="2420268" y="5965021"/>
              <a:ext cx="11367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9" name="Freeform 363"/>
            <p:cNvSpPr>
              <a:spLocks/>
            </p:cNvSpPr>
            <p:nvPr/>
          </p:nvSpPr>
          <p:spPr bwMode="auto">
            <a:xfrm>
              <a:off x="2383290" y="6011118"/>
              <a:ext cx="64370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2" y="340"/>
                </a:cxn>
                <a:cxn ang="0">
                  <a:pos x="45" y="4"/>
                </a:cxn>
                <a:cxn ang="0">
                  <a:pos x="42" y="12"/>
                </a:cxn>
              </a:cxnLst>
              <a:rect l="0" t="0" r="r" b="b"/>
              <a:pathLst>
                <a:path w="47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2" y="343"/>
                    <a:pt x="12" y="340"/>
                  </a:cubicBezTo>
                  <a:cubicBezTo>
                    <a:pt x="5" y="225"/>
                    <a:pt x="11" y="84"/>
                    <a:pt x="45" y="4"/>
                  </a:cubicBezTo>
                  <a:cubicBezTo>
                    <a:pt x="47" y="0"/>
                    <a:pt x="42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0" name="Freeform 364"/>
            <p:cNvSpPr>
              <a:spLocks/>
            </p:cNvSpPr>
            <p:nvPr/>
          </p:nvSpPr>
          <p:spPr bwMode="auto">
            <a:xfrm>
              <a:off x="2459985" y="6047405"/>
              <a:ext cx="98608" cy="308945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2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2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1" name="Freeform 365"/>
            <p:cNvSpPr>
              <a:spLocks/>
            </p:cNvSpPr>
            <p:nvPr/>
          </p:nvSpPr>
          <p:spPr bwMode="auto">
            <a:xfrm>
              <a:off x="2312073" y="5971887"/>
              <a:ext cx="78064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0" y="377"/>
                </a:cxn>
                <a:cxn ang="0">
                  <a:pos x="2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8" y="389"/>
                    <a:pt x="20" y="380"/>
                    <a:pt x="20" y="377"/>
                  </a:cubicBezTo>
                  <a:cubicBezTo>
                    <a:pt x="45" y="259"/>
                    <a:pt x="51" y="108"/>
                    <a:pt x="2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2" name="Freeform 366"/>
            <p:cNvSpPr>
              <a:spLocks/>
            </p:cNvSpPr>
            <p:nvPr/>
          </p:nvSpPr>
          <p:spPr bwMode="auto">
            <a:xfrm>
              <a:off x="2372333" y="5965021"/>
              <a:ext cx="113673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0" y="399"/>
                </a:cxn>
                <a:cxn ang="0">
                  <a:pos x="61" y="386"/>
                </a:cxn>
                <a:cxn ang="0">
                  <a:pos x="3" y="5"/>
                </a:cxn>
                <a:cxn ang="0">
                  <a:pos x="10" y="14"/>
                </a:cxn>
              </a:cxnLst>
              <a:rect l="0" t="0" r="r" b="b"/>
              <a:pathLst>
                <a:path w="83" h="399">
                  <a:moveTo>
                    <a:pt x="10" y="14"/>
                  </a:moveTo>
                  <a:cubicBezTo>
                    <a:pt x="72" y="107"/>
                    <a:pt x="83" y="265"/>
                    <a:pt x="70" y="399"/>
                  </a:cubicBezTo>
                  <a:cubicBezTo>
                    <a:pt x="71" y="395"/>
                    <a:pt x="61" y="389"/>
                    <a:pt x="61" y="386"/>
                  </a:cubicBezTo>
                  <a:cubicBezTo>
                    <a:pt x="74" y="255"/>
                    <a:pt x="64" y="96"/>
                    <a:pt x="3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3" name="Freeform 367"/>
            <p:cNvSpPr>
              <a:spLocks/>
            </p:cNvSpPr>
            <p:nvPr/>
          </p:nvSpPr>
          <p:spPr bwMode="auto">
            <a:xfrm>
              <a:off x="1475274" y="6018964"/>
              <a:ext cx="156129" cy="337386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97" y="344"/>
                </a:cxn>
                <a:cxn ang="0">
                  <a:pos x="84" y="332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14" h="344">
                  <a:moveTo>
                    <a:pt x="14" y="13"/>
                  </a:moveTo>
                  <a:cubicBezTo>
                    <a:pt x="99" y="93"/>
                    <a:pt x="114" y="228"/>
                    <a:pt x="97" y="344"/>
                  </a:cubicBezTo>
                  <a:cubicBezTo>
                    <a:pt x="97" y="341"/>
                    <a:pt x="84" y="335"/>
                    <a:pt x="84" y="332"/>
                  </a:cubicBezTo>
                  <a:cubicBezTo>
                    <a:pt x="101" y="220"/>
                    <a:pt x="88" y="83"/>
                    <a:pt x="5" y="5"/>
                  </a:cubicBezTo>
                  <a:cubicBezTo>
                    <a:pt x="0" y="0"/>
                    <a:pt x="12" y="11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4" name="Freeform 368"/>
            <p:cNvSpPr>
              <a:spLocks/>
            </p:cNvSpPr>
            <p:nvPr/>
          </p:nvSpPr>
          <p:spPr bwMode="auto">
            <a:xfrm>
              <a:off x="1524578" y="6047405"/>
              <a:ext cx="98608" cy="308945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5" name="Freeform 369"/>
            <p:cNvSpPr>
              <a:spLocks/>
            </p:cNvSpPr>
            <p:nvPr/>
          </p:nvSpPr>
          <p:spPr bwMode="auto">
            <a:xfrm>
              <a:off x="1443774" y="6069964"/>
              <a:ext cx="145172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6" h="292">
                  <a:moveTo>
                    <a:pt x="12" y="11"/>
                  </a:moveTo>
                  <a:cubicBezTo>
                    <a:pt x="91" y="79"/>
                    <a:pt x="106" y="194"/>
                    <a:pt x="89" y="292"/>
                  </a:cubicBezTo>
                  <a:cubicBezTo>
                    <a:pt x="90" y="289"/>
                    <a:pt x="77" y="285"/>
                    <a:pt x="78" y="282"/>
                  </a:cubicBezTo>
                  <a:cubicBezTo>
                    <a:pt x="94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6" name="Freeform 370"/>
            <p:cNvSpPr>
              <a:spLocks/>
            </p:cNvSpPr>
            <p:nvPr/>
          </p:nvSpPr>
          <p:spPr bwMode="auto">
            <a:xfrm>
              <a:off x="1502665" y="5933636"/>
              <a:ext cx="78064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29" y="431"/>
                </a:cxn>
                <a:cxn ang="0">
                  <a:pos x="37" y="414"/>
                </a:cxn>
                <a:cxn ang="0">
                  <a:pos x="54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4" y="298"/>
                    <a:pt x="29" y="431"/>
                  </a:cubicBezTo>
                  <a:cubicBezTo>
                    <a:pt x="29" y="428"/>
                    <a:pt x="37" y="418"/>
                    <a:pt x="37" y="414"/>
                  </a:cubicBezTo>
                  <a:cubicBezTo>
                    <a:pt x="12" y="285"/>
                    <a:pt x="6" y="119"/>
                    <a:pt x="54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7" name="Freeform 371"/>
            <p:cNvSpPr>
              <a:spLocks/>
            </p:cNvSpPr>
            <p:nvPr/>
          </p:nvSpPr>
          <p:spPr bwMode="auto">
            <a:xfrm>
              <a:off x="1608121" y="6161175"/>
              <a:ext cx="65738" cy="195175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41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6" y="7"/>
                </a:cxn>
              </a:cxnLst>
              <a:rect l="0" t="0" r="r" b="b"/>
              <a:pathLst>
                <a:path w="48" h="199">
                  <a:moveTo>
                    <a:pt x="6" y="7"/>
                  </a:moveTo>
                  <a:cubicBezTo>
                    <a:pt x="42" y="53"/>
                    <a:pt x="48" y="132"/>
                    <a:pt x="41" y="199"/>
                  </a:cubicBezTo>
                  <a:cubicBezTo>
                    <a:pt x="41" y="197"/>
                    <a:pt x="35" y="194"/>
                    <a:pt x="35" y="192"/>
                  </a:cubicBezTo>
                  <a:cubicBezTo>
                    <a:pt x="43" y="127"/>
                    <a:pt x="37" y="48"/>
                    <a:pt x="2" y="3"/>
                  </a:cubicBezTo>
                  <a:cubicBezTo>
                    <a:pt x="0" y="0"/>
                    <a:pt x="5" y="6"/>
                    <a:pt x="6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8" name="Freeform 372"/>
            <p:cNvSpPr>
              <a:spLocks/>
            </p:cNvSpPr>
            <p:nvPr/>
          </p:nvSpPr>
          <p:spPr bwMode="auto">
            <a:xfrm>
              <a:off x="1587577" y="5999348"/>
              <a:ext cx="78065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3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9" name="Freeform 373"/>
            <p:cNvSpPr>
              <a:spLocks/>
            </p:cNvSpPr>
            <p:nvPr/>
          </p:nvSpPr>
          <p:spPr bwMode="auto">
            <a:xfrm>
              <a:off x="1653316" y="5965021"/>
              <a:ext cx="11367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0" name="Freeform 374"/>
            <p:cNvSpPr>
              <a:spLocks/>
            </p:cNvSpPr>
            <p:nvPr/>
          </p:nvSpPr>
          <p:spPr bwMode="auto">
            <a:xfrm>
              <a:off x="1616338" y="6011118"/>
              <a:ext cx="64369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2" y="340"/>
                </a:cxn>
                <a:cxn ang="0">
                  <a:pos x="45" y="4"/>
                </a:cxn>
                <a:cxn ang="0">
                  <a:pos x="42" y="12"/>
                </a:cxn>
              </a:cxnLst>
              <a:rect l="0" t="0" r="r" b="b"/>
              <a:pathLst>
                <a:path w="47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3" y="343"/>
                    <a:pt x="12" y="340"/>
                  </a:cubicBezTo>
                  <a:cubicBezTo>
                    <a:pt x="5" y="225"/>
                    <a:pt x="11" y="84"/>
                    <a:pt x="45" y="4"/>
                  </a:cubicBezTo>
                  <a:cubicBezTo>
                    <a:pt x="47" y="0"/>
                    <a:pt x="42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1" name="Freeform 375"/>
            <p:cNvSpPr>
              <a:spLocks/>
            </p:cNvSpPr>
            <p:nvPr/>
          </p:nvSpPr>
          <p:spPr bwMode="auto">
            <a:xfrm>
              <a:off x="1693033" y="6047405"/>
              <a:ext cx="99978" cy="308945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3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3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2" name="Freeform 376"/>
            <p:cNvSpPr>
              <a:spLocks/>
            </p:cNvSpPr>
            <p:nvPr/>
          </p:nvSpPr>
          <p:spPr bwMode="auto">
            <a:xfrm>
              <a:off x="1545121" y="5971887"/>
              <a:ext cx="78065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2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8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2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3" name="Freeform 377"/>
            <p:cNvSpPr>
              <a:spLocks/>
            </p:cNvSpPr>
            <p:nvPr/>
          </p:nvSpPr>
          <p:spPr bwMode="auto">
            <a:xfrm>
              <a:off x="1605381" y="5965021"/>
              <a:ext cx="113673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0" y="399"/>
                </a:cxn>
                <a:cxn ang="0">
                  <a:pos x="61" y="386"/>
                </a:cxn>
                <a:cxn ang="0">
                  <a:pos x="3" y="5"/>
                </a:cxn>
                <a:cxn ang="0">
                  <a:pos x="10" y="14"/>
                </a:cxn>
              </a:cxnLst>
              <a:rect l="0" t="0" r="r" b="b"/>
              <a:pathLst>
                <a:path w="83" h="399">
                  <a:moveTo>
                    <a:pt x="10" y="14"/>
                  </a:moveTo>
                  <a:cubicBezTo>
                    <a:pt x="72" y="107"/>
                    <a:pt x="83" y="265"/>
                    <a:pt x="70" y="399"/>
                  </a:cubicBezTo>
                  <a:cubicBezTo>
                    <a:pt x="71" y="396"/>
                    <a:pt x="61" y="389"/>
                    <a:pt x="61" y="386"/>
                  </a:cubicBezTo>
                  <a:cubicBezTo>
                    <a:pt x="74" y="255"/>
                    <a:pt x="64" y="96"/>
                    <a:pt x="3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4" name="Freeform 378"/>
            <p:cNvSpPr>
              <a:spLocks/>
            </p:cNvSpPr>
            <p:nvPr/>
          </p:nvSpPr>
          <p:spPr bwMode="auto">
            <a:xfrm>
              <a:off x="639843" y="6069964"/>
              <a:ext cx="198587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2" y="292"/>
                </a:cxn>
                <a:cxn ang="0">
                  <a:pos x="106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5" y="79"/>
                    <a:pt x="145" y="194"/>
                    <a:pt x="122" y="292"/>
                  </a:cubicBezTo>
                  <a:cubicBezTo>
                    <a:pt x="123" y="289"/>
                    <a:pt x="106" y="285"/>
                    <a:pt x="106" y="282"/>
                  </a:cubicBezTo>
                  <a:cubicBezTo>
                    <a:pt x="128" y="187"/>
                    <a:pt x="111" y="70"/>
                    <a:pt x="6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5" name="Freeform 379"/>
            <p:cNvSpPr>
              <a:spLocks/>
            </p:cNvSpPr>
            <p:nvPr/>
          </p:nvSpPr>
          <p:spPr bwMode="auto">
            <a:xfrm>
              <a:off x="750778" y="6011118"/>
              <a:ext cx="90391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6" y="352"/>
                </a:cxn>
                <a:cxn ang="0">
                  <a:pos x="49" y="340"/>
                </a:cxn>
                <a:cxn ang="0">
                  <a:pos x="3" y="4"/>
                </a:cxn>
                <a:cxn ang="0">
                  <a:pos x="8" y="12"/>
                </a:cxn>
              </a:cxnLst>
              <a:rect l="0" t="0" r="r" b="b"/>
              <a:pathLst>
                <a:path w="66" h="352">
                  <a:moveTo>
                    <a:pt x="8" y="12"/>
                  </a:moveTo>
                  <a:cubicBezTo>
                    <a:pt x="57" y="94"/>
                    <a:pt x="66" y="233"/>
                    <a:pt x="56" y="352"/>
                  </a:cubicBezTo>
                  <a:cubicBezTo>
                    <a:pt x="56" y="349"/>
                    <a:pt x="48" y="343"/>
                    <a:pt x="49" y="340"/>
                  </a:cubicBezTo>
                  <a:cubicBezTo>
                    <a:pt x="58" y="225"/>
                    <a:pt x="51" y="84"/>
                    <a:pt x="3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6" name="Freeform 380"/>
            <p:cNvSpPr>
              <a:spLocks/>
            </p:cNvSpPr>
            <p:nvPr/>
          </p:nvSpPr>
          <p:spPr bwMode="auto">
            <a:xfrm>
              <a:off x="882256" y="6047405"/>
              <a:ext cx="135586" cy="308945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5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99" h="315">
                  <a:moveTo>
                    <a:pt x="14" y="13"/>
                  </a:moveTo>
                  <a:cubicBezTo>
                    <a:pt x="99" y="97"/>
                    <a:pt x="91" y="218"/>
                    <a:pt x="48" y="315"/>
                  </a:cubicBezTo>
                  <a:cubicBezTo>
                    <a:pt x="49" y="312"/>
                    <a:pt x="34" y="305"/>
                    <a:pt x="35" y="303"/>
                  </a:cubicBezTo>
                  <a:cubicBezTo>
                    <a:pt x="78" y="209"/>
                    <a:pt x="88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7" name="Freeform 381"/>
            <p:cNvSpPr>
              <a:spLocks/>
            </p:cNvSpPr>
            <p:nvPr/>
          </p:nvSpPr>
          <p:spPr bwMode="auto">
            <a:xfrm>
              <a:off x="771321" y="6069964"/>
              <a:ext cx="198587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3" y="292"/>
                </a:cxn>
                <a:cxn ang="0">
                  <a:pos x="107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6" y="79"/>
                    <a:pt x="145" y="194"/>
                    <a:pt x="123" y="292"/>
                  </a:cubicBezTo>
                  <a:cubicBezTo>
                    <a:pt x="123" y="289"/>
                    <a:pt x="106" y="285"/>
                    <a:pt x="107" y="282"/>
                  </a:cubicBezTo>
                  <a:cubicBezTo>
                    <a:pt x="129" y="187"/>
                    <a:pt x="112" y="70"/>
                    <a:pt x="6" y="4"/>
                  </a:cubicBezTo>
                  <a:cubicBezTo>
                    <a:pt x="0" y="0"/>
                    <a:pt x="16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8" name="Freeform 382"/>
            <p:cNvSpPr>
              <a:spLocks/>
            </p:cNvSpPr>
            <p:nvPr/>
          </p:nvSpPr>
          <p:spPr bwMode="auto">
            <a:xfrm>
              <a:off x="713800" y="6011118"/>
              <a:ext cx="90390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6" y="352"/>
                </a:cxn>
                <a:cxn ang="0">
                  <a:pos x="48" y="340"/>
                </a:cxn>
                <a:cxn ang="0">
                  <a:pos x="3" y="4"/>
                </a:cxn>
                <a:cxn ang="0">
                  <a:pos x="8" y="12"/>
                </a:cxn>
              </a:cxnLst>
              <a:rect l="0" t="0" r="r" b="b"/>
              <a:pathLst>
                <a:path w="66" h="352">
                  <a:moveTo>
                    <a:pt x="8" y="12"/>
                  </a:moveTo>
                  <a:cubicBezTo>
                    <a:pt x="57" y="94"/>
                    <a:pt x="66" y="233"/>
                    <a:pt x="56" y="352"/>
                  </a:cubicBezTo>
                  <a:cubicBezTo>
                    <a:pt x="56" y="349"/>
                    <a:pt x="48" y="343"/>
                    <a:pt x="48" y="340"/>
                  </a:cubicBezTo>
                  <a:cubicBezTo>
                    <a:pt x="58" y="225"/>
                    <a:pt x="51" y="84"/>
                    <a:pt x="3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9" name="Freeform 383"/>
            <p:cNvSpPr>
              <a:spLocks/>
            </p:cNvSpPr>
            <p:nvPr/>
          </p:nvSpPr>
          <p:spPr bwMode="auto">
            <a:xfrm>
              <a:off x="656278" y="6047405"/>
              <a:ext cx="135587" cy="308945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5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99" h="315">
                  <a:moveTo>
                    <a:pt x="14" y="13"/>
                  </a:moveTo>
                  <a:cubicBezTo>
                    <a:pt x="99" y="97"/>
                    <a:pt x="91" y="218"/>
                    <a:pt x="48" y="315"/>
                  </a:cubicBezTo>
                  <a:cubicBezTo>
                    <a:pt x="49" y="312"/>
                    <a:pt x="34" y="305"/>
                    <a:pt x="35" y="303"/>
                  </a:cubicBezTo>
                  <a:cubicBezTo>
                    <a:pt x="77" y="209"/>
                    <a:pt x="88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0" name="Freeform 384"/>
            <p:cNvSpPr>
              <a:spLocks/>
            </p:cNvSpPr>
            <p:nvPr/>
          </p:nvSpPr>
          <p:spPr bwMode="auto">
            <a:xfrm>
              <a:off x="800082" y="5965021"/>
              <a:ext cx="156129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4" h="399">
                  <a:moveTo>
                    <a:pt x="101" y="14"/>
                  </a:moveTo>
                  <a:cubicBezTo>
                    <a:pt x="15" y="107"/>
                    <a:pt x="0" y="265"/>
                    <a:pt x="18" y="399"/>
                  </a:cubicBezTo>
                  <a:cubicBezTo>
                    <a:pt x="17" y="396"/>
                    <a:pt x="31" y="389"/>
                    <a:pt x="30" y="386"/>
                  </a:cubicBezTo>
                  <a:cubicBezTo>
                    <a:pt x="13" y="255"/>
                    <a:pt x="26" y="96"/>
                    <a:pt x="110" y="5"/>
                  </a:cubicBezTo>
                  <a:cubicBezTo>
                    <a:pt x="114" y="0"/>
                    <a:pt x="102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1" name="Freeform 385"/>
            <p:cNvSpPr>
              <a:spLocks/>
            </p:cNvSpPr>
            <p:nvPr/>
          </p:nvSpPr>
          <p:spPr bwMode="auto">
            <a:xfrm>
              <a:off x="775430" y="5965021"/>
              <a:ext cx="156130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4" h="399">
                  <a:moveTo>
                    <a:pt x="101" y="14"/>
                  </a:moveTo>
                  <a:cubicBezTo>
                    <a:pt x="15" y="107"/>
                    <a:pt x="0" y="265"/>
                    <a:pt x="18" y="399"/>
                  </a:cubicBezTo>
                  <a:cubicBezTo>
                    <a:pt x="17" y="396"/>
                    <a:pt x="31" y="389"/>
                    <a:pt x="30" y="386"/>
                  </a:cubicBezTo>
                  <a:cubicBezTo>
                    <a:pt x="13" y="255"/>
                    <a:pt x="26" y="96"/>
                    <a:pt x="110" y="5"/>
                  </a:cubicBezTo>
                  <a:cubicBezTo>
                    <a:pt x="114" y="0"/>
                    <a:pt x="102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2" name="Freeform 386"/>
            <p:cNvSpPr>
              <a:spLocks/>
            </p:cNvSpPr>
            <p:nvPr/>
          </p:nvSpPr>
          <p:spPr bwMode="auto">
            <a:xfrm>
              <a:off x="834321" y="5882636"/>
              <a:ext cx="71217" cy="473714"/>
            </a:xfrm>
            <a:custGeom>
              <a:avLst/>
              <a:gdLst/>
              <a:ahLst/>
              <a:cxnLst>
                <a:cxn ang="0">
                  <a:pos x="46" y="18"/>
                </a:cxn>
                <a:cxn ang="0">
                  <a:pos x="8" y="483"/>
                </a:cxn>
                <a:cxn ang="0">
                  <a:pos x="14" y="467"/>
                </a:cxn>
                <a:cxn ang="0">
                  <a:pos x="50" y="7"/>
                </a:cxn>
                <a:cxn ang="0">
                  <a:pos x="46" y="18"/>
                </a:cxn>
              </a:cxnLst>
              <a:rect l="0" t="0" r="r" b="b"/>
              <a:pathLst>
                <a:path w="52" h="483">
                  <a:moveTo>
                    <a:pt x="46" y="18"/>
                  </a:moveTo>
                  <a:cubicBezTo>
                    <a:pt x="7" y="130"/>
                    <a:pt x="0" y="320"/>
                    <a:pt x="8" y="483"/>
                  </a:cubicBezTo>
                  <a:cubicBezTo>
                    <a:pt x="8" y="479"/>
                    <a:pt x="14" y="471"/>
                    <a:pt x="14" y="467"/>
                  </a:cubicBezTo>
                  <a:cubicBezTo>
                    <a:pt x="6" y="310"/>
                    <a:pt x="12" y="116"/>
                    <a:pt x="50" y="7"/>
                  </a:cubicBezTo>
                  <a:cubicBezTo>
                    <a:pt x="52" y="0"/>
                    <a:pt x="46" y="16"/>
                    <a:pt x="46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3" name="Freeform 387"/>
            <p:cNvSpPr>
              <a:spLocks/>
            </p:cNvSpPr>
            <p:nvPr/>
          </p:nvSpPr>
          <p:spPr bwMode="auto">
            <a:xfrm>
              <a:off x="852125" y="5933636"/>
              <a:ext cx="108195" cy="422714"/>
            </a:xfrm>
            <a:custGeom>
              <a:avLst/>
              <a:gdLst/>
              <a:ahLst/>
              <a:cxnLst>
                <a:cxn ang="0">
                  <a:pos x="68" y="18"/>
                </a:cxn>
                <a:cxn ang="0">
                  <a:pos x="41" y="431"/>
                </a:cxn>
                <a:cxn ang="0">
                  <a:pos x="51" y="414"/>
                </a:cxn>
                <a:cxn ang="0">
                  <a:pos x="75" y="6"/>
                </a:cxn>
                <a:cxn ang="0">
                  <a:pos x="68" y="18"/>
                </a:cxn>
              </a:cxnLst>
              <a:rect l="0" t="0" r="r" b="b"/>
              <a:pathLst>
                <a:path w="79" h="431">
                  <a:moveTo>
                    <a:pt x="68" y="18"/>
                  </a:moveTo>
                  <a:cubicBezTo>
                    <a:pt x="0" y="133"/>
                    <a:pt x="6" y="298"/>
                    <a:pt x="41" y="431"/>
                  </a:cubicBezTo>
                  <a:cubicBezTo>
                    <a:pt x="40" y="428"/>
                    <a:pt x="52" y="418"/>
                    <a:pt x="51" y="414"/>
                  </a:cubicBezTo>
                  <a:cubicBezTo>
                    <a:pt x="17" y="285"/>
                    <a:pt x="9" y="119"/>
                    <a:pt x="75" y="6"/>
                  </a:cubicBezTo>
                  <a:cubicBezTo>
                    <a:pt x="79" y="0"/>
                    <a:pt x="69" y="16"/>
                    <a:pt x="68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4" name="Freeform 388"/>
            <p:cNvSpPr>
              <a:spLocks/>
            </p:cNvSpPr>
            <p:nvPr/>
          </p:nvSpPr>
          <p:spPr bwMode="auto">
            <a:xfrm>
              <a:off x="997298" y="6161175"/>
              <a:ext cx="90391" cy="195175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56" y="199"/>
                </a:cxn>
                <a:cxn ang="0">
                  <a:pos x="49" y="192"/>
                </a:cxn>
                <a:cxn ang="0">
                  <a:pos x="3" y="3"/>
                </a:cxn>
                <a:cxn ang="0">
                  <a:pos x="8" y="7"/>
                </a:cxn>
              </a:cxnLst>
              <a:rect l="0" t="0" r="r" b="b"/>
              <a:pathLst>
                <a:path w="66" h="199">
                  <a:moveTo>
                    <a:pt x="8" y="7"/>
                  </a:moveTo>
                  <a:cubicBezTo>
                    <a:pt x="57" y="53"/>
                    <a:pt x="66" y="132"/>
                    <a:pt x="56" y="199"/>
                  </a:cubicBezTo>
                  <a:cubicBezTo>
                    <a:pt x="56" y="197"/>
                    <a:pt x="48" y="194"/>
                    <a:pt x="49" y="192"/>
                  </a:cubicBezTo>
                  <a:cubicBezTo>
                    <a:pt x="58" y="127"/>
                    <a:pt x="51" y="48"/>
                    <a:pt x="3" y="3"/>
                  </a:cubicBezTo>
                  <a:cubicBezTo>
                    <a:pt x="0" y="0"/>
                    <a:pt x="7" y="6"/>
                    <a:pt x="8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5" name="Freeform 389"/>
            <p:cNvSpPr>
              <a:spLocks/>
            </p:cNvSpPr>
            <p:nvPr/>
          </p:nvSpPr>
          <p:spPr bwMode="auto">
            <a:xfrm>
              <a:off x="968538" y="5999348"/>
              <a:ext cx="106824" cy="357002"/>
            </a:xfrm>
            <a:custGeom>
              <a:avLst/>
              <a:gdLst/>
              <a:ahLst/>
              <a:cxnLst>
                <a:cxn ang="0">
                  <a:pos x="67" y="15"/>
                </a:cxn>
                <a:cxn ang="0">
                  <a:pos x="41" y="364"/>
                </a:cxn>
                <a:cxn ang="0">
                  <a:pos x="51" y="350"/>
                </a:cxn>
                <a:cxn ang="0">
                  <a:pos x="74" y="5"/>
                </a:cxn>
                <a:cxn ang="0">
                  <a:pos x="67" y="15"/>
                </a:cxn>
              </a:cxnLst>
              <a:rect l="0" t="0" r="r" b="b"/>
              <a:pathLst>
                <a:path w="78" h="364">
                  <a:moveTo>
                    <a:pt x="67" y="15"/>
                  </a:moveTo>
                  <a:cubicBezTo>
                    <a:pt x="0" y="112"/>
                    <a:pt x="7" y="251"/>
                    <a:pt x="41" y="364"/>
                  </a:cubicBezTo>
                  <a:cubicBezTo>
                    <a:pt x="40" y="361"/>
                    <a:pt x="52" y="353"/>
                    <a:pt x="51" y="350"/>
                  </a:cubicBezTo>
                  <a:cubicBezTo>
                    <a:pt x="18" y="241"/>
                    <a:pt x="8" y="100"/>
                    <a:pt x="74" y="5"/>
                  </a:cubicBezTo>
                  <a:cubicBezTo>
                    <a:pt x="78" y="0"/>
                    <a:pt x="68" y="13"/>
                    <a:pt x="67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6" name="Freeform 390"/>
            <p:cNvSpPr>
              <a:spLocks/>
            </p:cNvSpPr>
            <p:nvPr/>
          </p:nvSpPr>
          <p:spPr bwMode="auto">
            <a:xfrm>
              <a:off x="1087689" y="5959136"/>
              <a:ext cx="128738" cy="397214"/>
            </a:xfrm>
            <a:custGeom>
              <a:avLst/>
              <a:gdLst/>
              <a:ahLst/>
              <a:cxnLst>
                <a:cxn ang="0">
                  <a:pos x="57" y="16"/>
                </a:cxn>
                <a:cxn ang="0">
                  <a:pos x="84" y="405"/>
                </a:cxn>
                <a:cxn ang="0">
                  <a:pos x="93" y="390"/>
                </a:cxn>
                <a:cxn ang="0">
                  <a:pos x="63" y="5"/>
                </a:cxn>
                <a:cxn ang="0">
                  <a:pos x="57" y="16"/>
                </a:cxn>
              </a:cxnLst>
              <a:rect l="0" t="0" r="r" b="b"/>
              <a:pathLst>
                <a:path w="94" h="405">
                  <a:moveTo>
                    <a:pt x="57" y="16"/>
                  </a:moveTo>
                  <a:cubicBezTo>
                    <a:pt x="0" y="120"/>
                    <a:pt x="29" y="276"/>
                    <a:pt x="84" y="405"/>
                  </a:cubicBezTo>
                  <a:cubicBezTo>
                    <a:pt x="83" y="402"/>
                    <a:pt x="94" y="393"/>
                    <a:pt x="93" y="390"/>
                  </a:cubicBezTo>
                  <a:cubicBezTo>
                    <a:pt x="39" y="265"/>
                    <a:pt x="7" y="107"/>
                    <a:pt x="63" y="5"/>
                  </a:cubicBezTo>
                  <a:cubicBezTo>
                    <a:pt x="67" y="0"/>
                    <a:pt x="58" y="14"/>
                    <a:pt x="57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7" name="Freeform 391"/>
            <p:cNvSpPr>
              <a:spLocks/>
            </p:cNvSpPr>
            <p:nvPr/>
          </p:nvSpPr>
          <p:spPr bwMode="auto">
            <a:xfrm>
              <a:off x="1008254" y="6011118"/>
              <a:ext cx="89022" cy="345232"/>
            </a:xfrm>
            <a:custGeom>
              <a:avLst/>
              <a:gdLst/>
              <a:ahLst/>
              <a:cxnLst>
                <a:cxn ang="0">
                  <a:pos x="58" y="12"/>
                </a:cxn>
                <a:cxn ang="0">
                  <a:pos x="10" y="352"/>
                </a:cxn>
                <a:cxn ang="0">
                  <a:pos x="17" y="340"/>
                </a:cxn>
                <a:cxn ang="0">
                  <a:pos x="63" y="4"/>
                </a:cxn>
                <a:cxn ang="0">
                  <a:pos x="58" y="12"/>
                </a:cxn>
              </a:cxnLst>
              <a:rect l="0" t="0" r="r" b="b"/>
              <a:pathLst>
                <a:path w="65" h="352">
                  <a:moveTo>
                    <a:pt x="58" y="12"/>
                  </a:moveTo>
                  <a:cubicBezTo>
                    <a:pt x="9" y="94"/>
                    <a:pt x="0" y="233"/>
                    <a:pt x="10" y="352"/>
                  </a:cubicBezTo>
                  <a:cubicBezTo>
                    <a:pt x="10" y="349"/>
                    <a:pt x="17" y="343"/>
                    <a:pt x="17" y="340"/>
                  </a:cubicBezTo>
                  <a:cubicBezTo>
                    <a:pt x="7" y="225"/>
                    <a:pt x="15" y="84"/>
                    <a:pt x="63" y="4"/>
                  </a:cubicBezTo>
                  <a:cubicBezTo>
                    <a:pt x="65" y="0"/>
                    <a:pt x="58" y="11"/>
                    <a:pt x="5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8" name="Freeform 392"/>
            <p:cNvSpPr>
              <a:spLocks/>
            </p:cNvSpPr>
            <p:nvPr/>
          </p:nvSpPr>
          <p:spPr bwMode="auto">
            <a:xfrm>
              <a:off x="1113710" y="6047405"/>
              <a:ext cx="136956" cy="308945"/>
            </a:xfrm>
            <a:custGeom>
              <a:avLst/>
              <a:gdLst/>
              <a:ahLst/>
              <a:cxnLst>
                <a:cxn ang="0">
                  <a:pos x="86" y="13"/>
                </a:cxn>
                <a:cxn ang="0">
                  <a:pos x="52" y="315"/>
                </a:cxn>
                <a:cxn ang="0">
                  <a:pos x="64" y="303"/>
                </a:cxn>
                <a:cxn ang="0">
                  <a:pos x="95" y="5"/>
                </a:cxn>
                <a:cxn ang="0">
                  <a:pos x="86" y="13"/>
                </a:cxn>
              </a:cxnLst>
              <a:rect l="0" t="0" r="r" b="b"/>
              <a:pathLst>
                <a:path w="100" h="315">
                  <a:moveTo>
                    <a:pt x="86" y="13"/>
                  </a:moveTo>
                  <a:cubicBezTo>
                    <a:pt x="0" y="97"/>
                    <a:pt x="8" y="218"/>
                    <a:pt x="52" y="315"/>
                  </a:cubicBezTo>
                  <a:cubicBezTo>
                    <a:pt x="51" y="312"/>
                    <a:pt x="65" y="305"/>
                    <a:pt x="64" y="303"/>
                  </a:cubicBezTo>
                  <a:cubicBezTo>
                    <a:pt x="22" y="209"/>
                    <a:pt x="11" y="87"/>
                    <a:pt x="95" y="5"/>
                  </a:cubicBezTo>
                  <a:cubicBezTo>
                    <a:pt x="100" y="0"/>
                    <a:pt x="87" y="12"/>
                    <a:pt x="86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9" name="Freeform 393"/>
            <p:cNvSpPr>
              <a:spLocks/>
            </p:cNvSpPr>
            <p:nvPr/>
          </p:nvSpPr>
          <p:spPr bwMode="auto">
            <a:xfrm>
              <a:off x="909646" y="5971887"/>
              <a:ext cx="108196" cy="384463"/>
            </a:xfrm>
            <a:custGeom>
              <a:avLst/>
              <a:gdLst/>
              <a:ahLst/>
              <a:cxnLst>
                <a:cxn ang="0">
                  <a:pos x="11" y="16"/>
                </a:cxn>
                <a:cxn ang="0">
                  <a:pos x="39" y="392"/>
                </a:cxn>
                <a:cxn ang="0">
                  <a:pos x="29" y="377"/>
                </a:cxn>
                <a:cxn ang="0">
                  <a:pos x="4" y="5"/>
                </a:cxn>
                <a:cxn ang="0">
                  <a:pos x="11" y="16"/>
                </a:cxn>
              </a:cxnLst>
              <a:rect l="0" t="0" r="r" b="b"/>
              <a:pathLst>
                <a:path w="79" h="392">
                  <a:moveTo>
                    <a:pt x="11" y="16"/>
                  </a:moveTo>
                  <a:cubicBezTo>
                    <a:pt x="79" y="121"/>
                    <a:pt x="73" y="271"/>
                    <a:pt x="39" y="392"/>
                  </a:cubicBezTo>
                  <a:cubicBezTo>
                    <a:pt x="40" y="389"/>
                    <a:pt x="28" y="380"/>
                    <a:pt x="29" y="377"/>
                  </a:cubicBezTo>
                  <a:cubicBezTo>
                    <a:pt x="62" y="259"/>
                    <a:pt x="70" y="108"/>
                    <a:pt x="4" y="5"/>
                  </a:cubicBezTo>
                  <a:cubicBezTo>
                    <a:pt x="0" y="0"/>
                    <a:pt x="10" y="14"/>
                    <a:pt x="1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0" name="Freeform 394"/>
            <p:cNvSpPr>
              <a:spLocks/>
            </p:cNvSpPr>
            <p:nvPr/>
          </p:nvSpPr>
          <p:spPr bwMode="auto">
            <a:xfrm>
              <a:off x="1241080" y="6018964"/>
              <a:ext cx="156129" cy="337386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97" y="344"/>
                </a:cxn>
                <a:cxn ang="0">
                  <a:pos x="84" y="332"/>
                </a:cxn>
                <a:cxn ang="0">
                  <a:pos x="5" y="5"/>
                </a:cxn>
                <a:cxn ang="0">
                  <a:pos x="13" y="13"/>
                </a:cxn>
              </a:cxnLst>
              <a:rect l="0" t="0" r="r" b="b"/>
              <a:pathLst>
                <a:path w="114" h="344">
                  <a:moveTo>
                    <a:pt x="13" y="13"/>
                  </a:moveTo>
                  <a:cubicBezTo>
                    <a:pt x="99" y="93"/>
                    <a:pt x="114" y="228"/>
                    <a:pt x="97" y="344"/>
                  </a:cubicBezTo>
                  <a:cubicBezTo>
                    <a:pt x="97" y="341"/>
                    <a:pt x="84" y="335"/>
                    <a:pt x="84" y="332"/>
                  </a:cubicBezTo>
                  <a:cubicBezTo>
                    <a:pt x="101" y="220"/>
                    <a:pt x="88" y="83"/>
                    <a:pt x="5" y="5"/>
                  </a:cubicBezTo>
                  <a:cubicBezTo>
                    <a:pt x="0" y="0"/>
                    <a:pt x="12" y="11"/>
                    <a:pt x="1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1" name="Freeform 395"/>
            <p:cNvSpPr>
              <a:spLocks/>
            </p:cNvSpPr>
            <p:nvPr/>
          </p:nvSpPr>
          <p:spPr bwMode="auto">
            <a:xfrm>
              <a:off x="1060298" y="6069964"/>
              <a:ext cx="145172" cy="286386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90" y="292"/>
                </a:cxn>
                <a:cxn ang="0">
                  <a:pos x="78" y="282"/>
                </a:cxn>
                <a:cxn ang="0">
                  <a:pos x="5" y="4"/>
                </a:cxn>
                <a:cxn ang="0">
                  <a:pos x="13" y="11"/>
                </a:cxn>
              </a:cxnLst>
              <a:rect l="0" t="0" r="r" b="b"/>
              <a:pathLst>
                <a:path w="106" h="292">
                  <a:moveTo>
                    <a:pt x="13" y="11"/>
                  </a:moveTo>
                  <a:cubicBezTo>
                    <a:pt x="92" y="79"/>
                    <a:pt x="106" y="194"/>
                    <a:pt x="90" y="292"/>
                  </a:cubicBezTo>
                  <a:cubicBezTo>
                    <a:pt x="90" y="289"/>
                    <a:pt x="78" y="285"/>
                    <a:pt x="78" y="282"/>
                  </a:cubicBezTo>
                  <a:cubicBezTo>
                    <a:pt x="94" y="187"/>
                    <a:pt x="82" y="70"/>
                    <a:pt x="5" y="4"/>
                  </a:cubicBezTo>
                  <a:cubicBezTo>
                    <a:pt x="0" y="0"/>
                    <a:pt x="12" y="10"/>
                    <a:pt x="13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2" name="Freeform 396"/>
            <p:cNvSpPr>
              <a:spLocks/>
            </p:cNvSpPr>
            <p:nvPr/>
          </p:nvSpPr>
          <p:spPr bwMode="auto">
            <a:xfrm>
              <a:off x="1194514" y="6011118"/>
              <a:ext cx="64370" cy="345232"/>
            </a:xfrm>
            <a:custGeom>
              <a:avLst/>
              <a:gdLst/>
              <a:ahLst/>
              <a:cxnLst>
                <a:cxn ang="0">
                  <a:pos x="5" y="12"/>
                </a:cxn>
                <a:cxn ang="0">
                  <a:pos x="40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5" y="12"/>
                </a:cxn>
              </a:cxnLst>
              <a:rect l="0" t="0" r="r" b="b"/>
              <a:pathLst>
                <a:path w="47" h="352">
                  <a:moveTo>
                    <a:pt x="5" y="12"/>
                  </a:moveTo>
                  <a:cubicBezTo>
                    <a:pt x="41" y="94"/>
                    <a:pt x="47" y="233"/>
                    <a:pt x="40" y="352"/>
                  </a:cubicBezTo>
                  <a:cubicBezTo>
                    <a:pt x="40" y="349"/>
                    <a:pt x="34" y="343"/>
                    <a:pt x="35" y="340"/>
                  </a:cubicBezTo>
                  <a:cubicBezTo>
                    <a:pt x="42" y="225"/>
                    <a:pt x="36" y="84"/>
                    <a:pt x="2" y="4"/>
                  </a:cubicBezTo>
                  <a:cubicBezTo>
                    <a:pt x="0" y="0"/>
                    <a:pt x="5" y="11"/>
                    <a:pt x="5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3" name="Freeform 397"/>
            <p:cNvSpPr>
              <a:spLocks/>
            </p:cNvSpPr>
            <p:nvPr/>
          </p:nvSpPr>
          <p:spPr bwMode="auto">
            <a:xfrm>
              <a:off x="1290384" y="6047405"/>
              <a:ext cx="98608" cy="308945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5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4" name="Freeform 398"/>
            <p:cNvSpPr>
              <a:spLocks/>
            </p:cNvSpPr>
            <p:nvPr/>
          </p:nvSpPr>
          <p:spPr bwMode="auto">
            <a:xfrm>
              <a:off x="1209580" y="6069964"/>
              <a:ext cx="145173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6" h="292">
                  <a:moveTo>
                    <a:pt x="12" y="11"/>
                  </a:moveTo>
                  <a:cubicBezTo>
                    <a:pt x="91" y="79"/>
                    <a:pt x="106" y="194"/>
                    <a:pt x="89" y="292"/>
                  </a:cubicBezTo>
                  <a:cubicBezTo>
                    <a:pt x="90" y="289"/>
                    <a:pt x="77" y="285"/>
                    <a:pt x="78" y="282"/>
                  </a:cubicBezTo>
                  <a:cubicBezTo>
                    <a:pt x="94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5" name="Freeform 399"/>
            <p:cNvSpPr>
              <a:spLocks/>
            </p:cNvSpPr>
            <p:nvPr/>
          </p:nvSpPr>
          <p:spPr bwMode="auto">
            <a:xfrm>
              <a:off x="1000037" y="6011118"/>
              <a:ext cx="65740" cy="34523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41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6" y="12"/>
                </a:cxn>
              </a:cxnLst>
              <a:rect l="0" t="0" r="r" b="b"/>
              <a:pathLst>
                <a:path w="48" h="352">
                  <a:moveTo>
                    <a:pt x="6" y="12"/>
                  </a:moveTo>
                  <a:cubicBezTo>
                    <a:pt x="42" y="94"/>
                    <a:pt x="48" y="233"/>
                    <a:pt x="41" y="352"/>
                  </a:cubicBezTo>
                  <a:cubicBezTo>
                    <a:pt x="41" y="349"/>
                    <a:pt x="35" y="343"/>
                    <a:pt x="35" y="340"/>
                  </a:cubicBezTo>
                  <a:cubicBezTo>
                    <a:pt x="43" y="225"/>
                    <a:pt x="37" y="84"/>
                    <a:pt x="2" y="4"/>
                  </a:cubicBezTo>
                  <a:cubicBezTo>
                    <a:pt x="0" y="0"/>
                    <a:pt x="5" y="11"/>
                    <a:pt x="6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6" name="Freeform 400"/>
            <p:cNvSpPr>
              <a:spLocks/>
            </p:cNvSpPr>
            <p:nvPr/>
          </p:nvSpPr>
          <p:spPr bwMode="auto">
            <a:xfrm>
              <a:off x="957581" y="6047405"/>
              <a:ext cx="99977" cy="308945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4" y="5"/>
                </a:cxn>
                <a:cxn ang="0">
                  <a:pos x="10" y="13"/>
                </a:cxn>
              </a:cxnLst>
              <a:rect l="0" t="0" r="r" b="b"/>
              <a:pathLst>
                <a:path w="73" h="315">
                  <a:moveTo>
                    <a:pt x="10" y="13"/>
                  </a:moveTo>
                  <a:cubicBezTo>
                    <a:pt x="73" y="97"/>
                    <a:pt x="67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7" y="209"/>
                    <a:pt x="65" y="87"/>
                    <a:pt x="4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7" name="Freeform 401"/>
            <p:cNvSpPr>
              <a:spLocks/>
            </p:cNvSpPr>
            <p:nvPr/>
          </p:nvSpPr>
          <p:spPr bwMode="auto">
            <a:xfrm>
              <a:off x="1212318" y="5965021"/>
              <a:ext cx="113674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2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2" y="399"/>
                  </a:cubicBezTo>
                  <a:cubicBezTo>
                    <a:pt x="12" y="395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8" name="Freeform 402"/>
            <p:cNvSpPr>
              <a:spLocks/>
            </p:cNvSpPr>
            <p:nvPr/>
          </p:nvSpPr>
          <p:spPr bwMode="auto">
            <a:xfrm>
              <a:off x="941146" y="5911079"/>
              <a:ext cx="184891" cy="445271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71" y="454"/>
                </a:cxn>
                <a:cxn ang="0">
                  <a:pos x="54" y="436"/>
                </a:cxn>
                <a:cxn ang="0">
                  <a:pos x="7" y="6"/>
                </a:cxn>
                <a:cxn ang="0">
                  <a:pos x="19" y="19"/>
                </a:cxn>
              </a:cxnLst>
              <a:rect l="0" t="0" r="r" b="b"/>
              <a:pathLst>
                <a:path w="135" h="454">
                  <a:moveTo>
                    <a:pt x="19" y="19"/>
                  </a:moveTo>
                  <a:cubicBezTo>
                    <a:pt x="135" y="141"/>
                    <a:pt x="127" y="314"/>
                    <a:pt x="71" y="454"/>
                  </a:cubicBezTo>
                  <a:cubicBezTo>
                    <a:pt x="72" y="450"/>
                    <a:pt x="53" y="440"/>
                    <a:pt x="54" y="436"/>
                  </a:cubicBezTo>
                  <a:cubicBezTo>
                    <a:pt x="108" y="301"/>
                    <a:pt x="121" y="125"/>
                    <a:pt x="7" y="6"/>
                  </a:cubicBezTo>
                  <a:cubicBezTo>
                    <a:pt x="0" y="0"/>
                    <a:pt x="17" y="17"/>
                    <a:pt x="19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9" name="Freeform 403"/>
            <p:cNvSpPr>
              <a:spLocks/>
            </p:cNvSpPr>
            <p:nvPr/>
          </p:nvSpPr>
          <p:spPr bwMode="auto">
            <a:xfrm>
              <a:off x="1064406" y="5965021"/>
              <a:ext cx="11367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2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2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0" name="Freeform 404"/>
            <p:cNvSpPr>
              <a:spLocks/>
            </p:cNvSpPr>
            <p:nvPr/>
          </p:nvSpPr>
          <p:spPr bwMode="auto">
            <a:xfrm>
              <a:off x="1156166" y="5888520"/>
              <a:ext cx="178043" cy="467830"/>
            </a:xfrm>
            <a:custGeom>
              <a:avLst/>
              <a:gdLst/>
              <a:ahLst/>
              <a:cxnLst>
                <a:cxn ang="0">
                  <a:pos x="114" y="18"/>
                </a:cxn>
                <a:cxn ang="0">
                  <a:pos x="20" y="477"/>
                </a:cxn>
                <a:cxn ang="0">
                  <a:pos x="34" y="461"/>
                </a:cxn>
                <a:cxn ang="0">
                  <a:pos x="124" y="6"/>
                </a:cxn>
                <a:cxn ang="0">
                  <a:pos x="114" y="18"/>
                </a:cxn>
              </a:cxnLst>
              <a:rect l="0" t="0" r="r" b="b"/>
              <a:pathLst>
                <a:path w="130" h="477">
                  <a:moveTo>
                    <a:pt x="114" y="18"/>
                  </a:moveTo>
                  <a:cubicBezTo>
                    <a:pt x="18" y="128"/>
                    <a:pt x="0" y="316"/>
                    <a:pt x="20" y="477"/>
                  </a:cubicBezTo>
                  <a:cubicBezTo>
                    <a:pt x="20" y="473"/>
                    <a:pt x="35" y="465"/>
                    <a:pt x="34" y="461"/>
                  </a:cubicBezTo>
                  <a:cubicBezTo>
                    <a:pt x="15" y="306"/>
                    <a:pt x="30" y="115"/>
                    <a:pt x="124" y="6"/>
                  </a:cubicBezTo>
                  <a:cubicBezTo>
                    <a:pt x="130" y="0"/>
                    <a:pt x="116" y="16"/>
                    <a:pt x="114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1" name="Freeform 405"/>
            <p:cNvSpPr>
              <a:spLocks/>
            </p:cNvSpPr>
            <p:nvPr/>
          </p:nvSpPr>
          <p:spPr bwMode="auto">
            <a:xfrm>
              <a:off x="1268470" y="5933636"/>
              <a:ext cx="78065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29" y="431"/>
                </a:cxn>
                <a:cxn ang="0">
                  <a:pos x="37" y="414"/>
                </a:cxn>
                <a:cxn ang="0">
                  <a:pos x="54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4" y="298"/>
                    <a:pt x="29" y="431"/>
                  </a:cubicBezTo>
                  <a:cubicBezTo>
                    <a:pt x="29" y="428"/>
                    <a:pt x="37" y="418"/>
                    <a:pt x="37" y="414"/>
                  </a:cubicBezTo>
                  <a:cubicBezTo>
                    <a:pt x="12" y="285"/>
                    <a:pt x="6" y="119"/>
                    <a:pt x="54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2" name="Freeform 406"/>
            <p:cNvSpPr>
              <a:spLocks/>
            </p:cNvSpPr>
            <p:nvPr/>
          </p:nvSpPr>
          <p:spPr bwMode="auto">
            <a:xfrm>
              <a:off x="1373926" y="6161175"/>
              <a:ext cx="65739" cy="195175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41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6" y="7"/>
                </a:cxn>
              </a:cxnLst>
              <a:rect l="0" t="0" r="r" b="b"/>
              <a:pathLst>
                <a:path w="48" h="199">
                  <a:moveTo>
                    <a:pt x="6" y="7"/>
                  </a:moveTo>
                  <a:cubicBezTo>
                    <a:pt x="41" y="53"/>
                    <a:pt x="48" y="132"/>
                    <a:pt x="41" y="199"/>
                  </a:cubicBezTo>
                  <a:cubicBezTo>
                    <a:pt x="41" y="197"/>
                    <a:pt x="35" y="194"/>
                    <a:pt x="35" y="192"/>
                  </a:cubicBezTo>
                  <a:cubicBezTo>
                    <a:pt x="43" y="127"/>
                    <a:pt x="37" y="48"/>
                    <a:pt x="2" y="3"/>
                  </a:cubicBezTo>
                  <a:cubicBezTo>
                    <a:pt x="0" y="0"/>
                    <a:pt x="5" y="6"/>
                    <a:pt x="6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3" name="Freeform 407"/>
            <p:cNvSpPr>
              <a:spLocks/>
            </p:cNvSpPr>
            <p:nvPr/>
          </p:nvSpPr>
          <p:spPr bwMode="auto">
            <a:xfrm>
              <a:off x="1353383" y="5999348"/>
              <a:ext cx="78065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2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4" name="Freeform 408"/>
            <p:cNvSpPr>
              <a:spLocks/>
            </p:cNvSpPr>
            <p:nvPr/>
          </p:nvSpPr>
          <p:spPr bwMode="auto">
            <a:xfrm>
              <a:off x="1419122" y="5965021"/>
              <a:ext cx="11367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5" name="Freeform 409"/>
            <p:cNvSpPr>
              <a:spLocks/>
            </p:cNvSpPr>
            <p:nvPr/>
          </p:nvSpPr>
          <p:spPr bwMode="auto">
            <a:xfrm>
              <a:off x="1382144" y="6011118"/>
              <a:ext cx="64369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2" y="340"/>
                </a:cxn>
                <a:cxn ang="0">
                  <a:pos x="45" y="4"/>
                </a:cxn>
                <a:cxn ang="0">
                  <a:pos x="42" y="12"/>
                </a:cxn>
              </a:cxnLst>
              <a:rect l="0" t="0" r="r" b="b"/>
              <a:pathLst>
                <a:path w="47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2" y="343"/>
                    <a:pt x="12" y="340"/>
                  </a:cubicBezTo>
                  <a:cubicBezTo>
                    <a:pt x="5" y="225"/>
                    <a:pt x="11" y="84"/>
                    <a:pt x="45" y="4"/>
                  </a:cubicBezTo>
                  <a:cubicBezTo>
                    <a:pt x="47" y="0"/>
                    <a:pt x="42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6" name="Freeform 410"/>
            <p:cNvSpPr>
              <a:spLocks/>
            </p:cNvSpPr>
            <p:nvPr/>
          </p:nvSpPr>
          <p:spPr bwMode="auto">
            <a:xfrm>
              <a:off x="1458840" y="6047405"/>
              <a:ext cx="99977" cy="308945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3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3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7" name="Freeform 411"/>
            <p:cNvSpPr>
              <a:spLocks/>
            </p:cNvSpPr>
            <p:nvPr/>
          </p:nvSpPr>
          <p:spPr bwMode="auto">
            <a:xfrm>
              <a:off x="1310926" y="5971887"/>
              <a:ext cx="78066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2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8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2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8" name="Freeform 412"/>
            <p:cNvSpPr>
              <a:spLocks/>
            </p:cNvSpPr>
            <p:nvPr/>
          </p:nvSpPr>
          <p:spPr bwMode="auto">
            <a:xfrm>
              <a:off x="1371188" y="5965021"/>
              <a:ext cx="113673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0" y="399"/>
                </a:cxn>
                <a:cxn ang="0">
                  <a:pos x="61" y="386"/>
                </a:cxn>
                <a:cxn ang="0">
                  <a:pos x="3" y="5"/>
                </a:cxn>
                <a:cxn ang="0">
                  <a:pos x="10" y="14"/>
                </a:cxn>
              </a:cxnLst>
              <a:rect l="0" t="0" r="r" b="b"/>
              <a:pathLst>
                <a:path w="83" h="399">
                  <a:moveTo>
                    <a:pt x="10" y="14"/>
                  </a:moveTo>
                  <a:cubicBezTo>
                    <a:pt x="72" y="107"/>
                    <a:pt x="83" y="265"/>
                    <a:pt x="70" y="399"/>
                  </a:cubicBezTo>
                  <a:cubicBezTo>
                    <a:pt x="71" y="395"/>
                    <a:pt x="61" y="389"/>
                    <a:pt x="61" y="386"/>
                  </a:cubicBezTo>
                  <a:cubicBezTo>
                    <a:pt x="74" y="255"/>
                    <a:pt x="64" y="96"/>
                    <a:pt x="3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9" name="Freeform 413"/>
            <p:cNvSpPr>
              <a:spLocks/>
            </p:cNvSpPr>
            <p:nvPr/>
          </p:nvSpPr>
          <p:spPr bwMode="auto">
            <a:xfrm>
              <a:off x="474127" y="6018964"/>
              <a:ext cx="157499" cy="337386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97" y="344"/>
                </a:cxn>
                <a:cxn ang="0">
                  <a:pos x="84" y="332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15" h="344">
                  <a:moveTo>
                    <a:pt x="14" y="13"/>
                  </a:moveTo>
                  <a:cubicBezTo>
                    <a:pt x="99" y="93"/>
                    <a:pt x="115" y="228"/>
                    <a:pt x="97" y="344"/>
                  </a:cubicBezTo>
                  <a:cubicBezTo>
                    <a:pt x="97" y="341"/>
                    <a:pt x="84" y="335"/>
                    <a:pt x="84" y="332"/>
                  </a:cubicBezTo>
                  <a:cubicBezTo>
                    <a:pt x="102" y="220"/>
                    <a:pt x="88" y="83"/>
                    <a:pt x="5" y="5"/>
                  </a:cubicBezTo>
                  <a:cubicBezTo>
                    <a:pt x="0" y="0"/>
                    <a:pt x="12" y="11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0" name="Freeform 414"/>
            <p:cNvSpPr>
              <a:spLocks/>
            </p:cNvSpPr>
            <p:nvPr/>
          </p:nvSpPr>
          <p:spPr bwMode="auto">
            <a:xfrm>
              <a:off x="523431" y="6047405"/>
              <a:ext cx="98608" cy="308945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1" name="Freeform 415"/>
            <p:cNvSpPr>
              <a:spLocks/>
            </p:cNvSpPr>
            <p:nvPr/>
          </p:nvSpPr>
          <p:spPr bwMode="auto">
            <a:xfrm>
              <a:off x="442627" y="6069964"/>
              <a:ext cx="145174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6" h="292">
                  <a:moveTo>
                    <a:pt x="12" y="11"/>
                  </a:moveTo>
                  <a:cubicBezTo>
                    <a:pt x="91" y="79"/>
                    <a:pt x="106" y="194"/>
                    <a:pt x="89" y="292"/>
                  </a:cubicBezTo>
                  <a:cubicBezTo>
                    <a:pt x="90" y="289"/>
                    <a:pt x="77" y="285"/>
                    <a:pt x="78" y="282"/>
                  </a:cubicBezTo>
                  <a:cubicBezTo>
                    <a:pt x="94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2" name="Freeform 416"/>
            <p:cNvSpPr>
              <a:spLocks/>
            </p:cNvSpPr>
            <p:nvPr/>
          </p:nvSpPr>
          <p:spPr bwMode="auto">
            <a:xfrm>
              <a:off x="501518" y="5933636"/>
              <a:ext cx="78065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30" y="431"/>
                </a:cxn>
                <a:cxn ang="0">
                  <a:pos x="37" y="414"/>
                </a:cxn>
                <a:cxn ang="0">
                  <a:pos x="54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5" y="298"/>
                    <a:pt x="30" y="431"/>
                  </a:cubicBezTo>
                  <a:cubicBezTo>
                    <a:pt x="29" y="428"/>
                    <a:pt x="37" y="418"/>
                    <a:pt x="37" y="414"/>
                  </a:cubicBezTo>
                  <a:cubicBezTo>
                    <a:pt x="12" y="285"/>
                    <a:pt x="6" y="119"/>
                    <a:pt x="54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3" name="Freeform 417"/>
            <p:cNvSpPr>
              <a:spLocks/>
            </p:cNvSpPr>
            <p:nvPr/>
          </p:nvSpPr>
          <p:spPr bwMode="auto">
            <a:xfrm>
              <a:off x="606974" y="6161175"/>
              <a:ext cx="65739" cy="195175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41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6" y="7"/>
                </a:cxn>
              </a:cxnLst>
              <a:rect l="0" t="0" r="r" b="b"/>
              <a:pathLst>
                <a:path w="48" h="199">
                  <a:moveTo>
                    <a:pt x="6" y="7"/>
                  </a:moveTo>
                  <a:cubicBezTo>
                    <a:pt x="42" y="53"/>
                    <a:pt x="48" y="132"/>
                    <a:pt x="41" y="199"/>
                  </a:cubicBezTo>
                  <a:cubicBezTo>
                    <a:pt x="41" y="197"/>
                    <a:pt x="35" y="194"/>
                    <a:pt x="35" y="192"/>
                  </a:cubicBezTo>
                  <a:cubicBezTo>
                    <a:pt x="43" y="127"/>
                    <a:pt x="37" y="48"/>
                    <a:pt x="2" y="3"/>
                  </a:cubicBezTo>
                  <a:cubicBezTo>
                    <a:pt x="0" y="0"/>
                    <a:pt x="5" y="6"/>
                    <a:pt x="6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4" name="Freeform 418"/>
            <p:cNvSpPr>
              <a:spLocks/>
            </p:cNvSpPr>
            <p:nvPr/>
          </p:nvSpPr>
          <p:spPr bwMode="auto">
            <a:xfrm>
              <a:off x="586430" y="5999348"/>
              <a:ext cx="78066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3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5" name="Freeform 419"/>
            <p:cNvSpPr>
              <a:spLocks/>
            </p:cNvSpPr>
            <p:nvPr/>
          </p:nvSpPr>
          <p:spPr bwMode="auto">
            <a:xfrm>
              <a:off x="652170" y="5965021"/>
              <a:ext cx="113672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3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5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6" name="Freeform 420"/>
            <p:cNvSpPr>
              <a:spLocks/>
            </p:cNvSpPr>
            <p:nvPr/>
          </p:nvSpPr>
          <p:spPr bwMode="auto">
            <a:xfrm>
              <a:off x="615192" y="6011118"/>
              <a:ext cx="64369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2" y="340"/>
                </a:cxn>
                <a:cxn ang="0">
                  <a:pos x="45" y="4"/>
                </a:cxn>
                <a:cxn ang="0">
                  <a:pos x="42" y="12"/>
                </a:cxn>
              </a:cxnLst>
              <a:rect l="0" t="0" r="r" b="b"/>
              <a:pathLst>
                <a:path w="47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3" y="343"/>
                    <a:pt x="12" y="340"/>
                  </a:cubicBezTo>
                  <a:cubicBezTo>
                    <a:pt x="5" y="225"/>
                    <a:pt x="11" y="84"/>
                    <a:pt x="45" y="4"/>
                  </a:cubicBezTo>
                  <a:cubicBezTo>
                    <a:pt x="47" y="0"/>
                    <a:pt x="42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7" name="Freeform 421"/>
            <p:cNvSpPr>
              <a:spLocks/>
            </p:cNvSpPr>
            <p:nvPr/>
          </p:nvSpPr>
          <p:spPr bwMode="auto">
            <a:xfrm>
              <a:off x="691888" y="6047405"/>
              <a:ext cx="99977" cy="308945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3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3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8" name="Freeform 422"/>
            <p:cNvSpPr>
              <a:spLocks/>
            </p:cNvSpPr>
            <p:nvPr/>
          </p:nvSpPr>
          <p:spPr bwMode="auto">
            <a:xfrm>
              <a:off x="543975" y="5971887"/>
              <a:ext cx="78064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2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8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2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9" name="Freeform 423"/>
            <p:cNvSpPr>
              <a:spLocks/>
            </p:cNvSpPr>
            <p:nvPr/>
          </p:nvSpPr>
          <p:spPr bwMode="auto">
            <a:xfrm>
              <a:off x="604236" y="5965021"/>
              <a:ext cx="113673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1" y="399"/>
                </a:cxn>
                <a:cxn ang="0">
                  <a:pos x="61" y="386"/>
                </a:cxn>
                <a:cxn ang="0">
                  <a:pos x="3" y="5"/>
                </a:cxn>
                <a:cxn ang="0">
                  <a:pos x="10" y="14"/>
                </a:cxn>
              </a:cxnLst>
              <a:rect l="0" t="0" r="r" b="b"/>
              <a:pathLst>
                <a:path w="83" h="399">
                  <a:moveTo>
                    <a:pt x="10" y="14"/>
                  </a:moveTo>
                  <a:cubicBezTo>
                    <a:pt x="72" y="107"/>
                    <a:pt x="83" y="265"/>
                    <a:pt x="71" y="399"/>
                  </a:cubicBezTo>
                  <a:cubicBezTo>
                    <a:pt x="71" y="396"/>
                    <a:pt x="61" y="389"/>
                    <a:pt x="61" y="386"/>
                  </a:cubicBezTo>
                  <a:cubicBezTo>
                    <a:pt x="74" y="255"/>
                    <a:pt x="64" y="96"/>
                    <a:pt x="3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0" name="Freeform 424"/>
            <p:cNvSpPr>
              <a:spLocks/>
            </p:cNvSpPr>
            <p:nvPr/>
          </p:nvSpPr>
          <p:spPr bwMode="auto">
            <a:xfrm>
              <a:off x="1616338" y="5920886"/>
              <a:ext cx="301303" cy="432522"/>
            </a:xfrm>
            <a:custGeom>
              <a:avLst/>
              <a:gdLst/>
              <a:ahLst/>
              <a:cxnLst>
                <a:cxn ang="0">
                  <a:pos x="194" y="15"/>
                </a:cxn>
                <a:cxn ang="0">
                  <a:pos x="35" y="441"/>
                </a:cxn>
                <a:cxn ang="0">
                  <a:pos x="58" y="427"/>
                </a:cxn>
                <a:cxn ang="0">
                  <a:pos x="211" y="5"/>
                </a:cxn>
                <a:cxn ang="0">
                  <a:pos x="194" y="15"/>
                </a:cxn>
              </a:cxnLst>
              <a:rect l="0" t="0" r="r" b="b"/>
              <a:pathLst>
                <a:path w="220" h="441">
                  <a:moveTo>
                    <a:pt x="194" y="15"/>
                  </a:moveTo>
                  <a:cubicBezTo>
                    <a:pt x="30" y="118"/>
                    <a:pt x="0" y="293"/>
                    <a:pt x="35" y="441"/>
                  </a:cubicBezTo>
                  <a:cubicBezTo>
                    <a:pt x="34" y="438"/>
                    <a:pt x="59" y="431"/>
                    <a:pt x="58" y="427"/>
                  </a:cubicBezTo>
                  <a:cubicBezTo>
                    <a:pt x="25" y="283"/>
                    <a:pt x="51" y="106"/>
                    <a:pt x="211" y="5"/>
                  </a:cubicBezTo>
                  <a:cubicBezTo>
                    <a:pt x="220" y="0"/>
                    <a:pt x="197" y="14"/>
                    <a:pt x="194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1" name="Freeform 425"/>
            <p:cNvSpPr>
              <a:spLocks/>
            </p:cNvSpPr>
            <p:nvPr/>
          </p:nvSpPr>
          <p:spPr bwMode="auto">
            <a:xfrm>
              <a:off x="1612229" y="5807117"/>
              <a:ext cx="135587" cy="523733"/>
            </a:xfrm>
            <a:custGeom>
              <a:avLst/>
              <a:gdLst/>
              <a:ahLst/>
              <a:cxnLst>
                <a:cxn ang="0">
                  <a:pos x="87" y="19"/>
                </a:cxn>
                <a:cxn ang="0">
                  <a:pos x="15" y="534"/>
                </a:cxn>
                <a:cxn ang="0">
                  <a:pos x="26" y="516"/>
                </a:cxn>
                <a:cxn ang="0">
                  <a:pos x="95" y="6"/>
                </a:cxn>
                <a:cxn ang="0">
                  <a:pos x="87" y="19"/>
                </a:cxn>
              </a:cxnLst>
              <a:rect l="0" t="0" r="r" b="b"/>
              <a:pathLst>
                <a:path w="99" h="534">
                  <a:moveTo>
                    <a:pt x="87" y="19"/>
                  </a:moveTo>
                  <a:cubicBezTo>
                    <a:pt x="13" y="143"/>
                    <a:pt x="0" y="354"/>
                    <a:pt x="15" y="534"/>
                  </a:cubicBezTo>
                  <a:cubicBezTo>
                    <a:pt x="15" y="530"/>
                    <a:pt x="27" y="521"/>
                    <a:pt x="26" y="516"/>
                  </a:cubicBezTo>
                  <a:cubicBezTo>
                    <a:pt x="11" y="342"/>
                    <a:pt x="23" y="128"/>
                    <a:pt x="95" y="6"/>
                  </a:cubicBezTo>
                  <a:cubicBezTo>
                    <a:pt x="99" y="0"/>
                    <a:pt x="89" y="17"/>
                    <a:pt x="87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2" name="Freeform 426"/>
            <p:cNvSpPr>
              <a:spLocks/>
            </p:cNvSpPr>
            <p:nvPr/>
          </p:nvSpPr>
          <p:spPr bwMode="auto">
            <a:xfrm>
              <a:off x="1343797" y="5856155"/>
              <a:ext cx="205433" cy="467830"/>
            </a:xfrm>
            <a:custGeom>
              <a:avLst/>
              <a:gdLst/>
              <a:ahLst/>
              <a:cxnLst>
                <a:cxn ang="0">
                  <a:pos x="130" y="20"/>
                </a:cxn>
                <a:cxn ang="0">
                  <a:pos x="78" y="477"/>
                </a:cxn>
                <a:cxn ang="0">
                  <a:pos x="97" y="459"/>
                </a:cxn>
                <a:cxn ang="0">
                  <a:pos x="143" y="7"/>
                </a:cxn>
                <a:cxn ang="0">
                  <a:pos x="130" y="20"/>
                </a:cxn>
              </a:cxnLst>
              <a:rect l="0" t="0" r="r" b="b"/>
              <a:pathLst>
                <a:path w="150" h="477">
                  <a:moveTo>
                    <a:pt x="130" y="20"/>
                  </a:moveTo>
                  <a:cubicBezTo>
                    <a:pt x="0" y="147"/>
                    <a:pt x="12" y="329"/>
                    <a:pt x="78" y="477"/>
                  </a:cubicBezTo>
                  <a:cubicBezTo>
                    <a:pt x="76" y="473"/>
                    <a:pt x="98" y="462"/>
                    <a:pt x="97" y="459"/>
                  </a:cubicBezTo>
                  <a:cubicBezTo>
                    <a:pt x="33" y="316"/>
                    <a:pt x="16" y="131"/>
                    <a:pt x="143" y="7"/>
                  </a:cubicBezTo>
                  <a:cubicBezTo>
                    <a:pt x="150" y="0"/>
                    <a:pt x="132" y="17"/>
                    <a:pt x="130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3" name="Freeform 427"/>
            <p:cNvSpPr>
              <a:spLocks/>
            </p:cNvSpPr>
            <p:nvPr/>
          </p:nvSpPr>
          <p:spPr bwMode="auto">
            <a:xfrm>
              <a:off x="1416383" y="5833596"/>
              <a:ext cx="301302" cy="433504"/>
            </a:xfrm>
            <a:custGeom>
              <a:avLst/>
              <a:gdLst/>
              <a:ahLst/>
              <a:cxnLst>
                <a:cxn ang="0">
                  <a:pos x="194" y="16"/>
                </a:cxn>
                <a:cxn ang="0">
                  <a:pos x="34" y="442"/>
                </a:cxn>
                <a:cxn ang="0">
                  <a:pos x="58" y="427"/>
                </a:cxn>
                <a:cxn ang="0">
                  <a:pos x="211" y="6"/>
                </a:cxn>
                <a:cxn ang="0">
                  <a:pos x="194" y="16"/>
                </a:cxn>
              </a:cxnLst>
              <a:rect l="0" t="0" r="r" b="b"/>
              <a:pathLst>
                <a:path w="220" h="442">
                  <a:moveTo>
                    <a:pt x="194" y="16"/>
                  </a:moveTo>
                  <a:cubicBezTo>
                    <a:pt x="30" y="119"/>
                    <a:pt x="0" y="293"/>
                    <a:pt x="34" y="442"/>
                  </a:cubicBezTo>
                  <a:cubicBezTo>
                    <a:pt x="33" y="438"/>
                    <a:pt x="59" y="431"/>
                    <a:pt x="58" y="427"/>
                  </a:cubicBezTo>
                  <a:cubicBezTo>
                    <a:pt x="25" y="283"/>
                    <a:pt x="50" y="106"/>
                    <a:pt x="211" y="6"/>
                  </a:cubicBezTo>
                  <a:cubicBezTo>
                    <a:pt x="220" y="0"/>
                    <a:pt x="197" y="14"/>
                    <a:pt x="194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4" name="Freeform 428"/>
            <p:cNvSpPr>
              <a:spLocks/>
            </p:cNvSpPr>
            <p:nvPr/>
          </p:nvSpPr>
          <p:spPr bwMode="auto">
            <a:xfrm>
              <a:off x="1668381" y="5831636"/>
              <a:ext cx="135586" cy="524714"/>
            </a:xfrm>
            <a:custGeom>
              <a:avLst/>
              <a:gdLst/>
              <a:ahLst/>
              <a:cxnLst>
                <a:cxn ang="0">
                  <a:pos x="88" y="20"/>
                </a:cxn>
                <a:cxn ang="0">
                  <a:pos x="16" y="535"/>
                </a:cxn>
                <a:cxn ang="0">
                  <a:pos x="26" y="517"/>
                </a:cxn>
                <a:cxn ang="0">
                  <a:pos x="95" y="7"/>
                </a:cxn>
                <a:cxn ang="0">
                  <a:pos x="88" y="20"/>
                </a:cxn>
              </a:cxnLst>
              <a:rect l="0" t="0" r="r" b="b"/>
              <a:pathLst>
                <a:path w="99" h="535">
                  <a:moveTo>
                    <a:pt x="88" y="20"/>
                  </a:moveTo>
                  <a:cubicBezTo>
                    <a:pt x="14" y="144"/>
                    <a:pt x="0" y="355"/>
                    <a:pt x="16" y="535"/>
                  </a:cubicBezTo>
                  <a:cubicBezTo>
                    <a:pt x="15" y="530"/>
                    <a:pt x="27" y="522"/>
                    <a:pt x="26" y="517"/>
                  </a:cubicBezTo>
                  <a:cubicBezTo>
                    <a:pt x="11" y="343"/>
                    <a:pt x="23" y="129"/>
                    <a:pt x="95" y="7"/>
                  </a:cubicBezTo>
                  <a:cubicBezTo>
                    <a:pt x="99" y="0"/>
                    <a:pt x="89" y="18"/>
                    <a:pt x="88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5" name="Freeform 429"/>
            <p:cNvSpPr>
              <a:spLocks/>
            </p:cNvSpPr>
            <p:nvPr/>
          </p:nvSpPr>
          <p:spPr bwMode="auto">
            <a:xfrm>
              <a:off x="1686185" y="5884598"/>
              <a:ext cx="206804" cy="467828"/>
            </a:xfrm>
            <a:custGeom>
              <a:avLst/>
              <a:gdLst/>
              <a:ahLst/>
              <a:cxnLst>
                <a:cxn ang="0">
                  <a:pos x="130" y="19"/>
                </a:cxn>
                <a:cxn ang="0">
                  <a:pos x="78" y="477"/>
                </a:cxn>
                <a:cxn ang="0">
                  <a:pos x="97" y="458"/>
                </a:cxn>
                <a:cxn ang="0">
                  <a:pos x="144" y="7"/>
                </a:cxn>
                <a:cxn ang="0">
                  <a:pos x="130" y="19"/>
                </a:cxn>
              </a:cxnLst>
              <a:rect l="0" t="0" r="r" b="b"/>
              <a:pathLst>
                <a:path w="151" h="477">
                  <a:moveTo>
                    <a:pt x="130" y="19"/>
                  </a:moveTo>
                  <a:cubicBezTo>
                    <a:pt x="0" y="147"/>
                    <a:pt x="12" y="329"/>
                    <a:pt x="78" y="477"/>
                  </a:cubicBezTo>
                  <a:cubicBezTo>
                    <a:pt x="76" y="473"/>
                    <a:pt x="99" y="462"/>
                    <a:pt x="97" y="458"/>
                  </a:cubicBezTo>
                  <a:cubicBezTo>
                    <a:pt x="33" y="316"/>
                    <a:pt x="17" y="131"/>
                    <a:pt x="144" y="7"/>
                  </a:cubicBezTo>
                  <a:cubicBezTo>
                    <a:pt x="151" y="0"/>
                    <a:pt x="132" y="17"/>
                    <a:pt x="130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6" name="Freeform 430"/>
            <p:cNvSpPr>
              <a:spLocks/>
            </p:cNvSpPr>
            <p:nvPr/>
          </p:nvSpPr>
          <p:spPr bwMode="auto">
            <a:xfrm>
              <a:off x="1436926" y="5734539"/>
              <a:ext cx="236933" cy="593369"/>
            </a:xfrm>
            <a:custGeom>
              <a:avLst/>
              <a:gdLst/>
              <a:ahLst/>
              <a:cxnLst>
                <a:cxn ang="0">
                  <a:pos x="20" y="21"/>
                </a:cxn>
                <a:cxn ang="0">
                  <a:pos x="146" y="605"/>
                </a:cxn>
                <a:cxn ang="0">
                  <a:pos x="128" y="585"/>
                </a:cxn>
                <a:cxn ang="0">
                  <a:pos x="7" y="7"/>
                </a:cxn>
                <a:cxn ang="0">
                  <a:pos x="20" y="21"/>
                </a:cxn>
              </a:cxnLst>
              <a:rect l="0" t="0" r="r" b="b"/>
              <a:pathLst>
                <a:path w="173" h="605">
                  <a:moveTo>
                    <a:pt x="20" y="21"/>
                  </a:moveTo>
                  <a:cubicBezTo>
                    <a:pt x="150" y="162"/>
                    <a:pt x="173" y="401"/>
                    <a:pt x="146" y="605"/>
                  </a:cubicBezTo>
                  <a:cubicBezTo>
                    <a:pt x="147" y="600"/>
                    <a:pt x="127" y="590"/>
                    <a:pt x="128" y="585"/>
                  </a:cubicBezTo>
                  <a:cubicBezTo>
                    <a:pt x="154" y="387"/>
                    <a:pt x="133" y="145"/>
                    <a:pt x="7" y="7"/>
                  </a:cubicBezTo>
                  <a:cubicBezTo>
                    <a:pt x="0" y="0"/>
                    <a:pt x="18" y="19"/>
                    <a:pt x="20" y="2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7" name="Freeform 431"/>
            <p:cNvSpPr>
              <a:spLocks/>
            </p:cNvSpPr>
            <p:nvPr/>
          </p:nvSpPr>
          <p:spPr bwMode="auto">
            <a:xfrm>
              <a:off x="1473904" y="5671770"/>
              <a:ext cx="238303" cy="593369"/>
            </a:xfrm>
            <a:custGeom>
              <a:avLst/>
              <a:gdLst/>
              <a:ahLst/>
              <a:cxnLst>
                <a:cxn ang="0">
                  <a:pos x="21" y="22"/>
                </a:cxn>
                <a:cxn ang="0">
                  <a:pos x="147" y="605"/>
                </a:cxn>
                <a:cxn ang="0">
                  <a:pos x="128" y="585"/>
                </a:cxn>
                <a:cxn ang="0">
                  <a:pos x="7" y="8"/>
                </a:cxn>
                <a:cxn ang="0">
                  <a:pos x="21" y="22"/>
                </a:cxn>
              </a:cxnLst>
              <a:rect l="0" t="0" r="r" b="b"/>
              <a:pathLst>
                <a:path w="174" h="605">
                  <a:moveTo>
                    <a:pt x="21" y="22"/>
                  </a:moveTo>
                  <a:cubicBezTo>
                    <a:pt x="150" y="162"/>
                    <a:pt x="174" y="401"/>
                    <a:pt x="147" y="605"/>
                  </a:cubicBezTo>
                  <a:cubicBezTo>
                    <a:pt x="147" y="600"/>
                    <a:pt x="127" y="590"/>
                    <a:pt x="128" y="585"/>
                  </a:cubicBezTo>
                  <a:cubicBezTo>
                    <a:pt x="154" y="388"/>
                    <a:pt x="134" y="145"/>
                    <a:pt x="7" y="8"/>
                  </a:cubicBezTo>
                  <a:cubicBezTo>
                    <a:pt x="0" y="0"/>
                    <a:pt x="18" y="19"/>
                    <a:pt x="21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8" name="Freeform 432"/>
            <p:cNvSpPr>
              <a:spLocks/>
            </p:cNvSpPr>
            <p:nvPr/>
          </p:nvSpPr>
          <p:spPr bwMode="auto">
            <a:xfrm>
              <a:off x="1514990" y="5616846"/>
              <a:ext cx="106827" cy="716947"/>
            </a:xfrm>
            <a:custGeom>
              <a:avLst/>
              <a:gdLst/>
              <a:ahLst/>
              <a:cxnLst>
                <a:cxn ang="0">
                  <a:pos x="9" y="26"/>
                </a:cxn>
                <a:cxn ang="0">
                  <a:pos x="66" y="731"/>
                </a:cxn>
                <a:cxn ang="0">
                  <a:pos x="57" y="707"/>
                </a:cxn>
                <a:cxn ang="0">
                  <a:pos x="3" y="9"/>
                </a:cxn>
                <a:cxn ang="0">
                  <a:pos x="9" y="26"/>
                </a:cxn>
              </a:cxnLst>
              <a:rect l="0" t="0" r="r" b="b"/>
              <a:pathLst>
                <a:path w="78" h="731">
                  <a:moveTo>
                    <a:pt x="9" y="26"/>
                  </a:moveTo>
                  <a:cubicBezTo>
                    <a:pt x="67" y="196"/>
                    <a:pt x="78" y="485"/>
                    <a:pt x="66" y="731"/>
                  </a:cubicBezTo>
                  <a:cubicBezTo>
                    <a:pt x="66" y="725"/>
                    <a:pt x="57" y="713"/>
                    <a:pt x="57" y="707"/>
                  </a:cubicBezTo>
                  <a:cubicBezTo>
                    <a:pt x="69" y="468"/>
                    <a:pt x="60" y="175"/>
                    <a:pt x="3" y="9"/>
                  </a:cubicBezTo>
                  <a:cubicBezTo>
                    <a:pt x="0" y="0"/>
                    <a:pt x="8" y="23"/>
                    <a:pt x="9" y="2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9" name="Freeform 433"/>
            <p:cNvSpPr>
              <a:spLocks/>
            </p:cNvSpPr>
            <p:nvPr/>
          </p:nvSpPr>
          <p:spPr bwMode="auto">
            <a:xfrm>
              <a:off x="1432817" y="5687462"/>
              <a:ext cx="161608" cy="641426"/>
            </a:xfrm>
            <a:custGeom>
              <a:avLst/>
              <a:gdLst/>
              <a:ahLst/>
              <a:cxnLst>
                <a:cxn ang="0">
                  <a:pos x="16" y="27"/>
                </a:cxn>
                <a:cxn ang="0">
                  <a:pos x="57" y="654"/>
                </a:cxn>
                <a:cxn ang="0">
                  <a:pos x="42" y="629"/>
                </a:cxn>
                <a:cxn ang="0">
                  <a:pos x="5" y="10"/>
                </a:cxn>
                <a:cxn ang="0">
                  <a:pos x="16" y="27"/>
                </a:cxn>
              </a:cxnLst>
              <a:rect l="0" t="0" r="r" b="b"/>
              <a:pathLst>
                <a:path w="118" h="654">
                  <a:moveTo>
                    <a:pt x="16" y="27"/>
                  </a:moveTo>
                  <a:cubicBezTo>
                    <a:pt x="118" y="202"/>
                    <a:pt x="109" y="452"/>
                    <a:pt x="57" y="654"/>
                  </a:cubicBezTo>
                  <a:cubicBezTo>
                    <a:pt x="58" y="649"/>
                    <a:pt x="41" y="634"/>
                    <a:pt x="42" y="629"/>
                  </a:cubicBezTo>
                  <a:cubicBezTo>
                    <a:pt x="92" y="433"/>
                    <a:pt x="105" y="180"/>
                    <a:pt x="5" y="10"/>
                  </a:cubicBezTo>
                  <a:cubicBezTo>
                    <a:pt x="0" y="0"/>
                    <a:pt x="14" y="24"/>
                    <a:pt x="16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0" name="Freeform 434"/>
            <p:cNvSpPr>
              <a:spLocks/>
            </p:cNvSpPr>
            <p:nvPr/>
          </p:nvSpPr>
          <p:spPr bwMode="auto">
            <a:xfrm>
              <a:off x="1238340" y="6006214"/>
              <a:ext cx="135586" cy="296194"/>
            </a:xfrm>
            <a:custGeom>
              <a:avLst/>
              <a:gdLst/>
              <a:ahLst/>
              <a:cxnLst>
                <a:cxn ang="0">
                  <a:pos x="88" y="11"/>
                </a:cxn>
                <a:cxn ang="0">
                  <a:pos x="15" y="302"/>
                </a:cxn>
                <a:cxn ang="0">
                  <a:pos x="26" y="292"/>
                </a:cxn>
                <a:cxn ang="0">
                  <a:pos x="95" y="4"/>
                </a:cxn>
                <a:cxn ang="0">
                  <a:pos x="88" y="11"/>
                </a:cxn>
              </a:cxnLst>
              <a:rect l="0" t="0" r="r" b="b"/>
              <a:pathLst>
                <a:path w="99" h="302">
                  <a:moveTo>
                    <a:pt x="88" y="11"/>
                  </a:moveTo>
                  <a:cubicBezTo>
                    <a:pt x="14" y="81"/>
                    <a:pt x="0" y="200"/>
                    <a:pt x="15" y="302"/>
                  </a:cubicBezTo>
                  <a:cubicBezTo>
                    <a:pt x="15" y="299"/>
                    <a:pt x="27" y="294"/>
                    <a:pt x="26" y="292"/>
                  </a:cubicBezTo>
                  <a:cubicBezTo>
                    <a:pt x="11" y="193"/>
                    <a:pt x="23" y="72"/>
                    <a:pt x="95" y="4"/>
                  </a:cubicBezTo>
                  <a:cubicBezTo>
                    <a:pt x="99" y="0"/>
                    <a:pt x="89" y="10"/>
                    <a:pt x="88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1" name="Freeform 435"/>
            <p:cNvSpPr>
              <a:spLocks/>
            </p:cNvSpPr>
            <p:nvPr/>
          </p:nvSpPr>
          <p:spPr bwMode="auto">
            <a:xfrm>
              <a:off x="1256145" y="5774751"/>
              <a:ext cx="162977" cy="541388"/>
            </a:xfrm>
            <a:custGeom>
              <a:avLst/>
              <a:gdLst/>
              <a:ahLst/>
              <a:cxnLst>
                <a:cxn ang="0">
                  <a:pos x="17" y="23"/>
                </a:cxn>
                <a:cxn ang="0">
                  <a:pos x="56" y="552"/>
                </a:cxn>
                <a:cxn ang="0">
                  <a:pos x="41" y="531"/>
                </a:cxn>
                <a:cxn ang="0">
                  <a:pos x="6" y="8"/>
                </a:cxn>
                <a:cxn ang="0">
                  <a:pos x="17" y="23"/>
                </a:cxn>
              </a:cxnLst>
              <a:rect l="0" t="0" r="r" b="b"/>
              <a:pathLst>
                <a:path w="119" h="552">
                  <a:moveTo>
                    <a:pt x="17" y="23"/>
                  </a:moveTo>
                  <a:cubicBezTo>
                    <a:pt x="119" y="170"/>
                    <a:pt x="109" y="382"/>
                    <a:pt x="56" y="552"/>
                  </a:cubicBezTo>
                  <a:cubicBezTo>
                    <a:pt x="57" y="548"/>
                    <a:pt x="40" y="536"/>
                    <a:pt x="41" y="531"/>
                  </a:cubicBezTo>
                  <a:cubicBezTo>
                    <a:pt x="92" y="366"/>
                    <a:pt x="106" y="152"/>
                    <a:pt x="6" y="8"/>
                  </a:cubicBezTo>
                  <a:cubicBezTo>
                    <a:pt x="0" y="0"/>
                    <a:pt x="15" y="21"/>
                    <a:pt x="17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2" name="Freeform 436"/>
            <p:cNvSpPr>
              <a:spLocks/>
            </p:cNvSpPr>
            <p:nvPr/>
          </p:nvSpPr>
          <p:spPr bwMode="auto">
            <a:xfrm>
              <a:off x="1042493" y="5702174"/>
              <a:ext cx="195847" cy="603177"/>
            </a:xfrm>
            <a:custGeom>
              <a:avLst/>
              <a:gdLst/>
              <a:ahLst/>
              <a:cxnLst>
                <a:cxn ang="0">
                  <a:pos x="56" y="25"/>
                </a:cxn>
                <a:cxn ang="0">
                  <a:pos x="15" y="615"/>
                </a:cxn>
                <a:cxn ang="0">
                  <a:pos x="2" y="592"/>
                </a:cxn>
                <a:cxn ang="0">
                  <a:pos x="47" y="9"/>
                </a:cxn>
                <a:cxn ang="0">
                  <a:pos x="56" y="25"/>
                </a:cxn>
              </a:cxnLst>
              <a:rect l="0" t="0" r="r" b="b"/>
              <a:pathLst>
                <a:path w="143" h="615">
                  <a:moveTo>
                    <a:pt x="56" y="25"/>
                  </a:moveTo>
                  <a:cubicBezTo>
                    <a:pt x="143" y="182"/>
                    <a:pt x="99" y="420"/>
                    <a:pt x="15" y="615"/>
                  </a:cubicBezTo>
                  <a:cubicBezTo>
                    <a:pt x="17" y="610"/>
                    <a:pt x="0" y="597"/>
                    <a:pt x="2" y="592"/>
                  </a:cubicBezTo>
                  <a:cubicBezTo>
                    <a:pt x="83" y="403"/>
                    <a:pt x="132" y="163"/>
                    <a:pt x="47" y="9"/>
                  </a:cubicBezTo>
                  <a:cubicBezTo>
                    <a:pt x="42" y="0"/>
                    <a:pt x="54" y="22"/>
                    <a:pt x="56" y="2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3" name="Freeform 437"/>
            <p:cNvSpPr>
              <a:spLocks/>
            </p:cNvSpPr>
            <p:nvPr/>
          </p:nvSpPr>
          <p:spPr bwMode="auto">
            <a:xfrm>
              <a:off x="1223275" y="5815943"/>
              <a:ext cx="135586" cy="523734"/>
            </a:xfrm>
            <a:custGeom>
              <a:avLst/>
              <a:gdLst/>
              <a:ahLst/>
              <a:cxnLst>
                <a:cxn ang="0">
                  <a:pos x="12" y="19"/>
                </a:cxn>
                <a:cxn ang="0">
                  <a:pos x="84" y="534"/>
                </a:cxn>
                <a:cxn ang="0">
                  <a:pos x="73" y="516"/>
                </a:cxn>
                <a:cxn ang="0">
                  <a:pos x="4" y="7"/>
                </a:cxn>
                <a:cxn ang="0">
                  <a:pos x="12" y="19"/>
                </a:cxn>
              </a:cxnLst>
              <a:rect l="0" t="0" r="r" b="b"/>
              <a:pathLst>
                <a:path w="99" h="534">
                  <a:moveTo>
                    <a:pt x="12" y="19"/>
                  </a:moveTo>
                  <a:cubicBezTo>
                    <a:pt x="86" y="143"/>
                    <a:pt x="99" y="354"/>
                    <a:pt x="84" y="534"/>
                  </a:cubicBezTo>
                  <a:cubicBezTo>
                    <a:pt x="84" y="530"/>
                    <a:pt x="72" y="521"/>
                    <a:pt x="73" y="516"/>
                  </a:cubicBezTo>
                  <a:cubicBezTo>
                    <a:pt x="88" y="342"/>
                    <a:pt x="76" y="128"/>
                    <a:pt x="4" y="7"/>
                  </a:cubicBezTo>
                  <a:cubicBezTo>
                    <a:pt x="0" y="0"/>
                    <a:pt x="10" y="17"/>
                    <a:pt x="12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4" name="Freeform 438"/>
            <p:cNvSpPr>
              <a:spLocks/>
            </p:cNvSpPr>
            <p:nvPr/>
          </p:nvSpPr>
          <p:spPr bwMode="auto">
            <a:xfrm>
              <a:off x="991820" y="5856155"/>
              <a:ext cx="206804" cy="467830"/>
            </a:xfrm>
            <a:custGeom>
              <a:avLst/>
              <a:gdLst/>
              <a:ahLst/>
              <a:cxnLst>
                <a:cxn ang="0">
                  <a:pos x="21" y="19"/>
                </a:cxn>
                <a:cxn ang="0">
                  <a:pos x="73" y="477"/>
                </a:cxn>
                <a:cxn ang="0">
                  <a:pos x="54" y="459"/>
                </a:cxn>
                <a:cxn ang="0">
                  <a:pos x="7" y="7"/>
                </a:cxn>
                <a:cxn ang="0">
                  <a:pos x="21" y="19"/>
                </a:cxn>
              </a:cxnLst>
              <a:rect l="0" t="0" r="r" b="b"/>
              <a:pathLst>
                <a:path w="151" h="477">
                  <a:moveTo>
                    <a:pt x="21" y="19"/>
                  </a:moveTo>
                  <a:cubicBezTo>
                    <a:pt x="151" y="147"/>
                    <a:pt x="138" y="329"/>
                    <a:pt x="73" y="477"/>
                  </a:cubicBezTo>
                  <a:cubicBezTo>
                    <a:pt x="74" y="473"/>
                    <a:pt x="52" y="462"/>
                    <a:pt x="54" y="459"/>
                  </a:cubicBezTo>
                  <a:cubicBezTo>
                    <a:pt x="117" y="316"/>
                    <a:pt x="134" y="131"/>
                    <a:pt x="7" y="7"/>
                  </a:cubicBezTo>
                  <a:cubicBezTo>
                    <a:pt x="0" y="0"/>
                    <a:pt x="18" y="17"/>
                    <a:pt x="21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5" name="Freeform 439"/>
            <p:cNvSpPr>
              <a:spLocks/>
            </p:cNvSpPr>
            <p:nvPr/>
          </p:nvSpPr>
          <p:spPr bwMode="auto">
            <a:xfrm>
              <a:off x="1343797" y="5754154"/>
              <a:ext cx="162976" cy="582581"/>
            </a:xfrm>
            <a:custGeom>
              <a:avLst/>
              <a:gdLst/>
              <a:ahLst/>
              <a:cxnLst>
                <a:cxn ang="0">
                  <a:pos x="103" y="24"/>
                </a:cxn>
                <a:cxn ang="0">
                  <a:pos x="61" y="594"/>
                </a:cxn>
                <a:cxn ang="0">
                  <a:pos x="76" y="572"/>
                </a:cxn>
                <a:cxn ang="0">
                  <a:pos x="114" y="8"/>
                </a:cxn>
                <a:cxn ang="0">
                  <a:pos x="103" y="24"/>
                </a:cxn>
              </a:cxnLst>
              <a:rect l="0" t="0" r="r" b="b"/>
              <a:pathLst>
                <a:path w="119" h="594">
                  <a:moveTo>
                    <a:pt x="103" y="24"/>
                  </a:moveTo>
                  <a:cubicBezTo>
                    <a:pt x="0" y="183"/>
                    <a:pt x="9" y="411"/>
                    <a:pt x="61" y="594"/>
                  </a:cubicBezTo>
                  <a:cubicBezTo>
                    <a:pt x="60" y="590"/>
                    <a:pt x="77" y="576"/>
                    <a:pt x="76" y="572"/>
                  </a:cubicBezTo>
                  <a:cubicBezTo>
                    <a:pt x="26" y="394"/>
                    <a:pt x="13" y="163"/>
                    <a:pt x="114" y="8"/>
                  </a:cubicBezTo>
                  <a:cubicBezTo>
                    <a:pt x="119" y="0"/>
                    <a:pt x="105" y="22"/>
                    <a:pt x="103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6" name="Freeform 440"/>
            <p:cNvSpPr>
              <a:spLocks/>
            </p:cNvSpPr>
            <p:nvPr/>
          </p:nvSpPr>
          <p:spPr bwMode="auto">
            <a:xfrm>
              <a:off x="767213" y="5725713"/>
              <a:ext cx="238303" cy="510983"/>
            </a:xfrm>
            <a:custGeom>
              <a:avLst/>
              <a:gdLst/>
              <a:ahLst/>
              <a:cxnLst>
                <a:cxn ang="0">
                  <a:pos x="153" y="19"/>
                </a:cxn>
                <a:cxn ang="0">
                  <a:pos x="27" y="521"/>
                </a:cxn>
                <a:cxn ang="0">
                  <a:pos x="46" y="504"/>
                </a:cxn>
                <a:cxn ang="0">
                  <a:pos x="167" y="7"/>
                </a:cxn>
                <a:cxn ang="0">
                  <a:pos x="153" y="19"/>
                </a:cxn>
              </a:cxnLst>
              <a:rect l="0" t="0" r="r" b="b"/>
              <a:pathLst>
                <a:path w="174" h="521">
                  <a:moveTo>
                    <a:pt x="153" y="19"/>
                  </a:moveTo>
                  <a:cubicBezTo>
                    <a:pt x="24" y="140"/>
                    <a:pt x="0" y="346"/>
                    <a:pt x="27" y="521"/>
                  </a:cubicBezTo>
                  <a:cubicBezTo>
                    <a:pt x="27" y="517"/>
                    <a:pt x="47" y="508"/>
                    <a:pt x="46" y="504"/>
                  </a:cubicBezTo>
                  <a:cubicBezTo>
                    <a:pt x="20" y="334"/>
                    <a:pt x="40" y="125"/>
                    <a:pt x="167" y="7"/>
                  </a:cubicBezTo>
                  <a:cubicBezTo>
                    <a:pt x="174" y="0"/>
                    <a:pt x="156" y="17"/>
                    <a:pt x="15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7" name="Freeform 441"/>
            <p:cNvSpPr>
              <a:spLocks/>
            </p:cNvSpPr>
            <p:nvPr/>
          </p:nvSpPr>
          <p:spPr bwMode="auto">
            <a:xfrm>
              <a:off x="1058928" y="5917944"/>
              <a:ext cx="219129" cy="432522"/>
            </a:xfrm>
            <a:custGeom>
              <a:avLst/>
              <a:gdLst/>
              <a:ahLst/>
              <a:cxnLst>
                <a:cxn ang="0">
                  <a:pos x="142" y="15"/>
                </a:cxn>
                <a:cxn ang="0">
                  <a:pos x="25" y="441"/>
                </a:cxn>
                <a:cxn ang="0">
                  <a:pos x="42" y="427"/>
                </a:cxn>
                <a:cxn ang="0">
                  <a:pos x="154" y="5"/>
                </a:cxn>
                <a:cxn ang="0">
                  <a:pos x="142" y="15"/>
                </a:cxn>
              </a:cxnLst>
              <a:rect l="0" t="0" r="r" b="b"/>
              <a:pathLst>
                <a:path w="160" h="441">
                  <a:moveTo>
                    <a:pt x="142" y="15"/>
                  </a:moveTo>
                  <a:cubicBezTo>
                    <a:pt x="22" y="118"/>
                    <a:pt x="0" y="293"/>
                    <a:pt x="25" y="441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7" y="106"/>
                    <a:pt x="154" y="5"/>
                  </a:cubicBezTo>
                  <a:cubicBezTo>
                    <a:pt x="160" y="0"/>
                    <a:pt x="144" y="14"/>
                    <a:pt x="142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8" name="Freeform 442"/>
            <p:cNvSpPr>
              <a:spLocks/>
            </p:cNvSpPr>
            <p:nvPr/>
          </p:nvSpPr>
          <p:spPr bwMode="auto">
            <a:xfrm>
              <a:off x="978124" y="5804174"/>
              <a:ext cx="98609" cy="523733"/>
            </a:xfrm>
            <a:custGeom>
              <a:avLst/>
              <a:gdLst/>
              <a:ahLst/>
              <a:cxnLst>
                <a:cxn ang="0">
                  <a:pos x="64" y="19"/>
                </a:cxn>
                <a:cxn ang="0">
                  <a:pos x="11" y="534"/>
                </a:cxn>
                <a:cxn ang="0">
                  <a:pos x="19" y="516"/>
                </a:cxn>
                <a:cxn ang="0">
                  <a:pos x="69" y="6"/>
                </a:cxn>
                <a:cxn ang="0">
                  <a:pos x="64" y="19"/>
                </a:cxn>
              </a:cxnLst>
              <a:rect l="0" t="0" r="r" b="b"/>
              <a:pathLst>
                <a:path w="72" h="534">
                  <a:moveTo>
                    <a:pt x="64" y="19"/>
                  </a:moveTo>
                  <a:cubicBezTo>
                    <a:pt x="10" y="143"/>
                    <a:pt x="0" y="354"/>
                    <a:pt x="11" y="534"/>
                  </a:cubicBezTo>
                  <a:cubicBezTo>
                    <a:pt x="11" y="530"/>
                    <a:pt x="19" y="521"/>
                    <a:pt x="19" y="516"/>
                  </a:cubicBezTo>
                  <a:cubicBezTo>
                    <a:pt x="8" y="342"/>
                    <a:pt x="16" y="128"/>
                    <a:pt x="69" y="6"/>
                  </a:cubicBezTo>
                  <a:cubicBezTo>
                    <a:pt x="72" y="0"/>
                    <a:pt x="65" y="17"/>
                    <a:pt x="64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9" name="Freeform 443"/>
            <p:cNvSpPr>
              <a:spLocks/>
            </p:cNvSpPr>
            <p:nvPr/>
          </p:nvSpPr>
          <p:spPr bwMode="auto">
            <a:xfrm>
              <a:off x="780908" y="5856155"/>
              <a:ext cx="150652" cy="467830"/>
            </a:xfrm>
            <a:custGeom>
              <a:avLst/>
              <a:gdLst/>
              <a:ahLst/>
              <a:cxnLst>
                <a:cxn ang="0">
                  <a:pos x="95" y="20"/>
                </a:cxn>
                <a:cxn ang="0">
                  <a:pos x="57" y="477"/>
                </a:cxn>
                <a:cxn ang="0">
                  <a:pos x="71" y="459"/>
                </a:cxn>
                <a:cxn ang="0">
                  <a:pos x="104" y="7"/>
                </a:cxn>
                <a:cxn ang="0">
                  <a:pos x="95" y="20"/>
                </a:cxn>
              </a:cxnLst>
              <a:rect l="0" t="0" r="r" b="b"/>
              <a:pathLst>
                <a:path w="110" h="477">
                  <a:moveTo>
                    <a:pt x="95" y="20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6" y="473"/>
                    <a:pt x="72" y="463"/>
                    <a:pt x="71" y="459"/>
                  </a:cubicBezTo>
                  <a:cubicBezTo>
                    <a:pt x="24" y="316"/>
                    <a:pt x="12" y="131"/>
                    <a:pt x="104" y="7"/>
                  </a:cubicBezTo>
                  <a:cubicBezTo>
                    <a:pt x="110" y="0"/>
                    <a:pt x="96" y="17"/>
                    <a:pt x="9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0" name="Freeform 444"/>
            <p:cNvSpPr>
              <a:spLocks/>
            </p:cNvSpPr>
            <p:nvPr/>
          </p:nvSpPr>
          <p:spPr bwMode="auto">
            <a:xfrm>
              <a:off x="834321" y="5833596"/>
              <a:ext cx="219129" cy="433504"/>
            </a:xfrm>
            <a:custGeom>
              <a:avLst/>
              <a:gdLst/>
              <a:ahLst/>
              <a:cxnLst>
                <a:cxn ang="0">
                  <a:pos x="141" y="16"/>
                </a:cxn>
                <a:cxn ang="0">
                  <a:pos x="25" y="442"/>
                </a:cxn>
                <a:cxn ang="0">
                  <a:pos x="42" y="427"/>
                </a:cxn>
                <a:cxn ang="0">
                  <a:pos x="153" y="6"/>
                </a:cxn>
                <a:cxn ang="0">
                  <a:pos x="141" y="16"/>
                </a:cxn>
              </a:cxnLst>
              <a:rect l="0" t="0" r="r" b="b"/>
              <a:pathLst>
                <a:path w="160" h="442">
                  <a:moveTo>
                    <a:pt x="141" y="16"/>
                  </a:moveTo>
                  <a:cubicBezTo>
                    <a:pt x="21" y="119"/>
                    <a:pt x="0" y="293"/>
                    <a:pt x="25" y="442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7" y="106"/>
                    <a:pt x="153" y="6"/>
                  </a:cubicBezTo>
                  <a:cubicBezTo>
                    <a:pt x="160" y="0"/>
                    <a:pt x="143" y="14"/>
                    <a:pt x="14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1" name="Freeform 445"/>
            <p:cNvSpPr>
              <a:spLocks/>
            </p:cNvSpPr>
            <p:nvPr/>
          </p:nvSpPr>
          <p:spPr bwMode="auto">
            <a:xfrm>
              <a:off x="1271209" y="5810058"/>
              <a:ext cx="98609" cy="523734"/>
            </a:xfrm>
            <a:custGeom>
              <a:avLst/>
              <a:gdLst/>
              <a:ahLst/>
              <a:cxnLst>
                <a:cxn ang="0">
                  <a:pos x="64" y="19"/>
                </a:cxn>
                <a:cxn ang="0">
                  <a:pos x="11" y="534"/>
                </a:cxn>
                <a:cxn ang="0">
                  <a:pos x="19" y="516"/>
                </a:cxn>
                <a:cxn ang="0">
                  <a:pos x="69" y="6"/>
                </a:cxn>
                <a:cxn ang="0">
                  <a:pos x="64" y="19"/>
                </a:cxn>
              </a:cxnLst>
              <a:rect l="0" t="0" r="r" b="b"/>
              <a:pathLst>
                <a:path w="72" h="534">
                  <a:moveTo>
                    <a:pt x="64" y="19"/>
                  </a:moveTo>
                  <a:cubicBezTo>
                    <a:pt x="10" y="143"/>
                    <a:pt x="0" y="354"/>
                    <a:pt x="11" y="534"/>
                  </a:cubicBezTo>
                  <a:cubicBezTo>
                    <a:pt x="11" y="530"/>
                    <a:pt x="19" y="521"/>
                    <a:pt x="19" y="516"/>
                  </a:cubicBezTo>
                  <a:cubicBezTo>
                    <a:pt x="8" y="342"/>
                    <a:pt x="17" y="128"/>
                    <a:pt x="69" y="6"/>
                  </a:cubicBezTo>
                  <a:cubicBezTo>
                    <a:pt x="72" y="0"/>
                    <a:pt x="65" y="17"/>
                    <a:pt x="64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2" name="Freeform 446"/>
            <p:cNvSpPr>
              <a:spLocks/>
            </p:cNvSpPr>
            <p:nvPr/>
          </p:nvSpPr>
          <p:spPr bwMode="auto">
            <a:xfrm>
              <a:off x="1283536" y="5862040"/>
              <a:ext cx="150650" cy="467830"/>
            </a:xfrm>
            <a:custGeom>
              <a:avLst/>
              <a:gdLst/>
              <a:ahLst/>
              <a:cxnLst>
                <a:cxn ang="0">
                  <a:pos x="95" y="19"/>
                </a:cxn>
                <a:cxn ang="0">
                  <a:pos x="57" y="477"/>
                </a:cxn>
                <a:cxn ang="0">
                  <a:pos x="71" y="459"/>
                </a:cxn>
                <a:cxn ang="0">
                  <a:pos x="105" y="7"/>
                </a:cxn>
                <a:cxn ang="0">
                  <a:pos x="95" y="19"/>
                </a:cxn>
              </a:cxnLst>
              <a:rect l="0" t="0" r="r" b="b"/>
              <a:pathLst>
                <a:path w="110" h="477">
                  <a:moveTo>
                    <a:pt x="95" y="19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6" y="473"/>
                    <a:pt x="72" y="462"/>
                    <a:pt x="71" y="459"/>
                  </a:cubicBezTo>
                  <a:cubicBezTo>
                    <a:pt x="25" y="316"/>
                    <a:pt x="12" y="131"/>
                    <a:pt x="105" y="7"/>
                  </a:cubicBezTo>
                  <a:cubicBezTo>
                    <a:pt x="110" y="0"/>
                    <a:pt x="97" y="17"/>
                    <a:pt x="95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3" name="Freeform 447"/>
            <p:cNvSpPr>
              <a:spLocks/>
            </p:cNvSpPr>
            <p:nvPr/>
          </p:nvSpPr>
          <p:spPr bwMode="auto">
            <a:xfrm>
              <a:off x="876777" y="5731597"/>
              <a:ext cx="173935" cy="59336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7" y="605"/>
                </a:cxn>
                <a:cxn ang="0">
                  <a:pos x="93" y="585"/>
                </a:cxn>
                <a:cxn ang="0">
                  <a:pos x="5" y="7"/>
                </a:cxn>
                <a:cxn ang="0">
                  <a:pos x="15" y="22"/>
                </a:cxn>
              </a:cxnLst>
              <a:rect l="0" t="0" r="r" b="b"/>
              <a:pathLst>
                <a:path w="127" h="605">
                  <a:moveTo>
                    <a:pt x="15" y="22"/>
                  </a:moveTo>
                  <a:cubicBezTo>
                    <a:pt x="109" y="162"/>
                    <a:pt x="127" y="401"/>
                    <a:pt x="107" y="605"/>
                  </a:cubicBezTo>
                  <a:cubicBezTo>
                    <a:pt x="107" y="600"/>
                    <a:pt x="93" y="590"/>
                    <a:pt x="93" y="585"/>
                  </a:cubicBezTo>
                  <a:cubicBezTo>
                    <a:pt x="112" y="387"/>
                    <a:pt x="97" y="145"/>
                    <a:pt x="5" y="7"/>
                  </a:cubicBezTo>
                  <a:cubicBezTo>
                    <a:pt x="0" y="0"/>
                    <a:pt x="13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4" name="Freeform 448"/>
            <p:cNvSpPr>
              <a:spLocks/>
            </p:cNvSpPr>
            <p:nvPr/>
          </p:nvSpPr>
          <p:spPr bwMode="auto">
            <a:xfrm>
              <a:off x="1179449" y="5645289"/>
              <a:ext cx="280760" cy="674773"/>
            </a:xfrm>
            <a:custGeom>
              <a:avLst/>
              <a:gdLst/>
              <a:ahLst/>
              <a:cxnLst>
                <a:cxn ang="0">
                  <a:pos x="176" y="28"/>
                </a:cxn>
                <a:cxn ang="0">
                  <a:pos x="97" y="688"/>
                </a:cxn>
                <a:cxn ang="0">
                  <a:pos x="123" y="662"/>
                </a:cxn>
                <a:cxn ang="0">
                  <a:pos x="195" y="10"/>
                </a:cxn>
                <a:cxn ang="0">
                  <a:pos x="176" y="28"/>
                </a:cxn>
              </a:cxnLst>
              <a:rect l="0" t="0" r="r" b="b"/>
              <a:pathLst>
                <a:path w="205" h="688">
                  <a:moveTo>
                    <a:pt x="176" y="28"/>
                  </a:moveTo>
                  <a:cubicBezTo>
                    <a:pt x="0" y="213"/>
                    <a:pt x="12" y="476"/>
                    <a:pt x="97" y="688"/>
                  </a:cubicBezTo>
                  <a:cubicBezTo>
                    <a:pt x="95" y="683"/>
                    <a:pt x="125" y="667"/>
                    <a:pt x="123" y="662"/>
                  </a:cubicBezTo>
                  <a:cubicBezTo>
                    <a:pt x="41" y="456"/>
                    <a:pt x="22" y="190"/>
                    <a:pt x="195" y="10"/>
                  </a:cubicBezTo>
                  <a:cubicBezTo>
                    <a:pt x="205" y="0"/>
                    <a:pt x="180" y="25"/>
                    <a:pt x="176" y="2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5" name="Freeform 449"/>
            <p:cNvSpPr>
              <a:spLocks/>
            </p:cNvSpPr>
            <p:nvPr/>
          </p:nvSpPr>
          <p:spPr bwMode="auto">
            <a:xfrm>
              <a:off x="1101385" y="5631558"/>
              <a:ext cx="172564" cy="593369"/>
            </a:xfrm>
            <a:custGeom>
              <a:avLst/>
              <a:gdLst/>
              <a:ahLst/>
              <a:cxnLst>
                <a:cxn ang="0">
                  <a:pos x="15" y="21"/>
                </a:cxn>
                <a:cxn ang="0">
                  <a:pos x="107" y="605"/>
                </a:cxn>
                <a:cxn ang="0">
                  <a:pos x="93" y="585"/>
                </a:cxn>
                <a:cxn ang="0">
                  <a:pos x="5" y="7"/>
                </a:cxn>
                <a:cxn ang="0">
                  <a:pos x="15" y="21"/>
                </a:cxn>
              </a:cxnLst>
              <a:rect l="0" t="0" r="r" b="b"/>
              <a:pathLst>
                <a:path w="126" h="605">
                  <a:moveTo>
                    <a:pt x="15" y="21"/>
                  </a:moveTo>
                  <a:cubicBezTo>
                    <a:pt x="109" y="162"/>
                    <a:pt x="126" y="401"/>
                    <a:pt x="107" y="605"/>
                  </a:cubicBezTo>
                  <a:cubicBezTo>
                    <a:pt x="107" y="600"/>
                    <a:pt x="92" y="590"/>
                    <a:pt x="93" y="585"/>
                  </a:cubicBezTo>
                  <a:cubicBezTo>
                    <a:pt x="112" y="387"/>
                    <a:pt x="97" y="145"/>
                    <a:pt x="5" y="7"/>
                  </a:cubicBezTo>
                  <a:cubicBezTo>
                    <a:pt x="0" y="0"/>
                    <a:pt x="13" y="19"/>
                    <a:pt x="15" y="2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6" name="Freeform 450"/>
            <p:cNvSpPr>
              <a:spLocks/>
            </p:cNvSpPr>
            <p:nvPr/>
          </p:nvSpPr>
          <p:spPr bwMode="auto">
            <a:xfrm>
              <a:off x="864451" y="5625673"/>
              <a:ext cx="269803" cy="708119"/>
            </a:xfrm>
            <a:custGeom>
              <a:avLst/>
              <a:gdLst/>
              <a:ahLst/>
              <a:cxnLst>
                <a:cxn ang="0">
                  <a:pos x="23" y="26"/>
                </a:cxn>
                <a:cxn ang="0">
                  <a:pos x="166" y="722"/>
                </a:cxn>
                <a:cxn ang="0">
                  <a:pos x="145" y="698"/>
                </a:cxn>
                <a:cxn ang="0">
                  <a:pos x="8" y="9"/>
                </a:cxn>
                <a:cxn ang="0">
                  <a:pos x="23" y="26"/>
                </a:cxn>
              </a:cxnLst>
              <a:rect l="0" t="0" r="r" b="b"/>
              <a:pathLst>
                <a:path w="197" h="722">
                  <a:moveTo>
                    <a:pt x="23" y="26"/>
                  </a:moveTo>
                  <a:cubicBezTo>
                    <a:pt x="170" y="194"/>
                    <a:pt x="197" y="479"/>
                    <a:pt x="166" y="722"/>
                  </a:cubicBezTo>
                  <a:cubicBezTo>
                    <a:pt x="167" y="716"/>
                    <a:pt x="144" y="705"/>
                    <a:pt x="145" y="698"/>
                  </a:cubicBezTo>
                  <a:cubicBezTo>
                    <a:pt x="174" y="463"/>
                    <a:pt x="152" y="173"/>
                    <a:pt x="8" y="9"/>
                  </a:cubicBezTo>
                  <a:cubicBezTo>
                    <a:pt x="0" y="0"/>
                    <a:pt x="21" y="23"/>
                    <a:pt x="23" y="2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7" name="Freeform 451"/>
            <p:cNvSpPr>
              <a:spLocks/>
            </p:cNvSpPr>
            <p:nvPr/>
          </p:nvSpPr>
          <p:spPr bwMode="auto">
            <a:xfrm>
              <a:off x="845277" y="5687462"/>
              <a:ext cx="119152" cy="641426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42" y="654"/>
                </a:cxn>
                <a:cxn ang="0">
                  <a:pos x="31" y="629"/>
                </a:cxn>
                <a:cxn ang="0">
                  <a:pos x="4" y="10"/>
                </a:cxn>
                <a:cxn ang="0">
                  <a:pos x="12" y="27"/>
                </a:cxn>
              </a:cxnLst>
              <a:rect l="0" t="0" r="r" b="b"/>
              <a:pathLst>
                <a:path w="87" h="654">
                  <a:moveTo>
                    <a:pt x="12" y="27"/>
                  </a:moveTo>
                  <a:cubicBezTo>
                    <a:pt x="87" y="202"/>
                    <a:pt x="80" y="452"/>
                    <a:pt x="42" y="654"/>
                  </a:cubicBezTo>
                  <a:cubicBezTo>
                    <a:pt x="43" y="649"/>
                    <a:pt x="30" y="634"/>
                    <a:pt x="31" y="629"/>
                  </a:cubicBezTo>
                  <a:cubicBezTo>
                    <a:pt x="68" y="433"/>
                    <a:pt x="77" y="180"/>
                    <a:pt x="4" y="10"/>
                  </a:cubicBezTo>
                  <a:cubicBezTo>
                    <a:pt x="0" y="0"/>
                    <a:pt x="11" y="24"/>
                    <a:pt x="12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8" name="Freeform 452"/>
            <p:cNvSpPr>
              <a:spLocks/>
            </p:cNvSpPr>
            <p:nvPr/>
          </p:nvSpPr>
          <p:spPr bwMode="auto">
            <a:xfrm>
              <a:off x="704213" y="6006214"/>
              <a:ext cx="98608" cy="296194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11" y="302"/>
                </a:cxn>
                <a:cxn ang="0">
                  <a:pos x="19" y="292"/>
                </a:cxn>
                <a:cxn ang="0">
                  <a:pos x="69" y="4"/>
                </a:cxn>
                <a:cxn ang="0">
                  <a:pos x="64" y="11"/>
                </a:cxn>
              </a:cxnLst>
              <a:rect l="0" t="0" r="r" b="b"/>
              <a:pathLst>
                <a:path w="72" h="302">
                  <a:moveTo>
                    <a:pt x="64" y="11"/>
                  </a:moveTo>
                  <a:cubicBezTo>
                    <a:pt x="10" y="81"/>
                    <a:pt x="0" y="200"/>
                    <a:pt x="11" y="302"/>
                  </a:cubicBezTo>
                  <a:cubicBezTo>
                    <a:pt x="11" y="299"/>
                    <a:pt x="19" y="294"/>
                    <a:pt x="19" y="292"/>
                  </a:cubicBezTo>
                  <a:cubicBezTo>
                    <a:pt x="8" y="193"/>
                    <a:pt x="17" y="72"/>
                    <a:pt x="69" y="4"/>
                  </a:cubicBezTo>
                  <a:cubicBezTo>
                    <a:pt x="72" y="0"/>
                    <a:pt x="65" y="10"/>
                    <a:pt x="64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9" name="Freeform 453"/>
            <p:cNvSpPr>
              <a:spLocks/>
            </p:cNvSpPr>
            <p:nvPr/>
          </p:nvSpPr>
          <p:spPr bwMode="auto">
            <a:xfrm>
              <a:off x="717909" y="5774751"/>
              <a:ext cx="117781" cy="541388"/>
            </a:xfrm>
            <a:custGeom>
              <a:avLst/>
              <a:gdLst/>
              <a:ahLst/>
              <a:cxnLst>
                <a:cxn ang="0">
                  <a:pos x="12" y="23"/>
                </a:cxn>
                <a:cxn ang="0">
                  <a:pos x="40" y="552"/>
                </a:cxn>
                <a:cxn ang="0">
                  <a:pos x="30" y="531"/>
                </a:cxn>
                <a:cxn ang="0">
                  <a:pos x="4" y="8"/>
                </a:cxn>
                <a:cxn ang="0">
                  <a:pos x="12" y="23"/>
                </a:cxn>
              </a:cxnLst>
              <a:rect l="0" t="0" r="r" b="b"/>
              <a:pathLst>
                <a:path w="86" h="552">
                  <a:moveTo>
                    <a:pt x="12" y="23"/>
                  </a:moveTo>
                  <a:cubicBezTo>
                    <a:pt x="86" y="170"/>
                    <a:pt x="79" y="382"/>
                    <a:pt x="40" y="552"/>
                  </a:cubicBezTo>
                  <a:cubicBezTo>
                    <a:pt x="41" y="548"/>
                    <a:pt x="29" y="536"/>
                    <a:pt x="30" y="531"/>
                  </a:cubicBezTo>
                  <a:cubicBezTo>
                    <a:pt x="67" y="366"/>
                    <a:pt x="77" y="152"/>
                    <a:pt x="4" y="8"/>
                  </a:cubicBezTo>
                  <a:cubicBezTo>
                    <a:pt x="0" y="0"/>
                    <a:pt x="10" y="21"/>
                    <a:pt x="12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0" name="Freeform 454"/>
            <p:cNvSpPr>
              <a:spLocks/>
            </p:cNvSpPr>
            <p:nvPr/>
          </p:nvSpPr>
          <p:spPr bwMode="auto">
            <a:xfrm>
              <a:off x="563149" y="5645289"/>
              <a:ext cx="172564" cy="593368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6" y="605"/>
                </a:cxn>
                <a:cxn ang="0">
                  <a:pos x="93" y="585"/>
                </a:cxn>
                <a:cxn ang="0">
                  <a:pos x="5" y="8"/>
                </a:cxn>
                <a:cxn ang="0">
                  <a:pos x="15" y="22"/>
                </a:cxn>
              </a:cxnLst>
              <a:rect l="0" t="0" r="r" b="b"/>
              <a:pathLst>
                <a:path w="126" h="605">
                  <a:moveTo>
                    <a:pt x="15" y="22"/>
                  </a:moveTo>
                  <a:cubicBezTo>
                    <a:pt x="109" y="162"/>
                    <a:pt x="126" y="401"/>
                    <a:pt x="106" y="605"/>
                  </a:cubicBezTo>
                  <a:cubicBezTo>
                    <a:pt x="107" y="600"/>
                    <a:pt x="92" y="590"/>
                    <a:pt x="93" y="585"/>
                  </a:cubicBezTo>
                  <a:cubicBezTo>
                    <a:pt x="112" y="388"/>
                    <a:pt x="97" y="145"/>
                    <a:pt x="5" y="8"/>
                  </a:cubicBezTo>
                  <a:cubicBezTo>
                    <a:pt x="0" y="0"/>
                    <a:pt x="13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1" name="Freeform 455"/>
            <p:cNvSpPr>
              <a:spLocks/>
            </p:cNvSpPr>
            <p:nvPr/>
          </p:nvSpPr>
          <p:spPr bwMode="auto">
            <a:xfrm>
              <a:off x="693257" y="5815943"/>
              <a:ext cx="98608" cy="523734"/>
            </a:xfrm>
            <a:custGeom>
              <a:avLst/>
              <a:gdLst/>
              <a:ahLst/>
              <a:cxnLst>
                <a:cxn ang="0">
                  <a:pos x="8" y="19"/>
                </a:cxn>
                <a:cxn ang="0">
                  <a:pos x="61" y="534"/>
                </a:cxn>
                <a:cxn ang="0">
                  <a:pos x="53" y="516"/>
                </a:cxn>
                <a:cxn ang="0">
                  <a:pos x="3" y="7"/>
                </a:cxn>
                <a:cxn ang="0">
                  <a:pos x="8" y="19"/>
                </a:cxn>
              </a:cxnLst>
              <a:rect l="0" t="0" r="r" b="b"/>
              <a:pathLst>
                <a:path w="72" h="534">
                  <a:moveTo>
                    <a:pt x="8" y="19"/>
                  </a:moveTo>
                  <a:cubicBezTo>
                    <a:pt x="62" y="143"/>
                    <a:pt x="72" y="354"/>
                    <a:pt x="61" y="534"/>
                  </a:cubicBezTo>
                  <a:cubicBezTo>
                    <a:pt x="61" y="530"/>
                    <a:pt x="53" y="521"/>
                    <a:pt x="53" y="516"/>
                  </a:cubicBezTo>
                  <a:cubicBezTo>
                    <a:pt x="64" y="342"/>
                    <a:pt x="56" y="128"/>
                    <a:pt x="3" y="7"/>
                  </a:cubicBezTo>
                  <a:cubicBezTo>
                    <a:pt x="0" y="0"/>
                    <a:pt x="7" y="17"/>
                    <a:pt x="8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2" name="Freeform 456"/>
            <p:cNvSpPr>
              <a:spLocks/>
            </p:cNvSpPr>
            <p:nvPr/>
          </p:nvSpPr>
          <p:spPr bwMode="auto">
            <a:xfrm>
              <a:off x="524801" y="5856155"/>
              <a:ext cx="150652" cy="467830"/>
            </a:xfrm>
            <a:custGeom>
              <a:avLst/>
              <a:gdLst/>
              <a:ahLst/>
              <a:cxnLst>
                <a:cxn ang="0">
                  <a:pos x="15" y="20"/>
                </a:cxn>
                <a:cxn ang="0">
                  <a:pos x="53" y="477"/>
                </a:cxn>
                <a:cxn ang="0">
                  <a:pos x="39" y="459"/>
                </a:cxn>
                <a:cxn ang="0">
                  <a:pos x="5" y="7"/>
                </a:cxn>
                <a:cxn ang="0">
                  <a:pos x="15" y="20"/>
                </a:cxn>
              </a:cxnLst>
              <a:rect l="0" t="0" r="r" b="b"/>
              <a:pathLst>
                <a:path w="110" h="477">
                  <a:moveTo>
                    <a:pt x="15" y="20"/>
                  </a:moveTo>
                  <a:cubicBezTo>
                    <a:pt x="110" y="147"/>
                    <a:pt x="101" y="329"/>
                    <a:pt x="53" y="477"/>
                  </a:cubicBezTo>
                  <a:cubicBezTo>
                    <a:pt x="54" y="473"/>
                    <a:pt x="38" y="462"/>
                    <a:pt x="39" y="459"/>
                  </a:cubicBezTo>
                  <a:cubicBezTo>
                    <a:pt x="85" y="316"/>
                    <a:pt x="98" y="131"/>
                    <a:pt x="5" y="7"/>
                  </a:cubicBezTo>
                  <a:cubicBezTo>
                    <a:pt x="0" y="0"/>
                    <a:pt x="13" y="17"/>
                    <a:pt x="1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3" name="Freeform 457"/>
            <p:cNvSpPr>
              <a:spLocks/>
            </p:cNvSpPr>
            <p:nvPr/>
          </p:nvSpPr>
          <p:spPr bwMode="auto">
            <a:xfrm>
              <a:off x="780908" y="5754154"/>
              <a:ext cx="119151" cy="582581"/>
            </a:xfrm>
            <a:custGeom>
              <a:avLst/>
              <a:gdLst/>
              <a:ahLst/>
              <a:cxnLst>
                <a:cxn ang="0">
                  <a:pos x="75" y="24"/>
                </a:cxn>
                <a:cxn ang="0">
                  <a:pos x="45" y="594"/>
                </a:cxn>
                <a:cxn ang="0">
                  <a:pos x="55" y="572"/>
                </a:cxn>
                <a:cxn ang="0">
                  <a:pos x="83" y="8"/>
                </a:cxn>
                <a:cxn ang="0">
                  <a:pos x="75" y="24"/>
                </a:cxn>
              </a:cxnLst>
              <a:rect l="0" t="0" r="r" b="b"/>
              <a:pathLst>
                <a:path w="87" h="594">
                  <a:moveTo>
                    <a:pt x="75" y="24"/>
                  </a:moveTo>
                  <a:cubicBezTo>
                    <a:pt x="0" y="183"/>
                    <a:pt x="7" y="411"/>
                    <a:pt x="45" y="594"/>
                  </a:cubicBezTo>
                  <a:cubicBezTo>
                    <a:pt x="44" y="590"/>
                    <a:pt x="56" y="576"/>
                    <a:pt x="55" y="572"/>
                  </a:cubicBezTo>
                  <a:cubicBezTo>
                    <a:pt x="19" y="394"/>
                    <a:pt x="10" y="163"/>
                    <a:pt x="83" y="8"/>
                  </a:cubicBezTo>
                  <a:cubicBezTo>
                    <a:pt x="87" y="0"/>
                    <a:pt x="76" y="22"/>
                    <a:pt x="75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4" name="Freeform 458"/>
            <p:cNvSpPr>
              <a:spLocks/>
            </p:cNvSpPr>
            <p:nvPr/>
          </p:nvSpPr>
          <p:spPr bwMode="auto">
            <a:xfrm>
              <a:off x="634365" y="5643327"/>
              <a:ext cx="173934" cy="593369"/>
            </a:xfrm>
            <a:custGeom>
              <a:avLst/>
              <a:gdLst/>
              <a:ahLst/>
              <a:cxnLst>
                <a:cxn ang="0">
                  <a:pos x="112" y="22"/>
                </a:cxn>
                <a:cxn ang="0">
                  <a:pos x="20" y="605"/>
                </a:cxn>
                <a:cxn ang="0">
                  <a:pos x="34" y="585"/>
                </a:cxn>
                <a:cxn ang="0">
                  <a:pos x="122" y="8"/>
                </a:cxn>
                <a:cxn ang="0">
                  <a:pos x="112" y="22"/>
                </a:cxn>
              </a:cxnLst>
              <a:rect l="0" t="0" r="r" b="b"/>
              <a:pathLst>
                <a:path w="127" h="605">
                  <a:moveTo>
                    <a:pt x="112" y="22"/>
                  </a:moveTo>
                  <a:cubicBezTo>
                    <a:pt x="18" y="163"/>
                    <a:pt x="0" y="402"/>
                    <a:pt x="20" y="605"/>
                  </a:cubicBezTo>
                  <a:cubicBezTo>
                    <a:pt x="20" y="600"/>
                    <a:pt x="34" y="590"/>
                    <a:pt x="34" y="585"/>
                  </a:cubicBezTo>
                  <a:cubicBezTo>
                    <a:pt x="15" y="388"/>
                    <a:pt x="29" y="145"/>
                    <a:pt x="122" y="8"/>
                  </a:cubicBezTo>
                  <a:cubicBezTo>
                    <a:pt x="127" y="0"/>
                    <a:pt x="114" y="19"/>
                    <a:pt x="112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5" name="Freeform 459"/>
            <p:cNvSpPr>
              <a:spLocks/>
            </p:cNvSpPr>
            <p:nvPr/>
          </p:nvSpPr>
          <p:spPr bwMode="auto">
            <a:xfrm>
              <a:off x="1931336" y="5724731"/>
              <a:ext cx="236934" cy="510983"/>
            </a:xfrm>
            <a:custGeom>
              <a:avLst/>
              <a:gdLst/>
              <a:ahLst/>
              <a:cxnLst>
                <a:cxn ang="0">
                  <a:pos x="153" y="19"/>
                </a:cxn>
                <a:cxn ang="0">
                  <a:pos x="27" y="521"/>
                </a:cxn>
                <a:cxn ang="0">
                  <a:pos x="45" y="504"/>
                </a:cxn>
                <a:cxn ang="0">
                  <a:pos x="166" y="7"/>
                </a:cxn>
                <a:cxn ang="0">
                  <a:pos x="153" y="19"/>
                </a:cxn>
              </a:cxnLst>
              <a:rect l="0" t="0" r="r" b="b"/>
              <a:pathLst>
                <a:path w="173" h="521">
                  <a:moveTo>
                    <a:pt x="153" y="19"/>
                  </a:moveTo>
                  <a:cubicBezTo>
                    <a:pt x="23" y="140"/>
                    <a:pt x="0" y="346"/>
                    <a:pt x="27" y="521"/>
                  </a:cubicBezTo>
                  <a:cubicBezTo>
                    <a:pt x="26" y="517"/>
                    <a:pt x="46" y="508"/>
                    <a:pt x="45" y="504"/>
                  </a:cubicBezTo>
                  <a:cubicBezTo>
                    <a:pt x="19" y="334"/>
                    <a:pt x="40" y="125"/>
                    <a:pt x="166" y="7"/>
                  </a:cubicBezTo>
                  <a:cubicBezTo>
                    <a:pt x="173" y="0"/>
                    <a:pt x="155" y="17"/>
                    <a:pt x="15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6" name="Freeform 460"/>
            <p:cNvSpPr>
              <a:spLocks/>
            </p:cNvSpPr>
            <p:nvPr/>
          </p:nvSpPr>
          <p:spPr bwMode="auto">
            <a:xfrm>
              <a:off x="1943662" y="5855174"/>
              <a:ext cx="150651" cy="467830"/>
            </a:xfrm>
            <a:custGeom>
              <a:avLst/>
              <a:gdLst/>
              <a:ahLst/>
              <a:cxnLst>
                <a:cxn ang="0">
                  <a:pos x="95" y="20"/>
                </a:cxn>
                <a:cxn ang="0">
                  <a:pos x="57" y="477"/>
                </a:cxn>
                <a:cxn ang="0">
                  <a:pos x="71" y="459"/>
                </a:cxn>
                <a:cxn ang="0">
                  <a:pos x="105" y="7"/>
                </a:cxn>
                <a:cxn ang="0">
                  <a:pos x="95" y="20"/>
                </a:cxn>
              </a:cxnLst>
              <a:rect l="0" t="0" r="r" b="b"/>
              <a:pathLst>
                <a:path w="110" h="477">
                  <a:moveTo>
                    <a:pt x="95" y="20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6" y="473"/>
                    <a:pt x="72" y="463"/>
                    <a:pt x="71" y="459"/>
                  </a:cubicBezTo>
                  <a:cubicBezTo>
                    <a:pt x="24" y="316"/>
                    <a:pt x="12" y="131"/>
                    <a:pt x="105" y="7"/>
                  </a:cubicBezTo>
                  <a:cubicBezTo>
                    <a:pt x="110" y="0"/>
                    <a:pt x="96" y="17"/>
                    <a:pt x="9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7" name="Freeform 461"/>
            <p:cNvSpPr>
              <a:spLocks/>
            </p:cNvSpPr>
            <p:nvPr/>
          </p:nvSpPr>
          <p:spPr bwMode="auto">
            <a:xfrm>
              <a:off x="1997074" y="5832617"/>
              <a:ext cx="219130" cy="433502"/>
            </a:xfrm>
            <a:custGeom>
              <a:avLst/>
              <a:gdLst/>
              <a:ahLst/>
              <a:cxnLst>
                <a:cxn ang="0">
                  <a:pos x="141" y="16"/>
                </a:cxn>
                <a:cxn ang="0">
                  <a:pos x="25" y="442"/>
                </a:cxn>
                <a:cxn ang="0">
                  <a:pos x="42" y="427"/>
                </a:cxn>
                <a:cxn ang="0">
                  <a:pos x="154" y="6"/>
                </a:cxn>
                <a:cxn ang="0">
                  <a:pos x="141" y="16"/>
                </a:cxn>
              </a:cxnLst>
              <a:rect l="0" t="0" r="r" b="b"/>
              <a:pathLst>
                <a:path w="160" h="442">
                  <a:moveTo>
                    <a:pt x="141" y="16"/>
                  </a:moveTo>
                  <a:cubicBezTo>
                    <a:pt x="22" y="119"/>
                    <a:pt x="0" y="293"/>
                    <a:pt x="25" y="442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7" y="106"/>
                    <a:pt x="154" y="6"/>
                  </a:cubicBezTo>
                  <a:cubicBezTo>
                    <a:pt x="160" y="0"/>
                    <a:pt x="143" y="14"/>
                    <a:pt x="14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8" name="Freeform 462"/>
            <p:cNvSpPr>
              <a:spLocks/>
            </p:cNvSpPr>
            <p:nvPr/>
          </p:nvSpPr>
          <p:spPr bwMode="auto">
            <a:xfrm>
              <a:off x="1866968" y="6005233"/>
              <a:ext cx="99977" cy="296194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12" y="302"/>
                </a:cxn>
                <a:cxn ang="0">
                  <a:pos x="19" y="292"/>
                </a:cxn>
                <a:cxn ang="0">
                  <a:pos x="70" y="4"/>
                </a:cxn>
                <a:cxn ang="0">
                  <a:pos x="64" y="11"/>
                </a:cxn>
              </a:cxnLst>
              <a:rect l="0" t="0" r="r" b="b"/>
              <a:pathLst>
                <a:path w="73" h="302">
                  <a:moveTo>
                    <a:pt x="64" y="11"/>
                  </a:moveTo>
                  <a:cubicBezTo>
                    <a:pt x="10" y="81"/>
                    <a:pt x="0" y="200"/>
                    <a:pt x="12" y="302"/>
                  </a:cubicBezTo>
                  <a:cubicBezTo>
                    <a:pt x="11" y="299"/>
                    <a:pt x="20" y="294"/>
                    <a:pt x="19" y="292"/>
                  </a:cubicBezTo>
                  <a:cubicBezTo>
                    <a:pt x="9" y="193"/>
                    <a:pt x="17" y="72"/>
                    <a:pt x="70" y="4"/>
                  </a:cubicBezTo>
                  <a:cubicBezTo>
                    <a:pt x="73" y="0"/>
                    <a:pt x="65" y="10"/>
                    <a:pt x="64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9" name="Freeform 463"/>
            <p:cNvSpPr>
              <a:spLocks/>
            </p:cNvSpPr>
            <p:nvPr/>
          </p:nvSpPr>
          <p:spPr bwMode="auto">
            <a:xfrm>
              <a:off x="1880662" y="5773770"/>
              <a:ext cx="117783" cy="541387"/>
            </a:xfrm>
            <a:custGeom>
              <a:avLst/>
              <a:gdLst/>
              <a:ahLst/>
              <a:cxnLst>
                <a:cxn ang="0">
                  <a:pos x="12" y="23"/>
                </a:cxn>
                <a:cxn ang="0">
                  <a:pos x="41" y="552"/>
                </a:cxn>
                <a:cxn ang="0">
                  <a:pos x="30" y="531"/>
                </a:cxn>
                <a:cxn ang="0">
                  <a:pos x="4" y="8"/>
                </a:cxn>
                <a:cxn ang="0">
                  <a:pos x="12" y="23"/>
                </a:cxn>
              </a:cxnLst>
              <a:rect l="0" t="0" r="r" b="b"/>
              <a:pathLst>
                <a:path w="86" h="552">
                  <a:moveTo>
                    <a:pt x="12" y="23"/>
                  </a:moveTo>
                  <a:cubicBezTo>
                    <a:pt x="86" y="170"/>
                    <a:pt x="79" y="382"/>
                    <a:pt x="41" y="552"/>
                  </a:cubicBezTo>
                  <a:cubicBezTo>
                    <a:pt x="42" y="548"/>
                    <a:pt x="29" y="536"/>
                    <a:pt x="30" y="531"/>
                  </a:cubicBezTo>
                  <a:cubicBezTo>
                    <a:pt x="67" y="366"/>
                    <a:pt x="77" y="152"/>
                    <a:pt x="4" y="8"/>
                  </a:cubicBezTo>
                  <a:cubicBezTo>
                    <a:pt x="0" y="0"/>
                    <a:pt x="11" y="21"/>
                    <a:pt x="12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0" name="Freeform 464"/>
            <p:cNvSpPr>
              <a:spLocks/>
            </p:cNvSpPr>
            <p:nvPr/>
          </p:nvSpPr>
          <p:spPr bwMode="auto">
            <a:xfrm>
              <a:off x="1856010" y="5814963"/>
              <a:ext cx="98609" cy="523733"/>
            </a:xfrm>
            <a:custGeom>
              <a:avLst/>
              <a:gdLst/>
              <a:ahLst/>
              <a:cxnLst>
                <a:cxn ang="0">
                  <a:pos x="9" y="19"/>
                </a:cxn>
                <a:cxn ang="0">
                  <a:pos x="61" y="534"/>
                </a:cxn>
                <a:cxn ang="0">
                  <a:pos x="53" y="516"/>
                </a:cxn>
                <a:cxn ang="0">
                  <a:pos x="3" y="7"/>
                </a:cxn>
                <a:cxn ang="0">
                  <a:pos x="9" y="19"/>
                </a:cxn>
              </a:cxnLst>
              <a:rect l="0" t="0" r="r" b="b"/>
              <a:pathLst>
                <a:path w="72" h="534">
                  <a:moveTo>
                    <a:pt x="9" y="19"/>
                  </a:moveTo>
                  <a:cubicBezTo>
                    <a:pt x="63" y="143"/>
                    <a:pt x="72" y="354"/>
                    <a:pt x="61" y="534"/>
                  </a:cubicBezTo>
                  <a:cubicBezTo>
                    <a:pt x="62" y="530"/>
                    <a:pt x="53" y="521"/>
                    <a:pt x="53" y="516"/>
                  </a:cubicBezTo>
                  <a:cubicBezTo>
                    <a:pt x="64" y="342"/>
                    <a:pt x="56" y="128"/>
                    <a:pt x="3" y="7"/>
                  </a:cubicBezTo>
                  <a:cubicBezTo>
                    <a:pt x="0" y="0"/>
                    <a:pt x="8" y="17"/>
                    <a:pt x="9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1" name="Freeform 465"/>
            <p:cNvSpPr>
              <a:spLocks/>
            </p:cNvSpPr>
            <p:nvPr/>
          </p:nvSpPr>
          <p:spPr bwMode="auto">
            <a:xfrm>
              <a:off x="1687556" y="5855174"/>
              <a:ext cx="150650" cy="467830"/>
            </a:xfrm>
            <a:custGeom>
              <a:avLst/>
              <a:gdLst/>
              <a:ahLst/>
              <a:cxnLst>
                <a:cxn ang="0">
                  <a:pos x="15" y="20"/>
                </a:cxn>
                <a:cxn ang="0">
                  <a:pos x="53" y="477"/>
                </a:cxn>
                <a:cxn ang="0">
                  <a:pos x="39" y="459"/>
                </a:cxn>
                <a:cxn ang="0">
                  <a:pos x="5" y="7"/>
                </a:cxn>
                <a:cxn ang="0">
                  <a:pos x="15" y="20"/>
                </a:cxn>
              </a:cxnLst>
              <a:rect l="0" t="0" r="r" b="b"/>
              <a:pathLst>
                <a:path w="110" h="477">
                  <a:moveTo>
                    <a:pt x="15" y="20"/>
                  </a:moveTo>
                  <a:cubicBezTo>
                    <a:pt x="110" y="147"/>
                    <a:pt x="101" y="329"/>
                    <a:pt x="53" y="477"/>
                  </a:cubicBezTo>
                  <a:cubicBezTo>
                    <a:pt x="54" y="473"/>
                    <a:pt x="38" y="462"/>
                    <a:pt x="39" y="459"/>
                  </a:cubicBezTo>
                  <a:cubicBezTo>
                    <a:pt x="86" y="316"/>
                    <a:pt x="98" y="131"/>
                    <a:pt x="5" y="7"/>
                  </a:cubicBezTo>
                  <a:cubicBezTo>
                    <a:pt x="0" y="0"/>
                    <a:pt x="13" y="17"/>
                    <a:pt x="1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2" name="Freeform 466"/>
            <p:cNvSpPr>
              <a:spLocks/>
            </p:cNvSpPr>
            <p:nvPr/>
          </p:nvSpPr>
          <p:spPr bwMode="auto">
            <a:xfrm>
              <a:off x="1943662" y="5753174"/>
              <a:ext cx="119151" cy="582581"/>
            </a:xfrm>
            <a:custGeom>
              <a:avLst/>
              <a:gdLst/>
              <a:ahLst/>
              <a:cxnLst>
                <a:cxn ang="0">
                  <a:pos x="75" y="24"/>
                </a:cxn>
                <a:cxn ang="0">
                  <a:pos x="45" y="594"/>
                </a:cxn>
                <a:cxn ang="0">
                  <a:pos x="56" y="572"/>
                </a:cxn>
                <a:cxn ang="0">
                  <a:pos x="83" y="8"/>
                </a:cxn>
                <a:cxn ang="0">
                  <a:pos x="75" y="24"/>
                </a:cxn>
              </a:cxnLst>
              <a:rect l="0" t="0" r="r" b="b"/>
              <a:pathLst>
                <a:path w="87" h="594">
                  <a:moveTo>
                    <a:pt x="75" y="24"/>
                  </a:moveTo>
                  <a:cubicBezTo>
                    <a:pt x="0" y="183"/>
                    <a:pt x="7" y="411"/>
                    <a:pt x="45" y="594"/>
                  </a:cubicBezTo>
                  <a:cubicBezTo>
                    <a:pt x="44" y="590"/>
                    <a:pt x="57" y="576"/>
                    <a:pt x="56" y="572"/>
                  </a:cubicBezTo>
                  <a:cubicBezTo>
                    <a:pt x="19" y="394"/>
                    <a:pt x="10" y="163"/>
                    <a:pt x="83" y="8"/>
                  </a:cubicBezTo>
                  <a:cubicBezTo>
                    <a:pt x="87" y="0"/>
                    <a:pt x="77" y="22"/>
                    <a:pt x="75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3" name="Freeform 467"/>
            <p:cNvSpPr>
              <a:spLocks/>
            </p:cNvSpPr>
            <p:nvPr/>
          </p:nvSpPr>
          <p:spPr bwMode="auto">
            <a:xfrm>
              <a:off x="1798489" y="5642347"/>
              <a:ext cx="172564" cy="593368"/>
            </a:xfrm>
            <a:custGeom>
              <a:avLst/>
              <a:gdLst/>
              <a:ahLst/>
              <a:cxnLst>
                <a:cxn ang="0">
                  <a:pos x="111" y="22"/>
                </a:cxn>
                <a:cxn ang="0">
                  <a:pos x="19" y="605"/>
                </a:cxn>
                <a:cxn ang="0">
                  <a:pos x="33" y="585"/>
                </a:cxn>
                <a:cxn ang="0">
                  <a:pos x="121" y="8"/>
                </a:cxn>
                <a:cxn ang="0">
                  <a:pos x="111" y="22"/>
                </a:cxn>
              </a:cxnLst>
              <a:rect l="0" t="0" r="r" b="b"/>
              <a:pathLst>
                <a:path w="126" h="605">
                  <a:moveTo>
                    <a:pt x="111" y="22"/>
                  </a:moveTo>
                  <a:cubicBezTo>
                    <a:pt x="17" y="163"/>
                    <a:pt x="0" y="402"/>
                    <a:pt x="19" y="605"/>
                  </a:cubicBezTo>
                  <a:cubicBezTo>
                    <a:pt x="19" y="600"/>
                    <a:pt x="34" y="590"/>
                    <a:pt x="33" y="585"/>
                  </a:cubicBezTo>
                  <a:cubicBezTo>
                    <a:pt x="14" y="388"/>
                    <a:pt x="29" y="145"/>
                    <a:pt x="121" y="8"/>
                  </a:cubicBezTo>
                  <a:cubicBezTo>
                    <a:pt x="126" y="0"/>
                    <a:pt x="113" y="19"/>
                    <a:pt x="111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4" name="Freeform 468"/>
            <p:cNvSpPr>
              <a:spLocks/>
            </p:cNvSpPr>
            <p:nvPr/>
          </p:nvSpPr>
          <p:spPr bwMode="auto">
            <a:xfrm>
              <a:off x="2638028" y="6069964"/>
              <a:ext cx="198585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2" y="292"/>
                </a:cxn>
                <a:cxn ang="0">
                  <a:pos x="107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5" y="79"/>
                    <a:pt x="145" y="194"/>
                    <a:pt x="122" y="292"/>
                  </a:cubicBezTo>
                  <a:cubicBezTo>
                    <a:pt x="123" y="289"/>
                    <a:pt x="106" y="285"/>
                    <a:pt x="107" y="282"/>
                  </a:cubicBezTo>
                  <a:cubicBezTo>
                    <a:pt x="129" y="187"/>
                    <a:pt x="112" y="70"/>
                    <a:pt x="6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5" name="Freeform 469"/>
            <p:cNvSpPr>
              <a:spLocks/>
            </p:cNvSpPr>
            <p:nvPr/>
          </p:nvSpPr>
          <p:spPr bwMode="auto">
            <a:xfrm>
              <a:off x="2750332" y="6011118"/>
              <a:ext cx="89021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5" y="352"/>
                </a:cxn>
                <a:cxn ang="0">
                  <a:pos x="48" y="340"/>
                </a:cxn>
                <a:cxn ang="0">
                  <a:pos x="2" y="4"/>
                </a:cxn>
                <a:cxn ang="0">
                  <a:pos x="8" y="12"/>
                </a:cxn>
              </a:cxnLst>
              <a:rect l="0" t="0" r="r" b="b"/>
              <a:pathLst>
                <a:path w="65" h="352">
                  <a:moveTo>
                    <a:pt x="8" y="12"/>
                  </a:moveTo>
                  <a:cubicBezTo>
                    <a:pt x="56" y="94"/>
                    <a:pt x="65" y="233"/>
                    <a:pt x="55" y="352"/>
                  </a:cubicBezTo>
                  <a:cubicBezTo>
                    <a:pt x="55" y="349"/>
                    <a:pt x="48" y="343"/>
                    <a:pt x="48" y="340"/>
                  </a:cubicBezTo>
                  <a:cubicBezTo>
                    <a:pt x="58" y="225"/>
                    <a:pt x="50" y="84"/>
                    <a:pt x="2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6" name="Freeform 470"/>
            <p:cNvSpPr>
              <a:spLocks/>
            </p:cNvSpPr>
            <p:nvPr/>
          </p:nvSpPr>
          <p:spPr bwMode="auto">
            <a:xfrm>
              <a:off x="2880440" y="6047405"/>
              <a:ext cx="136956" cy="308945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6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00" h="315">
                  <a:moveTo>
                    <a:pt x="14" y="13"/>
                  </a:moveTo>
                  <a:cubicBezTo>
                    <a:pt x="100" y="97"/>
                    <a:pt x="92" y="218"/>
                    <a:pt x="48" y="315"/>
                  </a:cubicBezTo>
                  <a:cubicBezTo>
                    <a:pt x="49" y="312"/>
                    <a:pt x="35" y="305"/>
                    <a:pt x="36" y="303"/>
                  </a:cubicBezTo>
                  <a:cubicBezTo>
                    <a:pt x="78" y="209"/>
                    <a:pt x="89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7" name="Freeform 471"/>
            <p:cNvSpPr>
              <a:spLocks/>
            </p:cNvSpPr>
            <p:nvPr/>
          </p:nvSpPr>
          <p:spPr bwMode="auto">
            <a:xfrm>
              <a:off x="2770875" y="6069964"/>
              <a:ext cx="198586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2" y="292"/>
                </a:cxn>
                <a:cxn ang="0">
                  <a:pos x="106" y="282"/>
                </a:cxn>
                <a:cxn ang="0">
                  <a:pos x="5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5" y="79"/>
                    <a:pt x="145" y="194"/>
                    <a:pt x="122" y="292"/>
                  </a:cubicBezTo>
                  <a:cubicBezTo>
                    <a:pt x="123" y="289"/>
                    <a:pt x="106" y="285"/>
                    <a:pt x="106" y="282"/>
                  </a:cubicBezTo>
                  <a:cubicBezTo>
                    <a:pt x="128" y="187"/>
                    <a:pt x="111" y="70"/>
                    <a:pt x="5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8" name="Freeform 472"/>
            <p:cNvSpPr>
              <a:spLocks/>
            </p:cNvSpPr>
            <p:nvPr/>
          </p:nvSpPr>
          <p:spPr bwMode="auto">
            <a:xfrm>
              <a:off x="2713353" y="6011118"/>
              <a:ext cx="89021" cy="345232"/>
            </a:xfrm>
            <a:custGeom>
              <a:avLst/>
              <a:gdLst/>
              <a:ahLst/>
              <a:cxnLst>
                <a:cxn ang="0">
                  <a:pos x="7" y="12"/>
                </a:cxn>
                <a:cxn ang="0">
                  <a:pos x="55" y="352"/>
                </a:cxn>
                <a:cxn ang="0">
                  <a:pos x="48" y="340"/>
                </a:cxn>
                <a:cxn ang="0">
                  <a:pos x="2" y="4"/>
                </a:cxn>
                <a:cxn ang="0">
                  <a:pos x="7" y="12"/>
                </a:cxn>
              </a:cxnLst>
              <a:rect l="0" t="0" r="r" b="b"/>
              <a:pathLst>
                <a:path w="65" h="352">
                  <a:moveTo>
                    <a:pt x="7" y="12"/>
                  </a:moveTo>
                  <a:cubicBezTo>
                    <a:pt x="56" y="94"/>
                    <a:pt x="65" y="233"/>
                    <a:pt x="55" y="352"/>
                  </a:cubicBezTo>
                  <a:cubicBezTo>
                    <a:pt x="55" y="349"/>
                    <a:pt x="48" y="343"/>
                    <a:pt x="48" y="340"/>
                  </a:cubicBezTo>
                  <a:cubicBezTo>
                    <a:pt x="58" y="225"/>
                    <a:pt x="50" y="84"/>
                    <a:pt x="2" y="4"/>
                  </a:cubicBezTo>
                  <a:cubicBezTo>
                    <a:pt x="0" y="0"/>
                    <a:pt x="6" y="11"/>
                    <a:pt x="7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9" name="Freeform 473"/>
            <p:cNvSpPr>
              <a:spLocks/>
            </p:cNvSpPr>
            <p:nvPr/>
          </p:nvSpPr>
          <p:spPr bwMode="auto">
            <a:xfrm>
              <a:off x="2654462" y="6047405"/>
              <a:ext cx="136956" cy="308945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6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00" h="315">
                  <a:moveTo>
                    <a:pt x="14" y="13"/>
                  </a:moveTo>
                  <a:cubicBezTo>
                    <a:pt x="100" y="97"/>
                    <a:pt x="92" y="218"/>
                    <a:pt x="48" y="315"/>
                  </a:cubicBezTo>
                  <a:cubicBezTo>
                    <a:pt x="49" y="312"/>
                    <a:pt x="34" y="305"/>
                    <a:pt x="36" y="303"/>
                  </a:cubicBezTo>
                  <a:cubicBezTo>
                    <a:pt x="78" y="209"/>
                    <a:pt x="89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0" name="Freeform 474"/>
            <p:cNvSpPr>
              <a:spLocks/>
            </p:cNvSpPr>
            <p:nvPr/>
          </p:nvSpPr>
          <p:spPr bwMode="auto">
            <a:xfrm>
              <a:off x="2798265" y="5965021"/>
              <a:ext cx="157500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5" h="399">
                  <a:moveTo>
                    <a:pt x="101" y="14"/>
                  </a:moveTo>
                  <a:cubicBezTo>
                    <a:pt x="16" y="107"/>
                    <a:pt x="0" y="265"/>
                    <a:pt x="18" y="399"/>
                  </a:cubicBezTo>
                  <a:cubicBezTo>
                    <a:pt x="18" y="395"/>
                    <a:pt x="31" y="389"/>
                    <a:pt x="30" y="386"/>
                  </a:cubicBezTo>
                  <a:cubicBezTo>
                    <a:pt x="13" y="255"/>
                    <a:pt x="27" y="96"/>
                    <a:pt x="110" y="5"/>
                  </a:cubicBezTo>
                  <a:cubicBezTo>
                    <a:pt x="115" y="0"/>
                    <a:pt x="103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1" name="Freeform 475"/>
            <p:cNvSpPr>
              <a:spLocks/>
            </p:cNvSpPr>
            <p:nvPr/>
          </p:nvSpPr>
          <p:spPr bwMode="auto">
            <a:xfrm>
              <a:off x="2773614" y="5965021"/>
              <a:ext cx="157499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5" h="399">
                  <a:moveTo>
                    <a:pt x="101" y="14"/>
                  </a:moveTo>
                  <a:cubicBezTo>
                    <a:pt x="16" y="107"/>
                    <a:pt x="0" y="265"/>
                    <a:pt x="18" y="399"/>
                  </a:cubicBezTo>
                  <a:cubicBezTo>
                    <a:pt x="18" y="396"/>
                    <a:pt x="31" y="389"/>
                    <a:pt x="30" y="386"/>
                  </a:cubicBezTo>
                  <a:cubicBezTo>
                    <a:pt x="13" y="255"/>
                    <a:pt x="27" y="96"/>
                    <a:pt x="110" y="5"/>
                  </a:cubicBezTo>
                  <a:cubicBezTo>
                    <a:pt x="115" y="0"/>
                    <a:pt x="103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2" name="Freeform 476"/>
            <p:cNvSpPr>
              <a:spLocks/>
            </p:cNvSpPr>
            <p:nvPr/>
          </p:nvSpPr>
          <p:spPr bwMode="auto">
            <a:xfrm>
              <a:off x="2833874" y="5882636"/>
              <a:ext cx="69849" cy="473714"/>
            </a:xfrm>
            <a:custGeom>
              <a:avLst/>
              <a:gdLst/>
              <a:ahLst/>
              <a:cxnLst>
                <a:cxn ang="0">
                  <a:pos x="45" y="18"/>
                </a:cxn>
                <a:cxn ang="0">
                  <a:pos x="8" y="483"/>
                </a:cxn>
                <a:cxn ang="0">
                  <a:pos x="13" y="467"/>
                </a:cxn>
                <a:cxn ang="0">
                  <a:pos x="49" y="7"/>
                </a:cxn>
                <a:cxn ang="0">
                  <a:pos x="45" y="18"/>
                </a:cxn>
              </a:cxnLst>
              <a:rect l="0" t="0" r="r" b="b"/>
              <a:pathLst>
                <a:path w="51" h="483">
                  <a:moveTo>
                    <a:pt x="45" y="18"/>
                  </a:moveTo>
                  <a:cubicBezTo>
                    <a:pt x="7" y="130"/>
                    <a:pt x="0" y="320"/>
                    <a:pt x="8" y="483"/>
                  </a:cubicBezTo>
                  <a:cubicBezTo>
                    <a:pt x="7" y="479"/>
                    <a:pt x="13" y="471"/>
                    <a:pt x="13" y="467"/>
                  </a:cubicBezTo>
                  <a:cubicBezTo>
                    <a:pt x="5" y="310"/>
                    <a:pt x="11" y="116"/>
                    <a:pt x="49" y="7"/>
                  </a:cubicBezTo>
                  <a:cubicBezTo>
                    <a:pt x="51" y="0"/>
                    <a:pt x="46" y="16"/>
                    <a:pt x="45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3" name="Freeform 477"/>
            <p:cNvSpPr>
              <a:spLocks/>
            </p:cNvSpPr>
            <p:nvPr/>
          </p:nvSpPr>
          <p:spPr bwMode="auto">
            <a:xfrm>
              <a:off x="2850309" y="5933636"/>
              <a:ext cx="108195" cy="422714"/>
            </a:xfrm>
            <a:custGeom>
              <a:avLst/>
              <a:gdLst/>
              <a:ahLst/>
              <a:cxnLst>
                <a:cxn ang="0">
                  <a:pos x="68" y="18"/>
                </a:cxn>
                <a:cxn ang="0">
                  <a:pos x="41" y="431"/>
                </a:cxn>
                <a:cxn ang="0">
                  <a:pos x="51" y="414"/>
                </a:cxn>
                <a:cxn ang="0">
                  <a:pos x="75" y="6"/>
                </a:cxn>
                <a:cxn ang="0">
                  <a:pos x="68" y="18"/>
                </a:cxn>
              </a:cxnLst>
              <a:rect l="0" t="0" r="r" b="b"/>
              <a:pathLst>
                <a:path w="79" h="431">
                  <a:moveTo>
                    <a:pt x="68" y="18"/>
                  </a:moveTo>
                  <a:cubicBezTo>
                    <a:pt x="0" y="133"/>
                    <a:pt x="7" y="298"/>
                    <a:pt x="41" y="431"/>
                  </a:cubicBezTo>
                  <a:cubicBezTo>
                    <a:pt x="40" y="428"/>
                    <a:pt x="52" y="418"/>
                    <a:pt x="51" y="414"/>
                  </a:cubicBezTo>
                  <a:cubicBezTo>
                    <a:pt x="18" y="285"/>
                    <a:pt x="9" y="119"/>
                    <a:pt x="75" y="6"/>
                  </a:cubicBezTo>
                  <a:cubicBezTo>
                    <a:pt x="79" y="0"/>
                    <a:pt x="69" y="16"/>
                    <a:pt x="68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4" name="Freeform 478"/>
            <p:cNvSpPr>
              <a:spLocks/>
            </p:cNvSpPr>
            <p:nvPr/>
          </p:nvSpPr>
          <p:spPr bwMode="auto">
            <a:xfrm>
              <a:off x="2996852" y="6161175"/>
              <a:ext cx="89021" cy="195175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55" y="199"/>
                </a:cxn>
                <a:cxn ang="0">
                  <a:pos x="48" y="192"/>
                </a:cxn>
                <a:cxn ang="0">
                  <a:pos x="2" y="3"/>
                </a:cxn>
                <a:cxn ang="0">
                  <a:pos x="7" y="7"/>
                </a:cxn>
              </a:cxnLst>
              <a:rect l="0" t="0" r="r" b="b"/>
              <a:pathLst>
                <a:path w="65" h="199">
                  <a:moveTo>
                    <a:pt x="7" y="7"/>
                  </a:moveTo>
                  <a:cubicBezTo>
                    <a:pt x="56" y="53"/>
                    <a:pt x="65" y="132"/>
                    <a:pt x="55" y="199"/>
                  </a:cubicBezTo>
                  <a:cubicBezTo>
                    <a:pt x="55" y="197"/>
                    <a:pt x="48" y="194"/>
                    <a:pt x="48" y="192"/>
                  </a:cubicBezTo>
                  <a:cubicBezTo>
                    <a:pt x="58" y="127"/>
                    <a:pt x="50" y="48"/>
                    <a:pt x="2" y="3"/>
                  </a:cubicBezTo>
                  <a:cubicBezTo>
                    <a:pt x="0" y="0"/>
                    <a:pt x="7" y="6"/>
                    <a:pt x="7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5" name="Freeform 479"/>
            <p:cNvSpPr>
              <a:spLocks/>
            </p:cNvSpPr>
            <p:nvPr/>
          </p:nvSpPr>
          <p:spPr bwMode="auto">
            <a:xfrm>
              <a:off x="2966721" y="5999348"/>
              <a:ext cx="106826" cy="357002"/>
            </a:xfrm>
            <a:custGeom>
              <a:avLst/>
              <a:gdLst/>
              <a:ahLst/>
              <a:cxnLst>
                <a:cxn ang="0">
                  <a:pos x="68" y="15"/>
                </a:cxn>
                <a:cxn ang="0">
                  <a:pos x="42" y="364"/>
                </a:cxn>
                <a:cxn ang="0">
                  <a:pos x="51" y="350"/>
                </a:cxn>
                <a:cxn ang="0">
                  <a:pos x="75" y="5"/>
                </a:cxn>
                <a:cxn ang="0">
                  <a:pos x="68" y="15"/>
                </a:cxn>
              </a:cxnLst>
              <a:rect l="0" t="0" r="r" b="b"/>
              <a:pathLst>
                <a:path w="78" h="364">
                  <a:moveTo>
                    <a:pt x="68" y="15"/>
                  </a:moveTo>
                  <a:cubicBezTo>
                    <a:pt x="0" y="112"/>
                    <a:pt x="7" y="251"/>
                    <a:pt x="42" y="364"/>
                  </a:cubicBezTo>
                  <a:cubicBezTo>
                    <a:pt x="41" y="361"/>
                    <a:pt x="52" y="353"/>
                    <a:pt x="51" y="350"/>
                  </a:cubicBezTo>
                  <a:cubicBezTo>
                    <a:pt x="18" y="241"/>
                    <a:pt x="9" y="100"/>
                    <a:pt x="75" y="5"/>
                  </a:cubicBezTo>
                  <a:cubicBezTo>
                    <a:pt x="78" y="0"/>
                    <a:pt x="69" y="13"/>
                    <a:pt x="68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6" name="Freeform 480"/>
            <p:cNvSpPr>
              <a:spLocks/>
            </p:cNvSpPr>
            <p:nvPr/>
          </p:nvSpPr>
          <p:spPr bwMode="auto">
            <a:xfrm>
              <a:off x="3085873" y="5959136"/>
              <a:ext cx="128739" cy="397214"/>
            </a:xfrm>
            <a:custGeom>
              <a:avLst/>
              <a:gdLst/>
              <a:ahLst/>
              <a:cxnLst>
                <a:cxn ang="0">
                  <a:pos x="58" y="16"/>
                </a:cxn>
                <a:cxn ang="0">
                  <a:pos x="85" y="405"/>
                </a:cxn>
                <a:cxn ang="0">
                  <a:pos x="93" y="390"/>
                </a:cxn>
                <a:cxn ang="0">
                  <a:pos x="64" y="5"/>
                </a:cxn>
                <a:cxn ang="0">
                  <a:pos x="58" y="16"/>
                </a:cxn>
              </a:cxnLst>
              <a:rect l="0" t="0" r="r" b="b"/>
              <a:pathLst>
                <a:path w="94" h="405">
                  <a:moveTo>
                    <a:pt x="58" y="16"/>
                  </a:moveTo>
                  <a:cubicBezTo>
                    <a:pt x="0" y="120"/>
                    <a:pt x="29" y="276"/>
                    <a:pt x="85" y="405"/>
                  </a:cubicBezTo>
                  <a:cubicBezTo>
                    <a:pt x="83" y="402"/>
                    <a:pt x="94" y="393"/>
                    <a:pt x="93" y="390"/>
                  </a:cubicBezTo>
                  <a:cubicBezTo>
                    <a:pt x="40" y="265"/>
                    <a:pt x="8" y="107"/>
                    <a:pt x="64" y="5"/>
                  </a:cubicBezTo>
                  <a:cubicBezTo>
                    <a:pt x="67" y="0"/>
                    <a:pt x="59" y="14"/>
                    <a:pt x="5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7" name="Freeform 481"/>
            <p:cNvSpPr>
              <a:spLocks/>
            </p:cNvSpPr>
            <p:nvPr/>
          </p:nvSpPr>
          <p:spPr bwMode="auto">
            <a:xfrm>
              <a:off x="3006439" y="6011118"/>
              <a:ext cx="90390" cy="345232"/>
            </a:xfrm>
            <a:custGeom>
              <a:avLst/>
              <a:gdLst/>
              <a:ahLst/>
              <a:cxnLst>
                <a:cxn ang="0">
                  <a:pos x="58" y="12"/>
                </a:cxn>
                <a:cxn ang="0">
                  <a:pos x="10" y="352"/>
                </a:cxn>
                <a:cxn ang="0">
                  <a:pos x="17" y="340"/>
                </a:cxn>
                <a:cxn ang="0">
                  <a:pos x="63" y="4"/>
                </a:cxn>
                <a:cxn ang="0">
                  <a:pos x="58" y="12"/>
                </a:cxn>
              </a:cxnLst>
              <a:rect l="0" t="0" r="r" b="b"/>
              <a:pathLst>
                <a:path w="66" h="352">
                  <a:moveTo>
                    <a:pt x="58" y="12"/>
                  </a:moveTo>
                  <a:cubicBezTo>
                    <a:pt x="9" y="94"/>
                    <a:pt x="0" y="233"/>
                    <a:pt x="10" y="352"/>
                  </a:cubicBezTo>
                  <a:cubicBezTo>
                    <a:pt x="10" y="349"/>
                    <a:pt x="18" y="343"/>
                    <a:pt x="17" y="340"/>
                  </a:cubicBezTo>
                  <a:cubicBezTo>
                    <a:pt x="8" y="225"/>
                    <a:pt x="15" y="84"/>
                    <a:pt x="63" y="4"/>
                  </a:cubicBezTo>
                  <a:cubicBezTo>
                    <a:pt x="66" y="0"/>
                    <a:pt x="59" y="11"/>
                    <a:pt x="5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8" name="Freeform 482"/>
            <p:cNvSpPr>
              <a:spLocks/>
            </p:cNvSpPr>
            <p:nvPr/>
          </p:nvSpPr>
          <p:spPr bwMode="auto">
            <a:xfrm>
              <a:off x="3113264" y="6047405"/>
              <a:ext cx="135586" cy="308945"/>
            </a:xfrm>
            <a:custGeom>
              <a:avLst/>
              <a:gdLst/>
              <a:ahLst/>
              <a:cxnLst>
                <a:cxn ang="0">
                  <a:pos x="85" y="13"/>
                </a:cxn>
                <a:cxn ang="0">
                  <a:pos x="51" y="315"/>
                </a:cxn>
                <a:cxn ang="0">
                  <a:pos x="64" y="303"/>
                </a:cxn>
                <a:cxn ang="0">
                  <a:pos x="94" y="5"/>
                </a:cxn>
                <a:cxn ang="0">
                  <a:pos x="85" y="13"/>
                </a:cxn>
              </a:cxnLst>
              <a:rect l="0" t="0" r="r" b="b"/>
              <a:pathLst>
                <a:path w="99" h="315">
                  <a:moveTo>
                    <a:pt x="85" y="13"/>
                  </a:moveTo>
                  <a:cubicBezTo>
                    <a:pt x="0" y="97"/>
                    <a:pt x="8" y="218"/>
                    <a:pt x="51" y="315"/>
                  </a:cubicBezTo>
                  <a:cubicBezTo>
                    <a:pt x="50" y="312"/>
                    <a:pt x="65" y="305"/>
                    <a:pt x="64" y="303"/>
                  </a:cubicBezTo>
                  <a:cubicBezTo>
                    <a:pt x="21" y="209"/>
                    <a:pt x="10" y="87"/>
                    <a:pt x="94" y="5"/>
                  </a:cubicBezTo>
                  <a:cubicBezTo>
                    <a:pt x="99" y="0"/>
                    <a:pt x="87" y="12"/>
                    <a:pt x="85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9" name="Freeform 483"/>
            <p:cNvSpPr>
              <a:spLocks/>
            </p:cNvSpPr>
            <p:nvPr/>
          </p:nvSpPr>
          <p:spPr bwMode="auto">
            <a:xfrm>
              <a:off x="2909200" y="5971887"/>
              <a:ext cx="106825" cy="384463"/>
            </a:xfrm>
            <a:custGeom>
              <a:avLst/>
              <a:gdLst/>
              <a:ahLst/>
              <a:cxnLst>
                <a:cxn ang="0">
                  <a:pos x="11" y="16"/>
                </a:cxn>
                <a:cxn ang="0">
                  <a:pos x="38" y="392"/>
                </a:cxn>
                <a:cxn ang="0">
                  <a:pos x="28" y="377"/>
                </a:cxn>
                <a:cxn ang="0">
                  <a:pos x="4" y="5"/>
                </a:cxn>
                <a:cxn ang="0">
                  <a:pos x="11" y="16"/>
                </a:cxn>
              </a:cxnLst>
              <a:rect l="0" t="0" r="r" b="b"/>
              <a:pathLst>
                <a:path w="78" h="392">
                  <a:moveTo>
                    <a:pt x="11" y="16"/>
                  </a:moveTo>
                  <a:cubicBezTo>
                    <a:pt x="78" y="121"/>
                    <a:pt x="72" y="271"/>
                    <a:pt x="38" y="392"/>
                  </a:cubicBezTo>
                  <a:cubicBezTo>
                    <a:pt x="39" y="389"/>
                    <a:pt x="27" y="380"/>
                    <a:pt x="28" y="377"/>
                  </a:cubicBezTo>
                  <a:cubicBezTo>
                    <a:pt x="61" y="259"/>
                    <a:pt x="70" y="108"/>
                    <a:pt x="4" y="5"/>
                  </a:cubicBezTo>
                  <a:cubicBezTo>
                    <a:pt x="0" y="0"/>
                    <a:pt x="9" y="14"/>
                    <a:pt x="1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0" name="Freeform 484"/>
            <p:cNvSpPr>
              <a:spLocks/>
            </p:cNvSpPr>
            <p:nvPr/>
          </p:nvSpPr>
          <p:spPr bwMode="auto">
            <a:xfrm>
              <a:off x="3239263" y="6018964"/>
              <a:ext cx="157500" cy="337386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97" y="344"/>
                </a:cxn>
                <a:cxn ang="0">
                  <a:pos x="85" y="332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15" h="344">
                  <a:moveTo>
                    <a:pt x="14" y="13"/>
                  </a:moveTo>
                  <a:cubicBezTo>
                    <a:pt x="99" y="93"/>
                    <a:pt x="115" y="228"/>
                    <a:pt x="97" y="344"/>
                  </a:cubicBezTo>
                  <a:cubicBezTo>
                    <a:pt x="97" y="341"/>
                    <a:pt x="84" y="335"/>
                    <a:pt x="85" y="332"/>
                  </a:cubicBezTo>
                  <a:cubicBezTo>
                    <a:pt x="102" y="220"/>
                    <a:pt x="88" y="83"/>
                    <a:pt x="5" y="5"/>
                  </a:cubicBezTo>
                  <a:cubicBezTo>
                    <a:pt x="0" y="0"/>
                    <a:pt x="12" y="11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1" name="Freeform 485"/>
            <p:cNvSpPr>
              <a:spLocks/>
            </p:cNvSpPr>
            <p:nvPr/>
          </p:nvSpPr>
          <p:spPr bwMode="auto">
            <a:xfrm>
              <a:off x="3059852" y="6069964"/>
              <a:ext cx="143803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5" h="292">
                  <a:moveTo>
                    <a:pt x="12" y="11"/>
                  </a:moveTo>
                  <a:cubicBezTo>
                    <a:pt x="91" y="79"/>
                    <a:pt x="105" y="194"/>
                    <a:pt x="89" y="292"/>
                  </a:cubicBezTo>
                  <a:cubicBezTo>
                    <a:pt x="89" y="289"/>
                    <a:pt x="77" y="285"/>
                    <a:pt x="78" y="282"/>
                  </a:cubicBezTo>
                  <a:cubicBezTo>
                    <a:pt x="93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2" name="Freeform 486"/>
            <p:cNvSpPr>
              <a:spLocks/>
            </p:cNvSpPr>
            <p:nvPr/>
          </p:nvSpPr>
          <p:spPr bwMode="auto">
            <a:xfrm>
              <a:off x="3192699" y="6011118"/>
              <a:ext cx="65738" cy="34523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40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6" y="12"/>
                </a:cxn>
              </a:cxnLst>
              <a:rect l="0" t="0" r="r" b="b"/>
              <a:pathLst>
                <a:path w="48" h="352">
                  <a:moveTo>
                    <a:pt x="6" y="12"/>
                  </a:moveTo>
                  <a:cubicBezTo>
                    <a:pt x="41" y="94"/>
                    <a:pt x="48" y="233"/>
                    <a:pt x="40" y="352"/>
                  </a:cubicBezTo>
                  <a:cubicBezTo>
                    <a:pt x="40" y="349"/>
                    <a:pt x="35" y="343"/>
                    <a:pt x="35" y="340"/>
                  </a:cubicBezTo>
                  <a:cubicBezTo>
                    <a:pt x="42" y="225"/>
                    <a:pt x="37" y="84"/>
                    <a:pt x="2" y="4"/>
                  </a:cubicBezTo>
                  <a:cubicBezTo>
                    <a:pt x="0" y="0"/>
                    <a:pt x="5" y="11"/>
                    <a:pt x="6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3" name="Freeform 487"/>
            <p:cNvSpPr>
              <a:spLocks/>
            </p:cNvSpPr>
            <p:nvPr/>
          </p:nvSpPr>
          <p:spPr bwMode="auto">
            <a:xfrm>
              <a:off x="3288567" y="6047405"/>
              <a:ext cx="98609" cy="308945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4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7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7" y="209"/>
                    <a:pt x="65" y="87"/>
                    <a:pt x="4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4" name="Freeform 488"/>
            <p:cNvSpPr>
              <a:spLocks/>
            </p:cNvSpPr>
            <p:nvPr/>
          </p:nvSpPr>
          <p:spPr bwMode="auto">
            <a:xfrm>
              <a:off x="3207764" y="6069964"/>
              <a:ext cx="145172" cy="286386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5" y="4"/>
                </a:cxn>
                <a:cxn ang="0">
                  <a:pos x="13" y="11"/>
                </a:cxn>
              </a:cxnLst>
              <a:rect l="0" t="0" r="r" b="b"/>
              <a:pathLst>
                <a:path w="106" h="292">
                  <a:moveTo>
                    <a:pt x="13" y="11"/>
                  </a:moveTo>
                  <a:cubicBezTo>
                    <a:pt x="92" y="79"/>
                    <a:pt x="106" y="194"/>
                    <a:pt x="89" y="292"/>
                  </a:cubicBezTo>
                  <a:cubicBezTo>
                    <a:pt x="90" y="289"/>
                    <a:pt x="78" y="285"/>
                    <a:pt x="78" y="282"/>
                  </a:cubicBezTo>
                  <a:cubicBezTo>
                    <a:pt x="94" y="187"/>
                    <a:pt x="82" y="70"/>
                    <a:pt x="5" y="4"/>
                  </a:cubicBezTo>
                  <a:cubicBezTo>
                    <a:pt x="0" y="0"/>
                    <a:pt x="11" y="10"/>
                    <a:pt x="13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5" name="Freeform 489"/>
            <p:cNvSpPr>
              <a:spLocks/>
            </p:cNvSpPr>
            <p:nvPr/>
          </p:nvSpPr>
          <p:spPr bwMode="auto">
            <a:xfrm>
              <a:off x="2999591" y="6011118"/>
              <a:ext cx="64369" cy="345232"/>
            </a:xfrm>
            <a:custGeom>
              <a:avLst/>
              <a:gdLst/>
              <a:ahLst/>
              <a:cxnLst>
                <a:cxn ang="0">
                  <a:pos x="5" y="12"/>
                </a:cxn>
                <a:cxn ang="0">
                  <a:pos x="40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5" y="12"/>
                </a:cxn>
              </a:cxnLst>
              <a:rect l="0" t="0" r="r" b="b"/>
              <a:pathLst>
                <a:path w="47" h="352">
                  <a:moveTo>
                    <a:pt x="5" y="12"/>
                  </a:moveTo>
                  <a:cubicBezTo>
                    <a:pt x="41" y="94"/>
                    <a:pt x="47" y="233"/>
                    <a:pt x="40" y="352"/>
                  </a:cubicBezTo>
                  <a:cubicBezTo>
                    <a:pt x="40" y="349"/>
                    <a:pt x="35" y="343"/>
                    <a:pt x="35" y="340"/>
                  </a:cubicBezTo>
                  <a:cubicBezTo>
                    <a:pt x="42" y="225"/>
                    <a:pt x="36" y="84"/>
                    <a:pt x="2" y="4"/>
                  </a:cubicBezTo>
                  <a:cubicBezTo>
                    <a:pt x="0" y="0"/>
                    <a:pt x="5" y="11"/>
                    <a:pt x="5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6" name="Freeform 490"/>
            <p:cNvSpPr>
              <a:spLocks/>
            </p:cNvSpPr>
            <p:nvPr/>
          </p:nvSpPr>
          <p:spPr bwMode="auto">
            <a:xfrm>
              <a:off x="2957135" y="6047405"/>
              <a:ext cx="98608" cy="308945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5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7" name="Freeform 491"/>
            <p:cNvSpPr>
              <a:spLocks/>
            </p:cNvSpPr>
            <p:nvPr/>
          </p:nvSpPr>
          <p:spPr bwMode="auto">
            <a:xfrm>
              <a:off x="3210502" y="5965021"/>
              <a:ext cx="113674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8" name="Freeform 492"/>
            <p:cNvSpPr>
              <a:spLocks/>
            </p:cNvSpPr>
            <p:nvPr/>
          </p:nvSpPr>
          <p:spPr bwMode="auto">
            <a:xfrm>
              <a:off x="2940700" y="5911079"/>
              <a:ext cx="184891" cy="445271"/>
            </a:xfrm>
            <a:custGeom>
              <a:avLst/>
              <a:gdLst/>
              <a:ahLst/>
              <a:cxnLst>
                <a:cxn ang="0">
                  <a:pos x="18" y="19"/>
                </a:cxn>
                <a:cxn ang="0">
                  <a:pos x="70" y="454"/>
                </a:cxn>
                <a:cxn ang="0">
                  <a:pos x="53" y="436"/>
                </a:cxn>
                <a:cxn ang="0">
                  <a:pos x="6" y="6"/>
                </a:cxn>
                <a:cxn ang="0">
                  <a:pos x="18" y="19"/>
                </a:cxn>
              </a:cxnLst>
              <a:rect l="0" t="0" r="r" b="b"/>
              <a:pathLst>
                <a:path w="135" h="454">
                  <a:moveTo>
                    <a:pt x="18" y="19"/>
                  </a:moveTo>
                  <a:cubicBezTo>
                    <a:pt x="135" y="141"/>
                    <a:pt x="127" y="314"/>
                    <a:pt x="70" y="454"/>
                  </a:cubicBezTo>
                  <a:cubicBezTo>
                    <a:pt x="72" y="450"/>
                    <a:pt x="52" y="440"/>
                    <a:pt x="53" y="436"/>
                  </a:cubicBezTo>
                  <a:cubicBezTo>
                    <a:pt x="108" y="301"/>
                    <a:pt x="120" y="125"/>
                    <a:pt x="6" y="6"/>
                  </a:cubicBezTo>
                  <a:cubicBezTo>
                    <a:pt x="0" y="0"/>
                    <a:pt x="16" y="17"/>
                    <a:pt x="18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9" name="Freeform 493"/>
            <p:cNvSpPr>
              <a:spLocks/>
            </p:cNvSpPr>
            <p:nvPr/>
          </p:nvSpPr>
          <p:spPr bwMode="auto">
            <a:xfrm>
              <a:off x="3062590" y="5965021"/>
              <a:ext cx="113674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0" name="Freeform 494"/>
            <p:cNvSpPr>
              <a:spLocks/>
            </p:cNvSpPr>
            <p:nvPr/>
          </p:nvSpPr>
          <p:spPr bwMode="auto">
            <a:xfrm>
              <a:off x="3154351" y="5888520"/>
              <a:ext cx="178042" cy="467830"/>
            </a:xfrm>
            <a:custGeom>
              <a:avLst/>
              <a:gdLst/>
              <a:ahLst/>
              <a:cxnLst>
                <a:cxn ang="0">
                  <a:pos x="115" y="17"/>
                </a:cxn>
                <a:cxn ang="0">
                  <a:pos x="21" y="477"/>
                </a:cxn>
                <a:cxn ang="0">
                  <a:pos x="35" y="461"/>
                </a:cxn>
                <a:cxn ang="0">
                  <a:pos x="125" y="6"/>
                </a:cxn>
                <a:cxn ang="0">
                  <a:pos x="115" y="17"/>
                </a:cxn>
              </a:cxnLst>
              <a:rect l="0" t="0" r="r" b="b"/>
              <a:pathLst>
                <a:path w="130" h="477">
                  <a:moveTo>
                    <a:pt x="115" y="17"/>
                  </a:moveTo>
                  <a:cubicBezTo>
                    <a:pt x="18" y="128"/>
                    <a:pt x="0" y="316"/>
                    <a:pt x="21" y="477"/>
                  </a:cubicBezTo>
                  <a:cubicBezTo>
                    <a:pt x="20" y="473"/>
                    <a:pt x="35" y="465"/>
                    <a:pt x="35" y="461"/>
                  </a:cubicBezTo>
                  <a:cubicBezTo>
                    <a:pt x="15" y="306"/>
                    <a:pt x="30" y="115"/>
                    <a:pt x="125" y="6"/>
                  </a:cubicBezTo>
                  <a:cubicBezTo>
                    <a:pt x="130" y="0"/>
                    <a:pt x="116" y="16"/>
                    <a:pt x="115" y="1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1" name="Freeform 495"/>
            <p:cNvSpPr>
              <a:spLocks/>
            </p:cNvSpPr>
            <p:nvPr/>
          </p:nvSpPr>
          <p:spPr bwMode="auto">
            <a:xfrm>
              <a:off x="3266655" y="5933636"/>
              <a:ext cx="78065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30" y="431"/>
                </a:cxn>
                <a:cxn ang="0">
                  <a:pos x="37" y="414"/>
                </a:cxn>
                <a:cxn ang="0">
                  <a:pos x="55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5" y="298"/>
                    <a:pt x="30" y="431"/>
                  </a:cubicBezTo>
                  <a:cubicBezTo>
                    <a:pt x="29" y="428"/>
                    <a:pt x="38" y="418"/>
                    <a:pt x="37" y="414"/>
                  </a:cubicBezTo>
                  <a:cubicBezTo>
                    <a:pt x="13" y="285"/>
                    <a:pt x="6" y="119"/>
                    <a:pt x="55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2" name="Freeform 496"/>
            <p:cNvSpPr>
              <a:spLocks/>
            </p:cNvSpPr>
            <p:nvPr/>
          </p:nvSpPr>
          <p:spPr bwMode="auto">
            <a:xfrm>
              <a:off x="3373480" y="6161175"/>
              <a:ext cx="64369" cy="195175"/>
            </a:xfrm>
            <a:custGeom>
              <a:avLst/>
              <a:gdLst/>
              <a:ahLst/>
              <a:cxnLst>
                <a:cxn ang="0">
                  <a:pos x="5" y="7"/>
                </a:cxn>
                <a:cxn ang="0">
                  <a:pos x="40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5" y="7"/>
                </a:cxn>
              </a:cxnLst>
              <a:rect l="0" t="0" r="r" b="b"/>
              <a:pathLst>
                <a:path w="47" h="199">
                  <a:moveTo>
                    <a:pt x="5" y="7"/>
                  </a:moveTo>
                  <a:cubicBezTo>
                    <a:pt x="41" y="53"/>
                    <a:pt x="47" y="132"/>
                    <a:pt x="40" y="199"/>
                  </a:cubicBezTo>
                  <a:cubicBezTo>
                    <a:pt x="40" y="197"/>
                    <a:pt x="34" y="194"/>
                    <a:pt x="35" y="192"/>
                  </a:cubicBezTo>
                  <a:cubicBezTo>
                    <a:pt x="42" y="127"/>
                    <a:pt x="36" y="48"/>
                    <a:pt x="2" y="3"/>
                  </a:cubicBezTo>
                  <a:cubicBezTo>
                    <a:pt x="0" y="0"/>
                    <a:pt x="5" y="6"/>
                    <a:pt x="5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3" name="Freeform 497"/>
            <p:cNvSpPr>
              <a:spLocks/>
            </p:cNvSpPr>
            <p:nvPr/>
          </p:nvSpPr>
          <p:spPr bwMode="auto">
            <a:xfrm>
              <a:off x="3351567" y="5999348"/>
              <a:ext cx="78065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3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4" name="Freeform 498"/>
            <p:cNvSpPr>
              <a:spLocks/>
            </p:cNvSpPr>
            <p:nvPr/>
          </p:nvSpPr>
          <p:spPr bwMode="auto">
            <a:xfrm>
              <a:off x="3417305" y="5965021"/>
              <a:ext cx="115043" cy="391329"/>
            </a:xfrm>
            <a:custGeom>
              <a:avLst/>
              <a:gdLst/>
              <a:ahLst/>
              <a:cxnLst>
                <a:cxn ang="0">
                  <a:pos x="74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4" y="14"/>
                </a:cxn>
              </a:cxnLst>
              <a:rect l="0" t="0" r="r" b="b"/>
              <a:pathLst>
                <a:path w="84" h="399">
                  <a:moveTo>
                    <a:pt x="74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3" y="396"/>
                    <a:pt x="22" y="389"/>
                    <a:pt x="22" y="386"/>
                  </a:cubicBezTo>
                  <a:cubicBezTo>
                    <a:pt x="10" y="255"/>
                    <a:pt x="19" y="96"/>
                    <a:pt x="80" y="5"/>
                  </a:cubicBezTo>
                  <a:cubicBezTo>
                    <a:pt x="84" y="0"/>
                    <a:pt x="75" y="13"/>
                    <a:pt x="74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5" name="Freeform 499"/>
            <p:cNvSpPr>
              <a:spLocks/>
            </p:cNvSpPr>
            <p:nvPr/>
          </p:nvSpPr>
          <p:spPr bwMode="auto">
            <a:xfrm>
              <a:off x="3380328" y="6011118"/>
              <a:ext cx="65739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3" y="340"/>
                </a:cxn>
                <a:cxn ang="0">
                  <a:pos x="46" y="4"/>
                </a:cxn>
                <a:cxn ang="0">
                  <a:pos x="42" y="12"/>
                </a:cxn>
              </a:cxnLst>
              <a:rect l="0" t="0" r="r" b="b"/>
              <a:pathLst>
                <a:path w="48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3" y="343"/>
                    <a:pt x="13" y="340"/>
                  </a:cubicBezTo>
                  <a:cubicBezTo>
                    <a:pt x="5" y="225"/>
                    <a:pt x="11" y="84"/>
                    <a:pt x="46" y="4"/>
                  </a:cubicBezTo>
                  <a:cubicBezTo>
                    <a:pt x="48" y="0"/>
                    <a:pt x="43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6" name="Freeform 500"/>
            <p:cNvSpPr>
              <a:spLocks/>
            </p:cNvSpPr>
            <p:nvPr/>
          </p:nvSpPr>
          <p:spPr bwMode="auto">
            <a:xfrm>
              <a:off x="3457023" y="6047405"/>
              <a:ext cx="99978" cy="308945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3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3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7" name="Freeform 501"/>
            <p:cNvSpPr>
              <a:spLocks/>
            </p:cNvSpPr>
            <p:nvPr/>
          </p:nvSpPr>
          <p:spPr bwMode="auto">
            <a:xfrm>
              <a:off x="3309111" y="5971887"/>
              <a:ext cx="78065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3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9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3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8" name="Freeform 502"/>
            <p:cNvSpPr>
              <a:spLocks/>
            </p:cNvSpPr>
            <p:nvPr/>
          </p:nvSpPr>
          <p:spPr bwMode="auto">
            <a:xfrm>
              <a:off x="3369371" y="5965021"/>
              <a:ext cx="115042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1" y="399"/>
                </a:cxn>
                <a:cxn ang="0">
                  <a:pos x="62" y="386"/>
                </a:cxn>
                <a:cxn ang="0">
                  <a:pos x="4" y="5"/>
                </a:cxn>
                <a:cxn ang="0">
                  <a:pos x="10" y="14"/>
                </a:cxn>
              </a:cxnLst>
              <a:rect l="0" t="0" r="r" b="b"/>
              <a:pathLst>
                <a:path w="84" h="399">
                  <a:moveTo>
                    <a:pt x="10" y="14"/>
                  </a:moveTo>
                  <a:cubicBezTo>
                    <a:pt x="72" y="107"/>
                    <a:pt x="84" y="265"/>
                    <a:pt x="71" y="399"/>
                  </a:cubicBezTo>
                  <a:cubicBezTo>
                    <a:pt x="71" y="396"/>
                    <a:pt x="61" y="389"/>
                    <a:pt x="62" y="386"/>
                  </a:cubicBezTo>
                  <a:cubicBezTo>
                    <a:pt x="74" y="255"/>
                    <a:pt x="65" y="96"/>
                    <a:pt x="4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9" name="Freeform 503"/>
            <p:cNvSpPr>
              <a:spLocks/>
            </p:cNvSpPr>
            <p:nvPr/>
          </p:nvSpPr>
          <p:spPr bwMode="auto">
            <a:xfrm>
              <a:off x="2472312" y="6018964"/>
              <a:ext cx="157499" cy="337386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97" y="344"/>
                </a:cxn>
                <a:cxn ang="0">
                  <a:pos x="85" y="332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15" h="344">
                  <a:moveTo>
                    <a:pt x="14" y="13"/>
                  </a:moveTo>
                  <a:cubicBezTo>
                    <a:pt x="99" y="93"/>
                    <a:pt x="115" y="228"/>
                    <a:pt x="97" y="344"/>
                  </a:cubicBezTo>
                  <a:cubicBezTo>
                    <a:pt x="97" y="341"/>
                    <a:pt x="84" y="335"/>
                    <a:pt x="85" y="332"/>
                  </a:cubicBezTo>
                  <a:cubicBezTo>
                    <a:pt x="102" y="220"/>
                    <a:pt x="89" y="83"/>
                    <a:pt x="5" y="5"/>
                  </a:cubicBezTo>
                  <a:cubicBezTo>
                    <a:pt x="0" y="0"/>
                    <a:pt x="12" y="11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0" name="Freeform 504"/>
            <p:cNvSpPr>
              <a:spLocks/>
            </p:cNvSpPr>
            <p:nvPr/>
          </p:nvSpPr>
          <p:spPr bwMode="auto">
            <a:xfrm>
              <a:off x="2521616" y="6047405"/>
              <a:ext cx="99977" cy="308945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4" y="5"/>
                </a:cxn>
                <a:cxn ang="0">
                  <a:pos x="10" y="13"/>
                </a:cxn>
              </a:cxnLst>
              <a:rect l="0" t="0" r="r" b="b"/>
              <a:pathLst>
                <a:path w="73" h="315">
                  <a:moveTo>
                    <a:pt x="10" y="13"/>
                  </a:moveTo>
                  <a:cubicBezTo>
                    <a:pt x="73" y="97"/>
                    <a:pt x="67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7" y="209"/>
                    <a:pt x="65" y="87"/>
                    <a:pt x="4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1" name="Freeform 505"/>
            <p:cNvSpPr>
              <a:spLocks/>
            </p:cNvSpPr>
            <p:nvPr/>
          </p:nvSpPr>
          <p:spPr bwMode="auto">
            <a:xfrm>
              <a:off x="2440812" y="6069964"/>
              <a:ext cx="145172" cy="286386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90" y="292"/>
                </a:cxn>
                <a:cxn ang="0">
                  <a:pos x="78" y="282"/>
                </a:cxn>
                <a:cxn ang="0">
                  <a:pos x="5" y="4"/>
                </a:cxn>
                <a:cxn ang="0">
                  <a:pos x="13" y="11"/>
                </a:cxn>
              </a:cxnLst>
              <a:rect l="0" t="0" r="r" b="b"/>
              <a:pathLst>
                <a:path w="106" h="292">
                  <a:moveTo>
                    <a:pt x="13" y="11"/>
                  </a:moveTo>
                  <a:cubicBezTo>
                    <a:pt x="92" y="79"/>
                    <a:pt x="106" y="194"/>
                    <a:pt x="90" y="292"/>
                  </a:cubicBezTo>
                  <a:cubicBezTo>
                    <a:pt x="90" y="289"/>
                    <a:pt x="78" y="285"/>
                    <a:pt x="78" y="282"/>
                  </a:cubicBezTo>
                  <a:cubicBezTo>
                    <a:pt x="94" y="187"/>
                    <a:pt x="82" y="70"/>
                    <a:pt x="5" y="4"/>
                  </a:cubicBezTo>
                  <a:cubicBezTo>
                    <a:pt x="0" y="0"/>
                    <a:pt x="11" y="10"/>
                    <a:pt x="13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2" name="Freeform 506"/>
            <p:cNvSpPr>
              <a:spLocks/>
            </p:cNvSpPr>
            <p:nvPr/>
          </p:nvSpPr>
          <p:spPr bwMode="auto">
            <a:xfrm>
              <a:off x="2499703" y="5933636"/>
              <a:ext cx="78064" cy="422714"/>
            </a:xfrm>
            <a:custGeom>
              <a:avLst/>
              <a:gdLst/>
              <a:ahLst/>
              <a:cxnLst>
                <a:cxn ang="0">
                  <a:pos x="50" y="18"/>
                </a:cxn>
                <a:cxn ang="0">
                  <a:pos x="30" y="431"/>
                </a:cxn>
                <a:cxn ang="0">
                  <a:pos x="37" y="414"/>
                </a:cxn>
                <a:cxn ang="0">
                  <a:pos x="55" y="6"/>
                </a:cxn>
                <a:cxn ang="0">
                  <a:pos x="50" y="18"/>
                </a:cxn>
              </a:cxnLst>
              <a:rect l="0" t="0" r="r" b="b"/>
              <a:pathLst>
                <a:path w="57" h="431">
                  <a:moveTo>
                    <a:pt x="50" y="18"/>
                  </a:moveTo>
                  <a:cubicBezTo>
                    <a:pt x="0" y="133"/>
                    <a:pt x="5" y="298"/>
                    <a:pt x="30" y="431"/>
                  </a:cubicBezTo>
                  <a:cubicBezTo>
                    <a:pt x="29" y="428"/>
                    <a:pt x="38" y="418"/>
                    <a:pt x="37" y="414"/>
                  </a:cubicBezTo>
                  <a:cubicBezTo>
                    <a:pt x="13" y="285"/>
                    <a:pt x="7" y="119"/>
                    <a:pt x="55" y="6"/>
                  </a:cubicBezTo>
                  <a:cubicBezTo>
                    <a:pt x="57" y="0"/>
                    <a:pt x="50" y="16"/>
                    <a:pt x="50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3" name="Freeform 507"/>
            <p:cNvSpPr>
              <a:spLocks/>
            </p:cNvSpPr>
            <p:nvPr/>
          </p:nvSpPr>
          <p:spPr bwMode="auto">
            <a:xfrm>
              <a:off x="2606528" y="6161175"/>
              <a:ext cx="64369" cy="195175"/>
            </a:xfrm>
            <a:custGeom>
              <a:avLst/>
              <a:gdLst/>
              <a:ahLst/>
              <a:cxnLst>
                <a:cxn ang="0">
                  <a:pos x="5" y="7"/>
                </a:cxn>
                <a:cxn ang="0">
                  <a:pos x="40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5" y="7"/>
                </a:cxn>
              </a:cxnLst>
              <a:rect l="0" t="0" r="r" b="b"/>
              <a:pathLst>
                <a:path w="47" h="199">
                  <a:moveTo>
                    <a:pt x="5" y="7"/>
                  </a:moveTo>
                  <a:cubicBezTo>
                    <a:pt x="41" y="53"/>
                    <a:pt x="47" y="132"/>
                    <a:pt x="40" y="199"/>
                  </a:cubicBezTo>
                  <a:cubicBezTo>
                    <a:pt x="40" y="197"/>
                    <a:pt x="35" y="194"/>
                    <a:pt x="35" y="192"/>
                  </a:cubicBezTo>
                  <a:cubicBezTo>
                    <a:pt x="42" y="127"/>
                    <a:pt x="36" y="48"/>
                    <a:pt x="2" y="3"/>
                  </a:cubicBezTo>
                  <a:cubicBezTo>
                    <a:pt x="0" y="0"/>
                    <a:pt x="5" y="6"/>
                    <a:pt x="5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4" name="Freeform 508"/>
            <p:cNvSpPr>
              <a:spLocks/>
            </p:cNvSpPr>
            <p:nvPr/>
          </p:nvSpPr>
          <p:spPr bwMode="auto">
            <a:xfrm>
              <a:off x="2584615" y="5999348"/>
              <a:ext cx="78065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30" y="361"/>
                    <a:pt x="38" y="353"/>
                    <a:pt x="37" y="350"/>
                  </a:cubicBezTo>
                  <a:cubicBezTo>
                    <a:pt x="13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5" name="Freeform 509"/>
            <p:cNvSpPr>
              <a:spLocks/>
            </p:cNvSpPr>
            <p:nvPr/>
          </p:nvSpPr>
          <p:spPr bwMode="auto">
            <a:xfrm>
              <a:off x="2650353" y="5965021"/>
              <a:ext cx="115043" cy="391329"/>
            </a:xfrm>
            <a:custGeom>
              <a:avLst/>
              <a:gdLst/>
              <a:ahLst/>
              <a:cxnLst>
                <a:cxn ang="0">
                  <a:pos x="74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4" y="14"/>
                </a:cxn>
              </a:cxnLst>
              <a:rect l="0" t="0" r="r" b="b"/>
              <a:pathLst>
                <a:path w="84" h="399">
                  <a:moveTo>
                    <a:pt x="74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3" y="396"/>
                    <a:pt x="23" y="389"/>
                    <a:pt x="22" y="386"/>
                  </a:cubicBezTo>
                  <a:cubicBezTo>
                    <a:pt x="10" y="255"/>
                    <a:pt x="19" y="96"/>
                    <a:pt x="80" y="5"/>
                  </a:cubicBezTo>
                  <a:cubicBezTo>
                    <a:pt x="84" y="0"/>
                    <a:pt x="75" y="13"/>
                    <a:pt x="74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6" name="Freeform 510"/>
            <p:cNvSpPr>
              <a:spLocks/>
            </p:cNvSpPr>
            <p:nvPr/>
          </p:nvSpPr>
          <p:spPr bwMode="auto">
            <a:xfrm>
              <a:off x="2613376" y="6011118"/>
              <a:ext cx="65739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3" y="340"/>
                </a:cxn>
                <a:cxn ang="0">
                  <a:pos x="46" y="4"/>
                </a:cxn>
                <a:cxn ang="0">
                  <a:pos x="42" y="12"/>
                </a:cxn>
              </a:cxnLst>
              <a:rect l="0" t="0" r="r" b="b"/>
              <a:pathLst>
                <a:path w="48" h="352">
                  <a:moveTo>
                    <a:pt x="42" y="12"/>
                  </a:moveTo>
                  <a:cubicBezTo>
                    <a:pt x="7" y="94"/>
                    <a:pt x="0" y="233"/>
                    <a:pt x="7" y="352"/>
                  </a:cubicBezTo>
                  <a:cubicBezTo>
                    <a:pt x="7" y="349"/>
                    <a:pt x="13" y="343"/>
                    <a:pt x="13" y="340"/>
                  </a:cubicBezTo>
                  <a:cubicBezTo>
                    <a:pt x="5" y="225"/>
                    <a:pt x="11" y="84"/>
                    <a:pt x="46" y="4"/>
                  </a:cubicBezTo>
                  <a:cubicBezTo>
                    <a:pt x="48" y="0"/>
                    <a:pt x="43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7" name="Freeform 511"/>
            <p:cNvSpPr>
              <a:spLocks/>
            </p:cNvSpPr>
            <p:nvPr/>
          </p:nvSpPr>
          <p:spPr bwMode="auto">
            <a:xfrm>
              <a:off x="2691441" y="6047405"/>
              <a:ext cx="98608" cy="308945"/>
            </a:xfrm>
            <a:custGeom>
              <a:avLst/>
              <a:gdLst/>
              <a:ahLst/>
              <a:cxnLst>
                <a:cxn ang="0">
                  <a:pos x="62" y="13"/>
                </a:cxn>
                <a:cxn ang="0">
                  <a:pos x="37" y="315"/>
                </a:cxn>
                <a:cxn ang="0">
                  <a:pos x="46" y="303"/>
                </a:cxn>
                <a:cxn ang="0">
                  <a:pos x="68" y="5"/>
                </a:cxn>
                <a:cxn ang="0">
                  <a:pos x="62" y="13"/>
                </a:cxn>
              </a:cxnLst>
              <a:rect l="0" t="0" r="r" b="b"/>
              <a:pathLst>
                <a:path w="72" h="315">
                  <a:moveTo>
                    <a:pt x="62" y="13"/>
                  </a:moveTo>
                  <a:cubicBezTo>
                    <a:pt x="0" y="97"/>
                    <a:pt x="5" y="218"/>
                    <a:pt x="37" y="315"/>
                  </a:cubicBezTo>
                  <a:cubicBezTo>
                    <a:pt x="36" y="312"/>
                    <a:pt x="47" y="305"/>
                    <a:pt x="46" y="303"/>
                  </a:cubicBezTo>
                  <a:cubicBezTo>
                    <a:pt x="15" y="209"/>
                    <a:pt x="7" y="87"/>
                    <a:pt x="68" y="5"/>
                  </a:cubicBezTo>
                  <a:cubicBezTo>
                    <a:pt x="72" y="0"/>
                    <a:pt x="63" y="12"/>
                    <a:pt x="62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8" name="Freeform 512"/>
            <p:cNvSpPr>
              <a:spLocks/>
            </p:cNvSpPr>
            <p:nvPr/>
          </p:nvSpPr>
          <p:spPr bwMode="auto">
            <a:xfrm>
              <a:off x="2542159" y="5971887"/>
              <a:ext cx="78065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3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9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3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9" name="Freeform 513"/>
            <p:cNvSpPr>
              <a:spLocks/>
            </p:cNvSpPr>
            <p:nvPr/>
          </p:nvSpPr>
          <p:spPr bwMode="auto">
            <a:xfrm>
              <a:off x="2602420" y="5965021"/>
              <a:ext cx="115043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1" y="399"/>
                </a:cxn>
                <a:cxn ang="0">
                  <a:pos x="62" y="386"/>
                </a:cxn>
                <a:cxn ang="0">
                  <a:pos x="4" y="5"/>
                </a:cxn>
                <a:cxn ang="0">
                  <a:pos x="10" y="14"/>
                </a:cxn>
              </a:cxnLst>
              <a:rect l="0" t="0" r="r" b="b"/>
              <a:pathLst>
                <a:path w="84" h="399">
                  <a:moveTo>
                    <a:pt x="10" y="14"/>
                  </a:moveTo>
                  <a:cubicBezTo>
                    <a:pt x="72" y="107"/>
                    <a:pt x="84" y="265"/>
                    <a:pt x="71" y="399"/>
                  </a:cubicBezTo>
                  <a:cubicBezTo>
                    <a:pt x="71" y="396"/>
                    <a:pt x="61" y="389"/>
                    <a:pt x="62" y="386"/>
                  </a:cubicBezTo>
                  <a:cubicBezTo>
                    <a:pt x="74" y="255"/>
                    <a:pt x="65" y="96"/>
                    <a:pt x="4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0" name="Freeform 514"/>
            <p:cNvSpPr>
              <a:spLocks/>
            </p:cNvSpPr>
            <p:nvPr/>
          </p:nvSpPr>
          <p:spPr bwMode="auto">
            <a:xfrm>
              <a:off x="2277834" y="5717866"/>
              <a:ext cx="279390" cy="638484"/>
            </a:xfrm>
            <a:custGeom>
              <a:avLst/>
              <a:gdLst/>
              <a:ahLst/>
              <a:cxnLst>
                <a:cxn ang="0">
                  <a:pos x="24" y="23"/>
                </a:cxn>
                <a:cxn ang="0">
                  <a:pos x="172" y="651"/>
                </a:cxn>
                <a:cxn ang="0">
                  <a:pos x="150" y="629"/>
                </a:cxn>
                <a:cxn ang="0">
                  <a:pos x="9" y="8"/>
                </a:cxn>
                <a:cxn ang="0">
                  <a:pos x="24" y="23"/>
                </a:cxn>
              </a:cxnLst>
              <a:rect l="0" t="0" r="r" b="b"/>
              <a:pathLst>
                <a:path w="204" h="651">
                  <a:moveTo>
                    <a:pt x="24" y="23"/>
                  </a:moveTo>
                  <a:cubicBezTo>
                    <a:pt x="176" y="174"/>
                    <a:pt x="204" y="432"/>
                    <a:pt x="172" y="651"/>
                  </a:cubicBezTo>
                  <a:cubicBezTo>
                    <a:pt x="173" y="645"/>
                    <a:pt x="149" y="635"/>
                    <a:pt x="150" y="629"/>
                  </a:cubicBezTo>
                  <a:cubicBezTo>
                    <a:pt x="181" y="417"/>
                    <a:pt x="157" y="156"/>
                    <a:pt x="9" y="8"/>
                  </a:cubicBezTo>
                  <a:cubicBezTo>
                    <a:pt x="0" y="0"/>
                    <a:pt x="22" y="20"/>
                    <a:pt x="24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1" name="Freeform 515"/>
            <p:cNvSpPr>
              <a:spLocks/>
            </p:cNvSpPr>
            <p:nvPr/>
          </p:nvSpPr>
          <p:spPr bwMode="auto">
            <a:xfrm>
              <a:off x="2531202" y="5583500"/>
              <a:ext cx="125999" cy="772850"/>
            </a:xfrm>
            <a:custGeom>
              <a:avLst/>
              <a:gdLst/>
              <a:ahLst/>
              <a:cxnLst>
                <a:cxn ang="0">
                  <a:pos x="11" y="29"/>
                </a:cxn>
                <a:cxn ang="0">
                  <a:pos x="78" y="788"/>
                </a:cxn>
                <a:cxn ang="0">
                  <a:pos x="68" y="762"/>
                </a:cxn>
                <a:cxn ang="0">
                  <a:pos x="4" y="10"/>
                </a:cxn>
                <a:cxn ang="0">
                  <a:pos x="11" y="29"/>
                </a:cxn>
              </a:cxnLst>
              <a:rect l="0" t="0" r="r" b="b"/>
              <a:pathLst>
                <a:path w="92" h="788">
                  <a:moveTo>
                    <a:pt x="11" y="29"/>
                  </a:moveTo>
                  <a:cubicBezTo>
                    <a:pt x="80" y="212"/>
                    <a:pt x="92" y="523"/>
                    <a:pt x="78" y="788"/>
                  </a:cubicBezTo>
                  <a:cubicBezTo>
                    <a:pt x="78" y="781"/>
                    <a:pt x="67" y="769"/>
                    <a:pt x="68" y="762"/>
                  </a:cubicBezTo>
                  <a:cubicBezTo>
                    <a:pt x="82" y="505"/>
                    <a:pt x="71" y="189"/>
                    <a:pt x="4" y="10"/>
                  </a:cubicBezTo>
                  <a:cubicBezTo>
                    <a:pt x="0" y="0"/>
                    <a:pt x="10" y="26"/>
                    <a:pt x="11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2" name="Freeform 516"/>
            <p:cNvSpPr>
              <a:spLocks/>
            </p:cNvSpPr>
            <p:nvPr/>
          </p:nvSpPr>
          <p:spPr bwMode="auto">
            <a:xfrm>
              <a:off x="3006439" y="5717866"/>
              <a:ext cx="278020" cy="638484"/>
            </a:xfrm>
            <a:custGeom>
              <a:avLst/>
              <a:gdLst/>
              <a:ahLst/>
              <a:cxnLst>
                <a:cxn ang="0">
                  <a:pos x="24" y="23"/>
                </a:cxn>
                <a:cxn ang="0">
                  <a:pos x="172" y="651"/>
                </a:cxn>
                <a:cxn ang="0">
                  <a:pos x="150" y="629"/>
                </a:cxn>
                <a:cxn ang="0">
                  <a:pos x="8" y="8"/>
                </a:cxn>
                <a:cxn ang="0">
                  <a:pos x="24" y="23"/>
                </a:cxn>
              </a:cxnLst>
              <a:rect l="0" t="0" r="r" b="b"/>
              <a:pathLst>
                <a:path w="203" h="651">
                  <a:moveTo>
                    <a:pt x="24" y="23"/>
                  </a:moveTo>
                  <a:cubicBezTo>
                    <a:pt x="176" y="174"/>
                    <a:pt x="203" y="432"/>
                    <a:pt x="172" y="651"/>
                  </a:cubicBezTo>
                  <a:cubicBezTo>
                    <a:pt x="172" y="645"/>
                    <a:pt x="149" y="635"/>
                    <a:pt x="150" y="629"/>
                  </a:cubicBezTo>
                  <a:cubicBezTo>
                    <a:pt x="180" y="417"/>
                    <a:pt x="156" y="156"/>
                    <a:pt x="8" y="8"/>
                  </a:cubicBezTo>
                  <a:cubicBezTo>
                    <a:pt x="0" y="0"/>
                    <a:pt x="21" y="20"/>
                    <a:pt x="24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3" name="Freeform 517"/>
            <p:cNvSpPr>
              <a:spLocks/>
            </p:cNvSpPr>
            <p:nvPr/>
          </p:nvSpPr>
          <p:spPr bwMode="auto">
            <a:xfrm>
              <a:off x="2168270" y="5583500"/>
              <a:ext cx="124630" cy="772850"/>
            </a:xfrm>
            <a:custGeom>
              <a:avLst/>
              <a:gdLst/>
              <a:ahLst/>
              <a:cxnLst>
                <a:cxn ang="0">
                  <a:pos x="10" y="29"/>
                </a:cxn>
                <a:cxn ang="0">
                  <a:pos x="77" y="788"/>
                </a:cxn>
                <a:cxn ang="0">
                  <a:pos x="67" y="762"/>
                </a:cxn>
                <a:cxn ang="0">
                  <a:pos x="3" y="10"/>
                </a:cxn>
                <a:cxn ang="0">
                  <a:pos x="10" y="29"/>
                </a:cxn>
              </a:cxnLst>
              <a:rect l="0" t="0" r="r" b="b"/>
              <a:pathLst>
                <a:path w="91" h="788">
                  <a:moveTo>
                    <a:pt x="10" y="29"/>
                  </a:moveTo>
                  <a:cubicBezTo>
                    <a:pt x="79" y="212"/>
                    <a:pt x="91" y="523"/>
                    <a:pt x="77" y="788"/>
                  </a:cubicBezTo>
                  <a:cubicBezTo>
                    <a:pt x="77" y="781"/>
                    <a:pt x="67" y="769"/>
                    <a:pt x="67" y="762"/>
                  </a:cubicBezTo>
                  <a:cubicBezTo>
                    <a:pt x="81" y="505"/>
                    <a:pt x="70" y="189"/>
                    <a:pt x="3" y="10"/>
                  </a:cubicBezTo>
                  <a:cubicBezTo>
                    <a:pt x="0" y="0"/>
                    <a:pt x="9" y="26"/>
                    <a:pt x="10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4" name="Freeform 518"/>
            <p:cNvSpPr>
              <a:spLocks/>
            </p:cNvSpPr>
            <p:nvPr/>
          </p:nvSpPr>
          <p:spPr bwMode="auto">
            <a:xfrm>
              <a:off x="1782054" y="5666865"/>
              <a:ext cx="191739" cy="689485"/>
            </a:xfrm>
            <a:custGeom>
              <a:avLst/>
              <a:gdLst/>
              <a:ahLst/>
              <a:cxnLst>
                <a:cxn ang="0">
                  <a:pos x="19" y="29"/>
                </a:cxn>
                <a:cxn ang="0">
                  <a:pos x="67" y="703"/>
                </a:cxn>
                <a:cxn ang="0">
                  <a:pos x="50" y="676"/>
                </a:cxn>
                <a:cxn ang="0">
                  <a:pos x="7" y="10"/>
                </a:cxn>
                <a:cxn ang="0">
                  <a:pos x="19" y="29"/>
                </a:cxn>
              </a:cxnLst>
              <a:rect l="0" t="0" r="r" b="b"/>
              <a:pathLst>
                <a:path w="140" h="703">
                  <a:moveTo>
                    <a:pt x="19" y="29"/>
                  </a:moveTo>
                  <a:cubicBezTo>
                    <a:pt x="140" y="216"/>
                    <a:pt x="128" y="485"/>
                    <a:pt x="67" y="703"/>
                  </a:cubicBezTo>
                  <a:cubicBezTo>
                    <a:pt x="69" y="697"/>
                    <a:pt x="48" y="682"/>
                    <a:pt x="50" y="676"/>
                  </a:cubicBezTo>
                  <a:cubicBezTo>
                    <a:pt x="109" y="465"/>
                    <a:pt x="124" y="193"/>
                    <a:pt x="7" y="10"/>
                  </a:cubicBezTo>
                  <a:cubicBezTo>
                    <a:pt x="0" y="0"/>
                    <a:pt x="17" y="26"/>
                    <a:pt x="19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5" name="Freeform 519"/>
            <p:cNvSpPr>
              <a:spLocks/>
            </p:cNvSpPr>
            <p:nvPr/>
          </p:nvSpPr>
          <p:spPr bwMode="auto">
            <a:xfrm>
              <a:off x="3200916" y="5481499"/>
              <a:ext cx="220499" cy="874851"/>
            </a:xfrm>
            <a:custGeom>
              <a:avLst/>
              <a:gdLst/>
              <a:ahLst/>
              <a:cxnLst>
                <a:cxn ang="0">
                  <a:pos x="142" y="32"/>
                </a:cxn>
                <a:cxn ang="0">
                  <a:pos x="25" y="892"/>
                </a:cxn>
                <a:cxn ang="0">
                  <a:pos x="42" y="862"/>
                </a:cxn>
                <a:cxn ang="0">
                  <a:pos x="154" y="11"/>
                </a:cxn>
                <a:cxn ang="0">
                  <a:pos x="142" y="32"/>
                </a:cxn>
              </a:cxnLst>
              <a:rect l="0" t="0" r="r" b="b"/>
              <a:pathLst>
                <a:path w="161" h="892">
                  <a:moveTo>
                    <a:pt x="142" y="32"/>
                  </a:moveTo>
                  <a:cubicBezTo>
                    <a:pt x="22" y="239"/>
                    <a:pt x="0" y="592"/>
                    <a:pt x="25" y="892"/>
                  </a:cubicBezTo>
                  <a:cubicBezTo>
                    <a:pt x="24" y="884"/>
                    <a:pt x="43" y="870"/>
                    <a:pt x="42" y="862"/>
                  </a:cubicBezTo>
                  <a:cubicBezTo>
                    <a:pt x="18" y="571"/>
                    <a:pt x="37" y="214"/>
                    <a:pt x="154" y="11"/>
                  </a:cubicBezTo>
                  <a:cubicBezTo>
                    <a:pt x="161" y="0"/>
                    <a:pt x="144" y="29"/>
                    <a:pt x="142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6" name="Freeform 520"/>
            <p:cNvSpPr>
              <a:spLocks/>
            </p:cNvSpPr>
            <p:nvPr/>
          </p:nvSpPr>
          <p:spPr bwMode="auto">
            <a:xfrm>
              <a:off x="2836613" y="5481499"/>
              <a:ext cx="220499" cy="874851"/>
            </a:xfrm>
            <a:custGeom>
              <a:avLst/>
              <a:gdLst/>
              <a:ahLst/>
              <a:cxnLst>
                <a:cxn ang="0">
                  <a:pos x="142" y="32"/>
                </a:cxn>
                <a:cxn ang="0">
                  <a:pos x="25" y="892"/>
                </a:cxn>
                <a:cxn ang="0">
                  <a:pos x="43" y="862"/>
                </a:cxn>
                <a:cxn ang="0">
                  <a:pos x="154" y="11"/>
                </a:cxn>
                <a:cxn ang="0">
                  <a:pos x="142" y="32"/>
                </a:cxn>
              </a:cxnLst>
              <a:rect l="0" t="0" r="r" b="b"/>
              <a:pathLst>
                <a:path w="161" h="892">
                  <a:moveTo>
                    <a:pt x="142" y="32"/>
                  </a:moveTo>
                  <a:cubicBezTo>
                    <a:pt x="22" y="239"/>
                    <a:pt x="0" y="592"/>
                    <a:pt x="25" y="892"/>
                  </a:cubicBezTo>
                  <a:cubicBezTo>
                    <a:pt x="25" y="884"/>
                    <a:pt x="43" y="870"/>
                    <a:pt x="43" y="862"/>
                  </a:cubicBezTo>
                  <a:cubicBezTo>
                    <a:pt x="18" y="571"/>
                    <a:pt x="37" y="214"/>
                    <a:pt x="154" y="11"/>
                  </a:cubicBezTo>
                  <a:cubicBezTo>
                    <a:pt x="161" y="0"/>
                    <a:pt x="144" y="29"/>
                    <a:pt x="142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7" name="Freeform 521"/>
            <p:cNvSpPr>
              <a:spLocks/>
            </p:cNvSpPr>
            <p:nvPr/>
          </p:nvSpPr>
          <p:spPr bwMode="auto">
            <a:xfrm>
              <a:off x="2718832" y="5299075"/>
              <a:ext cx="99977" cy="1057275"/>
            </a:xfrm>
            <a:custGeom>
              <a:avLst/>
              <a:gdLst/>
              <a:ahLst/>
              <a:cxnLst>
                <a:cxn ang="0">
                  <a:pos x="64" y="38"/>
                </a:cxn>
                <a:cxn ang="0">
                  <a:pos x="12" y="1078"/>
                </a:cxn>
                <a:cxn ang="0">
                  <a:pos x="19" y="1042"/>
                </a:cxn>
                <a:cxn ang="0">
                  <a:pos x="70" y="13"/>
                </a:cxn>
                <a:cxn ang="0">
                  <a:pos x="64" y="38"/>
                </a:cxn>
              </a:cxnLst>
              <a:rect l="0" t="0" r="r" b="b"/>
              <a:pathLst>
                <a:path w="73" h="1078">
                  <a:moveTo>
                    <a:pt x="64" y="38"/>
                  </a:moveTo>
                  <a:cubicBezTo>
                    <a:pt x="10" y="289"/>
                    <a:pt x="0" y="715"/>
                    <a:pt x="12" y="1078"/>
                  </a:cubicBezTo>
                  <a:cubicBezTo>
                    <a:pt x="11" y="1069"/>
                    <a:pt x="20" y="1052"/>
                    <a:pt x="19" y="1042"/>
                  </a:cubicBezTo>
                  <a:cubicBezTo>
                    <a:pt x="9" y="690"/>
                    <a:pt x="17" y="258"/>
                    <a:pt x="70" y="13"/>
                  </a:cubicBezTo>
                  <a:cubicBezTo>
                    <a:pt x="73" y="0"/>
                    <a:pt x="65" y="34"/>
                    <a:pt x="64" y="3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8" name="Freeform 522"/>
            <p:cNvSpPr>
              <a:spLocks/>
            </p:cNvSpPr>
            <p:nvPr/>
          </p:nvSpPr>
          <p:spPr bwMode="auto">
            <a:xfrm>
              <a:off x="3413197" y="5411864"/>
              <a:ext cx="150651" cy="944486"/>
            </a:xfrm>
            <a:custGeom>
              <a:avLst/>
              <a:gdLst/>
              <a:ahLst/>
              <a:cxnLst>
                <a:cxn ang="0">
                  <a:pos x="95" y="40"/>
                </a:cxn>
                <a:cxn ang="0">
                  <a:pos x="57" y="963"/>
                </a:cxn>
                <a:cxn ang="0">
                  <a:pos x="70" y="926"/>
                </a:cxn>
                <a:cxn ang="0">
                  <a:pos x="104" y="14"/>
                </a:cxn>
                <a:cxn ang="0">
                  <a:pos x="95" y="40"/>
                </a:cxn>
              </a:cxnLst>
              <a:rect l="0" t="0" r="r" b="b"/>
              <a:pathLst>
                <a:path w="110" h="963">
                  <a:moveTo>
                    <a:pt x="95" y="40"/>
                  </a:moveTo>
                  <a:cubicBezTo>
                    <a:pt x="0" y="297"/>
                    <a:pt x="8" y="665"/>
                    <a:pt x="57" y="963"/>
                  </a:cubicBezTo>
                  <a:cubicBezTo>
                    <a:pt x="55" y="955"/>
                    <a:pt x="72" y="934"/>
                    <a:pt x="70" y="926"/>
                  </a:cubicBezTo>
                  <a:cubicBezTo>
                    <a:pt x="24" y="638"/>
                    <a:pt x="12" y="265"/>
                    <a:pt x="104" y="14"/>
                  </a:cubicBezTo>
                  <a:cubicBezTo>
                    <a:pt x="110" y="0"/>
                    <a:pt x="96" y="36"/>
                    <a:pt x="95" y="4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9" name="Freeform 523"/>
            <p:cNvSpPr>
              <a:spLocks/>
            </p:cNvSpPr>
            <p:nvPr/>
          </p:nvSpPr>
          <p:spPr bwMode="auto">
            <a:xfrm>
              <a:off x="849386" y="5603115"/>
              <a:ext cx="220499" cy="753235"/>
            </a:xfrm>
            <a:custGeom>
              <a:avLst/>
              <a:gdLst/>
              <a:ahLst/>
              <a:cxnLst>
                <a:cxn ang="0">
                  <a:pos x="19" y="28"/>
                </a:cxn>
                <a:cxn ang="0">
                  <a:pos x="136" y="768"/>
                </a:cxn>
                <a:cxn ang="0">
                  <a:pos x="119" y="742"/>
                </a:cxn>
                <a:cxn ang="0">
                  <a:pos x="7" y="10"/>
                </a:cxn>
                <a:cxn ang="0">
                  <a:pos x="19" y="28"/>
                </a:cxn>
              </a:cxnLst>
              <a:rect l="0" t="0" r="r" b="b"/>
              <a:pathLst>
                <a:path w="161" h="768">
                  <a:moveTo>
                    <a:pt x="19" y="28"/>
                  </a:moveTo>
                  <a:cubicBezTo>
                    <a:pt x="139" y="206"/>
                    <a:pt x="161" y="509"/>
                    <a:pt x="136" y="768"/>
                  </a:cubicBezTo>
                  <a:cubicBezTo>
                    <a:pt x="137" y="761"/>
                    <a:pt x="118" y="749"/>
                    <a:pt x="119" y="742"/>
                  </a:cubicBezTo>
                  <a:cubicBezTo>
                    <a:pt x="143" y="492"/>
                    <a:pt x="124" y="184"/>
                    <a:pt x="7" y="10"/>
                  </a:cubicBezTo>
                  <a:cubicBezTo>
                    <a:pt x="0" y="0"/>
                    <a:pt x="17" y="25"/>
                    <a:pt x="19" y="2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0" name="Freeform 524"/>
            <p:cNvSpPr>
              <a:spLocks/>
            </p:cNvSpPr>
            <p:nvPr/>
          </p:nvSpPr>
          <p:spPr bwMode="auto">
            <a:xfrm>
              <a:off x="530280" y="5666865"/>
              <a:ext cx="138325" cy="689485"/>
            </a:xfrm>
            <a:custGeom>
              <a:avLst/>
              <a:gdLst/>
              <a:ahLst/>
              <a:cxnLst>
                <a:cxn ang="0">
                  <a:pos x="14" y="29"/>
                </a:cxn>
                <a:cxn ang="0">
                  <a:pos x="49" y="703"/>
                </a:cxn>
                <a:cxn ang="0">
                  <a:pos x="36" y="676"/>
                </a:cxn>
                <a:cxn ang="0">
                  <a:pos x="5" y="10"/>
                </a:cxn>
                <a:cxn ang="0">
                  <a:pos x="14" y="29"/>
                </a:cxn>
              </a:cxnLst>
              <a:rect l="0" t="0" r="r" b="b"/>
              <a:pathLst>
                <a:path w="101" h="703">
                  <a:moveTo>
                    <a:pt x="14" y="29"/>
                  </a:moveTo>
                  <a:cubicBezTo>
                    <a:pt x="101" y="216"/>
                    <a:pt x="93" y="485"/>
                    <a:pt x="49" y="703"/>
                  </a:cubicBezTo>
                  <a:cubicBezTo>
                    <a:pt x="50" y="697"/>
                    <a:pt x="35" y="682"/>
                    <a:pt x="36" y="676"/>
                  </a:cubicBezTo>
                  <a:cubicBezTo>
                    <a:pt x="79" y="465"/>
                    <a:pt x="90" y="193"/>
                    <a:pt x="5" y="10"/>
                  </a:cubicBezTo>
                  <a:cubicBezTo>
                    <a:pt x="0" y="0"/>
                    <a:pt x="12" y="26"/>
                    <a:pt x="14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1" name="Freeform 525"/>
            <p:cNvSpPr>
              <a:spLocks/>
            </p:cNvSpPr>
            <p:nvPr/>
          </p:nvSpPr>
          <p:spPr bwMode="auto">
            <a:xfrm>
              <a:off x="311150" y="5717866"/>
              <a:ext cx="204064" cy="638484"/>
            </a:xfrm>
            <a:custGeom>
              <a:avLst/>
              <a:gdLst/>
              <a:ahLst/>
              <a:cxnLst>
                <a:cxn ang="0">
                  <a:pos x="18" y="23"/>
                </a:cxn>
                <a:cxn ang="0">
                  <a:pos x="126" y="651"/>
                </a:cxn>
                <a:cxn ang="0">
                  <a:pos x="110" y="629"/>
                </a:cxn>
                <a:cxn ang="0">
                  <a:pos x="7" y="8"/>
                </a:cxn>
                <a:cxn ang="0">
                  <a:pos x="18" y="23"/>
                </a:cxn>
              </a:cxnLst>
              <a:rect l="0" t="0" r="r" b="b"/>
              <a:pathLst>
                <a:path w="149" h="651">
                  <a:moveTo>
                    <a:pt x="18" y="23"/>
                  </a:moveTo>
                  <a:cubicBezTo>
                    <a:pt x="129" y="174"/>
                    <a:pt x="149" y="432"/>
                    <a:pt x="126" y="651"/>
                  </a:cubicBezTo>
                  <a:cubicBezTo>
                    <a:pt x="126" y="645"/>
                    <a:pt x="109" y="635"/>
                    <a:pt x="110" y="629"/>
                  </a:cubicBezTo>
                  <a:cubicBezTo>
                    <a:pt x="132" y="417"/>
                    <a:pt x="115" y="156"/>
                    <a:pt x="7" y="8"/>
                  </a:cubicBezTo>
                  <a:cubicBezTo>
                    <a:pt x="0" y="0"/>
                    <a:pt x="16" y="20"/>
                    <a:pt x="18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2" name="Freeform 526"/>
            <p:cNvSpPr>
              <a:spLocks/>
            </p:cNvSpPr>
            <p:nvPr/>
          </p:nvSpPr>
          <p:spPr bwMode="auto">
            <a:xfrm>
              <a:off x="1273949" y="5919906"/>
              <a:ext cx="91761" cy="436444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56" y="445"/>
                </a:cxn>
                <a:cxn ang="0">
                  <a:pos x="49" y="430"/>
                </a:cxn>
                <a:cxn ang="0">
                  <a:pos x="3" y="6"/>
                </a:cxn>
                <a:cxn ang="0">
                  <a:pos x="8" y="16"/>
                </a:cxn>
              </a:cxnLst>
              <a:rect l="0" t="0" r="r" b="b"/>
              <a:pathLst>
                <a:path w="67" h="445">
                  <a:moveTo>
                    <a:pt x="8" y="16"/>
                  </a:moveTo>
                  <a:cubicBezTo>
                    <a:pt x="58" y="120"/>
                    <a:pt x="67" y="295"/>
                    <a:pt x="56" y="445"/>
                  </a:cubicBezTo>
                  <a:cubicBezTo>
                    <a:pt x="57" y="441"/>
                    <a:pt x="49" y="434"/>
                    <a:pt x="49" y="430"/>
                  </a:cubicBezTo>
                  <a:cubicBezTo>
                    <a:pt x="59" y="285"/>
                    <a:pt x="51" y="107"/>
                    <a:pt x="3" y="6"/>
                  </a:cubicBezTo>
                  <a:cubicBezTo>
                    <a:pt x="0" y="0"/>
                    <a:pt x="7" y="15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3" name="Freeform 527"/>
            <p:cNvSpPr>
              <a:spLocks/>
            </p:cNvSpPr>
            <p:nvPr/>
          </p:nvSpPr>
          <p:spPr bwMode="auto">
            <a:xfrm>
              <a:off x="1071255" y="5557999"/>
              <a:ext cx="108194" cy="798351"/>
            </a:xfrm>
            <a:custGeom>
              <a:avLst/>
              <a:gdLst/>
              <a:ahLst/>
              <a:cxnLst>
                <a:cxn ang="0">
                  <a:pos x="68" y="34"/>
                </a:cxn>
                <a:cxn ang="0">
                  <a:pos x="42" y="814"/>
                </a:cxn>
                <a:cxn ang="0">
                  <a:pos x="52" y="783"/>
                </a:cxn>
                <a:cxn ang="0">
                  <a:pos x="76" y="12"/>
                </a:cxn>
                <a:cxn ang="0">
                  <a:pos x="68" y="34"/>
                </a:cxn>
              </a:cxnLst>
              <a:rect l="0" t="0" r="r" b="b"/>
              <a:pathLst>
                <a:path w="79" h="814">
                  <a:moveTo>
                    <a:pt x="68" y="34"/>
                  </a:moveTo>
                  <a:cubicBezTo>
                    <a:pt x="0" y="251"/>
                    <a:pt x="6" y="562"/>
                    <a:pt x="42" y="814"/>
                  </a:cubicBezTo>
                  <a:cubicBezTo>
                    <a:pt x="41" y="808"/>
                    <a:pt x="53" y="789"/>
                    <a:pt x="52" y="783"/>
                  </a:cubicBezTo>
                  <a:cubicBezTo>
                    <a:pt x="18" y="539"/>
                    <a:pt x="8" y="224"/>
                    <a:pt x="76" y="12"/>
                  </a:cubicBezTo>
                  <a:cubicBezTo>
                    <a:pt x="79" y="0"/>
                    <a:pt x="70" y="30"/>
                    <a:pt x="68" y="3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4" name="Freeform 528"/>
            <p:cNvSpPr>
              <a:spLocks/>
            </p:cNvSpPr>
            <p:nvPr/>
          </p:nvSpPr>
          <p:spPr bwMode="auto">
            <a:xfrm>
              <a:off x="1449252" y="5583500"/>
              <a:ext cx="91761" cy="772850"/>
            </a:xfrm>
            <a:custGeom>
              <a:avLst/>
              <a:gdLst/>
              <a:ahLst/>
              <a:cxnLst>
                <a:cxn ang="0">
                  <a:pos x="59" y="29"/>
                </a:cxn>
                <a:cxn ang="0">
                  <a:pos x="11" y="788"/>
                </a:cxn>
                <a:cxn ang="0">
                  <a:pos x="18" y="762"/>
                </a:cxn>
                <a:cxn ang="0">
                  <a:pos x="64" y="10"/>
                </a:cxn>
                <a:cxn ang="0">
                  <a:pos x="59" y="29"/>
                </a:cxn>
              </a:cxnLst>
              <a:rect l="0" t="0" r="r" b="b"/>
              <a:pathLst>
                <a:path w="67" h="788">
                  <a:moveTo>
                    <a:pt x="59" y="29"/>
                  </a:moveTo>
                  <a:cubicBezTo>
                    <a:pt x="9" y="212"/>
                    <a:pt x="0" y="523"/>
                    <a:pt x="11" y="788"/>
                  </a:cubicBezTo>
                  <a:cubicBezTo>
                    <a:pt x="10" y="781"/>
                    <a:pt x="18" y="769"/>
                    <a:pt x="18" y="762"/>
                  </a:cubicBezTo>
                  <a:cubicBezTo>
                    <a:pt x="8" y="505"/>
                    <a:pt x="16" y="189"/>
                    <a:pt x="64" y="10"/>
                  </a:cubicBezTo>
                  <a:cubicBezTo>
                    <a:pt x="67" y="0"/>
                    <a:pt x="60" y="26"/>
                    <a:pt x="59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5" name="Freeform 529"/>
            <p:cNvSpPr>
              <a:spLocks/>
            </p:cNvSpPr>
            <p:nvPr/>
          </p:nvSpPr>
          <p:spPr bwMode="auto">
            <a:xfrm>
              <a:off x="1964206" y="5666865"/>
              <a:ext cx="138325" cy="689485"/>
            </a:xfrm>
            <a:custGeom>
              <a:avLst/>
              <a:gdLst/>
              <a:ahLst/>
              <a:cxnLst>
                <a:cxn ang="0">
                  <a:pos x="87" y="29"/>
                </a:cxn>
                <a:cxn ang="0">
                  <a:pos x="52" y="703"/>
                </a:cxn>
                <a:cxn ang="0">
                  <a:pos x="65" y="676"/>
                </a:cxn>
                <a:cxn ang="0">
                  <a:pos x="96" y="10"/>
                </a:cxn>
                <a:cxn ang="0">
                  <a:pos x="87" y="29"/>
                </a:cxn>
              </a:cxnLst>
              <a:rect l="0" t="0" r="r" b="b"/>
              <a:pathLst>
                <a:path w="101" h="703">
                  <a:moveTo>
                    <a:pt x="87" y="29"/>
                  </a:moveTo>
                  <a:cubicBezTo>
                    <a:pt x="0" y="216"/>
                    <a:pt x="8" y="485"/>
                    <a:pt x="52" y="703"/>
                  </a:cubicBezTo>
                  <a:cubicBezTo>
                    <a:pt x="51" y="697"/>
                    <a:pt x="66" y="682"/>
                    <a:pt x="65" y="676"/>
                  </a:cubicBezTo>
                  <a:cubicBezTo>
                    <a:pt x="22" y="465"/>
                    <a:pt x="11" y="193"/>
                    <a:pt x="96" y="10"/>
                  </a:cubicBezTo>
                  <a:cubicBezTo>
                    <a:pt x="101" y="0"/>
                    <a:pt x="89" y="26"/>
                    <a:pt x="87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6" name="Freeform 530"/>
            <p:cNvSpPr>
              <a:spLocks/>
            </p:cNvSpPr>
            <p:nvPr/>
          </p:nvSpPr>
          <p:spPr bwMode="auto">
            <a:xfrm>
              <a:off x="724757" y="5496210"/>
              <a:ext cx="109564" cy="860140"/>
            </a:xfrm>
            <a:custGeom>
              <a:avLst/>
              <a:gdLst/>
              <a:ahLst/>
              <a:cxnLst>
                <a:cxn ang="0">
                  <a:pos x="11" y="37"/>
                </a:cxn>
                <a:cxn ang="0">
                  <a:pos x="39" y="877"/>
                </a:cxn>
                <a:cxn ang="0">
                  <a:pos x="29" y="843"/>
                </a:cxn>
                <a:cxn ang="0">
                  <a:pos x="3" y="13"/>
                </a:cxn>
                <a:cxn ang="0">
                  <a:pos x="11" y="37"/>
                </a:cxn>
              </a:cxnLst>
              <a:rect l="0" t="0" r="r" b="b"/>
              <a:pathLst>
                <a:path w="80" h="877">
                  <a:moveTo>
                    <a:pt x="11" y="37"/>
                  </a:moveTo>
                  <a:cubicBezTo>
                    <a:pt x="80" y="271"/>
                    <a:pt x="74" y="606"/>
                    <a:pt x="39" y="877"/>
                  </a:cubicBezTo>
                  <a:cubicBezTo>
                    <a:pt x="40" y="870"/>
                    <a:pt x="28" y="850"/>
                    <a:pt x="29" y="843"/>
                  </a:cubicBezTo>
                  <a:cubicBezTo>
                    <a:pt x="63" y="581"/>
                    <a:pt x="71" y="242"/>
                    <a:pt x="3" y="13"/>
                  </a:cubicBezTo>
                  <a:cubicBezTo>
                    <a:pt x="0" y="0"/>
                    <a:pt x="9" y="33"/>
                    <a:pt x="11" y="3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7" name="Freeform 531"/>
            <p:cNvSpPr>
              <a:spLocks/>
            </p:cNvSpPr>
            <p:nvPr/>
          </p:nvSpPr>
          <p:spPr bwMode="auto">
            <a:xfrm>
              <a:off x="1605382" y="5481499"/>
              <a:ext cx="160238" cy="874851"/>
            </a:xfrm>
            <a:custGeom>
              <a:avLst/>
              <a:gdLst/>
              <a:ahLst/>
              <a:cxnLst>
                <a:cxn ang="0">
                  <a:pos x="14" y="32"/>
                </a:cxn>
                <a:cxn ang="0">
                  <a:pos x="99" y="892"/>
                </a:cxn>
                <a:cxn ang="0">
                  <a:pos x="86" y="862"/>
                </a:cxn>
                <a:cxn ang="0">
                  <a:pos x="5" y="11"/>
                </a:cxn>
                <a:cxn ang="0">
                  <a:pos x="14" y="32"/>
                </a:cxn>
              </a:cxnLst>
              <a:rect l="0" t="0" r="r" b="b"/>
              <a:pathLst>
                <a:path w="117" h="892">
                  <a:moveTo>
                    <a:pt x="14" y="32"/>
                  </a:moveTo>
                  <a:cubicBezTo>
                    <a:pt x="101" y="239"/>
                    <a:pt x="117" y="592"/>
                    <a:pt x="99" y="892"/>
                  </a:cubicBezTo>
                  <a:cubicBezTo>
                    <a:pt x="99" y="884"/>
                    <a:pt x="86" y="870"/>
                    <a:pt x="86" y="862"/>
                  </a:cubicBezTo>
                  <a:cubicBezTo>
                    <a:pt x="104" y="571"/>
                    <a:pt x="90" y="214"/>
                    <a:pt x="5" y="11"/>
                  </a:cubicBezTo>
                  <a:cubicBezTo>
                    <a:pt x="0" y="0"/>
                    <a:pt x="12" y="29"/>
                    <a:pt x="14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538" name="Line 534"/>
          <p:cNvSpPr>
            <a:spLocks noChangeShapeType="1"/>
          </p:cNvSpPr>
          <p:nvPr/>
        </p:nvSpPr>
        <p:spPr bwMode="auto">
          <a:xfrm>
            <a:off x="242888" y="5932488"/>
            <a:ext cx="8686800" cy="0"/>
          </a:xfrm>
          <a:prstGeom prst="line">
            <a:avLst/>
          </a:prstGeom>
          <a:noFill/>
          <a:ln w="25400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36576" tIns="36576" rIns="36576" bIns="36576"/>
          <a:lstStyle/>
          <a:p>
            <a:endParaRPr lang="en-GB"/>
          </a:p>
        </p:txBody>
      </p:sp>
      <p:sp>
        <p:nvSpPr>
          <p:cNvPr id="539" name="Rounded Rectangle 538"/>
          <p:cNvSpPr/>
          <p:nvPr/>
        </p:nvSpPr>
        <p:spPr>
          <a:xfrm>
            <a:off x="533400" y="4267200"/>
            <a:ext cx="8153400" cy="16764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">
                <a:schemeClr val="bg1">
                  <a:alpha val="50000"/>
                </a:schemeClr>
              </a:gs>
              <a:gs pos="50000">
                <a:schemeClr val="bg1">
                  <a:alpha val="70000"/>
                </a:schemeClr>
              </a:gs>
              <a:gs pos="75000">
                <a:schemeClr val="bg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40" name="Freeform 536"/>
          <p:cNvSpPr>
            <a:spLocks/>
          </p:cNvSpPr>
          <p:nvPr/>
        </p:nvSpPr>
        <p:spPr bwMode="auto">
          <a:xfrm flipH="1">
            <a:off x="304800" y="4800600"/>
            <a:ext cx="509588" cy="700088"/>
          </a:xfrm>
          <a:custGeom>
            <a:avLst/>
            <a:gdLst>
              <a:gd name="T0" fmla="*/ 433233 w 307"/>
              <a:gd name="T1" fmla="*/ 499352 h 422"/>
              <a:gd name="T2" fmla="*/ 361857 w 307"/>
              <a:gd name="T3" fmla="*/ 484421 h 422"/>
              <a:gd name="T4" fmla="*/ 409994 w 307"/>
              <a:gd name="T5" fmla="*/ 404790 h 422"/>
              <a:gd name="T6" fmla="*/ 501289 w 307"/>
              <a:gd name="T7" fmla="*/ 426357 h 422"/>
              <a:gd name="T8" fmla="*/ 411654 w 307"/>
              <a:gd name="T9" fmla="*/ 389859 h 422"/>
              <a:gd name="T10" fmla="*/ 307081 w 307"/>
              <a:gd name="T11" fmla="*/ 384883 h 422"/>
              <a:gd name="T12" fmla="*/ 403355 w 307"/>
              <a:gd name="T13" fmla="*/ 283685 h 422"/>
              <a:gd name="T14" fmla="*/ 424933 w 307"/>
              <a:gd name="T15" fmla="*/ 197418 h 422"/>
              <a:gd name="T16" fmla="*/ 424933 w 307"/>
              <a:gd name="T17" fmla="*/ 187464 h 422"/>
              <a:gd name="T18" fmla="*/ 380116 w 307"/>
              <a:gd name="T19" fmla="*/ 218985 h 422"/>
              <a:gd name="T20" fmla="*/ 330319 w 307"/>
              <a:gd name="T21" fmla="*/ 293639 h 422"/>
              <a:gd name="T22" fmla="*/ 275543 w 307"/>
              <a:gd name="T23" fmla="*/ 175851 h 422"/>
              <a:gd name="T24" fmla="*/ 283842 w 307"/>
              <a:gd name="T25" fmla="*/ 9954 h 422"/>
              <a:gd name="T26" fmla="*/ 270563 w 307"/>
              <a:gd name="T27" fmla="*/ 6636 h 422"/>
              <a:gd name="T28" fmla="*/ 204167 w 307"/>
              <a:gd name="T29" fmla="*/ 121105 h 422"/>
              <a:gd name="T30" fmla="*/ 74695 w 307"/>
              <a:gd name="T31" fmla="*/ 82949 h 422"/>
              <a:gd name="T32" fmla="*/ 66396 w 307"/>
              <a:gd name="T33" fmla="*/ 96221 h 422"/>
              <a:gd name="T34" fmla="*/ 159350 w 307"/>
              <a:gd name="T35" fmla="*/ 199077 h 422"/>
              <a:gd name="T36" fmla="*/ 156030 w 307"/>
              <a:gd name="T37" fmla="*/ 313547 h 422"/>
              <a:gd name="T38" fmla="*/ 66396 w 307"/>
              <a:gd name="T39" fmla="*/ 280367 h 422"/>
              <a:gd name="T40" fmla="*/ 0 w 307"/>
              <a:gd name="T41" fmla="*/ 282026 h 422"/>
              <a:gd name="T42" fmla="*/ 6640 w 307"/>
              <a:gd name="T43" fmla="*/ 290321 h 422"/>
              <a:gd name="T44" fmla="*/ 86315 w 307"/>
              <a:gd name="T45" fmla="*/ 331795 h 422"/>
              <a:gd name="T46" fmla="*/ 156030 w 307"/>
              <a:gd name="T47" fmla="*/ 341749 h 422"/>
              <a:gd name="T48" fmla="*/ 200847 w 307"/>
              <a:gd name="T49" fmla="*/ 432993 h 422"/>
              <a:gd name="T50" fmla="*/ 59756 w 307"/>
              <a:gd name="T51" fmla="*/ 525895 h 422"/>
              <a:gd name="T52" fmla="*/ 71376 w 307"/>
              <a:gd name="T53" fmla="*/ 534190 h 422"/>
              <a:gd name="T54" fmla="*/ 197528 w 307"/>
              <a:gd name="T55" fmla="*/ 447924 h 422"/>
              <a:gd name="T56" fmla="*/ 204167 w 307"/>
              <a:gd name="T57" fmla="*/ 532531 h 422"/>
              <a:gd name="T58" fmla="*/ 142751 w 307"/>
              <a:gd name="T59" fmla="*/ 693452 h 422"/>
              <a:gd name="T60" fmla="*/ 156030 w 307"/>
              <a:gd name="T61" fmla="*/ 693452 h 422"/>
              <a:gd name="T62" fmla="*/ 209147 w 307"/>
              <a:gd name="T63" fmla="*/ 547462 h 422"/>
              <a:gd name="T64" fmla="*/ 365177 w 307"/>
              <a:gd name="T65" fmla="*/ 520919 h 422"/>
              <a:gd name="T66" fmla="*/ 494649 w 307"/>
              <a:gd name="T67" fmla="*/ 630411 h 422"/>
              <a:gd name="T68" fmla="*/ 506268 w 307"/>
              <a:gd name="T69" fmla="*/ 622116 h 422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307" h="422">
                <a:moveTo>
                  <a:pt x="305" y="375"/>
                </a:moveTo>
                <a:cubicBezTo>
                  <a:pt x="261" y="301"/>
                  <a:pt x="261" y="301"/>
                  <a:pt x="261" y="301"/>
                </a:cubicBezTo>
                <a:cubicBezTo>
                  <a:pt x="220" y="305"/>
                  <a:pt x="220" y="305"/>
                  <a:pt x="220" y="305"/>
                </a:cubicBezTo>
                <a:cubicBezTo>
                  <a:pt x="220" y="300"/>
                  <a:pt x="219" y="296"/>
                  <a:pt x="218" y="292"/>
                </a:cubicBezTo>
                <a:cubicBezTo>
                  <a:pt x="215" y="277"/>
                  <a:pt x="210" y="264"/>
                  <a:pt x="203" y="253"/>
                </a:cubicBezTo>
                <a:cubicBezTo>
                  <a:pt x="215" y="251"/>
                  <a:pt x="246" y="244"/>
                  <a:pt x="247" y="244"/>
                </a:cubicBezTo>
                <a:cubicBezTo>
                  <a:pt x="249" y="245"/>
                  <a:pt x="297" y="259"/>
                  <a:pt x="297" y="259"/>
                </a:cubicBezTo>
                <a:cubicBezTo>
                  <a:pt x="299" y="260"/>
                  <a:pt x="302" y="259"/>
                  <a:pt x="302" y="257"/>
                </a:cubicBezTo>
                <a:cubicBezTo>
                  <a:pt x="303" y="254"/>
                  <a:pt x="302" y="252"/>
                  <a:pt x="299" y="251"/>
                </a:cubicBezTo>
                <a:cubicBezTo>
                  <a:pt x="248" y="235"/>
                  <a:pt x="248" y="235"/>
                  <a:pt x="248" y="235"/>
                </a:cubicBezTo>
                <a:cubicBezTo>
                  <a:pt x="198" y="245"/>
                  <a:pt x="198" y="245"/>
                  <a:pt x="198" y="245"/>
                </a:cubicBezTo>
                <a:cubicBezTo>
                  <a:pt x="194" y="240"/>
                  <a:pt x="189" y="236"/>
                  <a:pt x="185" y="232"/>
                </a:cubicBezTo>
                <a:cubicBezTo>
                  <a:pt x="198" y="220"/>
                  <a:pt x="204" y="203"/>
                  <a:pt x="201" y="185"/>
                </a:cubicBezTo>
                <a:cubicBezTo>
                  <a:pt x="243" y="171"/>
                  <a:pt x="243" y="171"/>
                  <a:pt x="243" y="171"/>
                </a:cubicBezTo>
                <a:cubicBezTo>
                  <a:pt x="243" y="171"/>
                  <a:pt x="238" y="139"/>
                  <a:pt x="238" y="135"/>
                </a:cubicBezTo>
                <a:cubicBezTo>
                  <a:pt x="241" y="133"/>
                  <a:pt x="256" y="119"/>
                  <a:pt x="256" y="119"/>
                </a:cubicBezTo>
                <a:cubicBezTo>
                  <a:pt x="257" y="118"/>
                  <a:pt x="258" y="116"/>
                  <a:pt x="258" y="115"/>
                </a:cubicBezTo>
                <a:cubicBezTo>
                  <a:pt x="257" y="114"/>
                  <a:pt x="257" y="113"/>
                  <a:pt x="256" y="113"/>
                </a:cubicBezTo>
                <a:cubicBezTo>
                  <a:pt x="255" y="111"/>
                  <a:pt x="252" y="111"/>
                  <a:pt x="250" y="112"/>
                </a:cubicBezTo>
                <a:cubicBezTo>
                  <a:pt x="229" y="132"/>
                  <a:pt x="229" y="132"/>
                  <a:pt x="229" y="132"/>
                </a:cubicBezTo>
                <a:cubicBezTo>
                  <a:pt x="229" y="132"/>
                  <a:pt x="232" y="160"/>
                  <a:pt x="233" y="165"/>
                </a:cubicBezTo>
                <a:cubicBezTo>
                  <a:pt x="229" y="166"/>
                  <a:pt x="212" y="173"/>
                  <a:pt x="199" y="177"/>
                </a:cubicBezTo>
                <a:cubicBezTo>
                  <a:pt x="192" y="159"/>
                  <a:pt x="176" y="146"/>
                  <a:pt x="156" y="143"/>
                </a:cubicBezTo>
                <a:cubicBezTo>
                  <a:pt x="165" y="134"/>
                  <a:pt x="169" y="120"/>
                  <a:pt x="166" y="106"/>
                </a:cubicBezTo>
                <a:cubicBezTo>
                  <a:pt x="164" y="96"/>
                  <a:pt x="159" y="88"/>
                  <a:pt x="153" y="82"/>
                </a:cubicBezTo>
                <a:cubicBezTo>
                  <a:pt x="171" y="6"/>
                  <a:pt x="171" y="6"/>
                  <a:pt x="171" y="6"/>
                </a:cubicBezTo>
                <a:cubicBezTo>
                  <a:pt x="172" y="4"/>
                  <a:pt x="170" y="2"/>
                  <a:pt x="168" y="1"/>
                </a:cubicBezTo>
                <a:cubicBezTo>
                  <a:pt x="166" y="0"/>
                  <a:pt x="163" y="2"/>
                  <a:pt x="163" y="4"/>
                </a:cubicBezTo>
                <a:cubicBezTo>
                  <a:pt x="145" y="77"/>
                  <a:pt x="145" y="77"/>
                  <a:pt x="145" y="77"/>
                </a:cubicBezTo>
                <a:cubicBezTo>
                  <a:pt x="138" y="73"/>
                  <a:pt x="131" y="72"/>
                  <a:pt x="123" y="73"/>
                </a:cubicBezTo>
                <a:cubicBezTo>
                  <a:pt x="115" y="75"/>
                  <a:pt x="108" y="80"/>
                  <a:pt x="103" y="86"/>
                </a:cubicBezTo>
                <a:cubicBezTo>
                  <a:pt x="45" y="50"/>
                  <a:pt x="45" y="50"/>
                  <a:pt x="45" y="50"/>
                </a:cubicBezTo>
                <a:cubicBezTo>
                  <a:pt x="43" y="49"/>
                  <a:pt x="40" y="50"/>
                  <a:pt x="39" y="52"/>
                </a:cubicBezTo>
                <a:cubicBezTo>
                  <a:pt x="37" y="54"/>
                  <a:pt x="38" y="57"/>
                  <a:pt x="40" y="58"/>
                </a:cubicBezTo>
                <a:cubicBezTo>
                  <a:pt x="99" y="94"/>
                  <a:pt x="99" y="94"/>
                  <a:pt x="99" y="94"/>
                </a:cubicBezTo>
                <a:cubicBezTo>
                  <a:pt x="95" y="101"/>
                  <a:pt x="94" y="111"/>
                  <a:pt x="96" y="120"/>
                </a:cubicBezTo>
                <a:cubicBezTo>
                  <a:pt x="99" y="134"/>
                  <a:pt x="108" y="146"/>
                  <a:pt x="120" y="151"/>
                </a:cubicBezTo>
                <a:cubicBezTo>
                  <a:pt x="105" y="159"/>
                  <a:pt x="96" y="173"/>
                  <a:pt x="94" y="189"/>
                </a:cubicBezTo>
                <a:cubicBezTo>
                  <a:pt x="81" y="190"/>
                  <a:pt x="60" y="191"/>
                  <a:pt x="57" y="191"/>
                </a:cubicBezTo>
                <a:cubicBezTo>
                  <a:pt x="54" y="188"/>
                  <a:pt x="40" y="169"/>
                  <a:pt x="40" y="169"/>
                </a:cubicBezTo>
                <a:cubicBezTo>
                  <a:pt x="5" y="166"/>
                  <a:pt x="5" y="166"/>
                  <a:pt x="5" y="166"/>
                </a:cubicBezTo>
                <a:cubicBezTo>
                  <a:pt x="2" y="166"/>
                  <a:pt x="0" y="168"/>
                  <a:pt x="0" y="170"/>
                </a:cubicBezTo>
                <a:cubicBezTo>
                  <a:pt x="0" y="171"/>
                  <a:pt x="0" y="171"/>
                  <a:pt x="0" y="171"/>
                </a:cubicBezTo>
                <a:cubicBezTo>
                  <a:pt x="1" y="173"/>
                  <a:pt x="2" y="175"/>
                  <a:pt x="4" y="175"/>
                </a:cubicBezTo>
                <a:cubicBezTo>
                  <a:pt x="4" y="175"/>
                  <a:pt x="32" y="177"/>
                  <a:pt x="36" y="177"/>
                </a:cubicBezTo>
                <a:cubicBezTo>
                  <a:pt x="38" y="180"/>
                  <a:pt x="52" y="200"/>
                  <a:pt x="52" y="200"/>
                </a:cubicBezTo>
                <a:cubicBezTo>
                  <a:pt x="93" y="198"/>
                  <a:pt x="93" y="198"/>
                  <a:pt x="93" y="198"/>
                </a:cubicBezTo>
                <a:cubicBezTo>
                  <a:pt x="93" y="201"/>
                  <a:pt x="94" y="203"/>
                  <a:pt x="94" y="206"/>
                </a:cubicBezTo>
                <a:cubicBezTo>
                  <a:pt x="98" y="224"/>
                  <a:pt x="111" y="238"/>
                  <a:pt x="128" y="244"/>
                </a:cubicBezTo>
                <a:cubicBezTo>
                  <a:pt x="125" y="249"/>
                  <a:pt x="123" y="255"/>
                  <a:pt x="121" y="261"/>
                </a:cubicBezTo>
                <a:cubicBezTo>
                  <a:pt x="71" y="273"/>
                  <a:pt x="71" y="273"/>
                  <a:pt x="71" y="273"/>
                </a:cubicBezTo>
                <a:cubicBezTo>
                  <a:pt x="36" y="317"/>
                  <a:pt x="36" y="317"/>
                  <a:pt x="36" y="317"/>
                </a:cubicBezTo>
                <a:cubicBezTo>
                  <a:pt x="34" y="319"/>
                  <a:pt x="35" y="321"/>
                  <a:pt x="37" y="323"/>
                </a:cubicBezTo>
                <a:cubicBezTo>
                  <a:pt x="38" y="324"/>
                  <a:pt x="41" y="324"/>
                  <a:pt x="43" y="322"/>
                </a:cubicBezTo>
                <a:cubicBezTo>
                  <a:pt x="43" y="322"/>
                  <a:pt x="74" y="283"/>
                  <a:pt x="76" y="281"/>
                </a:cubicBezTo>
                <a:cubicBezTo>
                  <a:pt x="78" y="281"/>
                  <a:pt x="104" y="274"/>
                  <a:pt x="119" y="270"/>
                </a:cubicBezTo>
                <a:cubicBezTo>
                  <a:pt x="117" y="283"/>
                  <a:pt x="117" y="297"/>
                  <a:pt x="120" y="311"/>
                </a:cubicBezTo>
                <a:cubicBezTo>
                  <a:pt x="121" y="315"/>
                  <a:pt x="122" y="318"/>
                  <a:pt x="123" y="321"/>
                </a:cubicBezTo>
                <a:cubicBezTo>
                  <a:pt x="87" y="352"/>
                  <a:pt x="87" y="352"/>
                  <a:pt x="87" y="352"/>
                </a:cubicBezTo>
                <a:cubicBezTo>
                  <a:pt x="86" y="418"/>
                  <a:pt x="86" y="418"/>
                  <a:pt x="86" y="418"/>
                </a:cubicBezTo>
                <a:cubicBezTo>
                  <a:pt x="86" y="420"/>
                  <a:pt x="88" y="422"/>
                  <a:pt x="90" y="422"/>
                </a:cubicBezTo>
                <a:cubicBezTo>
                  <a:pt x="92" y="422"/>
                  <a:pt x="94" y="420"/>
                  <a:pt x="94" y="418"/>
                </a:cubicBezTo>
                <a:cubicBezTo>
                  <a:pt x="94" y="418"/>
                  <a:pt x="95" y="360"/>
                  <a:pt x="96" y="356"/>
                </a:cubicBezTo>
                <a:cubicBezTo>
                  <a:pt x="97" y="354"/>
                  <a:pt x="115" y="339"/>
                  <a:pt x="126" y="330"/>
                </a:cubicBezTo>
                <a:cubicBezTo>
                  <a:pt x="138" y="363"/>
                  <a:pt x="162" y="384"/>
                  <a:pt x="185" y="380"/>
                </a:cubicBezTo>
                <a:cubicBezTo>
                  <a:pt x="207" y="375"/>
                  <a:pt x="221" y="347"/>
                  <a:pt x="220" y="314"/>
                </a:cubicBezTo>
                <a:cubicBezTo>
                  <a:pt x="233" y="312"/>
                  <a:pt x="253" y="311"/>
                  <a:pt x="256" y="310"/>
                </a:cubicBezTo>
                <a:cubicBezTo>
                  <a:pt x="259" y="315"/>
                  <a:pt x="298" y="380"/>
                  <a:pt x="298" y="380"/>
                </a:cubicBezTo>
                <a:cubicBezTo>
                  <a:pt x="299" y="382"/>
                  <a:pt x="302" y="382"/>
                  <a:pt x="304" y="381"/>
                </a:cubicBezTo>
                <a:cubicBezTo>
                  <a:pt x="306" y="380"/>
                  <a:pt x="307" y="377"/>
                  <a:pt x="305" y="375"/>
                </a:cubicBezTo>
                <a:close/>
              </a:path>
            </a:pathLst>
          </a:custGeom>
          <a:gradFill rotWithShape="1">
            <a:gsLst>
              <a:gs pos="0">
                <a:srgbClr val="4D4D4D"/>
              </a:gs>
              <a:gs pos="50000">
                <a:srgbClr val="010101"/>
              </a:gs>
              <a:gs pos="100000">
                <a:srgbClr val="4D4D4D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41" name="Freeform 537"/>
          <p:cNvSpPr>
            <a:spLocks/>
          </p:cNvSpPr>
          <p:nvPr/>
        </p:nvSpPr>
        <p:spPr bwMode="auto">
          <a:xfrm rot="1863332" flipH="1">
            <a:off x="542925" y="5694363"/>
            <a:ext cx="306388" cy="479425"/>
          </a:xfrm>
          <a:custGeom>
            <a:avLst/>
            <a:gdLst>
              <a:gd name="T0" fmla="*/ 273085 w 184"/>
              <a:gd name="T1" fmla="*/ 179162 h 289"/>
              <a:gd name="T2" fmla="*/ 223130 w 184"/>
              <a:gd name="T3" fmla="*/ 212340 h 289"/>
              <a:gd name="T4" fmla="*/ 231456 w 184"/>
              <a:gd name="T5" fmla="*/ 121100 h 289"/>
              <a:gd name="T6" fmla="*/ 288071 w 184"/>
              <a:gd name="T7" fmla="*/ 19907 h 289"/>
              <a:gd name="T8" fmla="*/ 281411 w 184"/>
              <a:gd name="T9" fmla="*/ 13271 h 289"/>
              <a:gd name="T10" fmla="*/ 211474 w 184"/>
              <a:gd name="T11" fmla="*/ 64697 h 289"/>
              <a:gd name="T12" fmla="*/ 156524 w 184"/>
              <a:gd name="T13" fmla="*/ 1659 h 289"/>
              <a:gd name="T14" fmla="*/ 148199 w 184"/>
              <a:gd name="T15" fmla="*/ 8295 h 289"/>
              <a:gd name="T16" fmla="*/ 163185 w 184"/>
              <a:gd name="T17" fmla="*/ 101194 h 289"/>
              <a:gd name="T18" fmla="*/ 126552 w 184"/>
              <a:gd name="T19" fmla="*/ 172527 h 289"/>
              <a:gd name="T20" fmla="*/ 91583 w 184"/>
              <a:gd name="T21" fmla="*/ 124418 h 289"/>
              <a:gd name="T22" fmla="*/ 54950 w 184"/>
              <a:gd name="T23" fmla="*/ 106170 h 289"/>
              <a:gd name="T24" fmla="*/ 56615 w 184"/>
              <a:gd name="T25" fmla="*/ 112806 h 289"/>
              <a:gd name="T26" fmla="*/ 84923 w 184"/>
              <a:gd name="T27" fmla="*/ 164232 h 289"/>
              <a:gd name="T28" fmla="*/ 118226 w 184"/>
              <a:gd name="T29" fmla="*/ 190775 h 289"/>
              <a:gd name="T30" fmla="*/ 113230 w 184"/>
              <a:gd name="T31" fmla="*/ 262108 h 289"/>
              <a:gd name="T32" fmla="*/ 9991 w 184"/>
              <a:gd name="T33" fmla="*/ 278697 h 289"/>
              <a:gd name="T34" fmla="*/ 13321 w 184"/>
              <a:gd name="T35" fmla="*/ 286991 h 289"/>
              <a:gd name="T36" fmla="*/ 106570 w 184"/>
              <a:gd name="T37" fmla="*/ 270402 h 289"/>
              <a:gd name="T38" fmla="*/ 83258 w 184"/>
              <a:gd name="T39" fmla="*/ 326805 h 289"/>
              <a:gd name="T40" fmla="*/ 1665 w 184"/>
              <a:gd name="T41" fmla="*/ 409751 h 289"/>
              <a:gd name="T42" fmla="*/ 8326 w 184"/>
              <a:gd name="T43" fmla="*/ 414728 h 289"/>
              <a:gd name="T44" fmla="*/ 81592 w 184"/>
              <a:gd name="T45" fmla="*/ 336759 h 289"/>
              <a:gd name="T46" fmla="*/ 171511 w 184"/>
              <a:gd name="T47" fmla="*/ 366619 h 289"/>
              <a:gd name="T48" fmla="*/ 204814 w 184"/>
              <a:gd name="T49" fmla="*/ 474448 h 289"/>
              <a:gd name="T50" fmla="*/ 213139 w 184"/>
              <a:gd name="T51" fmla="*/ 474448 h 289"/>
              <a:gd name="T52" fmla="*/ 176506 w 184"/>
              <a:gd name="T53" fmla="*/ 356666 h 289"/>
              <a:gd name="T54" fmla="*/ 188162 w 184"/>
              <a:gd name="T55" fmla="*/ 293627 h 289"/>
              <a:gd name="T56" fmla="*/ 266424 w 184"/>
              <a:gd name="T57" fmla="*/ 348371 h 289"/>
              <a:gd name="T58" fmla="*/ 271420 w 184"/>
              <a:gd name="T59" fmla="*/ 340077 h 289"/>
              <a:gd name="T60" fmla="*/ 186497 w 184"/>
              <a:gd name="T61" fmla="*/ 283674 h 289"/>
              <a:gd name="T62" fmla="*/ 221465 w 184"/>
              <a:gd name="T63" fmla="*/ 222294 h 289"/>
              <a:gd name="T64" fmla="*/ 279746 w 184"/>
              <a:gd name="T65" fmla="*/ 187457 h 289"/>
              <a:gd name="T66" fmla="*/ 306388 w 184"/>
              <a:gd name="T67" fmla="*/ 175844 h 289"/>
              <a:gd name="T68" fmla="*/ 301393 w 184"/>
              <a:gd name="T69" fmla="*/ 169209 h 289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184" h="289">
                <a:moveTo>
                  <a:pt x="181" y="102"/>
                </a:moveTo>
                <a:cubicBezTo>
                  <a:pt x="164" y="108"/>
                  <a:pt x="164" y="108"/>
                  <a:pt x="164" y="108"/>
                </a:cubicBezTo>
                <a:cubicBezTo>
                  <a:pt x="164" y="108"/>
                  <a:pt x="157" y="127"/>
                  <a:pt x="156" y="131"/>
                </a:cubicBezTo>
                <a:cubicBezTo>
                  <a:pt x="153" y="131"/>
                  <a:pt x="142" y="129"/>
                  <a:pt x="134" y="128"/>
                </a:cubicBezTo>
                <a:cubicBezTo>
                  <a:pt x="137" y="114"/>
                  <a:pt x="132" y="101"/>
                  <a:pt x="123" y="94"/>
                </a:cubicBezTo>
                <a:cubicBezTo>
                  <a:pt x="130" y="91"/>
                  <a:pt x="137" y="83"/>
                  <a:pt x="139" y="73"/>
                </a:cubicBezTo>
                <a:cubicBezTo>
                  <a:pt x="141" y="66"/>
                  <a:pt x="141" y="60"/>
                  <a:pt x="140" y="54"/>
                </a:cubicBezTo>
                <a:cubicBezTo>
                  <a:pt x="173" y="12"/>
                  <a:pt x="173" y="12"/>
                  <a:pt x="173" y="12"/>
                </a:cubicBezTo>
                <a:cubicBezTo>
                  <a:pt x="174" y="10"/>
                  <a:pt x="174" y="8"/>
                  <a:pt x="173" y="7"/>
                </a:cubicBezTo>
                <a:cubicBezTo>
                  <a:pt x="172" y="6"/>
                  <a:pt x="170" y="6"/>
                  <a:pt x="169" y="8"/>
                </a:cubicBezTo>
                <a:cubicBezTo>
                  <a:pt x="138" y="48"/>
                  <a:pt x="138" y="48"/>
                  <a:pt x="138" y="48"/>
                </a:cubicBezTo>
                <a:cubicBezTo>
                  <a:pt x="135" y="44"/>
                  <a:pt x="132" y="41"/>
                  <a:pt x="127" y="39"/>
                </a:cubicBezTo>
                <a:cubicBezTo>
                  <a:pt x="122" y="38"/>
                  <a:pt x="117" y="39"/>
                  <a:pt x="113" y="42"/>
                </a:cubicBezTo>
                <a:cubicBezTo>
                  <a:pt x="94" y="1"/>
                  <a:pt x="94" y="1"/>
                  <a:pt x="94" y="1"/>
                </a:cubicBezTo>
                <a:cubicBezTo>
                  <a:pt x="93" y="0"/>
                  <a:pt x="91" y="0"/>
                  <a:pt x="90" y="1"/>
                </a:cubicBezTo>
                <a:cubicBezTo>
                  <a:pt x="89" y="1"/>
                  <a:pt x="88" y="3"/>
                  <a:pt x="89" y="5"/>
                </a:cubicBezTo>
                <a:cubicBezTo>
                  <a:pt x="108" y="45"/>
                  <a:pt x="108" y="45"/>
                  <a:pt x="108" y="45"/>
                </a:cubicBezTo>
                <a:cubicBezTo>
                  <a:pt x="104" y="49"/>
                  <a:pt x="100" y="54"/>
                  <a:pt x="98" y="61"/>
                </a:cubicBezTo>
                <a:cubicBezTo>
                  <a:pt x="96" y="71"/>
                  <a:pt x="97" y="81"/>
                  <a:pt x="101" y="87"/>
                </a:cubicBezTo>
                <a:cubicBezTo>
                  <a:pt x="91" y="89"/>
                  <a:pt x="82" y="95"/>
                  <a:pt x="76" y="104"/>
                </a:cubicBezTo>
                <a:cubicBezTo>
                  <a:pt x="69" y="101"/>
                  <a:pt x="58" y="95"/>
                  <a:pt x="56" y="94"/>
                </a:cubicBezTo>
                <a:cubicBezTo>
                  <a:pt x="56" y="92"/>
                  <a:pt x="55" y="75"/>
                  <a:pt x="55" y="75"/>
                </a:cubicBezTo>
                <a:cubicBezTo>
                  <a:pt x="37" y="63"/>
                  <a:pt x="37" y="63"/>
                  <a:pt x="37" y="63"/>
                </a:cubicBezTo>
                <a:cubicBezTo>
                  <a:pt x="36" y="62"/>
                  <a:pt x="34" y="63"/>
                  <a:pt x="33" y="64"/>
                </a:cubicBezTo>
                <a:cubicBezTo>
                  <a:pt x="33" y="64"/>
                  <a:pt x="33" y="65"/>
                  <a:pt x="33" y="65"/>
                </a:cubicBezTo>
                <a:cubicBezTo>
                  <a:pt x="32" y="66"/>
                  <a:pt x="33" y="67"/>
                  <a:pt x="34" y="68"/>
                </a:cubicBezTo>
                <a:cubicBezTo>
                  <a:pt x="34" y="68"/>
                  <a:pt x="48" y="78"/>
                  <a:pt x="49" y="79"/>
                </a:cubicBezTo>
                <a:cubicBezTo>
                  <a:pt x="50" y="82"/>
                  <a:pt x="51" y="99"/>
                  <a:pt x="51" y="99"/>
                </a:cubicBezTo>
                <a:cubicBezTo>
                  <a:pt x="73" y="110"/>
                  <a:pt x="73" y="110"/>
                  <a:pt x="73" y="110"/>
                </a:cubicBezTo>
                <a:cubicBezTo>
                  <a:pt x="72" y="111"/>
                  <a:pt x="72" y="113"/>
                  <a:pt x="71" y="115"/>
                </a:cubicBezTo>
                <a:cubicBezTo>
                  <a:pt x="67" y="127"/>
                  <a:pt x="70" y="140"/>
                  <a:pt x="77" y="149"/>
                </a:cubicBezTo>
                <a:cubicBezTo>
                  <a:pt x="74" y="151"/>
                  <a:pt x="71" y="154"/>
                  <a:pt x="68" y="158"/>
                </a:cubicBezTo>
                <a:cubicBezTo>
                  <a:pt x="38" y="151"/>
                  <a:pt x="38" y="151"/>
                  <a:pt x="38" y="151"/>
                </a:cubicBezTo>
                <a:cubicBezTo>
                  <a:pt x="6" y="168"/>
                  <a:pt x="6" y="168"/>
                  <a:pt x="6" y="168"/>
                </a:cubicBezTo>
                <a:cubicBezTo>
                  <a:pt x="5" y="168"/>
                  <a:pt x="4" y="170"/>
                  <a:pt x="5" y="172"/>
                </a:cubicBezTo>
                <a:cubicBezTo>
                  <a:pt x="5" y="173"/>
                  <a:pt x="7" y="174"/>
                  <a:pt x="8" y="173"/>
                </a:cubicBezTo>
                <a:cubicBezTo>
                  <a:pt x="8" y="173"/>
                  <a:pt x="36" y="158"/>
                  <a:pt x="38" y="157"/>
                </a:cubicBezTo>
                <a:cubicBezTo>
                  <a:pt x="39" y="157"/>
                  <a:pt x="55" y="161"/>
                  <a:pt x="64" y="163"/>
                </a:cubicBezTo>
                <a:cubicBezTo>
                  <a:pt x="59" y="171"/>
                  <a:pt x="55" y="180"/>
                  <a:pt x="52" y="190"/>
                </a:cubicBezTo>
                <a:cubicBezTo>
                  <a:pt x="51" y="192"/>
                  <a:pt x="51" y="194"/>
                  <a:pt x="50" y="197"/>
                </a:cubicBezTo>
                <a:cubicBezTo>
                  <a:pt x="22" y="205"/>
                  <a:pt x="22" y="205"/>
                  <a:pt x="22" y="205"/>
                </a:cubicBezTo>
                <a:cubicBezTo>
                  <a:pt x="1" y="247"/>
                  <a:pt x="1" y="247"/>
                  <a:pt x="1" y="247"/>
                </a:cubicBezTo>
                <a:cubicBezTo>
                  <a:pt x="0" y="248"/>
                  <a:pt x="0" y="250"/>
                  <a:pt x="1" y="251"/>
                </a:cubicBezTo>
                <a:cubicBezTo>
                  <a:pt x="3" y="252"/>
                  <a:pt x="4" y="251"/>
                  <a:pt x="5" y="250"/>
                </a:cubicBezTo>
                <a:cubicBezTo>
                  <a:pt x="5" y="250"/>
                  <a:pt x="24" y="213"/>
                  <a:pt x="25" y="210"/>
                </a:cubicBezTo>
                <a:cubicBezTo>
                  <a:pt x="27" y="210"/>
                  <a:pt x="40" y="206"/>
                  <a:pt x="49" y="203"/>
                </a:cubicBezTo>
                <a:cubicBezTo>
                  <a:pt x="45" y="228"/>
                  <a:pt x="51" y="249"/>
                  <a:pt x="64" y="253"/>
                </a:cubicBezTo>
                <a:cubicBezTo>
                  <a:pt x="77" y="256"/>
                  <a:pt x="93" y="243"/>
                  <a:pt x="103" y="221"/>
                </a:cubicBezTo>
                <a:cubicBezTo>
                  <a:pt x="110" y="224"/>
                  <a:pt x="121" y="229"/>
                  <a:pt x="123" y="230"/>
                </a:cubicBezTo>
                <a:cubicBezTo>
                  <a:pt x="123" y="233"/>
                  <a:pt x="123" y="286"/>
                  <a:pt x="123" y="286"/>
                </a:cubicBezTo>
                <a:cubicBezTo>
                  <a:pt x="123" y="288"/>
                  <a:pt x="124" y="289"/>
                  <a:pt x="125" y="289"/>
                </a:cubicBezTo>
                <a:cubicBezTo>
                  <a:pt x="127" y="289"/>
                  <a:pt x="128" y="287"/>
                  <a:pt x="128" y="286"/>
                </a:cubicBezTo>
                <a:cubicBezTo>
                  <a:pt x="128" y="226"/>
                  <a:pt x="128" y="226"/>
                  <a:pt x="128" y="226"/>
                </a:cubicBezTo>
                <a:cubicBezTo>
                  <a:pt x="106" y="215"/>
                  <a:pt x="106" y="215"/>
                  <a:pt x="106" y="215"/>
                </a:cubicBezTo>
                <a:cubicBezTo>
                  <a:pt x="107" y="213"/>
                  <a:pt x="108" y="210"/>
                  <a:pt x="109" y="206"/>
                </a:cubicBezTo>
                <a:cubicBezTo>
                  <a:pt x="112" y="196"/>
                  <a:pt x="113" y="186"/>
                  <a:pt x="113" y="177"/>
                </a:cubicBezTo>
                <a:cubicBezTo>
                  <a:pt x="120" y="180"/>
                  <a:pt x="138" y="185"/>
                  <a:pt x="139" y="185"/>
                </a:cubicBezTo>
                <a:cubicBezTo>
                  <a:pt x="140" y="186"/>
                  <a:pt x="160" y="210"/>
                  <a:pt x="160" y="210"/>
                </a:cubicBezTo>
                <a:cubicBezTo>
                  <a:pt x="161" y="211"/>
                  <a:pt x="162" y="211"/>
                  <a:pt x="163" y="210"/>
                </a:cubicBezTo>
                <a:cubicBezTo>
                  <a:pt x="164" y="208"/>
                  <a:pt x="164" y="206"/>
                  <a:pt x="163" y="205"/>
                </a:cubicBezTo>
                <a:cubicBezTo>
                  <a:pt x="142" y="180"/>
                  <a:pt x="142" y="180"/>
                  <a:pt x="142" y="180"/>
                </a:cubicBezTo>
                <a:cubicBezTo>
                  <a:pt x="112" y="171"/>
                  <a:pt x="112" y="171"/>
                  <a:pt x="112" y="171"/>
                </a:cubicBezTo>
                <a:cubicBezTo>
                  <a:pt x="112" y="166"/>
                  <a:pt x="111" y="162"/>
                  <a:pt x="110" y="159"/>
                </a:cubicBezTo>
                <a:cubicBezTo>
                  <a:pt x="120" y="155"/>
                  <a:pt x="129" y="146"/>
                  <a:pt x="133" y="134"/>
                </a:cubicBezTo>
                <a:cubicBezTo>
                  <a:pt x="159" y="138"/>
                  <a:pt x="159" y="138"/>
                  <a:pt x="159" y="138"/>
                </a:cubicBezTo>
                <a:cubicBezTo>
                  <a:pt x="159" y="138"/>
                  <a:pt x="167" y="116"/>
                  <a:pt x="168" y="113"/>
                </a:cubicBezTo>
                <a:cubicBezTo>
                  <a:pt x="170" y="113"/>
                  <a:pt x="182" y="108"/>
                  <a:pt x="182" y="108"/>
                </a:cubicBezTo>
                <a:cubicBezTo>
                  <a:pt x="183" y="108"/>
                  <a:pt x="184" y="107"/>
                  <a:pt x="184" y="106"/>
                </a:cubicBezTo>
                <a:cubicBezTo>
                  <a:pt x="184" y="106"/>
                  <a:pt x="184" y="105"/>
                  <a:pt x="184" y="104"/>
                </a:cubicBezTo>
                <a:cubicBezTo>
                  <a:pt x="184" y="103"/>
                  <a:pt x="183" y="102"/>
                  <a:pt x="181" y="102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42" name="Freeform 538"/>
          <p:cNvSpPr>
            <a:spLocks/>
          </p:cNvSpPr>
          <p:nvPr/>
        </p:nvSpPr>
        <p:spPr bwMode="auto">
          <a:xfrm rot="375817" flipH="1">
            <a:off x="887413" y="5597525"/>
            <a:ext cx="700087" cy="939800"/>
          </a:xfrm>
          <a:custGeom>
            <a:avLst/>
            <a:gdLst>
              <a:gd name="T0" fmla="*/ 688474 w 422"/>
              <a:gd name="T1" fmla="*/ 376251 h 567"/>
              <a:gd name="T2" fmla="*/ 590595 w 422"/>
              <a:gd name="T3" fmla="*/ 452496 h 567"/>
              <a:gd name="T4" fmla="*/ 476126 w 422"/>
              <a:gd name="T5" fmla="*/ 316582 h 567"/>
              <a:gd name="T6" fmla="*/ 545802 w 422"/>
              <a:gd name="T7" fmla="*/ 198899 h 567"/>
              <a:gd name="T8" fmla="*/ 675202 w 422"/>
              <a:gd name="T9" fmla="*/ 69615 h 567"/>
              <a:gd name="T10" fmla="*/ 539167 w 422"/>
              <a:gd name="T11" fmla="*/ 180667 h 567"/>
              <a:gd name="T12" fmla="*/ 449582 w 422"/>
              <a:gd name="T13" fmla="*/ 144202 h 567"/>
              <a:gd name="T14" fmla="*/ 371610 w 422"/>
              <a:gd name="T15" fmla="*/ 1657 h 567"/>
              <a:gd name="T16" fmla="*/ 431333 w 422"/>
              <a:gd name="T17" fmla="*/ 152490 h 567"/>
              <a:gd name="T18" fmla="*/ 399813 w 422"/>
              <a:gd name="T19" fmla="*/ 285089 h 567"/>
              <a:gd name="T20" fmla="*/ 232256 w 422"/>
              <a:gd name="T21" fmla="*/ 281774 h 567"/>
              <a:gd name="T22" fmla="*/ 167556 w 422"/>
              <a:gd name="T23" fmla="*/ 170722 h 567"/>
              <a:gd name="T24" fmla="*/ 152626 w 422"/>
              <a:gd name="T25" fmla="*/ 174037 h 567"/>
              <a:gd name="T26" fmla="*/ 210690 w 422"/>
              <a:gd name="T27" fmla="*/ 230392 h 567"/>
              <a:gd name="T28" fmla="*/ 291979 w 422"/>
              <a:gd name="T29" fmla="*/ 339787 h 567"/>
              <a:gd name="T30" fmla="*/ 298615 w 422"/>
              <a:gd name="T31" fmla="*/ 467414 h 567"/>
              <a:gd name="T32" fmla="*/ 155944 w 422"/>
              <a:gd name="T33" fmla="*/ 450839 h 567"/>
              <a:gd name="T34" fmla="*/ 31521 w 422"/>
              <a:gd name="T35" fmla="*/ 498906 h 567"/>
              <a:gd name="T36" fmla="*/ 155944 w 422"/>
              <a:gd name="T37" fmla="*/ 470729 h 567"/>
              <a:gd name="T38" fmla="*/ 200736 w 422"/>
              <a:gd name="T39" fmla="*/ 581781 h 567"/>
              <a:gd name="T40" fmla="*/ 87926 w 422"/>
              <a:gd name="T41" fmla="*/ 614931 h 567"/>
              <a:gd name="T42" fmla="*/ 6636 w 422"/>
              <a:gd name="T43" fmla="*/ 749188 h 567"/>
              <a:gd name="T44" fmla="*/ 99538 w 422"/>
              <a:gd name="T45" fmla="*/ 633163 h 567"/>
              <a:gd name="T46" fmla="*/ 233915 w 422"/>
              <a:gd name="T47" fmla="*/ 788968 h 567"/>
              <a:gd name="T48" fmla="*/ 452900 w 422"/>
              <a:gd name="T49" fmla="*/ 749188 h 567"/>
              <a:gd name="T50" fmla="*/ 452900 w 422"/>
              <a:gd name="T51" fmla="*/ 939800 h 567"/>
              <a:gd name="T52" fmla="*/ 472808 w 422"/>
              <a:gd name="T53" fmla="*/ 739243 h 567"/>
              <a:gd name="T54" fmla="*/ 404790 w 422"/>
              <a:gd name="T55" fmla="*/ 667971 h 567"/>
              <a:gd name="T56" fmla="*/ 519259 w 422"/>
              <a:gd name="T57" fmla="*/ 616588 h 567"/>
              <a:gd name="T58" fmla="*/ 603867 w 422"/>
              <a:gd name="T59" fmla="*/ 707751 h 567"/>
              <a:gd name="T60" fmla="*/ 530872 w 422"/>
              <a:gd name="T61" fmla="*/ 600013 h 567"/>
              <a:gd name="T62" fmla="*/ 418061 w 422"/>
              <a:gd name="T63" fmla="*/ 515481 h 567"/>
              <a:gd name="T64" fmla="*/ 600549 w 422"/>
              <a:gd name="T65" fmla="*/ 475701 h 567"/>
              <a:gd name="T66" fmla="*/ 691792 w 422"/>
              <a:gd name="T67" fmla="*/ 396141 h 567"/>
              <a:gd name="T68" fmla="*/ 700087 w 422"/>
              <a:gd name="T69" fmla="*/ 384539 h 567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422" h="567">
                <a:moveTo>
                  <a:pt x="422" y="232"/>
                </a:moveTo>
                <a:cubicBezTo>
                  <a:pt x="421" y="229"/>
                  <a:pt x="418" y="227"/>
                  <a:pt x="415" y="227"/>
                </a:cubicBezTo>
                <a:cubicBezTo>
                  <a:pt x="376" y="233"/>
                  <a:pt x="376" y="233"/>
                  <a:pt x="376" y="233"/>
                </a:cubicBezTo>
                <a:cubicBezTo>
                  <a:pt x="376" y="233"/>
                  <a:pt x="359" y="266"/>
                  <a:pt x="356" y="273"/>
                </a:cubicBezTo>
                <a:cubicBezTo>
                  <a:pt x="351" y="272"/>
                  <a:pt x="327" y="265"/>
                  <a:pt x="309" y="261"/>
                </a:cubicBezTo>
                <a:cubicBezTo>
                  <a:pt x="316" y="235"/>
                  <a:pt x="307" y="209"/>
                  <a:pt x="287" y="191"/>
                </a:cubicBezTo>
                <a:cubicBezTo>
                  <a:pt x="303" y="187"/>
                  <a:pt x="319" y="175"/>
                  <a:pt x="326" y="157"/>
                </a:cubicBezTo>
                <a:cubicBezTo>
                  <a:pt x="331" y="145"/>
                  <a:pt x="332" y="132"/>
                  <a:pt x="329" y="120"/>
                </a:cubicBezTo>
                <a:cubicBezTo>
                  <a:pt x="407" y="50"/>
                  <a:pt x="407" y="50"/>
                  <a:pt x="407" y="50"/>
                </a:cubicBezTo>
                <a:cubicBezTo>
                  <a:pt x="409" y="48"/>
                  <a:pt x="409" y="44"/>
                  <a:pt x="407" y="42"/>
                </a:cubicBezTo>
                <a:cubicBezTo>
                  <a:pt x="405" y="39"/>
                  <a:pt x="401" y="39"/>
                  <a:pt x="399" y="41"/>
                </a:cubicBezTo>
                <a:cubicBezTo>
                  <a:pt x="325" y="109"/>
                  <a:pt x="325" y="109"/>
                  <a:pt x="325" y="109"/>
                </a:cubicBezTo>
                <a:cubicBezTo>
                  <a:pt x="320" y="100"/>
                  <a:pt x="312" y="92"/>
                  <a:pt x="302" y="88"/>
                </a:cubicBezTo>
                <a:cubicBezTo>
                  <a:pt x="292" y="84"/>
                  <a:pt x="281" y="84"/>
                  <a:pt x="271" y="87"/>
                </a:cubicBezTo>
                <a:cubicBezTo>
                  <a:pt x="232" y="4"/>
                  <a:pt x="232" y="4"/>
                  <a:pt x="232" y="4"/>
                </a:cubicBezTo>
                <a:cubicBezTo>
                  <a:pt x="231" y="1"/>
                  <a:pt x="227" y="0"/>
                  <a:pt x="224" y="1"/>
                </a:cubicBezTo>
                <a:cubicBezTo>
                  <a:pt x="222" y="2"/>
                  <a:pt x="220" y="6"/>
                  <a:pt x="222" y="9"/>
                </a:cubicBezTo>
                <a:cubicBezTo>
                  <a:pt x="260" y="92"/>
                  <a:pt x="260" y="92"/>
                  <a:pt x="260" y="92"/>
                </a:cubicBezTo>
                <a:cubicBezTo>
                  <a:pt x="250" y="98"/>
                  <a:pt x="242" y="108"/>
                  <a:pt x="237" y="120"/>
                </a:cubicBezTo>
                <a:cubicBezTo>
                  <a:pt x="229" y="138"/>
                  <a:pt x="231" y="158"/>
                  <a:pt x="241" y="172"/>
                </a:cubicBezTo>
                <a:cubicBezTo>
                  <a:pt x="218" y="170"/>
                  <a:pt x="197" y="179"/>
                  <a:pt x="183" y="195"/>
                </a:cubicBezTo>
                <a:cubicBezTo>
                  <a:pt x="168" y="187"/>
                  <a:pt x="143" y="172"/>
                  <a:pt x="140" y="170"/>
                </a:cubicBezTo>
                <a:cubicBezTo>
                  <a:pt x="140" y="165"/>
                  <a:pt x="139" y="133"/>
                  <a:pt x="139" y="133"/>
                </a:cubicBezTo>
                <a:cubicBezTo>
                  <a:pt x="101" y="103"/>
                  <a:pt x="101" y="103"/>
                  <a:pt x="101" y="103"/>
                </a:cubicBezTo>
                <a:cubicBezTo>
                  <a:pt x="98" y="101"/>
                  <a:pt x="95" y="101"/>
                  <a:pt x="93" y="104"/>
                </a:cubicBezTo>
                <a:cubicBezTo>
                  <a:pt x="92" y="104"/>
                  <a:pt x="92" y="105"/>
                  <a:pt x="92" y="105"/>
                </a:cubicBezTo>
                <a:cubicBezTo>
                  <a:pt x="91" y="108"/>
                  <a:pt x="92" y="110"/>
                  <a:pt x="94" y="112"/>
                </a:cubicBezTo>
                <a:cubicBezTo>
                  <a:pt x="94" y="112"/>
                  <a:pt x="123" y="136"/>
                  <a:pt x="127" y="139"/>
                </a:cubicBezTo>
                <a:cubicBezTo>
                  <a:pt x="127" y="143"/>
                  <a:pt x="128" y="177"/>
                  <a:pt x="128" y="177"/>
                </a:cubicBezTo>
                <a:cubicBezTo>
                  <a:pt x="176" y="205"/>
                  <a:pt x="176" y="205"/>
                  <a:pt x="176" y="205"/>
                </a:cubicBezTo>
                <a:cubicBezTo>
                  <a:pt x="174" y="208"/>
                  <a:pt x="172" y="211"/>
                  <a:pt x="171" y="214"/>
                </a:cubicBezTo>
                <a:cubicBezTo>
                  <a:pt x="162" y="237"/>
                  <a:pt x="166" y="262"/>
                  <a:pt x="180" y="282"/>
                </a:cubicBezTo>
                <a:cubicBezTo>
                  <a:pt x="173" y="285"/>
                  <a:pt x="166" y="290"/>
                  <a:pt x="159" y="296"/>
                </a:cubicBezTo>
                <a:cubicBezTo>
                  <a:pt x="94" y="272"/>
                  <a:pt x="94" y="272"/>
                  <a:pt x="94" y="272"/>
                </a:cubicBezTo>
                <a:cubicBezTo>
                  <a:pt x="23" y="294"/>
                  <a:pt x="23" y="294"/>
                  <a:pt x="23" y="294"/>
                </a:cubicBezTo>
                <a:cubicBezTo>
                  <a:pt x="20" y="295"/>
                  <a:pt x="18" y="298"/>
                  <a:pt x="19" y="301"/>
                </a:cubicBezTo>
                <a:cubicBezTo>
                  <a:pt x="20" y="304"/>
                  <a:pt x="23" y="306"/>
                  <a:pt x="26" y="305"/>
                </a:cubicBezTo>
                <a:cubicBezTo>
                  <a:pt x="26" y="305"/>
                  <a:pt x="90" y="285"/>
                  <a:pt x="94" y="284"/>
                </a:cubicBezTo>
                <a:cubicBezTo>
                  <a:pt x="96" y="285"/>
                  <a:pt x="130" y="297"/>
                  <a:pt x="150" y="305"/>
                </a:cubicBezTo>
                <a:cubicBezTo>
                  <a:pt x="139" y="317"/>
                  <a:pt x="128" y="333"/>
                  <a:pt x="121" y="351"/>
                </a:cubicBezTo>
                <a:cubicBezTo>
                  <a:pt x="119" y="356"/>
                  <a:pt x="117" y="360"/>
                  <a:pt x="116" y="364"/>
                </a:cubicBezTo>
                <a:cubicBezTo>
                  <a:pt x="53" y="371"/>
                  <a:pt x="53" y="371"/>
                  <a:pt x="53" y="371"/>
                </a:cubicBezTo>
                <a:cubicBezTo>
                  <a:pt x="2" y="444"/>
                  <a:pt x="2" y="444"/>
                  <a:pt x="2" y="444"/>
                </a:cubicBezTo>
                <a:cubicBezTo>
                  <a:pt x="0" y="447"/>
                  <a:pt x="1" y="450"/>
                  <a:pt x="4" y="452"/>
                </a:cubicBezTo>
                <a:cubicBezTo>
                  <a:pt x="6" y="454"/>
                  <a:pt x="10" y="453"/>
                  <a:pt x="12" y="451"/>
                </a:cubicBezTo>
                <a:cubicBezTo>
                  <a:pt x="12" y="451"/>
                  <a:pt x="57" y="386"/>
                  <a:pt x="60" y="382"/>
                </a:cubicBezTo>
                <a:cubicBezTo>
                  <a:pt x="63" y="382"/>
                  <a:pt x="94" y="379"/>
                  <a:pt x="113" y="377"/>
                </a:cubicBezTo>
                <a:cubicBezTo>
                  <a:pt x="102" y="422"/>
                  <a:pt x="113" y="464"/>
                  <a:pt x="141" y="476"/>
                </a:cubicBezTo>
                <a:cubicBezTo>
                  <a:pt x="170" y="488"/>
                  <a:pt x="206" y="467"/>
                  <a:pt x="231" y="429"/>
                </a:cubicBezTo>
                <a:cubicBezTo>
                  <a:pt x="245" y="437"/>
                  <a:pt x="269" y="450"/>
                  <a:pt x="273" y="452"/>
                </a:cubicBezTo>
                <a:cubicBezTo>
                  <a:pt x="273" y="459"/>
                  <a:pt x="267" y="561"/>
                  <a:pt x="267" y="561"/>
                </a:cubicBezTo>
                <a:cubicBezTo>
                  <a:pt x="267" y="564"/>
                  <a:pt x="269" y="567"/>
                  <a:pt x="273" y="567"/>
                </a:cubicBezTo>
                <a:cubicBezTo>
                  <a:pt x="276" y="567"/>
                  <a:pt x="279" y="565"/>
                  <a:pt x="279" y="561"/>
                </a:cubicBezTo>
                <a:cubicBezTo>
                  <a:pt x="285" y="446"/>
                  <a:pt x="285" y="446"/>
                  <a:pt x="285" y="446"/>
                </a:cubicBezTo>
                <a:cubicBezTo>
                  <a:pt x="237" y="419"/>
                  <a:pt x="237" y="419"/>
                  <a:pt x="237" y="419"/>
                </a:cubicBezTo>
                <a:cubicBezTo>
                  <a:pt x="239" y="414"/>
                  <a:pt x="242" y="408"/>
                  <a:pt x="244" y="403"/>
                </a:cubicBezTo>
                <a:cubicBezTo>
                  <a:pt x="252" y="384"/>
                  <a:pt x="256" y="365"/>
                  <a:pt x="257" y="348"/>
                </a:cubicBezTo>
                <a:cubicBezTo>
                  <a:pt x="272" y="355"/>
                  <a:pt x="311" y="371"/>
                  <a:pt x="313" y="372"/>
                </a:cubicBezTo>
                <a:cubicBezTo>
                  <a:pt x="315" y="374"/>
                  <a:pt x="356" y="426"/>
                  <a:pt x="356" y="426"/>
                </a:cubicBezTo>
                <a:cubicBezTo>
                  <a:pt x="358" y="428"/>
                  <a:pt x="362" y="429"/>
                  <a:pt x="364" y="427"/>
                </a:cubicBezTo>
                <a:cubicBezTo>
                  <a:pt x="367" y="425"/>
                  <a:pt x="367" y="421"/>
                  <a:pt x="365" y="419"/>
                </a:cubicBezTo>
                <a:cubicBezTo>
                  <a:pt x="320" y="362"/>
                  <a:pt x="320" y="362"/>
                  <a:pt x="320" y="362"/>
                </a:cubicBezTo>
                <a:cubicBezTo>
                  <a:pt x="257" y="336"/>
                  <a:pt x="257" y="336"/>
                  <a:pt x="257" y="336"/>
                </a:cubicBezTo>
                <a:cubicBezTo>
                  <a:pt x="256" y="327"/>
                  <a:pt x="254" y="319"/>
                  <a:pt x="252" y="311"/>
                </a:cubicBezTo>
                <a:cubicBezTo>
                  <a:pt x="275" y="308"/>
                  <a:pt x="295" y="294"/>
                  <a:pt x="305" y="272"/>
                </a:cubicBezTo>
                <a:cubicBezTo>
                  <a:pt x="362" y="287"/>
                  <a:pt x="362" y="287"/>
                  <a:pt x="362" y="287"/>
                </a:cubicBezTo>
                <a:cubicBezTo>
                  <a:pt x="362" y="287"/>
                  <a:pt x="381" y="248"/>
                  <a:pt x="384" y="244"/>
                </a:cubicBezTo>
                <a:cubicBezTo>
                  <a:pt x="389" y="243"/>
                  <a:pt x="417" y="239"/>
                  <a:pt x="417" y="239"/>
                </a:cubicBezTo>
                <a:cubicBezTo>
                  <a:pt x="419" y="238"/>
                  <a:pt x="420" y="237"/>
                  <a:pt x="421" y="235"/>
                </a:cubicBezTo>
                <a:cubicBezTo>
                  <a:pt x="422" y="234"/>
                  <a:pt x="422" y="233"/>
                  <a:pt x="422" y="232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43" name="Freeform 539"/>
          <p:cNvSpPr>
            <a:spLocks/>
          </p:cNvSpPr>
          <p:nvPr/>
        </p:nvSpPr>
        <p:spPr bwMode="auto">
          <a:xfrm rot="21049324" flipH="1">
            <a:off x="6578600" y="5811838"/>
            <a:ext cx="292100" cy="346075"/>
          </a:xfrm>
          <a:custGeom>
            <a:avLst/>
            <a:gdLst>
              <a:gd name="T0" fmla="*/ 236969 w 302"/>
              <a:gd name="T1" fmla="*/ 206872 h 358"/>
              <a:gd name="T2" fmla="*/ 201181 w 302"/>
              <a:gd name="T3" fmla="*/ 210738 h 358"/>
              <a:gd name="T4" fmla="*/ 211821 w 302"/>
              <a:gd name="T5" fmla="*/ 167237 h 358"/>
              <a:gd name="T6" fmla="*/ 257280 w 302"/>
              <a:gd name="T7" fmla="*/ 162404 h 358"/>
              <a:gd name="T8" fmla="*/ 209886 w 302"/>
              <a:gd name="T9" fmla="*/ 159504 h 358"/>
              <a:gd name="T10" fmla="*/ 160558 w 302"/>
              <a:gd name="T11" fmla="*/ 174004 h 358"/>
              <a:gd name="T12" fmla="*/ 189575 w 302"/>
              <a:gd name="T13" fmla="*/ 112136 h 358"/>
              <a:gd name="T14" fmla="*/ 185706 w 302"/>
              <a:gd name="T15" fmla="*/ 67668 h 358"/>
              <a:gd name="T16" fmla="*/ 184739 w 302"/>
              <a:gd name="T17" fmla="*/ 62835 h 358"/>
              <a:gd name="T18" fmla="*/ 168296 w 302"/>
              <a:gd name="T19" fmla="*/ 85069 h 358"/>
              <a:gd name="T20" fmla="*/ 156689 w 302"/>
              <a:gd name="T21" fmla="*/ 127603 h 358"/>
              <a:gd name="T22" fmla="*/ 113165 w 302"/>
              <a:gd name="T23" fmla="*/ 81202 h 358"/>
              <a:gd name="T24" fmla="*/ 90919 w 302"/>
              <a:gd name="T25" fmla="*/ 2900 h 358"/>
              <a:gd name="T26" fmla="*/ 84148 w 302"/>
              <a:gd name="T27" fmla="*/ 3867 h 358"/>
              <a:gd name="T28" fmla="*/ 71574 w 302"/>
              <a:gd name="T29" fmla="*/ 67668 h 358"/>
              <a:gd name="T30" fmla="*/ 4836 w 302"/>
              <a:gd name="T31" fmla="*/ 70568 h 358"/>
              <a:gd name="T32" fmla="*/ 3869 w 302"/>
              <a:gd name="T33" fmla="*/ 77335 h 358"/>
              <a:gd name="T34" fmla="*/ 62869 w 302"/>
              <a:gd name="T35" fmla="*/ 111169 h 358"/>
              <a:gd name="T36" fmla="*/ 79312 w 302"/>
              <a:gd name="T37" fmla="*/ 164337 h 358"/>
              <a:gd name="T38" fmla="*/ 32885 w 302"/>
              <a:gd name="T39" fmla="*/ 162404 h 358"/>
              <a:gd name="T40" fmla="*/ 1934 w 302"/>
              <a:gd name="T41" fmla="*/ 174004 h 358"/>
              <a:gd name="T42" fmla="*/ 5803 w 302"/>
              <a:gd name="T43" fmla="*/ 176904 h 358"/>
              <a:gd name="T44" fmla="*/ 50295 w 302"/>
              <a:gd name="T45" fmla="*/ 183671 h 358"/>
              <a:gd name="T46" fmla="*/ 84148 w 302"/>
              <a:gd name="T47" fmla="*/ 176904 h 358"/>
              <a:gd name="T48" fmla="*/ 118968 w 302"/>
              <a:gd name="T49" fmla="*/ 212672 h 358"/>
              <a:gd name="T50" fmla="*/ 67705 w 302"/>
              <a:gd name="T51" fmla="*/ 277440 h 358"/>
              <a:gd name="T52" fmla="*/ 74476 w 302"/>
              <a:gd name="T53" fmla="*/ 280340 h 358"/>
              <a:gd name="T54" fmla="*/ 119935 w 302"/>
              <a:gd name="T55" fmla="*/ 220405 h 358"/>
              <a:gd name="T56" fmla="*/ 135411 w 302"/>
              <a:gd name="T57" fmla="*/ 259073 h 358"/>
              <a:gd name="T58" fmla="*/ 132509 w 302"/>
              <a:gd name="T59" fmla="*/ 343175 h 358"/>
              <a:gd name="T60" fmla="*/ 139279 w 302"/>
              <a:gd name="T61" fmla="*/ 340275 h 358"/>
              <a:gd name="T62" fmla="*/ 140247 w 302"/>
              <a:gd name="T63" fmla="*/ 264873 h 358"/>
              <a:gd name="T64" fmla="*/ 208919 w 302"/>
              <a:gd name="T65" fmla="*/ 227172 h 358"/>
              <a:gd name="T66" fmla="*/ 286297 w 302"/>
              <a:gd name="T67" fmla="*/ 258106 h 358"/>
              <a:gd name="T68" fmla="*/ 290166 w 302"/>
              <a:gd name="T69" fmla="*/ 253273 h 35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302" h="358">
                <a:moveTo>
                  <a:pt x="300" y="262"/>
                </a:moveTo>
                <a:cubicBezTo>
                  <a:pt x="245" y="214"/>
                  <a:pt x="245" y="214"/>
                  <a:pt x="245" y="214"/>
                </a:cubicBezTo>
                <a:cubicBezTo>
                  <a:pt x="213" y="228"/>
                  <a:pt x="213" y="228"/>
                  <a:pt x="213" y="228"/>
                </a:cubicBezTo>
                <a:cubicBezTo>
                  <a:pt x="212" y="225"/>
                  <a:pt x="210" y="222"/>
                  <a:pt x="208" y="218"/>
                </a:cubicBezTo>
                <a:cubicBezTo>
                  <a:pt x="202" y="207"/>
                  <a:pt x="194" y="198"/>
                  <a:pt x="186" y="192"/>
                </a:cubicBezTo>
                <a:cubicBezTo>
                  <a:pt x="195" y="187"/>
                  <a:pt x="218" y="173"/>
                  <a:pt x="219" y="173"/>
                </a:cubicBezTo>
                <a:cubicBezTo>
                  <a:pt x="221" y="172"/>
                  <a:pt x="263" y="172"/>
                  <a:pt x="263" y="172"/>
                </a:cubicBezTo>
                <a:cubicBezTo>
                  <a:pt x="265" y="172"/>
                  <a:pt x="266" y="170"/>
                  <a:pt x="266" y="168"/>
                </a:cubicBezTo>
                <a:cubicBezTo>
                  <a:pt x="266" y="166"/>
                  <a:pt x="264" y="164"/>
                  <a:pt x="262" y="164"/>
                </a:cubicBezTo>
                <a:cubicBezTo>
                  <a:pt x="217" y="165"/>
                  <a:pt x="217" y="165"/>
                  <a:pt x="217" y="165"/>
                </a:cubicBezTo>
                <a:cubicBezTo>
                  <a:pt x="180" y="187"/>
                  <a:pt x="180" y="187"/>
                  <a:pt x="180" y="187"/>
                </a:cubicBezTo>
                <a:cubicBezTo>
                  <a:pt x="175" y="184"/>
                  <a:pt x="170" y="181"/>
                  <a:pt x="166" y="180"/>
                </a:cubicBezTo>
                <a:cubicBezTo>
                  <a:pt x="173" y="167"/>
                  <a:pt x="174" y="151"/>
                  <a:pt x="166" y="138"/>
                </a:cubicBezTo>
                <a:cubicBezTo>
                  <a:pt x="196" y="116"/>
                  <a:pt x="196" y="116"/>
                  <a:pt x="196" y="116"/>
                </a:cubicBezTo>
                <a:cubicBezTo>
                  <a:pt x="196" y="116"/>
                  <a:pt x="184" y="91"/>
                  <a:pt x="182" y="88"/>
                </a:cubicBezTo>
                <a:cubicBezTo>
                  <a:pt x="184" y="86"/>
                  <a:pt x="192" y="70"/>
                  <a:pt x="192" y="70"/>
                </a:cubicBezTo>
                <a:cubicBezTo>
                  <a:pt x="193" y="69"/>
                  <a:pt x="193" y="68"/>
                  <a:pt x="192" y="67"/>
                </a:cubicBezTo>
                <a:cubicBezTo>
                  <a:pt x="192" y="66"/>
                  <a:pt x="191" y="66"/>
                  <a:pt x="191" y="65"/>
                </a:cubicBezTo>
                <a:cubicBezTo>
                  <a:pt x="189" y="64"/>
                  <a:pt x="187" y="65"/>
                  <a:pt x="186" y="67"/>
                </a:cubicBezTo>
                <a:cubicBezTo>
                  <a:pt x="174" y="88"/>
                  <a:pt x="174" y="88"/>
                  <a:pt x="174" y="88"/>
                </a:cubicBezTo>
                <a:cubicBezTo>
                  <a:pt x="174" y="88"/>
                  <a:pt x="184" y="109"/>
                  <a:pt x="186" y="114"/>
                </a:cubicBezTo>
                <a:cubicBezTo>
                  <a:pt x="184" y="116"/>
                  <a:pt x="171" y="125"/>
                  <a:pt x="162" y="132"/>
                </a:cubicBezTo>
                <a:cubicBezTo>
                  <a:pt x="152" y="119"/>
                  <a:pt x="135" y="114"/>
                  <a:pt x="119" y="117"/>
                </a:cubicBezTo>
                <a:cubicBezTo>
                  <a:pt x="124" y="107"/>
                  <a:pt x="123" y="95"/>
                  <a:pt x="117" y="84"/>
                </a:cubicBezTo>
                <a:cubicBezTo>
                  <a:pt x="113" y="77"/>
                  <a:pt x="107" y="72"/>
                  <a:pt x="100" y="69"/>
                </a:cubicBezTo>
                <a:cubicBezTo>
                  <a:pt x="94" y="3"/>
                  <a:pt x="94" y="3"/>
                  <a:pt x="94" y="3"/>
                </a:cubicBezTo>
                <a:cubicBezTo>
                  <a:pt x="94" y="1"/>
                  <a:pt x="93" y="0"/>
                  <a:pt x="91" y="0"/>
                </a:cubicBezTo>
                <a:cubicBezTo>
                  <a:pt x="89" y="0"/>
                  <a:pt x="87" y="2"/>
                  <a:pt x="87" y="4"/>
                </a:cubicBezTo>
                <a:cubicBezTo>
                  <a:pt x="93" y="67"/>
                  <a:pt x="93" y="67"/>
                  <a:pt x="93" y="67"/>
                </a:cubicBezTo>
                <a:cubicBezTo>
                  <a:pt x="86" y="66"/>
                  <a:pt x="80" y="67"/>
                  <a:pt x="74" y="70"/>
                </a:cubicBezTo>
                <a:cubicBezTo>
                  <a:pt x="68" y="73"/>
                  <a:pt x="64" y="79"/>
                  <a:pt x="62" y="85"/>
                </a:cubicBezTo>
                <a:cubicBezTo>
                  <a:pt x="5" y="73"/>
                  <a:pt x="5" y="73"/>
                  <a:pt x="5" y="73"/>
                </a:cubicBezTo>
                <a:cubicBezTo>
                  <a:pt x="3" y="72"/>
                  <a:pt x="1" y="74"/>
                  <a:pt x="1" y="75"/>
                </a:cubicBezTo>
                <a:cubicBezTo>
                  <a:pt x="0" y="77"/>
                  <a:pt x="2" y="79"/>
                  <a:pt x="4" y="80"/>
                </a:cubicBezTo>
                <a:cubicBezTo>
                  <a:pt x="60" y="92"/>
                  <a:pt x="60" y="92"/>
                  <a:pt x="60" y="92"/>
                </a:cubicBezTo>
                <a:cubicBezTo>
                  <a:pt x="59" y="100"/>
                  <a:pt x="61" y="107"/>
                  <a:pt x="65" y="115"/>
                </a:cubicBezTo>
                <a:cubicBezTo>
                  <a:pt x="71" y="125"/>
                  <a:pt x="81" y="132"/>
                  <a:pt x="92" y="132"/>
                </a:cubicBezTo>
                <a:cubicBezTo>
                  <a:pt x="83" y="143"/>
                  <a:pt x="79" y="157"/>
                  <a:pt x="82" y="170"/>
                </a:cubicBezTo>
                <a:cubicBezTo>
                  <a:pt x="72" y="174"/>
                  <a:pt x="55" y="181"/>
                  <a:pt x="53" y="182"/>
                </a:cubicBezTo>
                <a:cubicBezTo>
                  <a:pt x="50" y="180"/>
                  <a:pt x="34" y="168"/>
                  <a:pt x="34" y="168"/>
                </a:cubicBezTo>
                <a:cubicBezTo>
                  <a:pt x="5" y="176"/>
                  <a:pt x="5" y="176"/>
                  <a:pt x="5" y="176"/>
                </a:cubicBezTo>
                <a:cubicBezTo>
                  <a:pt x="3" y="176"/>
                  <a:pt x="2" y="178"/>
                  <a:pt x="2" y="180"/>
                </a:cubicBezTo>
                <a:cubicBezTo>
                  <a:pt x="2" y="181"/>
                  <a:pt x="2" y="181"/>
                  <a:pt x="2" y="181"/>
                </a:cubicBezTo>
                <a:cubicBezTo>
                  <a:pt x="3" y="182"/>
                  <a:pt x="5" y="183"/>
                  <a:pt x="6" y="183"/>
                </a:cubicBezTo>
                <a:cubicBezTo>
                  <a:pt x="6" y="183"/>
                  <a:pt x="29" y="177"/>
                  <a:pt x="32" y="176"/>
                </a:cubicBezTo>
                <a:cubicBezTo>
                  <a:pt x="35" y="178"/>
                  <a:pt x="52" y="190"/>
                  <a:pt x="52" y="190"/>
                </a:cubicBezTo>
                <a:cubicBezTo>
                  <a:pt x="84" y="177"/>
                  <a:pt x="84" y="177"/>
                  <a:pt x="84" y="177"/>
                </a:cubicBezTo>
                <a:cubicBezTo>
                  <a:pt x="85" y="179"/>
                  <a:pt x="85" y="181"/>
                  <a:pt x="87" y="183"/>
                </a:cubicBezTo>
                <a:cubicBezTo>
                  <a:pt x="94" y="197"/>
                  <a:pt x="109" y="204"/>
                  <a:pt x="124" y="204"/>
                </a:cubicBezTo>
                <a:cubicBezTo>
                  <a:pt x="123" y="209"/>
                  <a:pt x="122" y="214"/>
                  <a:pt x="123" y="220"/>
                </a:cubicBezTo>
                <a:cubicBezTo>
                  <a:pt x="86" y="243"/>
                  <a:pt x="86" y="243"/>
                  <a:pt x="86" y="243"/>
                </a:cubicBezTo>
                <a:cubicBezTo>
                  <a:pt x="70" y="287"/>
                  <a:pt x="70" y="287"/>
                  <a:pt x="70" y="287"/>
                </a:cubicBezTo>
                <a:cubicBezTo>
                  <a:pt x="69" y="289"/>
                  <a:pt x="70" y="291"/>
                  <a:pt x="72" y="292"/>
                </a:cubicBezTo>
                <a:cubicBezTo>
                  <a:pt x="74" y="293"/>
                  <a:pt x="76" y="292"/>
                  <a:pt x="77" y="290"/>
                </a:cubicBezTo>
                <a:cubicBezTo>
                  <a:pt x="77" y="290"/>
                  <a:pt x="91" y="250"/>
                  <a:pt x="92" y="248"/>
                </a:cubicBezTo>
                <a:cubicBezTo>
                  <a:pt x="93" y="247"/>
                  <a:pt x="112" y="235"/>
                  <a:pt x="124" y="228"/>
                </a:cubicBezTo>
                <a:cubicBezTo>
                  <a:pt x="126" y="239"/>
                  <a:pt x="130" y="250"/>
                  <a:pt x="136" y="260"/>
                </a:cubicBezTo>
                <a:cubicBezTo>
                  <a:pt x="137" y="263"/>
                  <a:pt x="139" y="265"/>
                  <a:pt x="140" y="268"/>
                </a:cubicBezTo>
                <a:cubicBezTo>
                  <a:pt x="120" y="302"/>
                  <a:pt x="120" y="302"/>
                  <a:pt x="120" y="302"/>
                </a:cubicBezTo>
                <a:cubicBezTo>
                  <a:pt x="137" y="355"/>
                  <a:pt x="137" y="355"/>
                  <a:pt x="137" y="355"/>
                </a:cubicBezTo>
                <a:cubicBezTo>
                  <a:pt x="137" y="357"/>
                  <a:pt x="139" y="358"/>
                  <a:pt x="141" y="357"/>
                </a:cubicBezTo>
                <a:cubicBezTo>
                  <a:pt x="143" y="356"/>
                  <a:pt x="144" y="354"/>
                  <a:pt x="144" y="352"/>
                </a:cubicBezTo>
                <a:cubicBezTo>
                  <a:pt x="144" y="352"/>
                  <a:pt x="129" y="306"/>
                  <a:pt x="128" y="303"/>
                </a:cubicBezTo>
                <a:cubicBezTo>
                  <a:pt x="129" y="301"/>
                  <a:pt x="139" y="284"/>
                  <a:pt x="145" y="274"/>
                </a:cubicBezTo>
                <a:cubicBezTo>
                  <a:pt x="164" y="297"/>
                  <a:pt x="189" y="307"/>
                  <a:pt x="206" y="298"/>
                </a:cubicBezTo>
                <a:cubicBezTo>
                  <a:pt x="222" y="288"/>
                  <a:pt x="226" y="262"/>
                  <a:pt x="216" y="235"/>
                </a:cubicBezTo>
                <a:cubicBezTo>
                  <a:pt x="226" y="231"/>
                  <a:pt x="241" y="224"/>
                  <a:pt x="244" y="223"/>
                </a:cubicBezTo>
                <a:cubicBezTo>
                  <a:pt x="247" y="226"/>
                  <a:pt x="296" y="267"/>
                  <a:pt x="296" y="267"/>
                </a:cubicBezTo>
                <a:cubicBezTo>
                  <a:pt x="297" y="268"/>
                  <a:pt x="300" y="268"/>
                  <a:pt x="301" y="267"/>
                </a:cubicBezTo>
                <a:cubicBezTo>
                  <a:pt x="302" y="265"/>
                  <a:pt x="302" y="263"/>
                  <a:pt x="300" y="262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544" name="Group 535"/>
          <p:cNvGrpSpPr>
            <a:grpSpLocks/>
          </p:cNvGrpSpPr>
          <p:nvPr/>
        </p:nvGrpSpPr>
        <p:grpSpPr bwMode="auto">
          <a:xfrm>
            <a:off x="7086600" y="5029200"/>
            <a:ext cx="1806575" cy="1568450"/>
            <a:chOff x="118213708" y="113327540"/>
            <a:chExt cx="1191874" cy="1035370"/>
          </a:xfrm>
        </p:grpSpPr>
        <p:sp>
          <p:nvSpPr>
            <p:cNvPr id="545" name="Freeform 536"/>
            <p:cNvSpPr>
              <a:spLocks/>
            </p:cNvSpPr>
            <p:nvPr/>
          </p:nvSpPr>
          <p:spPr bwMode="auto">
            <a:xfrm>
              <a:off x="119069386" y="113327540"/>
              <a:ext cx="336196" cy="462144"/>
            </a:xfrm>
            <a:custGeom>
              <a:avLst/>
              <a:gdLst>
                <a:gd name="T0" fmla="*/ 285821 w 307"/>
                <a:gd name="T1" fmla="*/ 329634 h 422"/>
                <a:gd name="T2" fmla="*/ 238732 w 307"/>
                <a:gd name="T3" fmla="*/ 319777 h 422"/>
                <a:gd name="T4" fmla="*/ 270490 w 307"/>
                <a:gd name="T5" fmla="*/ 267211 h 422"/>
                <a:gd name="T6" fmla="*/ 330720 w 307"/>
                <a:gd name="T7" fmla="*/ 281448 h 422"/>
                <a:gd name="T8" fmla="*/ 271585 w 307"/>
                <a:gd name="T9" fmla="*/ 257355 h 422"/>
                <a:gd name="T10" fmla="*/ 202594 w 307"/>
                <a:gd name="T11" fmla="*/ 254070 h 422"/>
                <a:gd name="T12" fmla="*/ 266110 w 307"/>
                <a:gd name="T13" fmla="*/ 187267 h 422"/>
                <a:gd name="T14" fmla="*/ 280346 w 307"/>
                <a:gd name="T15" fmla="*/ 130320 h 422"/>
                <a:gd name="T16" fmla="*/ 280346 w 307"/>
                <a:gd name="T17" fmla="*/ 123749 h 422"/>
                <a:gd name="T18" fmla="*/ 250778 w 307"/>
                <a:gd name="T19" fmla="*/ 144557 h 422"/>
                <a:gd name="T20" fmla="*/ 217925 w 307"/>
                <a:gd name="T21" fmla="*/ 193838 h 422"/>
                <a:gd name="T22" fmla="*/ 181787 w 307"/>
                <a:gd name="T23" fmla="*/ 116084 h 422"/>
                <a:gd name="T24" fmla="*/ 187262 w 307"/>
                <a:gd name="T25" fmla="*/ 6571 h 422"/>
                <a:gd name="T26" fmla="*/ 178501 w 307"/>
                <a:gd name="T27" fmla="*/ 4381 h 422"/>
                <a:gd name="T28" fmla="*/ 134697 w 307"/>
                <a:gd name="T29" fmla="*/ 79944 h 422"/>
                <a:gd name="T30" fmla="*/ 49280 w 307"/>
                <a:gd name="T31" fmla="*/ 54756 h 422"/>
                <a:gd name="T32" fmla="*/ 43804 w 307"/>
                <a:gd name="T33" fmla="*/ 63517 h 422"/>
                <a:gd name="T34" fmla="*/ 105130 w 307"/>
                <a:gd name="T35" fmla="*/ 131415 h 422"/>
                <a:gd name="T36" fmla="*/ 102939 w 307"/>
                <a:gd name="T37" fmla="*/ 206979 h 422"/>
                <a:gd name="T38" fmla="*/ 43804 w 307"/>
                <a:gd name="T39" fmla="*/ 185077 h 422"/>
                <a:gd name="T40" fmla="*/ 0 w 307"/>
                <a:gd name="T41" fmla="*/ 186172 h 422"/>
                <a:gd name="T42" fmla="*/ 4380 w 307"/>
                <a:gd name="T43" fmla="*/ 191647 h 422"/>
                <a:gd name="T44" fmla="*/ 56945 w 307"/>
                <a:gd name="T45" fmla="*/ 219026 h 422"/>
                <a:gd name="T46" fmla="*/ 102939 w 307"/>
                <a:gd name="T47" fmla="*/ 225596 h 422"/>
                <a:gd name="T48" fmla="*/ 132507 w 307"/>
                <a:gd name="T49" fmla="*/ 285828 h 422"/>
                <a:gd name="T50" fmla="*/ 39424 w 307"/>
                <a:gd name="T51" fmla="*/ 347156 h 422"/>
                <a:gd name="T52" fmla="*/ 47089 w 307"/>
                <a:gd name="T53" fmla="*/ 352631 h 422"/>
                <a:gd name="T54" fmla="*/ 130317 w 307"/>
                <a:gd name="T55" fmla="*/ 295685 h 422"/>
                <a:gd name="T56" fmla="*/ 134697 w 307"/>
                <a:gd name="T57" fmla="*/ 351536 h 422"/>
                <a:gd name="T58" fmla="*/ 94179 w 307"/>
                <a:gd name="T59" fmla="*/ 457763 h 422"/>
                <a:gd name="T60" fmla="*/ 102939 w 307"/>
                <a:gd name="T61" fmla="*/ 457763 h 422"/>
                <a:gd name="T62" fmla="*/ 137983 w 307"/>
                <a:gd name="T63" fmla="*/ 361392 h 422"/>
                <a:gd name="T64" fmla="*/ 240922 w 307"/>
                <a:gd name="T65" fmla="*/ 343870 h 422"/>
                <a:gd name="T66" fmla="*/ 326340 w 307"/>
                <a:gd name="T67" fmla="*/ 416149 h 422"/>
                <a:gd name="T68" fmla="*/ 334006 w 307"/>
                <a:gd name="T69" fmla="*/ 410673 h 42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07" h="422">
                  <a:moveTo>
                    <a:pt x="305" y="375"/>
                  </a:moveTo>
                  <a:cubicBezTo>
                    <a:pt x="261" y="301"/>
                    <a:pt x="261" y="301"/>
                    <a:pt x="261" y="301"/>
                  </a:cubicBezTo>
                  <a:cubicBezTo>
                    <a:pt x="220" y="305"/>
                    <a:pt x="220" y="305"/>
                    <a:pt x="220" y="305"/>
                  </a:cubicBezTo>
                  <a:cubicBezTo>
                    <a:pt x="220" y="300"/>
                    <a:pt x="219" y="296"/>
                    <a:pt x="218" y="292"/>
                  </a:cubicBezTo>
                  <a:cubicBezTo>
                    <a:pt x="215" y="277"/>
                    <a:pt x="210" y="264"/>
                    <a:pt x="203" y="253"/>
                  </a:cubicBezTo>
                  <a:cubicBezTo>
                    <a:pt x="215" y="251"/>
                    <a:pt x="246" y="244"/>
                    <a:pt x="247" y="244"/>
                  </a:cubicBezTo>
                  <a:cubicBezTo>
                    <a:pt x="249" y="245"/>
                    <a:pt x="297" y="259"/>
                    <a:pt x="297" y="259"/>
                  </a:cubicBezTo>
                  <a:cubicBezTo>
                    <a:pt x="299" y="260"/>
                    <a:pt x="302" y="259"/>
                    <a:pt x="302" y="257"/>
                  </a:cubicBezTo>
                  <a:cubicBezTo>
                    <a:pt x="303" y="254"/>
                    <a:pt x="302" y="252"/>
                    <a:pt x="299" y="251"/>
                  </a:cubicBezTo>
                  <a:cubicBezTo>
                    <a:pt x="248" y="235"/>
                    <a:pt x="248" y="235"/>
                    <a:pt x="248" y="235"/>
                  </a:cubicBezTo>
                  <a:cubicBezTo>
                    <a:pt x="198" y="245"/>
                    <a:pt x="198" y="245"/>
                    <a:pt x="198" y="245"/>
                  </a:cubicBezTo>
                  <a:cubicBezTo>
                    <a:pt x="194" y="240"/>
                    <a:pt x="189" y="236"/>
                    <a:pt x="185" y="232"/>
                  </a:cubicBezTo>
                  <a:cubicBezTo>
                    <a:pt x="198" y="220"/>
                    <a:pt x="204" y="203"/>
                    <a:pt x="201" y="185"/>
                  </a:cubicBezTo>
                  <a:cubicBezTo>
                    <a:pt x="243" y="171"/>
                    <a:pt x="243" y="171"/>
                    <a:pt x="243" y="171"/>
                  </a:cubicBezTo>
                  <a:cubicBezTo>
                    <a:pt x="243" y="171"/>
                    <a:pt x="238" y="139"/>
                    <a:pt x="238" y="135"/>
                  </a:cubicBezTo>
                  <a:cubicBezTo>
                    <a:pt x="241" y="133"/>
                    <a:pt x="256" y="119"/>
                    <a:pt x="256" y="119"/>
                  </a:cubicBezTo>
                  <a:cubicBezTo>
                    <a:pt x="257" y="118"/>
                    <a:pt x="258" y="116"/>
                    <a:pt x="258" y="115"/>
                  </a:cubicBezTo>
                  <a:cubicBezTo>
                    <a:pt x="257" y="114"/>
                    <a:pt x="257" y="113"/>
                    <a:pt x="256" y="113"/>
                  </a:cubicBezTo>
                  <a:cubicBezTo>
                    <a:pt x="255" y="111"/>
                    <a:pt x="252" y="111"/>
                    <a:pt x="250" y="112"/>
                  </a:cubicBezTo>
                  <a:cubicBezTo>
                    <a:pt x="229" y="132"/>
                    <a:pt x="229" y="132"/>
                    <a:pt x="229" y="132"/>
                  </a:cubicBezTo>
                  <a:cubicBezTo>
                    <a:pt x="229" y="132"/>
                    <a:pt x="232" y="160"/>
                    <a:pt x="233" y="165"/>
                  </a:cubicBezTo>
                  <a:cubicBezTo>
                    <a:pt x="229" y="166"/>
                    <a:pt x="212" y="173"/>
                    <a:pt x="199" y="177"/>
                  </a:cubicBezTo>
                  <a:cubicBezTo>
                    <a:pt x="192" y="159"/>
                    <a:pt x="176" y="146"/>
                    <a:pt x="156" y="143"/>
                  </a:cubicBezTo>
                  <a:cubicBezTo>
                    <a:pt x="165" y="134"/>
                    <a:pt x="169" y="120"/>
                    <a:pt x="166" y="106"/>
                  </a:cubicBezTo>
                  <a:cubicBezTo>
                    <a:pt x="164" y="96"/>
                    <a:pt x="159" y="88"/>
                    <a:pt x="153" y="82"/>
                  </a:cubicBezTo>
                  <a:cubicBezTo>
                    <a:pt x="171" y="6"/>
                    <a:pt x="171" y="6"/>
                    <a:pt x="171" y="6"/>
                  </a:cubicBezTo>
                  <a:cubicBezTo>
                    <a:pt x="172" y="4"/>
                    <a:pt x="170" y="2"/>
                    <a:pt x="168" y="1"/>
                  </a:cubicBezTo>
                  <a:cubicBezTo>
                    <a:pt x="166" y="0"/>
                    <a:pt x="163" y="2"/>
                    <a:pt x="163" y="4"/>
                  </a:cubicBezTo>
                  <a:cubicBezTo>
                    <a:pt x="145" y="77"/>
                    <a:pt x="145" y="77"/>
                    <a:pt x="145" y="77"/>
                  </a:cubicBezTo>
                  <a:cubicBezTo>
                    <a:pt x="138" y="73"/>
                    <a:pt x="131" y="72"/>
                    <a:pt x="123" y="73"/>
                  </a:cubicBezTo>
                  <a:cubicBezTo>
                    <a:pt x="115" y="75"/>
                    <a:pt x="108" y="80"/>
                    <a:pt x="103" y="86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43" y="49"/>
                    <a:pt x="40" y="50"/>
                    <a:pt x="39" y="52"/>
                  </a:cubicBezTo>
                  <a:cubicBezTo>
                    <a:pt x="37" y="54"/>
                    <a:pt x="38" y="57"/>
                    <a:pt x="40" y="58"/>
                  </a:cubicBezTo>
                  <a:cubicBezTo>
                    <a:pt x="99" y="94"/>
                    <a:pt x="99" y="94"/>
                    <a:pt x="99" y="94"/>
                  </a:cubicBezTo>
                  <a:cubicBezTo>
                    <a:pt x="95" y="101"/>
                    <a:pt x="94" y="111"/>
                    <a:pt x="96" y="120"/>
                  </a:cubicBezTo>
                  <a:cubicBezTo>
                    <a:pt x="99" y="134"/>
                    <a:pt x="108" y="146"/>
                    <a:pt x="120" y="151"/>
                  </a:cubicBezTo>
                  <a:cubicBezTo>
                    <a:pt x="105" y="159"/>
                    <a:pt x="96" y="173"/>
                    <a:pt x="94" y="189"/>
                  </a:cubicBezTo>
                  <a:cubicBezTo>
                    <a:pt x="81" y="190"/>
                    <a:pt x="60" y="191"/>
                    <a:pt x="57" y="191"/>
                  </a:cubicBezTo>
                  <a:cubicBezTo>
                    <a:pt x="54" y="188"/>
                    <a:pt x="40" y="169"/>
                    <a:pt x="40" y="169"/>
                  </a:cubicBezTo>
                  <a:cubicBezTo>
                    <a:pt x="5" y="166"/>
                    <a:pt x="5" y="166"/>
                    <a:pt x="5" y="166"/>
                  </a:cubicBezTo>
                  <a:cubicBezTo>
                    <a:pt x="2" y="166"/>
                    <a:pt x="0" y="168"/>
                    <a:pt x="0" y="17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" y="173"/>
                    <a:pt x="2" y="175"/>
                    <a:pt x="4" y="175"/>
                  </a:cubicBezTo>
                  <a:cubicBezTo>
                    <a:pt x="4" y="175"/>
                    <a:pt x="32" y="177"/>
                    <a:pt x="36" y="177"/>
                  </a:cubicBezTo>
                  <a:cubicBezTo>
                    <a:pt x="38" y="180"/>
                    <a:pt x="52" y="200"/>
                    <a:pt x="52" y="200"/>
                  </a:cubicBezTo>
                  <a:cubicBezTo>
                    <a:pt x="93" y="198"/>
                    <a:pt x="93" y="198"/>
                    <a:pt x="93" y="198"/>
                  </a:cubicBezTo>
                  <a:cubicBezTo>
                    <a:pt x="93" y="201"/>
                    <a:pt x="94" y="203"/>
                    <a:pt x="94" y="206"/>
                  </a:cubicBezTo>
                  <a:cubicBezTo>
                    <a:pt x="98" y="224"/>
                    <a:pt x="111" y="238"/>
                    <a:pt x="128" y="244"/>
                  </a:cubicBezTo>
                  <a:cubicBezTo>
                    <a:pt x="125" y="249"/>
                    <a:pt x="123" y="255"/>
                    <a:pt x="121" y="261"/>
                  </a:cubicBezTo>
                  <a:cubicBezTo>
                    <a:pt x="71" y="273"/>
                    <a:pt x="71" y="273"/>
                    <a:pt x="71" y="273"/>
                  </a:cubicBezTo>
                  <a:cubicBezTo>
                    <a:pt x="36" y="317"/>
                    <a:pt x="36" y="317"/>
                    <a:pt x="36" y="317"/>
                  </a:cubicBezTo>
                  <a:cubicBezTo>
                    <a:pt x="34" y="319"/>
                    <a:pt x="35" y="321"/>
                    <a:pt x="37" y="323"/>
                  </a:cubicBezTo>
                  <a:cubicBezTo>
                    <a:pt x="38" y="324"/>
                    <a:pt x="41" y="324"/>
                    <a:pt x="43" y="322"/>
                  </a:cubicBezTo>
                  <a:cubicBezTo>
                    <a:pt x="43" y="322"/>
                    <a:pt x="74" y="283"/>
                    <a:pt x="76" y="281"/>
                  </a:cubicBezTo>
                  <a:cubicBezTo>
                    <a:pt x="78" y="281"/>
                    <a:pt x="104" y="274"/>
                    <a:pt x="119" y="270"/>
                  </a:cubicBezTo>
                  <a:cubicBezTo>
                    <a:pt x="117" y="283"/>
                    <a:pt x="117" y="297"/>
                    <a:pt x="120" y="311"/>
                  </a:cubicBezTo>
                  <a:cubicBezTo>
                    <a:pt x="121" y="315"/>
                    <a:pt x="122" y="318"/>
                    <a:pt x="123" y="321"/>
                  </a:cubicBezTo>
                  <a:cubicBezTo>
                    <a:pt x="87" y="352"/>
                    <a:pt x="87" y="352"/>
                    <a:pt x="87" y="352"/>
                  </a:cubicBezTo>
                  <a:cubicBezTo>
                    <a:pt x="86" y="418"/>
                    <a:pt x="86" y="418"/>
                    <a:pt x="86" y="418"/>
                  </a:cubicBezTo>
                  <a:cubicBezTo>
                    <a:pt x="86" y="420"/>
                    <a:pt x="88" y="422"/>
                    <a:pt x="90" y="422"/>
                  </a:cubicBezTo>
                  <a:cubicBezTo>
                    <a:pt x="92" y="422"/>
                    <a:pt x="94" y="420"/>
                    <a:pt x="94" y="418"/>
                  </a:cubicBezTo>
                  <a:cubicBezTo>
                    <a:pt x="94" y="418"/>
                    <a:pt x="95" y="360"/>
                    <a:pt x="96" y="356"/>
                  </a:cubicBezTo>
                  <a:cubicBezTo>
                    <a:pt x="97" y="354"/>
                    <a:pt x="115" y="339"/>
                    <a:pt x="126" y="330"/>
                  </a:cubicBezTo>
                  <a:cubicBezTo>
                    <a:pt x="138" y="363"/>
                    <a:pt x="162" y="384"/>
                    <a:pt x="185" y="380"/>
                  </a:cubicBezTo>
                  <a:cubicBezTo>
                    <a:pt x="207" y="375"/>
                    <a:pt x="221" y="347"/>
                    <a:pt x="220" y="314"/>
                  </a:cubicBezTo>
                  <a:cubicBezTo>
                    <a:pt x="233" y="312"/>
                    <a:pt x="253" y="311"/>
                    <a:pt x="256" y="310"/>
                  </a:cubicBezTo>
                  <a:cubicBezTo>
                    <a:pt x="259" y="315"/>
                    <a:pt x="298" y="380"/>
                    <a:pt x="298" y="380"/>
                  </a:cubicBezTo>
                  <a:cubicBezTo>
                    <a:pt x="299" y="382"/>
                    <a:pt x="302" y="382"/>
                    <a:pt x="304" y="381"/>
                  </a:cubicBezTo>
                  <a:cubicBezTo>
                    <a:pt x="306" y="380"/>
                    <a:pt x="307" y="377"/>
                    <a:pt x="305" y="375"/>
                  </a:cubicBez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50000">
                  <a:srgbClr val="010101"/>
                </a:gs>
                <a:gs pos="100000">
                  <a:srgbClr val="4D4D4D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6" name="Freeform 537"/>
            <p:cNvSpPr>
              <a:spLocks/>
            </p:cNvSpPr>
            <p:nvPr/>
          </p:nvSpPr>
          <p:spPr bwMode="auto">
            <a:xfrm>
              <a:off x="119046344" y="113917534"/>
              <a:ext cx="202136" cy="316479"/>
            </a:xfrm>
            <a:custGeom>
              <a:avLst/>
              <a:gdLst>
                <a:gd name="T0" fmla="*/ 180165 w 184"/>
                <a:gd name="T1" fmla="*/ 118269 h 289"/>
                <a:gd name="T2" fmla="*/ 147208 w 184"/>
                <a:gd name="T3" fmla="*/ 140171 h 289"/>
                <a:gd name="T4" fmla="*/ 152701 w 184"/>
                <a:gd name="T5" fmla="*/ 79941 h 289"/>
                <a:gd name="T6" fmla="*/ 190052 w 184"/>
                <a:gd name="T7" fmla="*/ 13141 h 289"/>
                <a:gd name="T8" fmla="*/ 185658 w 184"/>
                <a:gd name="T9" fmla="*/ 8761 h 289"/>
                <a:gd name="T10" fmla="*/ 139518 w 184"/>
                <a:gd name="T11" fmla="*/ 42708 h 289"/>
                <a:gd name="T12" fmla="*/ 103265 w 184"/>
                <a:gd name="T13" fmla="*/ 1095 h 289"/>
                <a:gd name="T14" fmla="*/ 97772 w 184"/>
                <a:gd name="T15" fmla="*/ 5475 h 289"/>
                <a:gd name="T16" fmla="*/ 107659 w 184"/>
                <a:gd name="T17" fmla="*/ 66800 h 289"/>
                <a:gd name="T18" fmla="*/ 83491 w 184"/>
                <a:gd name="T19" fmla="*/ 113889 h 289"/>
                <a:gd name="T20" fmla="*/ 60421 w 184"/>
                <a:gd name="T21" fmla="*/ 82131 h 289"/>
                <a:gd name="T22" fmla="*/ 36253 w 184"/>
                <a:gd name="T23" fmla="*/ 70085 h 289"/>
                <a:gd name="T24" fmla="*/ 37351 w 184"/>
                <a:gd name="T25" fmla="*/ 74466 h 289"/>
                <a:gd name="T26" fmla="*/ 56027 w 184"/>
                <a:gd name="T27" fmla="*/ 108413 h 289"/>
                <a:gd name="T28" fmla="*/ 77998 w 184"/>
                <a:gd name="T29" fmla="*/ 125935 h 289"/>
                <a:gd name="T30" fmla="*/ 74702 w 184"/>
                <a:gd name="T31" fmla="*/ 173023 h 289"/>
                <a:gd name="T32" fmla="*/ 6591 w 184"/>
                <a:gd name="T33" fmla="*/ 183974 h 289"/>
                <a:gd name="T34" fmla="*/ 8789 w 184"/>
                <a:gd name="T35" fmla="*/ 189449 h 289"/>
                <a:gd name="T36" fmla="*/ 70308 w 184"/>
                <a:gd name="T37" fmla="*/ 178499 h 289"/>
                <a:gd name="T38" fmla="*/ 54928 w 184"/>
                <a:gd name="T39" fmla="*/ 215731 h 289"/>
                <a:gd name="T40" fmla="*/ 1099 w 184"/>
                <a:gd name="T41" fmla="*/ 270486 h 289"/>
                <a:gd name="T42" fmla="*/ 5493 w 184"/>
                <a:gd name="T43" fmla="*/ 273771 h 289"/>
                <a:gd name="T44" fmla="*/ 53830 w 184"/>
                <a:gd name="T45" fmla="*/ 222302 h 289"/>
                <a:gd name="T46" fmla="*/ 113152 w 184"/>
                <a:gd name="T47" fmla="*/ 242013 h 289"/>
                <a:gd name="T48" fmla="*/ 135124 w 184"/>
                <a:gd name="T49" fmla="*/ 313194 h 289"/>
                <a:gd name="T50" fmla="*/ 140616 w 184"/>
                <a:gd name="T51" fmla="*/ 313194 h 289"/>
                <a:gd name="T52" fmla="*/ 116448 w 184"/>
                <a:gd name="T53" fmla="*/ 235443 h 289"/>
                <a:gd name="T54" fmla="*/ 124138 w 184"/>
                <a:gd name="T55" fmla="*/ 193830 h 289"/>
                <a:gd name="T56" fmla="*/ 175770 w 184"/>
                <a:gd name="T57" fmla="*/ 229967 h 289"/>
                <a:gd name="T58" fmla="*/ 179066 w 184"/>
                <a:gd name="T59" fmla="*/ 224492 h 289"/>
                <a:gd name="T60" fmla="*/ 123039 w 184"/>
                <a:gd name="T61" fmla="*/ 187259 h 289"/>
                <a:gd name="T62" fmla="*/ 146109 w 184"/>
                <a:gd name="T63" fmla="*/ 146741 h 289"/>
                <a:gd name="T64" fmla="*/ 184559 w 184"/>
                <a:gd name="T65" fmla="*/ 123744 h 289"/>
                <a:gd name="T66" fmla="*/ 202136 w 184"/>
                <a:gd name="T67" fmla="*/ 116079 h 289"/>
                <a:gd name="T68" fmla="*/ 198840 w 184"/>
                <a:gd name="T69" fmla="*/ 111698 h 28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84" h="289">
                  <a:moveTo>
                    <a:pt x="181" y="102"/>
                  </a:moveTo>
                  <a:cubicBezTo>
                    <a:pt x="164" y="108"/>
                    <a:pt x="164" y="108"/>
                    <a:pt x="164" y="108"/>
                  </a:cubicBezTo>
                  <a:cubicBezTo>
                    <a:pt x="164" y="108"/>
                    <a:pt x="157" y="127"/>
                    <a:pt x="156" y="131"/>
                  </a:cubicBezTo>
                  <a:cubicBezTo>
                    <a:pt x="153" y="131"/>
                    <a:pt x="142" y="129"/>
                    <a:pt x="134" y="128"/>
                  </a:cubicBezTo>
                  <a:cubicBezTo>
                    <a:pt x="137" y="114"/>
                    <a:pt x="132" y="101"/>
                    <a:pt x="123" y="94"/>
                  </a:cubicBezTo>
                  <a:cubicBezTo>
                    <a:pt x="130" y="91"/>
                    <a:pt x="137" y="83"/>
                    <a:pt x="139" y="73"/>
                  </a:cubicBezTo>
                  <a:cubicBezTo>
                    <a:pt x="141" y="66"/>
                    <a:pt x="141" y="60"/>
                    <a:pt x="140" y="54"/>
                  </a:cubicBezTo>
                  <a:cubicBezTo>
                    <a:pt x="173" y="12"/>
                    <a:pt x="173" y="12"/>
                    <a:pt x="173" y="12"/>
                  </a:cubicBezTo>
                  <a:cubicBezTo>
                    <a:pt x="174" y="10"/>
                    <a:pt x="174" y="8"/>
                    <a:pt x="173" y="7"/>
                  </a:cubicBezTo>
                  <a:cubicBezTo>
                    <a:pt x="172" y="6"/>
                    <a:pt x="170" y="6"/>
                    <a:pt x="169" y="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5" y="44"/>
                    <a:pt x="132" y="41"/>
                    <a:pt x="127" y="39"/>
                  </a:cubicBezTo>
                  <a:cubicBezTo>
                    <a:pt x="122" y="38"/>
                    <a:pt x="117" y="39"/>
                    <a:pt x="113" y="42"/>
                  </a:cubicBezTo>
                  <a:cubicBezTo>
                    <a:pt x="94" y="1"/>
                    <a:pt x="94" y="1"/>
                    <a:pt x="94" y="1"/>
                  </a:cubicBezTo>
                  <a:cubicBezTo>
                    <a:pt x="93" y="0"/>
                    <a:pt x="91" y="0"/>
                    <a:pt x="90" y="1"/>
                  </a:cubicBezTo>
                  <a:cubicBezTo>
                    <a:pt x="89" y="1"/>
                    <a:pt x="88" y="3"/>
                    <a:pt x="89" y="5"/>
                  </a:cubicBezTo>
                  <a:cubicBezTo>
                    <a:pt x="108" y="45"/>
                    <a:pt x="108" y="45"/>
                    <a:pt x="108" y="45"/>
                  </a:cubicBezTo>
                  <a:cubicBezTo>
                    <a:pt x="104" y="49"/>
                    <a:pt x="100" y="54"/>
                    <a:pt x="98" y="61"/>
                  </a:cubicBezTo>
                  <a:cubicBezTo>
                    <a:pt x="96" y="71"/>
                    <a:pt x="97" y="81"/>
                    <a:pt x="101" y="87"/>
                  </a:cubicBezTo>
                  <a:cubicBezTo>
                    <a:pt x="91" y="89"/>
                    <a:pt x="82" y="95"/>
                    <a:pt x="76" y="104"/>
                  </a:cubicBezTo>
                  <a:cubicBezTo>
                    <a:pt x="69" y="101"/>
                    <a:pt x="58" y="95"/>
                    <a:pt x="56" y="94"/>
                  </a:cubicBezTo>
                  <a:cubicBezTo>
                    <a:pt x="56" y="92"/>
                    <a:pt x="55" y="75"/>
                    <a:pt x="55" y="75"/>
                  </a:cubicBezTo>
                  <a:cubicBezTo>
                    <a:pt x="37" y="63"/>
                    <a:pt x="37" y="63"/>
                    <a:pt x="37" y="63"/>
                  </a:cubicBezTo>
                  <a:cubicBezTo>
                    <a:pt x="36" y="62"/>
                    <a:pt x="34" y="63"/>
                    <a:pt x="33" y="64"/>
                  </a:cubicBezTo>
                  <a:cubicBezTo>
                    <a:pt x="33" y="64"/>
                    <a:pt x="33" y="65"/>
                    <a:pt x="33" y="65"/>
                  </a:cubicBezTo>
                  <a:cubicBezTo>
                    <a:pt x="32" y="66"/>
                    <a:pt x="33" y="67"/>
                    <a:pt x="34" y="68"/>
                  </a:cubicBezTo>
                  <a:cubicBezTo>
                    <a:pt x="34" y="68"/>
                    <a:pt x="48" y="78"/>
                    <a:pt x="49" y="79"/>
                  </a:cubicBezTo>
                  <a:cubicBezTo>
                    <a:pt x="50" y="82"/>
                    <a:pt x="51" y="99"/>
                    <a:pt x="51" y="99"/>
                  </a:cubicBezTo>
                  <a:cubicBezTo>
                    <a:pt x="73" y="110"/>
                    <a:pt x="73" y="110"/>
                    <a:pt x="73" y="110"/>
                  </a:cubicBezTo>
                  <a:cubicBezTo>
                    <a:pt x="72" y="111"/>
                    <a:pt x="72" y="113"/>
                    <a:pt x="71" y="115"/>
                  </a:cubicBezTo>
                  <a:cubicBezTo>
                    <a:pt x="67" y="127"/>
                    <a:pt x="70" y="140"/>
                    <a:pt x="77" y="149"/>
                  </a:cubicBezTo>
                  <a:cubicBezTo>
                    <a:pt x="74" y="151"/>
                    <a:pt x="71" y="154"/>
                    <a:pt x="68" y="158"/>
                  </a:cubicBezTo>
                  <a:cubicBezTo>
                    <a:pt x="38" y="151"/>
                    <a:pt x="38" y="151"/>
                    <a:pt x="38" y="151"/>
                  </a:cubicBezTo>
                  <a:cubicBezTo>
                    <a:pt x="6" y="168"/>
                    <a:pt x="6" y="168"/>
                    <a:pt x="6" y="168"/>
                  </a:cubicBezTo>
                  <a:cubicBezTo>
                    <a:pt x="5" y="168"/>
                    <a:pt x="4" y="170"/>
                    <a:pt x="5" y="172"/>
                  </a:cubicBezTo>
                  <a:cubicBezTo>
                    <a:pt x="5" y="173"/>
                    <a:pt x="7" y="174"/>
                    <a:pt x="8" y="173"/>
                  </a:cubicBezTo>
                  <a:cubicBezTo>
                    <a:pt x="8" y="173"/>
                    <a:pt x="36" y="158"/>
                    <a:pt x="38" y="157"/>
                  </a:cubicBezTo>
                  <a:cubicBezTo>
                    <a:pt x="39" y="157"/>
                    <a:pt x="55" y="161"/>
                    <a:pt x="64" y="163"/>
                  </a:cubicBezTo>
                  <a:cubicBezTo>
                    <a:pt x="59" y="171"/>
                    <a:pt x="55" y="180"/>
                    <a:pt x="52" y="190"/>
                  </a:cubicBezTo>
                  <a:cubicBezTo>
                    <a:pt x="51" y="192"/>
                    <a:pt x="51" y="194"/>
                    <a:pt x="50" y="197"/>
                  </a:cubicBezTo>
                  <a:cubicBezTo>
                    <a:pt x="22" y="205"/>
                    <a:pt x="22" y="205"/>
                    <a:pt x="22" y="205"/>
                  </a:cubicBezTo>
                  <a:cubicBezTo>
                    <a:pt x="1" y="247"/>
                    <a:pt x="1" y="247"/>
                    <a:pt x="1" y="247"/>
                  </a:cubicBezTo>
                  <a:cubicBezTo>
                    <a:pt x="0" y="248"/>
                    <a:pt x="0" y="250"/>
                    <a:pt x="1" y="251"/>
                  </a:cubicBezTo>
                  <a:cubicBezTo>
                    <a:pt x="3" y="252"/>
                    <a:pt x="4" y="251"/>
                    <a:pt x="5" y="250"/>
                  </a:cubicBezTo>
                  <a:cubicBezTo>
                    <a:pt x="5" y="250"/>
                    <a:pt x="24" y="213"/>
                    <a:pt x="25" y="210"/>
                  </a:cubicBezTo>
                  <a:cubicBezTo>
                    <a:pt x="27" y="210"/>
                    <a:pt x="40" y="206"/>
                    <a:pt x="49" y="203"/>
                  </a:cubicBezTo>
                  <a:cubicBezTo>
                    <a:pt x="45" y="228"/>
                    <a:pt x="51" y="249"/>
                    <a:pt x="64" y="253"/>
                  </a:cubicBezTo>
                  <a:cubicBezTo>
                    <a:pt x="77" y="256"/>
                    <a:pt x="93" y="243"/>
                    <a:pt x="103" y="221"/>
                  </a:cubicBezTo>
                  <a:cubicBezTo>
                    <a:pt x="110" y="224"/>
                    <a:pt x="121" y="229"/>
                    <a:pt x="123" y="230"/>
                  </a:cubicBezTo>
                  <a:cubicBezTo>
                    <a:pt x="123" y="233"/>
                    <a:pt x="123" y="286"/>
                    <a:pt x="123" y="286"/>
                  </a:cubicBezTo>
                  <a:cubicBezTo>
                    <a:pt x="123" y="288"/>
                    <a:pt x="124" y="289"/>
                    <a:pt x="125" y="289"/>
                  </a:cubicBezTo>
                  <a:cubicBezTo>
                    <a:pt x="127" y="289"/>
                    <a:pt x="128" y="287"/>
                    <a:pt x="128" y="286"/>
                  </a:cubicBezTo>
                  <a:cubicBezTo>
                    <a:pt x="128" y="226"/>
                    <a:pt x="128" y="226"/>
                    <a:pt x="128" y="226"/>
                  </a:cubicBezTo>
                  <a:cubicBezTo>
                    <a:pt x="106" y="215"/>
                    <a:pt x="106" y="215"/>
                    <a:pt x="106" y="215"/>
                  </a:cubicBezTo>
                  <a:cubicBezTo>
                    <a:pt x="107" y="213"/>
                    <a:pt x="108" y="210"/>
                    <a:pt x="109" y="206"/>
                  </a:cubicBezTo>
                  <a:cubicBezTo>
                    <a:pt x="112" y="196"/>
                    <a:pt x="113" y="186"/>
                    <a:pt x="113" y="177"/>
                  </a:cubicBezTo>
                  <a:cubicBezTo>
                    <a:pt x="120" y="180"/>
                    <a:pt x="138" y="185"/>
                    <a:pt x="139" y="185"/>
                  </a:cubicBezTo>
                  <a:cubicBezTo>
                    <a:pt x="140" y="186"/>
                    <a:pt x="160" y="210"/>
                    <a:pt x="160" y="210"/>
                  </a:cubicBezTo>
                  <a:cubicBezTo>
                    <a:pt x="161" y="211"/>
                    <a:pt x="162" y="211"/>
                    <a:pt x="163" y="210"/>
                  </a:cubicBezTo>
                  <a:cubicBezTo>
                    <a:pt x="164" y="208"/>
                    <a:pt x="164" y="206"/>
                    <a:pt x="163" y="205"/>
                  </a:cubicBezTo>
                  <a:cubicBezTo>
                    <a:pt x="142" y="180"/>
                    <a:pt x="142" y="180"/>
                    <a:pt x="142" y="180"/>
                  </a:cubicBezTo>
                  <a:cubicBezTo>
                    <a:pt x="112" y="171"/>
                    <a:pt x="112" y="171"/>
                    <a:pt x="112" y="171"/>
                  </a:cubicBezTo>
                  <a:cubicBezTo>
                    <a:pt x="112" y="166"/>
                    <a:pt x="111" y="162"/>
                    <a:pt x="110" y="159"/>
                  </a:cubicBezTo>
                  <a:cubicBezTo>
                    <a:pt x="120" y="155"/>
                    <a:pt x="129" y="146"/>
                    <a:pt x="133" y="134"/>
                  </a:cubicBezTo>
                  <a:cubicBezTo>
                    <a:pt x="159" y="138"/>
                    <a:pt x="159" y="138"/>
                    <a:pt x="159" y="138"/>
                  </a:cubicBezTo>
                  <a:cubicBezTo>
                    <a:pt x="159" y="138"/>
                    <a:pt x="167" y="116"/>
                    <a:pt x="168" y="113"/>
                  </a:cubicBezTo>
                  <a:cubicBezTo>
                    <a:pt x="170" y="113"/>
                    <a:pt x="182" y="108"/>
                    <a:pt x="182" y="108"/>
                  </a:cubicBezTo>
                  <a:cubicBezTo>
                    <a:pt x="183" y="108"/>
                    <a:pt x="184" y="107"/>
                    <a:pt x="184" y="106"/>
                  </a:cubicBezTo>
                  <a:cubicBezTo>
                    <a:pt x="184" y="106"/>
                    <a:pt x="184" y="105"/>
                    <a:pt x="184" y="104"/>
                  </a:cubicBezTo>
                  <a:cubicBezTo>
                    <a:pt x="184" y="103"/>
                    <a:pt x="183" y="102"/>
                    <a:pt x="181" y="102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7" name="Freeform 538"/>
            <p:cNvSpPr>
              <a:spLocks/>
            </p:cNvSpPr>
            <p:nvPr/>
          </p:nvSpPr>
          <p:spPr bwMode="auto">
            <a:xfrm>
              <a:off x="118514295" y="113742526"/>
              <a:ext cx="461877" cy="620384"/>
            </a:xfrm>
            <a:custGeom>
              <a:avLst/>
              <a:gdLst>
                <a:gd name="T0" fmla="*/ 454216 w 422"/>
                <a:gd name="T1" fmla="*/ 248372 h 567"/>
                <a:gd name="T2" fmla="*/ 389640 w 422"/>
                <a:gd name="T3" fmla="*/ 298703 h 567"/>
                <a:gd name="T4" fmla="*/ 314120 w 422"/>
                <a:gd name="T5" fmla="*/ 208983 h 567"/>
                <a:gd name="T6" fmla="*/ 360089 w 422"/>
                <a:gd name="T7" fmla="*/ 131298 h 567"/>
                <a:gd name="T8" fmla="*/ 445460 w 422"/>
                <a:gd name="T9" fmla="*/ 45954 h 567"/>
                <a:gd name="T10" fmla="*/ 355711 w 422"/>
                <a:gd name="T11" fmla="*/ 119263 h 567"/>
                <a:gd name="T12" fmla="*/ 296608 w 422"/>
                <a:gd name="T13" fmla="*/ 95191 h 567"/>
                <a:gd name="T14" fmla="*/ 245167 w 422"/>
                <a:gd name="T15" fmla="*/ 1094 h 567"/>
                <a:gd name="T16" fmla="*/ 284569 w 422"/>
                <a:gd name="T17" fmla="*/ 100662 h 567"/>
                <a:gd name="T18" fmla="*/ 263773 w 422"/>
                <a:gd name="T19" fmla="*/ 188194 h 567"/>
                <a:gd name="T20" fmla="*/ 153229 w 422"/>
                <a:gd name="T21" fmla="*/ 186006 h 567"/>
                <a:gd name="T22" fmla="*/ 110544 w 422"/>
                <a:gd name="T23" fmla="*/ 112698 h 567"/>
                <a:gd name="T24" fmla="*/ 100694 w 422"/>
                <a:gd name="T25" fmla="*/ 114886 h 567"/>
                <a:gd name="T26" fmla="*/ 139001 w 422"/>
                <a:gd name="T27" fmla="*/ 152087 h 567"/>
                <a:gd name="T28" fmla="*/ 192631 w 422"/>
                <a:gd name="T29" fmla="*/ 224301 h 567"/>
                <a:gd name="T30" fmla="*/ 197009 w 422"/>
                <a:gd name="T31" fmla="*/ 308551 h 567"/>
                <a:gd name="T32" fmla="*/ 102883 w 422"/>
                <a:gd name="T33" fmla="*/ 297609 h 567"/>
                <a:gd name="T34" fmla="*/ 20795 w 422"/>
                <a:gd name="T35" fmla="*/ 329340 h 567"/>
                <a:gd name="T36" fmla="*/ 102883 w 422"/>
                <a:gd name="T37" fmla="*/ 310739 h 567"/>
                <a:gd name="T38" fmla="*/ 132434 w 422"/>
                <a:gd name="T39" fmla="*/ 384047 h 567"/>
                <a:gd name="T40" fmla="*/ 58008 w 422"/>
                <a:gd name="T41" fmla="*/ 405930 h 567"/>
                <a:gd name="T42" fmla="*/ 4378 w 422"/>
                <a:gd name="T43" fmla="*/ 494557 h 567"/>
                <a:gd name="T44" fmla="*/ 65670 w 422"/>
                <a:gd name="T45" fmla="*/ 417966 h 567"/>
                <a:gd name="T46" fmla="*/ 154324 w 422"/>
                <a:gd name="T47" fmla="*/ 520816 h 567"/>
                <a:gd name="T48" fmla="*/ 298797 w 422"/>
                <a:gd name="T49" fmla="*/ 494557 h 567"/>
                <a:gd name="T50" fmla="*/ 298797 w 422"/>
                <a:gd name="T51" fmla="*/ 620384 h 567"/>
                <a:gd name="T52" fmla="*/ 311931 w 422"/>
                <a:gd name="T53" fmla="*/ 487992 h 567"/>
                <a:gd name="T54" fmla="*/ 267057 w 422"/>
                <a:gd name="T55" fmla="*/ 440943 h 567"/>
                <a:gd name="T56" fmla="*/ 342577 w 422"/>
                <a:gd name="T57" fmla="*/ 407024 h 567"/>
                <a:gd name="T58" fmla="*/ 398396 w 422"/>
                <a:gd name="T59" fmla="*/ 467203 h 567"/>
                <a:gd name="T60" fmla="*/ 350238 w 422"/>
                <a:gd name="T61" fmla="*/ 396083 h 567"/>
                <a:gd name="T62" fmla="*/ 275813 w 422"/>
                <a:gd name="T63" fmla="*/ 340281 h 567"/>
                <a:gd name="T64" fmla="*/ 396207 w 422"/>
                <a:gd name="T65" fmla="*/ 314022 h 567"/>
                <a:gd name="T66" fmla="*/ 456405 w 422"/>
                <a:gd name="T67" fmla="*/ 261502 h 567"/>
                <a:gd name="T68" fmla="*/ 461877 w 422"/>
                <a:gd name="T69" fmla="*/ 253843 h 56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22" h="567">
                  <a:moveTo>
                    <a:pt x="422" y="232"/>
                  </a:moveTo>
                  <a:cubicBezTo>
                    <a:pt x="421" y="229"/>
                    <a:pt x="418" y="227"/>
                    <a:pt x="415" y="227"/>
                  </a:cubicBezTo>
                  <a:cubicBezTo>
                    <a:pt x="376" y="233"/>
                    <a:pt x="376" y="233"/>
                    <a:pt x="376" y="233"/>
                  </a:cubicBezTo>
                  <a:cubicBezTo>
                    <a:pt x="376" y="233"/>
                    <a:pt x="359" y="266"/>
                    <a:pt x="356" y="273"/>
                  </a:cubicBezTo>
                  <a:cubicBezTo>
                    <a:pt x="351" y="272"/>
                    <a:pt x="327" y="265"/>
                    <a:pt x="309" y="261"/>
                  </a:cubicBezTo>
                  <a:cubicBezTo>
                    <a:pt x="316" y="235"/>
                    <a:pt x="307" y="209"/>
                    <a:pt x="287" y="191"/>
                  </a:cubicBezTo>
                  <a:cubicBezTo>
                    <a:pt x="303" y="187"/>
                    <a:pt x="319" y="175"/>
                    <a:pt x="326" y="157"/>
                  </a:cubicBezTo>
                  <a:cubicBezTo>
                    <a:pt x="331" y="145"/>
                    <a:pt x="332" y="132"/>
                    <a:pt x="329" y="120"/>
                  </a:cubicBezTo>
                  <a:cubicBezTo>
                    <a:pt x="407" y="50"/>
                    <a:pt x="407" y="50"/>
                    <a:pt x="407" y="50"/>
                  </a:cubicBezTo>
                  <a:cubicBezTo>
                    <a:pt x="409" y="48"/>
                    <a:pt x="409" y="44"/>
                    <a:pt x="407" y="42"/>
                  </a:cubicBezTo>
                  <a:cubicBezTo>
                    <a:pt x="405" y="39"/>
                    <a:pt x="401" y="39"/>
                    <a:pt x="399" y="41"/>
                  </a:cubicBezTo>
                  <a:cubicBezTo>
                    <a:pt x="325" y="109"/>
                    <a:pt x="325" y="109"/>
                    <a:pt x="325" y="109"/>
                  </a:cubicBezTo>
                  <a:cubicBezTo>
                    <a:pt x="320" y="100"/>
                    <a:pt x="312" y="92"/>
                    <a:pt x="302" y="88"/>
                  </a:cubicBezTo>
                  <a:cubicBezTo>
                    <a:pt x="292" y="84"/>
                    <a:pt x="281" y="84"/>
                    <a:pt x="271" y="87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1" y="1"/>
                    <a:pt x="227" y="0"/>
                    <a:pt x="224" y="1"/>
                  </a:cubicBezTo>
                  <a:cubicBezTo>
                    <a:pt x="222" y="2"/>
                    <a:pt x="220" y="6"/>
                    <a:pt x="222" y="9"/>
                  </a:cubicBezTo>
                  <a:cubicBezTo>
                    <a:pt x="260" y="92"/>
                    <a:pt x="260" y="92"/>
                    <a:pt x="260" y="92"/>
                  </a:cubicBezTo>
                  <a:cubicBezTo>
                    <a:pt x="250" y="98"/>
                    <a:pt x="242" y="108"/>
                    <a:pt x="237" y="120"/>
                  </a:cubicBezTo>
                  <a:cubicBezTo>
                    <a:pt x="229" y="138"/>
                    <a:pt x="231" y="158"/>
                    <a:pt x="241" y="172"/>
                  </a:cubicBezTo>
                  <a:cubicBezTo>
                    <a:pt x="218" y="170"/>
                    <a:pt x="197" y="179"/>
                    <a:pt x="183" y="195"/>
                  </a:cubicBezTo>
                  <a:cubicBezTo>
                    <a:pt x="168" y="187"/>
                    <a:pt x="143" y="172"/>
                    <a:pt x="140" y="170"/>
                  </a:cubicBezTo>
                  <a:cubicBezTo>
                    <a:pt x="140" y="165"/>
                    <a:pt x="139" y="133"/>
                    <a:pt x="139" y="133"/>
                  </a:cubicBezTo>
                  <a:cubicBezTo>
                    <a:pt x="101" y="103"/>
                    <a:pt x="101" y="103"/>
                    <a:pt x="101" y="103"/>
                  </a:cubicBezTo>
                  <a:cubicBezTo>
                    <a:pt x="98" y="101"/>
                    <a:pt x="95" y="101"/>
                    <a:pt x="93" y="104"/>
                  </a:cubicBezTo>
                  <a:cubicBezTo>
                    <a:pt x="92" y="104"/>
                    <a:pt x="92" y="105"/>
                    <a:pt x="92" y="105"/>
                  </a:cubicBezTo>
                  <a:cubicBezTo>
                    <a:pt x="91" y="108"/>
                    <a:pt x="92" y="110"/>
                    <a:pt x="94" y="112"/>
                  </a:cubicBezTo>
                  <a:cubicBezTo>
                    <a:pt x="94" y="112"/>
                    <a:pt x="123" y="136"/>
                    <a:pt x="127" y="139"/>
                  </a:cubicBezTo>
                  <a:cubicBezTo>
                    <a:pt x="127" y="143"/>
                    <a:pt x="128" y="177"/>
                    <a:pt x="128" y="177"/>
                  </a:cubicBezTo>
                  <a:cubicBezTo>
                    <a:pt x="176" y="205"/>
                    <a:pt x="176" y="205"/>
                    <a:pt x="176" y="205"/>
                  </a:cubicBezTo>
                  <a:cubicBezTo>
                    <a:pt x="174" y="208"/>
                    <a:pt x="172" y="211"/>
                    <a:pt x="171" y="214"/>
                  </a:cubicBezTo>
                  <a:cubicBezTo>
                    <a:pt x="162" y="237"/>
                    <a:pt x="166" y="262"/>
                    <a:pt x="180" y="282"/>
                  </a:cubicBezTo>
                  <a:cubicBezTo>
                    <a:pt x="173" y="285"/>
                    <a:pt x="166" y="290"/>
                    <a:pt x="159" y="296"/>
                  </a:cubicBezTo>
                  <a:cubicBezTo>
                    <a:pt x="94" y="272"/>
                    <a:pt x="94" y="272"/>
                    <a:pt x="94" y="272"/>
                  </a:cubicBezTo>
                  <a:cubicBezTo>
                    <a:pt x="23" y="294"/>
                    <a:pt x="23" y="294"/>
                    <a:pt x="23" y="294"/>
                  </a:cubicBezTo>
                  <a:cubicBezTo>
                    <a:pt x="20" y="295"/>
                    <a:pt x="18" y="298"/>
                    <a:pt x="19" y="301"/>
                  </a:cubicBezTo>
                  <a:cubicBezTo>
                    <a:pt x="20" y="304"/>
                    <a:pt x="23" y="306"/>
                    <a:pt x="26" y="305"/>
                  </a:cubicBezTo>
                  <a:cubicBezTo>
                    <a:pt x="26" y="305"/>
                    <a:pt x="90" y="285"/>
                    <a:pt x="94" y="284"/>
                  </a:cubicBezTo>
                  <a:cubicBezTo>
                    <a:pt x="96" y="285"/>
                    <a:pt x="130" y="297"/>
                    <a:pt x="150" y="305"/>
                  </a:cubicBezTo>
                  <a:cubicBezTo>
                    <a:pt x="139" y="317"/>
                    <a:pt x="128" y="333"/>
                    <a:pt x="121" y="351"/>
                  </a:cubicBezTo>
                  <a:cubicBezTo>
                    <a:pt x="119" y="356"/>
                    <a:pt x="117" y="360"/>
                    <a:pt x="116" y="36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2" y="444"/>
                    <a:pt x="2" y="444"/>
                    <a:pt x="2" y="444"/>
                  </a:cubicBezTo>
                  <a:cubicBezTo>
                    <a:pt x="0" y="447"/>
                    <a:pt x="1" y="450"/>
                    <a:pt x="4" y="452"/>
                  </a:cubicBezTo>
                  <a:cubicBezTo>
                    <a:pt x="6" y="454"/>
                    <a:pt x="10" y="453"/>
                    <a:pt x="12" y="451"/>
                  </a:cubicBezTo>
                  <a:cubicBezTo>
                    <a:pt x="12" y="451"/>
                    <a:pt x="57" y="386"/>
                    <a:pt x="60" y="382"/>
                  </a:cubicBezTo>
                  <a:cubicBezTo>
                    <a:pt x="63" y="382"/>
                    <a:pt x="94" y="379"/>
                    <a:pt x="113" y="377"/>
                  </a:cubicBezTo>
                  <a:cubicBezTo>
                    <a:pt x="102" y="422"/>
                    <a:pt x="113" y="464"/>
                    <a:pt x="141" y="476"/>
                  </a:cubicBezTo>
                  <a:cubicBezTo>
                    <a:pt x="170" y="488"/>
                    <a:pt x="206" y="467"/>
                    <a:pt x="231" y="429"/>
                  </a:cubicBezTo>
                  <a:cubicBezTo>
                    <a:pt x="245" y="437"/>
                    <a:pt x="269" y="450"/>
                    <a:pt x="273" y="452"/>
                  </a:cubicBezTo>
                  <a:cubicBezTo>
                    <a:pt x="273" y="459"/>
                    <a:pt x="267" y="561"/>
                    <a:pt x="267" y="561"/>
                  </a:cubicBezTo>
                  <a:cubicBezTo>
                    <a:pt x="267" y="564"/>
                    <a:pt x="269" y="567"/>
                    <a:pt x="273" y="567"/>
                  </a:cubicBezTo>
                  <a:cubicBezTo>
                    <a:pt x="276" y="567"/>
                    <a:pt x="279" y="565"/>
                    <a:pt x="279" y="561"/>
                  </a:cubicBezTo>
                  <a:cubicBezTo>
                    <a:pt x="285" y="446"/>
                    <a:pt x="285" y="446"/>
                    <a:pt x="285" y="446"/>
                  </a:cubicBezTo>
                  <a:cubicBezTo>
                    <a:pt x="237" y="419"/>
                    <a:pt x="237" y="419"/>
                    <a:pt x="237" y="419"/>
                  </a:cubicBezTo>
                  <a:cubicBezTo>
                    <a:pt x="239" y="414"/>
                    <a:pt x="242" y="408"/>
                    <a:pt x="244" y="403"/>
                  </a:cubicBezTo>
                  <a:cubicBezTo>
                    <a:pt x="252" y="384"/>
                    <a:pt x="256" y="365"/>
                    <a:pt x="257" y="348"/>
                  </a:cubicBezTo>
                  <a:cubicBezTo>
                    <a:pt x="272" y="355"/>
                    <a:pt x="311" y="371"/>
                    <a:pt x="313" y="372"/>
                  </a:cubicBezTo>
                  <a:cubicBezTo>
                    <a:pt x="315" y="374"/>
                    <a:pt x="356" y="426"/>
                    <a:pt x="356" y="426"/>
                  </a:cubicBezTo>
                  <a:cubicBezTo>
                    <a:pt x="358" y="428"/>
                    <a:pt x="362" y="429"/>
                    <a:pt x="364" y="427"/>
                  </a:cubicBezTo>
                  <a:cubicBezTo>
                    <a:pt x="367" y="425"/>
                    <a:pt x="367" y="421"/>
                    <a:pt x="365" y="419"/>
                  </a:cubicBezTo>
                  <a:cubicBezTo>
                    <a:pt x="320" y="362"/>
                    <a:pt x="320" y="362"/>
                    <a:pt x="320" y="362"/>
                  </a:cubicBezTo>
                  <a:cubicBezTo>
                    <a:pt x="257" y="336"/>
                    <a:pt x="257" y="336"/>
                    <a:pt x="257" y="336"/>
                  </a:cubicBezTo>
                  <a:cubicBezTo>
                    <a:pt x="256" y="327"/>
                    <a:pt x="254" y="319"/>
                    <a:pt x="252" y="311"/>
                  </a:cubicBezTo>
                  <a:cubicBezTo>
                    <a:pt x="275" y="308"/>
                    <a:pt x="295" y="294"/>
                    <a:pt x="305" y="272"/>
                  </a:cubicBezTo>
                  <a:cubicBezTo>
                    <a:pt x="362" y="287"/>
                    <a:pt x="362" y="287"/>
                    <a:pt x="362" y="287"/>
                  </a:cubicBezTo>
                  <a:cubicBezTo>
                    <a:pt x="362" y="287"/>
                    <a:pt x="381" y="248"/>
                    <a:pt x="384" y="244"/>
                  </a:cubicBezTo>
                  <a:cubicBezTo>
                    <a:pt x="389" y="243"/>
                    <a:pt x="417" y="239"/>
                    <a:pt x="417" y="239"/>
                  </a:cubicBezTo>
                  <a:cubicBezTo>
                    <a:pt x="419" y="238"/>
                    <a:pt x="420" y="237"/>
                    <a:pt x="421" y="235"/>
                  </a:cubicBezTo>
                  <a:cubicBezTo>
                    <a:pt x="422" y="234"/>
                    <a:pt x="422" y="233"/>
                    <a:pt x="422" y="232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8" name="Freeform 539"/>
            <p:cNvSpPr>
              <a:spLocks/>
            </p:cNvSpPr>
            <p:nvPr/>
          </p:nvSpPr>
          <p:spPr bwMode="auto">
            <a:xfrm>
              <a:off x="118213708" y="113837890"/>
              <a:ext cx="330960" cy="390883"/>
            </a:xfrm>
            <a:custGeom>
              <a:avLst/>
              <a:gdLst>
                <a:gd name="T0" fmla="*/ 268494 w 302"/>
                <a:gd name="T1" fmla="*/ 233656 h 358"/>
                <a:gd name="T2" fmla="*/ 227946 w 302"/>
                <a:gd name="T3" fmla="*/ 238024 h 358"/>
                <a:gd name="T4" fmla="*/ 240001 w 302"/>
                <a:gd name="T5" fmla="*/ 188890 h 358"/>
                <a:gd name="T6" fmla="*/ 291508 w 302"/>
                <a:gd name="T7" fmla="*/ 183431 h 358"/>
                <a:gd name="T8" fmla="*/ 237809 w 302"/>
                <a:gd name="T9" fmla="*/ 180156 h 358"/>
                <a:gd name="T10" fmla="*/ 181918 w 302"/>
                <a:gd name="T11" fmla="*/ 196533 h 358"/>
                <a:gd name="T12" fmla="*/ 214795 w 302"/>
                <a:gd name="T13" fmla="*/ 126655 h 358"/>
                <a:gd name="T14" fmla="*/ 210412 w 302"/>
                <a:gd name="T15" fmla="*/ 76430 h 358"/>
                <a:gd name="T16" fmla="*/ 209316 w 302"/>
                <a:gd name="T17" fmla="*/ 70970 h 358"/>
                <a:gd name="T18" fmla="*/ 190686 w 302"/>
                <a:gd name="T19" fmla="*/ 96083 h 358"/>
                <a:gd name="T20" fmla="*/ 177535 w 302"/>
                <a:gd name="T21" fmla="*/ 144124 h 358"/>
                <a:gd name="T22" fmla="*/ 128220 w 302"/>
                <a:gd name="T23" fmla="*/ 91716 h 358"/>
                <a:gd name="T24" fmla="*/ 103014 w 302"/>
                <a:gd name="T25" fmla="*/ 3276 h 358"/>
                <a:gd name="T26" fmla="*/ 95343 w 302"/>
                <a:gd name="T27" fmla="*/ 4367 h 358"/>
                <a:gd name="T28" fmla="*/ 81096 w 302"/>
                <a:gd name="T29" fmla="*/ 76430 h 358"/>
                <a:gd name="T30" fmla="*/ 5479 w 302"/>
                <a:gd name="T31" fmla="*/ 79705 h 358"/>
                <a:gd name="T32" fmla="*/ 4384 w 302"/>
                <a:gd name="T33" fmla="*/ 87348 h 358"/>
                <a:gd name="T34" fmla="*/ 71233 w 302"/>
                <a:gd name="T35" fmla="*/ 125563 h 358"/>
                <a:gd name="T36" fmla="*/ 89863 w 302"/>
                <a:gd name="T37" fmla="*/ 185615 h 358"/>
                <a:gd name="T38" fmla="*/ 37260 w 302"/>
                <a:gd name="T39" fmla="*/ 183431 h 358"/>
                <a:gd name="T40" fmla="*/ 2192 w 302"/>
                <a:gd name="T41" fmla="*/ 196533 h 358"/>
                <a:gd name="T42" fmla="*/ 6575 w 302"/>
                <a:gd name="T43" fmla="*/ 199809 h 358"/>
                <a:gd name="T44" fmla="*/ 56986 w 302"/>
                <a:gd name="T45" fmla="*/ 207452 h 358"/>
                <a:gd name="T46" fmla="*/ 95343 w 302"/>
                <a:gd name="T47" fmla="*/ 199809 h 358"/>
                <a:gd name="T48" fmla="*/ 134795 w 302"/>
                <a:gd name="T49" fmla="*/ 240207 h 358"/>
                <a:gd name="T50" fmla="*/ 76713 w 302"/>
                <a:gd name="T51" fmla="*/ 313362 h 358"/>
                <a:gd name="T52" fmla="*/ 84384 w 302"/>
                <a:gd name="T53" fmla="*/ 316637 h 358"/>
                <a:gd name="T54" fmla="*/ 135891 w 302"/>
                <a:gd name="T55" fmla="*/ 248942 h 358"/>
                <a:gd name="T56" fmla="*/ 153425 w 302"/>
                <a:gd name="T57" fmla="*/ 292616 h 358"/>
                <a:gd name="T58" fmla="*/ 150137 w 302"/>
                <a:gd name="T59" fmla="*/ 387607 h 358"/>
                <a:gd name="T60" fmla="*/ 157809 w 302"/>
                <a:gd name="T61" fmla="*/ 384332 h 358"/>
                <a:gd name="T62" fmla="*/ 158905 w 302"/>
                <a:gd name="T63" fmla="*/ 299167 h 358"/>
                <a:gd name="T64" fmla="*/ 236713 w 302"/>
                <a:gd name="T65" fmla="*/ 256585 h 358"/>
                <a:gd name="T66" fmla="*/ 324385 w 302"/>
                <a:gd name="T67" fmla="*/ 291524 h 358"/>
                <a:gd name="T68" fmla="*/ 328768 w 302"/>
                <a:gd name="T69" fmla="*/ 286065 h 35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02" h="358">
                  <a:moveTo>
                    <a:pt x="300" y="262"/>
                  </a:moveTo>
                  <a:cubicBezTo>
                    <a:pt x="245" y="214"/>
                    <a:pt x="245" y="214"/>
                    <a:pt x="245" y="214"/>
                  </a:cubicBezTo>
                  <a:cubicBezTo>
                    <a:pt x="213" y="228"/>
                    <a:pt x="213" y="228"/>
                    <a:pt x="213" y="228"/>
                  </a:cubicBezTo>
                  <a:cubicBezTo>
                    <a:pt x="212" y="225"/>
                    <a:pt x="210" y="222"/>
                    <a:pt x="208" y="218"/>
                  </a:cubicBezTo>
                  <a:cubicBezTo>
                    <a:pt x="202" y="207"/>
                    <a:pt x="194" y="198"/>
                    <a:pt x="186" y="192"/>
                  </a:cubicBezTo>
                  <a:cubicBezTo>
                    <a:pt x="195" y="187"/>
                    <a:pt x="218" y="173"/>
                    <a:pt x="219" y="173"/>
                  </a:cubicBezTo>
                  <a:cubicBezTo>
                    <a:pt x="221" y="172"/>
                    <a:pt x="263" y="172"/>
                    <a:pt x="263" y="172"/>
                  </a:cubicBezTo>
                  <a:cubicBezTo>
                    <a:pt x="265" y="172"/>
                    <a:pt x="266" y="170"/>
                    <a:pt x="266" y="168"/>
                  </a:cubicBezTo>
                  <a:cubicBezTo>
                    <a:pt x="266" y="166"/>
                    <a:pt x="264" y="164"/>
                    <a:pt x="262" y="164"/>
                  </a:cubicBezTo>
                  <a:cubicBezTo>
                    <a:pt x="217" y="165"/>
                    <a:pt x="217" y="165"/>
                    <a:pt x="217" y="165"/>
                  </a:cubicBezTo>
                  <a:cubicBezTo>
                    <a:pt x="180" y="187"/>
                    <a:pt x="180" y="187"/>
                    <a:pt x="180" y="187"/>
                  </a:cubicBezTo>
                  <a:cubicBezTo>
                    <a:pt x="175" y="184"/>
                    <a:pt x="170" y="181"/>
                    <a:pt x="166" y="180"/>
                  </a:cubicBezTo>
                  <a:cubicBezTo>
                    <a:pt x="173" y="167"/>
                    <a:pt x="174" y="151"/>
                    <a:pt x="166" y="138"/>
                  </a:cubicBezTo>
                  <a:cubicBezTo>
                    <a:pt x="196" y="116"/>
                    <a:pt x="196" y="116"/>
                    <a:pt x="196" y="116"/>
                  </a:cubicBezTo>
                  <a:cubicBezTo>
                    <a:pt x="196" y="116"/>
                    <a:pt x="184" y="91"/>
                    <a:pt x="182" y="88"/>
                  </a:cubicBezTo>
                  <a:cubicBezTo>
                    <a:pt x="184" y="86"/>
                    <a:pt x="192" y="70"/>
                    <a:pt x="192" y="70"/>
                  </a:cubicBezTo>
                  <a:cubicBezTo>
                    <a:pt x="193" y="69"/>
                    <a:pt x="193" y="68"/>
                    <a:pt x="192" y="67"/>
                  </a:cubicBezTo>
                  <a:cubicBezTo>
                    <a:pt x="192" y="66"/>
                    <a:pt x="191" y="66"/>
                    <a:pt x="191" y="65"/>
                  </a:cubicBezTo>
                  <a:cubicBezTo>
                    <a:pt x="189" y="64"/>
                    <a:pt x="187" y="65"/>
                    <a:pt x="186" y="67"/>
                  </a:cubicBezTo>
                  <a:cubicBezTo>
                    <a:pt x="174" y="88"/>
                    <a:pt x="174" y="88"/>
                    <a:pt x="174" y="88"/>
                  </a:cubicBezTo>
                  <a:cubicBezTo>
                    <a:pt x="174" y="88"/>
                    <a:pt x="184" y="109"/>
                    <a:pt x="186" y="114"/>
                  </a:cubicBezTo>
                  <a:cubicBezTo>
                    <a:pt x="184" y="116"/>
                    <a:pt x="171" y="125"/>
                    <a:pt x="162" y="132"/>
                  </a:cubicBezTo>
                  <a:cubicBezTo>
                    <a:pt x="152" y="119"/>
                    <a:pt x="135" y="114"/>
                    <a:pt x="119" y="117"/>
                  </a:cubicBezTo>
                  <a:cubicBezTo>
                    <a:pt x="124" y="107"/>
                    <a:pt x="123" y="95"/>
                    <a:pt x="117" y="84"/>
                  </a:cubicBezTo>
                  <a:cubicBezTo>
                    <a:pt x="113" y="77"/>
                    <a:pt x="107" y="72"/>
                    <a:pt x="100" y="69"/>
                  </a:cubicBezTo>
                  <a:cubicBezTo>
                    <a:pt x="94" y="3"/>
                    <a:pt x="94" y="3"/>
                    <a:pt x="94" y="3"/>
                  </a:cubicBezTo>
                  <a:cubicBezTo>
                    <a:pt x="94" y="1"/>
                    <a:pt x="93" y="0"/>
                    <a:pt x="91" y="0"/>
                  </a:cubicBezTo>
                  <a:cubicBezTo>
                    <a:pt x="89" y="0"/>
                    <a:pt x="87" y="2"/>
                    <a:pt x="87" y="4"/>
                  </a:cubicBezTo>
                  <a:cubicBezTo>
                    <a:pt x="93" y="67"/>
                    <a:pt x="93" y="67"/>
                    <a:pt x="93" y="67"/>
                  </a:cubicBezTo>
                  <a:cubicBezTo>
                    <a:pt x="86" y="66"/>
                    <a:pt x="80" y="67"/>
                    <a:pt x="74" y="70"/>
                  </a:cubicBezTo>
                  <a:cubicBezTo>
                    <a:pt x="68" y="73"/>
                    <a:pt x="64" y="79"/>
                    <a:pt x="62" y="85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3" y="72"/>
                    <a:pt x="1" y="74"/>
                    <a:pt x="1" y="75"/>
                  </a:cubicBezTo>
                  <a:cubicBezTo>
                    <a:pt x="0" y="77"/>
                    <a:pt x="2" y="79"/>
                    <a:pt x="4" y="80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9" y="100"/>
                    <a:pt x="61" y="107"/>
                    <a:pt x="65" y="115"/>
                  </a:cubicBezTo>
                  <a:cubicBezTo>
                    <a:pt x="71" y="125"/>
                    <a:pt x="81" y="132"/>
                    <a:pt x="92" y="132"/>
                  </a:cubicBezTo>
                  <a:cubicBezTo>
                    <a:pt x="83" y="143"/>
                    <a:pt x="79" y="157"/>
                    <a:pt x="82" y="170"/>
                  </a:cubicBezTo>
                  <a:cubicBezTo>
                    <a:pt x="72" y="174"/>
                    <a:pt x="55" y="181"/>
                    <a:pt x="53" y="182"/>
                  </a:cubicBezTo>
                  <a:cubicBezTo>
                    <a:pt x="50" y="180"/>
                    <a:pt x="34" y="168"/>
                    <a:pt x="34" y="168"/>
                  </a:cubicBezTo>
                  <a:cubicBezTo>
                    <a:pt x="5" y="176"/>
                    <a:pt x="5" y="176"/>
                    <a:pt x="5" y="176"/>
                  </a:cubicBezTo>
                  <a:cubicBezTo>
                    <a:pt x="3" y="176"/>
                    <a:pt x="2" y="178"/>
                    <a:pt x="2" y="180"/>
                  </a:cubicBezTo>
                  <a:cubicBezTo>
                    <a:pt x="2" y="181"/>
                    <a:pt x="2" y="181"/>
                    <a:pt x="2" y="181"/>
                  </a:cubicBezTo>
                  <a:cubicBezTo>
                    <a:pt x="3" y="182"/>
                    <a:pt x="5" y="183"/>
                    <a:pt x="6" y="183"/>
                  </a:cubicBezTo>
                  <a:cubicBezTo>
                    <a:pt x="6" y="183"/>
                    <a:pt x="29" y="177"/>
                    <a:pt x="32" y="176"/>
                  </a:cubicBezTo>
                  <a:cubicBezTo>
                    <a:pt x="35" y="178"/>
                    <a:pt x="52" y="190"/>
                    <a:pt x="52" y="190"/>
                  </a:cubicBezTo>
                  <a:cubicBezTo>
                    <a:pt x="84" y="177"/>
                    <a:pt x="84" y="177"/>
                    <a:pt x="84" y="177"/>
                  </a:cubicBezTo>
                  <a:cubicBezTo>
                    <a:pt x="85" y="179"/>
                    <a:pt x="85" y="181"/>
                    <a:pt x="87" y="183"/>
                  </a:cubicBezTo>
                  <a:cubicBezTo>
                    <a:pt x="94" y="197"/>
                    <a:pt x="109" y="204"/>
                    <a:pt x="124" y="204"/>
                  </a:cubicBezTo>
                  <a:cubicBezTo>
                    <a:pt x="123" y="209"/>
                    <a:pt x="122" y="214"/>
                    <a:pt x="123" y="220"/>
                  </a:cubicBezTo>
                  <a:cubicBezTo>
                    <a:pt x="86" y="243"/>
                    <a:pt x="86" y="243"/>
                    <a:pt x="86" y="243"/>
                  </a:cubicBezTo>
                  <a:cubicBezTo>
                    <a:pt x="70" y="287"/>
                    <a:pt x="70" y="287"/>
                    <a:pt x="70" y="287"/>
                  </a:cubicBezTo>
                  <a:cubicBezTo>
                    <a:pt x="69" y="289"/>
                    <a:pt x="70" y="291"/>
                    <a:pt x="72" y="292"/>
                  </a:cubicBezTo>
                  <a:cubicBezTo>
                    <a:pt x="74" y="293"/>
                    <a:pt x="76" y="292"/>
                    <a:pt x="77" y="290"/>
                  </a:cubicBezTo>
                  <a:cubicBezTo>
                    <a:pt x="77" y="290"/>
                    <a:pt x="91" y="250"/>
                    <a:pt x="92" y="248"/>
                  </a:cubicBezTo>
                  <a:cubicBezTo>
                    <a:pt x="93" y="247"/>
                    <a:pt x="112" y="235"/>
                    <a:pt x="124" y="228"/>
                  </a:cubicBezTo>
                  <a:cubicBezTo>
                    <a:pt x="126" y="239"/>
                    <a:pt x="130" y="250"/>
                    <a:pt x="136" y="260"/>
                  </a:cubicBezTo>
                  <a:cubicBezTo>
                    <a:pt x="137" y="263"/>
                    <a:pt x="139" y="265"/>
                    <a:pt x="140" y="268"/>
                  </a:cubicBezTo>
                  <a:cubicBezTo>
                    <a:pt x="120" y="302"/>
                    <a:pt x="120" y="302"/>
                    <a:pt x="120" y="302"/>
                  </a:cubicBezTo>
                  <a:cubicBezTo>
                    <a:pt x="137" y="355"/>
                    <a:pt x="137" y="355"/>
                    <a:pt x="137" y="355"/>
                  </a:cubicBezTo>
                  <a:cubicBezTo>
                    <a:pt x="137" y="357"/>
                    <a:pt x="139" y="358"/>
                    <a:pt x="141" y="357"/>
                  </a:cubicBezTo>
                  <a:cubicBezTo>
                    <a:pt x="143" y="356"/>
                    <a:pt x="144" y="354"/>
                    <a:pt x="144" y="352"/>
                  </a:cubicBezTo>
                  <a:cubicBezTo>
                    <a:pt x="144" y="352"/>
                    <a:pt x="129" y="306"/>
                    <a:pt x="128" y="303"/>
                  </a:cubicBezTo>
                  <a:cubicBezTo>
                    <a:pt x="129" y="301"/>
                    <a:pt x="139" y="284"/>
                    <a:pt x="145" y="274"/>
                  </a:cubicBezTo>
                  <a:cubicBezTo>
                    <a:pt x="164" y="297"/>
                    <a:pt x="189" y="307"/>
                    <a:pt x="206" y="298"/>
                  </a:cubicBezTo>
                  <a:cubicBezTo>
                    <a:pt x="222" y="288"/>
                    <a:pt x="226" y="262"/>
                    <a:pt x="216" y="235"/>
                  </a:cubicBezTo>
                  <a:cubicBezTo>
                    <a:pt x="226" y="231"/>
                    <a:pt x="241" y="224"/>
                    <a:pt x="244" y="223"/>
                  </a:cubicBezTo>
                  <a:cubicBezTo>
                    <a:pt x="247" y="226"/>
                    <a:pt x="296" y="267"/>
                    <a:pt x="296" y="267"/>
                  </a:cubicBezTo>
                  <a:cubicBezTo>
                    <a:pt x="297" y="268"/>
                    <a:pt x="300" y="268"/>
                    <a:pt x="301" y="267"/>
                  </a:cubicBezTo>
                  <a:cubicBezTo>
                    <a:pt x="302" y="265"/>
                    <a:pt x="302" y="263"/>
                    <a:pt x="300" y="262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pic>
        <p:nvPicPr>
          <p:cNvPr id="549" name="Picture 548" descr="sun_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0"/>
            <a:ext cx="1839913" cy="18669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52" name="Subtitle 2"/>
          <p:cNvSpPr>
            <a:spLocks noGrp="1"/>
          </p:cNvSpPr>
          <p:nvPr>
            <p:ph type="subTitle" idx="1"/>
          </p:nvPr>
        </p:nvSpPr>
        <p:spPr>
          <a:xfrm>
            <a:off x="1371600" y="6019800"/>
            <a:ext cx="6400800" cy="457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54" name="Title 1"/>
          <p:cNvSpPr>
            <a:spLocks noGrp="1"/>
          </p:cNvSpPr>
          <p:nvPr>
            <p:ph type="ctrTitle"/>
          </p:nvPr>
        </p:nvSpPr>
        <p:spPr>
          <a:xfrm>
            <a:off x="2057400" y="4572000"/>
            <a:ext cx="5105400" cy="1295400"/>
          </a:xfrm>
        </p:spPr>
        <p:txBody>
          <a:bodyPr>
            <a:normAutofit/>
          </a:bodyPr>
          <a:lstStyle>
            <a:lvl1pPr algn="ctr">
              <a:lnSpc>
                <a:spcPct val="8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65" name="Picture Placeholder 15"/>
          <p:cNvSpPr>
            <a:spLocks noGrp="1" noChangeAspect="1"/>
          </p:cNvSpPr>
          <p:nvPr>
            <p:ph type="pic" sz="quarter" idx="10"/>
          </p:nvPr>
        </p:nvSpPr>
        <p:spPr>
          <a:xfrm>
            <a:off x="2590800" y="1824014"/>
            <a:ext cx="4015027" cy="2620994"/>
          </a:xfrm>
          <a:noFill/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>
            <a:normAutofit/>
          </a:bodyPr>
          <a:lstStyle>
            <a:lvl1pPr marL="0" indent="0" algn="ctr" rtl="0" latinLnBrk="0">
              <a:spcBef>
                <a:spcPct val="20000"/>
              </a:spcBef>
              <a:def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47594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5"/>
          <p:cNvSpPr>
            <a:spLocks noGrp="1" noChangeAspect="1"/>
          </p:cNvSpPr>
          <p:nvPr>
            <p:ph type="pic" sz="quarter" idx="21"/>
          </p:nvPr>
        </p:nvSpPr>
        <p:spPr>
          <a:xfrm>
            <a:off x="838200" y="838200"/>
            <a:ext cx="2286000" cy="3276600"/>
          </a:xfrm>
          <a:noFill/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>
            <a:normAutofit/>
          </a:bodyPr>
          <a:lstStyle>
            <a:lvl1pPr marL="0" indent="0" algn="ctr" rtl="0" latinLnBrk="0">
              <a:spcBef>
                <a:spcPct val="20000"/>
              </a:spcBef>
              <a:def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6" name="Picture Placeholder 15"/>
          <p:cNvSpPr>
            <a:spLocks noGrp="1" noChangeAspect="1"/>
          </p:cNvSpPr>
          <p:nvPr>
            <p:ph type="pic" sz="quarter" idx="22"/>
          </p:nvPr>
        </p:nvSpPr>
        <p:spPr>
          <a:xfrm>
            <a:off x="3486150" y="838200"/>
            <a:ext cx="2286000" cy="3276600"/>
          </a:xfrm>
          <a:noFill/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>
            <a:normAutofit/>
          </a:bodyPr>
          <a:lstStyle>
            <a:lvl1pPr marL="0" indent="0" algn="ctr" rtl="0" latinLnBrk="0">
              <a:spcBef>
                <a:spcPct val="20000"/>
              </a:spcBef>
              <a:def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Text Placeholder 18"/>
          <p:cNvSpPr>
            <a:spLocks noGrp="1"/>
          </p:cNvSpPr>
          <p:nvPr>
            <p:ph type="body" sz="quarter" idx="23"/>
          </p:nvPr>
        </p:nvSpPr>
        <p:spPr>
          <a:xfrm>
            <a:off x="838200" y="4267200"/>
            <a:ext cx="2286000" cy="609600"/>
          </a:xfrm>
        </p:spPr>
        <p:txBody>
          <a:bodyPr anchor="ctr">
            <a:normAutofit/>
          </a:bodyPr>
          <a:lstStyle>
            <a:lvl1pPr marL="0" marR="0" indent="0" algn="ctr">
              <a:buFontTx/>
              <a:buNone/>
              <a:defRPr sz="1600" i="0" baseline="0"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24"/>
          </p:nvPr>
        </p:nvSpPr>
        <p:spPr>
          <a:xfrm>
            <a:off x="3486150" y="4267200"/>
            <a:ext cx="2286000" cy="609600"/>
          </a:xfrm>
        </p:spPr>
        <p:txBody>
          <a:bodyPr anchor="ctr">
            <a:normAutofit/>
          </a:bodyPr>
          <a:lstStyle>
            <a:lvl1pPr marL="0" marR="0" indent="0" algn="ctr">
              <a:buFontTx/>
              <a:buNone/>
              <a:defRPr sz="1600" i="0" baseline="0"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15"/>
          <p:cNvSpPr>
            <a:spLocks noGrp="1" noChangeAspect="1"/>
          </p:cNvSpPr>
          <p:nvPr>
            <p:ph type="pic" sz="quarter" idx="25"/>
          </p:nvPr>
        </p:nvSpPr>
        <p:spPr>
          <a:xfrm>
            <a:off x="6096000" y="838200"/>
            <a:ext cx="2286000" cy="3276600"/>
          </a:xfrm>
          <a:noFill/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>
            <a:normAutofit/>
          </a:bodyPr>
          <a:lstStyle>
            <a:lvl1pPr marL="0" indent="0" algn="ctr" rtl="0" latinLnBrk="0">
              <a:spcBef>
                <a:spcPct val="20000"/>
              </a:spcBef>
              <a:def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26"/>
          </p:nvPr>
        </p:nvSpPr>
        <p:spPr>
          <a:xfrm>
            <a:off x="6096000" y="4267200"/>
            <a:ext cx="2286000" cy="609600"/>
          </a:xfrm>
        </p:spPr>
        <p:txBody>
          <a:bodyPr anchor="ctr">
            <a:normAutofit/>
          </a:bodyPr>
          <a:lstStyle>
            <a:lvl1pPr marL="0" marR="0" indent="0" algn="ctr">
              <a:buFontTx/>
              <a:buNone/>
              <a:defRPr sz="1600" i="0" baseline="0"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022742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5"/>
          <p:cNvSpPr>
            <a:spLocks noGrp="1" noChangeAspect="1"/>
          </p:cNvSpPr>
          <p:nvPr>
            <p:ph type="pic" sz="quarter" idx="21"/>
          </p:nvPr>
        </p:nvSpPr>
        <p:spPr>
          <a:xfrm>
            <a:off x="914400" y="685800"/>
            <a:ext cx="1828800" cy="2514600"/>
          </a:xfrm>
          <a:noFill/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>
            <a:normAutofit/>
          </a:bodyPr>
          <a:lstStyle>
            <a:lvl1pPr marL="0" indent="0" algn="ctr" rtl="0" latinLnBrk="0">
              <a:spcBef>
                <a:spcPct val="20000"/>
              </a:spcBef>
              <a:def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Text Placeholder 18"/>
          <p:cNvSpPr>
            <a:spLocks noGrp="1"/>
          </p:cNvSpPr>
          <p:nvPr>
            <p:ph type="body" sz="quarter" idx="23"/>
          </p:nvPr>
        </p:nvSpPr>
        <p:spPr>
          <a:xfrm>
            <a:off x="914400" y="3276600"/>
            <a:ext cx="7391400" cy="2514600"/>
          </a:xfrm>
        </p:spPr>
        <p:txBody>
          <a:bodyPr>
            <a:normAutofit/>
          </a:bodyPr>
          <a:lstStyle>
            <a:lvl1pPr marL="0" marR="0" indent="0" algn="l">
              <a:buFontTx/>
              <a:buNone/>
              <a:defRPr sz="1600" i="0" baseline="0"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15"/>
          <p:cNvSpPr>
            <a:spLocks noGrp="1" noChangeAspect="1"/>
          </p:cNvSpPr>
          <p:nvPr>
            <p:ph type="pic" sz="quarter" idx="36"/>
          </p:nvPr>
        </p:nvSpPr>
        <p:spPr>
          <a:xfrm>
            <a:off x="2819400" y="685800"/>
            <a:ext cx="1752600" cy="2514600"/>
          </a:xfrm>
          <a:noFill/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>
            <a:normAutofit/>
          </a:bodyPr>
          <a:lstStyle>
            <a:lvl1pPr marL="0" indent="0" algn="ctr" rtl="0" latinLnBrk="0">
              <a:spcBef>
                <a:spcPct val="20000"/>
              </a:spcBef>
              <a:def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4" name="Picture Placeholder 15"/>
          <p:cNvSpPr>
            <a:spLocks noGrp="1" noChangeAspect="1"/>
          </p:cNvSpPr>
          <p:nvPr>
            <p:ph type="pic" sz="quarter" idx="37"/>
          </p:nvPr>
        </p:nvSpPr>
        <p:spPr>
          <a:xfrm>
            <a:off x="4648200" y="685800"/>
            <a:ext cx="1828800" cy="2514600"/>
          </a:xfrm>
          <a:noFill/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>
            <a:normAutofit/>
          </a:bodyPr>
          <a:lstStyle>
            <a:lvl1pPr marL="0" indent="0" algn="ctr" rtl="0" latinLnBrk="0">
              <a:spcBef>
                <a:spcPct val="20000"/>
              </a:spcBef>
              <a:def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6" name="Picture Placeholder 15"/>
          <p:cNvSpPr>
            <a:spLocks noGrp="1" noChangeAspect="1"/>
          </p:cNvSpPr>
          <p:nvPr>
            <p:ph type="pic" sz="quarter" idx="38"/>
          </p:nvPr>
        </p:nvSpPr>
        <p:spPr>
          <a:xfrm>
            <a:off x="6553200" y="685800"/>
            <a:ext cx="1752600" cy="2514600"/>
          </a:xfrm>
          <a:noFill/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>
            <a:normAutofit/>
          </a:bodyPr>
          <a:lstStyle>
            <a:lvl1pPr marL="0" indent="0" algn="ctr" rtl="0" latinLnBrk="0">
              <a:spcBef>
                <a:spcPct val="20000"/>
              </a:spcBef>
              <a:def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673925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a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5"/>
          <p:cNvSpPr>
            <a:spLocks noGrp="1" noChangeAspect="1"/>
          </p:cNvSpPr>
          <p:nvPr>
            <p:ph type="pic" sz="quarter" idx="21"/>
          </p:nvPr>
        </p:nvSpPr>
        <p:spPr>
          <a:xfrm>
            <a:off x="762000" y="1600200"/>
            <a:ext cx="7696200" cy="2514600"/>
          </a:xfrm>
          <a:noFill/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>
            <a:normAutofit/>
          </a:bodyPr>
          <a:lstStyle>
            <a:lvl1pPr marL="0" indent="0" algn="ctr" rtl="0" latinLnBrk="0">
              <a:spcBef>
                <a:spcPct val="20000"/>
              </a:spcBef>
              <a:def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762000" y="4267200"/>
            <a:ext cx="7696200" cy="609600"/>
          </a:xfrm>
        </p:spPr>
        <p:txBody>
          <a:bodyPr anchor="ctr">
            <a:normAutofit/>
          </a:bodyPr>
          <a:lstStyle>
            <a:lvl1pPr marL="0" marR="0" indent="0" algn="ctr">
              <a:buFontTx/>
              <a:buNone/>
              <a:defRPr sz="1600" i="0" baseline="0"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928331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99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8054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43" descr="sun_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39913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Picture Placeholder 15"/>
          <p:cNvSpPr>
            <a:spLocks noGrp="1" noChangeAspect="1"/>
          </p:cNvSpPr>
          <p:nvPr>
            <p:ph type="pic" sz="quarter" idx="10"/>
          </p:nvPr>
        </p:nvSpPr>
        <p:spPr>
          <a:xfrm>
            <a:off x="1600200" y="1219200"/>
            <a:ext cx="6172199" cy="4275049"/>
          </a:xfrm>
          <a:noFill/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>
            <a:normAutofit/>
          </a:bodyPr>
          <a:lstStyle>
            <a:lvl1pPr marL="0" indent="0" algn="ctr" rtl="0" latinLnBrk="0">
              <a:spcBef>
                <a:spcPct val="20000"/>
              </a:spcBef>
              <a:def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990600" y="5943600"/>
            <a:ext cx="7010400" cy="609600"/>
          </a:xfrm>
        </p:spPr>
        <p:txBody>
          <a:bodyPr anchor="ctr">
            <a:normAutofit/>
          </a:bodyPr>
          <a:lstStyle>
            <a:lvl1pPr marL="0" marR="0" indent="0" algn="ctr">
              <a:lnSpc>
                <a:spcPct val="80000"/>
              </a:lnSpc>
              <a:spcBef>
                <a:spcPts val="0"/>
              </a:spcBef>
              <a:buFontTx/>
              <a:buNone/>
              <a:defRPr sz="1600" i="0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608919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43" descr="sun_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39913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 Placeholder 24"/>
          <p:cNvSpPr>
            <a:spLocks noGrp="1"/>
          </p:cNvSpPr>
          <p:nvPr>
            <p:ph type="body" sz="quarter" idx="11"/>
          </p:nvPr>
        </p:nvSpPr>
        <p:spPr>
          <a:xfrm>
            <a:off x="5867400" y="914400"/>
            <a:ext cx="2514600" cy="4572000"/>
          </a:xfrm>
        </p:spPr>
        <p:txBody>
          <a:bodyPr tIns="91440" bIns="91440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15"/>
          <p:cNvSpPr>
            <a:spLocks noGrp="1" noChangeAspect="1"/>
          </p:cNvSpPr>
          <p:nvPr>
            <p:ph type="pic" sz="quarter" idx="10"/>
          </p:nvPr>
        </p:nvSpPr>
        <p:spPr>
          <a:xfrm>
            <a:off x="1752600" y="914400"/>
            <a:ext cx="3962400" cy="4572000"/>
          </a:xfrm>
          <a:noFill/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>
            <a:normAutofit/>
          </a:bodyPr>
          <a:lstStyle>
            <a:lvl1pPr marL="0" indent="0" algn="ctr" rtl="0" latinLnBrk="0">
              <a:spcBef>
                <a:spcPct val="20000"/>
              </a:spcBef>
              <a:def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954577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ndscape Full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 rtlCol="0">
            <a:normAutofit/>
          </a:bodyPr>
          <a:lstStyle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06377931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ingham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26786"/>
          <a:stretch>
            <a:fillRect/>
          </a:stretch>
        </p:blipFill>
        <p:spPr>
          <a:xfrm>
            <a:off x="320851" y="304800"/>
            <a:ext cx="8531352" cy="6246090"/>
          </a:xfrm>
          <a:prstGeom prst="roundRect">
            <a:avLst>
              <a:gd name="adj" fmla="val 10212"/>
            </a:avLst>
          </a:prstGeom>
        </p:spPr>
      </p:pic>
      <p:sp>
        <p:nvSpPr>
          <p:cNvPr id="5" name="Rounded Rectangle 4"/>
          <p:cNvSpPr/>
          <p:nvPr/>
        </p:nvSpPr>
        <p:spPr>
          <a:xfrm>
            <a:off x="319088" y="304800"/>
            <a:ext cx="8534400" cy="56197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85788" y="533400"/>
            <a:ext cx="8001000" cy="4999038"/>
          </a:xfrm>
          <a:prstGeom prst="roundRect">
            <a:avLst>
              <a:gd name="adj" fmla="val 8459"/>
            </a:avLst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Line 534"/>
          <p:cNvSpPr>
            <a:spLocks noChangeShapeType="1"/>
          </p:cNvSpPr>
          <p:nvPr/>
        </p:nvSpPr>
        <p:spPr bwMode="auto">
          <a:xfrm>
            <a:off x="242888" y="5924550"/>
            <a:ext cx="8686800" cy="0"/>
          </a:xfrm>
          <a:prstGeom prst="line">
            <a:avLst/>
          </a:prstGeom>
          <a:noFill/>
          <a:ln w="25400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36576" tIns="36576" rIns="36576" bIns="36576"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85800" y="5334000"/>
            <a:ext cx="7848599" cy="381000"/>
          </a:xfrm>
          <a:noFill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685800" y="4038600"/>
            <a:ext cx="7848599" cy="1295400"/>
          </a:xfrm>
          <a:noFill/>
        </p:spPr>
        <p:txBody>
          <a:bodyPr anchor="b"/>
          <a:lstStyle>
            <a:lvl1pPr marL="0" indent="0" algn="ctr">
              <a:buFontTx/>
              <a:buNone/>
              <a:defRPr sz="3200"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952871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ingham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26786"/>
          <a:stretch>
            <a:fillRect/>
          </a:stretch>
        </p:blipFill>
        <p:spPr>
          <a:xfrm>
            <a:off x="320851" y="304800"/>
            <a:ext cx="8531352" cy="6246090"/>
          </a:xfrm>
          <a:prstGeom prst="roundRect">
            <a:avLst>
              <a:gd name="adj" fmla="val 10212"/>
            </a:avLst>
          </a:prstGeom>
        </p:spPr>
      </p:pic>
      <p:sp>
        <p:nvSpPr>
          <p:cNvPr id="7" name="Rounded Rectangle 6"/>
          <p:cNvSpPr/>
          <p:nvPr/>
        </p:nvSpPr>
        <p:spPr>
          <a:xfrm>
            <a:off x="319088" y="304800"/>
            <a:ext cx="8534400" cy="5562600"/>
          </a:xfrm>
          <a:prstGeom prst="roundRect">
            <a:avLst>
              <a:gd name="adj" fmla="val 10000"/>
            </a:avLst>
          </a:prstGeom>
          <a:gradFill>
            <a:gsLst>
              <a:gs pos="0">
                <a:schemeClr val="accent3"/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19088" y="304800"/>
            <a:ext cx="8534400" cy="56197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85788" y="533400"/>
            <a:ext cx="8001000" cy="4999038"/>
          </a:xfrm>
          <a:prstGeom prst="roundRect">
            <a:avLst>
              <a:gd name="adj" fmla="val 8459"/>
            </a:avLst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4" name="Group 22"/>
          <p:cNvGrpSpPr/>
          <p:nvPr/>
        </p:nvGrpSpPr>
        <p:grpSpPr>
          <a:xfrm>
            <a:off x="152754" y="4537508"/>
            <a:ext cx="8915046" cy="1406092"/>
            <a:chOff x="311150" y="5299075"/>
            <a:chExt cx="6743700" cy="1063625"/>
          </a:xfrm>
          <a:solidFill>
            <a:schemeClr val="accent2"/>
          </a:solidFill>
        </p:grpSpPr>
        <p:sp>
          <p:nvSpPr>
            <p:cNvPr id="15" name="Freeform 3"/>
            <p:cNvSpPr>
              <a:spLocks/>
            </p:cNvSpPr>
            <p:nvPr/>
          </p:nvSpPr>
          <p:spPr bwMode="auto">
            <a:xfrm>
              <a:off x="4488870" y="5724216"/>
              <a:ext cx="317812" cy="638484"/>
            </a:xfrm>
            <a:custGeom>
              <a:avLst/>
              <a:gdLst/>
              <a:ahLst/>
              <a:cxnLst>
                <a:cxn ang="0">
                  <a:pos x="179" y="23"/>
                </a:cxn>
                <a:cxn ang="0">
                  <a:pos x="32" y="651"/>
                </a:cxn>
                <a:cxn ang="0">
                  <a:pos x="54" y="629"/>
                </a:cxn>
                <a:cxn ang="0">
                  <a:pos x="195" y="8"/>
                </a:cxn>
                <a:cxn ang="0">
                  <a:pos x="179" y="23"/>
                </a:cxn>
              </a:cxnLst>
              <a:rect l="0" t="0" r="r" b="b"/>
              <a:pathLst>
                <a:path w="203" h="651">
                  <a:moveTo>
                    <a:pt x="179" y="23"/>
                  </a:moveTo>
                  <a:cubicBezTo>
                    <a:pt x="28" y="174"/>
                    <a:pt x="0" y="432"/>
                    <a:pt x="32" y="651"/>
                  </a:cubicBezTo>
                  <a:cubicBezTo>
                    <a:pt x="31" y="645"/>
                    <a:pt x="55" y="635"/>
                    <a:pt x="54" y="629"/>
                  </a:cubicBezTo>
                  <a:cubicBezTo>
                    <a:pt x="23" y="417"/>
                    <a:pt x="47" y="156"/>
                    <a:pt x="195" y="8"/>
                  </a:cubicBezTo>
                  <a:cubicBezTo>
                    <a:pt x="203" y="0"/>
                    <a:pt x="182" y="20"/>
                    <a:pt x="179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" name="Freeform 4"/>
            <p:cNvSpPr>
              <a:spLocks/>
            </p:cNvSpPr>
            <p:nvPr/>
          </p:nvSpPr>
          <p:spPr bwMode="auto">
            <a:xfrm>
              <a:off x="4374583" y="5589850"/>
              <a:ext cx="142467" cy="772850"/>
            </a:xfrm>
            <a:custGeom>
              <a:avLst/>
              <a:gdLst/>
              <a:ahLst/>
              <a:cxnLst>
                <a:cxn ang="0">
                  <a:pos x="81" y="29"/>
                </a:cxn>
                <a:cxn ang="0">
                  <a:pos x="14" y="788"/>
                </a:cxn>
                <a:cxn ang="0">
                  <a:pos x="24" y="762"/>
                </a:cxn>
                <a:cxn ang="0">
                  <a:pos x="88" y="10"/>
                </a:cxn>
                <a:cxn ang="0">
                  <a:pos x="81" y="29"/>
                </a:cxn>
              </a:cxnLst>
              <a:rect l="0" t="0" r="r" b="b"/>
              <a:pathLst>
                <a:path w="91" h="788">
                  <a:moveTo>
                    <a:pt x="81" y="29"/>
                  </a:moveTo>
                  <a:cubicBezTo>
                    <a:pt x="12" y="212"/>
                    <a:pt x="0" y="523"/>
                    <a:pt x="14" y="788"/>
                  </a:cubicBezTo>
                  <a:cubicBezTo>
                    <a:pt x="14" y="781"/>
                    <a:pt x="24" y="769"/>
                    <a:pt x="24" y="762"/>
                  </a:cubicBezTo>
                  <a:cubicBezTo>
                    <a:pt x="10" y="505"/>
                    <a:pt x="21" y="189"/>
                    <a:pt x="88" y="10"/>
                  </a:cubicBezTo>
                  <a:cubicBezTo>
                    <a:pt x="91" y="0"/>
                    <a:pt x="82" y="26"/>
                    <a:pt x="81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" name="Freeform 5"/>
            <p:cNvSpPr>
              <a:spLocks/>
            </p:cNvSpPr>
            <p:nvPr/>
          </p:nvSpPr>
          <p:spPr bwMode="auto">
            <a:xfrm>
              <a:off x="3657548" y="5724216"/>
              <a:ext cx="317812" cy="638484"/>
            </a:xfrm>
            <a:custGeom>
              <a:avLst/>
              <a:gdLst/>
              <a:ahLst/>
              <a:cxnLst>
                <a:cxn ang="0">
                  <a:pos x="179" y="23"/>
                </a:cxn>
                <a:cxn ang="0">
                  <a:pos x="31" y="651"/>
                </a:cxn>
                <a:cxn ang="0">
                  <a:pos x="53" y="629"/>
                </a:cxn>
                <a:cxn ang="0">
                  <a:pos x="195" y="8"/>
                </a:cxn>
                <a:cxn ang="0">
                  <a:pos x="179" y="23"/>
                </a:cxn>
              </a:cxnLst>
              <a:rect l="0" t="0" r="r" b="b"/>
              <a:pathLst>
                <a:path w="203" h="651">
                  <a:moveTo>
                    <a:pt x="179" y="23"/>
                  </a:moveTo>
                  <a:cubicBezTo>
                    <a:pt x="27" y="174"/>
                    <a:pt x="0" y="432"/>
                    <a:pt x="31" y="651"/>
                  </a:cubicBezTo>
                  <a:cubicBezTo>
                    <a:pt x="30" y="645"/>
                    <a:pt x="54" y="635"/>
                    <a:pt x="53" y="629"/>
                  </a:cubicBezTo>
                  <a:cubicBezTo>
                    <a:pt x="23" y="417"/>
                    <a:pt x="46" y="156"/>
                    <a:pt x="195" y="8"/>
                  </a:cubicBezTo>
                  <a:cubicBezTo>
                    <a:pt x="203" y="0"/>
                    <a:pt x="182" y="20"/>
                    <a:pt x="179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4789460" y="5589850"/>
              <a:ext cx="144034" cy="772850"/>
            </a:xfrm>
            <a:custGeom>
              <a:avLst/>
              <a:gdLst/>
              <a:ahLst/>
              <a:cxnLst>
                <a:cxn ang="0">
                  <a:pos x="81" y="29"/>
                </a:cxn>
                <a:cxn ang="0">
                  <a:pos x="15" y="788"/>
                </a:cxn>
                <a:cxn ang="0">
                  <a:pos x="25" y="762"/>
                </a:cxn>
                <a:cxn ang="0">
                  <a:pos x="88" y="10"/>
                </a:cxn>
                <a:cxn ang="0">
                  <a:pos x="81" y="29"/>
                </a:cxn>
              </a:cxnLst>
              <a:rect l="0" t="0" r="r" b="b"/>
              <a:pathLst>
                <a:path w="92" h="788">
                  <a:moveTo>
                    <a:pt x="81" y="29"/>
                  </a:moveTo>
                  <a:cubicBezTo>
                    <a:pt x="13" y="212"/>
                    <a:pt x="0" y="523"/>
                    <a:pt x="15" y="788"/>
                  </a:cubicBezTo>
                  <a:cubicBezTo>
                    <a:pt x="14" y="781"/>
                    <a:pt x="25" y="769"/>
                    <a:pt x="25" y="762"/>
                  </a:cubicBezTo>
                  <a:cubicBezTo>
                    <a:pt x="11" y="505"/>
                    <a:pt x="22" y="189"/>
                    <a:pt x="88" y="10"/>
                  </a:cubicBezTo>
                  <a:cubicBezTo>
                    <a:pt x="92" y="0"/>
                    <a:pt x="83" y="26"/>
                    <a:pt x="81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5155805" y="5673215"/>
              <a:ext cx="219181" cy="689485"/>
            </a:xfrm>
            <a:custGeom>
              <a:avLst/>
              <a:gdLst/>
              <a:ahLst/>
              <a:cxnLst>
                <a:cxn ang="0">
                  <a:pos x="120" y="29"/>
                </a:cxn>
                <a:cxn ang="0">
                  <a:pos x="72" y="703"/>
                </a:cxn>
                <a:cxn ang="0">
                  <a:pos x="90" y="676"/>
                </a:cxn>
                <a:cxn ang="0">
                  <a:pos x="133" y="10"/>
                </a:cxn>
                <a:cxn ang="0">
                  <a:pos x="120" y="29"/>
                </a:cxn>
              </a:cxnLst>
              <a:rect l="0" t="0" r="r" b="b"/>
              <a:pathLst>
                <a:path w="140" h="703">
                  <a:moveTo>
                    <a:pt x="120" y="29"/>
                  </a:moveTo>
                  <a:cubicBezTo>
                    <a:pt x="0" y="216"/>
                    <a:pt x="11" y="485"/>
                    <a:pt x="72" y="703"/>
                  </a:cubicBezTo>
                  <a:cubicBezTo>
                    <a:pt x="71" y="697"/>
                    <a:pt x="92" y="682"/>
                    <a:pt x="90" y="676"/>
                  </a:cubicBezTo>
                  <a:cubicBezTo>
                    <a:pt x="31" y="465"/>
                    <a:pt x="16" y="193"/>
                    <a:pt x="133" y="10"/>
                  </a:cubicBezTo>
                  <a:cubicBezTo>
                    <a:pt x="140" y="0"/>
                    <a:pt x="123" y="26"/>
                    <a:pt x="120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auto">
            <a:xfrm>
              <a:off x="3500991" y="5487849"/>
              <a:ext cx="252058" cy="874851"/>
            </a:xfrm>
            <a:custGeom>
              <a:avLst/>
              <a:gdLst/>
              <a:ahLst/>
              <a:cxnLst>
                <a:cxn ang="0">
                  <a:pos x="19" y="32"/>
                </a:cxn>
                <a:cxn ang="0">
                  <a:pos x="136" y="892"/>
                </a:cxn>
                <a:cxn ang="0">
                  <a:pos x="118" y="862"/>
                </a:cxn>
                <a:cxn ang="0">
                  <a:pos x="7" y="11"/>
                </a:cxn>
                <a:cxn ang="0">
                  <a:pos x="19" y="32"/>
                </a:cxn>
              </a:cxnLst>
              <a:rect l="0" t="0" r="r" b="b"/>
              <a:pathLst>
                <a:path w="161" h="892">
                  <a:moveTo>
                    <a:pt x="19" y="32"/>
                  </a:moveTo>
                  <a:cubicBezTo>
                    <a:pt x="139" y="239"/>
                    <a:pt x="161" y="592"/>
                    <a:pt x="136" y="892"/>
                  </a:cubicBezTo>
                  <a:cubicBezTo>
                    <a:pt x="136" y="884"/>
                    <a:pt x="118" y="870"/>
                    <a:pt x="118" y="862"/>
                  </a:cubicBezTo>
                  <a:cubicBezTo>
                    <a:pt x="143" y="571"/>
                    <a:pt x="124" y="214"/>
                    <a:pt x="7" y="11"/>
                  </a:cubicBezTo>
                  <a:cubicBezTo>
                    <a:pt x="0" y="0"/>
                    <a:pt x="17" y="29"/>
                    <a:pt x="19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" name="Freeform 9"/>
            <p:cNvSpPr>
              <a:spLocks/>
            </p:cNvSpPr>
            <p:nvPr/>
          </p:nvSpPr>
          <p:spPr bwMode="auto">
            <a:xfrm>
              <a:off x="3917434" y="5487849"/>
              <a:ext cx="252058" cy="874851"/>
            </a:xfrm>
            <a:custGeom>
              <a:avLst/>
              <a:gdLst/>
              <a:ahLst/>
              <a:cxnLst>
                <a:cxn ang="0">
                  <a:pos x="19" y="32"/>
                </a:cxn>
                <a:cxn ang="0">
                  <a:pos x="136" y="892"/>
                </a:cxn>
                <a:cxn ang="0">
                  <a:pos x="118" y="862"/>
                </a:cxn>
                <a:cxn ang="0">
                  <a:pos x="6" y="11"/>
                </a:cxn>
                <a:cxn ang="0">
                  <a:pos x="19" y="32"/>
                </a:cxn>
              </a:cxnLst>
              <a:rect l="0" t="0" r="r" b="b"/>
              <a:pathLst>
                <a:path w="161" h="892">
                  <a:moveTo>
                    <a:pt x="19" y="32"/>
                  </a:moveTo>
                  <a:cubicBezTo>
                    <a:pt x="139" y="239"/>
                    <a:pt x="161" y="592"/>
                    <a:pt x="136" y="892"/>
                  </a:cubicBezTo>
                  <a:cubicBezTo>
                    <a:pt x="136" y="884"/>
                    <a:pt x="118" y="870"/>
                    <a:pt x="118" y="862"/>
                  </a:cubicBezTo>
                  <a:cubicBezTo>
                    <a:pt x="142" y="571"/>
                    <a:pt x="124" y="214"/>
                    <a:pt x="6" y="11"/>
                  </a:cubicBezTo>
                  <a:cubicBezTo>
                    <a:pt x="0" y="0"/>
                    <a:pt x="17" y="29"/>
                    <a:pt x="19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" name="Freeform 10"/>
            <p:cNvSpPr>
              <a:spLocks/>
            </p:cNvSpPr>
            <p:nvPr/>
          </p:nvSpPr>
          <p:spPr bwMode="auto">
            <a:xfrm>
              <a:off x="4189844" y="5305425"/>
              <a:ext cx="112722" cy="1057275"/>
            </a:xfrm>
            <a:custGeom>
              <a:avLst/>
              <a:gdLst/>
              <a:ahLst/>
              <a:cxnLst>
                <a:cxn ang="0">
                  <a:pos x="9" y="38"/>
                </a:cxn>
                <a:cxn ang="0">
                  <a:pos x="61" y="1078"/>
                </a:cxn>
                <a:cxn ang="0">
                  <a:pos x="53" y="1042"/>
                </a:cxn>
                <a:cxn ang="0">
                  <a:pos x="3" y="13"/>
                </a:cxn>
                <a:cxn ang="0">
                  <a:pos x="9" y="38"/>
                </a:cxn>
              </a:cxnLst>
              <a:rect l="0" t="0" r="r" b="b"/>
              <a:pathLst>
                <a:path w="72" h="1078">
                  <a:moveTo>
                    <a:pt x="9" y="38"/>
                  </a:moveTo>
                  <a:cubicBezTo>
                    <a:pt x="63" y="289"/>
                    <a:pt x="72" y="715"/>
                    <a:pt x="61" y="1078"/>
                  </a:cubicBezTo>
                  <a:cubicBezTo>
                    <a:pt x="61" y="1069"/>
                    <a:pt x="53" y="1052"/>
                    <a:pt x="53" y="1042"/>
                  </a:cubicBezTo>
                  <a:cubicBezTo>
                    <a:pt x="64" y="690"/>
                    <a:pt x="56" y="258"/>
                    <a:pt x="3" y="13"/>
                  </a:cubicBezTo>
                  <a:cubicBezTo>
                    <a:pt x="0" y="0"/>
                    <a:pt x="8" y="34"/>
                    <a:pt x="9" y="3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" name="Freeform 11"/>
            <p:cNvSpPr>
              <a:spLocks/>
            </p:cNvSpPr>
            <p:nvPr/>
          </p:nvSpPr>
          <p:spPr bwMode="auto">
            <a:xfrm>
              <a:off x="3338171" y="5418214"/>
              <a:ext cx="172213" cy="944486"/>
            </a:xfrm>
            <a:custGeom>
              <a:avLst/>
              <a:gdLst/>
              <a:ahLst/>
              <a:cxnLst>
                <a:cxn ang="0">
                  <a:pos x="15" y="40"/>
                </a:cxn>
                <a:cxn ang="0">
                  <a:pos x="53" y="963"/>
                </a:cxn>
                <a:cxn ang="0">
                  <a:pos x="39" y="926"/>
                </a:cxn>
                <a:cxn ang="0">
                  <a:pos x="5" y="14"/>
                </a:cxn>
                <a:cxn ang="0">
                  <a:pos x="15" y="40"/>
                </a:cxn>
              </a:cxnLst>
              <a:rect l="0" t="0" r="r" b="b"/>
              <a:pathLst>
                <a:path w="110" h="963">
                  <a:moveTo>
                    <a:pt x="15" y="40"/>
                  </a:moveTo>
                  <a:cubicBezTo>
                    <a:pt x="110" y="297"/>
                    <a:pt x="101" y="665"/>
                    <a:pt x="53" y="963"/>
                  </a:cubicBezTo>
                  <a:cubicBezTo>
                    <a:pt x="54" y="955"/>
                    <a:pt x="38" y="934"/>
                    <a:pt x="39" y="926"/>
                  </a:cubicBezTo>
                  <a:cubicBezTo>
                    <a:pt x="86" y="638"/>
                    <a:pt x="98" y="265"/>
                    <a:pt x="5" y="14"/>
                  </a:cubicBezTo>
                  <a:cubicBezTo>
                    <a:pt x="0" y="0"/>
                    <a:pt x="14" y="36"/>
                    <a:pt x="15" y="4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" name="Freeform 12"/>
            <p:cNvSpPr>
              <a:spLocks/>
            </p:cNvSpPr>
            <p:nvPr/>
          </p:nvSpPr>
          <p:spPr bwMode="auto">
            <a:xfrm>
              <a:off x="6189086" y="5609465"/>
              <a:ext cx="250492" cy="753235"/>
            </a:xfrm>
            <a:custGeom>
              <a:avLst/>
              <a:gdLst/>
              <a:ahLst/>
              <a:cxnLst>
                <a:cxn ang="0">
                  <a:pos x="141" y="28"/>
                </a:cxn>
                <a:cxn ang="0">
                  <a:pos x="25" y="768"/>
                </a:cxn>
                <a:cxn ang="0">
                  <a:pos x="42" y="742"/>
                </a:cxn>
                <a:cxn ang="0">
                  <a:pos x="154" y="10"/>
                </a:cxn>
                <a:cxn ang="0">
                  <a:pos x="141" y="28"/>
                </a:cxn>
              </a:cxnLst>
              <a:rect l="0" t="0" r="r" b="b"/>
              <a:pathLst>
                <a:path w="160" h="768">
                  <a:moveTo>
                    <a:pt x="141" y="28"/>
                  </a:moveTo>
                  <a:cubicBezTo>
                    <a:pt x="22" y="206"/>
                    <a:pt x="0" y="509"/>
                    <a:pt x="25" y="768"/>
                  </a:cubicBezTo>
                  <a:cubicBezTo>
                    <a:pt x="24" y="761"/>
                    <a:pt x="43" y="749"/>
                    <a:pt x="42" y="742"/>
                  </a:cubicBezTo>
                  <a:cubicBezTo>
                    <a:pt x="18" y="492"/>
                    <a:pt x="37" y="184"/>
                    <a:pt x="154" y="10"/>
                  </a:cubicBezTo>
                  <a:cubicBezTo>
                    <a:pt x="160" y="0"/>
                    <a:pt x="144" y="25"/>
                    <a:pt x="141" y="2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" name="Freeform 13"/>
            <p:cNvSpPr>
              <a:spLocks/>
            </p:cNvSpPr>
            <p:nvPr/>
          </p:nvSpPr>
          <p:spPr bwMode="auto">
            <a:xfrm>
              <a:off x="6646234" y="5673215"/>
              <a:ext cx="159689" cy="689485"/>
            </a:xfrm>
            <a:custGeom>
              <a:avLst/>
              <a:gdLst/>
              <a:ahLst/>
              <a:cxnLst>
                <a:cxn ang="0">
                  <a:pos x="88" y="29"/>
                </a:cxn>
                <a:cxn ang="0">
                  <a:pos x="53" y="703"/>
                </a:cxn>
                <a:cxn ang="0">
                  <a:pos x="66" y="676"/>
                </a:cxn>
                <a:cxn ang="0">
                  <a:pos x="97" y="10"/>
                </a:cxn>
                <a:cxn ang="0">
                  <a:pos x="88" y="29"/>
                </a:cxn>
              </a:cxnLst>
              <a:rect l="0" t="0" r="r" b="b"/>
              <a:pathLst>
                <a:path w="102" h="703">
                  <a:moveTo>
                    <a:pt x="88" y="29"/>
                  </a:moveTo>
                  <a:cubicBezTo>
                    <a:pt x="0" y="216"/>
                    <a:pt x="8" y="485"/>
                    <a:pt x="53" y="703"/>
                  </a:cubicBezTo>
                  <a:cubicBezTo>
                    <a:pt x="52" y="697"/>
                    <a:pt x="67" y="682"/>
                    <a:pt x="66" y="676"/>
                  </a:cubicBezTo>
                  <a:cubicBezTo>
                    <a:pt x="23" y="465"/>
                    <a:pt x="11" y="193"/>
                    <a:pt x="97" y="10"/>
                  </a:cubicBezTo>
                  <a:cubicBezTo>
                    <a:pt x="102" y="0"/>
                    <a:pt x="89" y="26"/>
                    <a:pt x="88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" name="Freeform 14"/>
            <p:cNvSpPr>
              <a:spLocks/>
            </p:cNvSpPr>
            <p:nvPr/>
          </p:nvSpPr>
          <p:spPr bwMode="auto">
            <a:xfrm>
              <a:off x="6823144" y="5724216"/>
              <a:ext cx="231706" cy="638484"/>
            </a:xfrm>
            <a:custGeom>
              <a:avLst/>
              <a:gdLst/>
              <a:ahLst/>
              <a:cxnLst>
                <a:cxn ang="0">
                  <a:pos x="131" y="23"/>
                </a:cxn>
                <a:cxn ang="0">
                  <a:pos x="23" y="651"/>
                </a:cxn>
                <a:cxn ang="0">
                  <a:pos x="39" y="629"/>
                </a:cxn>
                <a:cxn ang="0">
                  <a:pos x="142" y="8"/>
                </a:cxn>
                <a:cxn ang="0">
                  <a:pos x="131" y="23"/>
                </a:cxn>
              </a:cxnLst>
              <a:rect l="0" t="0" r="r" b="b"/>
              <a:pathLst>
                <a:path w="148" h="651">
                  <a:moveTo>
                    <a:pt x="131" y="23"/>
                  </a:moveTo>
                  <a:cubicBezTo>
                    <a:pt x="20" y="174"/>
                    <a:pt x="0" y="432"/>
                    <a:pt x="23" y="651"/>
                  </a:cubicBezTo>
                  <a:cubicBezTo>
                    <a:pt x="22" y="645"/>
                    <a:pt x="40" y="635"/>
                    <a:pt x="39" y="629"/>
                  </a:cubicBezTo>
                  <a:cubicBezTo>
                    <a:pt x="17" y="417"/>
                    <a:pt x="34" y="156"/>
                    <a:pt x="142" y="8"/>
                  </a:cubicBezTo>
                  <a:cubicBezTo>
                    <a:pt x="148" y="0"/>
                    <a:pt x="133" y="20"/>
                    <a:pt x="131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" name="Freeform 15"/>
            <p:cNvSpPr>
              <a:spLocks/>
            </p:cNvSpPr>
            <p:nvPr/>
          </p:nvSpPr>
          <p:spPr bwMode="auto">
            <a:xfrm>
              <a:off x="5850922" y="5926256"/>
              <a:ext cx="104893" cy="436444"/>
            </a:xfrm>
            <a:custGeom>
              <a:avLst/>
              <a:gdLst/>
              <a:ahLst/>
              <a:cxnLst>
                <a:cxn ang="0">
                  <a:pos x="59" y="16"/>
                </a:cxn>
                <a:cxn ang="0">
                  <a:pos x="10" y="445"/>
                </a:cxn>
                <a:cxn ang="0">
                  <a:pos x="18" y="430"/>
                </a:cxn>
                <a:cxn ang="0">
                  <a:pos x="64" y="6"/>
                </a:cxn>
                <a:cxn ang="0">
                  <a:pos x="59" y="16"/>
                </a:cxn>
              </a:cxnLst>
              <a:rect l="0" t="0" r="r" b="b"/>
              <a:pathLst>
                <a:path w="67" h="445">
                  <a:moveTo>
                    <a:pt x="59" y="16"/>
                  </a:moveTo>
                  <a:cubicBezTo>
                    <a:pt x="9" y="120"/>
                    <a:pt x="0" y="295"/>
                    <a:pt x="10" y="445"/>
                  </a:cubicBezTo>
                  <a:cubicBezTo>
                    <a:pt x="10" y="441"/>
                    <a:pt x="18" y="434"/>
                    <a:pt x="18" y="430"/>
                  </a:cubicBezTo>
                  <a:cubicBezTo>
                    <a:pt x="8" y="285"/>
                    <a:pt x="15" y="107"/>
                    <a:pt x="64" y="6"/>
                  </a:cubicBezTo>
                  <a:cubicBezTo>
                    <a:pt x="67" y="0"/>
                    <a:pt x="60" y="15"/>
                    <a:pt x="59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" name="Freeform 16"/>
            <p:cNvSpPr>
              <a:spLocks/>
            </p:cNvSpPr>
            <p:nvPr/>
          </p:nvSpPr>
          <p:spPr bwMode="auto">
            <a:xfrm>
              <a:off x="6062275" y="5564349"/>
              <a:ext cx="125245" cy="798351"/>
            </a:xfrm>
            <a:custGeom>
              <a:avLst/>
              <a:gdLst/>
              <a:ahLst/>
              <a:cxnLst>
                <a:cxn ang="0">
                  <a:pos x="11" y="34"/>
                </a:cxn>
                <a:cxn ang="0">
                  <a:pos x="38" y="814"/>
                </a:cxn>
                <a:cxn ang="0">
                  <a:pos x="28" y="783"/>
                </a:cxn>
                <a:cxn ang="0">
                  <a:pos x="4" y="12"/>
                </a:cxn>
                <a:cxn ang="0">
                  <a:pos x="11" y="34"/>
                </a:cxn>
              </a:cxnLst>
              <a:rect l="0" t="0" r="r" b="b"/>
              <a:pathLst>
                <a:path w="80" h="814">
                  <a:moveTo>
                    <a:pt x="11" y="34"/>
                  </a:moveTo>
                  <a:cubicBezTo>
                    <a:pt x="80" y="251"/>
                    <a:pt x="73" y="562"/>
                    <a:pt x="38" y="814"/>
                  </a:cubicBezTo>
                  <a:cubicBezTo>
                    <a:pt x="39" y="808"/>
                    <a:pt x="27" y="789"/>
                    <a:pt x="28" y="783"/>
                  </a:cubicBezTo>
                  <a:cubicBezTo>
                    <a:pt x="62" y="539"/>
                    <a:pt x="71" y="224"/>
                    <a:pt x="4" y="12"/>
                  </a:cubicBezTo>
                  <a:cubicBezTo>
                    <a:pt x="0" y="0"/>
                    <a:pt x="10" y="30"/>
                    <a:pt x="11" y="3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" name="Freeform 17"/>
            <p:cNvSpPr>
              <a:spLocks/>
            </p:cNvSpPr>
            <p:nvPr/>
          </p:nvSpPr>
          <p:spPr bwMode="auto">
            <a:xfrm>
              <a:off x="5650528" y="5589850"/>
              <a:ext cx="104893" cy="772850"/>
            </a:xfrm>
            <a:custGeom>
              <a:avLst/>
              <a:gdLst/>
              <a:ahLst/>
              <a:cxnLst>
                <a:cxn ang="0">
                  <a:pos x="8" y="29"/>
                </a:cxn>
                <a:cxn ang="0">
                  <a:pos x="56" y="788"/>
                </a:cxn>
                <a:cxn ang="0">
                  <a:pos x="49" y="762"/>
                </a:cxn>
                <a:cxn ang="0">
                  <a:pos x="2" y="10"/>
                </a:cxn>
                <a:cxn ang="0">
                  <a:pos x="8" y="29"/>
                </a:cxn>
              </a:cxnLst>
              <a:rect l="0" t="0" r="r" b="b"/>
              <a:pathLst>
                <a:path w="67" h="788">
                  <a:moveTo>
                    <a:pt x="8" y="29"/>
                  </a:moveTo>
                  <a:cubicBezTo>
                    <a:pt x="57" y="212"/>
                    <a:pt x="67" y="523"/>
                    <a:pt x="56" y="788"/>
                  </a:cubicBezTo>
                  <a:cubicBezTo>
                    <a:pt x="56" y="781"/>
                    <a:pt x="49" y="769"/>
                    <a:pt x="49" y="762"/>
                  </a:cubicBezTo>
                  <a:cubicBezTo>
                    <a:pt x="59" y="505"/>
                    <a:pt x="51" y="189"/>
                    <a:pt x="2" y="10"/>
                  </a:cubicBezTo>
                  <a:cubicBezTo>
                    <a:pt x="0" y="0"/>
                    <a:pt x="7" y="26"/>
                    <a:pt x="8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" name="Freeform 18"/>
            <p:cNvSpPr>
              <a:spLocks/>
            </p:cNvSpPr>
            <p:nvPr/>
          </p:nvSpPr>
          <p:spPr bwMode="auto">
            <a:xfrm>
              <a:off x="5008641" y="5673215"/>
              <a:ext cx="158123" cy="689485"/>
            </a:xfrm>
            <a:custGeom>
              <a:avLst/>
              <a:gdLst/>
              <a:ahLst/>
              <a:cxnLst>
                <a:cxn ang="0">
                  <a:pos x="14" y="29"/>
                </a:cxn>
                <a:cxn ang="0">
                  <a:pos x="49" y="703"/>
                </a:cxn>
                <a:cxn ang="0">
                  <a:pos x="36" y="676"/>
                </a:cxn>
                <a:cxn ang="0">
                  <a:pos x="4" y="10"/>
                </a:cxn>
                <a:cxn ang="0">
                  <a:pos x="14" y="29"/>
                </a:cxn>
              </a:cxnLst>
              <a:rect l="0" t="0" r="r" b="b"/>
              <a:pathLst>
                <a:path w="101" h="703">
                  <a:moveTo>
                    <a:pt x="14" y="29"/>
                  </a:moveTo>
                  <a:cubicBezTo>
                    <a:pt x="101" y="216"/>
                    <a:pt x="93" y="485"/>
                    <a:pt x="49" y="703"/>
                  </a:cubicBezTo>
                  <a:cubicBezTo>
                    <a:pt x="50" y="697"/>
                    <a:pt x="35" y="682"/>
                    <a:pt x="36" y="676"/>
                  </a:cubicBezTo>
                  <a:cubicBezTo>
                    <a:pt x="79" y="465"/>
                    <a:pt x="90" y="193"/>
                    <a:pt x="4" y="10"/>
                  </a:cubicBezTo>
                  <a:cubicBezTo>
                    <a:pt x="0" y="0"/>
                    <a:pt x="12" y="26"/>
                    <a:pt x="14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" name="Freeform 19"/>
            <p:cNvSpPr>
              <a:spLocks/>
            </p:cNvSpPr>
            <p:nvPr/>
          </p:nvSpPr>
          <p:spPr bwMode="auto">
            <a:xfrm>
              <a:off x="6458365" y="5502560"/>
              <a:ext cx="125246" cy="860140"/>
            </a:xfrm>
            <a:custGeom>
              <a:avLst/>
              <a:gdLst/>
              <a:ahLst/>
              <a:cxnLst>
                <a:cxn ang="0">
                  <a:pos x="69" y="37"/>
                </a:cxn>
                <a:cxn ang="0">
                  <a:pos x="41" y="877"/>
                </a:cxn>
                <a:cxn ang="0">
                  <a:pos x="51" y="843"/>
                </a:cxn>
                <a:cxn ang="0">
                  <a:pos x="76" y="13"/>
                </a:cxn>
                <a:cxn ang="0">
                  <a:pos x="69" y="37"/>
                </a:cxn>
              </a:cxnLst>
              <a:rect l="0" t="0" r="r" b="b"/>
              <a:pathLst>
                <a:path w="80" h="877">
                  <a:moveTo>
                    <a:pt x="69" y="37"/>
                  </a:moveTo>
                  <a:cubicBezTo>
                    <a:pt x="0" y="271"/>
                    <a:pt x="6" y="606"/>
                    <a:pt x="41" y="877"/>
                  </a:cubicBezTo>
                  <a:cubicBezTo>
                    <a:pt x="40" y="870"/>
                    <a:pt x="52" y="850"/>
                    <a:pt x="51" y="843"/>
                  </a:cubicBezTo>
                  <a:cubicBezTo>
                    <a:pt x="17" y="581"/>
                    <a:pt x="9" y="242"/>
                    <a:pt x="76" y="13"/>
                  </a:cubicBezTo>
                  <a:cubicBezTo>
                    <a:pt x="80" y="0"/>
                    <a:pt x="70" y="33"/>
                    <a:pt x="69" y="3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" name="Freeform 20"/>
            <p:cNvSpPr>
              <a:spLocks/>
            </p:cNvSpPr>
            <p:nvPr/>
          </p:nvSpPr>
          <p:spPr bwMode="auto">
            <a:xfrm>
              <a:off x="5393773" y="5487849"/>
              <a:ext cx="183172" cy="874851"/>
            </a:xfrm>
            <a:custGeom>
              <a:avLst/>
              <a:gdLst/>
              <a:ahLst/>
              <a:cxnLst>
                <a:cxn ang="0">
                  <a:pos x="103" y="32"/>
                </a:cxn>
                <a:cxn ang="0">
                  <a:pos x="18" y="892"/>
                </a:cxn>
                <a:cxn ang="0">
                  <a:pos x="30" y="862"/>
                </a:cxn>
                <a:cxn ang="0">
                  <a:pos x="112" y="11"/>
                </a:cxn>
                <a:cxn ang="0">
                  <a:pos x="103" y="32"/>
                </a:cxn>
              </a:cxnLst>
              <a:rect l="0" t="0" r="r" b="b"/>
              <a:pathLst>
                <a:path w="117" h="892">
                  <a:moveTo>
                    <a:pt x="103" y="32"/>
                  </a:moveTo>
                  <a:cubicBezTo>
                    <a:pt x="15" y="239"/>
                    <a:pt x="0" y="592"/>
                    <a:pt x="18" y="892"/>
                  </a:cubicBezTo>
                  <a:cubicBezTo>
                    <a:pt x="17" y="884"/>
                    <a:pt x="31" y="870"/>
                    <a:pt x="30" y="862"/>
                  </a:cubicBezTo>
                  <a:cubicBezTo>
                    <a:pt x="13" y="571"/>
                    <a:pt x="26" y="214"/>
                    <a:pt x="112" y="11"/>
                  </a:cubicBezTo>
                  <a:cubicBezTo>
                    <a:pt x="117" y="0"/>
                    <a:pt x="104" y="29"/>
                    <a:pt x="103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" name="Freeform 21"/>
            <p:cNvSpPr>
              <a:spLocks/>
            </p:cNvSpPr>
            <p:nvPr/>
          </p:nvSpPr>
          <p:spPr bwMode="auto">
            <a:xfrm>
              <a:off x="6196914" y="5927236"/>
              <a:ext cx="344427" cy="432522"/>
            </a:xfrm>
            <a:custGeom>
              <a:avLst/>
              <a:gdLst/>
              <a:ahLst/>
              <a:cxnLst>
                <a:cxn ang="0">
                  <a:pos x="194" y="15"/>
                </a:cxn>
                <a:cxn ang="0">
                  <a:pos x="34" y="441"/>
                </a:cxn>
                <a:cxn ang="0">
                  <a:pos x="58" y="427"/>
                </a:cxn>
                <a:cxn ang="0">
                  <a:pos x="211" y="5"/>
                </a:cxn>
                <a:cxn ang="0">
                  <a:pos x="194" y="15"/>
                </a:cxn>
              </a:cxnLst>
              <a:rect l="0" t="0" r="r" b="b"/>
              <a:pathLst>
                <a:path w="220" h="441">
                  <a:moveTo>
                    <a:pt x="194" y="15"/>
                  </a:moveTo>
                  <a:cubicBezTo>
                    <a:pt x="30" y="118"/>
                    <a:pt x="0" y="293"/>
                    <a:pt x="34" y="441"/>
                  </a:cubicBezTo>
                  <a:cubicBezTo>
                    <a:pt x="33" y="438"/>
                    <a:pt x="59" y="431"/>
                    <a:pt x="58" y="427"/>
                  </a:cubicBezTo>
                  <a:cubicBezTo>
                    <a:pt x="25" y="283"/>
                    <a:pt x="51" y="106"/>
                    <a:pt x="211" y="5"/>
                  </a:cubicBezTo>
                  <a:cubicBezTo>
                    <a:pt x="220" y="0"/>
                    <a:pt x="197" y="14"/>
                    <a:pt x="194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" name="Freeform 22"/>
            <p:cNvSpPr>
              <a:spLocks/>
            </p:cNvSpPr>
            <p:nvPr/>
          </p:nvSpPr>
          <p:spPr bwMode="auto">
            <a:xfrm>
              <a:off x="6192217" y="5813467"/>
              <a:ext cx="154992" cy="523733"/>
            </a:xfrm>
            <a:custGeom>
              <a:avLst/>
              <a:gdLst/>
              <a:ahLst/>
              <a:cxnLst>
                <a:cxn ang="0">
                  <a:pos x="87" y="19"/>
                </a:cxn>
                <a:cxn ang="0">
                  <a:pos x="15" y="534"/>
                </a:cxn>
                <a:cxn ang="0">
                  <a:pos x="26" y="516"/>
                </a:cxn>
                <a:cxn ang="0">
                  <a:pos x="95" y="6"/>
                </a:cxn>
                <a:cxn ang="0">
                  <a:pos x="87" y="19"/>
                </a:cxn>
              </a:cxnLst>
              <a:rect l="0" t="0" r="r" b="b"/>
              <a:pathLst>
                <a:path w="99" h="534">
                  <a:moveTo>
                    <a:pt x="87" y="19"/>
                  </a:moveTo>
                  <a:cubicBezTo>
                    <a:pt x="13" y="143"/>
                    <a:pt x="0" y="354"/>
                    <a:pt x="15" y="534"/>
                  </a:cubicBezTo>
                  <a:cubicBezTo>
                    <a:pt x="15" y="530"/>
                    <a:pt x="26" y="521"/>
                    <a:pt x="26" y="516"/>
                  </a:cubicBezTo>
                  <a:cubicBezTo>
                    <a:pt x="11" y="342"/>
                    <a:pt x="22" y="128"/>
                    <a:pt x="95" y="6"/>
                  </a:cubicBezTo>
                  <a:cubicBezTo>
                    <a:pt x="99" y="0"/>
                    <a:pt x="88" y="17"/>
                    <a:pt x="87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" name="Freeform 23"/>
            <p:cNvSpPr>
              <a:spLocks/>
            </p:cNvSpPr>
            <p:nvPr/>
          </p:nvSpPr>
          <p:spPr bwMode="auto">
            <a:xfrm>
              <a:off x="5883798" y="5862505"/>
              <a:ext cx="236403" cy="467830"/>
            </a:xfrm>
            <a:custGeom>
              <a:avLst/>
              <a:gdLst/>
              <a:ahLst/>
              <a:cxnLst>
                <a:cxn ang="0">
                  <a:pos x="130" y="20"/>
                </a:cxn>
                <a:cxn ang="0">
                  <a:pos x="78" y="477"/>
                </a:cxn>
                <a:cxn ang="0">
                  <a:pos x="97" y="459"/>
                </a:cxn>
                <a:cxn ang="0">
                  <a:pos x="144" y="7"/>
                </a:cxn>
                <a:cxn ang="0">
                  <a:pos x="130" y="20"/>
                </a:cxn>
              </a:cxnLst>
              <a:rect l="0" t="0" r="r" b="b"/>
              <a:pathLst>
                <a:path w="151" h="477">
                  <a:moveTo>
                    <a:pt x="130" y="20"/>
                  </a:moveTo>
                  <a:cubicBezTo>
                    <a:pt x="0" y="147"/>
                    <a:pt x="12" y="329"/>
                    <a:pt x="78" y="477"/>
                  </a:cubicBezTo>
                  <a:cubicBezTo>
                    <a:pt x="77" y="473"/>
                    <a:pt x="99" y="462"/>
                    <a:pt x="97" y="459"/>
                  </a:cubicBezTo>
                  <a:cubicBezTo>
                    <a:pt x="33" y="316"/>
                    <a:pt x="17" y="131"/>
                    <a:pt x="144" y="7"/>
                  </a:cubicBezTo>
                  <a:cubicBezTo>
                    <a:pt x="151" y="0"/>
                    <a:pt x="133" y="17"/>
                    <a:pt x="130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" name="Freeform 24"/>
            <p:cNvSpPr>
              <a:spLocks/>
            </p:cNvSpPr>
            <p:nvPr/>
          </p:nvSpPr>
          <p:spPr bwMode="auto">
            <a:xfrm>
              <a:off x="5968340" y="5839947"/>
              <a:ext cx="344427" cy="433503"/>
            </a:xfrm>
            <a:custGeom>
              <a:avLst/>
              <a:gdLst/>
              <a:ahLst/>
              <a:cxnLst>
                <a:cxn ang="0">
                  <a:pos x="194" y="16"/>
                </a:cxn>
                <a:cxn ang="0">
                  <a:pos x="34" y="442"/>
                </a:cxn>
                <a:cxn ang="0">
                  <a:pos x="58" y="427"/>
                </a:cxn>
                <a:cxn ang="0">
                  <a:pos x="211" y="6"/>
                </a:cxn>
                <a:cxn ang="0">
                  <a:pos x="194" y="16"/>
                </a:cxn>
              </a:cxnLst>
              <a:rect l="0" t="0" r="r" b="b"/>
              <a:pathLst>
                <a:path w="220" h="442">
                  <a:moveTo>
                    <a:pt x="194" y="16"/>
                  </a:moveTo>
                  <a:cubicBezTo>
                    <a:pt x="29" y="119"/>
                    <a:pt x="0" y="293"/>
                    <a:pt x="34" y="442"/>
                  </a:cubicBezTo>
                  <a:cubicBezTo>
                    <a:pt x="33" y="438"/>
                    <a:pt x="58" y="431"/>
                    <a:pt x="58" y="427"/>
                  </a:cubicBezTo>
                  <a:cubicBezTo>
                    <a:pt x="25" y="283"/>
                    <a:pt x="50" y="106"/>
                    <a:pt x="211" y="6"/>
                  </a:cubicBezTo>
                  <a:cubicBezTo>
                    <a:pt x="220" y="0"/>
                    <a:pt x="196" y="14"/>
                    <a:pt x="194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" name="Freeform 25"/>
            <p:cNvSpPr>
              <a:spLocks/>
            </p:cNvSpPr>
            <p:nvPr/>
          </p:nvSpPr>
          <p:spPr bwMode="auto">
            <a:xfrm>
              <a:off x="6256406" y="5837985"/>
              <a:ext cx="154992" cy="524715"/>
            </a:xfrm>
            <a:custGeom>
              <a:avLst/>
              <a:gdLst/>
              <a:ahLst/>
              <a:cxnLst>
                <a:cxn ang="0">
                  <a:pos x="87" y="20"/>
                </a:cxn>
                <a:cxn ang="0">
                  <a:pos x="15" y="535"/>
                </a:cxn>
                <a:cxn ang="0">
                  <a:pos x="26" y="517"/>
                </a:cxn>
                <a:cxn ang="0">
                  <a:pos x="95" y="7"/>
                </a:cxn>
                <a:cxn ang="0">
                  <a:pos x="87" y="20"/>
                </a:cxn>
              </a:cxnLst>
              <a:rect l="0" t="0" r="r" b="b"/>
              <a:pathLst>
                <a:path w="99" h="535">
                  <a:moveTo>
                    <a:pt x="87" y="20"/>
                  </a:moveTo>
                  <a:cubicBezTo>
                    <a:pt x="13" y="144"/>
                    <a:pt x="0" y="355"/>
                    <a:pt x="15" y="535"/>
                  </a:cubicBezTo>
                  <a:cubicBezTo>
                    <a:pt x="15" y="530"/>
                    <a:pt x="26" y="522"/>
                    <a:pt x="26" y="517"/>
                  </a:cubicBezTo>
                  <a:cubicBezTo>
                    <a:pt x="11" y="343"/>
                    <a:pt x="23" y="129"/>
                    <a:pt x="95" y="7"/>
                  </a:cubicBezTo>
                  <a:cubicBezTo>
                    <a:pt x="99" y="0"/>
                    <a:pt x="89" y="18"/>
                    <a:pt x="87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" name="Freeform 26"/>
            <p:cNvSpPr>
              <a:spLocks/>
            </p:cNvSpPr>
            <p:nvPr/>
          </p:nvSpPr>
          <p:spPr bwMode="auto">
            <a:xfrm>
              <a:off x="6276758" y="5890947"/>
              <a:ext cx="234837" cy="467830"/>
            </a:xfrm>
            <a:custGeom>
              <a:avLst/>
              <a:gdLst/>
              <a:ahLst/>
              <a:cxnLst>
                <a:cxn ang="0">
                  <a:pos x="130" y="19"/>
                </a:cxn>
                <a:cxn ang="0">
                  <a:pos x="78" y="477"/>
                </a:cxn>
                <a:cxn ang="0">
                  <a:pos x="97" y="458"/>
                </a:cxn>
                <a:cxn ang="0">
                  <a:pos x="143" y="7"/>
                </a:cxn>
                <a:cxn ang="0">
                  <a:pos x="130" y="19"/>
                </a:cxn>
              </a:cxnLst>
              <a:rect l="0" t="0" r="r" b="b"/>
              <a:pathLst>
                <a:path w="150" h="477">
                  <a:moveTo>
                    <a:pt x="130" y="19"/>
                  </a:moveTo>
                  <a:cubicBezTo>
                    <a:pt x="0" y="147"/>
                    <a:pt x="12" y="329"/>
                    <a:pt x="78" y="477"/>
                  </a:cubicBezTo>
                  <a:cubicBezTo>
                    <a:pt x="76" y="473"/>
                    <a:pt x="98" y="462"/>
                    <a:pt x="97" y="458"/>
                  </a:cubicBezTo>
                  <a:cubicBezTo>
                    <a:pt x="33" y="316"/>
                    <a:pt x="16" y="131"/>
                    <a:pt x="143" y="7"/>
                  </a:cubicBezTo>
                  <a:cubicBezTo>
                    <a:pt x="150" y="0"/>
                    <a:pt x="132" y="17"/>
                    <a:pt x="130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" name="Freeform 27"/>
            <p:cNvSpPr>
              <a:spLocks/>
            </p:cNvSpPr>
            <p:nvPr/>
          </p:nvSpPr>
          <p:spPr bwMode="auto">
            <a:xfrm>
              <a:off x="5990258" y="5740889"/>
              <a:ext cx="272410" cy="593369"/>
            </a:xfrm>
            <a:custGeom>
              <a:avLst/>
              <a:gdLst/>
              <a:ahLst/>
              <a:cxnLst>
                <a:cxn ang="0">
                  <a:pos x="21" y="21"/>
                </a:cxn>
                <a:cxn ang="0">
                  <a:pos x="147" y="605"/>
                </a:cxn>
                <a:cxn ang="0">
                  <a:pos x="128" y="585"/>
                </a:cxn>
                <a:cxn ang="0">
                  <a:pos x="8" y="7"/>
                </a:cxn>
                <a:cxn ang="0">
                  <a:pos x="21" y="21"/>
                </a:cxn>
              </a:cxnLst>
              <a:rect l="0" t="0" r="r" b="b"/>
              <a:pathLst>
                <a:path w="174" h="605">
                  <a:moveTo>
                    <a:pt x="21" y="21"/>
                  </a:moveTo>
                  <a:cubicBezTo>
                    <a:pt x="151" y="162"/>
                    <a:pt x="174" y="401"/>
                    <a:pt x="147" y="605"/>
                  </a:cubicBezTo>
                  <a:cubicBezTo>
                    <a:pt x="148" y="600"/>
                    <a:pt x="128" y="590"/>
                    <a:pt x="128" y="585"/>
                  </a:cubicBezTo>
                  <a:cubicBezTo>
                    <a:pt x="154" y="387"/>
                    <a:pt x="134" y="145"/>
                    <a:pt x="8" y="7"/>
                  </a:cubicBezTo>
                  <a:cubicBezTo>
                    <a:pt x="0" y="0"/>
                    <a:pt x="19" y="19"/>
                    <a:pt x="21" y="2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" name="Freeform 28"/>
            <p:cNvSpPr>
              <a:spLocks/>
            </p:cNvSpPr>
            <p:nvPr/>
          </p:nvSpPr>
          <p:spPr bwMode="auto">
            <a:xfrm>
              <a:off x="6034094" y="5678120"/>
              <a:ext cx="270845" cy="593369"/>
            </a:xfrm>
            <a:custGeom>
              <a:avLst/>
              <a:gdLst/>
              <a:ahLst/>
              <a:cxnLst>
                <a:cxn ang="0">
                  <a:pos x="20" y="22"/>
                </a:cxn>
                <a:cxn ang="0">
                  <a:pos x="146" y="605"/>
                </a:cxn>
                <a:cxn ang="0">
                  <a:pos x="128" y="585"/>
                </a:cxn>
                <a:cxn ang="0">
                  <a:pos x="7" y="8"/>
                </a:cxn>
                <a:cxn ang="0">
                  <a:pos x="20" y="22"/>
                </a:cxn>
              </a:cxnLst>
              <a:rect l="0" t="0" r="r" b="b"/>
              <a:pathLst>
                <a:path w="173" h="605">
                  <a:moveTo>
                    <a:pt x="20" y="22"/>
                  </a:moveTo>
                  <a:cubicBezTo>
                    <a:pt x="150" y="162"/>
                    <a:pt x="173" y="401"/>
                    <a:pt x="146" y="605"/>
                  </a:cubicBezTo>
                  <a:cubicBezTo>
                    <a:pt x="147" y="600"/>
                    <a:pt x="127" y="590"/>
                    <a:pt x="128" y="585"/>
                  </a:cubicBezTo>
                  <a:cubicBezTo>
                    <a:pt x="154" y="388"/>
                    <a:pt x="133" y="145"/>
                    <a:pt x="7" y="8"/>
                  </a:cubicBezTo>
                  <a:cubicBezTo>
                    <a:pt x="0" y="0"/>
                    <a:pt x="18" y="19"/>
                    <a:pt x="20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" name="Freeform 29"/>
            <p:cNvSpPr>
              <a:spLocks/>
            </p:cNvSpPr>
            <p:nvPr/>
          </p:nvSpPr>
          <p:spPr bwMode="auto">
            <a:xfrm>
              <a:off x="6079496" y="5623196"/>
              <a:ext cx="123680" cy="716947"/>
            </a:xfrm>
            <a:custGeom>
              <a:avLst/>
              <a:gdLst/>
              <a:ahLst/>
              <a:cxnLst>
                <a:cxn ang="0">
                  <a:pos x="10" y="26"/>
                </a:cxn>
                <a:cxn ang="0">
                  <a:pos x="67" y="731"/>
                </a:cxn>
                <a:cxn ang="0">
                  <a:pos x="58" y="707"/>
                </a:cxn>
                <a:cxn ang="0">
                  <a:pos x="4" y="9"/>
                </a:cxn>
                <a:cxn ang="0">
                  <a:pos x="10" y="26"/>
                </a:cxn>
              </a:cxnLst>
              <a:rect l="0" t="0" r="r" b="b"/>
              <a:pathLst>
                <a:path w="79" h="731">
                  <a:moveTo>
                    <a:pt x="10" y="26"/>
                  </a:moveTo>
                  <a:cubicBezTo>
                    <a:pt x="68" y="196"/>
                    <a:pt x="79" y="485"/>
                    <a:pt x="67" y="731"/>
                  </a:cubicBezTo>
                  <a:cubicBezTo>
                    <a:pt x="67" y="725"/>
                    <a:pt x="58" y="713"/>
                    <a:pt x="58" y="707"/>
                  </a:cubicBezTo>
                  <a:cubicBezTo>
                    <a:pt x="70" y="468"/>
                    <a:pt x="61" y="175"/>
                    <a:pt x="4" y="9"/>
                  </a:cubicBezTo>
                  <a:cubicBezTo>
                    <a:pt x="0" y="0"/>
                    <a:pt x="9" y="23"/>
                    <a:pt x="10" y="2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" name="Freeform 30"/>
            <p:cNvSpPr>
              <a:spLocks/>
            </p:cNvSpPr>
            <p:nvPr/>
          </p:nvSpPr>
          <p:spPr bwMode="auto">
            <a:xfrm>
              <a:off x="5985561" y="5693812"/>
              <a:ext cx="186304" cy="641426"/>
            </a:xfrm>
            <a:custGeom>
              <a:avLst/>
              <a:gdLst/>
              <a:ahLst/>
              <a:cxnLst>
                <a:cxn ang="0">
                  <a:pos x="17" y="27"/>
                </a:cxn>
                <a:cxn ang="0">
                  <a:pos x="58" y="654"/>
                </a:cxn>
                <a:cxn ang="0">
                  <a:pos x="43" y="629"/>
                </a:cxn>
                <a:cxn ang="0">
                  <a:pos x="6" y="10"/>
                </a:cxn>
                <a:cxn ang="0">
                  <a:pos x="17" y="27"/>
                </a:cxn>
              </a:cxnLst>
              <a:rect l="0" t="0" r="r" b="b"/>
              <a:pathLst>
                <a:path w="119" h="654">
                  <a:moveTo>
                    <a:pt x="17" y="27"/>
                  </a:moveTo>
                  <a:cubicBezTo>
                    <a:pt x="119" y="202"/>
                    <a:pt x="110" y="452"/>
                    <a:pt x="58" y="654"/>
                  </a:cubicBezTo>
                  <a:cubicBezTo>
                    <a:pt x="59" y="649"/>
                    <a:pt x="41" y="634"/>
                    <a:pt x="43" y="629"/>
                  </a:cubicBezTo>
                  <a:cubicBezTo>
                    <a:pt x="93" y="433"/>
                    <a:pt x="106" y="180"/>
                    <a:pt x="6" y="10"/>
                  </a:cubicBezTo>
                  <a:cubicBezTo>
                    <a:pt x="0" y="0"/>
                    <a:pt x="15" y="24"/>
                    <a:pt x="17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" name="Freeform 31"/>
            <p:cNvSpPr>
              <a:spLocks/>
            </p:cNvSpPr>
            <p:nvPr/>
          </p:nvSpPr>
          <p:spPr bwMode="auto">
            <a:xfrm>
              <a:off x="5764815" y="6012564"/>
              <a:ext cx="154992" cy="296194"/>
            </a:xfrm>
            <a:custGeom>
              <a:avLst/>
              <a:gdLst/>
              <a:ahLst/>
              <a:cxnLst>
                <a:cxn ang="0">
                  <a:pos x="87" y="11"/>
                </a:cxn>
                <a:cxn ang="0">
                  <a:pos x="15" y="302"/>
                </a:cxn>
                <a:cxn ang="0">
                  <a:pos x="26" y="292"/>
                </a:cxn>
                <a:cxn ang="0">
                  <a:pos x="95" y="4"/>
                </a:cxn>
                <a:cxn ang="0">
                  <a:pos x="87" y="11"/>
                </a:cxn>
              </a:cxnLst>
              <a:rect l="0" t="0" r="r" b="b"/>
              <a:pathLst>
                <a:path w="99" h="302">
                  <a:moveTo>
                    <a:pt x="87" y="11"/>
                  </a:moveTo>
                  <a:cubicBezTo>
                    <a:pt x="13" y="81"/>
                    <a:pt x="0" y="200"/>
                    <a:pt x="15" y="302"/>
                  </a:cubicBezTo>
                  <a:cubicBezTo>
                    <a:pt x="15" y="299"/>
                    <a:pt x="26" y="294"/>
                    <a:pt x="26" y="292"/>
                  </a:cubicBezTo>
                  <a:cubicBezTo>
                    <a:pt x="11" y="193"/>
                    <a:pt x="23" y="72"/>
                    <a:pt x="95" y="4"/>
                  </a:cubicBezTo>
                  <a:cubicBezTo>
                    <a:pt x="99" y="0"/>
                    <a:pt x="89" y="10"/>
                    <a:pt x="8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" name="Freeform 32"/>
            <p:cNvSpPr>
              <a:spLocks/>
            </p:cNvSpPr>
            <p:nvPr/>
          </p:nvSpPr>
          <p:spPr bwMode="auto">
            <a:xfrm>
              <a:off x="5785167" y="5781101"/>
              <a:ext cx="186304" cy="541388"/>
            </a:xfrm>
            <a:custGeom>
              <a:avLst/>
              <a:gdLst/>
              <a:ahLst/>
              <a:cxnLst>
                <a:cxn ang="0">
                  <a:pos x="16" y="23"/>
                </a:cxn>
                <a:cxn ang="0">
                  <a:pos x="56" y="552"/>
                </a:cxn>
                <a:cxn ang="0">
                  <a:pos x="41" y="531"/>
                </a:cxn>
                <a:cxn ang="0">
                  <a:pos x="6" y="8"/>
                </a:cxn>
                <a:cxn ang="0">
                  <a:pos x="16" y="23"/>
                </a:cxn>
              </a:cxnLst>
              <a:rect l="0" t="0" r="r" b="b"/>
              <a:pathLst>
                <a:path w="119" h="552">
                  <a:moveTo>
                    <a:pt x="16" y="23"/>
                  </a:moveTo>
                  <a:cubicBezTo>
                    <a:pt x="119" y="170"/>
                    <a:pt x="108" y="382"/>
                    <a:pt x="56" y="552"/>
                  </a:cubicBezTo>
                  <a:cubicBezTo>
                    <a:pt x="57" y="548"/>
                    <a:pt x="40" y="536"/>
                    <a:pt x="41" y="531"/>
                  </a:cubicBezTo>
                  <a:cubicBezTo>
                    <a:pt x="92" y="366"/>
                    <a:pt x="106" y="152"/>
                    <a:pt x="6" y="8"/>
                  </a:cubicBezTo>
                  <a:cubicBezTo>
                    <a:pt x="0" y="0"/>
                    <a:pt x="15" y="21"/>
                    <a:pt x="16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" name="Freeform 33"/>
            <p:cNvSpPr>
              <a:spLocks/>
            </p:cNvSpPr>
            <p:nvPr/>
          </p:nvSpPr>
          <p:spPr bwMode="auto">
            <a:xfrm>
              <a:off x="5540937" y="5708524"/>
              <a:ext cx="223878" cy="603177"/>
            </a:xfrm>
            <a:custGeom>
              <a:avLst/>
              <a:gdLst/>
              <a:ahLst/>
              <a:cxnLst>
                <a:cxn ang="0">
                  <a:pos x="56" y="25"/>
                </a:cxn>
                <a:cxn ang="0">
                  <a:pos x="15" y="615"/>
                </a:cxn>
                <a:cxn ang="0">
                  <a:pos x="2" y="592"/>
                </a:cxn>
                <a:cxn ang="0">
                  <a:pos x="46" y="9"/>
                </a:cxn>
                <a:cxn ang="0">
                  <a:pos x="56" y="25"/>
                </a:cxn>
              </a:cxnLst>
              <a:rect l="0" t="0" r="r" b="b"/>
              <a:pathLst>
                <a:path w="143" h="615">
                  <a:moveTo>
                    <a:pt x="56" y="25"/>
                  </a:moveTo>
                  <a:cubicBezTo>
                    <a:pt x="143" y="182"/>
                    <a:pt x="98" y="420"/>
                    <a:pt x="15" y="615"/>
                  </a:cubicBezTo>
                  <a:cubicBezTo>
                    <a:pt x="17" y="610"/>
                    <a:pt x="0" y="597"/>
                    <a:pt x="2" y="592"/>
                  </a:cubicBezTo>
                  <a:cubicBezTo>
                    <a:pt x="83" y="403"/>
                    <a:pt x="132" y="163"/>
                    <a:pt x="46" y="9"/>
                  </a:cubicBezTo>
                  <a:cubicBezTo>
                    <a:pt x="42" y="0"/>
                    <a:pt x="54" y="22"/>
                    <a:pt x="56" y="2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" name="Freeform 34"/>
            <p:cNvSpPr>
              <a:spLocks/>
            </p:cNvSpPr>
            <p:nvPr/>
          </p:nvSpPr>
          <p:spPr bwMode="auto">
            <a:xfrm>
              <a:off x="5747594" y="5822293"/>
              <a:ext cx="154992" cy="523734"/>
            </a:xfrm>
            <a:custGeom>
              <a:avLst/>
              <a:gdLst/>
              <a:ahLst/>
              <a:cxnLst>
                <a:cxn ang="0">
                  <a:pos x="11" y="19"/>
                </a:cxn>
                <a:cxn ang="0">
                  <a:pos x="83" y="534"/>
                </a:cxn>
                <a:cxn ang="0">
                  <a:pos x="73" y="516"/>
                </a:cxn>
                <a:cxn ang="0">
                  <a:pos x="4" y="7"/>
                </a:cxn>
                <a:cxn ang="0">
                  <a:pos x="11" y="19"/>
                </a:cxn>
              </a:cxnLst>
              <a:rect l="0" t="0" r="r" b="b"/>
              <a:pathLst>
                <a:path w="99" h="534">
                  <a:moveTo>
                    <a:pt x="11" y="19"/>
                  </a:moveTo>
                  <a:cubicBezTo>
                    <a:pt x="85" y="143"/>
                    <a:pt x="99" y="354"/>
                    <a:pt x="83" y="534"/>
                  </a:cubicBezTo>
                  <a:cubicBezTo>
                    <a:pt x="84" y="530"/>
                    <a:pt x="72" y="521"/>
                    <a:pt x="73" y="516"/>
                  </a:cubicBezTo>
                  <a:cubicBezTo>
                    <a:pt x="88" y="342"/>
                    <a:pt x="76" y="128"/>
                    <a:pt x="4" y="7"/>
                  </a:cubicBezTo>
                  <a:cubicBezTo>
                    <a:pt x="0" y="0"/>
                    <a:pt x="10" y="17"/>
                    <a:pt x="11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" name="Freeform 35"/>
            <p:cNvSpPr>
              <a:spLocks/>
            </p:cNvSpPr>
            <p:nvPr/>
          </p:nvSpPr>
          <p:spPr bwMode="auto">
            <a:xfrm>
              <a:off x="5483011" y="5862505"/>
              <a:ext cx="234836" cy="467830"/>
            </a:xfrm>
            <a:custGeom>
              <a:avLst/>
              <a:gdLst/>
              <a:ahLst/>
              <a:cxnLst>
                <a:cxn ang="0">
                  <a:pos x="20" y="19"/>
                </a:cxn>
                <a:cxn ang="0">
                  <a:pos x="72" y="477"/>
                </a:cxn>
                <a:cxn ang="0">
                  <a:pos x="53" y="459"/>
                </a:cxn>
                <a:cxn ang="0">
                  <a:pos x="7" y="7"/>
                </a:cxn>
                <a:cxn ang="0">
                  <a:pos x="20" y="19"/>
                </a:cxn>
              </a:cxnLst>
              <a:rect l="0" t="0" r="r" b="b"/>
              <a:pathLst>
                <a:path w="150" h="477">
                  <a:moveTo>
                    <a:pt x="20" y="19"/>
                  </a:moveTo>
                  <a:cubicBezTo>
                    <a:pt x="150" y="147"/>
                    <a:pt x="138" y="329"/>
                    <a:pt x="72" y="477"/>
                  </a:cubicBezTo>
                  <a:cubicBezTo>
                    <a:pt x="74" y="473"/>
                    <a:pt x="52" y="462"/>
                    <a:pt x="53" y="459"/>
                  </a:cubicBezTo>
                  <a:cubicBezTo>
                    <a:pt x="117" y="316"/>
                    <a:pt x="134" y="131"/>
                    <a:pt x="7" y="7"/>
                  </a:cubicBezTo>
                  <a:cubicBezTo>
                    <a:pt x="0" y="0"/>
                    <a:pt x="18" y="17"/>
                    <a:pt x="20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" name="Freeform 36"/>
            <p:cNvSpPr>
              <a:spLocks/>
            </p:cNvSpPr>
            <p:nvPr/>
          </p:nvSpPr>
          <p:spPr bwMode="auto">
            <a:xfrm>
              <a:off x="5885364" y="5760504"/>
              <a:ext cx="186304" cy="582581"/>
            </a:xfrm>
            <a:custGeom>
              <a:avLst/>
              <a:gdLst/>
              <a:ahLst/>
              <a:cxnLst>
                <a:cxn ang="0">
                  <a:pos x="103" y="24"/>
                </a:cxn>
                <a:cxn ang="0">
                  <a:pos x="61" y="594"/>
                </a:cxn>
                <a:cxn ang="0">
                  <a:pos x="76" y="572"/>
                </a:cxn>
                <a:cxn ang="0">
                  <a:pos x="113" y="8"/>
                </a:cxn>
                <a:cxn ang="0">
                  <a:pos x="103" y="24"/>
                </a:cxn>
              </a:cxnLst>
              <a:rect l="0" t="0" r="r" b="b"/>
              <a:pathLst>
                <a:path w="119" h="594">
                  <a:moveTo>
                    <a:pt x="103" y="24"/>
                  </a:moveTo>
                  <a:cubicBezTo>
                    <a:pt x="0" y="183"/>
                    <a:pt x="9" y="411"/>
                    <a:pt x="61" y="594"/>
                  </a:cubicBezTo>
                  <a:cubicBezTo>
                    <a:pt x="59" y="590"/>
                    <a:pt x="77" y="576"/>
                    <a:pt x="76" y="572"/>
                  </a:cubicBezTo>
                  <a:cubicBezTo>
                    <a:pt x="26" y="394"/>
                    <a:pt x="13" y="163"/>
                    <a:pt x="113" y="8"/>
                  </a:cubicBezTo>
                  <a:cubicBezTo>
                    <a:pt x="119" y="0"/>
                    <a:pt x="104" y="22"/>
                    <a:pt x="103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" name="Freeform 37"/>
            <p:cNvSpPr>
              <a:spLocks/>
            </p:cNvSpPr>
            <p:nvPr/>
          </p:nvSpPr>
          <p:spPr bwMode="auto">
            <a:xfrm>
              <a:off x="5226256" y="5732062"/>
              <a:ext cx="272411" cy="510984"/>
            </a:xfrm>
            <a:custGeom>
              <a:avLst/>
              <a:gdLst/>
              <a:ahLst/>
              <a:cxnLst>
                <a:cxn ang="0">
                  <a:pos x="153" y="19"/>
                </a:cxn>
                <a:cxn ang="0">
                  <a:pos x="27" y="521"/>
                </a:cxn>
                <a:cxn ang="0">
                  <a:pos x="46" y="504"/>
                </a:cxn>
                <a:cxn ang="0">
                  <a:pos x="167" y="7"/>
                </a:cxn>
                <a:cxn ang="0">
                  <a:pos x="153" y="19"/>
                </a:cxn>
              </a:cxnLst>
              <a:rect l="0" t="0" r="r" b="b"/>
              <a:pathLst>
                <a:path w="174" h="521">
                  <a:moveTo>
                    <a:pt x="153" y="19"/>
                  </a:moveTo>
                  <a:cubicBezTo>
                    <a:pt x="24" y="140"/>
                    <a:pt x="0" y="346"/>
                    <a:pt x="27" y="521"/>
                  </a:cubicBezTo>
                  <a:cubicBezTo>
                    <a:pt x="26" y="517"/>
                    <a:pt x="47" y="508"/>
                    <a:pt x="46" y="504"/>
                  </a:cubicBezTo>
                  <a:cubicBezTo>
                    <a:pt x="20" y="334"/>
                    <a:pt x="40" y="125"/>
                    <a:pt x="167" y="7"/>
                  </a:cubicBezTo>
                  <a:cubicBezTo>
                    <a:pt x="174" y="0"/>
                    <a:pt x="155" y="17"/>
                    <a:pt x="15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" name="Freeform 38"/>
            <p:cNvSpPr>
              <a:spLocks/>
            </p:cNvSpPr>
            <p:nvPr/>
          </p:nvSpPr>
          <p:spPr bwMode="auto">
            <a:xfrm>
              <a:off x="5559724" y="5924294"/>
              <a:ext cx="250493" cy="432522"/>
            </a:xfrm>
            <a:custGeom>
              <a:avLst/>
              <a:gdLst/>
              <a:ahLst/>
              <a:cxnLst>
                <a:cxn ang="0">
                  <a:pos x="141" y="15"/>
                </a:cxn>
                <a:cxn ang="0">
                  <a:pos x="25" y="441"/>
                </a:cxn>
                <a:cxn ang="0">
                  <a:pos x="42" y="427"/>
                </a:cxn>
                <a:cxn ang="0">
                  <a:pos x="154" y="5"/>
                </a:cxn>
                <a:cxn ang="0">
                  <a:pos x="141" y="15"/>
                </a:cxn>
              </a:cxnLst>
              <a:rect l="0" t="0" r="r" b="b"/>
              <a:pathLst>
                <a:path w="160" h="441">
                  <a:moveTo>
                    <a:pt x="141" y="15"/>
                  </a:moveTo>
                  <a:cubicBezTo>
                    <a:pt x="22" y="118"/>
                    <a:pt x="0" y="293"/>
                    <a:pt x="25" y="441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7" y="106"/>
                    <a:pt x="154" y="5"/>
                  </a:cubicBezTo>
                  <a:cubicBezTo>
                    <a:pt x="160" y="0"/>
                    <a:pt x="143" y="14"/>
                    <a:pt x="141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" name="Freeform 39"/>
            <p:cNvSpPr>
              <a:spLocks/>
            </p:cNvSpPr>
            <p:nvPr/>
          </p:nvSpPr>
          <p:spPr bwMode="auto">
            <a:xfrm>
              <a:off x="5467355" y="5810524"/>
              <a:ext cx="112722" cy="523733"/>
            </a:xfrm>
            <a:custGeom>
              <a:avLst/>
              <a:gdLst/>
              <a:ahLst/>
              <a:cxnLst>
                <a:cxn ang="0">
                  <a:pos x="63" y="19"/>
                </a:cxn>
                <a:cxn ang="0">
                  <a:pos x="11" y="534"/>
                </a:cxn>
                <a:cxn ang="0">
                  <a:pos x="19" y="516"/>
                </a:cxn>
                <a:cxn ang="0">
                  <a:pos x="69" y="6"/>
                </a:cxn>
                <a:cxn ang="0">
                  <a:pos x="63" y="19"/>
                </a:cxn>
              </a:cxnLst>
              <a:rect l="0" t="0" r="r" b="b"/>
              <a:pathLst>
                <a:path w="72" h="534">
                  <a:moveTo>
                    <a:pt x="63" y="19"/>
                  </a:moveTo>
                  <a:cubicBezTo>
                    <a:pt x="9" y="143"/>
                    <a:pt x="0" y="354"/>
                    <a:pt x="11" y="534"/>
                  </a:cubicBezTo>
                  <a:cubicBezTo>
                    <a:pt x="10" y="530"/>
                    <a:pt x="19" y="521"/>
                    <a:pt x="19" y="516"/>
                  </a:cubicBezTo>
                  <a:cubicBezTo>
                    <a:pt x="8" y="342"/>
                    <a:pt x="16" y="128"/>
                    <a:pt x="69" y="6"/>
                  </a:cubicBezTo>
                  <a:cubicBezTo>
                    <a:pt x="72" y="0"/>
                    <a:pt x="64" y="17"/>
                    <a:pt x="6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" name="Freeform 40"/>
            <p:cNvSpPr>
              <a:spLocks/>
            </p:cNvSpPr>
            <p:nvPr/>
          </p:nvSpPr>
          <p:spPr bwMode="auto">
            <a:xfrm>
              <a:off x="5241912" y="5862505"/>
              <a:ext cx="170648" cy="467830"/>
            </a:xfrm>
            <a:custGeom>
              <a:avLst/>
              <a:gdLst/>
              <a:ahLst/>
              <a:cxnLst>
                <a:cxn ang="0">
                  <a:pos x="94" y="20"/>
                </a:cxn>
                <a:cxn ang="0">
                  <a:pos x="56" y="477"/>
                </a:cxn>
                <a:cxn ang="0">
                  <a:pos x="70" y="459"/>
                </a:cxn>
                <a:cxn ang="0">
                  <a:pos x="104" y="7"/>
                </a:cxn>
                <a:cxn ang="0">
                  <a:pos x="94" y="20"/>
                </a:cxn>
              </a:cxnLst>
              <a:rect l="0" t="0" r="r" b="b"/>
              <a:pathLst>
                <a:path w="109" h="477">
                  <a:moveTo>
                    <a:pt x="94" y="20"/>
                  </a:moveTo>
                  <a:cubicBezTo>
                    <a:pt x="0" y="147"/>
                    <a:pt x="8" y="329"/>
                    <a:pt x="56" y="477"/>
                  </a:cubicBezTo>
                  <a:cubicBezTo>
                    <a:pt x="55" y="473"/>
                    <a:pt x="72" y="463"/>
                    <a:pt x="70" y="459"/>
                  </a:cubicBezTo>
                  <a:cubicBezTo>
                    <a:pt x="24" y="316"/>
                    <a:pt x="12" y="131"/>
                    <a:pt x="104" y="7"/>
                  </a:cubicBezTo>
                  <a:cubicBezTo>
                    <a:pt x="109" y="0"/>
                    <a:pt x="96" y="17"/>
                    <a:pt x="94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" name="Freeform 41"/>
            <p:cNvSpPr>
              <a:spLocks/>
            </p:cNvSpPr>
            <p:nvPr/>
          </p:nvSpPr>
          <p:spPr bwMode="auto">
            <a:xfrm>
              <a:off x="5301404" y="5839947"/>
              <a:ext cx="252058" cy="433503"/>
            </a:xfrm>
            <a:custGeom>
              <a:avLst/>
              <a:gdLst/>
              <a:ahLst/>
              <a:cxnLst>
                <a:cxn ang="0">
                  <a:pos x="142" y="16"/>
                </a:cxn>
                <a:cxn ang="0">
                  <a:pos x="25" y="442"/>
                </a:cxn>
                <a:cxn ang="0">
                  <a:pos x="43" y="427"/>
                </a:cxn>
                <a:cxn ang="0">
                  <a:pos x="154" y="6"/>
                </a:cxn>
                <a:cxn ang="0">
                  <a:pos x="142" y="16"/>
                </a:cxn>
              </a:cxnLst>
              <a:rect l="0" t="0" r="r" b="b"/>
              <a:pathLst>
                <a:path w="161" h="442">
                  <a:moveTo>
                    <a:pt x="142" y="16"/>
                  </a:moveTo>
                  <a:cubicBezTo>
                    <a:pt x="22" y="119"/>
                    <a:pt x="0" y="293"/>
                    <a:pt x="25" y="442"/>
                  </a:cubicBezTo>
                  <a:cubicBezTo>
                    <a:pt x="25" y="438"/>
                    <a:pt x="43" y="431"/>
                    <a:pt x="43" y="427"/>
                  </a:cubicBezTo>
                  <a:cubicBezTo>
                    <a:pt x="19" y="283"/>
                    <a:pt x="37" y="106"/>
                    <a:pt x="154" y="6"/>
                  </a:cubicBezTo>
                  <a:cubicBezTo>
                    <a:pt x="161" y="0"/>
                    <a:pt x="144" y="14"/>
                    <a:pt x="142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4" name="Freeform 42"/>
            <p:cNvSpPr>
              <a:spLocks/>
            </p:cNvSpPr>
            <p:nvPr/>
          </p:nvSpPr>
          <p:spPr bwMode="auto">
            <a:xfrm>
              <a:off x="5802389" y="5816409"/>
              <a:ext cx="112721" cy="523733"/>
            </a:xfrm>
            <a:custGeom>
              <a:avLst/>
              <a:gdLst/>
              <a:ahLst/>
              <a:cxnLst>
                <a:cxn ang="0">
                  <a:pos x="64" y="19"/>
                </a:cxn>
                <a:cxn ang="0">
                  <a:pos x="11" y="534"/>
                </a:cxn>
                <a:cxn ang="0">
                  <a:pos x="19" y="516"/>
                </a:cxn>
                <a:cxn ang="0">
                  <a:pos x="69" y="6"/>
                </a:cxn>
                <a:cxn ang="0">
                  <a:pos x="64" y="19"/>
                </a:cxn>
              </a:cxnLst>
              <a:rect l="0" t="0" r="r" b="b"/>
              <a:pathLst>
                <a:path w="72" h="534">
                  <a:moveTo>
                    <a:pt x="64" y="19"/>
                  </a:moveTo>
                  <a:cubicBezTo>
                    <a:pt x="10" y="143"/>
                    <a:pt x="0" y="354"/>
                    <a:pt x="11" y="534"/>
                  </a:cubicBezTo>
                  <a:cubicBezTo>
                    <a:pt x="11" y="530"/>
                    <a:pt x="19" y="521"/>
                    <a:pt x="19" y="516"/>
                  </a:cubicBezTo>
                  <a:cubicBezTo>
                    <a:pt x="8" y="342"/>
                    <a:pt x="16" y="128"/>
                    <a:pt x="69" y="6"/>
                  </a:cubicBezTo>
                  <a:cubicBezTo>
                    <a:pt x="72" y="0"/>
                    <a:pt x="64" y="17"/>
                    <a:pt x="64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5" name="Freeform 43"/>
            <p:cNvSpPr>
              <a:spLocks/>
            </p:cNvSpPr>
            <p:nvPr/>
          </p:nvSpPr>
          <p:spPr bwMode="auto">
            <a:xfrm>
              <a:off x="5816479" y="5868390"/>
              <a:ext cx="172213" cy="467830"/>
            </a:xfrm>
            <a:custGeom>
              <a:avLst/>
              <a:gdLst/>
              <a:ahLst/>
              <a:cxnLst>
                <a:cxn ang="0">
                  <a:pos x="95" y="20"/>
                </a:cxn>
                <a:cxn ang="0">
                  <a:pos x="57" y="477"/>
                </a:cxn>
                <a:cxn ang="0">
                  <a:pos x="71" y="459"/>
                </a:cxn>
                <a:cxn ang="0">
                  <a:pos x="105" y="7"/>
                </a:cxn>
                <a:cxn ang="0">
                  <a:pos x="95" y="20"/>
                </a:cxn>
              </a:cxnLst>
              <a:rect l="0" t="0" r="r" b="b"/>
              <a:pathLst>
                <a:path w="110" h="477">
                  <a:moveTo>
                    <a:pt x="95" y="20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6" y="473"/>
                    <a:pt x="72" y="462"/>
                    <a:pt x="71" y="459"/>
                  </a:cubicBezTo>
                  <a:cubicBezTo>
                    <a:pt x="24" y="316"/>
                    <a:pt x="12" y="131"/>
                    <a:pt x="105" y="7"/>
                  </a:cubicBezTo>
                  <a:cubicBezTo>
                    <a:pt x="110" y="0"/>
                    <a:pt x="96" y="17"/>
                    <a:pt x="9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6" name="Freeform 44"/>
            <p:cNvSpPr>
              <a:spLocks/>
            </p:cNvSpPr>
            <p:nvPr/>
          </p:nvSpPr>
          <p:spPr bwMode="auto">
            <a:xfrm>
              <a:off x="5351503" y="5737947"/>
              <a:ext cx="197262" cy="59336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7" y="605"/>
                </a:cxn>
                <a:cxn ang="0">
                  <a:pos x="93" y="585"/>
                </a:cxn>
                <a:cxn ang="0">
                  <a:pos x="5" y="7"/>
                </a:cxn>
                <a:cxn ang="0">
                  <a:pos x="15" y="22"/>
                </a:cxn>
              </a:cxnLst>
              <a:rect l="0" t="0" r="r" b="b"/>
              <a:pathLst>
                <a:path w="126" h="605">
                  <a:moveTo>
                    <a:pt x="15" y="22"/>
                  </a:moveTo>
                  <a:cubicBezTo>
                    <a:pt x="109" y="162"/>
                    <a:pt x="126" y="401"/>
                    <a:pt x="107" y="605"/>
                  </a:cubicBezTo>
                  <a:cubicBezTo>
                    <a:pt x="107" y="600"/>
                    <a:pt x="92" y="590"/>
                    <a:pt x="93" y="585"/>
                  </a:cubicBezTo>
                  <a:cubicBezTo>
                    <a:pt x="112" y="387"/>
                    <a:pt x="97" y="145"/>
                    <a:pt x="5" y="7"/>
                  </a:cubicBezTo>
                  <a:cubicBezTo>
                    <a:pt x="0" y="0"/>
                    <a:pt x="13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7" name="Freeform 45"/>
            <p:cNvSpPr>
              <a:spLocks/>
            </p:cNvSpPr>
            <p:nvPr/>
          </p:nvSpPr>
          <p:spPr bwMode="auto">
            <a:xfrm>
              <a:off x="5695930" y="5651639"/>
              <a:ext cx="320943" cy="674772"/>
            </a:xfrm>
            <a:custGeom>
              <a:avLst/>
              <a:gdLst/>
              <a:ahLst/>
              <a:cxnLst>
                <a:cxn ang="0">
                  <a:pos x="177" y="28"/>
                </a:cxn>
                <a:cxn ang="0">
                  <a:pos x="98" y="688"/>
                </a:cxn>
                <a:cxn ang="0">
                  <a:pos x="124" y="662"/>
                </a:cxn>
                <a:cxn ang="0">
                  <a:pos x="196" y="10"/>
                </a:cxn>
                <a:cxn ang="0">
                  <a:pos x="177" y="28"/>
                </a:cxn>
              </a:cxnLst>
              <a:rect l="0" t="0" r="r" b="b"/>
              <a:pathLst>
                <a:path w="205" h="688">
                  <a:moveTo>
                    <a:pt x="177" y="28"/>
                  </a:moveTo>
                  <a:cubicBezTo>
                    <a:pt x="0" y="213"/>
                    <a:pt x="13" y="476"/>
                    <a:pt x="98" y="688"/>
                  </a:cubicBezTo>
                  <a:cubicBezTo>
                    <a:pt x="96" y="683"/>
                    <a:pt x="126" y="667"/>
                    <a:pt x="124" y="662"/>
                  </a:cubicBezTo>
                  <a:cubicBezTo>
                    <a:pt x="41" y="456"/>
                    <a:pt x="23" y="190"/>
                    <a:pt x="196" y="10"/>
                  </a:cubicBezTo>
                  <a:cubicBezTo>
                    <a:pt x="205" y="0"/>
                    <a:pt x="180" y="25"/>
                    <a:pt x="177" y="2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8" name="Freeform 46"/>
            <p:cNvSpPr>
              <a:spLocks/>
            </p:cNvSpPr>
            <p:nvPr/>
          </p:nvSpPr>
          <p:spPr bwMode="auto">
            <a:xfrm>
              <a:off x="5606692" y="5637908"/>
              <a:ext cx="198828" cy="593369"/>
            </a:xfrm>
            <a:custGeom>
              <a:avLst/>
              <a:gdLst/>
              <a:ahLst/>
              <a:cxnLst>
                <a:cxn ang="0">
                  <a:pos x="15" y="21"/>
                </a:cxn>
                <a:cxn ang="0">
                  <a:pos x="107" y="605"/>
                </a:cxn>
                <a:cxn ang="0">
                  <a:pos x="94" y="585"/>
                </a:cxn>
                <a:cxn ang="0">
                  <a:pos x="6" y="7"/>
                </a:cxn>
                <a:cxn ang="0">
                  <a:pos x="15" y="21"/>
                </a:cxn>
              </a:cxnLst>
              <a:rect l="0" t="0" r="r" b="b"/>
              <a:pathLst>
                <a:path w="127" h="605">
                  <a:moveTo>
                    <a:pt x="15" y="21"/>
                  </a:moveTo>
                  <a:cubicBezTo>
                    <a:pt x="110" y="162"/>
                    <a:pt x="127" y="401"/>
                    <a:pt x="107" y="605"/>
                  </a:cubicBezTo>
                  <a:cubicBezTo>
                    <a:pt x="108" y="600"/>
                    <a:pt x="93" y="590"/>
                    <a:pt x="94" y="585"/>
                  </a:cubicBezTo>
                  <a:cubicBezTo>
                    <a:pt x="113" y="387"/>
                    <a:pt x="98" y="145"/>
                    <a:pt x="6" y="7"/>
                  </a:cubicBezTo>
                  <a:cubicBezTo>
                    <a:pt x="0" y="0"/>
                    <a:pt x="14" y="19"/>
                    <a:pt x="15" y="2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9" name="Freeform 47"/>
            <p:cNvSpPr>
              <a:spLocks/>
            </p:cNvSpPr>
            <p:nvPr/>
          </p:nvSpPr>
          <p:spPr bwMode="auto">
            <a:xfrm>
              <a:off x="5337413" y="5632023"/>
              <a:ext cx="306853" cy="708119"/>
            </a:xfrm>
            <a:custGeom>
              <a:avLst/>
              <a:gdLst/>
              <a:ahLst/>
              <a:cxnLst>
                <a:cxn ang="0">
                  <a:pos x="23" y="26"/>
                </a:cxn>
                <a:cxn ang="0">
                  <a:pos x="166" y="722"/>
                </a:cxn>
                <a:cxn ang="0">
                  <a:pos x="145" y="698"/>
                </a:cxn>
                <a:cxn ang="0">
                  <a:pos x="8" y="9"/>
                </a:cxn>
                <a:cxn ang="0">
                  <a:pos x="23" y="26"/>
                </a:cxn>
              </a:cxnLst>
              <a:rect l="0" t="0" r="r" b="b"/>
              <a:pathLst>
                <a:path w="196" h="722">
                  <a:moveTo>
                    <a:pt x="23" y="26"/>
                  </a:moveTo>
                  <a:cubicBezTo>
                    <a:pt x="170" y="194"/>
                    <a:pt x="196" y="479"/>
                    <a:pt x="166" y="722"/>
                  </a:cubicBezTo>
                  <a:cubicBezTo>
                    <a:pt x="167" y="716"/>
                    <a:pt x="144" y="705"/>
                    <a:pt x="145" y="698"/>
                  </a:cubicBezTo>
                  <a:cubicBezTo>
                    <a:pt x="174" y="463"/>
                    <a:pt x="151" y="173"/>
                    <a:pt x="8" y="9"/>
                  </a:cubicBezTo>
                  <a:cubicBezTo>
                    <a:pt x="0" y="0"/>
                    <a:pt x="21" y="23"/>
                    <a:pt x="23" y="2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0" name="Freeform 48"/>
            <p:cNvSpPr>
              <a:spLocks/>
            </p:cNvSpPr>
            <p:nvPr/>
          </p:nvSpPr>
          <p:spPr bwMode="auto">
            <a:xfrm>
              <a:off x="5315494" y="5693812"/>
              <a:ext cx="136205" cy="641426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42" y="654"/>
                </a:cxn>
                <a:cxn ang="0">
                  <a:pos x="31" y="629"/>
                </a:cxn>
                <a:cxn ang="0">
                  <a:pos x="4" y="10"/>
                </a:cxn>
                <a:cxn ang="0">
                  <a:pos x="12" y="27"/>
                </a:cxn>
              </a:cxnLst>
              <a:rect l="0" t="0" r="r" b="b"/>
              <a:pathLst>
                <a:path w="87" h="654">
                  <a:moveTo>
                    <a:pt x="12" y="27"/>
                  </a:moveTo>
                  <a:cubicBezTo>
                    <a:pt x="87" y="202"/>
                    <a:pt x="80" y="452"/>
                    <a:pt x="42" y="654"/>
                  </a:cubicBezTo>
                  <a:cubicBezTo>
                    <a:pt x="43" y="649"/>
                    <a:pt x="30" y="634"/>
                    <a:pt x="31" y="629"/>
                  </a:cubicBezTo>
                  <a:cubicBezTo>
                    <a:pt x="67" y="433"/>
                    <a:pt x="77" y="180"/>
                    <a:pt x="4" y="10"/>
                  </a:cubicBezTo>
                  <a:cubicBezTo>
                    <a:pt x="0" y="0"/>
                    <a:pt x="10" y="24"/>
                    <a:pt x="12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1" name="Freeform 49"/>
            <p:cNvSpPr>
              <a:spLocks/>
            </p:cNvSpPr>
            <p:nvPr/>
          </p:nvSpPr>
          <p:spPr bwMode="auto">
            <a:xfrm>
              <a:off x="5154240" y="6012564"/>
              <a:ext cx="112721" cy="296194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11" y="302"/>
                </a:cxn>
                <a:cxn ang="0">
                  <a:pos x="19" y="292"/>
                </a:cxn>
                <a:cxn ang="0">
                  <a:pos x="69" y="4"/>
                </a:cxn>
                <a:cxn ang="0">
                  <a:pos x="64" y="11"/>
                </a:cxn>
              </a:cxnLst>
              <a:rect l="0" t="0" r="r" b="b"/>
              <a:pathLst>
                <a:path w="72" h="302">
                  <a:moveTo>
                    <a:pt x="64" y="11"/>
                  </a:moveTo>
                  <a:cubicBezTo>
                    <a:pt x="10" y="81"/>
                    <a:pt x="0" y="200"/>
                    <a:pt x="11" y="302"/>
                  </a:cubicBezTo>
                  <a:cubicBezTo>
                    <a:pt x="11" y="299"/>
                    <a:pt x="19" y="294"/>
                    <a:pt x="19" y="292"/>
                  </a:cubicBezTo>
                  <a:cubicBezTo>
                    <a:pt x="8" y="193"/>
                    <a:pt x="16" y="72"/>
                    <a:pt x="69" y="4"/>
                  </a:cubicBezTo>
                  <a:cubicBezTo>
                    <a:pt x="72" y="0"/>
                    <a:pt x="65" y="10"/>
                    <a:pt x="64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2" name="Freeform 50"/>
            <p:cNvSpPr>
              <a:spLocks/>
            </p:cNvSpPr>
            <p:nvPr/>
          </p:nvSpPr>
          <p:spPr bwMode="auto">
            <a:xfrm>
              <a:off x="5169895" y="5781101"/>
              <a:ext cx="134640" cy="541388"/>
            </a:xfrm>
            <a:custGeom>
              <a:avLst/>
              <a:gdLst/>
              <a:ahLst/>
              <a:cxnLst>
                <a:cxn ang="0">
                  <a:pos x="11" y="23"/>
                </a:cxn>
                <a:cxn ang="0">
                  <a:pos x="40" y="552"/>
                </a:cxn>
                <a:cxn ang="0">
                  <a:pos x="29" y="531"/>
                </a:cxn>
                <a:cxn ang="0">
                  <a:pos x="4" y="8"/>
                </a:cxn>
                <a:cxn ang="0">
                  <a:pos x="11" y="23"/>
                </a:cxn>
              </a:cxnLst>
              <a:rect l="0" t="0" r="r" b="b"/>
              <a:pathLst>
                <a:path w="86" h="552">
                  <a:moveTo>
                    <a:pt x="11" y="23"/>
                  </a:moveTo>
                  <a:cubicBezTo>
                    <a:pt x="86" y="170"/>
                    <a:pt x="78" y="382"/>
                    <a:pt x="40" y="552"/>
                  </a:cubicBezTo>
                  <a:cubicBezTo>
                    <a:pt x="41" y="548"/>
                    <a:pt x="28" y="536"/>
                    <a:pt x="29" y="531"/>
                  </a:cubicBezTo>
                  <a:cubicBezTo>
                    <a:pt x="66" y="366"/>
                    <a:pt x="76" y="152"/>
                    <a:pt x="4" y="8"/>
                  </a:cubicBezTo>
                  <a:cubicBezTo>
                    <a:pt x="0" y="0"/>
                    <a:pt x="10" y="21"/>
                    <a:pt x="11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3" name="Freeform 51"/>
            <p:cNvSpPr>
              <a:spLocks/>
            </p:cNvSpPr>
            <p:nvPr/>
          </p:nvSpPr>
          <p:spPr bwMode="auto">
            <a:xfrm>
              <a:off x="4991420" y="5651639"/>
              <a:ext cx="198828" cy="593368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7" y="605"/>
                </a:cxn>
                <a:cxn ang="0">
                  <a:pos x="93" y="585"/>
                </a:cxn>
                <a:cxn ang="0">
                  <a:pos x="5" y="8"/>
                </a:cxn>
                <a:cxn ang="0">
                  <a:pos x="15" y="22"/>
                </a:cxn>
              </a:cxnLst>
              <a:rect l="0" t="0" r="r" b="b"/>
              <a:pathLst>
                <a:path w="127" h="605">
                  <a:moveTo>
                    <a:pt x="15" y="22"/>
                  </a:moveTo>
                  <a:cubicBezTo>
                    <a:pt x="110" y="162"/>
                    <a:pt x="127" y="401"/>
                    <a:pt x="107" y="605"/>
                  </a:cubicBezTo>
                  <a:cubicBezTo>
                    <a:pt x="108" y="600"/>
                    <a:pt x="93" y="590"/>
                    <a:pt x="93" y="585"/>
                  </a:cubicBezTo>
                  <a:cubicBezTo>
                    <a:pt x="112" y="388"/>
                    <a:pt x="98" y="145"/>
                    <a:pt x="5" y="8"/>
                  </a:cubicBezTo>
                  <a:cubicBezTo>
                    <a:pt x="0" y="0"/>
                    <a:pt x="14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4" name="Freeform 52"/>
            <p:cNvSpPr>
              <a:spLocks/>
            </p:cNvSpPr>
            <p:nvPr/>
          </p:nvSpPr>
          <p:spPr bwMode="auto">
            <a:xfrm>
              <a:off x="5141715" y="5822293"/>
              <a:ext cx="112722" cy="523734"/>
            </a:xfrm>
            <a:custGeom>
              <a:avLst/>
              <a:gdLst/>
              <a:ahLst/>
              <a:cxnLst>
                <a:cxn ang="0">
                  <a:pos x="8" y="19"/>
                </a:cxn>
                <a:cxn ang="0">
                  <a:pos x="61" y="534"/>
                </a:cxn>
                <a:cxn ang="0">
                  <a:pos x="53" y="516"/>
                </a:cxn>
                <a:cxn ang="0">
                  <a:pos x="3" y="7"/>
                </a:cxn>
                <a:cxn ang="0">
                  <a:pos x="8" y="19"/>
                </a:cxn>
              </a:cxnLst>
              <a:rect l="0" t="0" r="r" b="b"/>
              <a:pathLst>
                <a:path w="72" h="534">
                  <a:moveTo>
                    <a:pt x="8" y="19"/>
                  </a:moveTo>
                  <a:cubicBezTo>
                    <a:pt x="62" y="143"/>
                    <a:pt x="72" y="354"/>
                    <a:pt x="61" y="534"/>
                  </a:cubicBezTo>
                  <a:cubicBezTo>
                    <a:pt x="61" y="530"/>
                    <a:pt x="53" y="521"/>
                    <a:pt x="53" y="516"/>
                  </a:cubicBezTo>
                  <a:cubicBezTo>
                    <a:pt x="64" y="342"/>
                    <a:pt x="55" y="128"/>
                    <a:pt x="3" y="7"/>
                  </a:cubicBezTo>
                  <a:cubicBezTo>
                    <a:pt x="0" y="0"/>
                    <a:pt x="7" y="17"/>
                    <a:pt x="8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5" name="Freeform 53"/>
            <p:cNvSpPr>
              <a:spLocks/>
            </p:cNvSpPr>
            <p:nvPr/>
          </p:nvSpPr>
          <p:spPr bwMode="auto">
            <a:xfrm>
              <a:off x="4949149" y="5862505"/>
              <a:ext cx="170648" cy="467830"/>
            </a:xfrm>
            <a:custGeom>
              <a:avLst/>
              <a:gdLst/>
              <a:ahLst/>
              <a:cxnLst>
                <a:cxn ang="0">
                  <a:pos x="15" y="20"/>
                </a:cxn>
                <a:cxn ang="0">
                  <a:pos x="52" y="477"/>
                </a:cxn>
                <a:cxn ang="0">
                  <a:pos x="39" y="459"/>
                </a:cxn>
                <a:cxn ang="0">
                  <a:pos x="5" y="7"/>
                </a:cxn>
                <a:cxn ang="0">
                  <a:pos x="15" y="20"/>
                </a:cxn>
              </a:cxnLst>
              <a:rect l="0" t="0" r="r" b="b"/>
              <a:pathLst>
                <a:path w="109" h="477">
                  <a:moveTo>
                    <a:pt x="15" y="20"/>
                  </a:moveTo>
                  <a:cubicBezTo>
                    <a:pt x="109" y="147"/>
                    <a:pt x="100" y="329"/>
                    <a:pt x="52" y="477"/>
                  </a:cubicBezTo>
                  <a:cubicBezTo>
                    <a:pt x="54" y="473"/>
                    <a:pt x="37" y="462"/>
                    <a:pt x="39" y="459"/>
                  </a:cubicBezTo>
                  <a:cubicBezTo>
                    <a:pt x="85" y="316"/>
                    <a:pt x="97" y="131"/>
                    <a:pt x="5" y="7"/>
                  </a:cubicBezTo>
                  <a:cubicBezTo>
                    <a:pt x="0" y="0"/>
                    <a:pt x="13" y="17"/>
                    <a:pt x="1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6" name="Freeform 54"/>
            <p:cNvSpPr>
              <a:spLocks/>
            </p:cNvSpPr>
            <p:nvPr/>
          </p:nvSpPr>
          <p:spPr bwMode="auto">
            <a:xfrm>
              <a:off x="5241912" y="5760504"/>
              <a:ext cx="136205" cy="582581"/>
            </a:xfrm>
            <a:custGeom>
              <a:avLst/>
              <a:gdLst/>
              <a:ahLst/>
              <a:cxnLst>
                <a:cxn ang="0">
                  <a:pos x="75" y="24"/>
                </a:cxn>
                <a:cxn ang="0">
                  <a:pos x="44" y="594"/>
                </a:cxn>
                <a:cxn ang="0">
                  <a:pos x="55" y="572"/>
                </a:cxn>
                <a:cxn ang="0">
                  <a:pos x="83" y="8"/>
                </a:cxn>
                <a:cxn ang="0">
                  <a:pos x="75" y="24"/>
                </a:cxn>
              </a:cxnLst>
              <a:rect l="0" t="0" r="r" b="b"/>
              <a:pathLst>
                <a:path w="87" h="594">
                  <a:moveTo>
                    <a:pt x="75" y="24"/>
                  </a:moveTo>
                  <a:cubicBezTo>
                    <a:pt x="0" y="183"/>
                    <a:pt x="7" y="411"/>
                    <a:pt x="44" y="594"/>
                  </a:cubicBezTo>
                  <a:cubicBezTo>
                    <a:pt x="43" y="590"/>
                    <a:pt x="56" y="576"/>
                    <a:pt x="55" y="572"/>
                  </a:cubicBezTo>
                  <a:cubicBezTo>
                    <a:pt x="19" y="394"/>
                    <a:pt x="9" y="163"/>
                    <a:pt x="83" y="8"/>
                  </a:cubicBezTo>
                  <a:cubicBezTo>
                    <a:pt x="87" y="0"/>
                    <a:pt x="76" y="22"/>
                    <a:pt x="75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7" name="Freeform 55"/>
            <p:cNvSpPr>
              <a:spLocks/>
            </p:cNvSpPr>
            <p:nvPr/>
          </p:nvSpPr>
          <p:spPr bwMode="auto">
            <a:xfrm>
              <a:off x="5074395" y="5649677"/>
              <a:ext cx="198828" cy="593369"/>
            </a:xfrm>
            <a:custGeom>
              <a:avLst/>
              <a:gdLst/>
              <a:ahLst/>
              <a:cxnLst>
                <a:cxn ang="0">
                  <a:pos x="112" y="22"/>
                </a:cxn>
                <a:cxn ang="0">
                  <a:pos x="20" y="605"/>
                </a:cxn>
                <a:cxn ang="0">
                  <a:pos x="33" y="585"/>
                </a:cxn>
                <a:cxn ang="0">
                  <a:pos x="121" y="8"/>
                </a:cxn>
                <a:cxn ang="0">
                  <a:pos x="112" y="22"/>
                </a:cxn>
              </a:cxnLst>
              <a:rect l="0" t="0" r="r" b="b"/>
              <a:pathLst>
                <a:path w="127" h="605">
                  <a:moveTo>
                    <a:pt x="112" y="22"/>
                  </a:moveTo>
                  <a:cubicBezTo>
                    <a:pt x="17" y="163"/>
                    <a:pt x="0" y="402"/>
                    <a:pt x="20" y="605"/>
                  </a:cubicBezTo>
                  <a:cubicBezTo>
                    <a:pt x="19" y="600"/>
                    <a:pt x="34" y="590"/>
                    <a:pt x="33" y="585"/>
                  </a:cubicBezTo>
                  <a:cubicBezTo>
                    <a:pt x="14" y="388"/>
                    <a:pt x="29" y="145"/>
                    <a:pt x="121" y="8"/>
                  </a:cubicBezTo>
                  <a:cubicBezTo>
                    <a:pt x="127" y="0"/>
                    <a:pt x="113" y="19"/>
                    <a:pt x="112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8" name="Freeform 56"/>
            <p:cNvSpPr>
              <a:spLocks/>
            </p:cNvSpPr>
            <p:nvPr/>
          </p:nvSpPr>
          <p:spPr bwMode="auto">
            <a:xfrm>
              <a:off x="6555431" y="5731081"/>
              <a:ext cx="272410" cy="510983"/>
            </a:xfrm>
            <a:custGeom>
              <a:avLst/>
              <a:gdLst/>
              <a:ahLst/>
              <a:cxnLst>
                <a:cxn ang="0">
                  <a:pos x="153" y="19"/>
                </a:cxn>
                <a:cxn ang="0">
                  <a:pos x="27" y="521"/>
                </a:cxn>
                <a:cxn ang="0">
                  <a:pos x="46" y="504"/>
                </a:cxn>
                <a:cxn ang="0">
                  <a:pos x="167" y="7"/>
                </a:cxn>
                <a:cxn ang="0">
                  <a:pos x="153" y="19"/>
                </a:cxn>
              </a:cxnLst>
              <a:rect l="0" t="0" r="r" b="b"/>
              <a:pathLst>
                <a:path w="174" h="521">
                  <a:moveTo>
                    <a:pt x="153" y="19"/>
                  </a:moveTo>
                  <a:cubicBezTo>
                    <a:pt x="24" y="140"/>
                    <a:pt x="0" y="346"/>
                    <a:pt x="27" y="521"/>
                  </a:cubicBezTo>
                  <a:cubicBezTo>
                    <a:pt x="27" y="517"/>
                    <a:pt x="47" y="508"/>
                    <a:pt x="46" y="504"/>
                  </a:cubicBezTo>
                  <a:cubicBezTo>
                    <a:pt x="20" y="334"/>
                    <a:pt x="40" y="125"/>
                    <a:pt x="167" y="7"/>
                  </a:cubicBezTo>
                  <a:cubicBezTo>
                    <a:pt x="174" y="0"/>
                    <a:pt x="156" y="17"/>
                    <a:pt x="15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9" name="Freeform 57"/>
            <p:cNvSpPr>
              <a:spLocks/>
            </p:cNvSpPr>
            <p:nvPr/>
          </p:nvSpPr>
          <p:spPr bwMode="auto">
            <a:xfrm>
              <a:off x="6571087" y="5861524"/>
              <a:ext cx="172213" cy="467829"/>
            </a:xfrm>
            <a:custGeom>
              <a:avLst/>
              <a:gdLst/>
              <a:ahLst/>
              <a:cxnLst>
                <a:cxn ang="0">
                  <a:pos x="95" y="20"/>
                </a:cxn>
                <a:cxn ang="0">
                  <a:pos x="57" y="477"/>
                </a:cxn>
                <a:cxn ang="0">
                  <a:pos x="70" y="459"/>
                </a:cxn>
                <a:cxn ang="0">
                  <a:pos x="104" y="7"/>
                </a:cxn>
                <a:cxn ang="0">
                  <a:pos x="95" y="20"/>
                </a:cxn>
              </a:cxnLst>
              <a:rect l="0" t="0" r="r" b="b"/>
              <a:pathLst>
                <a:path w="110" h="477">
                  <a:moveTo>
                    <a:pt x="95" y="20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5" y="473"/>
                    <a:pt x="72" y="463"/>
                    <a:pt x="70" y="459"/>
                  </a:cubicBezTo>
                  <a:cubicBezTo>
                    <a:pt x="24" y="316"/>
                    <a:pt x="12" y="131"/>
                    <a:pt x="104" y="7"/>
                  </a:cubicBezTo>
                  <a:cubicBezTo>
                    <a:pt x="110" y="0"/>
                    <a:pt x="96" y="17"/>
                    <a:pt x="9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0" name="Freeform 58"/>
            <p:cNvSpPr>
              <a:spLocks/>
            </p:cNvSpPr>
            <p:nvPr/>
          </p:nvSpPr>
          <p:spPr bwMode="auto">
            <a:xfrm>
              <a:off x="6632144" y="5838967"/>
              <a:ext cx="250493" cy="433502"/>
            </a:xfrm>
            <a:custGeom>
              <a:avLst/>
              <a:gdLst/>
              <a:ahLst/>
              <a:cxnLst>
                <a:cxn ang="0">
                  <a:pos x="141" y="16"/>
                </a:cxn>
                <a:cxn ang="0">
                  <a:pos x="24" y="442"/>
                </a:cxn>
                <a:cxn ang="0">
                  <a:pos x="42" y="427"/>
                </a:cxn>
                <a:cxn ang="0">
                  <a:pos x="153" y="6"/>
                </a:cxn>
                <a:cxn ang="0">
                  <a:pos x="141" y="16"/>
                </a:cxn>
              </a:cxnLst>
              <a:rect l="0" t="0" r="r" b="b"/>
              <a:pathLst>
                <a:path w="160" h="442">
                  <a:moveTo>
                    <a:pt x="141" y="16"/>
                  </a:moveTo>
                  <a:cubicBezTo>
                    <a:pt x="21" y="119"/>
                    <a:pt x="0" y="293"/>
                    <a:pt x="24" y="442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6" y="106"/>
                    <a:pt x="153" y="6"/>
                  </a:cubicBezTo>
                  <a:cubicBezTo>
                    <a:pt x="160" y="0"/>
                    <a:pt x="143" y="14"/>
                    <a:pt x="14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1" name="Freeform 59"/>
            <p:cNvSpPr>
              <a:spLocks/>
            </p:cNvSpPr>
            <p:nvPr/>
          </p:nvSpPr>
          <p:spPr bwMode="auto">
            <a:xfrm>
              <a:off x="6644669" y="5692831"/>
              <a:ext cx="136205" cy="641426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42" y="654"/>
                </a:cxn>
                <a:cxn ang="0">
                  <a:pos x="31" y="629"/>
                </a:cxn>
                <a:cxn ang="0">
                  <a:pos x="4" y="10"/>
                </a:cxn>
                <a:cxn ang="0">
                  <a:pos x="12" y="27"/>
                </a:cxn>
              </a:cxnLst>
              <a:rect l="0" t="0" r="r" b="b"/>
              <a:pathLst>
                <a:path w="87" h="654">
                  <a:moveTo>
                    <a:pt x="12" y="27"/>
                  </a:moveTo>
                  <a:cubicBezTo>
                    <a:pt x="87" y="202"/>
                    <a:pt x="80" y="452"/>
                    <a:pt x="42" y="654"/>
                  </a:cubicBezTo>
                  <a:cubicBezTo>
                    <a:pt x="43" y="649"/>
                    <a:pt x="30" y="634"/>
                    <a:pt x="31" y="629"/>
                  </a:cubicBezTo>
                  <a:cubicBezTo>
                    <a:pt x="68" y="433"/>
                    <a:pt x="77" y="180"/>
                    <a:pt x="4" y="10"/>
                  </a:cubicBezTo>
                  <a:cubicBezTo>
                    <a:pt x="0" y="0"/>
                    <a:pt x="11" y="24"/>
                    <a:pt x="12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2" name="Freeform 60"/>
            <p:cNvSpPr>
              <a:spLocks/>
            </p:cNvSpPr>
            <p:nvPr/>
          </p:nvSpPr>
          <p:spPr bwMode="auto">
            <a:xfrm>
              <a:off x="6483415" y="6011583"/>
              <a:ext cx="112721" cy="296195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11" y="302"/>
                </a:cxn>
                <a:cxn ang="0">
                  <a:pos x="19" y="292"/>
                </a:cxn>
                <a:cxn ang="0">
                  <a:pos x="69" y="4"/>
                </a:cxn>
                <a:cxn ang="0">
                  <a:pos x="64" y="11"/>
                </a:cxn>
              </a:cxnLst>
              <a:rect l="0" t="0" r="r" b="b"/>
              <a:pathLst>
                <a:path w="72" h="302">
                  <a:moveTo>
                    <a:pt x="64" y="11"/>
                  </a:moveTo>
                  <a:cubicBezTo>
                    <a:pt x="10" y="81"/>
                    <a:pt x="0" y="200"/>
                    <a:pt x="11" y="302"/>
                  </a:cubicBezTo>
                  <a:cubicBezTo>
                    <a:pt x="11" y="299"/>
                    <a:pt x="19" y="294"/>
                    <a:pt x="19" y="292"/>
                  </a:cubicBezTo>
                  <a:cubicBezTo>
                    <a:pt x="8" y="193"/>
                    <a:pt x="17" y="72"/>
                    <a:pt x="69" y="4"/>
                  </a:cubicBezTo>
                  <a:cubicBezTo>
                    <a:pt x="72" y="0"/>
                    <a:pt x="65" y="10"/>
                    <a:pt x="64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3" name="Freeform 61"/>
            <p:cNvSpPr>
              <a:spLocks/>
            </p:cNvSpPr>
            <p:nvPr/>
          </p:nvSpPr>
          <p:spPr bwMode="auto">
            <a:xfrm>
              <a:off x="6499070" y="5780120"/>
              <a:ext cx="134640" cy="541387"/>
            </a:xfrm>
            <a:custGeom>
              <a:avLst/>
              <a:gdLst/>
              <a:ahLst/>
              <a:cxnLst>
                <a:cxn ang="0">
                  <a:pos x="12" y="23"/>
                </a:cxn>
                <a:cxn ang="0">
                  <a:pos x="40" y="552"/>
                </a:cxn>
                <a:cxn ang="0">
                  <a:pos x="29" y="531"/>
                </a:cxn>
                <a:cxn ang="0">
                  <a:pos x="4" y="8"/>
                </a:cxn>
                <a:cxn ang="0">
                  <a:pos x="12" y="23"/>
                </a:cxn>
              </a:cxnLst>
              <a:rect l="0" t="0" r="r" b="b"/>
              <a:pathLst>
                <a:path w="86" h="552">
                  <a:moveTo>
                    <a:pt x="12" y="23"/>
                  </a:moveTo>
                  <a:cubicBezTo>
                    <a:pt x="86" y="170"/>
                    <a:pt x="79" y="382"/>
                    <a:pt x="40" y="552"/>
                  </a:cubicBezTo>
                  <a:cubicBezTo>
                    <a:pt x="41" y="548"/>
                    <a:pt x="28" y="536"/>
                    <a:pt x="29" y="531"/>
                  </a:cubicBezTo>
                  <a:cubicBezTo>
                    <a:pt x="67" y="366"/>
                    <a:pt x="77" y="152"/>
                    <a:pt x="4" y="8"/>
                  </a:cubicBezTo>
                  <a:cubicBezTo>
                    <a:pt x="0" y="0"/>
                    <a:pt x="10" y="21"/>
                    <a:pt x="12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4" name="Freeform 62"/>
            <p:cNvSpPr>
              <a:spLocks/>
            </p:cNvSpPr>
            <p:nvPr/>
          </p:nvSpPr>
          <p:spPr bwMode="auto">
            <a:xfrm>
              <a:off x="6320595" y="5650657"/>
              <a:ext cx="198828" cy="59336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7" y="605"/>
                </a:cxn>
                <a:cxn ang="0">
                  <a:pos x="94" y="585"/>
                </a:cxn>
                <a:cxn ang="0">
                  <a:pos x="6" y="8"/>
                </a:cxn>
                <a:cxn ang="0">
                  <a:pos x="15" y="22"/>
                </a:cxn>
              </a:cxnLst>
              <a:rect l="0" t="0" r="r" b="b"/>
              <a:pathLst>
                <a:path w="127" h="605">
                  <a:moveTo>
                    <a:pt x="15" y="22"/>
                  </a:moveTo>
                  <a:cubicBezTo>
                    <a:pt x="110" y="162"/>
                    <a:pt x="127" y="401"/>
                    <a:pt x="107" y="605"/>
                  </a:cubicBezTo>
                  <a:cubicBezTo>
                    <a:pt x="108" y="600"/>
                    <a:pt x="93" y="590"/>
                    <a:pt x="94" y="585"/>
                  </a:cubicBezTo>
                  <a:cubicBezTo>
                    <a:pt x="113" y="388"/>
                    <a:pt x="98" y="145"/>
                    <a:pt x="6" y="8"/>
                  </a:cubicBezTo>
                  <a:cubicBezTo>
                    <a:pt x="0" y="0"/>
                    <a:pt x="14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5" name="Freeform 63"/>
            <p:cNvSpPr>
              <a:spLocks/>
            </p:cNvSpPr>
            <p:nvPr/>
          </p:nvSpPr>
          <p:spPr bwMode="auto">
            <a:xfrm>
              <a:off x="6470890" y="5821313"/>
              <a:ext cx="112721" cy="523734"/>
            </a:xfrm>
            <a:custGeom>
              <a:avLst/>
              <a:gdLst/>
              <a:ahLst/>
              <a:cxnLst>
                <a:cxn ang="0">
                  <a:pos x="8" y="19"/>
                </a:cxn>
                <a:cxn ang="0">
                  <a:pos x="61" y="534"/>
                </a:cxn>
                <a:cxn ang="0">
                  <a:pos x="53" y="516"/>
                </a:cxn>
                <a:cxn ang="0">
                  <a:pos x="3" y="7"/>
                </a:cxn>
                <a:cxn ang="0">
                  <a:pos x="8" y="19"/>
                </a:cxn>
              </a:cxnLst>
              <a:rect l="0" t="0" r="r" b="b"/>
              <a:pathLst>
                <a:path w="72" h="534">
                  <a:moveTo>
                    <a:pt x="8" y="19"/>
                  </a:moveTo>
                  <a:cubicBezTo>
                    <a:pt x="62" y="143"/>
                    <a:pt x="72" y="354"/>
                    <a:pt x="61" y="534"/>
                  </a:cubicBezTo>
                  <a:cubicBezTo>
                    <a:pt x="61" y="530"/>
                    <a:pt x="53" y="521"/>
                    <a:pt x="53" y="516"/>
                  </a:cubicBezTo>
                  <a:cubicBezTo>
                    <a:pt x="64" y="342"/>
                    <a:pt x="56" y="128"/>
                    <a:pt x="3" y="7"/>
                  </a:cubicBezTo>
                  <a:cubicBezTo>
                    <a:pt x="0" y="0"/>
                    <a:pt x="7" y="17"/>
                    <a:pt x="8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6" name="Freeform 64"/>
            <p:cNvSpPr>
              <a:spLocks/>
            </p:cNvSpPr>
            <p:nvPr/>
          </p:nvSpPr>
          <p:spPr bwMode="auto">
            <a:xfrm>
              <a:off x="6278324" y="5861524"/>
              <a:ext cx="172213" cy="467829"/>
            </a:xfrm>
            <a:custGeom>
              <a:avLst/>
              <a:gdLst/>
              <a:ahLst/>
              <a:cxnLst>
                <a:cxn ang="0">
                  <a:pos x="15" y="20"/>
                </a:cxn>
                <a:cxn ang="0">
                  <a:pos x="53" y="477"/>
                </a:cxn>
                <a:cxn ang="0">
                  <a:pos x="39" y="459"/>
                </a:cxn>
                <a:cxn ang="0">
                  <a:pos x="5" y="7"/>
                </a:cxn>
                <a:cxn ang="0">
                  <a:pos x="15" y="20"/>
                </a:cxn>
              </a:cxnLst>
              <a:rect l="0" t="0" r="r" b="b"/>
              <a:pathLst>
                <a:path w="110" h="477">
                  <a:moveTo>
                    <a:pt x="15" y="20"/>
                  </a:moveTo>
                  <a:cubicBezTo>
                    <a:pt x="110" y="147"/>
                    <a:pt x="101" y="329"/>
                    <a:pt x="53" y="477"/>
                  </a:cubicBezTo>
                  <a:cubicBezTo>
                    <a:pt x="54" y="473"/>
                    <a:pt x="38" y="462"/>
                    <a:pt x="39" y="459"/>
                  </a:cubicBezTo>
                  <a:cubicBezTo>
                    <a:pt x="85" y="316"/>
                    <a:pt x="97" y="131"/>
                    <a:pt x="5" y="7"/>
                  </a:cubicBezTo>
                  <a:cubicBezTo>
                    <a:pt x="0" y="0"/>
                    <a:pt x="13" y="17"/>
                    <a:pt x="1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7" name="Freeform 65"/>
            <p:cNvSpPr>
              <a:spLocks/>
            </p:cNvSpPr>
            <p:nvPr/>
          </p:nvSpPr>
          <p:spPr bwMode="auto">
            <a:xfrm>
              <a:off x="6571087" y="5759524"/>
              <a:ext cx="136205" cy="582581"/>
            </a:xfrm>
            <a:custGeom>
              <a:avLst/>
              <a:gdLst/>
              <a:ahLst/>
              <a:cxnLst>
                <a:cxn ang="0">
                  <a:pos x="75" y="24"/>
                </a:cxn>
                <a:cxn ang="0">
                  <a:pos x="44" y="594"/>
                </a:cxn>
                <a:cxn ang="0">
                  <a:pos x="55" y="572"/>
                </a:cxn>
                <a:cxn ang="0">
                  <a:pos x="83" y="8"/>
                </a:cxn>
                <a:cxn ang="0">
                  <a:pos x="75" y="24"/>
                </a:cxn>
              </a:cxnLst>
              <a:rect l="0" t="0" r="r" b="b"/>
              <a:pathLst>
                <a:path w="87" h="594">
                  <a:moveTo>
                    <a:pt x="75" y="24"/>
                  </a:moveTo>
                  <a:cubicBezTo>
                    <a:pt x="0" y="183"/>
                    <a:pt x="7" y="411"/>
                    <a:pt x="44" y="594"/>
                  </a:cubicBezTo>
                  <a:cubicBezTo>
                    <a:pt x="44" y="590"/>
                    <a:pt x="56" y="576"/>
                    <a:pt x="55" y="572"/>
                  </a:cubicBezTo>
                  <a:cubicBezTo>
                    <a:pt x="19" y="394"/>
                    <a:pt x="10" y="163"/>
                    <a:pt x="83" y="8"/>
                  </a:cubicBezTo>
                  <a:cubicBezTo>
                    <a:pt x="87" y="0"/>
                    <a:pt x="76" y="22"/>
                    <a:pt x="75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8" name="Freeform 66"/>
            <p:cNvSpPr>
              <a:spLocks/>
            </p:cNvSpPr>
            <p:nvPr/>
          </p:nvSpPr>
          <p:spPr bwMode="auto">
            <a:xfrm>
              <a:off x="6403570" y="5648697"/>
              <a:ext cx="198828" cy="593368"/>
            </a:xfrm>
            <a:custGeom>
              <a:avLst/>
              <a:gdLst/>
              <a:ahLst/>
              <a:cxnLst>
                <a:cxn ang="0">
                  <a:pos x="112" y="22"/>
                </a:cxn>
                <a:cxn ang="0">
                  <a:pos x="20" y="605"/>
                </a:cxn>
                <a:cxn ang="0">
                  <a:pos x="34" y="585"/>
                </a:cxn>
                <a:cxn ang="0">
                  <a:pos x="122" y="8"/>
                </a:cxn>
                <a:cxn ang="0">
                  <a:pos x="112" y="22"/>
                </a:cxn>
              </a:cxnLst>
              <a:rect l="0" t="0" r="r" b="b"/>
              <a:pathLst>
                <a:path w="127" h="605">
                  <a:moveTo>
                    <a:pt x="112" y="22"/>
                  </a:moveTo>
                  <a:cubicBezTo>
                    <a:pt x="17" y="163"/>
                    <a:pt x="0" y="402"/>
                    <a:pt x="20" y="605"/>
                  </a:cubicBezTo>
                  <a:cubicBezTo>
                    <a:pt x="19" y="600"/>
                    <a:pt x="34" y="590"/>
                    <a:pt x="34" y="585"/>
                  </a:cubicBezTo>
                  <a:cubicBezTo>
                    <a:pt x="15" y="388"/>
                    <a:pt x="29" y="145"/>
                    <a:pt x="122" y="8"/>
                  </a:cubicBezTo>
                  <a:cubicBezTo>
                    <a:pt x="127" y="0"/>
                    <a:pt x="114" y="19"/>
                    <a:pt x="112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9" name="Freeform 67"/>
            <p:cNvSpPr>
              <a:spLocks/>
            </p:cNvSpPr>
            <p:nvPr/>
          </p:nvSpPr>
          <p:spPr bwMode="auto">
            <a:xfrm>
              <a:off x="4720575" y="6076314"/>
              <a:ext cx="227009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2" y="292"/>
                </a:cxn>
                <a:cxn ang="0">
                  <a:pos x="106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5" y="79"/>
                    <a:pt x="145" y="194"/>
                    <a:pt x="122" y="292"/>
                  </a:cubicBezTo>
                  <a:cubicBezTo>
                    <a:pt x="123" y="289"/>
                    <a:pt x="106" y="285"/>
                    <a:pt x="106" y="282"/>
                  </a:cubicBezTo>
                  <a:cubicBezTo>
                    <a:pt x="128" y="187"/>
                    <a:pt x="111" y="70"/>
                    <a:pt x="6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0" name="Freeform 68"/>
            <p:cNvSpPr>
              <a:spLocks/>
            </p:cNvSpPr>
            <p:nvPr/>
          </p:nvSpPr>
          <p:spPr bwMode="auto">
            <a:xfrm>
              <a:off x="4847387" y="6017468"/>
              <a:ext cx="103328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6" y="352"/>
                </a:cxn>
                <a:cxn ang="0">
                  <a:pos x="49" y="340"/>
                </a:cxn>
                <a:cxn ang="0">
                  <a:pos x="3" y="4"/>
                </a:cxn>
                <a:cxn ang="0">
                  <a:pos x="8" y="12"/>
                </a:cxn>
              </a:cxnLst>
              <a:rect l="0" t="0" r="r" b="b"/>
              <a:pathLst>
                <a:path w="66" h="352">
                  <a:moveTo>
                    <a:pt x="8" y="12"/>
                  </a:moveTo>
                  <a:cubicBezTo>
                    <a:pt x="57" y="94"/>
                    <a:pt x="66" y="233"/>
                    <a:pt x="56" y="352"/>
                  </a:cubicBezTo>
                  <a:cubicBezTo>
                    <a:pt x="56" y="349"/>
                    <a:pt x="48" y="343"/>
                    <a:pt x="49" y="340"/>
                  </a:cubicBezTo>
                  <a:cubicBezTo>
                    <a:pt x="58" y="225"/>
                    <a:pt x="51" y="84"/>
                    <a:pt x="3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1" name="Freeform 69"/>
            <p:cNvSpPr>
              <a:spLocks/>
            </p:cNvSpPr>
            <p:nvPr/>
          </p:nvSpPr>
          <p:spPr bwMode="auto">
            <a:xfrm>
              <a:off x="4997682" y="6053756"/>
              <a:ext cx="154992" cy="308944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5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99" h="315">
                  <a:moveTo>
                    <a:pt x="14" y="13"/>
                  </a:moveTo>
                  <a:cubicBezTo>
                    <a:pt x="99" y="97"/>
                    <a:pt x="91" y="218"/>
                    <a:pt x="48" y="315"/>
                  </a:cubicBezTo>
                  <a:cubicBezTo>
                    <a:pt x="49" y="312"/>
                    <a:pt x="34" y="305"/>
                    <a:pt x="35" y="303"/>
                  </a:cubicBezTo>
                  <a:cubicBezTo>
                    <a:pt x="78" y="209"/>
                    <a:pt x="88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2" name="Freeform 70"/>
            <p:cNvSpPr>
              <a:spLocks/>
            </p:cNvSpPr>
            <p:nvPr/>
          </p:nvSpPr>
          <p:spPr bwMode="auto">
            <a:xfrm>
              <a:off x="4870871" y="6076314"/>
              <a:ext cx="227008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3" y="292"/>
                </a:cxn>
                <a:cxn ang="0">
                  <a:pos x="107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6" y="79"/>
                    <a:pt x="145" y="194"/>
                    <a:pt x="123" y="292"/>
                  </a:cubicBezTo>
                  <a:cubicBezTo>
                    <a:pt x="123" y="289"/>
                    <a:pt x="106" y="285"/>
                    <a:pt x="107" y="282"/>
                  </a:cubicBezTo>
                  <a:cubicBezTo>
                    <a:pt x="129" y="187"/>
                    <a:pt x="112" y="70"/>
                    <a:pt x="6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3" name="Freeform 71"/>
            <p:cNvSpPr>
              <a:spLocks/>
            </p:cNvSpPr>
            <p:nvPr/>
          </p:nvSpPr>
          <p:spPr bwMode="auto">
            <a:xfrm>
              <a:off x="4805116" y="6017468"/>
              <a:ext cx="103328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6" y="352"/>
                </a:cxn>
                <a:cxn ang="0">
                  <a:pos x="48" y="340"/>
                </a:cxn>
                <a:cxn ang="0">
                  <a:pos x="3" y="4"/>
                </a:cxn>
                <a:cxn ang="0">
                  <a:pos x="8" y="12"/>
                </a:cxn>
              </a:cxnLst>
              <a:rect l="0" t="0" r="r" b="b"/>
              <a:pathLst>
                <a:path w="66" h="352">
                  <a:moveTo>
                    <a:pt x="8" y="12"/>
                  </a:moveTo>
                  <a:cubicBezTo>
                    <a:pt x="57" y="94"/>
                    <a:pt x="66" y="233"/>
                    <a:pt x="56" y="352"/>
                  </a:cubicBezTo>
                  <a:cubicBezTo>
                    <a:pt x="56" y="349"/>
                    <a:pt x="48" y="343"/>
                    <a:pt x="48" y="340"/>
                  </a:cubicBezTo>
                  <a:cubicBezTo>
                    <a:pt x="58" y="225"/>
                    <a:pt x="51" y="84"/>
                    <a:pt x="3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4" name="Freeform 72"/>
            <p:cNvSpPr>
              <a:spLocks/>
            </p:cNvSpPr>
            <p:nvPr/>
          </p:nvSpPr>
          <p:spPr bwMode="auto">
            <a:xfrm>
              <a:off x="4739362" y="6053756"/>
              <a:ext cx="154992" cy="308944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5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99" h="315">
                  <a:moveTo>
                    <a:pt x="14" y="13"/>
                  </a:moveTo>
                  <a:cubicBezTo>
                    <a:pt x="99" y="97"/>
                    <a:pt x="91" y="218"/>
                    <a:pt x="48" y="315"/>
                  </a:cubicBezTo>
                  <a:cubicBezTo>
                    <a:pt x="49" y="312"/>
                    <a:pt x="34" y="305"/>
                    <a:pt x="35" y="303"/>
                  </a:cubicBezTo>
                  <a:cubicBezTo>
                    <a:pt x="77" y="209"/>
                    <a:pt x="88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5" name="Freeform 73"/>
            <p:cNvSpPr>
              <a:spLocks/>
            </p:cNvSpPr>
            <p:nvPr/>
          </p:nvSpPr>
          <p:spPr bwMode="auto">
            <a:xfrm>
              <a:off x="4903747" y="5971371"/>
              <a:ext cx="178476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4" h="399">
                  <a:moveTo>
                    <a:pt x="101" y="14"/>
                  </a:moveTo>
                  <a:cubicBezTo>
                    <a:pt x="15" y="107"/>
                    <a:pt x="0" y="265"/>
                    <a:pt x="18" y="399"/>
                  </a:cubicBezTo>
                  <a:cubicBezTo>
                    <a:pt x="17" y="396"/>
                    <a:pt x="31" y="389"/>
                    <a:pt x="30" y="386"/>
                  </a:cubicBezTo>
                  <a:cubicBezTo>
                    <a:pt x="13" y="255"/>
                    <a:pt x="26" y="96"/>
                    <a:pt x="110" y="5"/>
                  </a:cubicBezTo>
                  <a:cubicBezTo>
                    <a:pt x="114" y="0"/>
                    <a:pt x="102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6" name="Freeform 74"/>
            <p:cNvSpPr>
              <a:spLocks/>
            </p:cNvSpPr>
            <p:nvPr/>
          </p:nvSpPr>
          <p:spPr bwMode="auto">
            <a:xfrm>
              <a:off x="4875567" y="5971371"/>
              <a:ext cx="178476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4" h="399">
                  <a:moveTo>
                    <a:pt x="101" y="14"/>
                  </a:moveTo>
                  <a:cubicBezTo>
                    <a:pt x="15" y="107"/>
                    <a:pt x="0" y="265"/>
                    <a:pt x="18" y="399"/>
                  </a:cubicBezTo>
                  <a:cubicBezTo>
                    <a:pt x="17" y="396"/>
                    <a:pt x="31" y="389"/>
                    <a:pt x="30" y="386"/>
                  </a:cubicBezTo>
                  <a:cubicBezTo>
                    <a:pt x="13" y="255"/>
                    <a:pt x="26" y="96"/>
                    <a:pt x="110" y="5"/>
                  </a:cubicBezTo>
                  <a:cubicBezTo>
                    <a:pt x="114" y="0"/>
                    <a:pt x="102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7" name="Freeform 75"/>
            <p:cNvSpPr>
              <a:spLocks/>
            </p:cNvSpPr>
            <p:nvPr/>
          </p:nvSpPr>
          <p:spPr bwMode="auto">
            <a:xfrm>
              <a:off x="4942887" y="5888986"/>
              <a:ext cx="81410" cy="473714"/>
            </a:xfrm>
            <a:custGeom>
              <a:avLst/>
              <a:gdLst/>
              <a:ahLst/>
              <a:cxnLst>
                <a:cxn ang="0">
                  <a:pos x="46" y="18"/>
                </a:cxn>
                <a:cxn ang="0">
                  <a:pos x="8" y="483"/>
                </a:cxn>
                <a:cxn ang="0">
                  <a:pos x="14" y="467"/>
                </a:cxn>
                <a:cxn ang="0">
                  <a:pos x="50" y="7"/>
                </a:cxn>
                <a:cxn ang="0">
                  <a:pos x="46" y="18"/>
                </a:cxn>
              </a:cxnLst>
              <a:rect l="0" t="0" r="r" b="b"/>
              <a:pathLst>
                <a:path w="52" h="483">
                  <a:moveTo>
                    <a:pt x="46" y="18"/>
                  </a:moveTo>
                  <a:cubicBezTo>
                    <a:pt x="7" y="130"/>
                    <a:pt x="0" y="320"/>
                    <a:pt x="8" y="483"/>
                  </a:cubicBezTo>
                  <a:cubicBezTo>
                    <a:pt x="8" y="479"/>
                    <a:pt x="14" y="471"/>
                    <a:pt x="14" y="467"/>
                  </a:cubicBezTo>
                  <a:cubicBezTo>
                    <a:pt x="6" y="310"/>
                    <a:pt x="12" y="116"/>
                    <a:pt x="50" y="7"/>
                  </a:cubicBezTo>
                  <a:cubicBezTo>
                    <a:pt x="52" y="0"/>
                    <a:pt x="46" y="16"/>
                    <a:pt x="46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8" name="Freeform 76"/>
            <p:cNvSpPr>
              <a:spLocks/>
            </p:cNvSpPr>
            <p:nvPr/>
          </p:nvSpPr>
          <p:spPr bwMode="auto">
            <a:xfrm>
              <a:off x="4963239" y="5939986"/>
              <a:ext cx="123681" cy="422714"/>
            </a:xfrm>
            <a:custGeom>
              <a:avLst/>
              <a:gdLst/>
              <a:ahLst/>
              <a:cxnLst>
                <a:cxn ang="0">
                  <a:pos x="68" y="18"/>
                </a:cxn>
                <a:cxn ang="0">
                  <a:pos x="41" y="431"/>
                </a:cxn>
                <a:cxn ang="0">
                  <a:pos x="51" y="414"/>
                </a:cxn>
                <a:cxn ang="0">
                  <a:pos x="75" y="6"/>
                </a:cxn>
                <a:cxn ang="0">
                  <a:pos x="68" y="18"/>
                </a:cxn>
              </a:cxnLst>
              <a:rect l="0" t="0" r="r" b="b"/>
              <a:pathLst>
                <a:path w="79" h="431">
                  <a:moveTo>
                    <a:pt x="68" y="18"/>
                  </a:moveTo>
                  <a:cubicBezTo>
                    <a:pt x="0" y="133"/>
                    <a:pt x="6" y="298"/>
                    <a:pt x="41" y="431"/>
                  </a:cubicBezTo>
                  <a:cubicBezTo>
                    <a:pt x="40" y="428"/>
                    <a:pt x="52" y="418"/>
                    <a:pt x="51" y="414"/>
                  </a:cubicBezTo>
                  <a:cubicBezTo>
                    <a:pt x="17" y="285"/>
                    <a:pt x="9" y="119"/>
                    <a:pt x="75" y="6"/>
                  </a:cubicBezTo>
                  <a:cubicBezTo>
                    <a:pt x="79" y="0"/>
                    <a:pt x="69" y="16"/>
                    <a:pt x="68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9" name="Freeform 77"/>
            <p:cNvSpPr>
              <a:spLocks/>
            </p:cNvSpPr>
            <p:nvPr/>
          </p:nvSpPr>
          <p:spPr bwMode="auto">
            <a:xfrm>
              <a:off x="5129191" y="6167525"/>
              <a:ext cx="103328" cy="195175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56" y="199"/>
                </a:cxn>
                <a:cxn ang="0">
                  <a:pos x="49" y="192"/>
                </a:cxn>
                <a:cxn ang="0">
                  <a:pos x="3" y="3"/>
                </a:cxn>
                <a:cxn ang="0">
                  <a:pos x="8" y="7"/>
                </a:cxn>
              </a:cxnLst>
              <a:rect l="0" t="0" r="r" b="b"/>
              <a:pathLst>
                <a:path w="66" h="199">
                  <a:moveTo>
                    <a:pt x="8" y="7"/>
                  </a:moveTo>
                  <a:cubicBezTo>
                    <a:pt x="57" y="53"/>
                    <a:pt x="66" y="132"/>
                    <a:pt x="56" y="199"/>
                  </a:cubicBezTo>
                  <a:cubicBezTo>
                    <a:pt x="56" y="197"/>
                    <a:pt x="48" y="194"/>
                    <a:pt x="49" y="192"/>
                  </a:cubicBezTo>
                  <a:cubicBezTo>
                    <a:pt x="58" y="127"/>
                    <a:pt x="51" y="48"/>
                    <a:pt x="3" y="3"/>
                  </a:cubicBezTo>
                  <a:cubicBezTo>
                    <a:pt x="0" y="0"/>
                    <a:pt x="7" y="6"/>
                    <a:pt x="8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0" name="Freeform 78"/>
            <p:cNvSpPr>
              <a:spLocks/>
            </p:cNvSpPr>
            <p:nvPr/>
          </p:nvSpPr>
          <p:spPr bwMode="auto">
            <a:xfrm>
              <a:off x="5096314" y="6005698"/>
              <a:ext cx="122114" cy="357002"/>
            </a:xfrm>
            <a:custGeom>
              <a:avLst/>
              <a:gdLst/>
              <a:ahLst/>
              <a:cxnLst>
                <a:cxn ang="0">
                  <a:pos x="67" y="15"/>
                </a:cxn>
                <a:cxn ang="0">
                  <a:pos x="41" y="364"/>
                </a:cxn>
                <a:cxn ang="0">
                  <a:pos x="51" y="350"/>
                </a:cxn>
                <a:cxn ang="0">
                  <a:pos x="74" y="5"/>
                </a:cxn>
                <a:cxn ang="0">
                  <a:pos x="67" y="15"/>
                </a:cxn>
              </a:cxnLst>
              <a:rect l="0" t="0" r="r" b="b"/>
              <a:pathLst>
                <a:path w="78" h="364">
                  <a:moveTo>
                    <a:pt x="67" y="15"/>
                  </a:moveTo>
                  <a:cubicBezTo>
                    <a:pt x="0" y="112"/>
                    <a:pt x="7" y="251"/>
                    <a:pt x="41" y="364"/>
                  </a:cubicBezTo>
                  <a:cubicBezTo>
                    <a:pt x="40" y="361"/>
                    <a:pt x="52" y="353"/>
                    <a:pt x="51" y="350"/>
                  </a:cubicBezTo>
                  <a:cubicBezTo>
                    <a:pt x="18" y="241"/>
                    <a:pt x="8" y="100"/>
                    <a:pt x="74" y="5"/>
                  </a:cubicBezTo>
                  <a:cubicBezTo>
                    <a:pt x="78" y="0"/>
                    <a:pt x="68" y="13"/>
                    <a:pt x="67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1" name="Freeform 79"/>
            <p:cNvSpPr>
              <a:spLocks/>
            </p:cNvSpPr>
            <p:nvPr/>
          </p:nvSpPr>
          <p:spPr bwMode="auto">
            <a:xfrm>
              <a:off x="5232519" y="5965486"/>
              <a:ext cx="147164" cy="397214"/>
            </a:xfrm>
            <a:custGeom>
              <a:avLst/>
              <a:gdLst/>
              <a:ahLst/>
              <a:cxnLst>
                <a:cxn ang="0">
                  <a:pos x="57" y="16"/>
                </a:cxn>
                <a:cxn ang="0">
                  <a:pos x="84" y="405"/>
                </a:cxn>
                <a:cxn ang="0">
                  <a:pos x="93" y="390"/>
                </a:cxn>
                <a:cxn ang="0">
                  <a:pos x="63" y="5"/>
                </a:cxn>
                <a:cxn ang="0">
                  <a:pos x="57" y="16"/>
                </a:cxn>
              </a:cxnLst>
              <a:rect l="0" t="0" r="r" b="b"/>
              <a:pathLst>
                <a:path w="94" h="405">
                  <a:moveTo>
                    <a:pt x="57" y="16"/>
                  </a:moveTo>
                  <a:cubicBezTo>
                    <a:pt x="0" y="120"/>
                    <a:pt x="29" y="276"/>
                    <a:pt x="84" y="405"/>
                  </a:cubicBezTo>
                  <a:cubicBezTo>
                    <a:pt x="83" y="402"/>
                    <a:pt x="94" y="393"/>
                    <a:pt x="93" y="390"/>
                  </a:cubicBezTo>
                  <a:cubicBezTo>
                    <a:pt x="39" y="265"/>
                    <a:pt x="7" y="107"/>
                    <a:pt x="63" y="5"/>
                  </a:cubicBezTo>
                  <a:cubicBezTo>
                    <a:pt x="66" y="0"/>
                    <a:pt x="58" y="14"/>
                    <a:pt x="57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2" name="Freeform 80"/>
            <p:cNvSpPr>
              <a:spLocks/>
            </p:cNvSpPr>
            <p:nvPr/>
          </p:nvSpPr>
          <p:spPr bwMode="auto">
            <a:xfrm>
              <a:off x="5141715" y="6017468"/>
              <a:ext cx="101763" cy="345232"/>
            </a:xfrm>
            <a:custGeom>
              <a:avLst/>
              <a:gdLst/>
              <a:ahLst/>
              <a:cxnLst>
                <a:cxn ang="0">
                  <a:pos x="58" y="12"/>
                </a:cxn>
                <a:cxn ang="0">
                  <a:pos x="10" y="352"/>
                </a:cxn>
                <a:cxn ang="0">
                  <a:pos x="17" y="340"/>
                </a:cxn>
                <a:cxn ang="0">
                  <a:pos x="63" y="4"/>
                </a:cxn>
                <a:cxn ang="0">
                  <a:pos x="58" y="12"/>
                </a:cxn>
              </a:cxnLst>
              <a:rect l="0" t="0" r="r" b="b"/>
              <a:pathLst>
                <a:path w="65" h="352">
                  <a:moveTo>
                    <a:pt x="58" y="12"/>
                  </a:moveTo>
                  <a:cubicBezTo>
                    <a:pt x="9" y="94"/>
                    <a:pt x="0" y="233"/>
                    <a:pt x="10" y="352"/>
                  </a:cubicBezTo>
                  <a:cubicBezTo>
                    <a:pt x="10" y="349"/>
                    <a:pt x="17" y="343"/>
                    <a:pt x="17" y="340"/>
                  </a:cubicBezTo>
                  <a:cubicBezTo>
                    <a:pt x="7" y="225"/>
                    <a:pt x="15" y="84"/>
                    <a:pt x="63" y="4"/>
                  </a:cubicBezTo>
                  <a:cubicBezTo>
                    <a:pt x="65" y="0"/>
                    <a:pt x="58" y="11"/>
                    <a:pt x="5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3" name="Freeform 81"/>
            <p:cNvSpPr>
              <a:spLocks/>
            </p:cNvSpPr>
            <p:nvPr/>
          </p:nvSpPr>
          <p:spPr bwMode="auto">
            <a:xfrm>
              <a:off x="5262265" y="6053756"/>
              <a:ext cx="156557" cy="308944"/>
            </a:xfrm>
            <a:custGeom>
              <a:avLst/>
              <a:gdLst/>
              <a:ahLst/>
              <a:cxnLst>
                <a:cxn ang="0">
                  <a:pos x="86" y="13"/>
                </a:cxn>
                <a:cxn ang="0">
                  <a:pos x="52" y="315"/>
                </a:cxn>
                <a:cxn ang="0">
                  <a:pos x="64" y="303"/>
                </a:cxn>
                <a:cxn ang="0">
                  <a:pos x="95" y="5"/>
                </a:cxn>
                <a:cxn ang="0">
                  <a:pos x="86" y="13"/>
                </a:cxn>
              </a:cxnLst>
              <a:rect l="0" t="0" r="r" b="b"/>
              <a:pathLst>
                <a:path w="100" h="315">
                  <a:moveTo>
                    <a:pt x="86" y="13"/>
                  </a:moveTo>
                  <a:cubicBezTo>
                    <a:pt x="0" y="97"/>
                    <a:pt x="8" y="218"/>
                    <a:pt x="52" y="315"/>
                  </a:cubicBezTo>
                  <a:cubicBezTo>
                    <a:pt x="51" y="312"/>
                    <a:pt x="65" y="305"/>
                    <a:pt x="64" y="303"/>
                  </a:cubicBezTo>
                  <a:cubicBezTo>
                    <a:pt x="22" y="209"/>
                    <a:pt x="11" y="87"/>
                    <a:pt x="95" y="5"/>
                  </a:cubicBezTo>
                  <a:cubicBezTo>
                    <a:pt x="100" y="0"/>
                    <a:pt x="87" y="12"/>
                    <a:pt x="86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4" name="Freeform 82"/>
            <p:cNvSpPr>
              <a:spLocks/>
            </p:cNvSpPr>
            <p:nvPr/>
          </p:nvSpPr>
          <p:spPr bwMode="auto">
            <a:xfrm>
              <a:off x="5028994" y="5978237"/>
              <a:ext cx="123680" cy="384463"/>
            </a:xfrm>
            <a:custGeom>
              <a:avLst/>
              <a:gdLst/>
              <a:ahLst/>
              <a:cxnLst>
                <a:cxn ang="0">
                  <a:pos x="11" y="16"/>
                </a:cxn>
                <a:cxn ang="0">
                  <a:pos x="39" y="392"/>
                </a:cxn>
                <a:cxn ang="0">
                  <a:pos x="29" y="377"/>
                </a:cxn>
                <a:cxn ang="0">
                  <a:pos x="4" y="5"/>
                </a:cxn>
                <a:cxn ang="0">
                  <a:pos x="11" y="16"/>
                </a:cxn>
              </a:cxnLst>
              <a:rect l="0" t="0" r="r" b="b"/>
              <a:pathLst>
                <a:path w="79" h="392">
                  <a:moveTo>
                    <a:pt x="11" y="16"/>
                  </a:moveTo>
                  <a:cubicBezTo>
                    <a:pt x="79" y="121"/>
                    <a:pt x="73" y="271"/>
                    <a:pt x="39" y="392"/>
                  </a:cubicBezTo>
                  <a:cubicBezTo>
                    <a:pt x="40" y="389"/>
                    <a:pt x="28" y="380"/>
                    <a:pt x="29" y="377"/>
                  </a:cubicBezTo>
                  <a:cubicBezTo>
                    <a:pt x="62" y="259"/>
                    <a:pt x="70" y="108"/>
                    <a:pt x="4" y="5"/>
                  </a:cubicBezTo>
                  <a:cubicBezTo>
                    <a:pt x="0" y="0"/>
                    <a:pt x="10" y="14"/>
                    <a:pt x="1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5" name="Freeform 83"/>
            <p:cNvSpPr>
              <a:spLocks/>
            </p:cNvSpPr>
            <p:nvPr/>
          </p:nvSpPr>
          <p:spPr bwMode="auto">
            <a:xfrm>
              <a:off x="5407863" y="6025314"/>
              <a:ext cx="178476" cy="337386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97" y="344"/>
                </a:cxn>
                <a:cxn ang="0">
                  <a:pos x="84" y="332"/>
                </a:cxn>
                <a:cxn ang="0">
                  <a:pos x="5" y="5"/>
                </a:cxn>
                <a:cxn ang="0">
                  <a:pos x="13" y="13"/>
                </a:cxn>
              </a:cxnLst>
              <a:rect l="0" t="0" r="r" b="b"/>
              <a:pathLst>
                <a:path w="114" h="344">
                  <a:moveTo>
                    <a:pt x="13" y="13"/>
                  </a:moveTo>
                  <a:cubicBezTo>
                    <a:pt x="99" y="93"/>
                    <a:pt x="114" y="228"/>
                    <a:pt x="97" y="344"/>
                  </a:cubicBezTo>
                  <a:cubicBezTo>
                    <a:pt x="97" y="341"/>
                    <a:pt x="84" y="335"/>
                    <a:pt x="84" y="332"/>
                  </a:cubicBezTo>
                  <a:cubicBezTo>
                    <a:pt x="101" y="220"/>
                    <a:pt x="88" y="83"/>
                    <a:pt x="5" y="5"/>
                  </a:cubicBezTo>
                  <a:cubicBezTo>
                    <a:pt x="0" y="0"/>
                    <a:pt x="12" y="11"/>
                    <a:pt x="1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6" name="Freeform 84"/>
            <p:cNvSpPr>
              <a:spLocks/>
            </p:cNvSpPr>
            <p:nvPr/>
          </p:nvSpPr>
          <p:spPr bwMode="auto">
            <a:xfrm>
              <a:off x="5201207" y="6076314"/>
              <a:ext cx="165951" cy="286386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90" y="292"/>
                </a:cxn>
                <a:cxn ang="0">
                  <a:pos x="78" y="282"/>
                </a:cxn>
                <a:cxn ang="0">
                  <a:pos x="5" y="4"/>
                </a:cxn>
                <a:cxn ang="0">
                  <a:pos x="13" y="11"/>
                </a:cxn>
              </a:cxnLst>
              <a:rect l="0" t="0" r="r" b="b"/>
              <a:pathLst>
                <a:path w="106" h="292">
                  <a:moveTo>
                    <a:pt x="13" y="11"/>
                  </a:moveTo>
                  <a:cubicBezTo>
                    <a:pt x="92" y="79"/>
                    <a:pt x="106" y="194"/>
                    <a:pt x="90" y="292"/>
                  </a:cubicBezTo>
                  <a:cubicBezTo>
                    <a:pt x="90" y="289"/>
                    <a:pt x="78" y="285"/>
                    <a:pt x="78" y="282"/>
                  </a:cubicBezTo>
                  <a:cubicBezTo>
                    <a:pt x="94" y="187"/>
                    <a:pt x="82" y="70"/>
                    <a:pt x="5" y="4"/>
                  </a:cubicBezTo>
                  <a:cubicBezTo>
                    <a:pt x="0" y="0"/>
                    <a:pt x="12" y="10"/>
                    <a:pt x="13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7" name="Freeform 85"/>
            <p:cNvSpPr>
              <a:spLocks/>
            </p:cNvSpPr>
            <p:nvPr/>
          </p:nvSpPr>
          <p:spPr bwMode="auto">
            <a:xfrm>
              <a:off x="5354634" y="6017468"/>
              <a:ext cx="73582" cy="345232"/>
            </a:xfrm>
            <a:custGeom>
              <a:avLst/>
              <a:gdLst/>
              <a:ahLst/>
              <a:cxnLst>
                <a:cxn ang="0">
                  <a:pos x="5" y="12"/>
                </a:cxn>
                <a:cxn ang="0">
                  <a:pos x="40" y="352"/>
                </a:cxn>
                <a:cxn ang="0">
                  <a:pos x="35" y="340"/>
                </a:cxn>
                <a:cxn ang="0">
                  <a:pos x="1" y="4"/>
                </a:cxn>
                <a:cxn ang="0">
                  <a:pos x="5" y="12"/>
                </a:cxn>
              </a:cxnLst>
              <a:rect l="0" t="0" r="r" b="b"/>
              <a:pathLst>
                <a:path w="47" h="352">
                  <a:moveTo>
                    <a:pt x="5" y="12"/>
                  </a:moveTo>
                  <a:cubicBezTo>
                    <a:pt x="41" y="94"/>
                    <a:pt x="47" y="233"/>
                    <a:pt x="40" y="352"/>
                  </a:cubicBezTo>
                  <a:cubicBezTo>
                    <a:pt x="40" y="349"/>
                    <a:pt x="34" y="343"/>
                    <a:pt x="35" y="340"/>
                  </a:cubicBezTo>
                  <a:cubicBezTo>
                    <a:pt x="42" y="225"/>
                    <a:pt x="36" y="84"/>
                    <a:pt x="1" y="4"/>
                  </a:cubicBezTo>
                  <a:cubicBezTo>
                    <a:pt x="0" y="0"/>
                    <a:pt x="5" y="11"/>
                    <a:pt x="5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8" name="Freeform 86"/>
            <p:cNvSpPr>
              <a:spLocks/>
            </p:cNvSpPr>
            <p:nvPr/>
          </p:nvSpPr>
          <p:spPr bwMode="auto">
            <a:xfrm>
              <a:off x="5464224" y="6053756"/>
              <a:ext cx="112721" cy="308944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5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9" name="Freeform 87"/>
            <p:cNvSpPr>
              <a:spLocks/>
            </p:cNvSpPr>
            <p:nvPr/>
          </p:nvSpPr>
          <p:spPr bwMode="auto">
            <a:xfrm>
              <a:off x="5371855" y="6076314"/>
              <a:ext cx="165951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6" h="292">
                  <a:moveTo>
                    <a:pt x="12" y="11"/>
                  </a:moveTo>
                  <a:cubicBezTo>
                    <a:pt x="91" y="79"/>
                    <a:pt x="106" y="194"/>
                    <a:pt x="89" y="292"/>
                  </a:cubicBezTo>
                  <a:cubicBezTo>
                    <a:pt x="90" y="289"/>
                    <a:pt x="77" y="285"/>
                    <a:pt x="78" y="282"/>
                  </a:cubicBezTo>
                  <a:cubicBezTo>
                    <a:pt x="94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0" name="Freeform 88"/>
            <p:cNvSpPr>
              <a:spLocks/>
            </p:cNvSpPr>
            <p:nvPr/>
          </p:nvSpPr>
          <p:spPr bwMode="auto">
            <a:xfrm>
              <a:off x="5132322" y="6017468"/>
              <a:ext cx="75147" cy="34523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41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6" y="12"/>
                </a:cxn>
              </a:cxnLst>
              <a:rect l="0" t="0" r="r" b="b"/>
              <a:pathLst>
                <a:path w="48" h="352">
                  <a:moveTo>
                    <a:pt x="6" y="12"/>
                  </a:moveTo>
                  <a:cubicBezTo>
                    <a:pt x="42" y="94"/>
                    <a:pt x="48" y="233"/>
                    <a:pt x="41" y="352"/>
                  </a:cubicBezTo>
                  <a:cubicBezTo>
                    <a:pt x="41" y="349"/>
                    <a:pt x="35" y="343"/>
                    <a:pt x="35" y="340"/>
                  </a:cubicBezTo>
                  <a:cubicBezTo>
                    <a:pt x="43" y="225"/>
                    <a:pt x="37" y="84"/>
                    <a:pt x="2" y="4"/>
                  </a:cubicBezTo>
                  <a:cubicBezTo>
                    <a:pt x="0" y="0"/>
                    <a:pt x="5" y="11"/>
                    <a:pt x="6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1" name="Freeform 89"/>
            <p:cNvSpPr>
              <a:spLocks/>
            </p:cNvSpPr>
            <p:nvPr/>
          </p:nvSpPr>
          <p:spPr bwMode="auto">
            <a:xfrm>
              <a:off x="5083789" y="6053756"/>
              <a:ext cx="114287" cy="308944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4" y="5"/>
                </a:cxn>
                <a:cxn ang="0">
                  <a:pos x="10" y="13"/>
                </a:cxn>
              </a:cxnLst>
              <a:rect l="0" t="0" r="r" b="b"/>
              <a:pathLst>
                <a:path w="73" h="315">
                  <a:moveTo>
                    <a:pt x="10" y="13"/>
                  </a:moveTo>
                  <a:cubicBezTo>
                    <a:pt x="73" y="97"/>
                    <a:pt x="67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7" y="209"/>
                    <a:pt x="65" y="87"/>
                    <a:pt x="4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2" name="Freeform 90"/>
            <p:cNvSpPr>
              <a:spLocks/>
            </p:cNvSpPr>
            <p:nvPr/>
          </p:nvSpPr>
          <p:spPr bwMode="auto">
            <a:xfrm>
              <a:off x="5374986" y="5971371"/>
              <a:ext cx="12994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2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2" y="399"/>
                  </a:cubicBezTo>
                  <a:cubicBezTo>
                    <a:pt x="12" y="395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3" name="Freeform 91"/>
            <p:cNvSpPr>
              <a:spLocks/>
            </p:cNvSpPr>
            <p:nvPr/>
          </p:nvSpPr>
          <p:spPr bwMode="auto">
            <a:xfrm>
              <a:off x="5065002" y="5917429"/>
              <a:ext cx="211353" cy="445271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71" y="454"/>
                </a:cxn>
                <a:cxn ang="0">
                  <a:pos x="54" y="436"/>
                </a:cxn>
                <a:cxn ang="0">
                  <a:pos x="7" y="6"/>
                </a:cxn>
                <a:cxn ang="0">
                  <a:pos x="19" y="19"/>
                </a:cxn>
              </a:cxnLst>
              <a:rect l="0" t="0" r="r" b="b"/>
              <a:pathLst>
                <a:path w="135" h="454">
                  <a:moveTo>
                    <a:pt x="19" y="19"/>
                  </a:moveTo>
                  <a:cubicBezTo>
                    <a:pt x="135" y="141"/>
                    <a:pt x="127" y="314"/>
                    <a:pt x="71" y="454"/>
                  </a:cubicBezTo>
                  <a:cubicBezTo>
                    <a:pt x="72" y="450"/>
                    <a:pt x="53" y="440"/>
                    <a:pt x="54" y="436"/>
                  </a:cubicBezTo>
                  <a:cubicBezTo>
                    <a:pt x="108" y="301"/>
                    <a:pt x="121" y="125"/>
                    <a:pt x="7" y="6"/>
                  </a:cubicBezTo>
                  <a:cubicBezTo>
                    <a:pt x="0" y="0"/>
                    <a:pt x="17" y="17"/>
                    <a:pt x="19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4" name="Freeform 92"/>
            <p:cNvSpPr>
              <a:spLocks/>
            </p:cNvSpPr>
            <p:nvPr/>
          </p:nvSpPr>
          <p:spPr bwMode="auto">
            <a:xfrm>
              <a:off x="5205904" y="5971371"/>
              <a:ext cx="12994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2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2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5" name="Freeform 93"/>
            <p:cNvSpPr>
              <a:spLocks/>
            </p:cNvSpPr>
            <p:nvPr/>
          </p:nvSpPr>
          <p:spPr bwMode="auto">
            <a:xfrm>
              <a:off x="5310797" y="5894871"/>
              <a:ext cx="203525" cy="467829"/>
            </a:xfrm>
            <a:custGeom>
              <a:avLst/>
              <a:gdLst/>
              <a:ahLst/>
              <a:cxnLst>
                <a:cxn ang="0">
                  <a:pos x="114" y="18"/>
                </a:cxn>
                <a:cxn ang="0">
                  <a:pos x="20" y="477"/>
                </a:cxn>
                <a:cxn ang="0">
                  <a:pos x="34" y="461"/>
                </a:cxn>
                <a:cxn ang="0">
                  <a:pos x="124" y="6"/>
                </a:cxn>
                <a:cxn ang="0">
                  <a:pos x="114" y="18"/>
                </a:cxn>
              </a:cxnLst>
              <a:rect l="0" t="0" r="r" b="b"/>
              <a:pathLst>
                <a:path w="130" h="477">
                  <a:moveTo>
                    <a:pt x="114" y="18"/>
                  </a:moveTo>
                  <a:cubicBezTo>
                    <a:pt x="18" y="128"/>
                    <a:pt x="0" y="316"/>
                    <a:pt x="20" y="477"/>
                  </a:cubicBezTo>
                  <a:cubicBezTo>
                    <a:pt x="20" y="473"/>
                    <a:pt x="35" y="465"/>
                    <a:pt x="34" y="461"/>
                  </a:cubicBezTo>
                  <a:cubicBezTo>
                    <a:pt x="15" y="306"/>
                    <a:pt x="30" y="115"/>
                    <a:pt x="124" y="6"/>
                  </a:cubicBezTo>
                  <a:cubicBezTo>
                    <a:pt x="130" y="0"/>
                    <a:pt x="116" y="16"/>
                    <a:pt x="114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6" name="Freeform 94"/>
            <p:cNvSpPr>
              <a:spLocks/>
            </p:cNvSpPr>
            <p:nvPr/>
          </p:nvSpPr>
          <p:spPr bwMode="auto">
            <a:xfrm>
              <a:off x="5439175" y="5939986"/>
              <a:ext cx="89237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29" y="431"/>
                </a:cxn>
                <a:cxn ang="0">
                  <a:pos x="37" y="414"/>
                </a:cxn>
                <a:cxn ang="0">
                  <a:pos x="54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4" y="298"/>
                    <a:pt x="29" y="431"/>
                  </a:cubicBezTo>
                  <a:cubicBezTo>
                    <a:pt x="29" y="428"/>
                    <a:pt x="37" y="418"/>
                    <a:pt x="37" y="414"/>
                  </a:cubicBezTo>
                  <a:cubicBezTo>
                    <a:pt x="12" y="285"/>
                    <a:pt x="6" y="119"/>
                    <a:pt x="54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7" name="Freeform 95"/>
            <p:cNvSpPr>
              <a:spLocks/>
            </p:cNvSpPr>
            <p:nvPr/>
          </p:nvSpPr>
          <p:spPr bwMode="auto">
            <a:xfrm>
              <a:off x="5559724" y="6167525"/>
              <a:ext cx="75149" cy="195175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41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6" y="7"/>
                </a:cxn>
              </a:cxnLst>
              <a:rect l="0" t="0" r="r" b="b"/>
              <a:pathLst>
                <a:path w="48" h="199">
                  <a:moveTo>
                    <a:pt x="6" y="7"/>
                  </a:moveTo>
                  <a:cubicBezTo>
                    <a:pt x="41" y="53"/>
                    <a:pt x="48" y="132"/>
                    <a:pt x="41" y="199"/>
                  </a:cubicBezTo>
                  <a:cubicBezTo>
                    <a:pt x="41" y="197"/>
                    <a:pt x="35" y="194"/>
                    <a:pt x="35" y="192"/>
                  </a:cubicBezTo>
                  <a:cubicBezTo>
                    <a:pt x="43" y="127"/>
                    <a:pt x="37" y="48"/>
                    <a:pt x="2" y="3"/>
                  </a:cubicBezTo>
                  <a:cubicBezTo>
                    <a:pt x="0" y="0"/>
                    <a:pt x="5" y="6"/>
                    <a:pt x="6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8" name="Freeform 96"/>
            <p:cNvSpPr>
              <a:spLocks/>
            </p:cNvSpPr>
            <p:nvPr/>
          </p:nvSpPr>
          <p:spPr bwMode="auto">
            <a:xfrm>
              <a:off x="5536240" y="6005698"/>
              <a:ext cx="87673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6" h="364">
                  <a:moveTo>
                    <a:pt x="49" y="15"/>
                  </a:moveTo>
                  <a:cubicBezTo>
                    <a:pt x="0" y="112"/>
                    <a:pt x="4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2" y="241"/>
                    <a:pt x="6" y="100"/>
                    <a:pt x="54" y="5"/>
                  </a:cubicBezTo>
                  <a:cubicBezTo>
                    <a:pt x="56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9" name="Freeform 97"/>
            <p:cNvSpPr>
              <a:spLocks/>
            </p:cNvSpPr>
            <p:nvPr/>
          </p:nvSpPr>
          <p:spPr bwMode="auto">
            <a:xfrm>
              <a:off x="5611388" y="5971371"/>
              <a:ext cx="12994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0" name="Freeform 98"/>
            <p:cNvSpPr>
              <a:spLocks/>
            </p:cNvSpPr>
            <p:nvPr/>
          </p:nvSpPr>
          <p:spPr bwMode="auto">
            <a:xfrm>
              <a:off x="5569118" y="6017468"/>
              <a:ext cx="73582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2" y="340"/>
                </a:cxn>
                <a:cxn ang="0">
                  <a:pos x="45" y="4"/>
                </a:cxn>
                <a:cxn ang="0">
                  <a:pos x="42" y="12"/>
                </a:cxn>
              </a:cxnLst>
              <a:rect l="0" t="0" r="r" b="b"/>
              <a:pathLst>
                <a:path w="47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2" y="343"/>
                    <a:pt x="12" y="340"/>
                  </a:cubicBezTo>
                  <a:cubicBezTo>
                    <a:pt x="5" y="225"/>
                    <a:pt x="11" y="84"/>
                    <a:pt x="45" y="4"/>
                  </a:cubicBezTo>
                  <a:cubicBezTo>
                    <a:pt x="47" y="0"/>
                    <a:pt x="42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1" name="Freeform 99"/>
            <p:cNvSpPr>
              <a:spLocks/>
            </p:cNvSpPr>
            <p:nvPr/>
          </p:nvSpPr>
          <p:spPr bwMode="auto">
            <a:xfrm>
              <a:off x="5656790" y="6053756"/>
              <a:ext cx="112721" cy="308944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2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2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2" name="Freeform 100"/>
            <p:cNvSpPr>
              <a:spLocks/>
            </p:cNvSpPr>
            <p:nvPr/>
          </p:nvSpPr>
          <p:spPr bwMode="auto">
            <a:xfrm>
              <a:off x="5487707" y="5978237"/>
              <a:ext cx="89238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0" y="377"/>
                </a:cxn>
                <a:cxn ang="0">
                  <a:pos x="2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8" y="389"/>
                    <a:pt x="20" y="380"/>
                    <a:pt x="20" y="377"/>
                  </a:cubicBezTo>
                  <a:cubicBezTo>
                    <a:pt x="45" y="259"/>
                    <a:pt x="51" y="108"/>
                    <a:pt x="2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3" name="Freeform 101"/>
            <p:cNvSpPr>
              <a:spLocks/>
            </p:cNvSpPr>
            <p:nvPr/>
          </p:nvSpPr>
          <p:spPr bwMode="auto">
            <a:xfrm>
              <a:off x="5556593" y="5971371"/>
              <a:ext cx="129943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0" y="399"/>
                </a:cxn>
                <a:cxn ang="0">
                  <a:pos x="61" y="386"/>
                </a:cxn>
                <a:cxn ang="0">
                  <a:pos x="3" y="5"/>
                </a:cxn>
                <a:cxn ang="0">
                  <a:pos x="10" y="14"/>
                </a:cxn>
              </a:cxnLst>
              <a:rect l="0" t="0" r="r" b="b"/>
              <a:pathLst>
                <a:path w="83" h="399">
                  <a:moveTo>
                    <a:pt x="10" y="14"/>
                  </a:moveTo>
                  <a:cubicBezTo>
                    <a:pt x="72" y="107"/>
                    <a:pt x="83" y="265"/>
                    <a:pt x="70" y="399"/>
                  </a:cubicBezTo>
                  <a:cubicBezTo>
                    <a:pt x="71" y="395"/>
                    <a:pt x="61" y="389"/>
                    <a:pt x="61" y="386"/>
                  </a:cubicBezTo>
                  <a:cubicBezTo>
                    <a:pt x="74" y="255"/>
                    <a:pt x="64" y="96"/>
                    <a:pt x="3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4" name="Freeform 102"/>
            <p:cNvSpPr>
              <a:spLocks/>
            </p:cNvSpPr>
            <p:nvPr/>
          </p:nvSpPr>
          <p:spPr bwMode="auto">
            <a:xfrm>
              <a:off x="4531140" y="6025314"/>
              <a:ext cx="178476" cy="337386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97" y="344"/>
                </a:cxn>
                <a:cxn ang="0">
                  <a:pos x="84" y="332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14" h="344">
                  <a:moveTo>
                    <a:pt x="14" y="13"/>
                  </a:moveTo>
                  <a:cubicBezTo>
                    <a:pt x="99" y="93"/>
                    <a:pt x="114" y="228"/>
                    <a:pt x="97" y="344"/>
                  </a:cubicBezTo>
                  <a:cubicBezTo>
                    <a:pt x="97" y="341"/>
                    <a:pt x="84" y="335"/>
                    <a:pt x="84" y="332"/>
                  </a:cubicBezTo>
                  <a:cubicBezTo>
                    <a:pt x="101" y="220"/>
                    <a:pt x="88" y="83"/>
                    <a:pt x="5" y="5"/>
                  </a:cubicBezTo>
                  <a:cubicBezTo>
                    <a:pt x="0" y="0"/>
                    <a:pt x="12" y="11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5" name="Freeform 103"/>
            <p:cNvSpPr>
              <a:spLocks/>
            </p:cNvSpPr>
            <p:nvPr/>
          </p:nvSpPr>
          <p:spPr bwMode="auto">
            <a:xfrm>
              <a:off x="4587501" y="6053756"/>
              <a:ext cx="112721" cy="308944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6" name="Freeform 104"/>
            <p:cNvSpPr>
              <a:spLocks/>
            </p:cNvSpPr>
            <p:nvPr/>
          </p:nvSpPr>
          <p:spPr bwMode="auto">
            <a:xfrm>
              <a:off x="4495132" y="6076314"/>
              <a:ext cx="165951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6" h="292">
                  <a:moveTo>
                    <a:pt x="12" y="11"/>
                  </a:moveTo>
                  <a:cubicBezTo>
                    <a:pt x="91" y="79"/>
                    <a:pt x="106" y="194"/>
                    <a:pt x="89" y="292"/>
                  </a:cubicBezTo>
                  <a:cubicBezTo>
                    <a:pt x="90" y="289"/>
                    <a:pt x="77" y="285"/>
                    <a:pt x="78" y="282"/>
                  </a:cubicBezTo>
                  <a:cubicBezTo>
                    <a:pt x="94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7" name="Freeform 105"/>
            <p:cNvSpPr>
              <a:spLocks/>
            </p:cNvSpPr>
            <p:nvPr/>
          </p:nvSpPr>
          <p:spPr bwMode="auto">
            <a:xfrm>
              <a:off x="4562452" y="5939986"/>
              <a:ext cx="89238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29" y="431"/>
                </a:cxn>
                <a:cxn ang="0">
                  <a:pos x="37" y="414"/>
                </a:cxn>
                <a:cxn ang="0">
                  <a:pos x="54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4" y="298"/>
                    <a:pt x="29" y="431"/>
                  </a:cubicBezTo>
                  <a:cubicBezTo>
                    <a:pt x="29" y="428"/>
                    <a:pt x="37" y="418"/>
                    <a:pt x="37" y="414"/>
                  </a:cubicBezTo>
                  <a:cubicBezTo>
                    <a:pt x="12" y="285"/>
                    <a:pt x="6" y="119"/>
                    <a:pt x="54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8" name="Freeform 106"/>
            <p:cNvSpPr>
              <a:spLocks/>
            </p:cNvSpPr>
            <p:nvPr/>
          </p:nvSpPr>
          <p:spPr bwMode="auto">
            <a:xfrm>
              <a:off x="4683001" y="6167525"/>
              <a:ext cx="75148" cy="195175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41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6" y="7"/>
                </a:cxn>
              </a:cxnLst>
              <a:rect l="0" t="0" r="r" b="b"/>
              <a:pathLst>
                <a:path w="48" h="199">
                  <a:moveTo>
                    <a:pt x="6" y="7"/>
                  </a:moveTo>
                  <a:cubicBezTo>
                    <a:pt x="42" y="53"/>
                    <a:pt x="48" y="132"/>
                    <a:pt x="41" y="199"/>
                  </a:cubicBezTo>
                  <a:cubicBezTo>
                    <a:pt x="41" y="197"/>
                    <a:pt x="35" y="194"/>
                    <a:pt x="35" y="192"/>
                  </a:cubicBezTo>
                  <a:cubicBezTo>
                    <a:pt x="43" y="127"/>
                    <a:pt x="37" y="48"/>
                    <a:pt x="2" y="3"/>
                  </a:cubicBezTo>
                  <a:cubicBezTo>
                    <a:pt x="0" y="0"/>
                    <a:pt x="5" y="6"/>
                    <a:pt x="6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9" name="Freeform 107"/>
            <p:cNvSpPr>
              <a:spLocks/>
            </p:cNvSpPr>
            <p:nvPr/>
          </p:nvSpPr>
          <p:spPr bwMode="auto">
            <a:xfrm>
              <a:off x="4659517" y="6005698"/>
              <a:ext cx="89238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3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0" name="Freeform 108"/>
            <p:cNvSpPr>
              <a:spLocks/>
            </p:cNvSpPr>
            <p:nvPr/>
          </p:nvSpPr>
          <p:spPr bwMode="auto">
            <a:xfrm>
              <a:off x="4734665" y="5971371"/>
              <a:ext cx="12994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1" name="Freeform 109"/>
            <p:cNvSpPr>
              <a:spLocks/>
            </p:cNvSpPr>
            <p:nvPr/>
          </p:nvSpPr>
          <p:spPr bwMode="auto">
            <a:xfrm>
              <a:off x="4692395" y="6017468"/>
              <a:ext cx="73582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2" y="340"/>
                </a:cxn>
                <a:cxn ang="0">
                  <a:pos x="45" y="4"/>
                </a:cxn>
                <a:cxn ang="0">
                  <a:pos x="42" y="12"/>
                </a:cxn>
              </a:cxnLst>
              <a:rect l="0" t="0" r="r" b="b"/>
              <a:pathLst>
                <a:path w="47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3" y="343"/>
                    <a:pt x="12" y="340"/>
                  </a:cubicBezTo>
                  <a:cubicBezTo>
                    <a:pt x="5" y="225"/>
                    <a:pt x="11" y="84"/>
                    <a:pt x="45" y="4"/>
                  </a:cubicBezTo>
                  <a:cubicBezTo>
                    <a:pt x="47" y="0"/>
                    <a:pt x="42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2" name="Freeform 110"/>
            <p:cNvSpPr>
              <a:spLocks/>
            </p:cNvSpPr>
            <p:nvPr/>
          </p:nvSpPr>
          <p:spPr bwMode="auto">
            <a:xfrm>
              <a:off x="4780067" y="6053756"/>
              <a:ext cx="114287" cy="308944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3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3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3" name="Freeform 111"/>
            <p:cNvSpPr>
              <a:spLocks/>
            </p:cNvSpPr>
            <p:nvPr/>
          </p:nvSpPr>
          <p:spPr bwMode="auto">
            <a:xfrm>
              <a:off x="4610984" y="5978237"/>
              <a:ext cx="89238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2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8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2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4" name="Freeform 112"/>
            <p:cNvSpPr>
              <a:spLocks/>
            </p:cNvSpPr>
            <p:nvPr/>
          </p:nvSpPr>
          <p:spPr bwMode="auto">
            <a:xfrm>
              <a:off x="4679870" y="5971371"/>
              <a:ext cx="129943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0" y="399"/>
                </a:cxn>
                <a:cxn ang="0">
                  <a:pos x="61" y="386"/>
                </a:cxn>
                <a:cxn ang="0">
                  <a:pos x="3" y="5"/>
                </a:cxn>
                <a:cxn ang="0">
                  <a:pos x="10" y="14"/>
                </a:cxn>
              </a:cxnLst>
              <a:rect l="0" t="0" r="r" b="b"/>
              <a:pathLst>
                <a:path w="83" h="399">
                  <a:moveTo>
                    <a:pt x="10" y="14"/>
                  </a:moveTo>
                  <a:cubicBezTo>
                    <a:pt x="72" y="107"/>
                    <a:pt x="83" y="265"/>
                    <a:pt x="70" y="399"/>
                  </a:cubicBezTo>
                  <a:cubicBezTo>
                    <a:pt x="71" y="396"/>
                    <a:pt x="61" y="389"/>
                    <a:pt x="61" y="386"/>
                  </a:cubicBezTo>
                  <a:cubicBezTo>
                    <a:pt x="74" y="255"/>
                    <a:pt x="64" y="96"/>
                    <a:pt x="3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5" name="Freeform 113"/>
            <p:cNvSpPr>
              <a:spLocks/>
            </p:cNvSpPr>
            <p:nvPr/>
          </p:nvSpPr>
          <p:spPr bwMode="auto">
            <a:xfrm>
              <a:off x="3576138" y="6076314"/>
              <a:ext cx="227009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2" y="292"/>
                </a:cxn>
                <a:cxn ang="0">
                  <a:pos x="106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5" y="79"/>
                    <a:pt x="145" y="194"/>
                    <a:pt x="122" y="292"/>
                  </a:cubicBezTo>
                  <a:cubicBezTo>
                    <a:pt x="123" y="289"/>
                    <a:pt x="106" y="285"/>
                    <a:pt x="106" y="282"/>
                  </a:cubicBezTo>
                  <a:cubicBezTo>
                    <a:pt x="128" y="187"/>
                    <a:pt x="111" y="70"/>
                    <a:pt x="6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6" name="Freeform 114"/>
            <p:cNvSpPr>
              <a:spLocks/>
            </p:cNvSpPr>
            <p:nvPr/>
          </p:nvSpPr>
          <p:spPr bwMode="auto">
            <a:xfrm>
              <a:off x="3702950" y="6017468"/>
              <a:ext cx="103328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6" y="352"/>
                </a:cxn>
                <a:cxn ang="0">
                  <a:pos x="49" y="340"/>
                </a:cxn>
                <a:cxn ang="0">
                  <a:pos x="3" y="4"/>
                </a:cxn>
                <a:cxn ang="0">
                  <a:pos x="8" y="12"/>
                </a:cxn>
              </a:cxnLst>
              <a:rect l="0" t="0" r="r" b="b"/>
              <a:pathLst>
                <a:path w="66" h="352">
                  <a:moveTo>
                    <a:pt x="8" y="12"/>
                  </a:moveTo>
                  <a:cubicBezTo>
                    <a:pt x="57" y="94"/>
                    <a:pt x="66" y="233"/>
                    <a:pt x="56" y="352"/>
                  </a:cubicBezTo>
                  <a:cubicBezTo>
                    <a:pt x="56" y="349"/>
                    <a:pt x="48" y="343"/>
                    <a:pt x="49" y="340"/>
                  </a:cubicBezTo>
                  <a:cubicBezTo>
                    <a:pt x="58" y="225"/>
                    <a:pt x="51" y="84"/>
                    <a:pt x="3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7" name="Freeform 115"/>
            <p:cNvSpPr>
              <a:spLocks/>
            </p:cNvSpPr>
            <p:nvPr/>
          </p:nvSpPr>
          <p:spPr bwMode="auto">
            <a:xfrm>
              <a:off x="3853246" y="6053756"/>
              <a:ext cx="154992" cy="308944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5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99" h="315">
                  <a:moveTo>
                    <a:pt x="14" y="13"/>
                  </a:moveTo>
                  <a:cubicBezTo>
                    <a:pt x="99" y="97"/>
                    <a:pt x="91" y="218"/>
                    <a:pt x="48" y="315"/>
                  </a:cubicBezTo>
                  <a:cubicBezTo>
                    <a:pt x="49" y="312"/>
                    <a:pt x="34" y="305"/>
                    <a:pt x="35" y="303"/>
                  </a:cubicBezTo>
                  <a:cubicBezTo>
                    <a:pt x="78" y="209"/>
                    <a:pt x="88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8" name="Freeform 116"/>
            <p:cNvSpPr>
              <a:spLocks/>
            </p:cNvSpPr>
            <p:nvPr/>
          </p:nvSpPr>
          <p:spPr bwMode="auto">
            <a:xfrm>
              <a:off x="3726434" y="6076314"/>
              <a:ext cx="227009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3" y="292"/>
                </a:cxn>
                <a:cxn ang="0">
                  <a:pos x="107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6" y="79"/>
                    <a:pt x="145" y="194"/>
                    <a:pt x="123" y="292"/>
                  </a:cubicBezTo>
                  <a:cubicBezTo>
                    <a:pt x="123" y="289"/>
                    <a:pt x="106" y="285"/>
                    <a:pt x="107" y="282"/>
                  </a:cubicBezTo>
                  <a:cubicBezTo>
                    <a:pt x="129" y="187"/>
                    <a:pt x="112" y="70"/>
                    <a:pt x="6" y="4"/>
                  </a:cubicBezTo>
                  <a:cubicBezTo>
                    <a:pt x="0" y="0"/>
                    <a:pt x="16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9" name="Freeform 117"/>
            <p:cNvSpPr>
              <a:spLocks/>
            </p:cNvSpPr>
            <p:nvPr/>
          </p:nvSpPr>
          <p:spPr bwMode="auto">
            <a:xfrm>
              <a:off x="3660680" y="6017468"/>
              <a:ext cx="103328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6" y="352"/>
                </a:cxn>
                <a:cxn ang="0">
                  <a:pos x="48" y="340"/>
                </a:cxn>
                <a:cxn ang="0">
                  <a:pos x="3" y="4"/>
                </a:cxn>
                <a:cxn ang="0">
                  <a:pos x="8" y="12"/>
                </a:cxn>
              </a:cxnLst>
              <a:rect l="0" t="0" r="r" b="b"/>
              <a:pathLst>
                <a:path w="66" h="352">
                  <a:moveTo>
                    <a:pt x="8" y="12"/>
                  </a:moveTo>
                  <a:cubicBezTo>
                    <a:pt x="57" y="94"/>
                    <a:pt x="66" y="233"/>
                    <a:pt x="56" y="352"/>
                  </a:cubicBezTo>
                  <a:cubicBezTo>
                    <a:pt x="56" y="349"/>
                    <a:pt x="48" y="343"/>
                    <a:pt x="48" y="340"/>
                  </a:cubicBezTo>
                  <a:cubicBezTo>
                    <a:pt x="58" y="225"/>
                    <a:pt x="51" y="84"/>
                    <a:pt x="3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0" name="Freeform 118"/>
            <p:cNvSpPr>
              <a:spLocks/>
            </p:cNvSpPr>
            <p:nvPr/>
          </p:nvSpPr>
          <p:spPr bwMode="auto">
            <a:xfrm>
              <a:off x="3594926" y="6053756"/>
              <a:ext cx="154992" cy="308944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5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99" h="315">
                  <a:moveTo>
                    <a:pt x="14" y="13"/>
                  </a:moveTo>
                  <a:cubicBezTo>
                    <a:pt x="99" y="97"/>
                    <a:pt x="91" y="218"/>
                    <a:pt x="48" y="315"/>
                  </a:cubicBezTo>
                  <a:cubicBezTo>
                    <a:pt x="49" y="312"/>
                    <a:pt x="34" y="305"/>
                    <a:pt x="35" y="303"/>
                  </a:cubicBezTo>
                  <a:cubicBezTo>
                    <a:pt x="77" y="209"/>
                    <a:pt x="88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1" name="Freeform 119"/>
            <p:cNvSpPr>
              <a:spLocks/>
            </p:cNvSpPr>
            <p:nvPr/>
          </p:nvSpPr>
          <p:spPr bwMode="auto">
            <a:xfrm>
              <a:off x="3759311" y="5971371"/>
              <a:ext cx="178475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4" h="399">
                  <a:moveTo>
                    <a:pt x="101" y="14"/>
                  </a:moveTo>
                  <a:cubicBezTo>
                    <a:pt x="15" y="107"/>
                    <a:pt x="0" y="265"/>
                    <a:pt x="18" y="399"/>
                  </a:cubicBezTo>
                  <a:cubicBezTo>
                    <a:pt x="17" y="396"/>
                    <a:pt x="31" y="389"/>
                    <a:pt x="30" y="386"/>
                  </a:cubicBezTo>
                  <a:cubicBezTo>
                    <a:pt x="13" y="255"/>
                    <a:pt x="26" y="96"/>
                    <a:pt x="110" y="5"/>
                  </a:cubicBezTo>
                  <a:cubicBezTo>
                    <a:pt x="114" y="0"/>
                    <a:pt x="102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2" name="Freeform 120"/>
            <p:cNvSpPr>
              <a:spLocks/>
            </p:cNvSpPr>
            <p:nvPr/>
          </p:nvSpPr>
          <p:spPr bwMode="auto">
            <a:xfrm>
              <a:off x="3731130" y="5971371"/>
              <a:ext cx="178476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4" h="399">
                  <a:moveTo>
                    <a:pt x="101" y="14"/>
                  </a:moveTo>
                  <a:cubicBezTo>
                    <a:pt x="15" y="107"/>
                    <a:pt x="0" y="265"/>
                    <a:pt x="18" y="399"/>
                  </a:cubicBezTo>
                  <a:cubicBezTo>
                    <a:pt x="17" y="396"/>
                    <a:pt x="31" y="389"/>
                    <a:pt x="30" y="386"/>
                  </a:cubicBezTo>
                  <a:cubicBezTo>
                    <a:pt x="13" y="255"/>
                    <a:pt x="26" y="96"/>
                    <a:pt x="110" y="5"/>
                  </a:cubicBezTo>
                  <a:cubicBezTo>
                    <a:pt x="114" y="0"/>
                    <a:pt x="102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3" name="Freeform 121"/>
            <p:cNvSpPr>
              <a:spLocks/>
            </p:cNvSpPr>
            <p:nvPr/>
          </p:nvSpPr>
          <p:spPr bwMode="auto">
            <a:xfrm>
              <a:off x="3798451" y="5888986"/>
              <a:ext cx="81409" cy="473714"/>
            </a:xfrm>
            <a:custGeom>
              <a:avLst/>
              <a:gdLst/>
              <a:ahLst/>
              <a:cxnLst>
                <a:cxn ang="0">
                  <a:pos x="46" y="18"/>
                </a:cxn>
                <a:cxn ang="0">
                  <a:pos x="8" y="483"/>
                </a:cxn>
                <a:cxn ang="0">
                  <a:pos x="14" y="467"/>
                </a:cxn>
                <a:cxn ang="0">
                  <a:pos x="50" y="7"/>
                </a:cxn>
                <a:cxn ang="0">
                  <a:pos x="46" y="18"/>
                </a:cxn>
              </a:cxnLst>
              <a:rect l="0" t="0" r="r" b="b"/>
              <a:pathLst>
                <a:path w="52" h="483">
                  <a:moveTo>
                    <a:pt x="46" y="18"/>
                  </a:moveTo>
                  <a:cubicBezTo>
                    <a:pt x="7" y="130"/>
                    <a:pt x="0" y="320"/>
                    <a:pt x="8" y="483"/>
                  </a:cubicBezTo>
                  <a:cubicBezTo>
                    <a:pt x="8" y="479"/>
                    <a:pt x="14" y="471"/>
                    <a:pt x="14" y="467"/>
                  </a:cubicBezTo>
                  <a:cubicBezTo>
                    <a:pt x="6" y="310"/>
                    <a:pt x="12" y="116"/>
                    <a:pt x="50" y="7"/>
                  </a:cubicBezTo>
                  <a:cubicBezTo>
                    <a:pt x="52" y="0"/>
                    <a:pt x="46" y="16"/>
                    <a:pt x="46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4" name="Freeform 122"/>
            <p:cNvSpPr>
              <a:spLocks/>
            </p:cNvSpPr>
            <p:nvPr/>
          </p:nvSpPr>
          <p:spPr bwMode="auto">
            <a:xfrm>
              <a:off x="3818803" y="5939986"/>
              <a:ext cx="123681" cy="422714"/>
            </a:xfrm>
            <a:custGeom>
              <a:avLst/>
              <a:gdLst/>
              <a:ahLst/>
              <a:cxnLst>
                <a:cxn ang="0">
                  <a:pos x="68" y="18"/>
                </a:cxn>
                <a:cxn ang="0">
                  <a:pos x="41" y="431"/>
                </a:cxn>
                <a:cxn ang="0">
                  <a:pos x="51" y="414"/>
                </a:cxn>
                <a:cxn ang="0">
                  <a:pos x="75" y="6"/>
                </a:cxn>
                <a:cxn ang="0">
                  <a:pos x="68" y="18"/>
                </a:cxn>
              </a:cxnLst>
              <a:rect l="0" t="0" r="r" b="b"/>
              <a:pathLst>
                <a:path w="79" h="431">
                  <a:moveTo>
                    <a:pt x="68" y="18"/>
                  </a:moveTo>
                  <a:cubicBezTo>
                    <a:pt x="0" y="133"/>
                    <a:pt x="6" y="298"/>
                    <a:pt x="41" y="431"/>
                  </a:cubicBezTo>
                  <a:cubicBezTo>
                    <a:pt x="40" y="428"/>
                    <a:pt x="52" y="418"/>
                    <a:pt x="51" y="414"/>
                  </a:cubicBezTo>
                  <a:cubicBezTo>
                    <a:pt x="17" y="285"/>
                    <a:pt x="9" y="119"/>
                    <a:pt x="75" y="6"/>
                  </a:cubicBezTo>
                  <a:cubicBezTo>
                    <a:pt x="79" y="0"/>
                    <a:pt x="69" y="16"/>
                    <a:pt x="68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5" name="Freeform 123"/>
            <p:cNvSpPr>
              <a:spLocks/>
            </p:cNvSpPr>
            <p:nvPr/>
          </p:nvSpPr>
          <p:spPr bwMode="auto">
            <a:xfrm>
              <a:off x="3984754" y="6167525"/>
              <a:ext cx="103328" cy="195175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56" y="199"/>
                </a:cxn>
                <a:cxn ang="0">
                  <a:pos x="49" y="192"/>
                </a:cxn>
                <a:cxn ang="0">
                  <a:pos x="3" y="3"/>
                </a:cxn>
                <a:cxn ang="0">
                  <a:pos x="8" y="7"/>
                </a:cxn>
              </a:cxnLst>
              <a:rect l="0" t="0" r="r" b="b"/>
              <a:pathLst>
                <a:path w="66" h="199">
                  <a:moveTo>
                    <a:pt x="8" y="7"/>
                  </a:moveTo>
                  <a:cubicBezTo>
                    <a:pt x="57" y="53"/>
                    <a:pt x="66" y="132"/>
                    <a:pt x="56" y="199"/>
                  </a:cubicBezTo>
                  <a:cubicBezTo>
                    <a:pt x="56" y="197"/>
                    <a:pt x="48" y="194"/>
                    <a:pt x="49" y="192"/>
                  </a:cubicBezTo>
                  <a:cubicBezTo>
                    <a:pt x="58" y="127"/>
                    <a:pt x="51" y="48"/>
                    <a:pt x="3" y="3"/>
                  </a:cubicBezTo>
                  <a:cubicBezTo>
                    <a:pt x="0" y="0"/>
                    <a:pt x="7" y="6"/>
                    <a:pt x="8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6" name="Freeform 124"/>
            <p:cNvSpPr>
              <a:spLocks/>
            </p:cNvSpPr>
            <p:nvPr/>
          </p:nvSpPr>
          <p:spPr bwMode="auto">
            <a:xfrm>
              <a:off x="3951877" y="6005698"/>
              <a:ext cx="122115" cy="357002"/>
            </a:xfrm>
            <a:custGeom>
              <a:avLst/>
              <a:gdLst/>
              <a:ahLst/>
              <a:cxnLst>
                <a:cxn ang="0">
                  <a:pos x="67" y="15"/>
                </a:cxn>
                <a:cxn ang="0">
                  <a:pos x="41" y="364"/>
                </a:cxn>
                <a:cxn ang="0">
                  <a:pos x="51" y="350"/>
                </a:cxn>
                <a:cxn ang="0">
                  <a:pos x="74" y="5"/>
                </a:cxn>
                <a:cxn ang="0">
                  <a:pos x="67" y="15"/>
                </a:cxn>
              </a:cxnLst>
              <a:rect l="0" t="0" r="r" b="b"/>
              <a:pathLst>
                <a:path w="78" h="364">
                  <a:moveTo>
                    <a:pt x="67" y="15"/>
                  </a:moveTo>
                  <a:cubicBezTo>
                    <a:pt x="0" y="112"/>
                    <a:pt x="7" y="251"/>
                    <a:pt x="41" y="364"/>
                  </a:cubicBezTo>
                  <a:cubicBezTo>
                    <a:pt x="40" y="361"/>
                    <a:pt x="52" y="353"/>
                    <a:pt x="51" y="350"/>
                  </a:cubicBezTo>
                  <a:cubicBezTo>
                    <a:pt x="18" y="241"/>
                    <a:pt x="8" y="100"/>
                    <a:pt x="74" y="5"/>
                  </a:cubicBezTo>
                  <a:cubicBezTo>
                    <a:pt x="78" y="0"/>
                    <a:pt x="68" y="13"/>
                    <a:pt x="67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7" name="Freeform 125"/>
            <p:cNvSpPr>
              <a:spLocks/>
            </p:cNvSpPr>
            <p:nvPr/>
          </p:nvSpPr>
          <p:spPr bwMode="auto">
            <a:xfrm>
              <a:off x="4088082" y="5965486"/>
              <a:ext cx="147164" cy="397214"/>
            </a:xfrm>
            <a:custGeom>
              <a:avLst/>
              <a:gdLst/>
              <a:ahLst/>
              <a:cxnLst>
                <a:cxn ang="0">
                  <a:pos x="57" y="16"/>
                </a:cxn>
                <a:cxn ang="0">
                  <a:pos x="84" y="405"/>
                </a:cxn>
                <a:cxn ang="0">
                  <a:pos x="93" y="390"/>
                </a:cxn>
                <a:cxn ang="0">
                  <a:pos x="63" y="5"/>
                </a:cxn>
                <a:cxn ang="0">
                  <a:pos x="57" y="16"/>
                </a:cxn>
              </a:cxnLst>
              <a:rect l="0" t="0" r="r" b="b"/>
              <a:pathLst>
                <a:path w="94" h="405">
                  <a:moveTo>
                    <a:pt x="57" y="16"/>
                  </a:moveTo>
                  <a:cubicBezTo>
                    <a:pt x="0" y="120"/>
                    <a:pt x="29" y="276"/>
                    <a:pt x="84" y="405"/>
                  </a:cubicBezTo>
                  <a:cubicBezTo>
                    <a:pt x="83" y="402"/>
                    <a:pt x="94" y="393"/>
                    <a:pt x="93" y="390"/>
                  </a:cubicBezTo>
                  <a:cubicBezTo>
                    <a:pt x="39" y="265"/>
                    <a:pt x="7" y="107"/>
                    <a:pt x="63" y="5"/>
                  </a:cubicBezTo>
                  <a:cubicBezTo>
                    <a:pt x="67" y="0"/>
                    <a:pt x="58" y="14"/>
                    <a:pt x="57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8" name="Freeform 126"/>
            <p:cNvSpPr>
              <a:spLocks/>
            </p:cNvSpPr>
            <p:nvPr/>
          </p:nvSpPr>
          <p:spPr bwMode="auto">
            <a:xfrm>
              <a:off x="3997279" y="6017468"/>
              <a:ext cx="101762" cy="345232"/>
            </a:xfrm>
            <a:custGeom>
              <a:avLst/>
              <a:gdLst/>
              <a:ahLst/>
              <a:cxnLst>
                <a:cxn ang="0">
                  <a:pos x="58" y="12"/>
                </a:cxn>
                <a:cxn ang="0">
                  <a:pos x="10" y="352"/>
                </a:cxn>
                <a:cxn ang="0">
                  <a:pos x="17" y="340"/>
                </a:cxn>
                <a:cxn ang="0">
                  <a:pos x="63" y="4"/>
                </a:cxn>
                <a:cxn ang="0">
                  <a:pos x="58" y="12"/>
                </a:cxn>
              </a:cxnLst>
              <a:rect l="0" t="0" r="r" b="b"/>
              <a:pathLst>
                <a:path w="65" h="352">
                  <a:moveTo>
                    <a:pt x="58" y="12"/>
                  </a:moveTo>
                  <a:cubicBezTo>
                    <a:pt x="9" y="94"/>
                    <a:pt x="0" y="233"/>
                    <a:pt x="10" y="352"/>
                  </a:cubicBezTo>
                  <a:cubicBezTo>
                    <a:pt x="10" y="349"/>
                    <a:pt x="17" y="343"/>
                    <a:pt x="17" y="340"/>
                  </a:cubicBezTo>
                  <a:cubicBezTo>
                    <a:pt x="7" y="225"/>
                    <a:pt x="15" y="84"/>
                    <a:pt x="63" y="4"/>
                  </a:cubicBezTo>
                  <a:cubicBezTo>
                    <a:pt x="65" y="0"/>
                    <a:pt x="58" y="11"/>
                    <a:pt x="5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9" name="Freeform 127"/>
            <p:cNvSpPr>
              <a:spLocks/>
            </p:cNvSpPr>
            <p:nvPr/>
          </p:nvSpPr>
          <p:spPr bwMode="auto">
            <a:xfrm>
              <a:off x="4117828" y="6053756"/>
              <a:ext cx="156558" cy="308944"/>
            </a:xfrm>
            <a:custGeom>
              <a:avLst/>
              <a:gdLst/>
              <a:ahLst/>
              <a:cxnLst>
                <a:cxn ang="0">
                  <a:pos x="86" y="13"/>
                </a:cxn>
                <a:cxn ang="0">
                  <a:pos x="52" y="315"/>
                </a:cxn>
                <a:cxn ang="0">
                  <a:pos x="64" y="303"/>
                </a:cxn>
                <a:cxn ang="0">
                  <a:pos x="95" y="5"/>
                </a:cxn>
                <a:cxn ang="0">
                  <a:pos x="86" y="13"/>
                </a:cxn>
              </a:cxnLst>
              <a:rect l="0" t="0" r="r" b="b"/>
              <a:pathLst>
                <a:path w="100" h="315">
                  <a:moveTo>
                    <a:pt x="86" y="13"/>
                  </a:moveTo>
                  <a:cubicBezTo>
                    <a:pt x="0" y="97"/>
                    <a:pt x="8" y="218"/>
                    <a:pt x="52" y="315"/>
                  </a:cubicBezTo>
                  <a:cubicBezTo>
                    <a:pt x="51" y="312"/>
                    <a:pt x="65" y="305"/>
                    <a:pt x="64" y="303"/>
                  </a:cubicBezTo>
                  <a:cubicBezTo>
                    <a:pt x="22" y="209"/>
                    <a:pt x="11" y="87"/>
                    <a:pt x="95" y="5"/>
                  </a:cubicBezTo>
                  <a:cubicBezTo>
                    <a:pt x="100" y="0"/>
                    <a:pt x="87" y="12"/>
                    <a:pt x="86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0" name="Freeform 128"/>
            <p:cNvSpPr>
              <a:spLocks/>
            </p:cNvSpPr>
            <p:nvPr/>
          </p:nvSpPr>
          <p:spPr bwMode="auto">
            <a:xfrm>
              <a:off x="3884557" y="5978237"/>
              <a:ext cx="123681" cy="384463"/>
            </a:xfrm>
            <a:custGeom>
              <a:avLst/>
              <a:gdLst/>
              <a:ahLst/>
              <a:cxnLst>
                <a:cxn ang="0">
                  <a:pos x="11" y="16"/>
                </a:cxn>
                <a:cxn ang="0">
                  <a:pos x="39" y="392"/>
                </a:cxn>
                <a:cxn ang="0">
                  <a:pos x="29" y="377"/>
                </a:cxn>
                <a:cxn ang="0">
                  <a:pos x="4" y="5"/>
                </a:cxn>
                <a:cxn ang="0">
                  <a:pos x="11" y="16"/>
                </a:cxn>
              </a:cxnLst>
              <a:rect l="0" t="0" r="r" b="b"/>
              <a:pathLst>
                <a:path w="79" h="392">
                  <a:moveTo>
                    <a:pt x="11" y="16"/>
                  </a:moveTo>
                  <a:cubicBezTo>
                    <a:pt x="79" y="121"/>
                    <a:pt x="73" y="271"/>
                    <a:pt x="39" y="392"/>
                  </a:cubicBezTo>
                  <a:cubicBezTo>
                    <a:pt x="40" y="389"/>
                    <a:pt x="28" y="380"/>
                    <a:pt x="29" y="377"/>
                  </a:cubicBezTo>
                  <a:cubicBezTo>
                    <a:pt x="62" y="259"/>
                    <a:pt x="70" y="108"/>
                    <a:pt x="4" y="5"/>
                  </a:cubicBezTo>
                  <a:cubicBezTo>
                    <a:pt x="0" y="0"/>
                    <a:pt x="10" y="14"/>
                    <a:pt x="1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1" name="Freeform 129"/>
            <p:cNvSpPr>
              <a:spLocks/>
            </p:cNvSpPr>
            <p:nvPr/>
          </p:nvSpPr>
          <p:spPr bwMode="auto">
            <a:xfrm>
              <a:off x="4263427" y="6025314"/>
              <a:ext cx="178475" cy="337386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97" y="344"/>
                </a:cxn>
                <a:cxn ang="0">
                  <a:pos x="84" y="332"/>
                </a:cxn>
                <a:cxn ang="0">
                  <a:pos x="5" y="5"/>
                </a:cxn>
                <a:cxn ang="0">
                  <a:pos x="13" y="13"/>
                </a:cxn>
              </a:cxnLst>
              <a:rect l="0" t="0" r="r" b="b"/>
              <a:pathLst>
                <a:path w="114" h="344">
                  <a:moveTo>
                    <a:pt x="13" y="13"/>
                  </a:moveTo>
                  <a:cubicBezTo>
                    <a:pt x="99" y="93"/>
                    <a:pt x="114" y="228"/>
                    <a:pt x="97" y="344"/>
                  </a:cubicBezTo>
                  <a:cubicBezTo>
                    <a:pt x="97" y="341"/>
                    <a:pt x="84" y="335"/>
                    <a:pt x="84" y="332"/>
                  </a:cubicBezTo>
                  <a:cubicBezTo>
                    <a:pt x="101" y="220"/>
                    <a:pt x="88" y="83"/>
                    <a:pt x="5" y="5"/>
                  </a:cubicBezTo>
                  <a:cubicBezTo>
                    <a:pt x="0" y="0"/>
                    <a:pt x="12" y="11"/>
                    <a:pt x="1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2" name="Freeform 130"/>
            <p:cNvSpPr>
              <a:spLocks/>
            </p:cNvSpPr>
            <p:nvPr/>
          </p:nvSpPr>
          <p:spPr bwMode="auto">
            <a:xfrm>
              <a:off x="4056771" y="6076314"/>
              <a:ext cx="165951" cy="286386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90" y="292"/>
                </a:cxn>
                <a:cxn ang="0">
                  <a:pos x="78" y="282"/>
                </a:cxn>
                <a:cxn ang="0">
                  <a:pos x="5" y="4"/>
                </a:cxn>
                <a:cxn ang="0">
                  <a:pos x="13" y="11"/>
                </a:cxn>
              </a:cxnLst>
              <a:rect l="0" t="0" r="r" b="b"/>
              <a:pathLst>
                <a:path w="106" h="292">
                  <a:moveTo>
                    <a:pt x="13" y="11"/>
                  </a:moveTo>
                  <a:cubicBezTo>
                    <a:pt x="92" y="79"/>
                    <a:pt x="106" y="194"/>
                    <a:pt x="90" y="292"/>
                  </a:cubicBezTo>
                  <a:cubicBezTo>
                    <a:pt x="90" y="289"/>
                    <a:pt x="78" y="285"/>
                    <a:pt x="78" y="282"/>
                  </a:cubicBezTo>
                  <a:cubicBezTo>
                    <a:pt x="94" y="187"/>
                    <a:pt x="82" y="70"/>
                    <a:pt x="5" y="4"/>
                  </a:cubicBezTo>
                  <a:cubicBezTo>
                    <a:pt x="0" y="0"/>
                    <a:pt x="12" y="10"/>
                    <a:pt x="13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3" name="Freeform 131"/>
            <p:cNvSpPr>
              <a:spLocks/>
            </p:cNvSpPr>
            <p:nvPr/>
          </p:nvSpPr>
          <p:spPr bwMode="auto">
            <a:xfrm>
              <a:off x="4210197" y="6017468"/>
              <a:ext cx="73582" cy="345232"/>
            </a:xfrm>
            <a:custGeom>
              <a:avLst/>
              <a:gdLst/>
              <a:ahLst/>
              <a:cxnLst>
                <a:cxn ang="0">
                  <a:pos x="5" y="12"/>
                </a:cxn>
                <a:cxn ang="0">
                  <a:pos x="40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5" y="12"/>
                </a:cxn>
              </a:cxnLst>
              <a:rect l="0" t="0" r="r" b="b"/>
              <a:pathLst>
                <a:path w="47" h="352">
                  <a:moveTo>
                    <a:pt x="5" y="12"/>
                  </a:moveTo>
                  <a:cubicBezTo>
                    <a:pt x="41" y="94"/>
                    <a:pt x="47" y="233"/>
                    <a:pt x="40" y="352"/>
                  </a:cubicBezTo>
                  <a:cubicBezTo>
                    <a:pt x="40" y="349"/>
                    <a:pt x="34" y="343"/>
                    <a:pt x="35" y="340"/>
                  </a:cubicBezTo>
                  <a:cubicBezTo>
                    <a:pt x="42" y="225"/>
                    <a:pt x="36" y="84"/>
                    <a:pt x="2" y="4"/>
                  </a:cubicBezTo>
                  <a:cubicBezTo>
                    <a:pt x="0" y="0"/>
                    <a:pt x="5" y="11"/>
                    <a:pt x="5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4" name="Freeform 132"/>
            <p:cNvSpPr>
              <a:spLocks/>
            </p:cNvSpPr>
            <p:nvPr/>
          </p:nvSpPr>
          <p:spPr bwMode="auto">
            <a:xfrm>
              <a:off x="4319788" y="6053756"/>
              <a:ext cx="112721" cy="308944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5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5" name="Freeform 133"/>
            <p:cNvSpPr>
              <a:spLocks/>
            </p:cNvSpPr>
            <p:nvPr/>
          </p:nvSpPr>
          <p:spPr bwMode="auto">
            <a:xfrm>
              <a:off x="4227418" y="6076314"/>
              <a:ext cx="165951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6" h="292">
                  <a:moveTo>
                    <a:pt x="12" y="11"/>
                  </a:moveTo>
                  <a:cubicBezTo>
                    <a:pt x="91" y="79"/>
                    <a:pt x="106" y="194"/>
                    <a:pt x="89" y="292"/>
                  </a:cubicBezTo>
                  <a:cubicBezTo>
                    <a:pt x="90" y="289"/>
                    <a:pt x="77" y="285"/>
                    <a:pt x="78" y="282"/>
                  </a:cubicBezTo>
                  <a:cubicBezTo>
                    <a:pt x="94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6" name="Freeform 134"/>
            <p:cNvSpPr>
              <a:spLocks/>
            </p:cNvSpPr>
            <p:nvPr/>
          </p:nvSpPr>
          <p:spPr bwMode="auto">
            <a:xfrm>
              <a:off x="3987885" y="6017468"/>
              <a:ext cx="75148" cy="34523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41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6" y="12"/>
                </a:cxn>
              </a:cxnLst>
              <a:rect l="0" t="0" r="r" b="b"/>
              <a:pathLst>
                <a:path w="48" h="352">
                  <a:moveTo>
                    <a:pt x="6" y="12"/>
                  </a:moveTo>
                  <a:cubicBezTo>
                    <a:pt x="42" y="94"/>
                    <a:pt x="48" y="233"/>
                    <a:pt x="41" y="352"/>
                  </a:cubicBezTo>
                  <a:cubicBezTo>
                    <a:pt x="41" y="349"/>
                    <a:pt x="35" y="343"/>
                    <a:pt x="35" y="340"/>
                  </a:cubicBezTo>
                  <a:cubicBezTo>
                    <a:pt x="43" y="225"/>
                    <a:pt x="37" y="84"/>
                    <a:pt x="2" y="4"/>
                  </a:cubicBezTo>
                  <a:cubicBezTo>
                    <a:pt x="0" y="0"/>
                    <a:pt x="5" y="11"/>
                    <a:pt x="6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7" name="Freeform 135"/>
            <p:cNvSpPr>
              <a:spLocks/>
            </p:cNvSpPr>
            <p:nvPr/>
          </p:nvSpPr>
          <p:spPr bwMode="auto">
            <a:xfrm>
              <a:off x="3939352" y="6053756"/>
              <a:ext cx="114288" cy="308944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4" y="5"/>
                </a:cxn>
                <a:cxn ang="0">
                  <a:pos x="10" y="13"/>
                </a:cxn>
              </a:cxnLst>
              <a:rect l="0" t="0" r="r" b="b"/>
              <a:pathLst>
                <a:path w="73" h="315">
                  <a:moveTo>
                    <a:pt x="10" y="13"/>
                  </a:moveTo>
                  <a:cubicBezTo>
                    <a:pt x="73" y="97"/>
                    <a:pt x="67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7" y="209"/>
                    <a:pt x="65" y="87"/>
                    <a:pt x="4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8" name="Freeform 136"/>
            <p:cNvSpPr>
              <a:spLocks/>
            </p:cNvSpPr>
            <p:nvPr/>
          </p:nvSpPr>
          <p:spPr bwMode="auto">
            <a:xfrm>
              <a:off x="4230549" y="5971371"/>
              <a:ext cx="129944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2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2" y="399"/>
                  </a:cubicBezTo>
                  <a:cubicBezTo>
                    <a:pt x="12" y="395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9" name="Freeform 137"/>
            <p:cNvSpPr>
              <a:spLocks/>
            </p:cNvSpPr>
            <p:nvPr/>
          </p:nvSpPr>
          <p:spPr bwMode="auto">
            <a:xfrm>
              <a:off x="3920565" y="5917429"/>
              <a:ext cx="211353" cy="445271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71" y="454"/>
                </a:cxn>
                <a:cxn ang="0">
                  <a:pos x="54" y="436"/>
                </a:cxn>
                <a:cxn ang="0">
                  <a:pos x="7" y="6"/>
                </a:cxn>
                <a:cxn ang="0">
                  <a:pos x="19" y="19"/>
                </a:cxn>
              </a:cxnLst>
              <a:rect l="0" t="0" r="r" b="b"/>
              <a:pathLst>
                <a:path w="135" h="454">
                  <a:moveTo>
                    <a:pt x="19" y="19"/>
                  </a:moveTo>
                  <a:cubicBezTo>
                    <a:pt x="135" y="141"/>
                    <a:pt x="127" y="314"/>
                    <a:pt x="71" y="454"/>
                  </a:cubicBezTo>
                  <a:cubicBezTo>
                    <a:pt x="72" y="450"/>
                    <a:pt x="53" y="440"/>
                    <a:pt x="54" y="436"/>
                  </a:cubicBezTo>
                  <a:cubicBezTo>
                    <a:pt x="108" y="301"/>
                    <a:pt x="121" y="125"/>
                    <a:pt x="7" y="6"/>
                  </a:cubicBezTo>
                  <a:cubicBezTo>
                    <a:pt x="0" y="0"/>
                    <a:pt x="17" y="17"/>
                    <a:pt x="19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0" name="Freeform 138"/>
            <p:cNvSpPr>
              <a:spLocks/>
            </p:cNvSpPr>
            <p:nvPr/>
          </p:nvSpPr>
          <p:spPr bwMode="auto">
            <a:xfrm>
              <a:off x="4061467" y="5971371"/>
              <a:ext cx="12994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2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2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1" name="Freeform 139"/>
            <p:cNvSpPr>
              <a:spLocks/>
            </p:cNvSpPr>
            <p:nvPr/>
          </p:nvSpPr>
          <p:spPr bwMode="auto">
            <a:xfrm>
              <a:off x="4166361" y="5894871"/>
              <a:ext cx="203525" cy="467829"/>
            </a:xfrm>
            <a:custGeom>
              <a:avLst/>
              <a:gdLst/>
              <a:ahLst/>
              <a:cxnLst>
                <a:cxn ang="0">
                  <a:pos x="114" y="18"/>
                </a:cxn>
                <a:cxn ang="0">
                  <a:pos x="20" y="477"/>
                </a:cxn>
                <a:cxn ang="0">
                  <a:pos x="34" y="461"/>
                </a:cxn>
                <a:cxn ang="0">
                  <a:pos x="124" y="6"/>
                </a:cxn>
                <a:cxn ang="0">
                  <a:pos x="114" y="18"/>
                </a:cxn>
              </a:cxnLst>
              <a:rect l="0" t="0" r="r" b="b"/>
              <a:pathLst>
                <a:path w="130" h="477">
                  <a:moveTo>
                    <a:pt x="114" y="18"/>
                  </a:moveTo>
                  <a:cubicBezTo>
                    <a:pt x="18" y="128"/>
                    <a:pt x="0" y="316"/>
                    <a:pt x="20" y="477"/>
                  </a:cubicBezTo>
                  <a:cubicBezTo>
                    <a:pt x="20" y="473"/>
                    <a:pt x="35" y="465"/>
                    <a:pt x="34" y="461"/>
                  </a:cubicBezTo>
                  <a:cubicBezTo>
                    <a:pt x="15" y="306"/>
                    <a:pt x="30" y="115"/>
                    <a:pt x="124" y="6"/>
                  </a:cubicBezTo>
                  <a:cubicBezTo>
                    <a:pt x="130" y="0"/>
                    <a:pt x="116" y="16"/>
                    <a:pt x="114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2" name="Freeform 140"/>
            <p:cNvSpPr>
              <a:spLocks/>
            </p:cNvSpPr>
            <p:nvPr/>
          </p:nvSpPr>
          <p:spPr bwMode="auto">
            <a:xfrm>
              <a:off x="4294738" y="5939986"/>
              <a:ext cx="89238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29" y="431"/>
                </a:cxn>
                <a:cxn ang="0">
                  <a:pos x="37" y="414"/>
                </a:cxn>
                <a:cxn ang="0">
                  <a:pos x="54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4" y="298"/>
                    <a:pt x="29" y="431"/>
                  </a:cubicBezTo>
                  <a:cubicBezTo>
                    <a:pt x="29" y="428"/>
                    <a:pt x="37" y="418"/>
                    <a:pt x="37" y="414"/>
                  </a:cubicBezTo>
                  <a:cubicBezTo>
                    <a:pt x="12" y="285"/>
                    <a:pt x="6" y="119"/>
                    <a:pt x="54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3" name="Freeform 141"/>
            <p:cNvSpPr>
              <a:spLocks/>
            </p:cNvSpPr>
            <p:nvPr/>
          </p:nvSpPr>
          <p:spPr bwMode="auto">
            <a:xfrm>
              <a:off x="4415288" y="6167525"/>
              <a:ext cx="75147" cy="195175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41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6" y="7"/>
                </a:cxn>
              </a:cxnLst>
              <a:rect l="0" t="0" r="r" b="b"/>
              <a:pathLst>
                <a:path w="48" h="199">
                  <a:moveTo>
                    <a:pt x="6" y="7"/>
                  </a:moveTo>
                  <a:cubicBezTo>
                    <a:pt x="41" y="53"/>
                    <a:pt x="48" y="132"/>
                    <a:pt x="41" y="199"/>
                  </a:cubicBezTo>
                  <a:cubicBezTo>
                    <a:pt x="41" y="197"/>
                    <a:pt x="35" y="194"/>
                    <a:pt x="35" y="192"/>
                  </a:cubicBezTo>
                  <a:cubicBezTo>
                    <a:pt x="43" y="127"/>
                    <a:pt x="37" y="48"/>
                    <a:pt x="2" y="3"/>
                  </a:cubicBezTo>
                  <a:cubicBezTo>
                    <a:pt x="0" y="0"/>
                    <a:pt x="5" y="6"/>
                    <a:pt x="6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4" name="Freeform 142"/>
            <p:cNvSpPr>
              <a:spLocks/>
            </p:cNvSpPr>
            <p:nvPr/>
          </p:nvSpPr>
          <p:spPr bwMode="auto">
            <a:xfrm>
              <a:off x="4391804" y="6005698"/>
              <a:ext cx="89238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2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5" name="Freeform 143"/>
            <p:cNvSpPr>
              <a:spLocks/>
            </p:cNvSpPr>
            <p:nvPr/>
          </p:nvSpPr>
          <p:spPr bwMode="auto">
            <a:xfrm>
              <a:off x="4466952" y="5971371"/>
              <a:ext cx="129942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6" name="Freeform 144"/>
            <p:cNvSpPr>
              <a:spLocks/>
            </p:cNvSpPr>
            <p:nvPr/>
          </p:nvSpPr>
          <p:spPr bwMode="auto">
            <a:xfrm>
              <a:off x="4424681" y="6017468"/>
              <a:ext cx="73582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2" y="340"/>
                </a:cxn>
                <a:cxn ang="0">
                  <a:pos x="45" y="4"/>
                </a:cxn>
                <a:cxn ang="0">
                  <a:pos x="42" y="12"/>
                </a:cxn>
              </a:cxnLst>
              <a:rect l="0" t="0" r="r" b="b"/>
              <a:pathLst>
                <a:path w="47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2" y="343"/>
                    <a:pt x="12" y="340"/>
                  </a:cubicBezTo>
                  <a:cubicBezTo>
                    <a:pt x="5" y="225"/>
                    <a:pt x="11" y="84"/>
                    <a:pt x="45" y="4"/>
                  </a:cubicBezTo>
                  <a:cubicBezTo>
                    <a:pt x="47" y="0"/>
                    <a:pt x="42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7" name="Freeform 145"/>
            <p:cNvSpPr>
              <a:spLocks/>
            </p:cNvSpPr>
            <p:nvPr/>
          </p:nvSpPr>
          <p:spPr bwMode="auto">
            <a:xfrm>
              <a:off x="4512354" y="6053756"/>
              <a:ext cx="114287" cy="308944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3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3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8" name="Freeform 146"/>
            <p:cNvSpPr>
              <a:spLocks/>
            </p:cNvSpPr>
            <p:nvPr/>
          </p:nvSpPr>
          <p:spPr bwMode="auto">
            <a:xfrm>
              <a:off x="4343271" y="5978237"/>
              <a:ext cx="89238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2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8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2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9" name="Freeform 147"/>
            <p:cNvSpPr>
              <a:spLocks/>
            </p:cNvSpPr>
            <p:nvPr/>
          </p:nvSpPr>
          <p:spPr bwMode="auto">
            <a:xfrm>
              <a:off x="4412157" y="5971371"/>
              <a:ext cx="129942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0" y="399"/>
                </a:cxn>
                <a:cxn ang="0">
                  <a:pos x="61" y="386"/>
                </a:cxn>
                <a:cxn ang="0">
                  <a:pos x="3" y="5"/>
                </a:cxn>
                <a:cxn ang="0">
                  <a:pos x="10" y="14"/>
                </a:cxn>
              </a:cxnLst>
              <a:rect l="0" t="0" r="r" b="b"/>
              <a:pathLst>
                <a:path w="83" h="399">
                  <a:moveTo>
                    <a:pt x="10" y="14"/>
                  </a:moveTo>
                  <a:cubicBezTo>
                    <a:pt x="72" y="107"/>
                    <a:pt x="83" y="265"/>
                    <a:pt x="70" y="399"/>
                  </a:cubicBezTo>
                  <a:cubicBezTo>
                    <a:pt x="71" y="395"/>
                    <a:pt x="61" y="389"/>
                    <a:pt x="61" y="386"/>
                  </a:cubicBezTo>
                  <a:cubicBezTo>
                    <a:pt x="74" y="255"/>
                    <a:pt x="64" y="96"/>
                    <a:pt x="3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0" name="Freeform 148"/>
            <p:cNvSpPr>
              <a:spLocks/>
            </p:cNvSpPr>
            <p:nvPr/>
          </p:nvSpPr>
          <p:spPr bwMode="auto">
            <a:xfrm>
              <a:off x="3386704" y="6025314"/>
              <a:ext cx="180041" cy="337386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97" y="344"/>
                </a:cxn>
                <a:cxn ang="0">
                  <a:pos x="84" y="332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15" h="344">
                  <a:moveTo>
                    <a:pt x="14" y="13"/>
                  </a:moveTo>
                  <a:cubicBezTo>
                    <a:pt x="99" y="93"/>
                    <a:pt x="115" y="228"/>
                    <a:pt x="97" y="344"/>
                  </a:cubicBezTo>
                  <a:cubicBezTo>
                    <a:pt x="97" y="341"/>
                    <a:pt x="84" y="335"/>
                    <a:pt x="84" y="332"/>
                  </a:cubicBezTo>
                  <a:cubicBezTo>
                    <a:pt x="102" y="220"/>
                    <a:pt x="88" y="83"/>
                    <a:pt x="5" y="5"/>
                  </a:cubicBezTo>
                  <a:cubicBezTo>
                    <a:pt x="0" y="0"/>
                    <a:pt x="12" y="11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1" name="Freeform 149"/>
            <p:cNvSpPr>
              <a:spLocks/>
            </p:cNvSpPr>
            <p:nvPr/>
          </p:nvSpPr>
          <p:spPr bwMode="auto">
            <a:xfrm>
              <a:off x="3443065" y="6053756"/>
              <a:ext cx="112721" cy="308944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2" name="Freeform 150"/>
            <p:cNvSpPr>
              <a:spLocks/>
            </p:cNvSpPr>
            <p:nvPr/>
          </p:nvSpPr>
          <p:spPr bwMode="auto">
            <a:xfrm>
              <a:off x="3350695" y="6076314"/>
              <a:ext cx="165951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6" h="292">
                  <a:moveTo>
                    <a:pt x="12" y="11"/>
                  </a:moveTo>
                  <a:cubicBezTo>
                    <a:pt x="91" y="79"/>
                    <a:pt x="106" y="194"/>
                    <a:pt x="89" y="292"/>
                  </a:cubicBezTo>
                  <a:cubicBezTo>
                    <a:pt x="90" y="289"/>
                    <a:pt x="77" y="285"/>
                    <a:pt x="78" y="282"/>
                  </a:cubicBezTo>
                  <a:cubicBezTo>
                    <a:pt x="94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3" name="Freeform 151"/>
            <p:cNvSpPr>
              <a:spLocks/>
            </p:cNvSpPr>
            <p:nvPr/>
          </p:nvSpPr>
          <p:spPr bwMode="auto">
            <a:xfrm>
              <a:off x="3418015" y="5939986"/>
              <a:ext cx="89238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30" y="431"/>
                </a:cxn>
                <a:cxn ang="0">
                  <a:pos x="37" y="414"/>
                </a:cxn>
                <a:cxn ang="0">
                  <a:pos x="54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5" y="298"/>
                    <a:pt x="30" y="431"/>
                  </a:cubicBezTo>
                  <a:cubicBezTo>
                    <a:pt x="29" y="428"/>
                    <a:pt x="37" y="418"/>
                    <a:pt x="37" y="414"/>
                  </a:cubicBezTo>
                  <a:cubicBezTo>
                    <a:pt x="12" y="285"/>
                    <a:pt x="6" y="119"/>
                    <a:pt x="54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4" name="Freeform 152"/>
            <p:cNvSpPr>
              <a:spLocks/>
            </p:cNvSpPr>
            <p:nvPr/>
          </p:nvSpPr>
          <p:spPr bwMode="auto">
            <a:xfrm>
              <a:off x="3538565" y="6167525"/>
              <a:ext cx="75147" cy="195175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41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6" y="7"/>
                </a:cxn>
              </a:cxnLst>
              <a:rect l="0" t="0" r="r" b="b"/>
              <a:pathLst>
                <a:path w="48" h="199">
                  <a:moveTo>
                    <a:pt x="6" y="7"/>
                  </a:moveTo>
                  <a:cubicBezTo>
                    <a:pt x="42" y="53"/>
                    <a:pt x="48" y="132"/>
                    <a:pt x="41" y="199"/>
                  </a:cubicBezTo>
                  <a:cubicBezTo>
                    <a:pt x="41" y="197"/>
                    <a:pt x="35" y="194"/>
                    <a:pt x="35" y="192"/>
                  </a:cubicBezTo>
                  <a:cubicBezTo>
                    <a:pt x="43" y="127"/>
                    <a:pt x="37" y="48"/>
                    <a:pt x="2" y="3"/>
                  </a:cubicBezTo>
                  <a:cubicBezTo>
                    <a:pt x="0" y="0"/>
                    <a:pt x="5" y="6"/>
                    <a:pt x="6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5" name="Freeform 153"/>
            <p:cNvSpPr>
              <a:spLocks/>
            </p:cNvSpPr>
            <p:nvPr/>
          </p:nvSpPr>
          <p:spPr bwMode="auto">
            <a:xfrm>
              <a:off x="3515081" y="6005698"/>
              <a:ext cx="89238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3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6" name="Freeform 154"/>
            <p:cNvSpPr>
              <a:spLocks/>
            </p:cNvSpPr>
            <p:nvPr/>
          </p:nvSpPr>
          <p:spPr bwMode="auto">
            <a:xfrm>
              <a:off x="3590229" y="5971371"/>
              <a:ext cx="129942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3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5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7" name="Freeform 155"/>
            <p:cNvSpPr>
              <a:spLocks/>
            </p:cNvSpPr>
            <p:nvPr/>
          </p:nvSpPr>
          <p:spPr bwMode="auto">
            <a:xfrm>
              <a:off x="3547958" y="6017468"/>
              <a:ext cx="73582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2" y="340"/>
                </a:cxn>
                <a:cxn ang="0">
                  <a:pos x="45" y="4"/>
                </a:cxn>
                <a:cxn ang="0">
                  <a:pos x="42" y="12"/>
                </a:cxn>
              </a:cxnLst>
              <a:rect l="0" t="0" r="r" b="b"/>
              <a:pathLst>
                <a:path w="47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3" y="343"/>
                    <a:pt x="12" y="340"/>
                  </a:cubicBezTo>
                  <a:cubicBezTo>
                    <a:pt x="5" y="225"/>
                    <a:pt x="11" y="84"/>
                    <a:pt x="45" y="4"/>
                  </a:cubicBezTo>
                  <a:cubicBezTo>
                    <a:pt x="47" y="0"/>
                    <a:pt x="42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8" name="Freeform 156"/>
            <p:cNvSpPr>
              <a:spLocks/>
            </p:cNvSpPr>
            <p:nvPr/>
          </p:nvSpPr>
          <p:spPr bwMode="auto">
            <a:xfrm>
              <a:off x="3635631" y="6053756"/>
              <a:ext cx="114287" cy="308944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3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3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9" name="Freeform 157"/>
            <p:cNvSpPr>
              <a:spLocks/>
            </p:cNvSpPr>
            <p:nvPr/>
          </p:nvSpPr>
          <p:spPr bwMode="auto">
            <a:xfrm>
              <a:off x="3466548" y="5978237"/>
              <a:ext cx="89238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2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8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2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0" name="Freeform 158"/>
            <p:cNvSpPr>
              <a:spLocks/>
            </p:cNvSpPr>
            <p:nvPr/>
          </p:nvSpPr>
          <p:spPr bwMode="auto">
            <a:xfrm>
              <a:off x="3535434" y="5971371"/>
              <a:ext cx="129942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1" y="399"/>
                </a:cxn>
                <a:cxn ang="0">
                  <a:pos x="61" y="386"/>
                </a:cxn>
                <a:cxn ang="0">
                  <a:pos x="3" y="5"/>
                </a:cxn>
                <a:cxn ang="0">
                  <a:pos x="10" y="14"/>
                </a:cxn>
              </a:cxnLst>
              <a:rect l="0" t="0" r="r" b="b"/>
              <a:pathLst>
                <a:path w="83" h="399">
                  <a:moveTo>
                    <a:pt x="10" y="14"/>
                  </a:moveTo>
                  <a:cubicBezTo>
                    <a:pt x="72" y="107"/>
                    <a:pt x="83" y="265"/>
                    <a:pt x="71" y="399"/>
                  </a:cubicBezTo>
                  <a:cubicBezTo>
                    <a:pt x="71" y="396"/>
                    <a:pt x="61" y="389"/>
                    <a:pt x="61" y="386"/>
                  </a:cubicBezTo>
                  <a:cubicBezTo>
                    <a:pt x="74" y="255"/>
                    <a:pt x="64" y="96"/>
                    <a:pt x="3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1" name="Freeform 159"/>
            <p:cNvSpPr>
              <a:spLocks/>
            </p:cNvSpPr>
            <p:nvPr/>
          </p:nvSpPr>
          <p:spPr bwMode="auto">
            <a:xfrm>
              <a:off x="4692395" y="5927236"/>
              <a:ext cx="344427" cy="432522"/>
            </a:xfrm>
            <a:custGeom>
              <a:avLst/>
              <a:gdLst/>
              <a:ahLst/>
              <a:cxnLst>
                <a:cxn ang="0">
                  <a:pos x="194" y="15"/>
                </a:cxn>
                <a:cxn ang="0">
                  <a:pos x="35" y="441"/>
                </a:cxn>
                <a:cxn ang="0">
                  <a:pos x="58" y="427"/>
                </a:cxn>
                <a:cxn ang="0">
                  <a:pos x="211" y="5"/>
                </a:cxn>
                <a:cxn ang="0">
                  <a:pos x="194" y="15"/>
                </a:cxn>
              </a:cxnLst>
              <a:rect l="0" t="0" r="r" b="b"/>
              <a:pathLst>
                <a:path w="220" h="441">
                  <a:moveTo>
                    <a:pt x="194" y="15"/>
                  </a:moveTo>
                  <a:cubicBezTo>
                    <a:pt x="30" y="118"/>
                    <a:pt x="0" y="293"/>
                    <a:pt x="35" y="441"/>
                  </a:cubicBezTo>
                  <a:cubicBezTo>
                    <a:pt x="34" y="438"/>
                    <a:pt x="59" y="431"/>
                    <a:pt x="58" y="427"/>
                  </a:cubicBezTo>
                  <a:cubicBezTo>
                    <a:pt x="25" y="283"/>
                    <a:pt x="51" y="106"/>
                    <a:pt x="211" y="5"/>
                  </a:cubicBezTo>
                  <a:cubicBezTo>
                    <a:pt x="220" y="0"/>
                    <a:pt x="197" y="14"/>
                    <a:pt x="194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2" name="Freeform 160"/>
            <p:cNvSpPr>
              <a:spLocks/>
            </p:cNvSpPr>
            <p:nvPr/>
          </p:nvSpPr>
          <p:spPr bwMode="auto">
            <a:xfrm>
              <a:off x="4687698" y="5813467"/>
              <a:ext cx="154992" cy="523733"/>
            </a:xfrm>
            <a:custGeom>
              <a:avLst/>
              <a:gdLst/>
              <a:ahLst/>
              <a:cxnLst>
                <a:cxn ang="0">
                  <a:pos x="87" y="19"/>
                </a:cxn>
                <a:cxn ang="0">
                  <a:pos x="15" y="534"/>
                </a:cxn>
                <a:cxn ang="0">
                  <a:pos x="26" y="516"/>
                </a:cxn>
                <a:cxn ang="0">
                  <a:pos x="95" y="6"/>
                </a:cxn>
                <a:cxn ang="0">
                  <a:pos x="87" y="19"/>
                </a:cxn>
              </a:cxnLst>
              <a:rect l="0" t="0" r="r" b="b"/>
              <a:pathLst>
                <a:path w="99" h="534">
                  <a:moveTo>
                    <a:pt x="87" y="19"/>
                  </a:moveTo>
                  <a:cubicBezTo>
                    <a:pt x="13" y="143"/>
                    <a:pt x="0" y="354"/>
                    <a:pt x="15" y="534"/>
                  </a:cubicBezTo>
                  <a:cubicBezTo>
                    <a:pt x="15" y="530"/>
                    <a:pt x="27" y="521"/>
                    <a:pt x="26" y="516"/>
                  </a:cubicBezTo>
                  <a:cubicBezTo>
                    <a:pt x="11" y="342"/>
                    <a:pt x="23" y="128"/>
                    <a:pt x="95" y="6"/>
                  </a:cubicBezTo>
                  <a:cubicBezTo>
                    <a:pt x="99" y="0"/>
                    <a:pt x="89" y="17"/>
                    <a:pt x="87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3" name="Freeform 161"/>
            <p:cNvSpPr>
              <a:spLocks/>
            </p:cNvSpPr>
            <p:nvPr/>
          </p:nvSpPr>
          <p:spPr bwMode="auto">
            <a:xfrm>
              <a:off x="4380845" y="5862505"/>
              <a:ext cx="234837" cy="467830"/>
            </a:xfrm>
            <a:custGeom>
              <a:avLst/>
              <a:gdLst/>
              <a:ahLst/>
              <a:cxnLst>
                <a:cxn ang="0">
                  <a:pos x="130" y="20"/>
                </a:cxn>
                <a:cxn ang="0">
                  <a:pos x="78" y="477"/>
                </a:cxn>
                <a:cxn ang="0">
                  <a:pos x="97" y="459"/>
                </a:cxn>
                <a:cxn ang="0">
                  <a:pos x="143" y="7"/>
                </a:cxn>
                <a:cxn ang="0">
                  <a:pos x="130" y="20"/>
                </a:cxn>
              </a:cxnLst>
              <a:rect l="0" t="0" r="r" b="b"/>
              <a:pathLst>
                <a:path w="150" h="477">
                  <a:moveTo>
                    <a:pt x="130" y="20"/>
                  </a:moveTo>
                  <a:cubicBezTo>
                    <a:pt x="0" y="147"/>
                    <a:pt x="12" y="329"/>
                    <a:pt x="78" y="477"/>
                  </a:cubicBezTo>
                  <a:cubicBezTo>
                    <a:pt x="76" y="473"/>
                    <a:pt x="98" y="462"/>
                    <a:pt x="97" y="459"/>
                  </a:cubicBezTo>
                  <a:cubicBezTo>
                    <a:pt x="33" y="316"/>
                    <a:pt x="16" y="131"/>
                    <a:pt x="143" y="7"/>
                  </a:cubicBezTo>
                  <a:cubicBezTo>
                    <a:pt x="150" y="0"/>
                    <a:pt x="132" y="17"/>
                    <a:pt x="130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4" name="Freeform 162"/>
            <p:cNvSpPr>
              <a:spLocks/>
            </p:cNvSpPr>
            <p:nvPr/>
          </p:nvSpPr>
          <p:spPr bwMode="auto">
            <a:xfrm>
              <a:off x="4463821" y="5839947"/>
              <a:ext cx="344427" cy="433503"/>
            </a:xfrm>
            <a:custGeom>
              <a:avLst/>
              <a:gdLst/>
              <a:ahLst/>
              <a:cxnLst>
                <a:cxn ang="0">
                  <a:pos x="194" y="16"/>
                </a:cxn>
                <a:cxn ang="0">
                  <a:pos x="34" y="442"/>
                </a:cxn>
                <a:cxn ang="0">
                  <a:pos x="58" y="427"/>
                </a:cxn>
                <a:cxn ang="0">
                  <a:pos x="211" y="6"/>
                </a:cxn>
                <a:cxn ang="0">
                  <a:pos x="194" y="16"/>
                </a:cxn>
              </a:cxnLst>
              <a:rect l="0" t="0" r="r" b="b"/>
              <a:pathLst>
                <a:path w="220" h="442">
                  <a:moveTo>
                    <a:pt x="194" y="16"/>
                  </a:moveTo>
                  <a:cubicBezTo>
                    <a:pt x="30" y="119"/>
                    <a:pt x="0" y="293"/>
                    <a:pt x="34" y="442"/>
                  </a:cubicBezTo>
                  <a:cubicBezTo>
                    <a:pt x="33" y="438"/>
                    <a:pt x="59" y="431"/>
                    <a:pt x="58" y="427"/>
                  </a:cubicBezTo>
                  <a:cubicBezTo>
                    <a:pt x="25" y="283"/>
                    <a:pt x="50" y="106"/>
                    <a:pt x="211" y="6"/>
                  </a:cubicBezTo>
                  <a:cubicBezTo>
                    <a:pt x="220" y="0"/>
                    <a:pt x="197" y="14"/>
                    <a:pt x="194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5" name="Freeform 163"/>
            <p:cNvSpPr>
              <a:spLocks/>
            </p:cNvSpPr>
            <p:nvPr/>
          </p:nvSpPr>
          <p:spPr bwMode="auto">
            <a:xfrm>
              <a:off x="4751886" y="5837985"/>
              <a:ext cx="154993" cy="524715"/>
            </a:xfrm>
            <a:custGeom>
              <a:avLst/>
              <a:gdLst/>
              <a:ahLst/>
              <a:cxnLst>
                <a:cxn ang="0">
                  <a:pos x="88" y="20"/>
                </a:cxn>
                <a:cxn ang="0">
                  <a:pos x="16" y="535"/>
                </a:cxn>
                <a:cxn ang="0">
                  <a:pos x="26" y="517"/>
                </a:cxn>
                <a:cxn ang="0">
                  <a:pos x="95" y="7"/>
                </a:cxn>
                <a:cxn ang="0">
                  <a:pos x="88" y="20"/>
                </a:cxn>
              </a:cxnLst>
              <a:rect l="0" t="0" r="r" b="b"/>
              <a:pathLst>
                <a:path w="99" h="535">
                  <a:moveTo>
                    <a:pt x="88" y="20"/>
                  </a:moveTo>
                  <a:cubicBezTo>
                    <a:pt x="14" y="144"/>
                    <a:pt x="0" y="355"/>
                    <a:pt x="16" y="535"/>
                  </a:cubicBezTo>
                  <a:cubicBezTo>
                    <a:pt x="15" y="530"/>
                    <a:pt x="27" y="522"/>
                    <a:pt x="26" y="517"/>
                  </a:cubicBezTo>
                  <a:cubicBezTo>
                    <a:pt x="11" y="343"/>
                    <a:pt x="23" y="129"/>
                    <a:pt x="95" y="7"/>
                  </a:cubicBezTo>
                  <a:cubicBezTo>
                    <a:pt x="99" y="0"/>
                    <a:pt x="89" y="18"/>
                    <a:pt x="88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6" name="Freeform 164"/>
            <p:cNvSpPr>
              <a:spLocks/>
            </p:cNvSpPr>
            <p:nvPr/>
          </p:nvSpPr>
          <p:spPr bwMode="auto">
            <a:xfrm>
              <a:off x="4772239" y="5890947"/>
              <a:ext cx="236402" cy="467830"/>
            </a:xfrm>
            <a:custGeom>
              <a:avLst/>
              <a:gdLst/>
              <a:ahLst/>
              <a:cxnLst>
                <a:cxn ang="0">
                  <a:pos x="130" y="19"/>
                </a:cxn>
                <a:cxn ang="0">
                  <a:pos x="78" y="477"/>
                </a:cxn>
                <a:cxn ang="0">
                  <a:pos x="97" y="458"/>
                </a:cxn>
                <a:cxn ang="0">
                  <a:pos x="144" y="7"/>
                </a:cxn>
                <a:cxn ang="0">
                  <a:pos x="130" y="19"/>
                </a:cxn>
              </a:cxnLst>
              <a:rect l="0" t="0" r="r" b="b"/>
              <a:pathLst>
                <a:path w="151" h="477">
                  <a:moveTo>
                    <a:pt x="130" y="19"/>
                  </a:moveTo>
                  <a:cubicBezTo>
                    <a:pt x="0" y="147"/>
                    <a:pt x="12" y="329"/>
                    <a:pt x="78" y="477"/>
                  </a:cubicBezTo>
                  <a:cubicBezTo>
                    <a:pt x="76" y="473"/>
                    <a:pt x="99" y="462"/>
                    <a:pt x="97" y="458"/>
                  </a:cubicBezTo>
                  <a:cubicBezTo>
                    <a:pt x="33" y="316"/>
                    <a:pt x="17" y="131"/>
                    <a:pt x="144" y="7"/>
                  </a:cubicBezTo>
                  <a:cubicBezTo>
                    <a:pt x="151" y="0"/>
                    <a:pt x="132" y="17"/>
                    <a:pt x="130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7" name="Freeform 165"/>
            <p:cNvSpPr>
              <a:spLocks/>
            </p:cNvSpPr>
            <p:nvPr/>
          </p:nvSpPr>
          <p:spPr bwMode="auto">
            <a:xfrm>
              <a:off x="4487304" y="5740889"/>
              <a:ext cx="270845" cy="593369"/>
            </a:xfrm>
            <a:custGeom>
              <a:avLst/>
              <a:gdLst/>
              <a:ahLst/>
              <a:cxnLst>
                <a:cxn ang="0">
                  <a:pos x="20" y="21"/>
                </a:cxn>
                <a:cxn ang="0">
                  <a:pos x="146" y="605"/>
                </a:cxn>
                <a:cxn ang="0">
                  <a:pos x="128" y="585"/>
                </a:cxn>
                <a:cxn ang="0">
                  <a:pos x="7" y="7"/>
                </a:cxn>
                <a:cxn ang="0">
                  <a:pos x="20" y="21"/>
                </a:cxn>
              </a:cxnLst>
              <a:rect l="0" t="0" r="r" b="b"/>
              <a:pathLst>
                <a:path w="173" h="605">
                  <a:moveTo>
                    <a:pt x="20" y="21"/>
                  </a:moveTo>
                  <a:cubicBezTo>
                    <a:pt x="150" y="162"/>
                    <a:pt x="173" y="401"/>
                    <a:pt x="146" y="605"/>
                  </a:cubicBezTo>
                  <a:cubicBezTo>
                    <a:pt x="147" y="600"/>
                    <a:pt x="127" y="590"/>
                    <a:pt x="128" y="585"/>
                  </a:cubicBezTo>
                  <a:cubicBezTo>
                    <a:pt x="154" y="387"/>
                    <a:pt x="133" y="145"/>
                    <a:pt x="7" y="7"/>
                  </a:cubicBezTo>
                  <a:cubicBezTo>
                    <a:pt x="0" y="0"/>
                    <a:pt x="18" y="19"/>
                    <a:pt x="20" y="2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8" name="Freeform 166"/>
            <p:cNvSpPr>
              <a:spLocks/>
            </p:cNvSpPr>
            <p:nvPr/>
          </p:nvSpPr>
          <p:spPr bwMode="auto">
            <a:xfrm>
              <a:off x="4529575" y="5678120"/>
              <a:ext cx="272410" cy="593369"/>
            </a:xfrm>
            <a:custGeom>
              <a:avLst/>
              <a:gdLst/>
              <a:ahLst/>
              <a:cxnLst>
                <a:cxn ang="0">
                  <a:pos x="21" y="22"/>
                </a:cxn>
                <a:cxn ang="0">
                  <a:pos x="147" y="605"/>
                </a:cxn>
                <a:cxn ang="0">
                  <a:pos x="128" y="585"/>
                </a:cxn>
                <a:cxn ang="0">
                  <a:pos x="7" y="8"/>
                </a:cxn>
                <a:cxn ang="0">
                  <a:pos x="21" y="22"/>
                </a:cxn>
              </a:cxnLst>
              <a:rect l="0" t="0" r="r" b="b"/>
              <a:pathLst>
                <a:path w="174" h="605">
                  <a:moveTo>
                    <a:pt x="21" y="22"/>
                  </a:moveTo>
                  <a:cubicBezTo>
                    <a:pt x="150" y="162"/>
                    <a:pt x="174" y="401"/>
                    <a:pt x="147" y="605"/>
                  </a:cubicBezTo>
                  <a:cubicBezTo>
                    <a:pt x="147" y="600"/>
                    <a:pt x="127" y="590"/>
                    <a:pt x="128" y="585"/>
                  </a:cubicBezTo>
                  <a:cubicBezTo>
                    <a:pt x="154" y="388"/>
                    <a:pt x="134" y="145"/>
                    <a:pt x="7" y="8"/>
                  </a:cubicBezTo>
                  <a:cubicBezTo>
                    <a:pt x="0" y="0"/>
                    <a:pt x="18" y="19"/>
                    <a:pt x="21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9" name="Freeform 167"/>
            <p:cNvSpPr>
              <a:spLocks/>
            </p:cNvSpPr>
            <p:nvPr/>
          </p:nvSpPr>
          <p:spPr bwMode="auto">
            <a:xfrm>
              <a:off x="4576542" y="5623196"/>
              <a:ext cx="122115" cy="716947"/>
            </a:xfrm>
            <a:custGeom>
              <a:avLst/>
              <a:gdLst/>
              <a:ahLst/>
              <a:cxnLst>
                <a:cxn ang="0">
                  <a:pos x="9" y="26"/>
                </a:cxn>
                <a:cxn ang="0">
                  <a:pos x="66" y="731"/>
                </a:cxn>
                <a:cxn ang="0">
                  <a:pos x="57" y="707"/>
                </a:cxn>
                <a:cxn ang="0">
                  <a:pos x="3" y="9"/>
                </a:cxn>
                <a:cxn ang="0">
                  <a:pos x="9" y="26"/>
                </a:cxn>
              </a:cxnLst>
              <a:rect l="0" t="0" r="r" b="b"/>
              <a:pathLst>
                <a:path w="78" h="731">
                  <a:moveTo>
                    <a:pt x="9" y="26"/>
                  </a:moveTo>
                  <a:cubicBezTo>
                    <a:pt x="67" y="196"/>
                    <a:pt x="78" y="485"/>
                    <a:pt x="66" y="731"/>
                  </a:cubicBezTo>
                  <a:cubicBezTo>
                    <a:pt x="66" y="725"/>
                    <a:pt x="57" y="713"/>
                    <a:pt x="57" y="707"/>
                  </a:cubicBezTo>
                  <a:cubicBezTo>
                    <a:pt x="69" y="468"/>
                    <a:pt x="60" y="175"/>
                    <a:pt x="3" y="9"/>
                  </a:cubicBezTo>
                  <a:cubicBezTo>
                    <a:pt x="0" y="0"/>
                    <a:pt x="8" y="23"/>
                    <a:pt x="9" y="2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0" name="Freeform 168"/>
            <p:cNvSpPr>
              <a:spLocks/>
            </p:cNvSpPr>
            <p:nvPr/>
          </p:nvSpPr>
          <p:spPr bwMode="auto">
            <a:xfrm>
              <a:off x="4482607" y="5693812"/>
              <a:ext cx="184739" cy="641426"/>
            </a:xfrm>
            <a:custGeom>
              <a:avLst/>
              <a:gdLst/>
              <a:ahLst/>
              <a:cxnLst>
                <a:cxn ang="0">
                  <a:pos x="16" y="27"/>
                </a:cxn>
                <a:cxn ang="0">
                  <a:pos x="57" y="654"/>
                </a:cxn>
                <a:cxn ang="0">
                  <a:pos x="42" y="629"/>
                </a:cxn>
                <a:cxn ang="0">
                  <a:pos x="5" y="10"/>
                </a:cxn>
                <a:cxn ang="0">
                  <a:pos x="16" y="27"/>
                </a:cxn>
              </a:cxnLst>
              <a:rect l="0" t="0" r="r" b="b"/>
              <a:pathLst>
                <a:path w="118" h="654">
                  <a:moveTo>
                    <a:pt x="16" y="27"/>
                  </a:moveTo>
                  <a:cubicBezTo>
                    <a:pt x="118" y="202"/>
                    <a:pt x="109" y="452"/>
                    <a:pt x="57" y="654"/>
                  </a:cubicBezTo>
                  <a:cubicBezTo>
                    <a:pt x="58" y="649"/>
                    <a:pt x="41" y="634"/>
                    <a:pt x="42" y="629"/>
                  </a:cubicBezTo>
                  <a:cubicBezTo>
                    <a:pt x="92" y="433"/>
                    <a:pt x="105" y="180"/>
                    <a:pt x="5" y="10"/>
                  </a:cubicBezTo>
                  <a:cubicBezTo>
                    <a:pt x="0" y="0"/>
                    <a:pt x="14" y="24"/>
                    <a:pt x="16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1" name="Freeform 169"/>
            <p:cNvSpPr>
              <a:spLocks/>
            </p:cNvSpPr>
            <p:nvPr/>
          </p:nvSpPr>
          <p:spPr bwMode="auto">
            <a:xfrm>
              <a:off x="4260296" y="6012564"/>
              <a:ext cx="154992" cy="296194"/>
            </a:xfrm>
            <a:custGeom>
              <a:avLst/>
              <a:gdLst/>
              <a:ahLst/>
              <a:cxnLst>
                <a:cxn ang="0">
                  <a:pos x="88" y="11"/>
                </a:cxn>
                <a:cxn ang="0">
                  <a:pos x="15" y="302"/>
                </a:cxn>
                <a:cxn ang="0">
                  <a:pos x="26" y="292"/>
                </a:cxn>
                <a:cxn ang="0">
                  <a:pos x="95" y="4"/>
                </a:cxn>
                <a:cxn ang="0">
                  <a:pos x="88" y="11"/>
                </a:cxn>
              </a:cxnLst>
              <a:rect l="0" t="0" r="r" b="b"/>
              <a:pathLst>
                <a:path w="99" h="302">
                  <a:moveTo>
                    <a:pt x="88" y="11"/>
                  </a:moveTo>
                  <a:cubicBezTo>
                    <a:pt x="14" y="81"/>
                    <a:pt x="0" y="200"/>
                    <a:pt x="15" y="302"/>
                  </a:cubicBezTo>
                  <a:cubicBezTo>
                    <a:pt x="15" y="299"/>
                    <a:pt x="27" y="294"/>
                    <a:pt x="26" y="292"/>
                  </a:cubicBezTo>
                  <a:cubicBezTo>
                    <a:pt x="11" y="193"/>
                    <a:pt x="23" y="72"/>
                    <a:pt x="95" y="4"/>
                  </a:cubicBezTo>
                  <a:cubicBezTo>
                    <a:pt x="99" y="0"/>
                    <a:pt x="89" y="10"/>
                    <a:pt x="88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2" name="Freeform 170"/>
            <p:cNvSpPr>
              <a:spLocks/>
            </p:cNvSpPr>
            <p:nvPr/>
          </p:nvSpPr>
          <p:spPr bwMode="auto">
            <a:xfrm>
              <a:off x="4280648" y="5781101"/>
              <a:ext cx="186304" cy="541388"/>
            </a:xfrm>
            <a:custGeom>
              <a:avLst/>
              <a:gdLst/>
              <a:ahLst/>
              <a:cxnLst>
                <a:cxn ang="0">
                  <a:pos x="17" y="23"/>
                </a:cxn>
                <a:cxn ang="0">
                  <a:pos x="56" y="552"/>
                </a:cxn>
                <a:cxn ang="0">
                  <a:pos x="41" y="531"/>
                </a:cxn>
                <a:cxn ang="0">
                  <a:pos x="6" y="8"/>
                </a:cxn>
                <a:cxn ang="0">
                  <a:pos x="17" y="23"/>
                </a:cxn>
              </a:cxnLst>
              <a:rect l="0" t="0" r="r" b="b"/>
              <a:pathLst>
                <a:path w="119" h="552">
                  <a:moveTo>
                    <a:pt x="17" y="23"/>
                  </a:moveTo>
                  <a:cubicBezTo>
                    <a:pt x="119" y="170"/>
                    <a:pt x="109" y="382"/>
                    <a:pt x="56" y="552"/>
                  </a:cubicBezTo>
                  <a:cubicBezTo>
                    <a:pt x="57" y="548"/>
                    <a:pt x="40" y="536"/>
                    <a:pt x="41" y="531"/>
                  </a:cubicBezTo>
                  <a:cubicBezTo>
                    <a:pt x="92" y="366"/>
                    <a:pt x="106" y="152"/>
                    <a:pt x="6" y="8"/>
                  </a:cubicBezTo>
                  <a:cubicBezTo>
                    <a:pt x="0" y="0"/>
                    <a:pt x="15" y="21"/>
                    <a:pt x="17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3" name="Freeform 171"/>
            <p:cNvSpPr>
              <a:spLocks/>
            </p:cNvSpPr>
            <p:nvPr/>
          </p:nvSpPr>
          <p:spPr bwMode="auto">
            <a:xfrm>
              <a:off x="4036418" y="5708524"/>
              <a:ext cx="223878" cy="603177"/>
            </a:xfrm>
            <a:custGeom>
              <a:avLst/>
              <a:gdLst/>
              <a:ahLst/>
              <a:cxnLst>
                <a:cxn ang="0">
                  <a:pos x="56" y="25"/>
                </a:cxn>
                <a:cxn ang="0">
                  <a:pos x="15" y="615"/>
                </a:cxn>
                <a:cxn ang="0">
                  <a:pos x="2" y="592"/>
                </a:cxn>
                <a:cxn ang="0">
                  <a:pos x="47" y="9"/>
                </a:cxn>
                <a:cxn ang="0">
                  <a:pos x="56" y="25"/>
                </a:cxn>
              </a:cxnLst>
              <a:rect l="0" t="0" r="r" b="b"/>
              <a:pathLst>
                <a:path w="143" h="615">
                  <a:moveTo>
                    <a:pt x="56" y="25"/>
                  </a:moveTo>
                  <a:cubicBezTo>
                    <a:pt x="143" y="182"/>
                    <a:pt x="99" y="420"/>
                    <a:pt x="15" y="615"/>
                  </a:cubicBezTo>
                  <a:cubicBezTo>
                    <a:pt x="17" y="610"/>
                    <a:pt x="0" y="597"/>
                    <a:pt x="2" y="592"/>
                  </a:cubicBezTo>
                  <a:cubicBezTo>
                    <a:pt x="83" y="403"/>
                    <a:pt x="132" y="163"/>
                    <a:pt x="47" y="9"/>
                  </a:cubicBezTo>
                  <a:cubicBezTo>
                    <a:pt x="42" y="0"/>
                    <a:pt x="54" y="22"/>
                    <a:pt x="56" y="2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4" name="Freeform 172"/>
            <p:cNvSpPr>
              <a:spLocks/>
            </p:cNvSpPr>
            <p:nvPr/>
          </p:nvSpPr>
          <p:spPr bwMode="auto">
            <a:xfrm>
              <a:off x="4243074" y="5822293"/>
              <a:ext cx="154992" cy="523734"/>
            </a:xfrm>
            <a:custGeom>
              <a:avLst/>
              <a:gdLst/>
              <a:ahLst/>
              <a:cxnLst>
                <a:cxn ang="0">
                  <a:pos x="12" y="19"/>
                </a:cxn>
                <a:cxn ang="0">
                  <a:pos x="84" y="534"/>
                </a:cxn>
                <a:cxn ang="0">
                  <a:pos x="73" y="516"/>
                </a:cxn>
                <a:cxn ang="0">
                  <a:pos x="4" y="7"/>
                </a:cxn>
                <a:cxn ang="0">
                  <a:pos x="12" y="19"/>
                </a:cxn>
              </a:cxnLst>
              <a:rect l="0" t="0" r="r" b="b"/>
              <a:pathLst>
                <a:path w="99" h="534">
                  <a:moveTo>
                    <a:pt x="12" y="19"/>
                  </a:moveTo>
                  <a:cubicBezTo>
                    <a:pt x="86" y="143"/>
                    <a:pt x="99" y="354"/>
                    <a:pt x="84" y="534"/>
                  </a:cubicBezTo>
                  <a:cubicBezTo>
                    <a:pt x="84" y="530"/>
                    <a:pt x="72" y="521"/>
                    <a:pt x="73" y="516"/>
                  </a:cubicBezTo>
                  <a:cubicBezTo>
                    <a:pt x="88" y="342"/>
                    <a:pt x="76" y="128"/>
                    <a:pt x="4" y="7"/>
                  </a:cubicBezTo>
                  <a:cubicBezTo>
                    <a:pt x="0" y="0"/>
                    <a:pt x="10" y="17"/>
                    <a:pt x="12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5" name="Freeform 173"/>
            <p:cNvSpPr>
              <a:spLocks/>
            </p:cNvSpPr>
            <p:nvPr/>
          </p:nvSpPr>
          <p:spPr bwMode="auto">
            <a:xfrm>
              <a:off x="3978492" y="5862505"/>
              <a:ext cx="236402" cy="467830"/>
            </a:xfrm>
            <a:custGeom>
              <a:avLst/>
              <a:gdLst/>
              <a:ahLst/>
              <a:cxnLst>
                <a:cxn ang="0">
                  <a:pos x="21" y="19"/>
                </a:cxn>
                <a:cxn ang="0">
                  <a:pos x="73" y="477"/>
                </a:cxn>
                <a:cxn ang="0">
                  <a:pos x="54" y="459"/>
                </a:cxn>
                <a:cxn ang="0">
                  <a:pos x="7" y="7"/>
                </a:cxn>
                <a:cxn ang="0">
                  <a:pos x="21" y="19"/>
                </a:cxn>
              </a:cxnLst>
              <a:rect l="0" t="0" r="r" b="b"/>
              <a:pathLst>
                <a:path w="151" h="477">
                  <a:moveTo>
                    <a:pt x="21" y="19"/>
                  </a:moveTo>
                  <a:cubicBezTo>
                    <a:pt x="151" y="147"/>
                    <a:pt x="138" y="329"/>
                    <a:pt x="73" y="477"/>
                  </a:cubicBezTo>
                  <a:cubicBezTo>
                    <a:pt x="74" y="473"/>
                    <a:pt x="52" y="462"/>
                    <a:pt x="54" y="459"/>
                  </a:cubicBezTo>
                  <a:cubicBezTo>
                    <a:pt x="117" y="316"/>
                    <a:pt x="134" y="131"/>
                    <a:pt x="7" y="7"/>
                  </a:cubicBezTo>
                  <a:cubicBezTo>
                    <a:pt x="0" y="0"/>
                    <a:pt x="18" y="17"/>
                    <a:pt x="21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6" name="Freeform 174"/>
            <p:cNvSpPr>
              <a:spLocks/>
            </p:cNvSpPr>
            <p:nvPr/>
          </p:nvSpPr>
          <p:spPr bwMode="auto">
            <a:xfrm>
              <a:off x="4380845" y="5760504"/>
              <a:ext cx="186304" cy="582581"/>
            </a:xfrm>
            <a:custGeom>
              <a:avLst/>
              <a:gdLst/>
              <a:ahLst/>
              <a:cxnLst>
                <a:cxn ang="0">
                  <a:pos x="103" y="24"/>
                </a:cxn>
                <a:cxn ang="0">
                  <a:pos x="61" y="594"/>
                </a:cxn>
                <a:cxn ang="0">
                  <a:pos x="76" y="572"/>
                </a:cxn>
                <a:cxn ang="0">
                  <a:pos x="114" y="8"/>
                </a:cxn>
                <a:cxn ang="0">
                  <a:pos x="103" y="24"/>
                </a:cxn>
              </a:cxnLst>
              <a:rect l="0" t="0" r="r" b="b"/>
              <a:pathLst>
                <a:path w="119" h="594">
                  <a:moveTo>
                    <a:pt x="103" y="24"/>
                  </a:moveTo>
                  <a:cubicBezTo>
                    <a:pt x="0" y="183"/>
                    <a:pt x="9" y="411"/>
                    <a:pt x="61" y="594"/>
                  </a:cubicBezTo>
                  <a:cubicBezTo>
                    <a:pt x="60" y="590"/>
                    <a:pt x="77" y="576"/>
                    <a:pt x="76" y="572"/>
                  </a:cubicBezTo>
                  <a:cubicBezTo>
                    <a:pt x="26" y="394"/>
                    <a:pt x="13" y="163"/>
                    <a:pt x="114" y="8"/>
                  </a:cubicBezTo>
                  <a:cubicBezTo>
                    <a:pt x="119" y="0"/>
                    <a:pt x="105" y="22"/>
                    <a:pt x="103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7" name="Freeform 175"/>
            <p:cNvSpPr>
              <a:spLocks/>
            </p:cNvSpPr>
            <p:nvPr/>
          </p:nvSpPr>
          <p:spPr bwMode="auto">
            <a:xfrm>
              <a:off x="3721737" y="5732062"/>
              <a:ext cx="272411" cy="510984"/>
            </a:xfrm>
            <a:custGeom>
              <a:avLst/>
              <a:gdLst/>
              <a:ahLst/>
              <a:cxnLst>
                <a:cxn ang="0">
                  <a:pos x="153" y="19"/>
                </a:cxn>
                <a:cxn ang="0">
                  <a:pos x="27" y="521"/>
                </a:cxn>
                <a:cxn ang="0">
                  <a:pos x="46" y="504"/>
                </a:cxn>
                <a:cxn ang="0">
                  <a:pos x="167" y="7"/>
                </a:cxn>
                <a:cxn ang="0">
                  <a:pos x="153" y="19"/>
                </a:cxn>
              </a:cxnLst>
              <a:rect l="0" t="0" r="r" b="b"/>
              <a:pathLst>
                <a:path w="174" h="521">
                  <a:moveTo>
                    <a:pt x="153" y="19"/>
                  </a:moveTo>
                  <a:cubicBezTo>
                    <a:pt x="24" y="140"/>
                    <a:pt x="0" y="346"/>
                    <a:pt x="27" y="521"/>
                  </a:cubicBezTo>
                  <a:cubicBezTo>
                    <a:pt x="27" y="517"/>
                    <a:pt x="47" y="508"/>
                    <a:pt x="46" y="504"/>
                  </a:cubicBezTo>
                  <a:cubicBezTo>
                    <a:pt x="20" y="334"/>
                    <a:pt x="40" y="125"/>
                    <a:pt x="167" y="7"/>
                  </a:cubicBezTo>
                  <a:cubicBezTo>
                    <a:pt x="174" y="0"/>
                    <a:pt x="156" y="17"/>
                    <a:pt x="15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8" name="Freeform 176"/>
            <p:cNvSpPr>
              <a:spLocks/>
            </p:cNvSpPr>
            <p:nvPr/>
          </p:nvSpPr>
          <p:spPr bwMode="auto">
            <a:xfrm>
              <a:off x="4055205" y="5924294"/>
              <a:ext cx="250492" cy="432522"/>
            </a:xfrm>
            <a:custGeom>
              <a:avLst/>
              <a:gdLst/>
              <a:ahLst/>
              <a:cxnLst>
                <a:cxn ang="0">
                  <a:pos x="142" y="15"/>
                </a:cxn>
                <a:cxn ang="0">
                  <a:pos x="25" y="441"/>
                </a:cxn>
                <a:cxn ang="0">
                  <a:pos x="42" y="427"/>
                </a:cxn>
                <a:cxn ang="0">
                  <a:pos x="154" y="5"/>
                </a:cxn>
                <a:cxn ang="0">
                  <a:pos x="142" y="15"/>
                </a:cxn>
              </a:cxnLst>
              <a:rect l="0" t="0" r="r" b="b"/>
              <a:pathLst>
                <a:path w="160" h="441">
                  <a:moveTo>
                    <a:pt x="142" y="15"/>
                  </a:moveTo>
                  <a:cubicBezTo>
                    <a:pt x="22" y="118"/>
                    <a:pt x="0" y="293"/>
                    <a:pt x="25" y="441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7" y="106"/>
                    <a:pt x="154" y="5"/>
                  </a:cubicBezTo>
                  <a:cubicBezTo>
                    <a:pt x="160" y="0"/>
                    <a:pt x="144" y="14"/>
                    <a:pt x="142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9" name="Freeform 177"/>
            <p:cNvSpPr>
              <a:spLocks/>
            </p:cNvSpPr>
            <p:nvPr/>
          </p:nvSpPr>
          <p:spPr bwMode="auto">
            <a:xfrm>
              <a:off x="3962836" y="5810524"/>
              <a:ext cx="112721" cy="523733"/>
            </a:xfrm>
            <a:custGeom>
              <a:avLst/>
              <a:gdLst/>
              <a:ahLst/>
              <a:cxnLst>
                <a:cxn ang="0">
                  <a:pos x="64" y="19"/>
                </a:cxn>
                <a:cxn ang="0">
                  <a:pos x="11" y="534"/>
                </a:cxn>
                <a:cxn ang="0">
                  <a:pos x="19" y="516"/>
                </a:cxn>
                <a:cxn ang="0">
                  <a:pos x="69" y="6"/>
                </a:cxn>
                <a:cxn ang="0">
                  <a:pos x="64" y="19"/>
                </a:cxn>
              </a:cxnLst>
              <a:rect l="0" t="0" r="r" b="b"/>
              <a:pathLst>
                <a:path w="72" h="534">
                  <a:moveTo>
                    <a:pt x="64" y="19"/>
                  </a:moveTo>
                  <a:cubicBezTo>
                    <a:pt x="10" y="143"/>
                    <a:pt x="0" y="354"/>
                    <a:pt x="11" y="534"/>
                  </a:cubicBezTo>
                  <a:cubicBezTo>
                    <a:pt x="11" y="530"/>
                    <a:pt x="19" y="521"/>
                    <a:pt x="19" y="516"/>
                  </a:cubicBezTo>
                  <a:cubicBezTo>
                    <a:pt x="8" y="342"/>
                    <a:pt x="16" y="128"/>
                    <a:pt x="69" y="6"/>
                  </a:cubicBezTo>
                  <a:cubicBezTo>
                    <a:pt x="72" y="0"/>
                    <a:pt x="65" y="17"/>
                    <a:pt x="64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0" name="Freeform 178"/>
            <p:cNvSpPr>
              <a:spLocks/>
            </p:cNvSpPr>
            <p:nvPr/>
          </p:nvSpPr>
          <p:spPr bwMode="auto">
            <a:xfrm>
              <a:off x="3737393" y="5862505"/>
              <a:ext cx="172213" cy="467830"/>
            </a:xfrm>
            <a:custGeom>
              <a:avLst/>
              <a:gdLst/>
              <a:ahLst/>
              <a:cxnLst>
                <a:cxn ang="0">
                  <a:pos x="95" y="20"/>
                </a:cxn>
                <a:cxn ang="0">
                  <a:pos x="57" y="477"/>
                </a:cxn>
                <a:cxn ang="0">
                  <a:pos x="71" y="459"/>
                </a:cxn>
                <a:cxn ang="0">
                  <a:pos x="104" y="7"/>
                </a:cxn>
                <a:cxn ang="0">
                  <a:pos x="95" y="20"/>
                </a:cxn>
              </a:cxnLst>
              <a:rect l="0" t="0" r="r" b="b"/>
              <a:pathLst>
                <a:path w="110" h="477">
                  <a:moveTo>
                    <a:pt x="95" y="20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6" y="473"/>
                    <a:pt x="72" y="463"/>
                    <a:pt x="71" y="459"/>
                  </a:cubicBezTo>
                  <a:cubicBezTo>
                    <a:pt x="24" y="316"/>
                    <a:pt x="12" y="131"/>
                    <a:pt x="104" y="7"/>
                  </a:cubicBezTo>
                  <a:cubicBezTo>
                    <a:pt x="110" y="0"/>
                    <a:pt x="96" y="17"/>
                    <a:pt x="9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1" name="Freeform 179"/>
            <p:cNvSpPr>
              <a:spLocks/>
            </p:cNvSpPr>
            <p:nvPr/>
          </p:nvSpPr>
          <p:spPr bwMode="auto">
            <a:xfrm>
              <a:off x="3798451" y="5839947"/>
              <a:ext cx="250492" cy="433503"/>
            </a:xfrm>
            <a:custGeom>
              <a:avLst/>
              <a:gdLst/>
              <a:ahLst/>
              <a:cxnLst>
                <a:cxn ang="0">
                  <a:pos x="141" y="16"/>
                </a:cxn>
                <a:cxn ang="0">
                  <a:pos x="25" y="442"/>
                </a:cxn>
                <a:cxn ang="0">
                  <a:pos x="42" y="427"/>
                </a:cxn>
                <a:cxn ang="0">
                  <a:pos x="153" y="6"/>
                </a:cxn>
                <a:cxn ang="0">
                  <a:pos x="141" y="16"/>
                </a:cxn>
              </a:cxnLst>
              <a:rect l="0" t="0" r="r" b="b"/>
              <a:pathLst>
                <a:path w="160" h="442">
                  <a:moveTo>
                    <a:pt x="141" y="16"/>
                  </a:moveTo>
                  <a:cubicBezTo>
                    <a:pt x="21" y="119"/>
                    <a:pt x="0" y="293"/>
                    <a:pt x="25" y="442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7" y="106"/>
                    <a:pt x="153" y="6"/>
                  </a:cubicBezTo>
                  <a:cubicBezTo>
                    <a:pt x="160" y="0"/>
                    <a:pt x="143" y="14"/>
                    <a:pt x="14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2" name="Freeform 180"/>
            <p:cNvSpPr>
              <a:spLocks/>
            </p:cNvSpPr>
            <p:nvPr/>
          </p:nvSpPr>
          <p:spPr bwMode="auto">
            <a:xfrm>
              <a:off x="4297869" y="5816409"/>
              <a:ext cx="112722" cy="523733"/>
            </a:xfrm>
            <a:custGeom>
              <a:avLst/>
              <a:gdLst/>
              <a:ahLst/>
              <a:cxnLst>
                <a:cxn ang="0">
                  <a:pos x="64" y="19"/>
                </a:cxn>
                <a:cxn ang="0">
                  <a:pos x="11" y="534"/>
                </a:cxn>
                <a:cxn ang="0">
                  <a:pos x="19" y="516"/>
                </a:cxn>
                <a:cxn ang="0">
                  <a:pos x="69" y="6"/>
                </a:cxn>
                <a:cxn ang="0">
                  <a:pos x="64" y="19"/>
                </a:cxn>
              </a:cxnLst>
              <a:rect l="0" t="0" r="r" b="b"/>
              <a:pathLst>
                <a:path w="72" h="534">
                  <a:moveTo>
                    <a:pt x="64" y="19"/>
                  </a:moveTo>
                  <a:cubicBezTo>
                    <a:pt x="10" y="143"/>
                    <a:pt x="0" y="354"/>
                    <a:pt x="11" y="534"/>
                  </a:cubicBezTo>
                  <a:cubicBezTo>
                    <a:pt x="11" y="530"/>
                    <a:pt x="19" y="521"/>
                    <a:pt x="19" y="516"/>
                  </a:cubicBezTo>
                  <a:cubicBezTo>
                    <a:pt x="8" y="342"/>
                    <a:pt x="17" y="128"/>
                    <a:pt x="69" y="6"/>
                  </a:cubicBezTo>
                  <a:cubicBezTo>
                    <a:pt x="72" y="0"/>
                    <a:pt x="65" y="17"/>
                    <a:pt x="64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3" name="Freeform 181"/>
            <p:cNvSpPr>
              <a:spLocks/>
            </p:cNvSpPr>
            <p:nvPr/>
          </p:nvSpPr>
          <p:spPr bwMode="auto">
            <a:xfrm>
              <a:off x="4311960" y="5868390"/>
              <a:ext cx="172213" cy="467830"/>
            </a:xfrm>
            <a:custGeom>
              <a:avLst/>
              <a:gdLst/>
              <a:ahLst/>
              <a:cxnLst>
                <a:cxn ang="0">
                  <a:pos x="95" y="19"/>
                </a:cxn>
                <a:cxn ang="0">
                  <a:pos x="57" y="477"/>
                </a:cxn>
                <a:cxn ang="0">
                  <a:pos x="71" y="459"/>
                </a:cxn>
                <a:cxn ang="0">
                  <a:pos x="105" y="7"/>
                </a:cxn>
                <a:cxn ang="0">
                  <a:pos x="95" y="19"/>
                </a:cxn>
              </a:cxnLst>
              <a:rect l="0" t="0" r="r" b="b"/>
              <a:pathLst>
                <a:path w="110" h="477">
                  <a:moveTo>
                    <a:pt x="95" y="19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6" y="473"/>
                    <a:pt x="72" y="462"/>
                    <a:pt x="71" y="459"/>
                  </a:cubicBezTo>
                  <a:cubicBezTo>
                    <a:pt x="25" y="316"/>
                    <a:pt x="12" y="131"/>
                    <a:pt x="105" y="7"/>
                  </a:cubicBezTo>
                  <a:cubicBezTo>
                    <a:pt x="110" y="0"/>
                    <a:pt x="97" y="17"/>
                    <a:pt x="95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4" name="Freeform 182"/>
            <p:cNvSpPr>
              <a:spLocks/>
            </p:cNvSpPr>
            <p:nvPr/>
          </p:nvSpPr>
          <p:spPr bwMode="auto">
            <a:xfrm>
              <a:off x="3846983" y="5737947"/>
              <a:ext cx="198829" cy="59336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7" y="605"/>
                </a:cxn>
                <a:cxn ang="0">
                  <a:pos x="93" y="585"/>
                </a:cxn>
                <a:cxn ang="0">
                  <a:pos x="5" y="7"/>
                </a:cxn>
                <a:cxn ang="0">
                  <a:pos x="15" y="22"/>
                </a:cxn>
              </a:cxnLst>
              <a:rect l="0" t="0" r="r" b="b"/>
              <a:pathLst>
                <a:path w="127" h="605">
                  <a:moveTo>
                    <a:pt x="15" y="22"/>
                  </a:moveTo>
                  <a:cubicBezTo>
                    <a:pt x="109" y="162"/>
                    <a:pt x="127" y="401"/>
                    <a:pt x="107" y="605"/>
                  </a:cubicBezTo>
                  <a:cubicBezTo>
                    <a:pt x="107" y="600"/>
                    <a:pt x="93" y="590"/>
                    <a:pt x="93" y="585"/>
                  </a:cubicBezTo>
                  <a:cubicBezTo>
                    <a:pt x="112" y="387"/>
                    <a:pt x="97" y="145"/>
                    <a:pt x="5" y="7"/>
                  </a:cubicBezTo>
                  <a:cubicBezTo>
                    <a:pt x="0" y="0"/>
                    <a:pt x="13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5" name="Freeform 183"/>
            <p:cNvSpPr>
              <a:spLocks/>
            </p:cNvSpPr>
            <p:nvPr/>
          </p:nvSpPr>
          <p:spPr bwMode="auto">
            <a:xfrm>
              <a:off x="4192975" y="5651639"/>
              <a:ext cx="320944" cy="674772"/>
            </a:xfrm>
            <a:custGeom>
              <a:avLst/>
              <a:gdLst/>
              <a:ahLst/>
              <a:cxnLst>
                <a:cxn ang="0">
                  <a:pos x="176" y="28"/>
                </a:cxn>
                <a:cxn ang="0">
                  <a:pos x="97" y="688"/>
                </a:cxn>
                <a:cxn ang="0">
                  <a:pos x="123" y="662"/>
                </a:cxn>
                <a:cxn ang="0">
                  <a:pos x="195" y="10"/>
                </a:cxn>
                <a:cxn ang="0">
                  <a:pos x="176" y="28"/>
                </a:cxn>
              </a:cxnLst>
              <a:rect l="0" t="0" r="r" b="b"/>
              <a:pathLst>
                <a:path w="205" h="688">
                  <a:moveTo>
                    <a:pt x="176" y="28"/>
                  </a:moveTo>
                  <a:cubicBezTo>
                    <a:pt x="0" y="213"/>
                    <a:pt x="12" y="476"/>
                    <a:pt x="97" y="688"/>
                  </a:cubicBezTo>
                  <a:cubicBezTo>
                    <a:pt x="95" y="683"/>
                    <a:pt x="125" y="667"/>
                    <a:pt x="123" y="662"/>
                  </a:cubicBezTo>
                  <a:cubicBezTo>
                    <a:pt x="41" y="456"/>
                    <a:pt x="22" y="190"/>
                    <a:pt x="195" y="10"/>
                  </a:cubicBezTo>
                  <a:cubicBezTo>
                    <a:pt x="205" y="0"/>
                    <a:pt x="180" y="25"/>
                    <a:pt x="176" y="2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6" name="Freeform 184"/>
            <p:cNvSpPr>
              <a:spLocks/>
            </p:cNvSpPr>
            <p:nvPr/>
          </p:nvSpPr>
          <p:spPr bwMode="auto">
            <a:xfrm>
              <a:off x="4103738" y="5637908"/>
              <a:ext cx="197262" cy="593369"/>
            </a:xfrm>
            <a:custGeom>
              <a:avLst/>
              <a:gdLst/>
              <a:ahLst/>
              <a:cxnLst>
                <a:cxn ang="0">
                  <a:pos x="15" y="21"/>
                </a:cxn>
                <a:cxn ang="0">
                  <a:pos x="107" y="605"/>
                </a:cxn>
                <a:cxn ang="0">
                  <a:pos x="93" y="585"/>
                </a:cxn>
                <a:cxn ang="0">
                  <a:pos x="5" y="7"/>
                </a:cxn>
                <a:cxn ang="0">
                  <a:pos x="15" y="21"/>
                </a:cxn>
              </a:cxnLst>
              <a:rect l="0" t="0" r="r" b="b"/>
              <a:pathLst>
                <a:path w="126" h="605">
                  <a:moveTo>
                    <a:pt x="15" y="21"/>
                  </a:moveTo>
                  <a:cubicBezTo>
                    <a:pt x="109" y="162"/>
                    <a:pt x="126" y="401"/>
                    <a:pt x="107" y="605"/>
                  </a:cubicBezTo>
                  <a:cubicBezTo>
                    <a:pt x="107" y="600"/>
                    <a:pt x="92" y="590"/>
                    <a:pt x="93" y="585"/>
                  </a:cubicBezTo>
                  <a:cubicBezTo>
                    <a:pt x="112" y="387"/>
                    <a:pt x="97" y="145"/>
                    <a:pt x="5" y="7"/>
                  </a:cubicBezTo>
                  <a:cubicBezTo>
                    <a:pt x="0" y="0"/>
                    <a:pt x="13" y="19"/>
                    <a:pt x="15" y="2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7" name="Freeform 185"/>
            <p:cNvSpPr>
              <a:spLocks/>
            </p:cNvSpPr>
            <p:nvPr/>
          </p:nvSpPr>
          <p:spPr bwMode="auto">
            <a:xfrm>
              <a:off x="3832893" y="5632023"/>
              <a:ext cx="308418" cy="708119"/>
            </a:xfrm>
            <a:custGeom>
              <a:avLst/>
              <a:gdLst/>
              <a:ahLst/>
              <a:cxnLst>
                <a:cxn ang="0">
                  <a:pos x="23" y="26"/>
                </a:cxn>
                <a:cxn ang="0">
                  <a:pos x="166" y="722"/>
                </a:cxn>
                <a:cxn ang="0">
                  <a:pos x="145" y="698"/>
                </a:cxn>
                <a:cxn ang="0">
                  <a:pos x="8" y="9"/>
                </a:cxn>
                <a:cxn ang="0">
                  <a:pos x="23" y="26"/>
                </a:cxn>
              </a:cxnLst>
              <a:rect l="0" t="0" r="r" b="b"/>
              <a:pathLst>
                <a:path w="197" h="722">
                  <a:moveTo>
                    <a:pt x="23" y="26"/>
                  </a:moveTo>
                  <a:cubicBezTo>
                    <a:pt x="170" y="194"/>
                    <a:pt x="197" y="479"/>
                    <a:pt x="166" y="722"/>
                  </a:cubicBezTo>
                  <a:cubicBezTo>
                    <a:pt x="167" y="716"/>
                    <a:pt x="144" y="705"/>
                    <a:pt x="145" y="698"/>
                  </a:cubicBezTo>
                  <a:cubicBezTo>
                    <a:pt x="174" y="463"/>
                    <a:pt x="152" y="173"/>
                    <a:pt x="8" y="9"/>
                  </a:cubicBezTo>
                  <a:cubicBezTo>
                    <a:pt x="0" y="0"/>
                    <a:pt x="21" y="23"/>
                    <a:pt x="23" y="2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8" name="Freeform 186"/>
            <p:cNvSpPr>
              <a:spLocks/>
            </p:cNvSpPr>
            <p:nvPr/>
          </p:nvSpPr>
          <p:spPr bwMode="auto">
            <a:xfrm>
              <a:off x="3810975" y="5693812"/>
              <a:ext cx="136205" cy="641426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42" y="654"/>
                </a:cxn>
                <a:cxn ang="0">
                  <a:pos x="31" y="629"/>
                </a:cxn>
                <a:cxn ang="0">
                  <a:pos x="4" y="10"/>
                </a:cxn>
                <a:cxn ang="0">
                  <a:pos x="12" y="27"/>
                </a:cxn>
              </a:cxnLst>
              <a:rect l="0" t="0" r="r" b="b"/>
              <a:pathLst>
                <a:path w="87" h="654">
                  <a:moveTo>
                    <a:pt x="12" y="27"/>
                  </a:moveTo>
                  <a:cubicBezTo>
                    <a:pt x="87" y="202"/>
                    <a:pt x="80" y="452"/>
                    <a:pt x="42" y="654"/>
                  </a:cubicBezTo>
                  <a:cubicBezTo>
                    <a:pt x="43" y="649"/>
                    <a:pt x="30" y="634"/>
                    <a:pt x="31" y="629"/>
                  </a:cubicBezTo>
                  <a:cubicBezTo>
                    <a:pt x="68" y="433"/>
                    <a:pt x="77" y="180"/>
                    <a:pt x="4" y="10"/>
                  </a:cubicBezTo>
                  <a:cubicBezTo>
                    <a:pt x="0" y="0"/>
                    <a:pt x="11" y="24"/>
                    <a:pt x="12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9" name="Freeform 187"/>
            <p:cNvSpPr>
              <a:spLocks/>
            </p:cNvSpPr>
            <p:nvPr/>
          </p:nvSpPr>
          <p:spPr bwMode="auto">
            <a:xfrm>
              <a:off x="3649721" y="6012564"/>
              <a:ext cx="112721" cy="296194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11" y="302"/>
                </a:cxn>
                <a:cxn ang="0">
                  <a:pos x="19" y="292"/>
                </a:cxn>
                <a:cxn ang="0">
                  <a:pos x="69" y="4"/>
                </a:cxn>
                <a:cxn ang="0">
                  <a:pos x="64" y="11"/>
                </a:cxn>
              </a:cxnLst>
              <a:rect l="0" t="0" r="r" b="b"/>
              <a:pathLst>
                <a:path w="72" h="302">
                  <a:moveTo>
                    <a:pt x="64" y="11"/>
                  </a:moveTo>
                  <a:cubicBezTo>
                    <a:pt x="10" y="81"/>
                    <a:pt x="0" y="200"/>
                    <a:pt x="11" y="302"/>
                  </a:cubicBezTo>
                  <a:cubicBezTo>
                    <a:pt x="11" y="299"/>
                    <a:pt x="19" y="294"/>
                    <a:pt x="19" y="292"/>
                  </a:cubicBezTo>
                  <a:cubicBezTo>
                    <a:pt x="8" y="193"/>
                    <a:pt x="17" y="72"/>
                    <a:pt x="69" y="4"/>
                  </a:cubicBezTo>
                  <a:cubicBezTo>
                    <a:pt x="72" y="0"/>
                    <a:pt x="65" y="10"/>
                    <a:pt x="64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0" name="Freeform 188"/>
            <p:cNvSpPr>
              <a:spLocks/>
            </p:cNvSpPr>
            <p:nvPr/>
          </p:nvSpPr>
          <p:spPr bwMode="auto">
            <a:xfrm>
              <a:off x="3665376" y="5781101"/>
              <a:ext cx="134640" cy="541388"/>
            </a:xfrm>
            <a:custGeom>
              <a:avLst/>
              <a:gdLst/>
              <a:ahLst/>
              <a:cxnLst>
                <a:cxn ang="0">
                  <a:pos x="12" y="23"/>
                </a:cxn>
                <a:cxn ang="0">
                  <a:pos x="40" y="552"/>
                </a:cxn>
                <a:cxn ang="0">
                  <a:pos x="30" y="531"/>
                </a:cxn>
                <a:cxn ang="0">
                  <a:pos x="4" y="8"/>
                </a:cxn>
                <a:cxn ang="0">
                  <a:pos x="12" y="23"/>
                </a:cxn>
              </a:cxnLst>
              <a:rect l="0" t="0" r="r" b="b"/>
              <a:pathLst>
                <a:path w="86" h="552">
                  <a:moveTo>
                    <a:pt x="12" y="23"/>
                  </a:moveTo>
                  <a:cubicBezTo>
                    <a:pt x="86" y="170"/>
                    <a:pt x="79" y="382"/>
                    <a:pt x="40" y="552"/>
                  </a:cubicBezTo>
                  <a:cubicBezTo>
                    <a:pt x="41" y="548"/>
                    <a:pt x="29" y="536"/>
                    <a:pt x="30" y="531"/>
                  </a:cubicBezTo>
                  <a:cubicBezTo>
                    <a:pt x="67" y="366"/>
                    <a:pt x="77" y="152"/>
                    <a:pt x="4" y="8"/>
                  </a:cubicBezTo>
                  <a:cubicBezTo>
                    <a:pt x="0" y="0"/>
                    <a:pt x="10" y="21"/>
                    <a:pt x="12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1" name="Freeform 189"/>
            <p:cNvSpPr>
              <a:spLocks/>
            </p:cNvSpPr>
            <p:nvPr/>
          </p:nvSpPr>
          <p:spPr bwMode="auto">
            <a:xfrm>
              <a:off x="3488466" y="5651639"/>
              <a:ext cx="197263" cy="593368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6" y="605"/>
                </a:cxn>
                <a:cxn ang="0">
                  <a:pos x="93" y="585"/>
                </a:cxn>
                <a:cxn ang="0">
                  <a:pos x="5" y="8"/>
                </a:cxn>
                <a:cxn ang="0">
                  <a:pos x="15" y="22"/>
                </a:cxn>
              </a:cxnLst>
              <a:rect l="0" t="0" r="r" b="b"/>
              <a:pathLst>
                <a:path w="126" h="605">
                  <a:moveTo>
                    <a:pt x="15" y="22"/>
                  </a:moveTo>
                  <a:cubicBezTo>
                    <a:pt x="109" y="162"/>
                    <a:pt x="126" y="401"/>
                    <a:pt x="106" y="605"/>
                  </a:cubicBezTo>
                  <a:cubicBezTo>
                    <a:pt x="107" y="600"/>
                    <a:pt x="92" y="590"/>
                    <a:pt x="93" y="585"/>
                  </a:cubicBezTo>
                  <a:cubicBezTo>
                    <a:pt x="112" y="388"/>
                    <a:pt x="97" y="145"/>
                    <a:pt x="5" y="8"/>
                  </a:cubicBezTo>
                  <a:cubicBezTo>
                    <a:pt x="0" y="0"/>
                    <a:pt x="13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2" name="Freeform 190"/>
            <p:cNvSpPr>
              <a:spLocks/>
            </p:cNvSpPr>
            <p:nvPr/>
          </p:nvSpPr>
          <p:spPr bwMode="auto">
            <a:xfrm>
              <a:off x="3637196" y="5822293"/>
              <a:ext cx="112722" cy="523734"/>
            </a:xfrm>
            <a:custGeom>
              <a:avLst/>
              <a:gdLst/>
              <a:ahLst/>
              <a:cxnLst>
                <a:cxn ang="0">
                  <a:pos x="8" y="19"/>
                </a:cxn>
                <a:cxn ang="0">
                  <a:pos x="61" y="534"/>
                </a:cxn>
                <a:cxn ang="0">
                  <a:pos x="53" y="516"/>
                </a:cxn>
                <a:cxn ang="0">
                  <a:pos x="3" y="7"/>
                </a:cxn>
                <a:cxn ang="0">
                  <a:pos x="8" y="19"/>
                </a:cxn>
              </a:cxnLst>
              <a:rect l="0" t="0" r="r" b="b"/>
              <a:pathLst>
                <a:path w="72" h="534">
                  <a:moveTo>
                    <a:pt x="8" y="19"/>
                  </a:moveTo>
                  <a:cubicBezTo>
                    <a:pt x="62" y="143"/>
                    <a:pt x="72" y="354"/>
                    <a:pt x="61" y="534"/>
                  </a:cubicBezTo>
                  <a:cubicBezTo>
                    <a:pt x="61" y="530"/>
                    <a:pt x="53" y="521"/>
                    <a:pt x="53" y="516"/>
                  </a:cubicBezTo>
                  <a:cubicBezTo>
                    <a:pt x="64" y="342"/>
                    <a:pt x="56" y="128"/>
                    <a:pt x="3" y="7"/>
                  </a:cubicBezTo>
                  <a:cubicBezTo>
                    <a:pt x="0" y="0"/>
                    <a:pt x="7" y="17"/>
                    <a:pt x="8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3" name="Freeform 191"/>
            <p:cNvSpPr>
              <a:spLocks/>
            </p:cNvSpPr>
            <p:nvPr/>
          </p:nvSpPr>
          <p:spPr bwMode="auto">
            <a:xfrm>
              <a:off x="3444630" y="5862505"/>
              <a:ext cx="172213" cy="467830"/>
            </a:xfrm>
            <a:custGeom>
              <a:avLst/>
              <a:gdLst/>
              <a:ahLst/>
              <a:cxnLst>
                <a:cxn ang="0">
                  <a:pos x="15" y="20"/>
                </a:cxn>
                <a:cxn ang="0">
                  <a:pos x="53" y="477"/>
                </a:cxn>
                <a:cxn ang="0">
                  <a:pos x="39" y="459"/>
                </a:cxn>
                <a:cxn ang="0">
                  <a:pos x="5" y="7"/>
                </a:cxn>
                <a:cxn ang="0">
                  <a:pos x="15" y="20"/>
                </a:cxn>
              </a:cxnLst>
              <a:rect l="0" t="0" r="r" b="b"/>
              <a:pathLst>
                <a:path w="110" h="477">
                  <a:moveTo>
                    <a:pt x="15" y="20"/>
                  </a:moveTo>
                  <a:cubicBezTo>
                    <a:pt x="110" y="147"/>
                    <a:pt x="101" y="329"/>
                    <a:pt x="53" y="477"/>
                  </a:cubicBezTo>
                  <a:cubicBezTo>
                    <a:pt x="54" y="473"/>
                    <a:pt x="38" y="462"/>
                    <a:pt x="39" y="459"/>
                  </a:cubicBezTo>
                  <a:cubicBezTo>
                    <a:pt x="85" y="316"/>
                    <a:pt x="98" y="131"/>
                    <a:pt x="5" y="7"/>
                  </a:cubicBezTo>
                  <a:cubicBezTo>
                    <a:pt x="0" y="0"/>
                    <a:pt x="13" y="17"/>
                    <a:pt x="1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4" name="Freeform 192"/>
            <p:cNvSpPr>
              <a:spLocks/>
            </p:cNvSpPr>
            <p:nvPr/>
          </p:nvSpPr>
          <p:spPr bwMode="auto">
            <a:xfrm>
              <a:off x="3737393" y="5760504"/>
              <a:ext cx="136205" cy="582581"/>
            </a:xfrm>
            <a:custGeom>
              <a:avLst/>
              <a:gdLst/>
              <a:ahLst/>
              <a:cxnLst>
                <a:cxn ang="0">
                  <a:pos x="75" y="24"/>
                </a:cxn>
                <a:cxn ang="0">
                  <a:pos x="45" y="594"/>
                </a:cxn>
                <a:cxn ang="0">
                  <a:pos x="55" y="572"/>
                </a:cxn>
                <a:cxn ang="0">
                  <a:pos x="83" y="8"/>
                </a:cxn>
                <a:cxn ang="0">
                  <a:pos x="75" y="24"/>
                </a:cxn>
              </a:cxnLst>
              <a:rect l="0" t="0" r="r" b="b"/>
              <a:pathLst>
                <a:path w="87" h="594">
                  <a:moveTo>
                    <a:pt x="75" y="24"/>
                  </a:moveTo>
                  <a:cubicBezTo>
                    <a:pt x="0" y="183"/>
                    <a:pt x="7" y="411"/>
                    <a:pt x="45" y="594"/>
                  </a:cubicBezTo>
                  <a:cubicBezTo>
                    <a:pt x="44" y="590"/>
                    <a:pt x="56" y="576"/>
                    <a:pt x="55" y="572"/>
                  </a:cubicBezTo>
                  <a:cubicBezTo>
                    <a:pt x="19" y="394"/>
                    <a:pt x="10" y="163"/>
                    <a:pt x="83" y="8"/>
                  </a:cubicBezTo>
                  <a:cubicBezTo>
                    <a:pt x="87" y="0"/>
                    <a:pt x="76" y="22"/>
                    <a:pt x="75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5" name="Freeform 193"/>
            <p:cNvSpPr>
              <a:spLocks/>
            </p:cNvSpPr>
            <p:nvPr/>
          </p:nvSpPr>
          <p:spPr bwMode="auto">
            <a:xfrm>
              <a:off x="3569876" y="5649677"/>
              <a:ext cx="198828" cy="593369"/>
            </a:xfrm>
            <a:custGeom>
              <a:avLst/>
              <a:gdLst/>
              <a:ahLst/>
              <a:cxnLst>
                <a:cxn ang="0">
                  <a:pos x="112" y="22"/>
                </a:cxn>
                <a:cxn ang="0">
                  <a:pos x="20" y="605"/>
                </a:cxn>
                <a:cxn ang="0">
                  <a:pos x="34" y="585"/>
                </a:cxn>
                <a:cxn ang="0">
                  <a:pos x="122" y="8"/>
                </a:cxn>
                <a:cxn ang="0">
                  <a:pos x="112" y="22"/>
                </a:cxn>
              </a:cxnLst>
              <a:rect l="0" t="0" r="r" b="b"/>
              <a:pathLst>
                <a:path w="127" h="605">
                  <a:moveTo>
                    <a:pt x="112" y="22"/>
                  </a:moveTo>
                  <a:cubicBezTo>
                    <a:pt x="18" y="163"/>
                    <a:pt x="0" y="402"/>
                    <a:pt x="20" y="605"/>
                  </a:cubicBezTo>
                  <a:cubicBezTo>
                    <a:pt x="20" y="600"/>
                    <a:pt x="34" y="590"/>
                    <a:pt x="34" y="585"/>
                  </a:cubicBezTo>
                  <a:cubicBezTo>
                    <a:pt x="15" y="388"/>
                    <a:pt x="29" y="145"/>
                    <a:pt x="122" y="8"/>
                  </a:cubicBezTo>
                  <a:cubicBezTo>
                    <a:pt x="127" y="0"/>
                    <a:pt x="114" y="19"/>
                    <a:pt x="112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6" name="Freeform 194"/>
            <p:cNvSpPr>
              <a:spLocks/>
            </p:cNvSpPr>
            <p:nvPr/>
          </p:nvSpPr>
          <p:spPr bwMode="auto">
            <a:xfrm>
              <a:off x="5052477" y="5731081"/>
              <a:ext cx="270845" cy="510983"/>
            </a:xfrm>
            <a:custGeom>
              <a:avLst/>
              <a:gdLst/>
              <a:ahLst/>
              <a:cxnLst>
                <a:cxn ang="0">
                  <a:pos x="153" y="19"/>
                </a:cxn>
                <a:cxn ang="0">
                  <a:pos x="27" y="521"/>
                </a:cxn>
                <a:cxn ang="0">
                  <a:pos x="45" y="504"/>
                </a:cxn>
                <a:cxn ang="0">
                  <a:pos x="166" y="7"/>
                </a:cxn>
                <a:cxn ang="0">
                  <a:pos x="153" y="19"/>
                </a:cxn>
              </a:cxnLst>
              <a:rect l="0" t="0" r="r" b="b"/>
              <a:pathLst>
                <a:path w="173" h="521">
                  <a:moveTo>
                    <a:pt x="153" y="19"/>
                  </a:moveTo>
                  <a:cubicBezTo>
                    <a:pt x="23" y="140"/>
                    <a:pt x="0" y="346"/>
                    <a:pt x="27" y="521"/>
                  </a:cubicBezTo>
                  <a:cubicBezTo>
                    <a:pt x="26" y="517"/>
                    <a:pt x="46" y="508"/>
                    <a:pt x="45" y="504"/>
                  </a:cubicBezTo>
                  <a:cubicBezTo>
                    <a:pt x="19" y="334"/>
                    <a:pt x="40" y="125"/>
                    <a:pt x="166" y="7"/>
                  </a:cubicBezTo>
                  <a:cubicBezTo>
                    <a:pt x="173" y="0"/>
                    <a:pt x="155" y="17"/>
                    <a:pt x="15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7" name="Freeform 195"/>
            <p:cNvSpPr>
              <a:spLocks/>
            </p:cNvSpPr>
            <p:nvPr/>
          </p:nvSpPr>
          <p:spPr bwMode="auto">
            <a:xfrm>
              <a:off x="5066567" y="5861524"/>
              <a:ext cx="172214" cy="467829"/>
            </a:xfrm>
            <a:custGeom>
              <a:avLst/>
              <a:gdLst/>
              <a:ahLst/>
              <a:cxnLst>
                <a:cxn ang="0">
                  <a:pos x="95" y="20"/>
                </a:cxn>
                <a:cxn ang="0">
                  <a:pos x="57" y="477"/>
                </a:cxn>
                <a:cxn ang="0">
                  <a:pos x="71" y="459"/>
                </a:cxn>
                <a:cxn ang="0">
                  <a:pos x="105" y="7"/>
                </a:cxn>
                <a:cxn ang="0">
                  <a:pos x="95" y="20"/>
                </a:cxn>
              </a:cxnLst>
              <a:rect l="0" t="0" r="r" b="b"/>
              <a:pathLst>
                <a:path w="110" h="477">
                  <a:moveTo>
                    <a:pt x="95" y="20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6" y="473"/>
                    <a:pt x="72" y="463"/>
                    <a:pt x="71" y="459"/>
                  </a:cubicBezTo>
                  <a:cubicBezTo>
                    <a:pt x="24" y="316"/>
                    <a:pt x="12" y="131"/>
                    <a:pt x="105" y="7"/>
                  </a:cubicBezTo>
                  <a:cubicBezTo>
                    <a:pt x="110" y="0"/>
                    <a:pt x="96" y="17"/>
                    <a:pt x="9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8" name="Freeform 196"/>
            <p:cNvSpPr>
              <a:spLocks/>
            </p:cNvSpPr>
            <p:nvPr/>
          </p:nvSpPr>
          <p:spPr bwMode="auto">
            <a:xfrm>
              <a:off x="5127625" y="5838967"/>
              <a:ext cx="250492" cy="433502"/>
            </a:xfrm>
            <a:custGeom>
              <a:avLst/>
              <a:gdLst/>
              <a:ahLst/>
              <a:cxnLst>
                <a:cxn ang="0">
                  <a:pos x="141" y="16"/>
                </a:cxn>
                <a:cxn ang="0">
                  <a:pos x="25" y="442"/>
                </a:cxn>
                <a:cxn ang="0">
                  <a:pos x="42" y="427"/>
                </a:cxn>
                <a:cxn ang="0">
                  <a:pos x="154" y="6"/>
                </a:cxn>
                <a:cxn ang="0">
                  <a:pos x="141" y="16"/>
                </a:cxn>
              </a:cxnLst>
              <a:rect l="0" t="0" r="r" b="b"/>
              <a:pathLst>
                <a:path w="160" h="442">
                  <a:moveTo>
                    <a:pt x="141" y="16"/>
                  </a:moveTo>
                  <a:cubicBezTo>
                    <a:pt x="22" y="119"/>
                    <a:pt x="0" y="293"/>
                    <a:pt x="25" y="442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7" y="106"/>
                    <a:pt x="154" y="6"/>
                  </a:cubicBezTo>
                  <a:cubicBezTo>
                    <a:pt x="160" y="0"/>
                    <a:pt x="143" y="14"/>
                    <a:pt x="14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9" name="Freeform 197"/>
            <p:cNvSpPr>
              <a:spLocks/>
            </p:cNvSpPr>
            <p:nvPr/>
          </p:nvSpPr>
          <p:spPr bwMode="auto">
            <a:xfrm>
              <a:off x="4978895" y="6011583"/>
              <a:ext cx="114287" cy="296195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12" y="302"/>
                </a:cxn>
                <a:cxn ang="0">
                  <a:pos x="19" y="292"/>
                </a:cxn>
                <a:cxn ang="0">
                  <a:pos x="70" y="4"/>
                </a:cxn>
                <a:cxn ang="0">
                  <a:pos x="64" y="11"/>
                </a:cxn>
              </a:cxnLst>
              <a:rect l="0" t="0" r="r" b="b"/>
              <a:pathLst>
                <a:path w="73" h="302">
                  <a:moveTo>
                    <a:pt x="64" y="11"/>
                  </a:moveTo>
                  <a:cubicBezTo>
                    <a:pt x="10" y="81"/>
                    <a:pt x="0" y="200"/>
                    <a:pt x="12" y="302"/>
                  </a:cubicBezTo>
                  <a:cubicBezTo>
                    <a:pt x="11" y="299"/>
                    <a:pt x="20" y="294"/>
                    <a:pt x="19" y="292"/>
                  </a:cubicBezTo>
                  <a:cubicBezTo>
                    <a:pt x="9" y="193"/>
                    <a:pt x="17" y="72"/>
                    <a:pt x="70" y="4"/>
                  </a:cubicBezTo>
                  <a:cubicBezTo>
                    <a:pt x="73" y="0"/>
                    <a:pt x="65" y="10"/>
                    <a:pt x="64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0" name="Freeform 198"/>
            <p:cNvSpPr>
              <a:spLocks/>
            </p:cNvSpPr>
            <p:nvPr/>
          </p:nvSpPr>
          <p:spPr bwMode="auto">
            <a:xfrm>
              <a:off x="4994551" y="5780120"/>
              <a:ext cx="134640" cy="541387"/>
            </a:xfrm>
            <a:custGeom>
              <a:avLst/>
              <a:gdLst/>
              <a:ahLst/>
              <a:cxnLst>
                <a:cxn ang="0">
                  <a:pos x="12" y="23"/>
                </a:cxn>
                <a:cxn ang="0">
                  <a:pos x="41" y="552"/>
                </a:cxn>
                <a:cxn ang="0">
                  <a:pos x="30" y="531"/>
                </a:cxn>
                <a:cxn ang="0">
                  <a:pos x="4" y="8"/>
                </a:cxn>
                <a:cxn ang="0">
                  <a:pos x="12" y="23"/>
                </a:cxn>
              </a:cxnLst>
              <a:rect l="0" t="0" r="r" b="b"/>
              <a:pathLst>
                <a:path w="86" h="552">
                  <a:moveTo>
                    <a:pt x="12" y="23"/>
                  </a:moveTo>
                  <a:cubicBezTo>
                    <a:pt x="86" y="170"/>
                    <a:pt x="79" y="382"/>
                    <a:pt x="41" y="552"/>
                  </a:cubicBezTo>
                  <a:cubicBezTo>
                    <a:pt x="42" y="548"/>
                    <a:pt x="29" y="536"/>
                    <a:pt x="30" y="531"/>
                  </a:cubicBezTo>
                  <a:cubicBezTo>
                    <a:pt x="67" y="366"/>
                    <a:pt x="77" y="152"/>
                    <a:pt x="4" y="8"/>
                  </a:cubicBezTo>
                  <a:cubicBezTo>
                    <a:pt x="0" y="0"/>
                    <a:pt x="11" y="21"/>
                    <a:pt x="12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1" name="Freeform 199"/>
            <p:cNvSpPr>
              <a:spLocks/>
            </p:cNvSpPr>
            <p:nvPr/>
          </p:nvSpPr>
          <p:spPr bwMode="auto">
            <a:xfrm>
              <a:off x="4966370" y="5821313"/>
              <a:ext cx="112722" cy="523734"/>
            </a:xfrm>
            <a:custGeom>
              <a:avLst/>
              <a:gdLst/>
              <a:ahLst/>
              <a:cxnLst>
                <a:cxn ang="0">
                  <a:pos x="9" y="19"/>
                </a:cxn>
                <a:cxn ang="0">
                  <a:pos x="61" y="534"/>
                </a:cxn>
                <a:cxn ang="0">
                  <a:pos x="53" y="516"/>
                </a:cxn>
                <a:cxn ang="0">
                  <a:pos x="3" y="7"/>
                </a:cxn>
                <a:cxn ang="0">
                  <a:pos x="9" y="19"/>
                </a:cxn>
              </a:cxnLst>
              <a:rect l="0" t="0" r="r" b="b"/>
              <a:pathLst>
                <a:path w="72" h="534">
                  <a:moveTo>
                    <a:pt x="9" y="19"/>
                  </a:moveTo>
                  <a:cubicBezTo>
                    <a:pt x="63" y="143"/>
                    <a:pt x="72" y="354"/>
                    <a:pt x="61" y="534"/>
                  </a:cubicBezTo>
                  <a:cubicBezTo>
                    <a:pt x="62" y="530"/>
                    <a:pt x="53" y="521"/>
                    <a:pt x="53" y="516"/>
                  </a:cubicBezTo>
                  <a:cubicBezTo>
                    <a:pt x="64" y="342"/>
                    <a:pt x="56" y="128"/>
                    <a:pt x="3" y="7"/>
                  </a:cubicBezTo>
                  <a:cubicBezTo>
                    <a:pt x="0" y="0"/>
                    <a:pt x="8" y="17"/>
                    <a:pt x="9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2" name="Freeform 200"/>
            <p:cNvSpPr>
              <a:spLocks/>
            </p:cNvSpPr>
            <p:nvPr/>
          </p:nvSpPr>
          <p:spPr bwMode="auto">
            <a:xfrm>
              <a:off x="4773805" y="5861524"/>
              <a:ext cx="172213" cy="467829"/>
            </a:xfrm>
            <a:custGeom>
              <a:avLst/>
              <a:gdLst/>
              <a:ahLst/>
              <a:cxnLst>
                <a:cxn ang="0">
                  <a:pos x="15" y="20"/>
                </a:cxn>
                <a:cxn ang="0">
                  <a:pos x="53" y="477"/>
                </a:cxn>
                <a:cxn ang="0">
                  <a:pos x="39" y="459"/>
                </a:cxn>
                <a:cxn ang="0">
                  <a:pos x="5" y="7"/>
                </a:cxn>
                <a:cxn ang="0">
                  <a:pos x="15" y="20"/>
                </a:cxn>
              </a:cxnLst>
              <a:rect l="0" t="0" r="r" b="b"/>
              <a:pathLst>
                <a:path w="110" h="477">
                  <a:moveTo>
                    <a:pt x="15" y="20"/>
                  </a:moveTo>
                  <a:cubicBezTo>
                    <a:pt x="110" y="147"/>
                    <a:pt x="101" y="329"/>
                    <a:pt x="53" y="477"/>
                  </a:cubicBezTo>
                  <a:cubicBezTo>
                    <a:pt x="54" y="473"/>
                    <a:pt x="38" y="462"/>
                    <a:pt x="39" y="459"/>
                  </a:cubicBezTo>
                  <a:cubicBezTo>
                    <a:pt x="86" y="316"/>
                    <a:pt x="98" y="131"/>
                    <a:pt x="5" y="7"/>
                  </a:cubicBezTo>
                  <a:cubicBezTo>
                    <a:pt x="0" y="0"/>
                    <a:pt x="13" y="17"/>
                    <a:pt x="1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3" name="Freeform 201"/>
            <p:cNvSpPr>
              <a:spLocks/>
            </p:cNvSpPr>
            <p:nvPr/>
          </p:nvSpPr>
          <p:spPr bwMode="auto">
            <a:xfrm>
              <a:off x="5066567" y="5759524"/>
              <a:ext cx="136206" cy="582581"/>
            </a:xfrm>
            <a:custGeom>
              <a:avLst/>
              <a:gdLst/>
              <a:ahLst/>
              <a:cxnLst>
                <a:cxn ang="0">
                  <a:pos x="75" y="24"/>
                </a:cxn>
                <a:cxn ang="0">
                  <a:pos x="45" y="594"/>
                </a:cxn>
                <a:cxn ang="0">
                  <a:pos x="56" y="572"/>
                </a:cxn>
                <a:cxn ang="0">
                  <a:pos x="83" y="8"/>
                </a:cxn>
                <a:cxn ang="0">
                  <a:pos x="75" y="24"/>
                </a:cxn>
              </a:cxnLst>
              <a:rect l="0" t="0" r="r" b="b"/>
              <a:pathLst>
                <a:path w="87" h="594">
                  <a:moveTo>
                    <a:pt x="75" y="24"/>
                  </a:moveTo>
                  <a:cubicBezTo>
                    <a:pt x="0" y="183"/>
                    <a:pt x="7" y="411"/>
                    <a:pt x="45" y="594"/>
                  </a:cubicBezTo>
                  <a:cubicBezTo>
                    <a:pt x="44" y="590"/>
                    <a:pt x="57" y="576"/>
                    <a:pt x="56" y="572"/>
                  </a:cubicBezTo>
                  <a:cubicBezTo>
                    <a:pt x="19" y="394"/>
                    <a:pt x="10" y="163"/>
                    <a:pt x="83" y="8"/>
                  </a:cubicBezTo>
                  <a:cubicBezTo>
                    <a:pt x="87" y="0"/>
                    <a:pt x="77" y="22"/>
                    <a:pt x="75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4" name="Freeform 202"/>
            <p:cNvSpPr>
              <a:spLocks/>
            </p:cNvSpPr>
            <p:nvPr/>
          </p:nvSpPr>
          <p:spPr bwMode="auto">
            <a:xfrm>
              <a:off x="4900616" y="5648697"/>
              <a:ext cx="197263" cy="593368"/>
            </a:xfrm>
            <a:custGeom>
              <a:avLst/>
              <a:gdLst/>
              <a:ahLst/>
              <a:cxnLst>
                <a:cxn ang="0">
                  <a:pos x="111" y="22"/>
                </a:cxn>
                <a:cxn ang="0">
                  <a:pos x="19" y="605"/>
                </a:cxn>
                <a:cxn ang="0">
                  <a:pos x="33" y="585"/>
                </a:cxn>
                <a:cxn ang="0">
                  <a:pos x="121" y="8"/>
                </a:cxn>
                <a:cxn ang="0">
                  <a:pos x="111" y="22"/>
                </a:cxn>
              </a:cxnLst>
              <a:rect l="0" t="0" r="r" b="b"/>
              <a:pathLst>
                <a:path w="126" h="605">
                  <a:moveTo>
                    <a:pt x="111" y="22"/>
                  </a:moveTo>
                  <a:cubicBezTo>
                    <a:pt x="17" y="163"/>
                    <a:pt x="0" y="402"/>
                    <a:pt x="19" y="605"/>
                  </a:cubicBezTo>
                  <a:cubicBezTo>
                    <a:pt x="19" y="600"/>
                    <a:pt x="34" y="590"/>
                    <a:pt x="33" y="585"/>
                  </a:cubicBezTo>
                  <a:cubicBezTo>
                    <a:pt x="14" y="388"/>
                    <a:pt x="29" y="145"/>
                    <a:pt x="121" y="8"/>
                  </a:cubicBezTo>
                  <a:cubicBezTo>
                    <a:pt x="126" y="0"/>
                    <a:pt x="113" y="19"/>
                    <a:pt x="111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5" name="Freeform 203"/>
            <p:cNvSpPr>
              <a:spLocks/>
            </p:cNvSpPr>
            <p:nvPr/>
          </p:nvSpPr>
          <p:spPr bwMode="auto">
            <a:xfrm>
              <a:off x="5860315" y="6076314"/>
              <a:ext cx="227008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2" y="292"/>
                </a:cxn>
                <a:cxn ang="0">
                  <a:pos x="107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5" y="79"/>
                    <a:pt x="145" y="194"/>
                    <a:pt x="122" y="292"/>
                  </a:cubicBezTo>
                  <a:cubicBezTo>
                    <a:pt x="123" y="289"/>
                    <a:pt x="106" y="285"/>
                    <a:pt x="107" y="282"/>
                  </a:cubicBezTo>
                  <a:cubicBezTo>
                    <a:pt x="129" y="187"/>
                    <a:pt x="112" y="70"/>
                    <a:pt x="6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6" name="Freeform 204"/>
            <p:cNvSpPr>
              <a:spLocks/>
            </p:cNvSpPr>
            <p:nvPr/>
          </p:nvSpPr>
          <p:spPr bwMode="auto">
            <a:xfrm>
              <a:off x="5988692" y="6017468"/>
              <a:ext cx="101763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5" y="352"/>
                </a:cxn>
                <a:cxn ang="0">
                  <a:pos x="48" y="340"/>
                </a:cxn>
                <a:cxn ang="0">
                  <a:pos x="2" y="4"/>
                </a:cxn>
                <a:cxn ang="0">
                  <a:pos x="8" y="12"/>
                </a:cxn>
              </a:cxnLst>
              <a:rect l="0" t="0" r="r" b="b"/>
              <a:pathLst>
                <a:path w="65" h="352">
                  <a:moveTo>
                    <a:pt x="8" y="12"/>
                  </a:moveTo>
                  <a:cubicBezTo>
                    <a:pt x="56" y="94"/>
                    <a:pt x="65" y="233"/>
                    <a:pt x="55" y="352"/>
                  </a:cubicBezTo>
                  <a:cubicBezTo>
                    <a:pt x="55" y="349"/>
                    <a:pt x="48" y="343"/>
                    <a:pt x="48" y="340"/>
                  </a:cubicBezTo>
                  <a:cubicBezTo>
                    <a:pt x="58" y="225"/>
                    <a:pt x="50" y="84"/>
                    <a:pt x="2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7" name="Freeform 205"/>
            <p:cNvSpPr>
              <a:spLocks/>
            </p:cNvSpPr>
            <p:nvPr/>
          </p:nvSpPr>
          <p:spPr bwMode="auto">
            <a:xfrm>
              <a:off x="6137422" y="6053756"/>
              <a:ext cx="156558" cy="308944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6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00" h="315">
                  <a:moveTo>
                    <a:pt x="14" y="13"/>
                  </a:moveTo>
                  <a:cubicBezTo>
                    <a:pt x="100" y="97"/>
                    <a:pt x="92" y="218"/>
                    <a:pt x="48" y="315"/>
                  </a:cubicBezTo>
                  <a:cubicBezTo>
                    <a:pt x="49" y="312"/>
                    <a:pt x="35" y="305"/>
                    <a:pt x="36" y="303"/>
                  </a:cubicBezTo>
                  <a:cubicBezTo>
                    <a:pt x="78" y="209"/>
                    <a:pt x="89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8" name="Freeform 206"/>
            <p:cNvSpPr>
              <a:spLocks/>
            </p:cNvSpPr>
            <p:nvPr/>
          </p:nvSpPr>
          <p:spPr bwMode="auto">
            <a:xfrm>
              <a:off x="6012176" y="6076314"/>
              <a:ext cx="227008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2" y="292"/>
                </a:cxn>
                <a:cxn ang="0">
                  <a:pos x="106" y="282"/>
                </a:cxn>
                <a:cxn ang="0">
                  <a:pos x="5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5" y="79"/>
                    <a:pt x="145" y="194"/>
                    <a:pt x="122" y="292"/>
                  </a:cubicBezTo>
                  <a:cubicBezTo>
                    <a:pt x="123" y="289"/>
                    <a:pt x="106" y="285"/>
                    <a:pt x="106" y="282"/>
                  </a:cubicBezTo>
                  <a:cubicBezTo>
                    <a:pt x="128" y="187"/>
                    <a:pt x="111" y="70"/>
                    <a:pt x="5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9" name="Freeform 207"/>
            <p:cNvSpPr>
              <a:spLocks/>
            </p:cNvSpPr>
            <p:nvPr/>
          </p:nvSpPr>
          <p:spPr bwMode="auto">
            <a:xfrm>
              <a:off x="5946421" y="6017468"/>
              <a:ext cx="101763" cy="345232"/>
            </a:xfrm>
            <a:custGeom>
              <a:avLst/>
              <a:gdLst/>
              <a:ahLst/>
              <a:cxnLst>
                <a:cxn ang="0">
                  <a:pos x="7" y="12"/>
                </a:cxn>
                <a:cxn ang="0">
                  <a:pos x="55" y="352"/>
                </a:cxn>
                <a:cxn ang="0">
                  <a:pos x="48" y="340"/>
                </a:cxn>
                <a:cxn ang="0">
                  <a:pos x="2" y="4"/>
                </a:cxn>
                <a:cxn ang="0">
                  <a:pos x="7" y="12"/>
                </a:cxn>
              </a:cxnLst>
              <a:rect l="0" t="0" r="r" b="b"/>
              <a:pathLst>
                <a:path w="65" h="352">
                  <a:moveTo>
                    <a:pt x="7" y="12"/>
                  </a:moveTo>
                  <a:cubicBezTo>
                    <a:pt x="56" y="94"/>
                    <a:pt x="65" y="233"/>
                    <a:pt x="55" y="352"/>
                  </a:cubicBezTo>
                  <a:cubicBezTo>
                    <a:pt x="55" y="349"/>
                    <a:pt x="48" y="343"/>
                    <a:pt x="48" y="340"/>
                  </a:cubicBezTo>
                  <a:cubicBezTo>
                    <a:pt x="58" y="225"/>
                    <a:pt x="50" y="84"/>
                    <a:pt x="2" y="4"/>
                  </a:cubicBezTo>
                  <a:cubicBezTo>
                    <a:pt x="0" y="0"/>
                    <a:pt x="6" y="11"/>
                    <a:pt x="7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0" name="Freeform 208"/>
            <p:cNvSpPr>
              <a:spLocks/>
            </p:cNvSpPr>
            <p:nvPr/>
          </p:nvSpPr>
          <p:spPr bwMode="auto">
            <a:xfrm>
              <a:off x="5879102" y="6053756"/>
              <a:ext cx="156557" cy="308944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6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00" h="315">
                  <a:moveTo>
                    <a:pt x="14" y="13"/>
                  </a:moveTo>
                  <a:cubicBezTo>
                    <a:pt x="100" y="97"/>
                    <a:pt x="92" y="218"/>
                    <a:pt x="48" y="315"/>
                  </a:cubicBezTo>
                  <a:cubicBezTo>
                    <a:pt x="49" y="312"/>
                    <a:pt x="34" y="305"/>
                    <a:pt x="36" y="303"/>
                  </a:cubicBezTo>
                  <a:cubicBezTo>
                    <a:pt x="78" y="209"/>
                    <a:pt x="89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1" name="Freeform 209"/>
            <p:cNvSpPr>
              <a:spLocks/>
            </p:cNvSpPr>
            <p:nvPr/>
          </p:nvSpPr>
          <p:spPr bwMode="auto">
            <a:xfrm>
              <a:off x="6043487" y="5971371"/>
              <a:ext cx="180042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5" h="399">
                  <a:moveTo>
                    <a:pt x="101" y="14"/>
                  </a:moveTo>
                  <a:cubicBezTo>
                    <a:pt x="16" y="107"/>
                    <a:pt x="0" y="265"/>
                    <a:pt x="18" y="399"/>
                  </a:cubicBezTo>
                  <a:cubicBezTo>
                    <a:pt x="18" y="395"/>
                    <a:pt x="31" y="389"/>
                    <a:pt x="30" y="386"/>
                  </a:cubicBezTo>
                  <a:cubicBezTo>
                    <a:pt x="13" y="255"/>
                    <a:pt x="27" y="96"/>
                    <a:pt x="110" y="5"/>
                  </a:cubicBezTo>
                  <a:cubicBezTo>
                    <a:pt x="115" y="0"/>
                    <a:pt x="103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2" name="Freeform 210"/>
            <p:cNvSpPr>
              <a:spLocks/>
            </p:cNvSpPr>
            <p:nvPr/>
          </p:nvSpPr>
          <p:spPr bwMode="auto">
            <a:xfrm>
              <a:off x="6015307" y="5971371"/>
              <a:ext cx="180041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5" h="399">
                  <a:moveTo>
                    <a:pt x="101" y="14"/>
                  </a:moveTo>
                  <a:cubicBezTo>
                    <a:pt x="16" y="107"/>
                    <a:pt x="0" y="265"/>
                    <a:pt x="18" y="399"/>
                  </a:cubicBezTo>
                  <a:cubicBezTo>
                    <a:pt x="18" y="396"/>
                    <a:pt x="31" y="389"/>
                    <a:pt x="30" y="386"/>
                  </a:cubicBezTo>
                  <a:cubicBezTo>
                    <a:pt x="13" y="255"/>
                    <a:pt x="27" y="96"/>
                    <a:pt x="110" y="5"/>
                  </a:cubicBezTo>
                  <a:cubicBezTo>
                    <a:pt x="115" y="0"/>
                    <a:pt x="103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3" name="Freeform 211"/>
            <p:cNvSpPr>
              <a:spLocks/>
            </p:cNvSpPr>
            <p:nvPr/>
          </p:nvSpPr>
          <p:spPr bwMode="auto">
            <a:xfrm>
              <a:off x="6084192" y="5888986"/>
              <a:ext cx="79845" cy="473714"/>
            </a:xfrm>
            <a:custGeom>
              <a:avLst/>
              <a:gdLst/>
              <a:ahLst/>
              <a:cxnLst>
                <a:cxn ang="0">
                  <a:pos x="45" y="18"/>
                </a:cxn>
                <a:cxn ang="0">
                  <a:pos x="8" y="483"/>
                </a:cxn>
                <a:cxn ang="0">
                  <a:pos x="13" y="467"/>
                </a:cxn>
                <a:cxn ang="0">
                  <a:pos x="49" y="7"/>
                </a:cxn>
                <a:cxn ang="0">
                  <a:pos x="45" y="18"/>
                </a:cxn>
              </a:cxnLst>
              <a:rect l="0" t="0" r="r" b="b"/>
              <a:pathLst>
                <a:path w="51" h="483">
                  <a:moveTo>
                    <a:pt x="45" y="18"/>
                  </a:moveTo>
                  <a:cubicBezTo>
                    <a:pt x="7" y="130"/>
                    <a:pt x="0" y="320"/>
                    <a:pt x="8" y="483"/>
                  </a:cubicBezTo>
                  <a:cubicBezTo>
                    <a:pt x="7" y="479"/>
                    <a:pt x="13" y="471"/>
                    <a:pt x="13" y="467"/>
                  </a:cubicBezTo>
                  <a:cubicBezTo>
                    <a:pt x="5" y="310"/>
                    <a:pt x="11" y="116"/>
                    <a:pt x="49" y="7"/>
                  </a:cubicBezTo>
                  <a:cubicBezTo>
                    <a:pt x="51" y="0"/>
                    <a:pt x="46" y="16"/>
                    <a:pt x="45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4" name="Freeform 212"/>
            <p:cNvSpPr>
              <a:spLocks/>
            </p:cNvSpPr>
            <p:nvPr/>
          </p:nvSpPr>
          <p:spPr bwMode="auto">
            <a:xfrm>
              <a:off x="6102979" y="5939986"/>
              <a:ext cx="123681" cy="422714"/>
            </a:xfrm>
            <a:custGeom>
              <a:avLst/>
              <a:gdLst/>
              <a:ahLst/>
              <a:cxnLst>
                <a:cxn ang="0">
                  <a:pos x="68" y="18"/>
                </a:cxn>
                <a:cxn ang="0">
                  <a:pos x="41" y="431"/>
                </a:cxn>
                <a:cxn ang="0">
                  <a:pos x="51" y="414"/>
                </a:cxn>
                <a:cxn ang="0">
                  <a:pos x="75" y="6"/>
                </a:cxn>
                <a:cxn ang="0">
                  <a:pos x="68" y="18"/>
                </a:cxn>
              </a:cxnLst>
              <a:rect l="0" t="0" r="r" b="b"/>
              <a:pathLst>
                <a:path w="79" h="431">
                  <a:moveTo>
                    <a:pt x="68" y="18"/>
                  </a:moveTo>
                  <a:cubicBezTo>
                    <a:pt x="0" y="133"/>
                    <a:pt x="7" y="298"/>
                    <a:pt x="41" y="431"/>
                  </a:cubicBezTo>
                  <a:cubicBezTo>
                    <a:pt x="40" y="428"/>
                    <a:pt x="52" y="418"/>
                    <a:pt x="51" y="414"/>
                  </a:cubicBezTo>
                  <a:cubicBezTo>
                    <a:pt x="18" y="285"/>
                    <a:pt x="9" y="119"/>
                    <a:pt x="75" y="6"/>
                  </a:cubicBezTo>
                  <a:cubicBezTo>
                    <a:pt x="79" y="0"/>
                    <a:pt x="69" y="16"/>
                    <a:pt x="68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5" name="Freeform 213"/>
            <p:cNvSpPr>
              <a:spLocks/>
            </p:cNvSpPr>
            <p:nvPr/>
          </p:nvSpPr>
          <p:spPr bwMode="auto">
            <a:xfrm>
              <a:off x="6270496" y="6167525"/>
              <a:ext cx="101763" cy="195175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55" y="199"/>
                </a:cxn>
                <a:cxn ang="0">
                  <a:pos x="48" y="192"/>
                </a:cxn>
                <a:cxn ang="0">
                  <a:pos x="2" y="3"/>
                </a:cxn>
                <a:cxn ang="0">
                  <a:pos x="7" y="7"/>
                </a:cxn>
              </a:cxnLst>
              <a:rect l="0" t="0" r="r" b="b"/>
              <a:pathLst>
                <a:path w="65" h="199">
                  <a:moveTo>
                    <a:pt x="7" y="7"/>
                  </a:moveTo>
                  <a:cubicBezTo>
                    <a:pt x="56" y="53"/>
                    <a:pt x="65" y="132"/>
                    <a:pt x="55" y="199"/>
                  </a:cubicBezTo>
                  <a:cubicBezTo>
                    <a:pt x="55" y="197"/>
                    <a:pt x="48" y="194"/>
                    <a:pt x="48" y="192"/>
                  </a:cubicBezTo>
                  <a:cubicBezTo>
                    <a:pt x="58" y="127"/>
                    <a:pt x="50" y="48"/>
                    <a:pt x="2" y="3"/>
                  </a:cubicBezTo>
                  <a:cubicBezTo>
                    <a:pt x="0" y="0"/>
                    <a:pt x="7" y="6"/>
                    <a:pt x="7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6" name="Freeform 214"/>
            <p:cNvSpPr>
              <a:spLocks/>
            </p:cNvSpPr>
            <p:nvPr/>
          </p:nvSpPr>
          <p:spPr bwMode="auto">
            <a:xfrm>
              <a:off x="6236053" y="6005698"/>
              <a:ext cx="122115" cy="357002"/>
            </a:xfrm>
            <a:custGeom>
              <a:avLst/>
              <a:gdLst/>
              <a:ahLst/>
              <a:cxnLst>
                <a:cxn ang="0">
                  <a:pos x="68" y="15"/>
                </a:cxn>
                <a:cxn ang="0">
                  <a:pos x="42" y="364"/>
                </a:cxn>
                <a:cxn ang="0">
                  <a:pos x="51" y="350"/>
                </a:cxn>
                <a:cxn ang="0">
                  <a:pos x="75" y="5"/>
                </a:cxn>
                <a:cxn ang="0">
                  <a:pos x="68" y="15"/>
                </a:cxn>
              </a:cxnLst>
              <a:rect l="0" t="0" r="r" b="b"/>
              <a:pathLst>
                <a:path w="78" h="364">
                  <a:moveTo>
                    <a:pt x="68" y="15"/>
                  </a:moveTo>
                  <a:cubicBezTo>
                    <a:pt x="0" y="112"/>
                    <a:pt x="7" y="251"/>
                    <a:pt x="42" y="364"/>
                  </a:cubicBezTo>
                  <a:cubicBezTo>
                    <a:pt x="41" y="361"/>
                    <a:pt x="52" y="353"/>
                    <a:pt x="51" y="350"/>
                  </a:cubicBezTo>
                  <a:cubicBezTo>
                    <a:pt x="18" y="241"/>
                    <a:pt x="9" y="100"/>
                    <a:pt x="75" y="5"/>
                  </a:cubicBezTo>
                  <a:cubicBezTo>
                    <a:pt x="78" y="0"/>
                    <a:pt x="69" y="13"/>
                    <a:pt x="68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7" name="Freeform 215"/>
            <p:cNvSpPr>
              <a:spLocks/>
            </p:cNvSpPr>
            <p:nvPr/>
          </p:nvSpPr>
          <p:spPr bwMode="auto">
            <a:xfrm>
              <a:off x="6372259" y="5965486"/>
              <a:ext cx="147164" cy="397214"/>
            </a:xfrm>
            <a:custGeom>
              <a:avLst/>
              <a:gdLst/>
              <a:ahLst/>
              <a:cxnLst>
                <a:cxn ang="0">
                  <a:pos x="58" y="16"/>
                </a:cxn>
                <a:cxn ang="0">
                  <a:pos x="85" y="405"/>
                </a:cxn>
                <a:cxn ang="0">
                  <a:pos x="93" y="390"/>
                </a:cxn>
                <a:cxn ang="0">
                  <a:pos x="64" y="5"/>
                </a:cxn>
                <a:cxn ang="0">
                  <a:pos x="58" y="16"/>
                </a:cxn>
              </a:cxnLst>
              <a:rect l="0" t="0" r="r" b="b"/>
              <a:pathLst>
                <a:path w="94" h="405">
                  <a:moveTo>
                    <a:pt x="58" y="16"/>
                  </a:moveTo>
                  <a:cubicBezTo>
                    <a:pt x="0" y="120"/>
                    <a:pt x="29" y="276"/>
                    <a:pt x="85" y="405"/>
                  </a:cubicBezTo>
                  <a:cubicBezTo>
                    <a:pt x="83" y="402"/>
                    <a:pt x="94" y="393"/>
                    <a:pt x="93" y="390"/>
                  </a:cubicBezTo>
                  <a:cubicBezTo>
                    <a:pt x="40" y="265"/>
                    <a:pt x="8" y="107"/>
                    <a:pt x="64" y="5"/>
                  </a:cubicBezTo>
                  <a:cubicBezTo>
                    <a:pt x="67" y="0"/>
                    <a:pt x="59" y="14"/>
                    <a:pt x="5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8" name="Freeform 216"/>
            <p:cNvSpPr>
              <a:spLocks/>
            </p:cNvSpPr>
            <p:nvPr/>
          </p:nvSpPr>
          <p:spPr bwMode="auto">
            <a:xfrm>
              <a:off x="6281455" y="6017468"/>
              <a:ext cx="103328" cy="345232"/>
            </a:xfrm>
            <a:custGeom>
              <a:avLst/>
              <a:gdLst/>
              <a:ahLst/>
              <a:cxnLst>
                <a:cxn ang="0">
                  <a:pos x="58" y="12"/>
                </a:cxn>
                <a:cxn ang="0">
                  <a:pos x="10" y="352"/>
                </a:cxn>
                <a:cxn ang="0">
                  <a:pos x="17" y="340"/>
                </a:cxn>
                <a:cxn ang="0">
                  <a:pos x="63" y="4"/>
                </a:cxn>
                <a:cxn ang="0">
                  <a:pos x="58" y="12"/>
                </a:cxn>
              </a:cxnLst>
              <a:rect l="0" t="0" r="r" b="b"/>
              <a:pathLst>
                <a:path w="66" h="352">
                  <a:moveTo>
                    <a:pt x="58" y="12"/>
                  </a:moveTo>
                  <a:cubicBezTo>
                    <a:pt x="9" y="94"/>
                    <a:pt x="0" y="233"/>
                    <a:pt x="10" y="352"/>
                  </a:cubicBezTo>
                  <a:cubicBezTo>
                    <a:pt x="10" y="349"/>
                    <a:pt x="18" y="343"/>
                    <a:pt x="17" y="340"/>
                  </a:cubicBezTo>
                  <a:cubicBezTo>
                    <a:pt x="8" y="225"/>
                    <a:pt x="15" y="84"/>
                    <a:pt x="63" y="4"/>
                  </a:cubicBezTo>
                  <a:cubicBezTo>
                    <a:pt x="66" y="0"/>
                    <a:pt x="59" y="11"/>
                    <a:pt x="5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9" name="Freeform 217"/>
            <p:cNvSpPr>
              <a:spLocks/>
            </p:cNvSpPr>
            <p:nvPr/>
          </p:nvSpPr>
          <p:spPr bwMode="auto">
            <a:xfrm>
              <a:off x="6403570" y="6053756"/>
              <a:ext cx="154992" cy="308944"/>
            </a:xfrm>
            <a:custGeom>
              <a:avLst/>
              <a:gdLst/>
              <a:ahLst/>
              <a:cxnLst>
                <a:cxn ang="0">
                  <a:pos x="85" y="13"/>
                </a:cxn>
                <a:cxn ang="0">
                  <a:pos x="51" y="315"/>
                </a:cxn>
                <a:cxn ang="0">
                  <a:pos x="64" y="303"/>
                </a:cxn>
                <a:cxn ang="0">
                  <a:pos x="94" y="5"/>
                </a:cxn>
                <a:cxn ang="0">
                  <a:pos x="85" y="13"/>
                </a:cxn>
              </a:cxnLst>
              <a:rect l="0" t="0" r="r" b="b"/>
              <a:pathLst>
                <a:path w="99" h="315">
                  <a:moveTo>
                    <a:pt x="85" y="13"/>
                  </a:moveTo>
                  <a:cubicBezTo>
                    <a:pt x="0" y="97"/>
                    <a:pt x="8" y="218"/>
                    <a:pt x="51" y="315"/>
                  </a:cubicBezTo>
                  <a:cubicBezTo>
                    <a:pt x="50" y="312"/>
                    <a:pt x="65" y="305"/>
                    <a:pt x="64" y="303"/>
                  </a:cubicBezTo>
                  <a:cubicBezTo>
                    <a:pt x="21" y="209"/>
                    <a:pt x="10" y="87"/>
                    <a:pt x="94" y="5"/>
                  </a:cubicBezTo>
                  <a:cubicBezTo>
                    <a:pt x="99" y="0"/>
                    <a:pt x="87" y="12"/>
                    <a:pt x="85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0" name="Freeform 218"/>
            <p:cNvSpPr>
              <a:spLocks/>
            </p:cNvSpPr>
            <p:nvPr/>
          </p:nvSpPr>
          <p:spPr bwMode="auto">
            <a:xfrm>
              <a:off x="6170299" y="5978237"/>
              <a:ext cx="122115" cy="384463"/>
            </a:xfrm>
            <a:custGeom>
              <a:avLst/>
              <a:gdLst/>
              <a:ahLst/>
              <a:cxnLst>
                <a:cxn ang="0">
                  <a:pos x="11" y="16"/>
                </a:cxn>
                <a:cxn ang="0">
                  <a:pos x="38" y="392"/>
                </a:cxn>
                <a:cxn ang="0">
                  <a:pos x="28" y="377"/>
                </a:cxn>
                <a:cxn ang="0">
                  <a:pos x="4" y="5"/>
                </a:cxn>
                <a:cxn ang="0">
                  <a:pos x="11" y="16"/>
                </a:cxn>
              </a:cxnLst>
              <a:rect l="0" t="0" r="r" b="b"/>
              <a:pathLst>
                <a:path w="78" h="392">
                  <a:moveTo>
                    <a:pt x="11" y="16"/>
                  </a:moveTo>
                  <a:cubicBezTo>
                    <a:pt x="78" y="121"/>
                    <a:pt x="72" y="271"/>
                    <a:pt x="38" y="392"/>
                  </a:cubicBezTo>
                  <a:cubicBezTo>
                    <a:pt x="39" y="389"/>
                    <a:pt x="27" y="380"/>
                    <a:pt x="28" y="377"/>
                  </a:cubicBezTo>
                  <a:cubicBezTo>
                    <a:pt x="61" y="259"/>
                    <a:pt x="70" y="108"/>
                    <a:pt x="4" y="5"/>
                  </a:cubicBezTo>
                  <a:cubicBezTo>
                    <a:pt x="0" y="0"/>
                    <a:pt x="9" y="14"/>
                    <a:pt x="1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1" name="Freeform 219"/>
            <p:cNvSpPr>
              <a:spLocks/>
            </p:cNvSpPr>
            <p:nvPr/>
          </p:nvSpPr>
          <p:spPr bwMode="auto">
            <a:xfrm>
              <a:off x="6547603" y="6025314"/>
              <a:ext cx="180042" cy="337386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97" y="344"/>
                </a:cxn>
                <a:cxn ang="0">
                  <a:pos x="85" y="332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15" h="344">
                  <a:moveTo>
                    <a:pt x="14" y="13"/>
                  </a:moveTo>
                  <a:cubicBezTo>
                    <a:pt x="99" y="93"/>
                    <a:pt x="115" y="228"/>
                    <a:pt x="97" y="344"/>
                  </a:cubicBezTo>
                  <a:cubicBezTo>
                    <a:pt x="97" y="341"/>
                    <a:pt x="84" y="335"/>
                    <a:pt x="85" y="332"/>
                  </a:cubicBezTo>
                  <a:cubicBezTo>
                    <a:pt x="102" y="220"/>
                    <a:pt x="88" y="83"/>
                    <a:pt x="5" y="5"/>
                  </a:cubicBezTo>
                  <a:cubicBezTo>
                    <a:pt x="0" y="0"/>
                    <a:pt x="12" y="11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2" name="Freeform 220"/>
            <p:cNvSpPr>
              <a:spLocks/>
            </p:cNvSpPr>
            <p:nvPr/>
          </p:nvSpPr>
          <p:spPr bwMode="auto">
            <a:xfrm>
              <a:off x="6342512" y="6076314"/>
              <a:ext cx="164386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5" h="292">
                  <a:moveTo>
                    <a:pt x="12" y="11"/>
                  </a:moveTo>
                  <a:cubicBezTo>
                    <a:pt x="91" y="79"/>
                    <a:pt x="105" y="194"/>
                    <a:pt x="89" y="292"/>
                  </a:cubicBezTo>
                  <a:cubicBezTo>
                    <a:pt x="89" y="289"/>
                    <a:pt x="77" y="285"/>
                    <a:pt x="78" y="282"/>
                  </a:cubicBezTo>
                  <a:cubicBezTo>
                    <a:pt x="93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3" name="Freeform 221"/>
            <p:cNvSpPr>
              <a:spLocks/>
            </p:cNvSpPr>
            <p:nvPr/>
          </p:nvSpPr>
          <p:spPr bwMode="auto">
            <a:xfrm>
              <a:off x="6494373" y="6017468"/>
              <a:ext cx="75148" cy="34523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40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6" y="12"/>
                </a:cxn>
              </a:cxnLst>
              <a:rect l="0" t="0" r="r" b="b"/>
              <a:pathLst>
                <a:path w="48" h="352">
                  <a:moveTo>
                    <a:pt x="6" y="12"/>
                  </a:moveTo>
                  <a:cubicBezTo>
                    <a:pt x="41" y="94"/>
                    <a:pt x="48" y="233"/>
                    <a:pt x="40" y="352"/>
                  </a:cubicBezTo>
                  <a:cubicBezTo>
                    <a:pt x="40" y="349"/>
                    <a:pt x="35" y="343"/>
                    <a:pt x="35" y="340"/>
                  </a:cubicBezTo>
                  <a:cubicBezTo>
                    <a:pt x="42" y="225"/>
                    <a:pt x="37" y="84"/>
                    <a:pt x="2" y="4"/>
                  </a:cubicBezTo>
                  <a:cubicBezTo>
                    <a:pt x="0" y="0"/>
                    <a:pt x="5" y="11"/>
                    <a:pt x="6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4" name="Freeform 222"/>
            <p:cNvSpPr>
              <a:spLocks/>
            </p:cNvSpPr>
            <p:nvPr/>
          </p:nvSpPr>
          <p:spPr bwMode="auto">
            <a:xfrm>
              <a:off x="6603964" y="6053756"/>
              <a:ext cx="112721" cy="308944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4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7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7" y="209"/>
                    <a:pt x="65" y="87"/>
                    <a:pt x="4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5" name="Freeform 223"/>
            <p:cNvSpPr>
              <a:spLocks/>
            </p:cNvSpPr>
            <p:nvPr/>
          </p:nvSpPr>
          <p:spPr bwMode="auto">
            <a:xfrm>
              <a:off x="6511595" y="6076314"/>
              <a:ext cx="165951" cy="286386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5" y="4"/>
                </a:cxn>
                <a:cxn ang="0">
                  <a:pos x="13" y="11"/>
                </a:cxn>
              </a:cxnLst>
              <a:rect l="0" t="0" r="r" b="b"/>
              <a:pathLst>
                <a:path w="106" h="292">
                  <a:moveTo>
                    <a:pt x="13" y="11"/>
                  </a:moveTo>
                  <a:cubicBezTo>
                    <a:pt x="92" y="79"/>
                    <a:pt x="106" y="194"/>
                    <a:pt x="89" y="292"/>
                  </a:cubicBezTo>
                  <a:cubicBezTo>
                    <a:pt x="90" y="289"/>
                    <a:pt x="78" y="285"/>
                    <a:pt x="78" y="282"/>
                  </a:cubicBezTo>
                  <a:cubicBezTo>
                    <a:pt x="94" y="187"/>
                    <a:pt x="82" y="70"/>
                    <a:pt x="5" y="4"/>
                  </a:cubicBezTo>
                  <a:cubicBezTo>
                    <a:pt x="0" y="0"/>
                    <a:pt x="11" y="10"/>
                    <a:pt x="13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6" name="Freeform 224"/>
            <p:cNvSpPr>
              <a:spLocks/>
            </p:cNvSpPr>
            <p:nvPr/>
          </p:nvSpPr>
          <p:spPr bwMode="auto">
            <a:xfrm>
              <a:off x="6273627" y="6017468"/>
              <a:ext cx="73582" cy="345232"/>
            </a:xfrm>
            <a:custGeom>
              <a:avLst/>
              <a:gdLst/>
              <a:ahLst/>
              <a:cxnLst>
                <a:cxn ang="0">
                  <a:pos x="5" y="12"/>
                </a:cxn>
                <a:cxn ang="0">
                  <a:pos x="40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5" y="12"/>
                </a:cxn>
              </a:cxnLst>
              <a:rect l="0" t="0" r="r" b="b"/>
              <a:pathLst>
                <a:path w="47" h="352">
                  <a:moveTo>
                    <a:pt x="5" y="12"/>
                  </a:moveTo>
                  <a:cubicBezTo>
                    <a:pt x="41" y="94"/>
                    <a:pt x="47" y="233"/>
                    <a:pt x="40" y="352"/>
                  </a:cubicBezTo>
                  <a:cubicBezTo>
                    <a:pt x="40" y="349"/>
                    <a:pt x="35" y="343"/>
                    <a:pt x="35" y="340"/>
                  </a:cubicBezTo>
                  <a:cubicBezTo>
                    <a:pt x="42" y="225"/>
                    <a:pt x="36" y="84"/>
                    <a:pt x="2" y="4"/>
                  </a:cubicBezTo>
                  <a:cubicBezTo>
                    <a:pt x="0" y="0"/>
                    <a:pt x="5" y="11"/>
                    <a:pt x="5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7" name="Freeform 225"/>
            <p:cNvSpPr>
              <a:spLocks/>
            </p:cNvSpPr>
            <p:nvPr/>
          </p:nvSpPr>
          <p:spPr bwMode="auto">
            <a:xfrm>
              <a:off x="6225094" y="6053756"/>
              <a:ext cx="112722" cy="308944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5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8" name="Freeform 226"/>
            <p:cNvSpPr>
              <a:spLocks/>
            </p:cNvSpPr>
            <p:nvPr/>
          </p:nvSpPr>
          <p:spPr bwMode="auto">
            <a:xfrm>
              <a:off x="6514726" y="5971371"/>
              <a:ext cx="12994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9" name="Freeform 227"/>
            <p:cNvSpPr>
              <a:spLocks/>
            </p:cNvSpPr>
            <p:nvPr/>
          </p:nvSpPr>
          <p:spPr bwMode="auto">
            <a:xfrm>
              <a:off x="6206307" y="5917429"/>
              <a:ext cx="211353" cy="445271"/>
            </a:xfrm>
            <a:custGeom>
              <a:avLst/>
              <a:gdLst/>
              <a:ahLst/>
              <a:cxnLst>
                <a:cxn ang="0">
                  <a:pos x="18" y="19"/>
                </a:cxn>
                <a:cxn ang="0">
                  <a:pos x="70" y="454"/>
                </a:cxn>
                <a:cxn ang="0">
                  <a:pos x="53" y="436"/>
                </a:cxn>
                <a:cxn ang="0">
                  <a:pos x="6" y="6"/>
                </a:cxn>
                <a:cxn ang="0">
                  <a:pos x="18" y="19"/>
                </a:cxn>
              </a:cxnLst>
              <a:rect l="0" t="0" r="r" b="b"/>
              <a:pathLst>
                <a:path w="135" h="454">
                  <a:moveTo>
                    <a:pt x="18" y="19"/>
                  </a:moveTo>
                  <a:cubicBezTo>
                    <a:pt x="135" y="141"/>
                    <a:pt x="127" y="314"/>
                    <a:pt x="70" y="454"/>
                  </a:cubicBezTo>
                  <a:cubicBezTo>
                    <a:pt x="72" y="450"/>
                    <a:pt x="52" y="440"/>
                    <a:pt x="53" y="436"/>
                  </a:cubicBezTo>
                  <a:cubicBezTo>
                    <a:pt x="108" y="301"/>
                    <a:pt x="120" y="125"/>
                    <a:pt x="6" y="6"/>
                  </a:cubicBezTo>
                  <a:cubicBezTo>
                    <a:pt x="0" y="0"/>
                    <a:pt x="16" y="17"/>
                    <a:pt x="18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0" name="Freeform 228"/>
            <p:cNvSpPr>
              <a:spLocks/>
            </p:cNvSpPr>
            <p:nvPr/>
          </p:nvSpPr>
          <p:spPr bwMode="auto">
            <a:xfrm>
              <a:off x="6345644" y="5971371"/>
              <a:ext cx="12994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1" name="Freeform 229"/>
            <p:cNvSpPr>
              <a:spLocks/>
            </p:cNvSpPr>
            <p:nvPr/>
          </p:nvSpPr>
          <p:spPr bwMode="auto">
            <a:xfrm>
              <a:off x="6450537" y="5894871"/>
              <a:ext cx="203525" cy="467829"/>
            </a:xfrm>
            <a:custGeom>
              <a:avLst/>
              <a:gdLst/>
              <a:ahLst/>
              <a:cxnLst>
                <a:cxn ang="0">
                  <a:pos x="115" y="17"/>
                </a:cxn>
                <a:cxn ang="0">
                  <a:pos x="21" y="477"/>
                </a:cxn>
                <a:cxn ang="0">
                  <a:pos x="35" y="461"/>
                </a:cxn>
                <a:cxn ang="0">
                  <a:pos x="125" y="6"/>
                </a:cxn>
                <a:cxn ang="0">
                  <a:pos x="115" y="17"/>
                </a:cxn>
              </a:cxnLst>
              <a:rect l="0" t="0" r="r" b="b"/>
              <a:pathLst>
                <a:path w="130" h="477">
                  <a:moveTo>
                    <a:pt x="115" y="17"/>
                  </a:moveTo>
                  <a:cubicBezTo>
                    <a:pt x="18" y="128"/>
                    <a:pt x="0" y="316"/>
                    <a:pt x="21" y="477"/>
                  </a:cubicBezTo>
                  <a:cubicBezTo>
                    <a:pt x="20" y="473"/>
                    <a:pt x="35" y="465"/>
                    <a:pt x="35" y="461"/>
                  </a:cubicBezTo>
                  <a:cubicBezTo>
                    <a:pt x="15" y="306"/>
                    <a:pt x="30" y="115"/>
                    <a:pt x="125" y="6"/>
                  </a:cubicBezTo>
                  <a:cubicBezTo>
                    <a:pt x="130" y="0"/>
                    <a:pt x="116" y="16"/>
                    <a:pt x="115" y="1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2" name="Freeform 230"/>
            <p:cNvSpPr>
              <a:spLocks/>
            </p:cNvSpPr>
            <p:nvPr/>
          </p:nvSpPr>
          <p:spPr bwMode="auto">
            <a:xfrm>
              <a:off x="6578915" y="5939986"/>
              <a:ext cx="89237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30" y="431"/>
                </a:cxn>
                <a:cxn ang="0">
                  <a:pos x="37" y="414"/>
                </a:cxn>
                <a:cxn ang="0">
                  <a:pos x="55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5" y="298"/>
                    <a:pt x="30" y="431"/>
                  </a:cubicBezTo>
                  <a:cubicBezTo>
                    <a:pt x="29" y="428"/>
                    <a:pt x="38" y="418"/>
                    <a:pt x="37" y="414"/>
                  </a:cubicBezTo>
                  <a:cubicBezTo>
                    <a:pt x="13" y="285"/>
                    <a:pt x="6" y="119"/>
                    <a:pt x="55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3" name="Freeform 231"/>
            <p:cNvSpPr>
              <a:spLocks/>
            </p:cNvSpPr>
            <p:nvPr/>
          </p:nvSpPr>
          <p:spPr bwMode="auto">
            <a:xfrm>
              <a:off x="6701030" y="6167525"/>
              <a:ext cx="73581" cy="195175"/>
            </a:xfrm>
            <a:custGeom>
              <a:avLst/>
              <a:gdLst/>
              <a:ahLst/>
              <a:cxnLst>
                <a:cxn ang="0">
                  <a:pos x="5" y="7"/>
                </a:cxn>
                <a:cxn ang="0">
                  <a:pos x="40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5" y="7"/>
                </a:cxn>
              </a:cxnLst>
              <a:rect l="0" t="0" r="r" b="b"/>
              <a:pathLst>
                <a:path w="47" h="199">
                  <a:moveTo>
                    <a:pt x="5" y="7"/>
                  </a:moveTo>
                  <a:cubicBezTo>
                    <a:pt x="41" y="53"/>
                    <a:pt x="47" y="132"/>
                    <a:pt x="40" y="199"/>
                  </a:cubicBezTo>
                  <a:cubicBezTo>
                    <a:pt x="40" y="197"/>
                    <a:pt x="34" y="194"/>
                    <a:pt x="35" y="192"/>
                  </a:cubicBezTo>
                  <a:cubicBezTo>
                    <a:pt x="42" y="127"/>
                    <a:pt x="36" y="48"/>
                    <a:pt x="2" y="3"/>
                  </a:cubicBezTo>
                  <a:cubicBezTo>
                    <a:pt x="0" y="0"/>
                    <a:pt x="5" y="6"/>
                    <a:pt x="5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4" name="Freeform 232"/>
            <p:cNvSpPr>
              <a:spLocks/>
            </p:cNvSpPr>
            <p:nvPr/>
          </p:nvSpPr>
          <p:spPr bwMode="auto">
            <a:xfrm>
              <a:off x="6675981" y="6005698"/>
              <a:ext cx="89237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3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5" name="Freeform 233"/>
            <p:cNvSpPr>
              <a:spLocks/>
            </p:cNvSpPr>
            <p:nvPr/>
          </p:nvSpPr>
          <p:spPr bwMode="auto">
            <a:xfrm>
              <a:off x="6751128" y="5971371"/>
              <a:ext cx="131509" cy="391329"/>
            </a:xfrm>
            <a:custGeom>
              <a:avLst/>
              <a:gdLst/>
              <a:ahLst/>
              <a:cxnLst>
                <a:cxn ang="0">
                  <a:pos x="74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4" y="14"/>
                </a:cxn>
              </a:cxnLst>
              <a:rect l="0" t="0" r="r" b="b"/>
              <a:pathLst>
                <a:path w="84" h="399">
                  <a:moveTo>
                    <a:pt x="74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3" y="396"/>
                    <a:pt x="22" y="389"/>
                    <a:pt x="22" y="386"/>
                  </a:cubicBezTo>
                  <a:cubicBezTo>
                    <a:pt x="10" y="255"/>
                    <a:pt x="19" y="96"/>
                    <a:pt x="80" y="5"/>
                  </a:cubicBezTo>
                  <a:cubicBezTo>
                    <a:pt x="84" y="0"/>
                    <a:pt x="75" y="13"/>
                    <a:pt x="74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6" name="Freeform 234"/>
            <p:cNvSpPr>
              <a:spLocks/>
            </p:cNvSpPr>
            <p:nvPr/>
          </p:nvSpPr>
          <p:spPr bwMode="auto">
            <a:xfrm>
              <a:off x="6708857" y="6017468"/>
              <a:ext cx="75148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3" y="340"/>
                </a:cxn>
                <a:cxn ang="0">
                  <a:pos x="46" y="4"/>
                </a:cxn>
                <a:cxn ang="0">
                  <a:pos x="42" y="12"/>
                </a:cxn>
              </a:cxnLst>
              <a:rect l="0" t="0" r="r" b="b"/>
              <a:pathLst>
                <a:path w="48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3" y="343"/>
                    <a:pt x="13" y="340"/>
                  </a:cubicBezTo>
                  <a:cubicBezTo>
                    <a:pt x="5" y="225"/>
                    <a:pt x="11" y="84"/>
                    <a:pt x="46" y="4"/>
                  </a:cubicBezTo>
                  <a:cubicBezTo>
                    <a:pt x="48" y="0"/>
                    <a:pt x="43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7" name="Freeform 235"/>
            <p:cNvSpPr>
              <a:spLocks/>
            </p:cNvSpPr>
            <p:nvPr/>
          </p:nvSpPr>
          <p:spPr bwMode="auto">
            <a:xfrm>
              <a:off x="6796530" y="6053756"/>
              <a:ext cx="114287" cy="308944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3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3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8" name="Freeform 236"/>
            <p:cNvSpPr>
              <a:spLocks/>
            </p:cNvSpPr>
            <p:nvPr/>
          </p:nvSpPr>
          <p:spPr bwMode="auto">
            <a:xfrm>
              <a:off x="6627448" y="5978237"/>
              <a:ext cx="89237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3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9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3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9" name="Freeform 237"/>
            <p:cNvSpPr>
              <a:spLocks/>
            </p:cNvSpPr>
            <p:nvPr/>
          </p:nvSpPr>
          <p:spPr bwMode="auto">
            <a:xfrm>
              <a:off x="6696333" y="5971371"/>
              <a:ext cx="131508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1" y="399"/>
                </a:cxn>
                <a:cxn ang="0">
                  <a:pos x="62" y="386"/>
                </a:cxn>
                <a:cxn ang="0">
                  <a:pos x="4" y="5"/>
                </a:cxn>
                <a:cxn ang="0">
                  <a:pos x="10" y="14"/>
                </a:cxn>
              </a:cxnLst>
              <a:rect l="0" t="0" r="r" b="b"/>
              <a:pathLst>
                <a:path w="84" h="399">
                  <a:moveTo>
                    <a:pt x="10" y="14"/>
                  </a:moveTo>
                  <a:cubicBezTo>
                    <a:pt x="72" y="107"/>
                    <a:pt x="84" y="265"/>
                    <a:pt x="71" y="399"/>
                  </a:cubicBezTo>
                  <a:cubicBezTo>
                    <a:pt x="71" y="396"/>
                    <a:pt x="61" y="389"/>
                    <a:pt x="62" y="386"/>
                  </a:cubicBezTo>
                  <a:cubicBezTo>
                    <a:pt x="74" y="255"/>
                    <a:pt x="65" y="96"/>
                    <a:pt x="4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0" name="Freeform 238"/>
            <p:cNvSpPr>
              <a:spLocks/>
            </p:cNvSpPr>
            <p:nvPr/>
          </p:nvSpPr>
          <p:spPr bwMode="auto">
            <a:xfrm>
              <a:off x="5670880" y="6025314"/>
              <a:ext cx="180042" cy="337386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97" y="344"/>
                </a:cxn>
                <a:cxn ang="0">
                  <a:pos x="85" y="332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15" h="344">
                  <a:moveTo>
                    <a:pt x="14" y="13"/>
                  </a:moveTo>
                  <a:cubicBezTo>
                    <a:pt x="99" y="93"/>
                    <a:pt x="115" y="228"/>
                    <a:pt x="97" y="344"/>
                  </a:cubicBezTo>
                  <a:cubicBezTo>
                    <a:pt x="97" y="341"/>
                    <a:pt x="84" y="335"/>
                    <a:pt x="85" y="332"/>
                  </a:cubicBezTo>
                  <a:cubicBezTo>
                    <a:pt x="102" y="220"/>
                    <a:pt x="89" y="83"/>
                    <a:pt x="5" y="5"/>
                  </a:cubicBezTo>
                  <a:cubicBezTo>
                    <a:pt x="0" y="0"/>
                    <a:pt x="12" y="11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1" name="Freeform 239"/>
            <p:cNvSpPr>
              <a:spLocks/>
            </p:cNvSpPr>
            <p:nvPr/>
          </p:nvSpPr>
          <p:spPr bwMode="auto">
            <a:xfrm>
              <a:off x="5727241" y="6053756"/>
              <a:ext cx="114287" cy="308944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4" y="5"/>
                </a:cxn>
                <a:cxn ang="0">
                  <a:pos x="10" y="13"/>
                </a:cxn>
              </a:cxnLst>
              <a:rect l="0" t="0" r="r" b="b"/>
              <a:pathLst>
                <a:path w="73" h="315">
                  <a:moveTo>
                    <a:pt x="10" y="13"/>
                  </a:moveTo>
                  <a:cubicBezTo>
                    <a:pt x="73" y="97"/>
                    <a:pt x="67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7" y="209"/>
                    <a:pt x="65" y="87"/>
                    <a:pt x="4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2" name="Freeform 240"/>
            <p:cNvSpPr>
              <a:spLocks/>
            </p:cNvSpPr>
            <p:nvPr/>
          </p:nvSpPr>
          <p:spPr bwMode="auto">
            <a:xfrm>
              <a:off x="5634872" y="6076314"/>
              <a:ext cx="165950" cy="286386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90" y="292"/>
                </a:cxn>
                <a:cxn ang="0">
                  <a:pos x="78" y="282"/>
                </a:cxn>
                <a:cxn ang="0">
                  <a:pos x="5" y="4"/>
                </a:cxn>
                <a:cxn ang="0">
                  <a:pos x="13" y="11"/>
                </a:cxn>
              </a:cxnLst>
              <a:rect l="0" t="0" r="r" b="b"/>
              <a:pathLst>
                <a:path w="106" h="292">
                  <a:moveTo>
                    <a:pt x="13" y="11"/>
                  </a:moveTo>
                  <a:cubicBezTo>
                    <a:pt x="92" y="79"/>
                    <a:pt x="106" y="194"/>
                    <a:pt x="90" y="292"/>
                  </a:cubicBezTo>
                  <a:cubicBezTo>
                    <a:pt x="90" y="289"/>
                    <a:pt x="78" y="285"/>
                    <a:pt x="78" y="282"/>
                  </a:cubicBezTo>
                  <a:cubicBezTo>
                    <a:pt x="94" y="187"/>
                    <a:pt x="82" y="70"/>
                    <a:pt x="5" y="4"/>
                  </a:cubicBezTo>
                  <a:cubicBezTo>
                    <a:pt x="0" y="0"/>
                    <a:pt x="11" y="10"/>
                    <a:pt x="13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3" name="Freeform 241"/>
            <p:cNvSpPr>
              <a:spLocks/>
            </p:cNvSpPr>
            <p:nvPr/>
          </p:nvSpPr>
          <p:spPr bwMode="auto">
            <a:xfrm>
              <a:off x="5702192" y="5939986"/>
              <a:ext cx="89237" cy="422714"/>
            </a:xfrm>
            <a:custGeom>
              <a:avLst/>
              <a:gdLst/>
              <a:ahLst/>
              <a:cxnLst>
                <a:cxn ang="0">
                  <a:pos x="50" y="18"/>
                </a:cxn>
                <a:cxn ang="0">
                  <a:pos x="30" y="431"/>
                </a:cxn>
                <a:cxn ang="0">
                  <a:pos x="37" y="414"/>
                </a:cxn>
                <a:cxn ang="0">
                  <a:pos x="55" y="6"/>
                </a:cxn>
                <a:cxn ang="0">
                  <a:pos x="50" y="18"/>
                </a:cxn>
              </a:cxnLst>
              <a:rect l="0" t="0" r="r" b="b"/>
              <a:pathLst>
                <a:path w="57" h="431">
                  <a:moveTo>
                    <a:pt x="50" y="18"/>
                  </a:moveTo>
                  <a:cubicBezTo>
                    <a:pt x="0" y="133"/>
                    <a:pt x="5" y="298"/>
                    <a:pt x="30" y="431"/>
                  </a:cubicBezTo>
                  <a:cubicBezTo>
                    <a:pt x="29" y="428"/>
                    <a:pt x="38" y="418"/>
                    <a:pt x="37" y="414"/>
                  </a:cubicBezTo>
                  <a:cubicBezTo>
                    <a:pt x="13" y="285"/>
                    <a:pt x="7" y="119"/>
                    <a:pt x="55" y="6"/>
                  </a:cubicBezTo>
                  <a:cubicBezTo>
                    <a:pt x="57" y="0"/>
                    <a:pt x="50" y="16"/>
                    <a:pt x="50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4" name="Freeform 242"/>
            <p:cNvSpPr>
              <a:spLocks/>
            </p:cNvSpPr>
            <p:nvPr/>
          </p:nvSpPr>
          <p:spPr bwMode="auto">
            <a:xfrm>
              <a:off x="5824307" y="6167525"/>
              <a:ext cx="73582" cy="195175"/>
            </a:xfrm>
            <a:custGeom>
              <a:avLst/>
              <a:gdLst/>
              <a:ahLst/>
              <a:cxnLst>
                <a:cxn ang="0">
                  <a:pos x="5" y="7"/>
                </a:cxn>
                <a:cxn ang="0">
                  <a:pos x="40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5" y="7"/>
                </a:cxn>
              </a:cxnLst>
              <a:rect l="0" t="0" r="r" b="b"/>
              <a:pathLst>
                <a:path w="47" h="199">
                  <a:moveTo>
                    <a:pt x="5" y="7"/>
                  </a:moveTo>
                  <a:cubicBezTo>
                    <a:pt x="41" y="53"/>
                    <a:pt x="47" y="132"/>
                    <a:pt x="40" y="199"/>
                  </a:cubicBezTo>
                  <a:cubicBezTo>
                    <a:pt x="40" y="197"/>
                    <a:pt x="35" y="194"/>
                    <a:pt x="35" y="192"/>
                  </a:cubicBezTo>
                  <a:cubicBezTo>
                    <a:pt x="42" y="127"/>
                    <a:pt x="36" y="48"/>
                    <a:pt x="2" y="3"/>
                  </a:cubicBezTo>
                  <a:cubicBezTo>
                    <a:pt x="0" y="0"/>
                    <a:pt x="5" y="6"/>
                    <a:pt x="5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5" name="Freeform 243"/>
            <p:cNvSpPr>
              <a:spLocks/>
            </p:cNvSpPr>
            <p:nvPr/>
          </p:nvSpPr>
          <p:spPr bwMode="auto">
            <a:xfrm>
              <a:off x="5799258" y="6005698"/>
              <a:ext cx="89237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30" y="361"/>
                    <a:pt x="38" y="353"/>
                    <a:pt x="37" y="350"/>
                  </a:cubicBezTo>
                  <a:cubicBezTo>
                    <a:pt x="13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6" name="Freeform 244"/>
            <p:cNvSpPr>
              <a:spLocks/>
            </p:cNvSpPr>
            <p:nvPr/>
          </p:nvSpPr>
          <p:spPr bwMode="auto">
            <a:xfrm>
              <a:off x="5874405" y="5971371"/>
              <a:ext cx="131509" cy="391329"/>
            </a:xfrm>
            <a:custGeom>
              <a:avLst/>
              <a:gdLst/>
              <a:ahLst/>
              <a:cxnLst>
                <a:cxn ang="0">
                  <a:pos x="74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4" y="14"/>
                </a:cxn>
              </a:cxnLst>
              <a:rect l="0" t="0" r="r" b="b"/>
              <a:pathLst>
                <a:path w="84" h="399">
                  <a:moveTo>
                    <a:pt x="74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3" y="396"/>
                    <a:pt x="23" y="389"/>
                    <a:pt x="22" y="386"/>
                  </a:cubicBezTo>
                  <a:cubicBezTo>
                    <a:pt x="10" y="255"/>
                    <a:pt x="19" y="96"/>
                    <a:pt x="80" y="5"/>
                  </a:cubicBezTo>
                  <a:cubicBezTo>
                    <a:pt x="84" y="0"/>
                    <a:pt x="75" y="13"/>
                    <a:pt x="74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7" name="Freeform 245"/>
            <p:cNvSpPr>
              <a:spLocks/>
            </p:cNvSpPr>
            <p:nvPr/>
          </p:nvSpPr>
          <p:spPr bwMode="auto">
            <a:xfrm>
              <a:off x="5832134" y="6017468"/>
              <a:ext cx="75148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3" y="340"/>
                </a:cxn>
                <a:cxn ang="0">
                  <a:pos x="46" y="4"/>
                </a:cxn>
                <a:cxn ang="0">
                  <a:pos x="42" y="12"/>
                </a:cxn>
              </a:cxnLst>
              <a:rect l="0" t="0" r="r" b="b"/>
              <a:pathLst>
                <a:path w="48" h="352">
                  <a:moveTo>
                    <a:pt x="42" y="12"/>
                  </a:moveTo>
                  <a:cubicBezTo>
                    <a:pt x="7" y="94"/>
                    <a:pt x="0" y="233"/>
                    <a:pt x="7" y="352"/>
                  </a:cubicBezTo>
                  <a:cubicBezTo>
                    <a:pt x="7" y="349"/>
                    <a:pt x="13" y="343"/>
                    <a:pt x="13" y="340"/>
                  </a:cubicBezTo>
                  <a:cubicBezTo>
                    <a:pt x="5" y="225"/>
                    <a:pt x="11" y="84"/>
                    <a:pt x="46" y="4"/>
                  </a:cubicBezTo>
                  <a:cubicBezTo>
                    <a:pt x="48" y="0"/>
                    <a:pt x="43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8" name="Freeform 246"/>
            <p:cNvSpPr>
              <a:spLocks/>
            </p:cNvSpPr>
            <p:nvPr/>
          </p:nvSpPr>
          <p:spPr bwMode="auto">
            <a:xfrm>
              <a:off x="5921372" y="6053756"/>
              <a:ext cx="112722" cy="308944"/>
            </a:xfrm>
            <a:custGeom>
              <a:avLst/>
              <a:gdLst/>
              <a:ahLst/>
              <a:cxnLst>
                <a:cxn ang="0">
                  <a:pos x="62" y="13"/>
                </a:cxn>
                <a:cxn ang="0">
                  <a:pos x="37" y="315"/>
                </a:cxn>
                <a:cxn ang="0">
                  <a:pos x="46" y="303"/>
                </a:cxn>
                <a:cxn ang="0">
                  <a:pos x="68" y="5"/>
                </a:cxn>
                <a:cxn ang="0">
                  <a:pos x="62" y="13"/>
                </a:cxn>
              </a:cxnLst>
              <a:rect l="0" t="0" r="r" b="b"/>
              <a:pathLst>
                <a:path w="72" h="315">
                  <a:moveTo>
                    <a:pt x="62" y="13"/>
                  </a:moveTo>
                  <a:cubicBezTo>
                    <a:pt x="0" y="97"/>
                    <a:pt x="5" y="218"/>
                    <a:pt x="37" y="315"/>
                  </a:cubicBezTo>
                  <a:cubicBezTo>
                    <a:pt x="36" y="312"/>
                    <a:pt x="47" y="305"/>
                    <a:pt x="46" y="303"/>
                  </a:cubicBezTo>
                  <a:cubicBezTo>
                    <a:pt x="15" y="209"/>
                    <a:pt x="7" y="87"/>
                    <a:pt x="68" y="5"/>
                  </a:cubicBezTo>
                  <a:cubicBezTo>
                    <a:pt x="72" y="0"/>
                    <a:pt x="63" y="12"/>
                    <a:pt x="62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9" name="Freeform 247"/>
            <p:cNvSpPr>
              <a:spLocks/>
            </p:cNvSpPr>
            <p:nvPr/>
          </p:nvSpPr>
          <p:spPr bwMode="auto">
            <a:xfrm>
              <a:off x="5750725" y="5978237"/>
              <a:ext cx="89237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3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9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3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0" name="Freeform 248"/>
            <p:cNvSpPr>
              <a:spLocks/>
            </p:cNvSpPr>
            <p:nvPr/>
          </p:nvSpPr>
          <p:spPr bwMode="auto">
            <a:xfrm>
              <a:off x="5819610" y="5971371"/>
              <a:ext cx="131509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1" y="399"/>
                </a:cxn>
                <a:cxn ang="0">
                  <a:pos x="62" y="386"/>
                </a:cxn>
                <a:cxn ang="0">
                  <a:pos x="4" y="5"/>
                </a:cxn>
                <a:cxn ang="0">
                  <a:pos x="10" y="14"/>
                </a:cxn>
              </a:cxnLst>
              <a:rect l="0" t="0" r="r" b="b"/>
              <a:pathLst>
                <a:path w="84" h="399">
                  <a:moveTo>
                    <a:pt x="10" y="14"/>
                  </a:moveTo>
                  <a:cubicBezTo>
                    <a:pt x="72" y="107"/>
                    <a:pt x="84" y="265"/>
                    <a:pt x="71" y="399"/>
                  </a:cubicBezTo>
                  <a:cubicBezTo>
                    <a:pt x="71" y="396"/>
                    <a:pt x="61" y="389"/>
                    <a:pt x="62" y="386"/>
                  </a:cubicBezTo>
                  <a:cubicBezTo>
                    <a:pt x="74" y="255"/>
                    <a:pt x="65" y="96"/>
                    <a:pt x="4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1" name="Freeform 249"/>
            <p:cNvSpPr>
              <a:spLocks/>
            </p:cNvSpPr>
            <p:nvPr/>
          </p:nvSpPr>
          <p:spPr bwMode="auto">
            <a:xfrm>
              <a:off x="5448568" y="5724216"/>
              <a:ext cx="319378" cy="638484"/>
            </a:xfrm>
            <a:custGeom>
              <a:avLst/>
              <a:gdLst/>
              <a:ahLst/>
              <a:cxnLst>
                <a:cxn ang="0">
                  <a:pos x="24" y="23"/>
                </a:cxn>
                <a:cxn ang="0">
                  <a:pos x="172" y="651"/>
                </a:cxn>
                <a:cxn ang="0">
                  <a:pos x="150" y="629"/>
                </a:cxn>
                <a:cxn ang="0">
                  <a:pos x="9" y="8"/>
                </a:cxn>
                <a:cxn ang="0">
                  <a:pos x="24" y="23"/>
                </a:cxn>
              </a:cxnLst>
              <a:rect l="0" t="0" r="r" b="b"/>
              <a:pathLst>
                <a:path w="204" h="651">
                  <a:moveTo>
                    <a:pt x="24" y="23"/>
                  </a:moveTo>
                  <a:cubicBezTo>
                    <a:pt x="176" y="174"/>
                    <a:pt x="204" y="432"/>
                    <a:pt x="172" y="651"/>
                  </a:cubicBezTo>
                  <a:cubicBezTo>
                    <a:pt x="173" y="645"/>
                    <a:pt x="149" y="635"/>
                    <a:pt x="150" y="629"/>
                  </a:cubicBezTo>
                  <a:cubicBezTo>
                    <a:pt x="181" y="417"/>
                    <a:pt x="157" y="156"/>
                    <a:pt x="9" y="8"/>
                  </a:cubicBezTo>
                  <a:cubicBezTo>
                    <a:pt x="0" y="0"/>
                    <a:pt x="22" y="20"/>
                    <a:pt x="24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2" name="Freeform 250"/>
            <p:cNvSpPr>
              <a:spLocks/>
            </p:cNvSpPr>
            <p:nvPr/>
          </p:nvSpPr>
          <p:spPr bwMode="auto">
            <a:xfrm>
              <a:off x="5738200" y="5589850"/>
              <a:ext cx="144033" cy="772850"/>
            </a:xfrm>
            <a:custGeom>
              <a:avLst/>
              <a:gdLst/>
              <a:ahLst/>
              <a:cxnLst>
                <a:cxn ang="0">
                  <a:pos x="11" y="29"/>
                </a:cxn>
                <a:cxn ang="0">
                  <a:pos x="78" y="788"/>
                </a:cxn>
                <a:cxn ang="0">
                  <a:pos x="68" y="762"/>
                </a:cxn>
                <a:cxn ang="0">
                  <a:pos x="4" y="10"/>
                </a:cxn>
                <a:cxn ang="0">
                  <a:pos x="11" y="29"/>
                </a:cxn>
              </a:cxnLst>
              <a:rect l="0" t="0" r="r" b="b"/>
              <a:pathLst>
                <a:path w="92" h="788">
                  <a:moveTo>
                    <a:pt x="11" y="29"/>
                  </a:moveTo>
                  <a:cubicBezTo>
                    <a:pt x="80" y="212"/>
                    <a:pt x="92" y="523"/>
                    <a:pt x="78" y="788"/>
                  </a:cubicBezTo>
                  <a:cubicBezTo>
                    <a:pt x="78" y="781"/>
                    <a:pt x="67" y="769"/>
                    <a:pt x="68" y="762"/>
                  </a:cubicBezTo>
                  <a:cubicBezTo>
                    <a:pt x="82" y="505"/>
                    <a:pt x="71" y="189"/>
                    <a:pt x="4" y="10"/>
                  </a:cubicBezTo>
                  <a:cubicBezTo>
                    <a:pt x="0" y="0"/>
                    <a:pt x="10" y="26"/>
                    <a:pt x="11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3" name="Freeform 251"/>
            <p:cNvSpPr>
              <a:spLocks/>
            </p:cNvSpPr>
            <p:nvPr/>
          </p:nvSpPr>
          <p:spPr bwMode="auto">
            <a:xfrm>
              <a:off x="6281455" y="5724216"/>
              <a:ext cx="317812" cy="638484"/>
            </a:xfrm>
            <a:custGeom>
              <a:avLst/>
              <a:gdLst/>
              <a:ahLst/>
              <a:cxnLst>
                <a:cxn ang="0">
                  <a:pos x="24" y="23"/>
                </a:cxn>
                <a:cxn ang="0">
                  <a:pos x="172" y="651"/>
                </a:cxn>
                <a:cxn ang="0">
                  <a:pos x="150" y="629"/>
                </a:cxn>
                <a:cxn ang="0">
                  <a:pos x="8" y="8"/>
                </a:cxn>
                <a:cxn ang="0">
                  <a:pos x="24" y="23"/>
                </a:cxn>
              </a:cxnLst>
              <a:rect l="0" t="0" r="r" b="b"/>
              <a:pathLst>
                <a:path w="203" h="651">
                  <a:moveTo>
                    <a:pt x="24" y="23"/>
                  </a:moveTo>
                  <a:cubicBezTo>
                    <a:pt x="176" y="174"/>
                    <a:pt x="203" y="432"/>
                    <a:pt x="172" y="651"/>
                  </a:cubicBezTo>
                  <a:cubicBezTo>
                    <a:pt x="172" y="645"/>
                    <a:pt x="149" y="635"/>
                    <a:pt x="150" y="629"/>
                  </a:cubicBezTo>
                  <a:cubicBezTo>
                    <a:pt x="180" y="417"/>
                    <a:pt x="156" y="156"/>
                    <a:pt x="8" y="8"/>
                  </a:cubicBezTo>
                  <a:cubicBezTo>
                    <a:pt x="0" y="0"/>
                    <a:pt x="21" y="20"/>
                    <a:pt x="24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4" name="Freeform 252"/>
            <p:cNvSpPr>
              <a:spLocks/>
            </p:cNvSpPr>
            <p:nvPr/>
          </p:nvSpPr>
          <p:spPr bwMode="auto">
            <a:xfrm>
              <a:off x="5323322" y="5589850"/>
              <a:ext cx="142468" cy="772850"/>
            </a:xfrm>
            <a:custGeom>
              <a:avLst/>
              <a:gdLst/>
              <a:ahLst/>
              <a:cxnLst>
                <a:cxn ang="0">
                  <a:pos x="10" y="29"/>
                </a:cxn>
                <a:cxn ang="0">
                  <a:pos x="77" y="788"/>
                </a:cxn>
                <a:cxn ang="0">
                  <a:pos x="67" y="762"/>
                </a:cxn>
                <a:cxn ang="0">
                  <a:pos x="3" y="10"/>
                </a:cxn>
                <a:cxn ang="0">
                  <a:pos x="10" y="29"/>
                </a:cxn>
              </a:cxnLst>
              <a:rect l="0" t="0" r="r" b="b"/>
              <a:pathLst>
                <a:path w="91" h="788">
                  <a:moveTo>
                    <a:pt x="10" y="29"/>
                  </a:moveTo>
                  <a:cubicBezTo>
                    <a:pt x="79" y="212"/>
                    <a:pt x="91" y="523"/>
                    <a:pt x="77" y="788"/>
                  </a:cubicBezTo>
                  <a:cubicBezTo>
                    <a:pt x="77" y="781"/>
                    <a:pt x="67" y="769"/>
                    <a:pt x="67" y="762"/>
                  </a:cubicBezTo>
                  <a:cubicBezTo>
                    <a:pt x="81" y="505"/>
                    <a:pt x="70" y="189"/>
                    <a:pt x="3" y="10"/>
                  </a:cubicBezTo>
                  <a:cubicBezTo>
                    <a:pt x="0" y="0"/>
                    <a:pt x="9" y="26"/>
                    <a:pt x="10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5" name="Freeform 253"/>
            <p:cNvSpPr>
              <a:spLocks/>
            </p:cNvSpPr>
            <p:nvPr/>
          </p:nvSpPr>
          <p:spPr bwMode="auto">
            <a:xfrm>
              <a:off x="4881830" y="5673215"/>
              <a:ext cx="219180" cy="689485"/>
            </a:xfrm>
            <a:custGeom>
              <a:avLst/>
              <a:gdLst/>
              <a:ahLst/>
              <a:cxnLst>
                <a:cxn ang="0">
                  <a:pos x="19" y="29"/>
                </a:cxn>
                <a:cxn ang="0">
                  <a:pos x="67" y="703"/>
                </a:cxn>
                <a:cxn ang="0">
                  <a:pos x="50" y="676"/>
                </a:cxn>
                <a:cxn ang="0">
                  <a:pos x="7" y="10"/>
                </a:cxn>
                <a:cxn ang="0">
                  <a:pos x="19" y="29"/>
                </a:cxn>
              </a:cxnLst>
              <a:rect l="0" t="0" r="r" b="b"/>
              <a:pathLst>
                <a:path w="140" h="703">
                  <a:moveTo>
                    <a:pt x="19" y="29"/>
                  </a:moveTo>
                  <a:cubicBezTo>
                    <a:pt x="140" y="216"/>
                    <a:pt x="128" y="485"/>
                    <a:pt x="67" y="703"/>
                  </a:cubicBezTo>
                  <a:cubicBezTo>
                    <a:pt x="69" y="697"/>
                    <a:pt x="48" y="682"/>
                    <a:pt x="50" y="676"/>
                  </a:cubicBezTo>
                  <a:cubicBezTo>
                    <a:pt x="109" y="465"/>
                    <a:pt x="124" y="193"/>
                    <a:pt x="7" y="10"/>
                  </a:cubicBezTo>
                  <a:cubicBezTo>
                    <a:pt x="0" y="0"/>
                    <a:pt x="17" y="26"/>
                    <a:pt x="19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6" name="Freeform 254"/>
            <p:cNvSpPr>
              <a:spLocks/>
            </p:cNvSpPr>
            <p:nvPr/>
          </p:nvSpPr>
          <p:spPr bwMode="auto">
            <a:xfrm>
              <a:off x="6503767" y="5487849"/>
              <a:ext cx="252058" cy="874851"/>
            </a:xfrm>
            <a:custGeom>
              <a:avLst/>
              <a:gdLst/>
              <a:ahLst/>
              <a:cxnLst>
                <a:cxn ang="0">
                  <a:pos x="142" y="32"/>
                </a:cxn>
                <a:cxn ang="0">
                  <a:pos x="25" y="892"/>
                </a:cxn>
                <a:cxn ang="0">
                  <a:pos x="42" y="862"/>
                </a:cxn>
                <a:cxn ang="0">
                  <a:pos x="154" y="11"/>
                </a:cxn>
                <a:cxn ang="0">
                  <a:pos x="142" y="32"/>
                </a:cxn>
              </a:cxnLst>
              <a:rect l="0" t="0" r="r" b="b"/>
              <a:pathLst>
                <a:path w="161" h="892">
                  <a:moveTo>
                    <a:pt x="142" y="32"/>
                  </a:moveTo>
                  <a:cubicBezTo>
                    <a:pt x="22" y="239"/>
                    <a:pt x="0" y="592"/>
                    <a:pt x="25" y="892"/>
                  </a:cubicBezTo>
                  <a:cubicBezTo>
                    <a:pt x="24" y="884"/>
                    <a:pt x="43" y="870"/>
                    <a:pt x="42" y="862"/>
                  </a:cubicBezTo>
                  <a:cubicBezTo>
                    <a:pt x="18" y="571"/>
                    <a:pt x="37" y="214"/>
                    <a:pt x="154" y="11"/>
                  </a:cubicBezTo>
                  <a:cubicBezTo>
                    <a:pt x="161" y="0"/>
                    <a:pt x="144" y="29"/>
                    <a:pt x="142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7" name="Freeform 255"/>
            <p:cNvSpPr>
              <a:spLocks/>
            </p:cNvSpPr>
            <p:nvPr/>
          </p:nvSpPr>
          <p:spPr bwMode="auto">
            <a:xfrm>
              <a:off x="6087323" y="5487849"/>
              <a:ext cx="252058" cy="874851"/>
            </a:xfrm>
            <a:custGeom>
              <a:avLst/>
              <a:gdLst/>
              <a:ahLst/>
              <a:cxnLst>
                <a:cxn ang="0">
                  <a:pos x="142" y="32"/>
                </a:cxn>
                <a:cxn ang="0">
                  <a:pos x="25" y="892"/>
                </a:cxn>
                <a:cxn ang="0">
                  <a:pos x="43" y="862"/>
                </a:cxn>
                <a:cxn ang="0">
                  <a:pos x="154" y="11"/>
                </a:cxn>
                <a:cxn ang="0">
                  <a:pos x="142" y="32"/>
                </a:cxn>
              </a:cxnLst>
              <a:rect l="0" t="0" r="r" b="b"/>
              <a:pathLst>
                <a:path w="161" h="892">
                  <a:moveTo>
                    <a:pt x="142" y="32"/>
                  </a:moveTo>
                  <a:cubicBezTo>
                    <a:pt x="22" y="239"/>
                    <a:pt x="0" y="592"/>
                    <a:pt x="25" y="892"/>
                  </a:cubicBezTo>
                  <a:cubicBezTo>
                    <a:pt x="25" y="884"/>
                    <a:pt x="43" y="870"/>
                    <a:pt x="43" y="862"/>
                  </a:cubicBezTo>
                  <a:cubicBezTo>
                    <a:pt x="18" y="571"/>
                    <a:pt x="37" y="214"/>
                    <a:pt x="154" y="11"/>
                  </a:cubicBezTo>
                  <a:cubicBezTo>
                    <a:pt x="161" y="0"/>
                    <a:pt x="144" y="29"/>
                    <a:pt x="142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8" name="Freeform 256"/>
            <p:cNvSpPr>
              <a:spLocks/>
            </p:cNvSpPr>
            <p:nvPr/>
          </p:nvSpPr>
          <p:spPr bwMode="auto">
            <a:xfrm>
              <a:off x="5952684" y="5305425"/>
              <a:ext cx="114287" cy="1057275"/>
            </a:xfrm>
            <a:custGeom>
              <a:avLst/>
              <a:gdLst/>
              <a:ahLst/>
              <a:cxnLst>
                <a:cxn ang="0">
                  <a:pos x="64" y="38"/>
                </a:cxn>
                <a:cxn ang="0">
                  <a:pos x="12" y="1078"/>
                </a:cxn>
                <a:cxn ang="0">
                  <a:pos x="19" y="1042"/>
                </a:cxn>
                <a:cxn ang="0">
                  <a:pos x="70" y="13"/>
                </a:cxn>
                <a:cxn ang="0">
                  <a:pos x="64" y="38"/>
                </a:cxn>
              </a:cxnLst>
              <a:rect l="0" t="0" r="r" b="b"/>
              <a:pathLst>
                <a:path w="73" h="1078">
                  <a:moveTo>
                    <a:pt x="64" y="38"/>
                  </a:moveTo>
                  <a:cubicBezTo>
                    <a:pt x="10" y="289"/>
                    <a:pt x="0" y="715"/>
                    <a:pt x="12" y="1078"/>
                  </a:cubicBezTo>
                  <a:cubicBezTo>
                    <a:pt x="11" y="1069"/>
                    <a:pt x="20" y="1052"/>
                    <a:pt x="19" y="1042"/>
                  </a:cubicBezTo>
                  <a:cubicBezTo>
                    <a:pt x="9" y="690"/>
                    <a:pt x="17" y="258"/>
                    <a:pt x="70" y="13"/>
                  </a:cubicBezTo>
                  <a:cubicBezTo>
                    <a:pt x="73" y="0"/>
                    <a:pt x="65" y="34"/>
                    <a:pt x="64" y="3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9" name="Freeform 257"/>
            <p:cNvSpPr>
              <a:spLocks/>
            </p:cNvSpPr>
            <p:nvPr/>
          </p:nvSpPr>
          <p:spPr bwMode="auto">
            <a:xfrm>
              <a:off x="6746431" y="5418214"/>
              <a:ext cx="172214" cy="944486"/>
            </a:xfrm>
            <a:custGeom>
              <a:avLst/>
              <a:gdLst/>
              <a:ahLst/>
              <a:cxnLst>
                <a:cxn ang="0">
                  <a:pos x="95" y="40"/>
                </a:cxn>
                <a:cxn ang="0">
                  <a:pos x="57" y="963"/>
                </a:cxn>
                <a:cxn ang="0">
                  <a:pos x="70" y="926"/>
                </a:cxn>
                <a:cxn ang="0">
                  <a:pos x="104" y="14"/>
                </a:cxn>
                <a:cxn ang="0">
                  <a:pos x="95" y="40"/>
                </a:cxn>
              </a:cxnLst>
              <a:rect l="0" t="0" r="r" b="b"/>
              <a:pathLst>
                <a:path w="110" h="963">
                  <a:moveTo>
                    <a:pt x="95" y="40"/>
                  </a:moveTo>
                  <a:cubicBezTo>
                    <a:pt x="0" y="297"/>
                    <a:pt x="8" y="665"/>
                    <a:pt x="57" y="963"/>
                  </a:cubicBezTo>
                  <a:cubicBezTo>
                    <a:pt x="55" y="955"/>
                    <a:pt x="72" y="934"/>
                    <a:pt x="70" y="926"/>
                  </a:cubicBezTo>
                  <a:cubicBezTo>
                    <a:pt x="24" y="638"/>
                    <a:pt x="12" y="265"/>
                    <a:pt x="104" y="14"/>
                  </a:cubicBezTo>
                  <a:cubicBezTo>
                    <a:pt x="110" y="0"/>
                    <a:pt x="96" y="36"/>
                    <a:pt x="95" y="4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0" name="Freeform 258"/>
            <p:cNvSpPr>
              <a:spLocks/>
            </p:cNvSpPr>
            <p:nvPr/>
          </p:nvSpPr>
          <p:spPr bwMode="auto">
            <a:xfrm>
              <a:off x="3815672" y="5609465"/>
              <a:ext cx="252058" cy="753235"/>
            </a:xfrm>
            <a:custGeom>
              <a:avLst/>
              <a:gdLst/>
              <a:ahLst/>
              <a:cxnLst>
                <a:cxn ang="0">
                  <a:pos x="19" y="28"/>
                </a:cxn>
                <a:cxn ang="0">
                  <a:pos x="136" y="768"/>
                </a:cxn>
                <a:cxn ang="0">
                  <a:pos x="119" y="742"/>
                </a:cxn>
                <a:cxn ang="0">
                  <a:pos x="7" y="10"/>
                </a:cxn>
                <a:cxn ang="0">
                  <a:pos x="19" y="28"/>
                </a:cxn>
              </a:cxnLst>
              <a:rect l="0" t="0" r="r" b="b"/>
              <a:pathLst>
                <a:path w="161" h="768">
                  <a:moveTo>
                    <a:pt x="19" y="28"/>
                  </a:moveTo>
                  <a:cubicBezTo>
                    <a:pt x="139" y="206"/>
                    <a:pt x="161" y="509"/>
                    <a:pt x="136" y="768"/>
                  </a:cubicBezTo>
                  <a:cubicBezTo>
                    <a:pt x="137" y="761"/>
                    <a:pt x="118" y="749"/>
                    <a:pt x="119" y="742"/>
                  </a:cubicBezTo>
                  <a:cubicBezTo>
                    <a:pt x="143" y="492"/>
                    <a:pt x="124" y="184"/>
                    <a:pt x="7" y="10"/>
                  </a:cubicBezTo>
                  <a:cubicBezTo>
                    <a:pt x="0" y="0"/>
                    <a:pt x="17" y="25"/>
                    <a:pt x="19" y="2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1" name="Freeform 259"/>
            <p:cNvSpPr>
              <a:spLocks/>
            </p:cNvSpPr>
            <p:nvPr/>
          </p:nvSpPr>
          <p:spPr bwMode="auto">
            <a:xfrm>
              <a:off x="3450892" y="5673215"/>
              <a:ext cx="158124" cy="689485"/>
            </a:xfrm>
            <a:custGeom>
              <a:avLst/>
              <a:gdLst/>
              <a:ahLst/>
              <a:cxnLst>
                <a:cxn ang="0">
                  <a:pos x="14" y="29"/>
                </a:cxn>
                <a:cxn ang="0">
                  <a:pos x="49" y="703"/>
                </a:cxn>
                <a:cxn ang="0">
                  <a:pos x="36" y="676"/>
                </a:cxn>
                <a:cxn ang="0">
                  <a:pos x="5" y="10"/>
                </a:cxn>
                <a:cxn ang="0">
                  <a:pos x="14" y="29"/>
                </a:cxn>
              </a:cxnLst>
              <a:rect l="0" t="0" r="r" b="b"/>
              <a:pathLst>
                <a:path w="101" h="703">
                  <a:moveTo>
                    <a:pt x="14" y="29"/>
                  </a:moveTo>
                  <a:cubicBezTo>
                    <a:pt x="101" y="216"/>
                    <a:pt x="93" y="485"/>
                    <a:pt x="49" y="703"/>
                  </a:cubicBezTo>
                  <a:cubicBezTo>
                    <a:pt x="50" y="697"/>
                    <a:pt x="35" y="682"/>
                    <a:pt x="36" y="676"/>
                  </a:cubicBezTo>
                  <a:cubicBezTo>
                    <a:pt x="79" y="465"/>
                    <a:pt x="90" y="193"/>
                    <a:pt x="5" y="10"/>
                  </a:cubicBezTo>
                  <a:cubicBezTo>
                    <a:pt x="0" y="0"/>
                    <a:pt x="12" y="26"/>
                    <a:pt x="14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2" name="Freeform 260"/>
            <p:cNvSpPr>
              <a:spLocks/>
            </p:cNvSpPr>
            <p:nvPr/>
          </p:nvSpPr>
          <p:spPr bwMode="auto">
            <a:xfrm>
              <a:off x="3200400" y="5724216"/>
              <a:ext cx="233271" cy="638484"/>
            </a:xfrm>
            <a:custGeom>
              <a:avLst/>
              <a:gdLst/>
              <a:ahLst/>
              <a:cxnLst>
                <a:cxn ang="0">
                  <a:pos x="18" y="23"/>
                </a:cxn>
                <a:cxn ang="0">
                  <a:pos x="126" y="651"/>
                </a:cxn>
                <a:cxn ang="0">
                  <a:pos x="110" y="629"/>
                </a:cxn>
                <a:cxn ang="0">
                  <a:pos x="7" y="8"/>
                </a:cxn>
                <a:cxn ang="0">
                  <a:pos x="18" y="23"/>
                </a:cxn>
              </a:cxnLst>
              <a:rect l="0" t="0" r="r" b="b"/>
              <a:pathLst>
                <a:path w="149" h="651">
                  <a:moveTo>
                    <a:pt x="18" y="23"/>
                  </a:moveTo>
                  <a:cubicBezTo>
                    <a:pt x="129" y="174"/>
                    <a:pt x="149" y="432"/>
                    <a:pt x="126" y="651"/>
                  </a:cubicBezTo>
                  <a:cubicBezTo>
                    <a:pt x="126" y="645"/>
                    <a:pt x="109" y="635"/>
                    <a:pt x="110" y="629"/>
                  </a:cubicBezTo>
                  <a:cubicBezTo>
                    <a:pt x="132" y="417"/>
                    <a:pt x="115" y="156"/>
                    <a:pt x="7" y="8"/>
                  </a:cubicBezTo>
                  <a:cubicBezTo>
                    <a:pt x="0" y="0"/>
                    <a:pt x="16" y="20"/>
                    <a:pt x="18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3" name="Freeform 261"/>
            <p:cNvSpPr>
              <a:spLocks/>
            </p:cNvSpPr>
            <p:nvPr/>
          </p:nvSpPr>
          <p:spPr bwMode="auto">
            <a:xfrm>
              <a:off x="4301000" y="5926256"/>
              <a:ext cx="104894" cy="436444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56" y="445"/>
                </a:cxn>
                <a:cxn ang="0">
                  <a:pos x="49" y="430"/>
                </a:cxn>
                <a:cxn ang="0">
                  <a:pos x="3" y="6"/>
                </a:cxn>
                <a:cxn ang="0">
                  <a:pos x="8" y="16"/>
                </a:cxn>
              </a:cxnLst>
              <a:rect l="0" t="0" r="r" b="b"/>
              <a:pathLst>
                <a:path w="67" h="445">
                  <a:moveTo>
                    <a:pt x="8" y="16"/>
                  </a:moveTo>
                  <a:cubicBezTo>
                    <a:pt x="58" y="120"/>
                    <a:pt x="67" y="295"/>
                    <a:pt x="56" y="445"/>
                  </a:cubicBezTo>
                  <a:cubicBezTo>
                    <a:pt x="57" y="441"/>
                    <a:pt x="49" y="434"/>
                    <a:pt x="49" y="430"/>
                  </a:cubicBezTo>
                  <a:cubicBezTo>
                    <a:pt x="59" y="285"/>
                    <a:pt x="51" y="107"/>
                    <a:pt x="3" y="6"/>
                  </a:cubicBezTo>
                  <a:cubicBezTo>
                    <a:pt x="0" y="0"/>
                    <a:pt x="7" y="15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4" name="Freeform 262"/>
            <p:cNvSpPr>
              <a:spLocks/>
            </p:cNvSpPr>
            <p:nvPr/>
          </p:nvSpPr>
          <p:spPr bwMode="auto">
            <a:xfrm>
              <a:off x="4069295" y="5564349"/>
              <a:ext cx="123680" cy="798351"/>
            </a:xfrm>
            <a:custGeom>
              <a:avLst/>
              <a:gdLst/>
              <a:ahLst/>
              <a:cxnLst>
                <a:cxn ang="0">
                  <a:pos x="68" y="34"/>
                </a:cxn>
                <a:cxn ang="0">
                  <a:pos x="42" y="814"/>
                </a:cxn>
                <a:cxn ang="0">
                  <a:pos x="52" y="783"/>
                </a:cxn>
                <a:cxn ang="0">
                  <a:pos x="76" y="12"/>
                </a:cxn>
                <a:cxn ang="0">
                  <a:pos x="68" y="34"/>
                </a:cxn>
              </a:cxnLst>
              <a:rect l="0" t="0" r="r" b="b"/>
              <a:pathLst>
                <a:path w="79" h="814">
                  <a:moveTo>
                    <a:pt x="68" y="34"/>
                  </a:moveTo>
                  <a:cubicBezTo>
                    <a:pt x="0" y="251"/>
                    <a:pt x="6" y="562"/>
                    <a:pt x="42" y="814"/>
                  </a:cubicBezTo>
                  <a:cubicBezTo>
                    <a:pt x="41" y="808"/>
                    <a:pt x="53" y="789"/>
                    <a:pt x="52" y="783"/>
                  </a:cubicBezTo>
                  <a:cubicBezTo>
                    <a:pt x="18" y="539"/>
                    <a:pt x="8" y="224"/>
                    <a:pt x="76" y="12"/>
                  </a:cubicBezTo>
                  <a:cubicBezTo>
                    <a:pt x="79" y="0"/>
                    <a:pt x="70" y="30"/>
                    <a:pt x="68" y="3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5" name="Freeform 263"/>
            <p:cNvSpPr>
              <a:spLocks/>
            </p:cNvSpPr>
            <p:nvPr/>
          </p:nvSpPr>
          <p:spPr bwMode="auto">
            <a:xfrm>
              <a:off x="4501394" y="5589850"/>
              <a:ext cx="104894" cy="772850"/>
            </a:xfrm>
            <a:custGeom>
              <a:avLst/>
              <a:gdLst/>
              <a:ahLst/>
              <a:cxnLst>
                <a:cxn ang="0">
                  <a:pos x="59" y="29"/>
                </a:cxn>
                <a:cxn ang="0">
                  <a:pos x="11" y="788"/>
                </a:cxn>
                <a:cxn ang="0">
                  <a:pos x="18" y="762"/>
                </a:cxn>
                <a:cxn ang="0">
                  <a:pos x="64" y="10"/>
                </a:cxn>
                <a:cxn ang="0">
                  <a:pos x="59" y="29"/>
                </a:cxn>
              </a:cxnLst>
              <a:rect l="0" t="0" r="r" b="b"/>
              <a:pathLst>
                <a:path w="67" h="788">
                  <a:moveTo>
                    <a:pt x="59" y="29"/>
                  </a:moveTo>
                  <a:cubicBezTo>
                    <a:pt x="9" y="212"/>
                    <a:pt x="0" y="523"/>
                    <a:pt x="11" y="788"/>
                  </a:cubicBezTo>
                  <a:cubicBezTo>
                    <a:pt x="10" y="781"/>
                    <a:pt x="18" y="769"/>
                    <a:pt x="18" y="762"/>
                  </a:cubicBezTo>
                  <a:cubicBezTo>
                    <a:pt x="8" y="505"/>
                    <a:pt x="16" y="189"/>
                    <a:pt x="64" y="10"/>
                  </a:cubicBezTo>
                  <a:cubicBezTo>
                    <a:pt x="67" y="0"/>
                    <a:pt x="60" y="26"/>
                    <a:pt x="59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6" name="Freeform 264"/>
            <p:cNvSpPr>
              <a:spLocks/>
            </p:cNvSpPr>
            <p:nvPr/>
          </p:nvSpPr>
          <p:spPr bwMode="auto">
            <a:xfrm>
              <a:off x="5090051" y="5673215"/>
              <a:ext cx="158123" cy="689485"/>
            </a:xfrm>
            <a:custGeom>
              <a:avLst/>
              <a:gdLst/>
              <a:ahLst/>
              <a:cxnLst>
                <a:cxn ang="0">
                  <a:pos x="87" y="29"/>
                </a:cxn>
                <a:cxn ang="0">
                  <a:pos x="52" y="703"/>
                </a:cxn>
                <a:cxn ang="0">
                  <a:pos x="65" y="676"/>
                </a:cxn>
                <a:cxn ang="0">
                  <a:pos x="96" y="10"/>
                </a:cxn>
                <a:cxn ang="0">
                  <a:pos x="87" y="29"/>
                </a:cxn>
              </a:cxnLst>
              <a:rect l="0" t="0" r="r" b="b"/>
              <a:pathLst>
                <a:path w="101" h="703">
                  <a:moveTo>
                    <a:pt x="87" y="29"/>
                  </a:moveTo>
                  <a:cubicBezTo>
                    <a:pt x="0" y="216"/>
                    <a:pt x="8" y="485"/>
                    <a:pt x="52" y="703"/>
                  </a:cubicBezTo>
                  <a:cubicBezTo>
                    <a:pt x="51" y="697"/>
                    <a:pt x="66" y="682"/>
                    <a:pt x="65" y="676"/>
                  </a:cubicBezTo>
                  <a:cubicBezTo>
                    <a:pt x="22" y="465"/>
                    <a:pt x="11" y="193"/>
                    <a:pt x="96" y="10"/>
                  </a:cubicBezTo>
                  <a:cubicBezTo>
                    <a:pt x="101" y="0"/>
                    <a:pt x="89" y="26"/>
                    <a:pt x="87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7" name="Freeform 265"/>
            <p:cNvSpPr>
              <a:spLocks/>
            </p:cNvSpPr>
            <p:nvPr/>
          </p:nvSpPr>
          <p:spPr bwMode="auto">
            <a:xfrm>
              <a:off x="3673204" y="5502560"/>
              <a:ext cx="125247" cy="860140"/>
            </a:xfrm>
            <a:custGeom>
              <a:avLst/>
              <a:gdLst/>
              <a:ahLst/>
              <a:cxnLst>
                <a:cxn ang="0">
                  <a:pos x="11" y="37"/>
                </a:cxn>
                <a:cxn ang="0">
                  <a:pos x="39" y="877"/>
                </a:cxn>
                <a:cxn ang="0">
                  <a:pos x="29" y="843"/>
                </a:cxn>
                <a:cxn ang="0">
                  <a:pos x="3" y="13"/>
                </a:cxn>
                <a:cxn ang="0">
                  <a:pos x="11" y="37"/>
                </a:cxn>
              </a:cxnLst>
              <a:rect l="0" t="0" r="r" b="b"/>
              <a:pathLst>
                <a:path w="80" h="877">
                  <a:moveTo>
                    <a:pt x="11" y="37"/>
                  </a:moveTo>
                  <a:cubicBezTo>
                    <a:pt x="80" y="271"/>
                    <a:pt x="74" y="606"/>
                    <a:pt x="39" y="877"/>
                  </a:cubicBezTo>
                  <a:cubicBezTo>
                    <a:pt x="40" y="870"/>
                    <a:pt x="28" y="850"/>
                    <a:pt x="29" y="843"/>
                  </a:cubicBezTo>
                  <a:cubicBezTo>
                    <a:pt x="63" y="581"/>
                    <a:pt x="71" y="242"/>
                    <a:pt x="3" y="13"/>
                  </a:cubicBezTo>
                  <a:cubicBezTo>
                    <a:pt x="0" y="0"/>
                    <a:pt x="9" y="33"/>
                    <a:pt x="11" y="3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8" name="Freeform 266"/>
            <p:cNvSpPr>
              <a:spLocks/>
            </p:cNvSpPr>
            <p:nvPr/>
          </p:nvSpPr>
          <p:spPr bwMode="auto">
            <a:xfrm>
              <a:off x="4679870" y="5487849"/>
              <a:ext cx="183172" cy="874851"/>
            </a:xfrm>
            <a:custGeom>
              <a:avLst/>
              <a:gdLst/>
              <a:ahLst/>
              <a:cxnLst>
                <a:cxn ang="0">
                  <a:pos x="14" y="32"/>
                </a:cxn>
                <a:cxn ang="0">
                  <a:pos x="99" y="892"/>
                </a:cxn>
                <a:cxn ang="0">
                  <a:pos x="86" y="862"/>
                </a:cxn>
                <a:cxn ang="0">
                  <a:pos x="5" y="11"/>
                </a:cxn>
                <a:cxn ang="0">
                  <a:pos x="14" y="32"/>
                </a:cxn>
              </a:cxnLst>
              <a:rect l="0" t="0" r="r" b="b"/>
              <a:pathLst>
                <a:path w="117" h="892">
                  <a:moveTo>
                    <a:pt x="14" y="32"/>
                  </a:moveTo>
                  <a:cubicBezTo>
                    <a:pt x="101" y="239"/>
                    <a:pt x="117" y="592"/>
                    <a:pt x="99" y="892"/>
                  </a:cubicBezTo>
                  <a:cubicBezTo>
                    <a:pt x="99" y="884"/>
                    <a:pt x="86" y="870"/>
                    <a:pt x="86" y="862"/>
                  </a:cubicBezTo>
                  <a:cubicBezTo>
                    <a:pt x="104" y="571"/>
                    <a:pt x="90" y="214"/>
                    <a:pt x="5" y="11"/>
                  </a:cubicBezTo>
                  <a:cubicBezTo>
                    <a:pt x="0" y="0"/>
                    <a:pt x="12" y="29"/>
                    <a:pt x="14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9" name="Freeform 268"/>
            <p:cNvSpPr>
              <a:spLocks/>
            </p:cNvSpPr>
            <p:nvPr/>
          </p:nvSpPr>
          <p:spPr bwMode="auto">
            <a:xfrm>
              <a:off x="1438296" y="5717866"/>
              <a:ext cx="278020" cy="638484"/>
            </a:xfrm>
            <a:custGeom>
              <a:avLst/>
              <a:gdLst/>
              <a:ahLst/>
              <a:cxnLst>
                <a:cxn ang="0">
                  <a:pos x="179" y="23"/>
                </a:cxn>
                <a:cxn ang="0">
                  <a:pos x="32" y="651"/>
                </a:cxn>
                <a:cxn ang="0">
                  <a:pos x="54" y="629"/>
                </a:cxn>
                <a:cxn ang="0">
                  <a:pos x="195" y="8"/>
                </a:cxn>
                <a:cxn ang="0">
                  <a:pos x="179" y="23"/>
                </a:cxn>
              </a:cxnLst>
              <a:rect l="0" t="0" r="r" b="b"/>
              <a:pathLst>
                <a:path w="203" h="651">
                  <a:moveTo>
                    <a:pt x="179" y="23"/>
                  </a:moveTo>
                  <a:cubicBezTo>
                    <a:pt x="28" y="174"/>
                    <a:pt x="0" y="432"/>
                    <a:pt x="32" y="651"/>
                  </a:cubicBezTo>
                  <a:cubicBezTo>
                    <a:pt x="31" y="645"/>
                    <a:pt x="55" y="635"/>
                    <a:pt x="54" y="629"/>
                  </a:cubicBezTo>
                  <a:cubicBezTo>
                    <a:pt x="23" y="417"/>
                    <a:pt x="47" y="156"/>
                    <a:pt x="195" y="8"/>
                  </a:cubicBezTo>
                  <a:cubicBezTo>
                    <a:pt x="203" y="0"/>
                    <a:pt x="182" y="20"/>
                    <a:pt x="179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0" name="Freeform 269"/>
            <p:cNvSpPr>
              <a:spLocks/>
            </p:cNvSpPr>
            <p:nvPr/>
          </p:nvSpPr>
          <p:spPr bwMode="auto">
            <a:xfrm>
              <a:off x="1338318" y="5583500"/>
              <a:ext cx="124630" cy="772850"/>
            </a:xfrm>
            <a:custGeom>
              <a:avLst/>
              <a:gdLst/>
              <a:ahLst/>
              <a:cxnLst>
                <a:cxn ang="0">
                  <a:pos x="81" y="29"/>
                </a:cxn>
                <a:cxn ang="0">
                  <a:pos x="14" y="788"/>
                </a:cxn>
                <a:cxn ang="0">
                  <a:pos x="24" y="762"/>
                </a:cxn>
                <a:cxn ang="0">
                  <a:pos x="88" y="10"/>
                </a:cxn>
                <a:cxn ang="0">
                  <a:pos x="81" y="29"/>
                </a:cxn>
              </a:cxnLst>
              <a:rect l="0" t="0" r="r" b="b"/>
              <a:pathLst>
                <a:path w="91" h="788">
                  <a:moveTo>
                    <a:pt x="81" y="29"/>
                  </a:moveTo>
                  <a:cubicBezTo>
                    <a:pt x="12" y="212"/>
                    <a:pt x="0" y="523"/>
                    <a:pt x="14" y="788"/>
                  </a:cubicBezTo>
                  <a:cubicBezTo>
                    <a:pt x="14" y="781"/>
                    <a:pt x="24" y="769"/>
                    <a:pt x="24" y="762"/>
                  </a:cubicBezTo>
                  <a:cubicBezTo>
                    <a:pt x="10" y="505"/>
                    <a:pt x="21" y="189"/>
                    <a:pt x="88" y="10"/>
                  </a:cubicBezTo>
                  <a:cubicBezTo>
                    <a:pt x="91" y="0"/>
                    <a:pt x="82" y="26"/>
                    <a:pt x="81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1" name="Freeform 270"/>
            <p:cNvSpPr>
              <a:spLocks/>
            </p:cNvSpPr>
            <p:nvPr/>
          </p:nvSpPr>
          <p:spPr bwMode="auto">
            <a:xfrm>
              <a:off x="711061" y="5717866"/>
              <a:ext cx="278020" cy="638484"/>
            </a:xfrm>
            <a:custGeom>
              <a:avLst/>
              <a:gdLst/>
              <a:ahLst/>
              <a:cxnLst>
                <a:cxn ang="0">
                  <a:pos x="179" y="23"/>
                </a:cxn>
                <a:cxn ang="0">
                  <a:pos x="31" y="651"/>
                </a:cxn>
                <a:cxn ang="0">
                  <a:pos x="53" y="629"/>
                </a:cxn>
                <a:cxn ang="0">
                  <a:pos x="195" y="8"/>
                </a:cxn>
                <a:cxn ang="0">
                  <a:pos x="179" y="23"/>
                </a:cxn>
              </a:cxnLst>
              <a:rect l="0" t="0" r="r" b="b"/>
              <a:pathLst>
                <a:path w="203" h="651">
                  <a:moveTo>
                    <a:pt x="179" y="23"/>
                  </a:moveTo>
                  <a:cubicBezTo>
                    <a:pt x="27" y="174"/>
                    <a:pt x="0" y="432"/>
                    <a:pt x="31" y="651"/>
                  </a:cubicBezTo>
                  <a:cubicBezTo>
                    <a:pt x="30" y="645"/>
                    <a:pt x="54" y="635"/>
                    <a:pt x="53" y="629"/>
                  </a:cubicBezTo>
                  <a:cubicBezTo>
                    <a:pt x="23" y="417"/>
                    <a:pt x="46" y="156"/>
                    <a:pt x="195" y="8"/>
                  </a:cubicBezTo>
                  <a:cubicBezTo>
                    <a:pt x="203" y="0"/>
                    <a:pt x="182" y="20"/>
                    <a:pt x="179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2" name="Freeform 271"/>
            <p:cNvSpPr>
              <a:spLocks/>
            </p:cNvSpPr>
            <p:nvPr/>
          </p:nvSpPr>
          <p:spPr bwMode="auto">
            <a:xfrm>
              <a:off x="1701250" y="5583500"/>
              <a:ext cx="126000" cy="772850"/>
            </a:xfrm>
            <a:custGeom>
              <a:avLst/>
              <a:gdLst/>
              <a:ahLst/>
              <a:cxnLst>
                <a:cxn ang="0">
                  <a:pos x="81" y="29"/>
                </a:cxn>
                <a:cxn ang="0">
                  <a:pos x="15" y="788"/>
                </a:cxn>
                <a:cxn ang="0">
                  <a:pos x="25" y="762"/>
                </a:cxn>
                <a:cxn ang="0">
                  <a:pos x="88" y="10"/>
                </a:cxn>
                <a:cxn ang="0">
                  <a:pos x="81" y="29"/>
                </a:cxn>
              </a:cxnLst>
              <a:rect l="0" t="0" r="r" b="b"/>
              <a:pathLst>
                <a:path w="92" h="788">
                  <a:moveTo>
                    <a:pt x="81" y="29"/>
                  </a:moveTo>
                  <a:cubicBezTo>
                    <a:pt x="13" y="212"/>
                    <a:pt x="0" y="523"/>
                    <a:pt x="15" y="788"/>
                  </a:cubicBezTo>
                  <a:cubicBezTo>
                    <a:pt x="14" y="781"/>
                    <a:pt x="25" y="769"/>
                    <a:pt x="25" y="762"/>
                  </a:cubicBezTo>
                  <a:cubicBezTo>
                    <a:pt x="11" y="505"/>
                    <a:pt x="22" y="189"/>
                    <a:pt x="88" y="10"/>
                  </a:cubicBezTo>
                  <a:cubicBezTo>
                    <a:pt x="92" y="0"/>
                    <a:pt x="83" y="26"/>
                    <a:pt x="81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3" name="Freeform 272"/>
            <p:cNvSpPr>
              <a:spLocks/>
            </p:cNvSpPr>
            <p:nvPr/>
          </p:nvSpPr>
          <p:spPr bwMode="auto">
            <a:xfrm>
              <a:off x="2021727" y="5666865"/>
              <a:ext cx="191738" cy="689485"/>
            </a:xfrm>
            <a:custGeom>
              <a:avLst/>
              <a:gdLst/>
              <a:ahLst/>
              <a:cxnLst>
                <a:cxn ang="0">
                  <a:pos x="120" y="29"/>
                </a:cxn>
                <a:cxn ang="0">
                  <a:pos x="72" y="703"/>
                </a:cxn>
                <a:cxn ang="0">
                  <a:pos x="90" y="676"/>
                </a:cxn>
                <a:cxn ang="0">
                  <a:pos x="133" y="10"/>
                </a:cxn>
                <a:cxn ang="0">
                  <a:pos x="120" y="29"/>
                </a:cxn>
              </a:cxnLst>
              <a:rect l="0" t="0" r="r" b="b"/>
              <a:pathLst>
                <a:path w="140" h="703">
                  <a:moveTo>
                    <a:pt x="120" y="29"/>
                  </a:moveTo>
                  <a:cubicBezTo>
                    <a:pt x="0" y="216"/>
                    <a:pt x="11" y="485"/>
                    <a:pt x="72" y="703"/>
                  </a:cubicBezTo>
                  <a:cubicBezTo>
                    <a:pt x="71" y="697"/>
                    <a:pt x="92" y="682"/>
                    <a:pt x="90" y="676"/>
                  </a:cubicBezTo>
                  <a:cubicBezTo>
                    <a:pt x="31" y="465"/>
                    <a:pt x="16" y="193"/>
                    <a:pt x="133" y="10"/>
                  </a:cubicBezTo>
                  <a:cubicBezTo>
                    <a:pt x="140" y="0"/>
                    <a:pt x="123" y="26"/>
                    <a:pt x="120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4" name="Freeform 273"/>
            <p:cNvSpPr>
              <a:spLocks/>
            </p:cNvSpPr>
            <p:nvPr/>
          </p:nvSpPr>
          <p:spPr bwMode="auto">
            <a:xfrm>
              <a:off x="574105" y="5481499"/>
              <a:ext cx="220499" cy="874851"/>
            </a:xfrm>
            <a:custGeom>
              <a:avLst/>
              <a:gdLst/>
              <a:ahLst/>
              <a:cxnLst>
                <a:cxn ang="0">
                  <a:pos x="19" y="32"/>
                </a:cxn>
                <a:cxn ang="0">
                  <a:pos x="136" y="892"/>
                </a:cxn>
                <a:cxn ang="0">
                  <a:pos x="118" y="862"/>
                </a:cxn>
                <a:cxn ang="0">
                  <a:pos x="7" y="11"/>
                </a:cxn>
                <a:cxn ang="0">
                  <a:pos x="19" y="32"/>
                </a:cxn>
              </a:cxnLst>
              <a:rect l="0" t="0" r="r" b="b"/>
              <a:pathLst>
                <a:path w="161" h="892">
                  <a:moveTo>
                    <a:pt x="19" y="32"/>
                  </a:moveTo>
                  <a:cubicBezTo>
                    <a:pt x="139" y="239"/>
                    <a:pt x="161" y="592"/>
                    <a:pt x="136" y="892"/>
                  </a:cubicBezTo>
                  <a:cubicBezTo>
                    <a:pt x="136" y="884"/>
                    <a:pt x="118" y="870"/>
                    <a:pt x="118" y="862"/>
                  </a:cubicBezTo>
                  <a:cubicBezTo>
                    <a:pt x="143" y="571"/>
                    <a:pt x="124" y="214"/>
                    <a:pt x="7" y="11"/>
                  </a:cubicBezTo>
                  <a:cubicBezTo>
                    <a:pt x="0" y="0"/>
                    <a:pt x="17" y="29"/>
                    <a:pt x="19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5" name="Freeform 274"/>
            <p:cNvSpPr>
              <a:spLocks/>
            </p:cNvSpPr>
            <p:nvPr/>
          </p:nvSpPr>
          <p:spPr bwMode="auto">
            <a:xfrm>
              <a:off x="938407" y="5481499"/>
              <a:ext cx="220499" cy="874851"/>
            </a:xfrm>
            <a:custGeom>
              <a:avLst/>
              <a:gdLst/>
              <a:ahLst/>
              <a:cxnLst>
                <a:cxn ang="0">
                  <a:pos x="19" y="32"/>
                </a:cxn>
                <a:cxn ang="0">
                  <a:pos x="136" y="892"/>
                </a:cxn>
                <a:cxn ang="0">
                  <a:pos x="118" y="862"/>
                </a:cxn>
                <a:cxn ang="0">
                  <a:pos x="6" y="11"/>
                </a:cxn>
                <a:cxn ang="0">
                  <a:pos x="19" y="32"/>
                </a:cxn>
              </a:cxnLst>
              <a:rect l="0" t="0" r="r" b="b"/>
              <a:pathLst>
                <a:path w="161" h="892">
                  <a:moveTo>
                    <a:pt x="19" y="32"/>
                  </a:moveTo>
                  <a:cubicBezTo>
                    <a:pt x="139" y="239"/>
                    <a:pt x="161" y="592"/>
                    <a:pt x="136" y="892"/>
                  </a:cubicBezTo>
                  <a:cubicBezTo>
                    <a:pt x="136" y="884"/>
                    <a:pt x="118" y="870"/>
                    <a:pt x="118" y="862"/>
                  </a:cubicBezTo>
                  <a:cubicBezTo>
                    <a:pt x="142" y="571"/>
                    <a:pt x="124" y="214"/>
                    <a:pt x="6" y="11"/>
                  </a:cubicBezTo>
                  <a:cubicBezTo>
                    <a:pt x="0" y="0"/>
                    <a:pt x="17" y="29"/>
                    <a:pt x="19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6" name="Freeform 275"/>
            <p:cNvSpPr>
              <a:spLocks/>
            </p:cNvSpPr>
            <p:nvPr/>
          </p:nvSpPr>
          <p:spPr bwMode="auto">
            <a:xfrm>
              <a:off x="1176710" y="5299075"/>
              <a:ext cx="98608" cy="1057275"/>
            </a:xfrm>
            <a:custGeom>
              <a:avLst/>
              <a:gdLst/>
              <a:ahLst/>
              <a:cxnLst>
                <a:cxn ang="0">
                  <a:pos x="9" y="38"/>
                </a:cxn>
                <a:cxn ang="0">
                  <a:pos x="61" y="1078"/>
                </a:cxn>
                <a:cxn ang="0">
                  <a:pos x="53" y="1042"/>
                </a:cxn>
                <a:cxn ang="0">
                  <a:pos x="3" y="13"/>
                </a:cxn>
                <a:cxn ang="0">
                  <a:pos x="9" y="38"/>
                </a:cxn>
              </a:cxnLst>
              <a:rect l="0" t="0" r="r" b="b"/>
              <a:pathLst>
                <a:path w="72" h="1078">
                  <a:moveTo>
                    <a:pt x="9" y="38"/>
                  </a:moveTo>
                  <a:cubicBezTo>
                    <a:pt x="63" y="289"/>
                    <a:pt x="72" y="715"/>
                    <a:pt x="61" y="1078"/>
                  </a:cubicBezTo>
                  <a:cubicBezTo>
                    <a:pt x="61" y="1069"/>
                    <a:pt x="53" y="1052"/>
                    <a:pt x="53" y="1042"/>
                  </a:cubicBezTo>
                  <a:cubicBezTo>
                    <a:pt x="64" y="690"/>
                    <a:pt x="56" y="258"/>
                    <a:pt x="3" y="13"/>
                  </a:cubicBezTo>
                  <a:cubicBezTo>
                    <a:pt x="0" y="0"/>
                    <a:pt x="8" y="34"/>
                    <a:pt x="9" y="3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7" name="Freeform 276"/>
            <p:cNvSpPr>
              <a:spLocks/>
            </p:cNvSpPr>
            <p:nvPr/>
          </p:nvSpPr>
          <p:spPr bwMode="auto">
            <a:xfrm>
              <a:off x="431671" y="5411864"/>
              <a:ext cx="150651" cy="944486"/>
            </a:xfrm>
            <a:custGeom>
              <a:avLst/>
              <a:gdLst/>
              <a:ahLst/>
              <a:cxnLst>
                <a:cxn ang="0">
                  <a:pos x="15" y="40"/>
                </a:cxn>
                <a:cxn ang="0">
                  <a:pos x="53" y="963"/>
                </a:cxn>
                <a:cxn ang="0">
                  <a:pos x="39" y="926"/>
                </a:cxn>
                <a:cxn ang="0">
                  <a:pos x="5" y="14"/>
                </a:cxn>
                <a:cxn ang="0">
                  <a:pos x="15" y="40"/>
                </a:cxn>
              </a:cxnLst>
              <a:rect l="0" t="0" r="r" b="b"/>
              <a:pathLst>
                <a:path w="110" h="963">
                  <a:moveTo>
                    <a:pt x="15" y="40"/>
                  </a:moveTo>
                  <a:cubicBezTo>
                    <a:pt x="110" y="297"/>
                    <a:pt x="101" y="665"/>
                    <a:pt x="53" y="963"/>
                  </a:cubicBezTo>
                  <a:cubicBezTo>
                    <a:pt x="54" y="955"/>
                    <a:pt x="38" y="934"/>
                    <a:pt x="39" y="926"/>
                  </a:cubicBezTo>
                  <a:cubicBezTo>
                    <a:pt x="86" y="638"/>
                    <a:pt x="98" y="265"/>
                    <a:pt x="5" y="14"/>
                  </a:cubicBezTo>
                  <a:cubicBezTo>
                    <a:pt x="0" y="0"/>
                    <a:pt x="14" y="36"/>
                    <a:pt x="15" y="4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8" name="Freeform 277"/>
            <p:cNvSpPr>
              <a:spLocks/>
            </p:cNvSpPr>
            <p:nvPr/>
          </p:nvSpPr>
          <p:spPr bwMode="auto">
            <a:xfrm>
              <a:off x="2925635" y="5603115"/>
              <a:ext cx="219129" cy="753235"/>
            </a:xfrm>
            <a:custGeom>
              <a:avLst/>
              <a:gdLst/>
              <a:ahLst/>
              <a:cxnLst>
                <a:cxn ang="0">
                  <a:pos x="141" y="28"/>
                </a:cxn>
                <a:cxn ang="0">
                  <a:pos x="25" y="768"/>
                </a:cxn>
                <a:cxn ang="0">
                  <a:pos x="42" y="742"/>
                </a:cxn>
                <a:cxn ang="0">
                  <a:pos x="154" y="10"/>
                </a:cxn>
                <a:cxn ang="0">
                  <a:pos x="141" y="28"/>
                </a:cxn>
              </a:cxnLst>
              <a:rect l="0" t="0" r="r" b="b"/>
              <a:pathLst>
                <a:path w="160" h="768">
                  <a:moveTo>
                    <a:pt x="141" y="28"/>
                  </a:moveTo>
                  <a:cubicBezTo>
                    <a:pt x="22" y="206"/>
                    <a:pt x="0" y="509"/>
                    <a:pt x="25" y="768"/>
                  </a:cubicBezTo>
                  <a:cubicBezTo>
                    <a:pt x="24" y="761"/>
                    <a:pt x="43" y="749"/>
                    <a:pt x="42" y="742"/>
                  </a:cubicBezTo>
                  <a:cubicBezTo>
                    <a:pt x="18" y="492"/>
                    <a:pt x="37" y="184"/>
                    <a:pt x="154" y="10"/>
                  </a:cubicBezTo>
                  <a:cubicBezTo>
                    <a:pt x="160" y="0"/>
                    <a:pt x="144" y="25"/>
                    <a:pt x="141" y="2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9" name="Freeform 278"/>
            <p:cNvSpPr>
              <a:spLocks/>
            </p:cNvSpPr>
            <p:nvPr/>
          </p:nvSpPr>
          <p:spPr bwMode="auto">
            <a:xfrm>
              <a:off x="3325545" y="5666865"/>
              <a:ext cx="139695" cy="689485"/>
            </a:xfrm>
            <a:custGeom>
              <a:avLst/>
              <a:gdLst/>
              <a:ahLst/>
              <a:cxnLst>
                <a:cxn ang="0">
                  <a:pos x="88" y="29"/>
                </a:cxn>
                <a:cxn ang="0">
                  <a:pos x="53" y="703"/>
                </a:cxn>
                <a:cxn ang="0">
                  <a:pos x="66" y="676"/>
                </a:cxn>
                <a:cxn ang="0">
                  <a:pos x="97" y="10"/>
                </a:cxn>
                <a:cxn ang="0">
                  <a:pos x="88" y="29"/>
                </a:cxn>
              </a:cxnLst>
              <a:rect l="0" t="0" r="r" b="b"/>
              <a:pathLst>
                <a:path w="102" h="703">
                  <a:moveTo>
                    <a:pt x="88" y="29"/>
                  </a:moveTo>
                  <a:cubicBezTo>
                    <a:pt x="0" y="216"/>
                    <a:pt x="8" y="485"/>
                    <a:pt x="53" y="703"/>
                  </a:cubicBezTo>
                  <a:cubicBezTo>
                    <a:pt x="52" y="697"/>
                    <a:pt x="67" y="682"/>
                    <a:pt x="66" y="676"/>
                  </a:cubicBezTo>
                  <a:cubicBezTo>
                    <a:pt x="23" y="465"/>
                    <a:pt x="11" y="193"/>
                    <a:pt x="97" y="10"/>
                  </a:cubicBezTo>
                  <a:cubicBezTo>
                    <a:pt x="102" y="0"/>
                    <a:pt x="89" y="26"/>
                    <a:pt x="88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0" name="Freeform 279"/>
            <p:cNvSpPr>
              <a:spLocks/>
            </p:cNvSpPr>
            <p:nvPr/>
          </p:nvSpPr>
          <p:spPr bwMode="auto">
            <a:xfrm>
              <a:off x="3480305" y="5717866"/>
              <a:ext cx="202695" cy="638484"/>
            </a:xfrm>
            <a:custGeom>
              <a:avLst/>
              <a:gdLst/>
              <a:ahLst/>
              <a:cxnLst>
                <a:cxn ang="0">
                  <a:pos x="131" y="23"/>
                </a:cxn>
                <a:cxn ang="0">
                  <a:pos x="23" y="651"/>
                </a:cxn>
                <a:cxn ang="0">
                  <a:pos x="39" y="629"/>
                </a:cxn>
                <a:cxn ang="0">
                  <a:pos x="142" y="8"/>
                </a:cxn>
                <a:cxn ang="0">
                  <a:pos x="131" y="23"/>
                </a:cxn>
              </a:cxnLst>
              <a:rect l="0" t="0" r="r" b="b"/>
              <a:pathLst>
                <a:path w="148" h="651">
                  <a:moveTo>
                    <a:pt x="131" y="23"/>
                  </a:moveTo>
                  <a:cubicBezTo>
                    <a:pt x="20" y="174"/>
                    <a:pt x="0" y="432"/>
                    <a:pt x="23" y="651"/>
                  </a:cubicBezTo>
                  <a:cubicBezTo>
                    <a:pt x="22" y="645"/>
                    <a:pt x="40" y="635"/>
                    <a:pt x="39" y="629"/>
                  </a:cubicBezTo>
                  <a:cubicBezTo>
                    <a:pt x="17" y="417"/>
                    <a:pt x="34" y="156"/>
                    <a:pt x="142" y="8"/>
                  </a:cubicBezTo>
                  <a:cubicBezTo>
                    <a:pt x="148" y="0"/>
                    <a:pt x="133" y="20"/>
                    <a:pt x="131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1" name="Freeform 280"/>
            <p:cNvSpPr>
              <a:spLocks/>
            </p:cNvSpPr>
            <p:nvPr/>
          </p:nvSpPr>
          <p:spPr bwMode="auto">
            <a:xfrm>
              <a:off x="2629811" y="5919906"/>
              <a:ext cx="91760" cy="436444"/>
            </a:xfrm>
            <a:custGeom>
              <a:avLst/>
              <a:gdLst/>
              <a:ahLst/>
              <a:cxnLst>
                <a:cxn ang="0">
                  <a:pos x="59" y="16"/>
                </a:cxn>
                <a:cxn ang="0">
                  <a:pos x="10" y="445"/>
                </a:cxn>
                <a:cxn ang="0">
                  <a:pos x="18" y="430"/>
                </a:cxn>
                <a:cxn ang="0">
                  <a:pos x="64" y="6"/>
                </a:cxn>
                <a:cxn ang="0">
                  <a:pos x="59" y="16"/>
                </a:cxn>
              </a:cxnLst>
              <a:rect l="0" t="0" r="r" b="b"/>
              <a:pathLst>
                <a:path w="67" h="445">
                  <a:moveTo>
                    <a:pt x="59" y="16"/>
                  </a:moveTo>
                  <a:cubicBezTo>
                    <a:pt x="9" y="120"/>
                    <a:pt x="0" y="295"/>
                    <a:pt x="10" y="445"/>
                  </a:cubicBezTo>
                  <a:cubicBezTo>
                    <a:pt x="10" y="441"/>
                    <a:pt x="18" y="434"/>
                    <a:pt x="18" y="430"/>
                  </a:cubicBezTo>
                  <a:cubicBezTo>
                    <a:pt x="8" y="285"/>
                    <a:pt x="15" y="107"/>
                    <a:pt x="64" y="6"/>
                  </a:cubicBezTo>
                  <a:cubicBezTo>
                    <a:pt x="67" y="0"/>
                    <a:pt x="60" y="15"/>
                    <a:pt x="59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2" name="Freeform 281"/>
            <p:cNvSpPr>
              <a:spLocks/>
            </p:cNvSpPr>
            <p:nvPr/>
          </p:nvSpPr>
          <p:spPr bwMode="auto">
            <a:xfrm>
              <a:off x="2814700" y="5557999"/>
              <a:ext cx="109565" cy="798351"/>
            </a:xfrm>
            <a:custGeom>
              <a:avLst/>
              <a:gdLst/>
              <a:ahLst/>
              <a:cxnLst>
                <a:cxn ang="0">
                  <a:pos x="11" y="34"/>
                </a:cxn>
                <a:cxn ang="0">
                  <a:pos x="38" y="814"/>
                </a:cxn>
                <a:cxn ang="0">
                  <a:pos x="28" y="783"/>
                </a:cxn>
                <a:cxn ang="0">
                  <a:pos x="4" y="12"/>
                </a:cxn>
                <a:cxn ang="0">
                  <a:pos x="11" y="34"/>
                </a:cxn>
              </a:cxnLst>
              <a:rect l="0" t="0" r="r" b="b"/>
              <a:pathLst>
                <a:path w="80" h="814">
                  <a:moveTo>
                    <a:pt x="11" y="34"/>
                  </a:moveTo>
                  <a:cubicBezTo>
                    <a:pt x="80" y="251"/>
                    <a:pt x="73" y="562"/>
                    <a:pt x="38" y="814"/>
                  </a:cubicBezTo>
                  <a:cubicBezTo>
                    <a:pt x="39" y="808"/>
                    <a:pt x="27" y="789"/>
                    <a:pt x="28" y="783"/>
                  </a:cubicBezTo>
                  <a:cubicBezTo>
                    <a:pt x="62" y="539"/>
                    <a:pt x="71" y="224"/>
                    <a:pt x="4" y="12"/>
                  </a:cubicBezTo>
                  <a:cubicBezTo>
                    <a:pt x="0" y="0"/>
                    <a:pt x="10" y="30"/>
                    <a:pt x="11" y="3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3" name="Freeform 282"/>
            <p:cNvSpPr>
              <a:spLocks/>
            </p:cNvSpPr>
            <p:nvPr/>
          </p:nvSpPr>
          <p:spPr bwMode="auto">
            <a:xfrm>
              <a:off x="2454507" y="5583500"/>
              <a:ext cx="91761" cy="772850"/>
            </a:xfrm>
            <a:custGeom>
              <a:avLst/>
              <a:gdLst/>
              <a:ahLst/>
              <a:cxnLst>
                <a:cxn ang="0">
                  <a:pos x="8" y="29"/>
                </a:cxn>
                <a:cxn ang="0">
                  <a:pos x="56" y="788"/>
                </a:cxn>
                <a:cxn ang="0">
                  <a:pos x="49" y="762"/>
                </a:cxn>
                <a:cxn ang="0">
                  <a:pos x="2" y="10"/>
                </a:cxn>
                <a:cxn ang="0">
                  <a:pos x="8" y="29"/>
                </a:cxn>
              </a:cxnLst>
              <a:rect l="0" t="0" r="r" b="b"/>
              <a:pathLst>
                <a:path w="67" h="788">
                  <a:moveTo>
                    <a:pt x="8" y="29"/>
                  </a:moveTo>
                  <a:cubicBezTo>
                    <a:pt x="57" y="212"/>
                    <a:pt x="67" y="523"/>
                    <a:pt x="56" y="788"/>
                  </a:cubicBezTo>
                  <a:cubicBezTo>
                    <a:pt x="56" y="781"/>
                    <a:pt x="49" y="769"/>
                    <a:pt x="49" y="762"/>
                  </a:cubicBezTo>
                  <a:cubicBezTo>
                    <a:pt x="59" y="505"/>
                    <a:pt x="51" y="189"/>
                    <a:pt x="2" y="10"/>
                  </a:cubicBezTo>
                  <a:cubicBezTo>
                    <a:pt x="0" y="0"/>
                    <a:pt x="7" y="26"/>
                    <a:pt x="8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4" name="Freeform 283"/>
            <p:cNvSpPr>
              <a:spLocks/>
            </p:cNvSpPr>
            <p:nvPr/>
          </p:nvSpPr>
          <p:spPr bwMode="auto">
            <a:xfrm>
              <a:off x="1892989" y="5666865"/>
              <a:ext cx="138325" cy="689485"/>
            </a:xfrm>
            <a:custGeom>
              <a:avLst/>
              <a:gdLst/>
              <a:ahLst/>
              <a:cxnLst>
                <a:cxn ang="0">
                  <a:pos x="14" y="29"/>
                </a:cxn>
                <a:cxn ang="0">
                  <a:pos x="49" y="703"/>
                </a:cxn>
                <a:cxn ang="0">
                  <a:pos x="36" y="676"/>
                </a:cxn>
                <a:cxn ang="0">
                  <a:pos x="4" y="10"/>
                </a:cxn>
                <a:cxn ang="0">
                  <a:pos x="14" y="29"/>
                </a:cxn>
              </a:cxnLst>
              <a:rect l="0" t="0" r="r" b="b"/>
              <a:pathLst>
                <a:path w="101" h="703">
                  <a:moveTo>
                    <a:pt x="14" y="29"/>
                  </a:moveTo>
                  <a:cubicBezTo>
                    <a:pt x="101" y="216"/>
                    <a:pt x="93" y="485"/>
                    <a:pt x="49" y="703"/>
                  </a:cubicBezTo>
                  <a:cubicBezTo>
                    <a:pt x="50" y="697"/>
                    <a:pt x="35" y="682"/>
                    <a:pt x="36" y="676"/>
                  </a:cubicBezTo>
                  <a:cubicBezTo>
                    <a:pt x="79" y="465"/>
                    <a:pt x="90" y="193"/>
                    <a:pt x="4" y="10"/>
                  </a:cubicBezTo>
                  <a:cubicBezTo>
                    <a:pt x="0" y="0"/>
                    <a:pt x="12" y="26"/>
                    <a:pt x="14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5" name="Freeform 284"/>
            <p:cNvSpPr>
              <a:spLocks/>
            </p:cNvSpPr>
            <p:nvPr/>
          </p:nvSpPr>
          <p:spPr bwMode="auto">
            <a:xfrm>
              <a:off x="3161198" y="5496210"/>
              <a:ext cx="109565" cy="860140"/>
            </a:xfrm>
            <a:custGeom>
              <a:avLst/>
              <a:gdLst/>
              <a:ahLst/>
              <a:cxnLst>
                <a:cxn ang="0">
                  <a:pos x="69" y="37"/>
                </a:cxn>
                <a:cxn ang="0">
                  <a:pos x="41" y="877"/>
                </a:cxn>
                <a:cxn ang="0">
                  <a:pos x="51" y="843"/>
                </a:cxn>
                <a:cxn ang="0">
                  <a:pos x="76" y="13"/>
                </a:cxn>
                <a:cxn ang="0">
                  <a:pos x="69" y="37"/>
                </a:cxn>
              </a:cxnLst>
              <a:rect l="0" t="0" r="r" b="b"/>
              <a:pathLst>
                <a:path w="80" h="877">
                  <a:moveTo>
                    <a:pt x="69" y="37"/>
                  </a:moveTo>
                  <a:cubicBezTo>
                    <a:pt x="0" y="271"/>
                    <a:pt x="6" y="606"/>
                    <a:pt x="41" y="877"/>
                  </a:cubicBezTo>
                  <a:cubicBezTo>
                    <a:pt x="40" y="870"/>
                    <a:pt x="52" y="850"/>
                    <a:pt x="51" y="843"/>
                  </a:cubicBezTo>
                  <a:cubicBezTo>
                    <a:pt x="17" y="581"/>
                    <a:pt x="9" y="242"/>
                    <a:pt x="76" y="13"/>
                  </a:cubicBezTo>
                  <a:cubicBezTo>
                    <a:pt x="80" y="0"/>
                    <a:pt x="70" y="33"/>
                    <a:pt x="69" y="3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6" name="Freeform 285"/>
            <p:cNvSpPr>
              <a:spLocks/>
            </p:cNvSpPr>
            <p:nvPr/>
          </p:nvSpPr>
          <p:spPr bwMode="auto">
            <a:xfrm>
              <a:off x="2229900" y="5481499"/>
              <a:ext cx="160237" cy="874851"/>
            </a:xfrm>
            <a:custGeom>
              <a:avLst/>
              <a:gdLst/>
              <a:ahLst/>
              <a:cxnLst>
                <a:cxn ang="0">
                  <a:pos x="103" y="32"/>
                </a:cxn>
                <a:cxn ang="0">
                  <a:pos x="18" y="892"/>
                </a:cxn>
                <a:cxn ang="0">
                  <a:pos x="30" y="862"/>
                </a:cxn>
                <a:cxn ang="0">
                  <a:pos x="112" y="11"/>
                </a:cxn>
                <a:cxn ang="0">
                  <a:pos x="103" y="32"/>
                </a:cxn>
              </a:cxnLst>
              <a:rect l="0" t="0" r="r" b="b"/>
              <a:pathLst>
                <a:path w="117" h="892">
                  <a:moveTo>
                    <a:pt x="103" y="32"/>
                  </a:moveTo>
                  <a:cubicBezTo>
                    <a:pt x="15" y="239"/>
                    <a:pt x="0" y="592"/>
                    <a:pt x="18" y="892"/>
                  </a:cubicBezTo>
                  <a:cubicBezTo>
                    <a:pt x="17" y="884"/>
                    <a:pt x="31" y="870"/>
                    <a:pt x="30" y="862"/>
                  </a:cubicBezTo>
                  <a:cubicBezTo>
                    <a:pt x="13" y="571"/>
                    <a:pt x="26" y="214"/>
                    <a:pt x="112" y="11"/>
                  </a:cubicBezTo>
                  <a:cubicBezTo>
                    <a:pt x="117" y="0"/>
                    <a:pt x="104" y="29"/>
                    <a:pt x="103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7" name="Freeform 286"/>
            <p:cNvSpPr>
              <a:spLocks/>
            </p:cNvSpPr>
            <p:nvPr/>
          </p:nvSpPr>
          <p:spPr bwMode="auto">
            <a:xfrm>
              <a:off x="2932482" y="5920886"/>
              <a:ext cx="301303" cy="432522"/>
            </a:xfrm>
            <a:custGeom>
              <a:avLst/>
              <a:gdLst/>
              <a:ahLst/>
              <a:cxnLst>
                <a:cxn ang="0">
                  <a:pos x="194" y="15"/>
                </a:cxn>
                <a:cxn ang="0">
                  <a:pos x="34" y="441"/>
                </a:cxn>
                <a:cxn ang="0">
                  <a:pos x="58" y="427"/>
                </a:cxn>
                <a:cxn ang="0">
                  <a:pos x="211" y="5"/>
                </a:cxn>
                <a:cxn ang="0">
                  <a:pos x="194" y="15"/>
                </a:cxn>
              </a:cxnLst>
              <a:rect l="0" t="0" r="r" b="b"/>
              <a:pathLst>
                <a:path w="220" h="441">
                  <a:moveTo>
                    <a:pt x="194" y="15"/>
                  </a:moveTo>
                  <a:cubicBezTo>
                    <a:pt x="30" y="118"/>
                    <a:pt x="0" y="293"/>
                    <a:pt x="34" y="441"/>
                  </a:cubicBezTo>
                  <a:cubicBezTo>
                    <a:pt x="33" y="438"/>
                    <a:pt x="59" y="431"/>
                    <a:pt x="58" y="427"/>
                  </a:cubicBezTo>
                  <a:cubicBezTo>
                    <a:pt x="25" y="283"/>
                    <a:pt x="51" y="106"/>
                    <a:pt x="211" y="5"/>
                  </a:cubicBezTo>
                  <a:cubicBezTo>
                    <a:pt x="220" y="0"/>
                    <a:pt x="197" y="14"/>
                    <a:pt x="194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8" name="Freeform 287"/>
            <p:cNvSpPr>
              <a:spLocks/>
            </p:cNvSpPr>
            <p:nvPr/>
          </p:nvSpPr>
          <p:spPr bwMode="auto">
            <a:xfrm>
              <a:off x="2928373" y="5807117"/>
              <a:ext cx="135587" cy="523733"/>
            </a:xfrm>
            <a:custGeom>
              <a:avLst/>
              <a:gdLst/>
              <a:ahLst/>
              <a:cxnLst>
                <a:cxn ang="0">
                  <a:pos x="87" y="19"/>
                </a:cxn>
                <a:cxn ang="0">
                  <a:pos x="15" y="534"/>
                </a:cxn>
                <a:cxn ang="0">
                  <a:pos x="26" y="516"/>
                </a:cxn>
                <a:cxn ang="0">
                  <a:pos x="95" y="6"/>
                </a:cxn>
                <a:cxn ang="0">
                  <a:pos x="87" y="19"/>
                </a:cxn>
              </a:cxnLst>
              <a:rect l="0" t="0" r="r" b="b"/>
              <a:pathLst>
                <a:path w="99" h="534">
                  <a:moveTo>
                    <a:pt x="87" y="19"/>
                  </a:moveTo>
                  <a:cubicBezTo>
                    <a:pt x="13" y="143"/>
                    <a:pt x="0" y="354"/>
                    <a:pt x="15" y="534"/>
                  </a:cubicBezTo>
                  <a:cubicBezTo>
                    <a:pt x="15" y="530"/>
                    <a:pt x="26" y="521"/>
                    <a:pt x="26" y="516"/>
                  </a:cubicBezTo>
                  <a:cubicBezTo>
                    <a:pt x="11" y="342"/>
                    <a:pt x="22" y="128"/>
                    <a:pt x="95" y="6"/>
                  </a:cubicBezTo>
                  <a:cubicBezTo>
                    <a:pt x="99" y="0"/>
                    <a:pt x="88" y="17"/>
                    <a:pt x="87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9" name="Freeform 288"/>
            <p:cNvSpPr>
              <a:spLocks/>
            </p:cNvSpPr>
            <p:nvPr/>
          </p:nvSpPr>
          <p:spPr bwMode="auto">
            <a:xfrm>
              <a:off x="2658572" y="5856155"/>
              <a:ext cx="206803" cy="467830"/>
            </a:xfrm>
            <a:custGeom>
              <a:avLst/>
              <a:gdLst/>
              <a:ahLst/>
              <a:cxnLst>
                <a:cxn ang="0">
                  <a:pos x="130" y="20"/>
                </a:cxn>
                <a:cxn ang="0">
                  <a:pos x="78" y="477"/>
                </a:cxn>
                <a:cxn ang="0">
                  <a:pos x="97" y="459"/>
                </a:cxn>
                <a:cxn ang="0">
                  <a:pos x="144" y="7"/>
                </a:cxn>
                <a:cxn ang="0">
                  <a:pos x="130" y="20"/>
                </a:cxn>
              </a:cxnLst>
              <a:rect l="0" t="0" r="r" b="b"/>
              <a:pathLst>
                <a:path w="151" h="477">
                  <a:moveTo>
                    <a:pt x="130" y="20"/>
                  </a:moveTo>
                  <a:cubicBezTo>
                    <a:pt x="0" y="147"/>
                    <a:pt x="12" y="329"/>
                    <a:pt x="78" y="477"/>
                  </a:cubicBezTo>
                  <a:cubicBezTo>
                    <a:pt x="77" y="473"/>
                    <a:pt x="99" y="462"/>
                    <a:pt x="97" y="459"/>
                  </a:cubicBezTo>
                  <a:cubicBezTo>
                    <a:pt x="33" y="316"/>
                    <a:pt x="17" y="131"/>
                    <a:pt x="144" y="7"/>
                  </a:cubicBezTo>
                  <a:cubicBezTo>
                    <a:pt x="151" y="0"/>
                    <a:pt x="133" y="17"/>
                    <a:pt x="130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0" name="Freeform 289"/>
            <p:cNvSpPr>
              <a:spLocks/>
            </p:cNvSpPr>
            <p:nvPr/>
          </p:nvSpPr>
          <p:spPr bwMode="auto">
            <a:xfrm>
              <a:off x="2732527" y="5833596"/>
              <a:ext cx="301304" cy="433504"/>
            </a:xfrm>
            <a:custGeom>
              <a:avLst/>
              <a:gdLst/>
              <a:ahLst/>
              <a:cxnLst>
                <a:cxn ang="0">
                  <a:pos x="194" y="16"/>
                </a:cxn>
                <a:cxn ang="0">
                  <a:pos x="34" y="442"/>
                </a:cxn>
                <a:cxn ang="0">
                  <a:pos x="58" y="427"/>
                </a:cxn>
                <a:cxn ang="0">
                  <a:pos x="211" y="6"/>
                </a:cxn>
                <a:cxn ang="0">
                  <a:pos x="194" y="16"/>
                </a:cxn>
              </a:cxnLst>
              <a:rect l="0" t="0" r="r" b="b"/>
              <a:pathLst>
                <a:path w="220" h="442">
                  <a:moveTo>
                    <a:pt x="194" y="16"/>
                  </a:moveTo>
                  <a:cubicBezTo>
                    <a:pt x="29" y="119"/>
                    <a:pt x="0" y="293"/>
                    <a:pt x="34" y="442"/>
                  </a:cubicBezTo>
                  <a:cubicBezTo>
                    <a:pt x="33" y="438"/>
                    <a:pt x="58" y="431"/>
                    <a:pt x="58" y="427"/>
                  </a:cubicBezTo>
                  <a:cubicBezTo>
                    <a:pt x="25" y="283"/>
                    <a:pt x="50" y="106"/>
                    <a:pt x="211" y="6"/>
                  </a:cubicBezTo>
                  <a:cubicBezTo>
                    <a:pt x="220" y="0"/>
                    <a:pt x="196" y="14"/>
                    <a:pt x="194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1" name="Freeform 290"/>
            <p:cNvSpPr>
              <a:spLocks/>
            </p:cNvSpPr>
            <p:nvPr/>
          </p:nvSpPr>
          <p:spPr bwMode="auto">
            <a:xfrm>
              <a:off x="2984526" y="5831636"/>
              <a:ext cx="135586" cy="524714"/>
            </a:xfrm>
            <a:custGeom>
              <a:avLst/>
              <a:gdLst/>
              <a:ahLst/>
              <a:cxnLst>
                <a:cxn ang="0">
                  <a:pos x="87" y="20"/>
                </a:cxn>
                <a:cxn ang="0">
                  <a:pos x="15" y="535"/>
                </a:cxn>
                <a:cxn ang="0">
                  <a:pos x="26" y="517"/>
                </a:cxn>
                <a:cxn ang="0">
                  <a:pos x="95" y="7"/>
                </a:cxn>
                <a:cxn ang="0">
                  <a:pos x="87" y="20"/>
                </a:cxn>
              </a:cxnLst>
              <a:rect l="0" t="0" r="r" b="b"/>
              <a:pathLst>
                <a:path w="99" h="535">
                  <a:moveTo>
                    <a:pt x="87" y="20"/>
                  </a:moveTo>
                  <a:cubicBezTo>
                    <a:pt x="13" y="144"/>
                    <a:pt x="0" y="355"/>
                    <a:pt x="15" y="535"/>
                  </a:cubicBezTo>
                  <a:cubicBezTo>
                    <a:pt x="15" y="530"/>
                    <a:pt x="26" y="522"/>
                    <a:pt x="26" y="517"/>
                  </a:cubicBezTo>
                  <a:cubicBezTo>
                    <a:pt x="11" y="343"/>
                    <a:pt x="23" y="129"/>
                    <a:pt x="95" y="7"/>
                  </a:cubicBezTo>
                  <a:cubicBezTo>
                    <a:pt x="99" y="0"/>
                    <a:pt x="89" y="18"/>
                    <a:pt x="87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2" name="Freeform 291"/>
            <p:cNvSpPr>
              <a:spLocks/>
            </p:cNvSpPr>
            <p:nvPr/>
          </p:nvSpPr>
          <p:spPr bwMode="auto">
            <a:xfrm>
              <a:off x="3002330" y="5884598"/>
              <a:ext cx="205434" cy="467828"/>
            </a:xfrm>
            <a:custGeom>
              <a:avLst/>
              <a:gdLst/>
              <a:ahLst/>
              <a:cxnLst>
                <a:cxn ang="0">
                  <a:pos x="130" y="19"/>
                </a:cxn>
                <a:cxn ang="0">
                  <a:pos x="78" y="477"/>
                </a:cxn>
                <a:cxn ang="0">
                  <a:pos x="97" y="458"/>
                </a:cxn>
                <a:cxn ang="0">
                  <a:pos x="143" y="7"/>
                </a:cxn>
                <a:cxn ang="0">
                  <a:pos x="130" y="19"/>
                </a:cxn>
              </a:cxnLst>
              <a:rect l="0" t="0" r="r" b="b"/>
              <a:pathLst>
                <a:path w="150" h="477">
                  <a:moveTo>
                    <a:pt x="130" y="19"/>
                  </a:moveTo>
                  <a:cubicBezTo>
                    <a:pt x="0" y="147"/>
                    <a:pt x="12" y="329"/>
                    <a:pt x="78" y="477"/>
                  </a:cubicBezTo>
                  <a:cubicBezTo>
                    <a:pt x="76" y="473"/>
                    <a:pt x="98" y="462"/>
                    <a:pt x="97" y="458"/>
                  </a:cubicBezTo>
                  <a:cubicBezTo>
                    <a:pt x="33" y="316"/>
                    <a:pt x="16" y="131"/>
                    <a:pt x="143" y="7"/>
                  </a:cubicBezTo>
                  <a:cubicBezTo>
                    <a:pt x="150" y="0"/>
                    <a:pt x="132" y="17"/>
                    <a:pt x="130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3" name="Freeform 292"/>
            <p:cNvSpPr>
              <a:spLocks/>
            </p:cNvSpPr>
            <p:nvPr/>
          </p:nvSpPr>
          <p:spPr bwMode="auto">
            <a:xfrm>
              <a:off x="2751701" y="5734539"/>
              <a:ext cx="238303" cy="593369"/>
            </a:xfrm>
            <a:custGeom>
              <a:avLst/>
              <a:gdLst/>
              <a:ahLst/>
              <a:cxnLst>
                <a:cxn ang="0">
                  <a:pos x="21" y="21"/>
                </a:cxn>
                <a:cxn ang="0">
                  <a:pos x="147" y="605"/>
                </a:cxn>
                <a:cxn ang="0">
                  <a:pos x="128" y="585"/>
                </a:cxn>
                <a:cxn ang="0">
                  <a:pos x="8" y="7"/>
                </a:cxn>
                <a:cxn ang="0">
                  <a:pos x="21" y="21"/>
                </a:cxn>
              </a:cxnLst>
              <a:rect l="0" t="0" r="r" b="b"/>
              <a:pathLst>
                <a:path w="174" h="605">
                  <a:moveTo>
                    <a:pt x="21" y="21"/>
                  </a:moveTo>
                  <a:cubicBezTo>
                    <a:pt x="151" y="162"/>
                    <a:pt x="174" y="401"/>
                    <a:pt x="147" y="605"/>
                  </a:cubicBezTo>
                  <a:cubicBezTo>
                    <a:pt x="148" y="600"/>
                    <a:pt x="128" y="590"/>
                    <a:pt x="128" y="585"/>
                  </a:cubicBezTo>
                  <a:cubicBezTo>
                    <a:pt x="154" y="387"/>
                    <a:pt x="134" y="145"/>
                    <a:pt x="8" y="7"/>
                  </a:cubicBezTo>
                  <a:cubicBezTo>
                    <a:pt x="0" y="0"/>
                    <a:pt x="19" y="19"/>
                    <a:pt x="21" y="2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4" name="Freeform 293"/>
            <p:cNvSpPr>
              <a:spLocks/>
            </p:cNvSpPr>
            <p:nvPr/>
          </p:nvSpPr>
          <p:spPr bwMode="auto">
            <a:xfrm>
              <a:off x="2790049" y="5671770"/>
              <a:ext cx="236932" cy="593369"/>
            </a:xfrm>
            <a:custGeom>
              <a:avLst/>
              <a:gdLst/>
              <a:ahLst/>
              <a:cxnLst>
                <a:cxn ang="0">
                  <a:pos x="20" y="22"/>
                </a:cxn>
                <a:cxn ang="0">
                  <a:pos x="146" y="605"/>
                </a:cxn>
                <a:cxn ang="0">
                  <a:pos x="128" y="585"/>
                </a:cxn>
                <a:cxn ang="0">
                  <a:pos x="7" y="8"/>
                </a:cxn>
                <a:cxn ang="0">
                  <a:pos x="20" y="22"/>
                </a:cxn>
              </a:cxnLst>
              <a:rect l="0" t="0" r="r" b="b"/>
              <a:pathLst>
                <a:path w="173" h="605">
                  <a:moveTo>
                    <a:pt x="20" y="22"/>
                  </a:moveTo>
                  <a:cubicBezTo>
                    <a:pt x="150" y="162"/>
                    <a:pt x="173" y="401"/>
                    <a:pt x="146" y="605"/>
                  </a:cubicBezTo>
                  <a:cubicBezTo>
                    <a:pt x="147" y="600"/>
                    <a:pt x="127" y="590"/>
                    <a:pt x="128" y="585"/>
                  </a:cubicBezTo>
                  <a:cubicBezTo>
                    <a:pt x="154" y="388"/>
                    <a:pt x="133" y="145"/>
                    <a:pt x="7" y="8"/>
                  </a:cubicBezTo>
                  <a:cubicBezTo>
                    <a:pt x="0" y="0"/>
                    <a:pt x="18" y="19"/>
                    <a:pt x="20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5" name="Freeform 294"/>
            <p:cNvSpPr>
              <a:spLocks/>
            </p:cNvSpPr>
            <p:nvPr/>
          </p:nvSpPr>
          <p:spPr bwMode="auto">
            <a:xfrm>
              <a:off x="2829765" y="5616846"/>
              <a:ext cx="108196" cy="716947"/>
            </a:xfrm>
            <a:custGeom>
              <a:avLst/>
              <a:gdLst/>
              <a:ahLst/>
              <a:cxnLst>
                <a:cxn ang="0">
                  <a:pos x="10" y="26"/>
                </a:cxn>
                <a:cxn ang="0">
                  <a:pos x="67" y="731"/>
                </a:cxn>
                <a:cxn ang="0">
                  <a:pos x="58" y="707"/>
                </a:cxn>
                <a:cxn ang="0">
                  <a:pos x="4" y="9"/>
                </a:cxn>
                <a:cxn ang="0">
                  <a:pos x="10" y="26"/>
                </a:cxn>
              </a:cxnLst>
              <a:rect l="0" t="0" r="r" b="b"/>
              <a:pathLst>
                <a:path w="79" h="731">
                  <a:moveTo>
                    <a:pt x="10" y="26"/>
                  </a:moveTo>
                  <a:cubicBezTo>
                    <a:pt x="68" y="196"/>
                    <a:pt x="79" y="485"/>
                    <a:pt x="67" y="731"/>
                  </a:cubicBezTo>
                  <a:cubicBezTo>
                    <a:pt x="67" y="725"/>
                    <a:pt x="58" y="713"/>
                    <a:pt x="58" y="707"/>
                  </a:cubicBezTo>
                  <a:cubicBezTo>
                    <a:pt x="70" y="468"/>
                    <a:pt x="61" y="175"/>
                    <a:pt x="4" y="9"/>
                  </a:cubicBezTo>
                  <a:cubicBezTo>
                    <a:pt x="0" y="0"/>
                    <a:pt x="9" y="23"/>
                    <a:pt x="10" y="2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6" name="Freeform 295"/>
            <p:cNvSpPr>
              <a:spLocks/>
            </p:cNvSpPr>
            <p:nvPr/>
          </p:nvSpPr>
          <p:spPr bwMode="auto">
            <a:xfrm>
              <a:off x="2747592" y="5687462"/>
              <a:ext cx="162977" cy="641426"/>
            </a:xfrm>
            <a:custGeom>
              <a:avLst/>
              <a:gdLst/>
              <a:ahLst/>
              <a:cxnLst>
                <a:cxn ang="0">
                  <a:pos x="17" y="27"/>
                </a:cxn>
                <a:cxn ang="0">
                  <a:pos x="58" y="654"/>
                </a:cxn>
                <a:cxn ang="0">
                  <a:pos x="43" y="629"/>
                </a:cxn>
                <a:cxn ang="0">
                  <a:pos x="6" y="10"/>
                </a:cxn>
                <a:cxn ang="0">
                  <a:pos x="17" y="27"/>
                </a:cxn>
              </a:cxnLst>
              <a:rect l="0" t="0" r="r" b="b"/>
              <a:pathLst>
                <a:path w="119" h="654">
                  <a:moveTo>
                    <a:pt x="17" y="27"/>
                  </a:moveTo>
                  <a:cubicBezTo>
                    <a:pt x="119" y="202"/>
                    <a:pt x="110" y="452"/>
                    <a:pt x="58" y="654"/>
                  </a:cubicBezTo>
                  <a:cubicBezTo>
                    <a:pt x="59" y="649"/>
                    <a:pt x="41" y="634"/>
                    <a:pt x="43" y="629"/>
                  </a:cubicBezTo>
                  <a:cubicBezTo>
                    <a:pt x="93" y="433"/>
                    <a:pt x="106" y="180"/>
                    <a:pt x="6" y="10"/>
                  </a:cubicBezTo>
                  <a:cubicBezTo>
                    <a:pt x="0" y="0"/>
                    <a:pt x="15" y="24"/>
                    <a:pt x="17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7" name="Freeform 296"/>
            <p:cNvSpPr>
              <a:spLocks/>
            </p:cNvSpPr>
            <p:nvPr/>
          </p:nvSpPr>
          <p:spPr bwMode="auto">
            <a:xfrm>
              <a:off x="2554485" y="6006214"/>
              <a:ext cx="135586" cy="296194"/>
            </a:xfrm>
            <a:custGeom>
              <a:avLst/>
              <a:gdLst/>
              <a:ahLst/>
              <a:cxnLst>
                <a:cxn ang="0">
                  <a:pos x="87" y="11"/>
                </a:cxn>
                <a:cxn ang="0">
                  <a:pos x="15" y="302"/>
                </a:cxn>
                <a:cxn ang="0">
                  <a:pos x="26" y="292"/>
                </a:cxn>
                <a:cxn ang="0">
                  <a:pos x="95" y="4"/>
                </a:cxn>
                <a:cxn ang="0">
                  <a:pos x="87" y="11"/>
                </a:cxn>
              </a:cxnLst>
              <a:rect l="0" t="0" r="r" b="b"/>
              <a:pathLst>
                <a:path w="99" h="302">
                  <a:moveTo>
                    <a:pt x="87" y="11"/>
                  </a:moveTo>
                  <a:cubicBezTo>
                    <a:pt x="13" y="81"/>
                    <a:pt x="0" y="200"/>
                    <a:pt x="15" y="302"/>
                  </a:cubicBezTo>
                  <a:cubicBezTo>
                    <a:pt x="15" y="299"/>
                    <a:pt x="26" y="294"/>
                    <a:pt x="26" y="292"/>
                  </a:cubicBezTo>
                  <a:cubicBezTo>
                    <a:pt x="11" y="193"/>
                    <a:pt x="23" y="72"/>
                    <a:pt x="95" y="4"/>
                  </a:cubicBezTo>
                  <a:cubicBezTo>
                    <a:pt x="99" y="0"/>
                    <a:pt x="89" y="10"/>
                    <a:pt x="8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8" name="Freeform 297"/>
            <p:cNvSpPr>
              <a:spLocks/>
            </p:cNvSpPr>
            <p:nvPr/>
          </p:nvSpPr>
          <p:spPr bwMode="auto">
            <a:xfrm>
              <a:off x="2572289" y="5774751"/>
              <a:ext cx="162978" cy="541388"/>
            </a:xfrm>
            <a:custGeom>
              <a:avLst/>
              <a:gdLst/>
              <a:ahLst/>
              <a:cxnLst>
                <a:cxn ang="0">
                  <a:pos x="16" y="23"/>
                </a:cxn>
                <a:cxn ang="0">
                  <a:pos x="56" y="552"/>
                </a:cxn>
                <a:cxn ang="0">
                  <a:pos x="41" y="531"/>
                </a:cxn>
                <a:cxn ang="0">
                  <a:pos x="6" y="8"/>
                </a:cxn>
                <a:cxn ang="0">
                  <a:pos x="16" y="23"/>
                </a:cxn>
              </a:cxnLst>
              <a:rect l="0" t="0" r="r" b="b"/>
              <a:pathLst>
                <a:path w="119" h="552">
                  <a:moveTo>
                    <a:pt x="16" y="23"/>
                  </a:moveTo>
                  <a:cubicBezTo>
                    <a:pt x="119" y="170"/>
                    <a:pt x="108" y="382"/>
                    <a:pt x="56" y="552"/>
                  </a:cubicBezTo>
                  <a:cubicBezTo>
                    <a:pt x="57" y="548"/>
                    <a:pt x="40" y="536"/>
                    <a:pt x="41" y="531"/>
                  </a:cubicBezTo>
                  <a:cubicBezTo>
                    <a:pt x="92" y="366"/>
                    <a:pt x="106" y="152"/>
                    <a:pt x="6" y="8"/>
                  </a:cubicBezTo>
                  <a:cubicBezTo>
                    <a:pt x="0" y="0"/>
                    <a:pt x="15" y="21"/>
                    <a:pt x="16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9" name="Freeform 298"/>
            <p:cNvSpPr>
              <a:spLocks/>
            </p:cNvSpPr>
            <p:nvPr/>
          </p:nvSpPr>
          <p:spPr bwMode="auto">
            <a:xfrm>
              <a:off x="2358638" y="5702174"/>
              <a:ext cx="195847" cy="603177"/>
            </a:xfrm>
            <a:custGeom>
              <a:avLst/>
              <a:gdLst/>
              <a:ahLst/>
              <a:cxnLst>
                <a:cxn ang="0">
                  <a:pos x="56" y="25"/>
                </a:cxn>
                <a:cxn ang="0">
                  <a:pos x="15" y="615"/>
                </a:cxn>
                <a:cxn ang="0">
                  <a:pos x="2" y="592"/>
                </a:cxn>
                <a:cxn ang="0">
                  <a:pos x="46" y="9"/>
                </a:cxn>
                <a:cxn ang="0">
                  <a:pos x="56" y="25"/>
                </a:cxn>
              </a:cxnLst>
              <a:rect l="0" t="0" r="r" b="b"/>
              <a:pathLst>
                <a:path w="143" h="615">
                  <a:moveTo>
                    <a:pt x="56" y="25"/>
                  </a:moveTo>
                  <a:cubicBezTo>
                    <a:pt x="143" y="182"/>
                    <a:pt x="98" y="420"/>
                    <a:pt x="15" y="615"/>
                  </a:cubicBezTo>
                  <a:cubicBezTo>
                    <a:pt x="17" y="610"/>
                    <a:pt x="0" y="597"/>
                    <a:pt x="2" y="592"/>
                  </a:cubicBezTo>
                  <a:cubicBezTo>
                    <a:pt x="83" y="403"/>
                    <a:pt x="132" y="163"/>
                    <a:pt x="46" y="9"/>
                  </a:cubicBezTo>
                  <a:cubicBezTo>
                    <a:pt x="42" y="0"/>
                    <a:pt x="54" y="22"/>
                    <a:pt x="56" y="2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0" name="Freeform 299"/>
            <p:cNvSpPr>
              <a:spLocks/>
            </p:cNvSpPr>
            <p:nvPr/>
          </p:nvSpPr>
          <p:spPr bwMode="auto">
            <a:xfrm>
              <a:off x="2539420" y="5815943"/>
              <a:ext cx="135587" cy="523734"/>
            </a:xfrm>
            <a:custGeom>
              <a:avLst/>
              <a:gdLst/>
              <a:ahLst/>
              <a:cxnLst>
                <a:cxn ang="0">
                  <a:pos x="11" y="19"/>
                </a:cxn>
                <a:cxn ang="0">
                  <a:pos x="83" y="534"/>
                </a:cxn>
                <a:cxn ang="0">
                  <a:pos x="73" y="516"/>
                </a:cxn>
                <a:cxn ang="0">
                  <a:pos x="4" y="7"/>
                </a:cxn>
                <a:cxn ang="0">
                  <a:pos x="11" y="19"/>
                </a:cxn>
              </a:cxnLst>
              <a:rect l="0" t="0" r="r" b="b"/>
              <a:pathLst>
                <a:path w="99" h="534">
                  <a:moveTo>
                    <a:pt x="11" y="19"/>
                  </a:moveTo>
                  <a:cubicBezTo>
                    <a:pt x="85" y="143"/>
                    <a:pt x="99" y="354"/>
                    <a:pt x="83" y="534"/>
                  </a:cubicBezTo>
                  <a:cubicBezTo>
                    <a:pt x="84" y="530"/>
                    <a:pt x="72" y="521"/>
                    <a:pt x="73" y="516"/>
                  </a:cubicBezTo>
                  <a:cubicBezTo>
                    <a:pt x="88" y="342"/>
                    <a:pt x="76" y="128"/>
                    <a:pt x="4" y="7"/>
                  </a:cubicBezTo>
                  <a:cubicBezTo>
                    <a:pt x="0" y="0"/>
                    <a:pt x="10" y="17"/>
                    <a:pt x="11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1" name="Freeform 300"/>
            <p:cNvSpPr>
              <a:spLocks/>
            </p:cNvSpPr>
            <p:nvPr/>
          </p:nvSpPr>
          <p:spPr bwMode="auto">
            <a:xfrm>
              <a:off x="2307964" y="5856155"/>
              <a:ext cx="205434" cy="467830"/>
            </a:xfrm>
            <a:custGeom>
              <a:avLst/>
              <a:gdLst/>
              <a:ahLst/>
              <a:cxnLst>
                <a:cxn ang="0">
                  <a:pos x="20" y="19"/>
                </a:cxn>
                <a:cxn ang="0">
                  <a:pos x="72" y="477"/>
                </a:cxn>
                <a:cxn ang="0">
                  <a:pos x="53" y="459"/>
                </a:cxn>
                <a:cxn ang="0">
                  <a:pos x="7" y="7"/>
                </a:cxn>
                <a:cxn ang="0">
                  <a:pos x="20" y="19"/>
                </a:cxn>
              </a:cxnLst>
              <a:rect l="0" t="0" r="r" b="b"/>
              <a:pathLst>
                <a:path w="150" h="477">
                  <a:moveTo>
                    <a:pt x="20" y="19"/>
                  </a:moveTo>
                  <a:cubicBezTo>
                    <a:pt x="150" y="147"/>
                    <a:pt x="138" y="329"/>
                    <a:pt x="72" y="477"/>
                  </a:cubicBezTo>
                  <a:cubicBezTo>
                    <a:pt x="74" y="473"/>
                    <a:pt x="52" y="462"/>
                    <a:pt x="53" y="459"/>
                  </a:cubicBezTo>
                  <a:cubicBezTo>
                    <a:pt x="117" y="316"/>
                    <a:pt x="134" y="131"/>
                    <a:pt x="7" y="7"/>
                  </a:cubicBezTo>
                  <a:cubicBezTo>
                    <a:pt x="0" y="0"/>
                    <a:pt x="18" y="17"/>
                    <a:pt x="20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2" name="Freeform 301"/>
            <p:cNvSpPr>
              <a:spLocks/>
            </p:cNvSpPr>
            <p:nvPr/>
          </p:nvSpPr>
          <p:spPr bwMode="auto">
            <a:xfrm>
              <a:off x="2659941" y="5754154"/>
              <a:ext cx="162977" cy="582581"/>
            </a:xfrm>
            <a:custGeom>
              <a:avLst/>
              <a:gdLst/>
              <a:ahLst/>
              <a:cxnLst>
                <a:cxn ang="0">
                  <a:pos x="103" y="24"/>
                </a:cxn>
                <a:cxn ang="0">
                  <a:pos x="61" y="594"/>
                </a:cxn>
                <a:cxn ang="0">
                  <a:pos x="76" y="572"/>
                </a:cxn>
                <a:cxn ang="0">
                  <a:pos x="113" y="8"/>
                </a:cxn>
                <a:cxn ang="0">
                  <a:pos x="103" y="24"/>
                </a:cxn>
              </a:cxnLst>
              <a:rect l="0" t="0" r="r" b="b"/>
              <a:pathLst>
                <a:path w="119" h="594">
                  <a:moveTo>
                    <a:pt x="103" y="24"/>
                  </a:moveTo>
                  <a:cubicBezTo>
                    <a:pt x="0" y="183"/>
                    <a:pt x="9" y="411"/>
                    <a:pt x="61" y="594"/>
                  </a:cubicBezTo>
                  <a:cubicBezTo>
                    <a:pt x="59" y="590"/>
                    <a:pt x="77" y="576"/>
                    <a:pt x="76" y="572"/>
                  </a:cubicBezTo>
                  <a:cubicBezTo>
                    <a:pt x="26" y="394"/>
                    <a:pt x="13" y="163"/>
                    <a:pt x="113" y="8"/>
                  </a:cubicBezTo>
                  <a:cubicBezTo>
                    <a:pt x="119" y="0"/>
                    <a:pt x="104" y="22"/>
                    <a:pt x="103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3" name="Freeform 302"/>
            <p:cNvSpPr>
              <a:spLocks/>
            </p:cNvSpPr>
            <p:nvPr/>
          </p:nvSpPr>
          <p:spPr bwMode="auto">
            <a:xfrm>
              <a:off x="2083357" y="5725713"/>
              <a:ext cx="238303" cy="510983"/>
            </a:xfrm>
            <a:custGeom>
              <a:avLst/>
              <a:gdLst/>
              <a:ahLst/>
              <a:cxnLst>
                <a:cxn ang="0">
                  <a:pos x="153" y="19"/>
                </a:cxn>
                <a:cxn ang="0">
                  <a:pos x="27" y="521"/>
                </a:cxn>
                <a:cxn ang="0">
                  <a:pos x="46" y="504"/>
                </a:cxn>
                <a:cxn ang="0">
                  <a:pos x="167" y="7"/>
                </a:cxn>
                <a:cxn ang="0">
                  <a:pos x="153" y="19"/>
                </a:cxn>
              </a:cxnLst>
              <a:rect l="0" t="0" r="r" b="b"/>
              <a:pathLst>
                <a:path w="174" h="521">
                  <a:moveTo>
                    <a:pt x="153" y="19"/>
                  </a:moveTo>
                  <a:cubicBezTo>
                    <a:pt x="24" y="140"/>
                    <a:pt x="0" y="346"/>
                    <a:pt x="27" y="521"/>
                  </a:cubicBezTo>
                  <a:cubicBezTo>
                    <a:pt x="26" y="517"/>
                    <a:pt x="47" y="508"/>
                    <a:pt x="46" y="504"/>
                  </a:cubicBezTo>
                  <a:cubicBezTo>
                    <a:pt x="20" y="334"/>
                    <a:pt x="40" y="125"/>
                    <a:pt x="167" y="7"/>
                  </a:cubicBezTo>
                  <a:cubicBezTo>
                    <a:pt x="174" y="0"/>
                    <a:pt x="155" y="17"/>
                    <a:pt x="15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4" name="Freeform 303"/>
            <p:cNvSpPr>
              <a:spLocks/>
            </p:cNvSpPr>
            <p:nvPr/>
          </p:nvSpPr>
          <p:spPr bwMode="auto">
            <a:xfrm>
              <a:off x="2375073" y="5917944"/>
              <a:ext cx="219129" cy="432522"/>
            </a:xfrm>
            <a:custGeom>
              <a:avLst/>
              <a:gdLst/>
              <a:ahLst/>
              <a:cxnLst>
                <a:cxn ang="0">
                  <a:pos x="141" y="15"/>
                </a:cxn>
                <a:cxn ang="0">
                  <a:pos x="25" y="441"/>
                </a:cxn>
                <a:cxn ang="0">
                  <a:pos x="42" y="427"/>
                </a:cxn>
                <a:cxn ang="0">
                  <a:pos x="154" y="5"/>
                </a:cxn>
                <a:cxn ang="0">
                  <a:pos x="141" y="15"/>
                </a:cxn>
              </a:cxnLst>
              <a:rect l="0" t="0" r="r" b="b"/>
              <a:pathLst>
                <a:path w="160" h="441">
                  <a:moveTo>
                    <a:pt x="141" y="15"/>
                  </a:moveTo>
                  <a:cubicBezTo>
                    <a:pt x="22" y="118"/>
                    <a:pt x="0" y="293"/>
                    <a:pt x="25" y="441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7" y="106"/>
                    <a:pt x="154" y="5"/>
                  </a:cubicBezTo>
                  <a:cubicBezTo>
                    <a:pt x="160" y="0"/>
                    <a:pt x="143" y="14"/>
                    <a:pt x="141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5" name="Freeform 304"/>
            <p:cNvSpPr>
              <a:spLocks/>
            </p:cNvSpPr>
            <p:nvPr/>
          </p:nvSpPr>
          <p:spPr bwMode="auto">
            <a:xfrm>
              <a:off x="2294269" y="5804174"/>
              <a:ext cx="98608" cy="523733"/>
            </a:xfrm>
            <a:custGeom>
              <a:avLst/>
              <a:gdLst/>
              <a:ahLst/>
              <a:cxnLst>
                <a:cxn ang="0">
                  <a:pos x="63" y="19"/>
                </a:cxn>
                <a:cxn ang="0">
                  <a:pos x="11" y="534"/>
                </a:cxn>
                <a:cxn ang="0">
                  <a:pos x="19" y="516"/>
                </a:cxn>
                <a:cxn ang="0">
                  <a:pos x="69" y="6"/>
                </a:cxn>
                <a:cxn ang="0">
                  <a:pos x="63" y="19"/>
                </a:cxn>
              </a:cxnLst>
              <a:rect l="0" t="0" r="r" b="b"/>
              <a:pathLst>
                <a:path w="72" h="534">
                  <a:moveTo>
                    <a:pt x="63" y="19"/>
                  </a:moveTo>
                  <a:cubicBezTo>
                    <a:pt x="9" y="143"/>
                    <a:pt x="0" y="354"/>
                    <a:pt x="11" y="534"/>
                  </a:cubicBezTo>
                  <a:cubicBezTo>
                    <a:pt x="10" y="530"/>
                    <a:pt x="19" y="521"/>
                    <a:pt x="19" y="516"/>
                  </a:cubicBezTo>
                  <a:cubicBezTo>
                    <a:pt x="8" y="342"/>
                    <a:pt x="16" y="128"/>
                    <a:pt x="69" y="6"/>
                  </a:cubicBezTo>
                  <a:cubicBezTo>
                    <a:pt x="72" y="0"/>
                    <a:pt x="64" y="17"/>
                    <a:pt x="6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6" name="Freeform 305"/>
            <p:cNvSpPr>
              <a:spLocks/>
            </p:cNvSpPr>
            <p:nvPr/>
          </p:nvSpPr>
          <p:spPr bwMode="auto">
            <a:xfrm>
              <a:off x="2097053" y="5856155"/>
              <a:ext cx="149281" cy="467830"/>
            </a:xfrm>
            <a:custGeom>
              <a:avLst/>
              <a:gdLst/>
              <a:ahLst/>
              <a:cxnLst>
                <a:cxn ang="0">
                  <a:pos x="94" y="20"/>
                </a:cxn>
                <a:cxn ang="0">
                  <a:pos x="56" y="477"/>
                </a:cxn>
                <a:cxn ang="0">
                  <a:pos x="70" y="459"/>
                </a:cxn>
                <a:cxn ang="0">
                  <a:pos x="104" y="7"/>
                </a:cxn>
                <a:cxn ang="0">
                  <a:pos x="94" y="20"/>
                </a:cxn>
              </a:cxnLst>
              <a:rect l="0" t="0" r="r" b="b"/>
              <a:pathLst>
                <a:path w="109" h="477">
                  <a:moveTo>
                    <a:pt x="94" y="20"/>
                  </a:moveTo>
                  <a:cubicBezTo>
                    <a:pt x="0" y="147"/>
                    <a:pt x="8" y="329"/>
                    <a:pt x="56" y="477"/>
                  </a:cubicBezTo>
                  <a:cubicBezTo>
                    <a:pt x="55" y="473"/>
                    <a:pt x="72" y="463"/>
                    <a:pt x="70" y="459"/>
                  </a:cubicBezTo>
                  <a:cubicBezTo>
                    <a:pt x="24" y="316"/>
                    <a:pt x="12" y="131"/>
                    <a:pt x="104" y="7"/>
                  </a:cubicBezTo>
                  <a:cubicBezTo>
                    <a:pt x="109" y="0"/>
                    <a:pt x="96" y="17"/>
                    <a:pt x="94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7" name="Freeform 306"/>
            <p:cNvSpPr>
              <a:spLocks/>
            </p:cNvSpPr>
            <p:nvPr/>
          </p:nvSpPr>
          <p:spPr bwMode="auto">
            <a:xfrm>
              <a:off x="2149096" y="5833596"/>
              <a:ext cx="220499" cy="433504"/>
            </a:xfrm>
            <a:custGeom>
              <a:avLst/>
              <a:gdLst/>
              <a:ahLst/>
              <a:cxnLst>
                <a:cxn ang="0">
                  <a:pos x="142" y="16"/>
                </a:cxn>
                <a:cxn ang="0">
                  <a:pos x="25" y="442"/>
                </a:cxn>
                <a:cxn ang="0">
                  <a:pos x="43" y="427"/>
                </a:cxn>
                <a:cxn ang="0">
                  <a:pos x="154" y="6"/>
                </a:cxn>
                <a:cxn ang="0">
                  <a:pos x="142" y="16"/>
                </a:cxn>
              </a:cxnLst>
              <a:rect l="0" t="0" r="r" b="b"/>
              <a:pathLst>
                <a:path w="161" h="442">
                  <a:moveTo>
                    <a:pt x="142" y="16"/>
                  </a:moveTo>
                  <a:cubicBezTo>
                    <a:pt x="22" y="119"/>
                    <a:pt x="0" y="293"/>
                    <a:pt x="25" y="442"/>
                  </a:cubicBezTo>
                  <a:cubicBezTo>
                    <a:pt x="25" y="438"/>
                    <a:pt x="43" y="431"/>
                    <a:pt x="43" y="427"/>
                  </a:cubicBezTo>
                  <a:cubicBezTo>
                    <a:pt x="19" y="283"/>
                    <a:pt x="37" y="106"/>
                    <a:pt x="154" y="6"/>
                  </a:cubicBezTo>
                  <a:cubicBezTo>
                    <a:pt x="161" y="0"/>
                    <a:pt x="144" y="14"/>
                    <a:pt x="142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8" name="Freeform 307"/>
            <p:cNvSpPr>
              <a:spLocks/>
            </p:cNvSpPr>
            <p:nvPr/>
          </p:nvSpPr>
          <p:spPr bwMode="auto">
            <a:xfrm>
              <a:off x="2587355" y="5810058"/>
              <a:ext cx="98608" cy="523734"/>
            </a:xfrm>
            <a:custGeom>
              <a:avLst/>
              <a:gdLst/>
              <a:ahLst/>
              <a:cxnLst>
                <a:cxn ang="0">
                  <a:pos x="64" y="19"/>
                </a:cxn>
                <a:cxn ang="0">
                  <a:pos x="11" y="534"/>
                </a:cxn>
                <a:cxn ang="0">
                  <a:pos x="19" y="516"/>
                </a:cxn>
                <a:cxn ang="0">
                  <a:pos x="69" y="6"/>
                </a:cxn>
                <a:cxn ang="0">
                  <a:pos x="64" y="19"/>
                </a:cxn>
              </a:cxnLst>
              <a:rect l="0" t="0" r="r" b="b"/>
              <a:pathLst>
                <a:path w="72" h="534">
                  <a:moveTo>
                    <a:pt x="64" y="19"/>
                  </a:moveTo>
                  <a:cubicBezTo>
                    <a:pt x="10" y="143"/>
                    <a:pt x="0" y="354"/>
                    <a:pt x="11" y="534"/>
                  </a:cubicBezTo>
                  <a:cubicBezTo>
                    <a:pt x="11" y="530"/>
                    <a:pt x="19" y="521"/>
                    <a:pt x="19" y="516"/>
                  </a:cubicBezTo>
                  <a:cubicBezTo>
                    <a:pt x="8" y="342"/>
                    <a:pt x="16" y="128"/>
                    <a:pt x="69" y="6"/>
                  </a:cubicBezTo>
                  <a:cubicBezTo>
                    <a:pt x="72" y="0"/>
                    <a:pt x="64" y="17"/>
                    <a:pt x="64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9" name="Freeform 308"/>
            <p:cNvSpPr>
              <a:spLocks/>
            </p:cNvSpPr>
            <p:nvPr/>
          </p:nvSpPr>
          <p:spPr bwMode="auto">
            <a:xfrm>
              <a:off x="2599680" y="5862040"/>
              <a:ext cx="150652" cy="467830"/>
            </a:xfrm>
            <a:custGeom>
              <a:avLst/>
              <a:gdLst/>
              <a:ahLst/>
              <a:cxnLst>
                <a:cxn ang="0">
                  <a:pos x="95" y="20"/>
                </a:cxn>
                <a:cxn ang="0">
                  <a:pos x="57" y="477"/>
                </a:cxn>
                <a:cxn ang="0">
                  <a:pos x="71" y="459"/>
                </a:cxn>
                <a:cxn ang="0">
                  <a:pos x="105" y="7"/>
                </a:cxn>
                <a:cxn ang="0">
                  <a:pos x="95" y="20"/>
                </a:cxn>
              </a:cxnLst>
              <a:rect l="0" t="0" r="r" b="b"/>
              <a:pathLst>
                <a:path w="110" h="477">
                  <a:moveTo>
                    <a:pt x="95" y="20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6" y="473"/>
                    <a:pt x="72" y="462"/>
                    <a:pt x="71" y="459"/>
                  </a:cubicBezTo>
                  <a:cubicBezTo>
                    <a:pt x="24" y="316"/>
                    <a:pt x="12" y="131"/>
                    <a:pt x="105" y="7"/>
                  </a:cubicBezTo>
                  <a:cubicBezTo>
                    <a:pt x="110" y="0"/>
                    <a:pt x="96" y="17"/>
                    <a:pt x="9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0" name="Freeform 309"/>
            <p:cNvSpPr>
              <a:spLocks/>
            </p:cNvSpPr>
            <p:nvPr/>
          </p:nvSpPr>
          <p:spPr bwMode="auto">
            <a:xfrm>
              <a:off x="2192921" y="5731597"/>
              <a:ext cx="172565" cy="59336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7" y="605"/>
                </a:cxn>
                <a:cxn ang="0">
                  <a:pos x="93" y="585"/>
                </a:cxn>
                <a:cxn ang="0">
                  <a:pos x="5" y="7"/>
                </a:cxn>
                <a:cxn ang="0">
                  <a:pos x="15" y="22"/>
                </a:cxn>
              </a:cxnLst>
              <a:rect l="0" t="0" r="r" b="b"/>
              <a:pathLst>
                <a:path w="126" h="605">
                  <a:moveTo>
                    <a:pt x="15" y="22"/>
                  </a:moveTo>
                  <a:cubicBezTo>
                    <a:pt x="109" y="162"/>
                    <a:pt x="126" y="401"/>
                    <a:pt x="107" y="605"/>
                  </a:cubicBezTo>
                  <a:cubicBezTo>
                    <a:pt x="107" y="600"/>
                    <a:pt x="92" y="590"/>
                    <a:pt x="93" y="585"/>
                  </a:cubicBezTo>
                  <a:cubicBezTo>
                    <a:pt x="112" y="387"/>
                    <a:pt x="97" y="145"/>
                    <a:pt x="5" y="7"/>
                  </a:cubicBezTo>
                  <a:cubicBezTo>
                    <a:pt x="0" y="0"/>
                    <a:pt x="13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1" name="Freeform 310"/>
            <p:cNvSpPr>
              <a:spLocks/>
            </p:cNvSpPr>
            <p:nvPr/>
          </p:nvSpPr>
          <p:spPr bwMode="auto">
            <a:xfrm>
              <a:off x="2494225" y="5645289"/>
              <a:ext cx="280759" cy="674773"/>
            </a:xfrm>
            <a:custGeom>
              <a:avLst/>
              <a:gdLst/>
              <a:ahLst/>
              <a:cxnLst>
                <a:cxn ang="0">
                  <a:pos x="177" y="28"/>
                </a:cxn>
                <a:cxn ang="0">
                  <a:pos x="98" y="688"/>
                </a:cxn>
                <a:cxn ang="0">
                  <a:pos x="124" y="662"/>
                </a:cxn>
                <a:cxn ang="0">
                  <a:pos x="196" y="10"/>
                </a:cxn>
                <a:cxn ang="0">
                  <a:pos x="177" y="28"/>
                </a:cxn>
              </a:cxnLst>
              <a:rect l="0" t="0" r="r" b="b"/>
              <a:pathLst>
                <a:path w="205" h="688">
                  <a:moveTo>
                    <a:pt x="177" y="28"/>
                  </a:moveTo>
                  <a:cubicBezTo>
                    <a:pt x="0" y="213"/>
                    <a:pt x="13" y="476"/>
                    <a:pt x="98" y="688"/>
                  </a:cubicBezTo>
                  <a:cubicBezTo>
                    <a:pt x="96" y="683"/>
                    <a:pt x="126" y="667"/>
                    <a:pt x="124" y="662"/>
                  </a:cubicBezTo>
                  <a:cubicBezTo>
                    <a:pt x="41" y="456"/>
                    <a:pt x="23" y="190"/>
                    <a:pt x="196" y="10"/>
                  </a:cubicBezTo>
                  <a:cubicBezTo>
                    <a:pt x="205" y="0"/>
                    <a:pt x="180" y="25"/>
                    <a:pt x="177" y="2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2" name="Freeform 311"/>
            <p:cNvSpPr>
              <a:spLocks/>
            </p:cNvSpPr>
            <p:nvPr/>
          </p:nvSpPr>
          <p:spPr bwMode="auto">
            <a:xfrm>
              <a:off x="2416160" y="5631558"/>
              <a:ext cx="173933" cy="593369"/>
            </a:xfrm>
            <a:custGeom>
              <a:avLst/>
              <a:gdLst/>
              <a:ahLst/>
              <a:cxnLst>
                <a:cxn ang="0">
                  <a:pos x="15" y="21"/>
                </a:cxn>
                <a:cxn ang="0">
                  <a:pos x="107" y="605"/>
                </a:cxn>
                <a:cxn ang="0">
                  <a:pos x="94" y="585"/>
                </a:cxn>
                <a:cxn ang="0">
                  <a:pos x="6" y="7"/>
                </a:cxn>
                <a:cxn ang="0">
                  <a:pos x="15" y="21"/>
                </a:cxn>
              </a:cxnLst>
              <a:rect l="0" t="0" r="r" b="b"/>
              <a:pathLst>
                <a:path w="127" h="605">
                  <a:moveTo>
                    <a:pt x="15" y="21"/>
                  </a:moveTo>
                  <a:cubicBezTo>
                    <a:pt x="110" y="162"/>
                    <a:pt x="127" y="401"/>
                    <a:pt x="107" y="605"/>
                  </a:cubicBezTo>
                  <a:cubicBezTo>
                    <a:pt x="108" y="600"/>
                    <a:pt x="93" y="590"/>
                    <a:pt x="94" y="585"/>
                  </a:cubicBezTo>
                  <a:cubicBezTo>
                    <a:pt x="113" y="387"/>
                    <a:pt x="98" y="145"/>
                    <a:pt x="6" y="7"/>
                  </a:cubicBezTo>
                  <a:cubicBezTo>
                    <a:pt x="0" y="0"/>
                    <a:pt x="14" y="19"/>
                    <a:pt x="15" y="2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3" name="Freeform 312"/>
            <p:cNvSpPr>
              <a:spLocks/>
            </p:cNvSpPr>
            <p:nvPr/>
          </p:nvSpPr>
          <p:spPr bwMode="auto">
            <a:xfrm>
              <a:off x="2180596" y="5625673"/>
              <a:ext cx="268433" cy="708119"/>
            </a:xfrm>
            <a:custGeom>
              <a:avLst/>
              <a:gdLst/>
              <a:ahLst/>
              <a:cxnLst>
                <a:cxn ang="0">
                  <a:pos x="23" y="26"/>
                </a:cxn>
                <a:cxn ang="0">
                  <a:pos x="166" y="722"/>
                </a:cxn>
                <a:cxn ang="0">
                  <a:pos x="145" y="698"/>
                </a:cxn>
                <a:cxn ang="0">
                  <a:pos x="8" y="9"/>
                </a:cxn>
                <a:cxn ang="0">
                  <a:pos x="23" y="26"/>
                </a:cxn>
              </a:cxnLst>
              <a:rect l="0" t="0" r="r" b="b"/>
              <a:pathLst>
                <a:path w="196" h="722">
                  <a:moveTo>
                    <a:pt x="23" y="26"/>
                  </a:moveTo>
                  <a:cubicBezTo>
                    <a:pt x="170" y="194"/>
                    <a:pt x="196" y="479"/>
                    <a:pt x="166" y="722"/>
                  </a:cubicBezTo>
                  <a:cubicBezTo>
                    <a:pt x="167" y="716"/>
                    <a:pt x="144" y="705"/>
                    <a:pt x="145" y="698"/>
                  </a:cubicBezTo>
                  <a:cubicBezTo>
                    <a:pt x="174" y="463"/>
                    <a:pt x="151" y="173"/>
                    <a:pt x="8" y="9"/>
                  </a:cubicBezTo>
                  <a:cubicBezTo>
                    <a:pt x="0" y="0"/>
                    <a:pt x="21" y="23"/>
                    <a:pt x="23" y="2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4" name="Freeform 313"/>
            <p:cNvSpPr>
              <a:spLocks/>
            </p:cNvSpPr>
            <p:nvPr/>
          </p:nvSpPr>
          <p:spPr bwMode="auto">
            <a:xfrm>
              <a:off x="2161421" y="5687462"/>
              <a:ext cx="119152" cy="641426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42" y="654"/>
                </a:cxn>
                <a:cxn ang="0">
                  <a:pos x="31" y="629"/>
                </a:cxn>
                <a:cxn ang="0">
                  <a:pos x="4" y="10"/>
                </a:cxn>
                <a:cxn ang="0">
                  <a:pos x="12" y="27"/>
                </a:cxn>
              </a:cxnLst>
              <a:rect l="0" t="0" r="r" b="b"/>
              <a:pathLst>
                <a:path w="87" h="654">
                  <a:moveTo>
                    <a:pt x="12" y="27"/>
                  </a:moveTo>
                  <a:cubicBezTo>
                    <a:pt x="87" y="202"/>
                    <a:pt x="80" y="452"/>
                    <a:pt x="42" y="654"/>
                  </a:cubicBezTo>
                  <a:cubicBezTo>
                    <a:pt x="43" y="649"/>
                    <a:pt x="30" y="634"/>
                    <a:pt x="31" y="629"/>
                  </a:cubicBezTo>
                  <a:cubicBezTo>
                    <a:pt x="67" y="433"/>
                    <a:pt x="77" y="180"/>
                    <a:pt x="4" y="10"/>
                  </a:cubicBezTo>
                  <a:cubicBezTo>
                    <a:pt x="0" y="0"/>
                    <a:pt x="10" y="24"/>
                    <a:pt x="12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5" name="Freeform 314"/>
            <p:cNvSpPr>
              <a:spLocks/>
            </p:cNvSpPr>
            <p:nvPr/>
          </p:nvSpPr>
          <p:spPr bwMode="auto">
            <a:xfrm>
              <a:off x="2020357" y="6006214"/>
              <a:ext cx="98608" cy="296194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11" y="302"/>
                </a:cxn>
                <a:cxn ang="0">
                  <a:pos x="19" y="292"/>
                </a:cxn>
                <a:cxn ang="0">
                  <a:pos x="69" y="4"/>
                </a:cxn>
                <a:cxn ang="0">
                  <a:pos x="64" y="11"/>
                </a:cxn>
              </a:cxnLst>
              <a:rect l="0" t="0" r="r" b="b"/>
              <a:pathLst>
                <a:path w="72" h="302">
                  <a:moveTo>
                    <a:pt x="64" y="11"/>
                  </a:moveTo>
                  <a:cubicBezTo>
                    <a:pt x="10" y="81"/>
                    <a:pt x="0" y="200"/>
                    <a:pt x="11" y="302"/>
                  </a:cubicBezTo>
                  <a:cubicBezTo>
                    <a:pt x="11" y="299"/>
                    <a:pt x="19" y="294"/>
                    <a:pt x="19" y="292"/>
                  </a:cubicBezTo>
                  <a:cubicBezTo>
                    <a:pt x="8" y="193"/>
                    <a:pt x="16" y="72"/>
                    <a:pt x="69" y="4"/>
                  </a:cubicBezTo>
                  <a:cubicBezTo>
                    <a:pt x="72" y="0"/>
                    <a:pt x="65" y="10"/>
                    <a:pt x="64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6" name="Freeform 315"/>
            <p:cNvSpPr>
              <a:spLocks/>
            </p:cNvSpPr>
            <p:nvPr/>
          </p:nvSpPr>
          <p:spPr bwMode="auto">
            <a:xfrm>
              <a:off x="2034053" y="5774751"/>
              <a:ext cx="117782" cy="541388"/>
            </a:xfrm>
            <a:custGeom>
              <a:avLst/>
              <a:gdLst/>
              <a:ahLst/>
              <a:cxnLst>
                <a:cxn ang="0">
                  <a:pos x="11" y="23"/>
                </a:cxn>
                <a:cxn ang="0">
                  <a:pos x="40" y="552"/>
                </a:cxn>
                <a:cxn ang="0">
                  <a:pos x="29" y="531"/>
                </a:cxn>
                <a:cxn ang="0">
                  <a:pos x="4" y="8"/>
                </a:cxn>
                <a:cxn ang="0">
                  <a:pos x="11" y="23"/>
                </a:cxn>
              </a:cxnLst>
              <a:rect l="0" t="0" r="r" b="b"/>
              <a:pathLst>
                <a:path w="86" h="552">
                  <a:moveTo>
                    <a:pt x="11" y="23"/>
                  </a:moveTo>
                  <a:cubicBezTo>
                    <a:pt x="86" y="170"/>
                    <a:pt x="78" y="382"/>
                    <a:pt x="40" y="552"/>
                  </a:cubicBezTo>
                  <a:cubicBezTo>
                    <a:pt x="41" y="548"/>
                    <a:pt x="28" y="536"/>
                    <a:pt x="29" y="531"/>
                  </a:cubicBezTo>
                  <a:cubicBezTo>
                    <a:pt x="66" y="366"/>
                    <a:pt x="76" y="152"/>
                    <a:pt x="4" y="8"/>
                  </a:cubicBezTo>
                  <a:cubicBezTo>
                    <a:pt x="0" y="0"/>
                    <a:pt x="10" y="21"/>
                    <a:pt x="11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7" name="Freeform 316"/>
            <p:cNvSpPr>
              <a:spLocks/>
            </p:cNvSpPr>
            <p:nvPr/>
          </p:nvSpPr>
          <p:spPr bwMode="auto">
            <a:xfrm>
              <a:off x="1877924" y="5645289"/>
              <a:ext cx="173933" cy="593368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7" y="605"/>
                </a:cxn>
                <a:cxn ang="0">
                  <a:pos x="93" y="585"/>
                </a:cxn>
                <a:cxn ang="0">
                  <a:pos x="5" y="8"/>
                </a:cxn>
                <a:cxn ang="0">
                  <a:pos x="15" y="22"/>
                </a:cxn>
              </a:cxnLst>
              <a:rect l="0" t="0" r="r" b="b"/>
              <a:pathLst>
                <a:path w="127" h="605">
                  <a:moveTo>
                    <a:pt x="15" y="22"/>
                  </a:moveTo>
                  <a:cubicBezTo>
                    <a:pt x="110" y="162"/>
                    <a:pt x="127" y="401"/>
                    <a:pt x="107" y="605"/>
                  </a:cubicBezTo>
                  <a:cubicBezTo>
                    <a:pt x="108" y="600"/>
                    <a:pt x="93" y="590"/>
                    <a:pt x="93" y="585"/>
                  </a:cubicBezTo>
                  <a:cubicBezTo>
                    <a:pt x="112" y="388"/>
                    <a:pt x="98" y="145"/>
                    <a:pt x="5" y="8"/>
                  </a:cubicBezTo>
                  <a:cubicBezTo>
                    <a:pt x="0" y="0"/>
                    <a:pt x="14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8" name="Freeform 317"/>
            <p:cNvSpPr>
              <a:spLocks/>
            </p:cNvSpPr>
            <p:nvPr/>
          </p:nvSpPr>
          <p:spPr bwMode="auto">
            <a:xfrm>
              <a:off x="2009401" y="5815943"/>
              <a:ext cx="98608" cy="523734"/>
            </a:xfrm>
            <a:custGeom>
              <a:avLst/>
              <a:gdLst/>
              <a:ahLst/>
              <a:cxnLst>
                <a:cxn ang="0">
                  <a:pos x="8" y="19"/>
                </a:cxn>
                <a:cxn ang="0">
                  <a:pos x="61" y="534"/>
                </a:cxn>
                <a:cxn ang="0">
                  <a:pos x="53" y="516"/>
                </a:cxn>
                <a:cxn ang="0">
                  <a:pos x="3" y="7"/>
                </a:cxn>
                <a:cxn ang="0">
                  <a:pos x="8" y="19"/>
                </a:cxn>
              </a:cxnLst>
              <a:rect l="0" t="0" r="r" b="b"/>
              <a:pathLst>
                <a:path w="72" h="534">
                  <a:moveTo>
                    <a:pt x="8" y="19"/>
                  </a:moveTo>
                  <a:cubicBezTo>
                    <a:pt x="62" y="143"/>
                    <a:pt x="72" y="354"/>
                    <a:pt x="61" y="534"/>
                  </a:cubicBezTo>
                  <a:cubicBezTo>
                    <a:pt x="61" y="530"/>
                    <a:pt x="53" y="521"/>
                    <a:pt x="53" y="516"/>
                  </a:cubicBezTo>
                  <a:cubicBezTo>
                    <a:pt x="64" y="342"/>
                    <a:pt x="55" y="128"/>
                    <a:pt x="3" y="7"/>
                  </a:cubicBezTo>
                  <a:cubicBezTo>
                    <a:pt x="0" y="0"/>
                    <a:pt x="7" y="17"/>
                    <a:pt x="8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9" name="Freeform 318"/>
            <p:cNvSpPr>
              <a:spLocks/>
            </p:cNvSpPr>
            <p:nvPr/>
          </p:nvSpPr>
          <p:spPr bwMode="auto">
            <a:xfrm>
              <a:off x="1840945" y="5856155"/>
              <a:ext cx="149282" cy="467830"/>
            </a:xfrm>
            <a:custGeom>
              <a:avLst/>
              <a:gdLst/>
              <a:ahLst/>
              <a:cxnLst>
                <a:cxn ang="0">
                  <a:pos x="15" y="20"/>
                </a:cxn>
                <a:cxn ang="0">
                  <a:pos x="52" y="477"/>
                </a:cxn>
                <a:cxn ang="0">
                  <a:pos x="39" y="459"/>
                </a:cxn>
                <a:cxn ang="0">
                  <a:pos x="5" y="7"/>
                </a:cxn>
                <a:cxn ang="0">
                  <a:pos x="15" y="20"/>
                </a:cxn>
              </a:cxnLst>
              <a:rect l="0" t="0" r="r" b="b"/>
              <a:pathLst>
                <a:path w="109" h="477">
                  <a:moveTo>
                    <a:pt x="15" y="20"/>
                  </a:moveTo>
                  <a:cubicBezTo>
                    <a:pt x="109" y="147"/>
                    <a:pt x="100" y="329"/>
                    <a:pt x="52" y="477"/>
                  </a:cubicBezTo>
                  <a:cubicBezTo>
                    <a:pt x="54" y="473"/>
                    <a:pt x="37" y="462"/>
                    <a:pt x="39" y="459"/>
                  </a:cubicBezTo>
                  <a:cubicBezTo>
                    <a:pt x="85" y="316"/>
                    <a:pt x="97" y="131"/>
                    <a:pt x="5" y="7"/>
                  </a:cubicBezTo>
                  <a:cubicBezTo>
                    <a:pt x="0" y="0"/>
                    <a:pt x="13" y="17"/>
                    <a:pt x="1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0" name="Freeform 319"/>
            <p:cNvSpPr>
              <a:spLocks/>
            </p:cNvSpPr>
            <p:nvPr/>
          </p:nvSpPr>
          <p:spPr bwMode="auto">
            <a:xfrm>
              <a:off x="2097053" y="5754154"/>
              <a:ext cx="119151" cy="582581"/>
            </a:xfrm>
            <a:custGeom>
              <a:avLst/>
              <a:gdLst/>
              <a:ahLst/>
              <a:cxnLst>
                <a:cxn ang="0">
                  <a:pos x="75" y="24"/>
                </a:cxn>
                <a:cxn ang="0">
                  <a:pos x="44" y="594"/>
                </a:cxn>
                <a:cxn ang="0">
                  <a:pos x="55" y="572"/>
                </a:cxn>
                <a:cxn ang="0">
                  <a:pos x="83" y="8"/>
                </a:cxn>
                <a:cxn ang="0">
                  <a:pos x="75" y="24"/>
                </a:cxn>
              </a:cxnLst>
              <a:rect l="0" t="0" r="r" b="b"/>
              <a:pathLst>
                <a:path w="87" h="594">
                  <a:moveTo>
                    <a:pt x="75" y="24"/>
                  </a:moveTo>
                  <a:cubicBezTo>
                    <a:pt x="0" y="183"/>
                    <a:pt x="7" y="411"/>
                    <a:pt x="44" y="594"/>
                  </a:cubicBezTo>
                  <a:cubicBezTo>
                    <a:pt x="43" y="590"/>
                    <a:pt x="56" y="576"/>
                    <a:pt x="55" y="572"/>
                  </a:cubicBezTo>
                  <a:cubicBezTo>
                    <a:pt x="19" y="394"/>
                    <a:pt x="9" y="163"/>
                    <a:pt x="83" y="8"/>
                  </a:cubicBezTo>
                  <a:cubicBezTo>
                    <a:pt x="87" y="0"/>
                    <a:pt x="76" y="22"/>
                    <a:pt x="75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1" name="Freeform 320"/>
            <p:cNvSpPr>
              <a:spLocks/>
            </p:cNvSpPr>
            <p:nvPr/>
          </p:nvSpPr>
          <p:spPr bwMode="auto">
            <a:xfrm>
              <a:off x="1950510" y="5643327"/>
              <a:ext cx="173934" cy="593369"/>
            </a:xfrm>
            <a:custGeom>
              <a:avLst/>
              <a:gdLst/>
              <a:ahLst/>
              <a:cxnLst>
                <a:cxn ang="0">
                  <a:pos x="112" y="22"/>
                </a:cxn>
                <a:cxn ang="0">
                  <a:pos x="20" y="605"/>
                </a:cxn>
                <a:cxn ang="0">
                  <a:pos x="33" y="585"/>
                </a:cxn>
                <a:cxn ang="0">
                  <a:pos x="121" y="8"/>
                </a:cxn>
                <a:cxn ang="0">
                  <a:pos x="112" y="22"/>
                </a:cxn>
              </a:cxnLst>
              <a:rect l="0" t="0" r="r" b="b"/>
              <a:pathLst>
                <a:path w="127" h="605">
                  <a:moveTo>
                    <a:pt x="112" y="22"/>
                  </a:moveTo>
                  <a:cubicBezTo>
                    <a:pt x="17" y="163"/>
                    <a:pt x="0" y="402"/>
                    <a:pt x="20" y="605"/>
                  </a:cubicBezTo>
                  <a:cubicBezTo>
                    <a:pt x="19" y="600"/>
                    <a:pt x="34" y="590"/>
                    <a:pt x="33" y="585"/>
                  </a:cubicBezTo>
                  <a:cubicBezTo>
                    <a:pt x="14" y="388"/>
                    <a:pt x="29" y="145"/>
                    <a:pt x="121" y="8"/>
                  </a:cubicBezTo>
                  <a:cubicBezTo>
                    <a:pt x="127" y="0"/>
                    <a:pt x="113" y="19"/>
                    <a:pt x="112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2" name="Freeform 321"/>
            <p:cNvSpPr>
              <a:spLocks/>
            </p:cNvSpPr>
            <p:nvPr/>
          </p:nvSpPr>
          <p:spPr bwMode="auto">
            <a:xfrm>
              <a:off x="3246112" y="5724731"/>
              <a:ext cx="238301" cy="510983"/>
            </a:xfrm>
            <a:custGeom>
              <a:avLst/>
              <a:gdLst/>
              <a:ahLst/>
              <a:cxnLst>
                <a:cxn ang="0">
                  <a:pos x="153" y="19"/>
                </a:cxn>
                <a:cxn ang="0">
                  <a:pos x="27" y="521"/>
                </a:cxn>
                <a:cxn ang="0">
                  <a:pos x="46" y="504"/>
                </a:cxn>
                <a:cxn ang="0">
                  <a:pos x="167" y="7"/>
                </a:cxn>
                <a:cxn ang="0">
                  <a:pos x="153" y="19"/>
                </a:cxn>
              </a:cxnLst>
              <a:rect l="0" t="0" r="r" b="b"/>
              <a:pathLst>
                <a:path w="174" h="521">
                  <a:moveTo>
                    <a:pt x="153" y="19"/>
                  </a:moveTo>
                  <a:cubicBezTo>
                    <a:pt x="24" y="140"/>
                    <a:pt x="0" y="346"/>
                    <a:pt x="27" y="521"/>
                  </a:cubicBezTo>
                  <a:cubicBezTo>
                    <a:pt x="27" y="517"/>
                    <a:pt x="47" y="508"/>
                    <a:pt x="46" y="504"/>
                  </a:cubicBezTo>
                  <a:cubicBezTo>
                    <a:pt x="20" y="334"/>
                    <a:pt x="40" y="125"/>
                    <a:pt x="167" y="7"/>
                  </a:cubicBezTo>
                  <a:cubicBezTo>
                    <a:pt x="174" y="0"/>
                    <a:pt x="156" y="17"/>
                    <a:pt x="15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3" name="Freeform 322"/>
            <p:cNvSpPr>
              <a:spLocks/>
            </p:cNvSpPr>
            <p:nvPr/>
          </p:nvSpPr>
          <p:spPr bwMode="auto">
            <a:xfrm>
              <a:off x="3259807" y="5855174"/>
              <a:ext cx="150652" cy="467830"/>
            </a:xfrm>
            <a:custGeom>
              <a:avLst/>
              <a:gdLst/>
              <a:ahLst/>
              <a:cxnLst>
                <a:cxn ang="0">
                  <a:pos x="95" y="20"/>
                </a:cxn>
                <a:cxn ang="0">
                  <a:pos x="57" y="477"/>
                </a:cxn>
                <a:cxn ang="0">
                  <a:pos x="70" y="459"/>
                </a:cxn>
                <a:cxn ang="0">
                  <a:pos x="104" y="7"/>
                </a:cxn>
                <a:cxn ang="0">
                  <a:pos x="95" y="20"/>
                </a:cxn>
              </a:cxnLst>
              <a:rect l="0" t="0" r="r" b="b"/>
              <a:pathLst>
                <a:path w="110" h="477">
                  <a:moveTo>
                    <a:pt x="95" y="20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5" y="473"/>
                    <a:pt x="72" y="463"/>
                    <a:pt x="70" y="459"/>
                  </a:cubicBezTo>
                  <a:cubicBezTo>
                    <a:pt x="24" y="316"/>
                    <a:pt x="12" y="131"/>
                    <a:pt x="104" y="7"/>
                  </a:cubicBezTo>
                  <a:cubicBezTo>
                    <a:pt x="110" y="0"/>
                    <a:pt x="96" y="17"/>
                    <a:pt x="9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4" name="Freeform 323"/>
            <p:cNvSpPr>
              <a:spLocks/>
            </p:cNvSpPr>
            <p:nvPr/>
          </p:nvSpPr>
          <p:spPr bwMode="auto">
            <a:xfrm>
              <a:off x="3313220" y="5832617"/>
              <a:ext cx="219128" cy="433502"/>
            </a:xfrm>
            <a:custGeom>
              <a:avLst/>
              <a:gdLst/>
              <a:ahLst/>
              <a:cxnLst>
                <a:cxn ang="0">
                  <a:pos x="141" y="16"/>
                </a:cxn>
                <a:cxn ang="0">
                  <a:pos x="24" y="442"/>
                </a:cxn>
                <a:cxn ang="0">
                  <a:pos x="42" y="427"/>
                </a:cxn>
                <a:cxn ang="0">
                  <a:pos x="153" y="6"/>
                </a:cxn>
                <a:cxn ang="0">
                  <a:pos x="141" y="16"/>
                </a:cxn>
              </a:cxnLst>
              <a:rect l="0" t="0" r="r" b="b"/>
              <a:pathLst>
                <a:path w="160" h="442">
                  <a:moveTo>
                    <a:pt x="141" y="16"/>
                  </a:moveTo>
                  <a:cubicBezTo>
                    <a:pt x="21" y="119"/>
                    <a:pt x="0" y="293"/>
                    <a:pt x="24" y="442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6" y="106"/>
                    <a:pt x="153" y="6"/>
                  </a:cubicBezTo>
                  <a:cubicBezTo>
                    <a:pt x="160" y="0"/>
                    <a:pt x="143" y="14"/>
                    <a:pt x="14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5" name="Freeform 324"/>
            <p:cNvSpPr>
              <a:spLocks/>
            </p:cNvSpPr>
            <p:nvPr/>
          </p:nvSpPr>
          <p:spPr bwMode="auto">
            <a:xfrm>
              <a:off x="3324176" y="5686481"/>
              <a:ext cx="119152" cy="641426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42" y="654"/>
                </a:cxn>
                <a:cxn ang="0">
                  <a:pos x="31" y="629"/>
                </a:cxn>
                <a:cxn ang="0">
                  <a:pos x="4" y="10"/>
                </a:cxn>
                <a:cxn ang="0">
                  <a:pos x="12" y="27"/>
                </a:cxn>
              </a:cxnLst>
              <a:rect l="0" t="0" r="r" b="b"/>
              <a:pathLst>
                <a:path w="87" h="654">
                  <a:moveTo>
                    <a:pt x="12" y="27"/>
                  </a:moveTo>
                  <a:cubicBezTo>
                    <a:pt x="87" y="202"/>
                    <a:pt x="80" y="452"/>
                    <a:pt x="42" y="654"/>
                  </a:cubicBezTo>
                  <a:cubicBezTo>
                    <a:pt x="43" y="649"/>
                    <a:pt x="30" y="634"/>
                    <a:pt x="31" y="629"/>
                  </a:cubicBezTo>
                  <a:cubicBezTo>
                    <a:pt x="68" y="433"/>
                    <a:pt x="77" y="180"/>
                    <a:pt x="4" y="10"/>
                  </a:cubicBezTo>
                  <a:cubicBezTo>
                    <a:pt x="0" y="0"/>
                    <a:pt x="11" y="24"/>
                    <a:pt x="12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6" name="Freeform 325"/>
            <p:cNvSpPr>
              <a:spLocks/>
            </p:cNvSpPr>
            <p:nvPr/>
          </p:nvSpPr>
          <p:spPr bwMode="auto">
            <a:xfrm>
              <a:off x="3183112" y="6005233"/>
              <a:ext cx="98608" cy="296194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11" y="302"/>
                </a:cxn>
                <a:cxn ang="0">
                  <a:pos x="19" y="292"/>
                </a:cxn>
                <a:cxn ang="0">
                  <a:pos x="69" y="4"/>
                </a:cxn>
                <a:cxn ang="0">
                  <a:pos x="64" y="11"/>
                </a:cxn>
              </a:cxnLst>
              <a:rect l="0" t="0" r="r" b="b"/>
              <a:pathLst>
                <a:path w="72" h="302">
                  <a:moveTo>
                    <a:pt x="64" y="11"/>
                  </a:moveTo>
                  <a:cubicBezTo>
                    <a:pt x="10" y="81"/>
                    <a:pt x="0" y="200"/>
                    <a:pt x="11" y="302"/>
                  </a:cubicBezTo>
                  <a:cubicBezTo>
                    <a:pt x="11" y="299"/>
                    <a:pt x="19" y="294"/>
                    <a:pt x="19" y="292"/>
                  </a:cubicBezTo>
                  <a:cubicBezTo>
                    <a:pt x="8" y="193"/>
                    <a:pt x="17" y="72"/>
                    <a:pt x="69" y="4"/>
                  </a:cubicBezTo>
                  <a:cubicBezTo>
                    <a:pt x="72" y="0"/>
                    <a:pt x="65" y="10"/>
                    <a:pt x="64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7" name="Freeform 326"/>
            <p:cNvSpPr>
              <a:spLocks/>
            </p:cNvSpPr>
            <p:nvPr/>
          </p:nvSpPr>
          <p:spPr bwMode="auto">
            <a:xfrm>
              <a:off x="3196808" y="5773770"/>
              <a:ext cx="117781" cy="541387"/>
            </a:xfrm>
            <a:custGeom>
              <a:avLst/>
              <a:gdLst/>
              <a:ahLst/>
              <a:cxnLst>
                <a:cxn ang="0">
                  <a:pos x="12" y="23"/>
                </a:cxn>
                <a:cxn ang="0">
                  <a:pos x="40" y="552"/>
                </a:cxn>
                <a:cxn ang="0">
                  <a:pos x="29" y="531"/>
                </a:cxn>
                <a:cxn ang="0">
                  <a:pos x="4" y="8"/>
                </a:cxn>
                <a:cxn ang="0">
                  <a:pos x="12" y="23"/>
                </a:cxn>
              </a:cxnLst>
              <a:rect l="0" t="0" r="r" b="b"/>
              <a:pathLst>
                <a:path w="86" h="552">
                  <a:moveTo>
                    <a:pt x="12" y="23"/>
                  </a:moveTo>
                  <a:cubicBezTo>
                    <a:pt x="86" y="170"/>
                    <a:pt x="79" y="382"/>
                    <a:pt x="40" y="552"/>
                  </a:cubicBezTo>
                  <a:cubicBezTo>
                    <a:pt x="41" y="548"/>
                    <a:pt x="28" y="536"/>
                    <a:pt x="29" y="531"/>
                  </a:cubicBezTo>
                  <a:cubicBezTo>
                    <a:pt x="67" y="366"/>
                    <a:pt x="77" y="152"/>
                    <a:pt x="4" y="8"/>
                  </a:cubicBezTo>
                  <a:cubicBezTo>
                    <a:pt x="0" y="0"/>
                    <a:pt x="10" y="21"/>
                    <a:pt x="12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8" name="Freeform 327"/>
            <p:cNvSpPr>
              <a:spLocks/>
            </p:cNvSpPr>
            <p:nvPr/>
          </p:nvSpPr>
          <p:spPr bwMode="auto">
            <a:xfrm>
              <a:off x="3040677" y="5644307"/>
              <a:ext cx="173935" cy="59336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7" y="605"/>
                </a:cxn>
                <a:cxn ang="0">
                  <a:pos x="94" y="585"/>
                </a:cxn>
                <a:cxn ang="0">
                  <a:pos x="6" y="8"/>
                </a:cxn>
                <a:cxn ang="0">
                  <a:pos x="15" y="22"/>
                </a:cxn>
              </a:cxnLst>
              <a:rect l="0" t="0" r="r" b="b"/>
              <a:pathLst>
                <a:path w="127" h="605">
                  <a:moveTo>
                    <a:pt x="15" y="22"/>
                  </a:moveTo>
                  <a:cubicBezTo>
                    <a:pt x="110" y="162"/>
                    <a:pt x="127" y="401"/>
                    <a:pt x="107" y="605"/>
                  </a:cubicBezTo>
                  <a:cubicBezTo>
                    <a:pt x="108" y="600"/>
                    <a:pt x="93" y="590"/>
                    <a:pt x="94" y="585"/>
                  </a:cubicBezTo>
                  <a:cubicBezTo>
                    <a:pt x="113" y="388"/>
                    <a:pt x="98" y="145"/>
                    <a:pt x="6" y="8"/>
                  </a:cubicBezTo>
                  <a:cubicBezTo>
                    <a:pt x="0" y="0"/>
                    <a:pt x="14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9" name="Freeform 328"/>
            <p:cNvSpPr>
              <a:spLocks/>
            </p:cNvSpPr>
            <p:nvPr/>
          </p:nvSpPr>
          <p:spPr bwMode="auto">
            <a:xfrm>
              <a:off x="3172155" y="5814963"/>
              <a:ext cx="98608" cy="523733"/>
            </a:xfrm>
            <a:custGeom>
              <a:avLst/>
              <a:gdLst/>
              <a:ahLst/>
              <a:cxnLst>
                <a:cxn ang="0">
                  <a:pos x="8" y="19"/>
                </a:cxn>
                <a:cxn ang="0">
                  <a:pos x="61" y="534"/>
                </a:cxn>
                <a:cxn ang="0">
                  <a:pos x="53" y="516"/>
                </a:cxn>
                <a:cxn ang="0">
                  <a:pos x="3" y="7"/>
                </a:cxn>
                <a:cxn ang="0">
                  <a:pos x="8" y="19"/>
                </a:cxn>
              </a:cxnLst>
              <a:rect l="0" t="0" r="r" b="b"/>
              <a:pathLst>
                <a:path w="72" h="534">
                  <a:moveTo>
                    <a:pt x="8" y="19"/>
                  </a:moveTo>
                  <a:cubicBezTo>
                    <a:pt x="62" y="143"/>
                    <a:pt x="72" y="354"/>
                    <a:pt x="61" y="534"/>
                  </a:cubicBezTo>
                  <a:cubicBezTo>
                    <a:pt x="61" y="530"/>
                    <a:pt x="53" y="521"/>
                    <a:pt x="53" y="516"/>
                  </a:cubicBezTo>
                  <a:cubicBezTo>
                    <a:pt x="64" y="342"/>
                    <a:pt x="56" y="128"/>
                    <a:pt x="3" y="7"/>
                  </a:cubicBezTo>
                  <a:cubicBezTo>
                    <a:pt x="0" y="0"/>
                    <a:pt x="7" y="17"/>
                    <a:pt x="8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0" name="Freeform 329"/>
            <p:cNvSpPr>
              <a:spLocks/>
            </p:cNvSpPr>
            <p:nvPr/>
          </p:nvSpPr>
          <p:spPr bwMode="auto">
            <a:xfrm>
              <a:off x="3003700" y="5855174"/>
              <a:ext cx="150651" cy="467830"/>
            </a:xfrm>
            <a:custGeom>
              <a:avLst/>
              <a:gdLst/>
              <a:ahLst/>
              <a:cxnLst>
                <a:cxn ang="0">
                  <a:pos x="15" y="20"/>
                </a:cxn>
                <a:cxn ang="0">
                  <a:pos x="53" y="477"/>
                </a:cxn>
                <a:cxn ang="0">
                  <a:pos x="39" y="459"/>
                </a:cxn>
                <a:cxn ang="0">
                  <a:pos x="5" y="7"/>
                </a:cxn>
                <a:cxn ang="0">
                  <a:pos x="15" y="20"/>
                </a:cxn>
              </a:cxnLst>
              <a:rect l="0" t="0" r="r" b="b"/>
              <a:pathLst>
                <a:path w="110" h="477">
                  <a:moveTo>
                    <a:pt x="15" y="20"/>
                  </a:moveTo>
                  <a:cubicBezTo>
                    <a:pt x="110" y="147"/>
                    <a:pt x="101" y="329"/>
                    <a:pt x="53" y="477"/>
                  </a:cubicBezTo>
                  <a:cubicBezTo>
                    <a:pt x="54" y="473"/>
                    <a:pt x="38" y="462"/>
                    <a:pt x="39" y="459"/>
                  </a:cubicBezTo>
                  <a:cubicBezTo>
                    <a:pt x="85" y="316"/>
                    <a:pt x="97" y="131"/>
                    <a:pt x="5" y="7"/>
                  </a:cubicBezTo>
                  <a:cubicBezTo>
                    <a:pt x="0" y="0"/>
                    <a:pt x="13" y="17"/>
                    <a:pt x="1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1" name="Freeform 330"/>
            <p:cNvSpPr>
              <a:spLocks/>
            </p:cNvSpPr>
            <p:nvPr/>
          </p:nvSpPr>
          <p:spPr bwMode="auto">
            <a:xfrm>
              <a:off x="3259807" y="5753174"/>
              <a:ext cx="119151" cy="582581"/>
            </a:xfrm>
            <a:custGeom>
              <a:avLst/>
              <a:gdLst/>
              <a:ahLst/>
              <a:cxnLst>
                <a:cxn ang="0">
                  <a:pos x="75" y="24"/>
                </a:cxn>
                <a:cxn ang="0">
                  <a:pos x="44" y="594"/>
                </a:cxn>
                <a:cxn ang="0">
                  <a:pos x="55" y="572"/>
                </a:cxn>
                <a:cxn ang="0">
                  <a:pos x="83" y="8"/>
                </a:cxn>
                <a:cxn ang="0">
                  <a:pos x="75" y="24"/>
                </a:cxn>
              </a:cxnLst>
              <a:rect l="0" t="0" r="r" b="b"/>
              <a:pathLst>
                <a:path w="87" h="594">
                  <a:moveTo>
                    <a:pt x="75" y="24"/>
                  </a:moveTo>
                  <a:cubicBezTo>
                    <a:pt x="0" y="183"/>
                    <a:pt x="7" y="411"/>
                    <a:pt x="44" y="594"/>
                  </a:cubicBezTo>
                  <a:cubicBezTo>
                    <a:pt x="44" y="590"/>
                    <a:pt x="56" y="576"/>
                    <a:pt x="55" y="572"/>
                  </a:cubicBezTo>
                  <a:cubicBezTo>
                    <a:pt x="19" y="394"/>
                    <a:pt x="10" y="163"/>
                    <a:pt x="83" y="8"/>
                  </a:cubicBezTo>
                  <a:cubicBezTo>
                    <a:pt x="87" y="0"/>
                    <a:pt x="76" y="22"/>
                    <a:pt x="75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2" name="Freeform 331"/>
            <p:cNvSpPr>
              <a:spLocks/>
            </p:cNvSpPr>
            <p:nvPr/>
          </p:nvSpPr>
          <p:spPr bwMode="auto">
            <a:xfrm>
              <a:off x="3113264" y="5642347"/>
              <a:ext cx="173933" cy="593368"/>
            </a:xfrm>
            <a:custGeom>
              <a:avLst/>
              <a:gdLst/>
              <a:ahLst/>
              <a:cxnLst>
                <a:cxn ang="0">
                  <a:pos x="112" y="22"/>
                </a:cxn>
                <a:cxn ang="0">
                  <a:pos x="20" y="605"/>
                </a:cxn>
                <a:cxn ang="0">
                  <a:pos x="34" y="585"/>
                </a:cxn>
                <a:cxn ang="0">
                  <a:pos x="122" y="8"/>
                </a:cxn>
                <a:cxn ang="0">
                  <a:pos x="112" y="22"/>
                </a:cxn>
              </a:cxnLst>
              <a:rect l="0" t="0" r="r" b="b"/>
              <a:pathLst>
                <a:path w="127" h="605">
                  <a:moveTo>
                    <a:pt x="112" y="22"/>
                  </a:moveTo>
                  <a:cubicBezTo>
                    <a:pt x="17" y="163"/>
                    <a:pt x="0" y="402"/>
                    <a:pt x="20" y="605"/>
                  </a:cubicBezTo>
                  <a:cubicBezTo>
                    <a:pt x="19" y="600"/>
                    <a:pt x="34" y="590"/>
                    <a:pt x="34" y="585"/>
                  </a:cubicBezTo>
                  <a:cubicBezTo>
                    <a:pt x="15" y="388"/>
                    <a:pt x="29" y="145"/>
                    <a:pt x="122" y="8"/>
                  </a:cubicBezTo>
                  <a:cubicBezTo>
                    <a:pt x="127" y="0"/>
                    <a:pt x="114" y="19"/>
                    <a:pt x="112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3" name="Freeform 332"/>
            <p:cNvSpPr>
              <a:spLocks/>
            </p:cNvSpPr>
            <p:nvPr/>
          </p:nvSpPr>
          <p:spPr bwMode="auto">
            <a:xfrm>
              <a:off x="1640990" y="6069964"/>
              <a:ext cx="198586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2" y="292"/>
                </a:cxn>
                <a:cxn ang="0">
                  <a:pos x="106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5" y="79"/>
                    <a:pt x="145" y="194"/>
                    <a:pt x="122" y="292"/>
                  </a:cubicBezTo>
                  <a:cubicBezTo>
                    <a:pt x="123" y="289"/>
                    <a:pt x="106" y="285"/>
                    <a:pt x="106" y="282"/>
                  </a:cubicBezTo>
                  <a:cubicBezTo>
                    <a:pt x="128" y="187"/>
                    <a:pt x="111" y="70"/>
                    <a:pt x="6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4" name="Freeform 333"/>
            <p:cNvSpPr>
              <a:spLocks/>
            </p:cNvSpPr>
            <p:nvPr/>
          </p:nvSpPr>
          <p:spPr bwMode="auto">
            <a:xfrm>
              <a:off x="1751924" y="6011118"/>
              <a:ext cx="90391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6" y="352"/>
                </a:cxn>
                <a:cxn ang="0">
                  <a:pos x="49" y="340"/>
                </a:cxn>
                <a:cxn ang="0">
                  <a:pos x="3" y="4"/>
                </a:cxn>
                <a:cxn ang="0">
                  <a:pos x="8" y="12"/>
                </a:cxn>
              </a:cxnLst>
              <a:rect l="0" t="0" r="r" b="b"/>
              <a:pathLst>
                <a:path w="66" h="352">
                  <a:moveTo>
                    <a:pt x="8" y="12"/>
                  </a:moveTo>
                  <a:cubicBezTo>
                    <a:pt x="57" y="94"/>
                    <a:pt x="66" y="233"/>
                    <a:pt x="56" y="352"/>
                  </a:cubicBezTo>
                  <a:cubicBezTo>
                    <a:pt x="56" y="349"/>
                    <a:pt x="48" y="343"/>
                    <a:pt x="49" y="340"/>
                  </a:cubicBezTo>
                  <a:cubicBezTo>
                    <a:pt x="58" y="225"/>
                    <a:pt x="51" y="84"/>
                    <a:pt x="3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5" name="Freeform 334"/>
            <p:cNvSpPr>
              <a:spLocks/>
            </p:cNvSpPr>
            <p:nvPr/>
          </p:nvSpPr>
          <p:spPr bwMode="auto">
            <a:xfrm>
              <a:off x="1883401" y="6047405"/>
              <a:ext cx="135587" cy="308945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5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99" h="315">
                  <a:moveTo>
                    <a:pt x="14" y="13"/>
                  </a:moveTo>
                  <a:cubicBezTo>
                    <a:pt x="99" y="97"/>
                    <a:pt x="91" y="218"/>
                    <a:pt x="48" y="315"/>
                  </a:cubicBezTo>
                  <a:cubicBezTo>
                    <a:pt x="49" y="312"/>
                    <a:pt x="34" y="305"/>
                    <a:pt x="35" y="303"/>
                  </a:cubicBezTo>
                  <a:cubicBezTo>
                    <a:pt x="78" y="209"/>
                    <a:pt x="88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6" name="Freeform 335"/>
            <p:cNvSpPr>
              <a:spLocks/>
            </p:cNvSpPr>
            <p:nvPr/>
          </p:nvSpPr>
          <p:spPr bwMode="auto">
            <a:xfrm>
              <a:off x="1772468" y="6069964"/>
              <a:ext cx="198585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3" y="292"/>
                </a:cxn>
                <a:cxn ang="0">
                  <a:pos x="107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6" y="79"/>
                    <a:pt x="145" y="194"/>
                    <a:pt x="123" y="292"/>
                  </a:cubicBezTo>
                  <a:cubicBezTo>
                    <a:pt x="123" y="289"/>
                    <a:pt x="106" y="285"/>
                    <a:pt x="107" y="282"/>
                  </a:cubicBezTo>
                  <a:cubicBezTo>
                    <a:pt x="129" y="187"/>
                    <a:pt x="112" y="70"/>
                    <a:pt x="6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7" name="Freeform 336"/>
            <p:cNvSpPr>
              <a:spLocks/>
            </p:cNvSpPr>
            <p:nvPr/>
          </p:nvSpPr>
          <p:spPr bwMode="auto">
            <a:xfrm>
              <a:off x="1714946" y="6011118"/>
              <a:ext cx="90391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6" y="352"/>
                </a:cxn>
                <a:cxn ang="0">
                  <a:pos x="48" y="340"/>
                </a:cxn>
                <a:cxn ang="0">
                  <a:pos x="3" y="4"/>
                </a:cxn>
                <a:cxn ang="0">
                  <a:pos x="8" y="12"/>
                </a:cxn>
              </a:cxnLst>
              <a:rect l="0" t="0" r="r" b="b"/>
              <a:pathLst>
                <a:path w="66" h="352">
                  <a:moveTo>
                    <a:pt x="8" y="12"/>
                  </a:moveTo>
                  <a:cubicBezTo>
                    <a:pt x="57" y="94"/>
                    <a:pt x="66" y="233"/>
                    <a:pt x="56" y="352"/>
                  </a:cubicBezTo>
                  <a:cubicBezTo>
                    <a:pt x="56" y="349"/>
                    <a:pt x="48" y="343"/>
                    <a:pt x="48" y="340"/>
                  </a:cubicBezTo>
                  <a:cubicBezTo>
                    <a:pt x="58" y="225"/>
                    <a:pt x="51" y="84"/>
                    <a:pt x="3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8" name="Freeform 337"/>
            <p:cNvSpPr>
              <a:spLocks/>
            </p:cNvSpPr>
            <p:nvPr/>
          </p:nvSpPr>
          <p:spPr bwMode="auto">
            <a:xfrm>
              <a:off x="1657425" y="6047405"/>
              <a:ext cx="135586" cy="308945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5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99" h="315">
                  <a:moveTo>
                    <a:pt x="14" y="13"/>
                  </a:moveTo>
                  <a:cubicBezTo>
                    <a:pt x="99" y="97"/>
                    <a:pt x="91" y="218"/>
                    <a:pt x="48" y="315"/>
                  </a:cubicBezTo>
                  <a:cubicBezTo>
                    <a:pt x="49" y="312"/>
                    <a:pt x="34" y="305"/>
                    <a:pt x="35" y="303"/>
                  </a:cubicBezTo>
                  <a:cubicBezTo>
                    <a:pt x="77" y="209"/>
                    <a:pt x="88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9" name="Freeform 338"/>
            <p:cNvSpPr>
              <a:spLocks/>
            </p:cNvSpPr>
            <p:nvPr/>
          </p:nvSpPr>
          <p:spPr bwMode="auto">
            <a:xfrm>
              <a:off x="1801229" y="5965021"/>
              <a:ext cx="156129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4" h="399">
                  <a:moveTo>
                    <a:pt x="101" y="14"/>
                  </a:moveTo>
                  <a:cubicBezTo>
                    <a:pt x="15" y="107"/>
                    <a:pt x="0" y="265"/>
                    <a:pt x="18" y="399"/>
                  </a:cubicBezTo>
                  <a:cubicBezTo>
                    <a:pt x="17" y="396"/>
                    <a:pt x="31" y="389"/>
                    <a:pt x="30" y="386"/>
                  </a:cubicBezTo>
                  <a:cubicBezTo>
                    <a:pt x="13" y="255"/>
                    <a:pt x="26" y="96"/>
                    <a:pt x="110" y="5"/>
                  </a:cubicBezTo>
                  <a:cubicBezTo>
                    <a:pt x="114" y="0"/>
                    <a:pt x="102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0" name="Freeform 339"/>
            <p:cNvSpPr>
              <a:spLocks/>
            </p:cNvSpPr>
            <p:nvPr/>
          </p:nvSpPr>
          <p:spPr bwMode="auto">
            <a:xfrm>
              <a:off x="1776576" y="5965021"/>
              <a:ext cx="156130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4" h="399">
                  <a:moveTo>
                    <a:pt x="101" y="14"/>
                  </a:moveTo>
                  <a:cubicBezTo>
                    <a:pt x="15" y="107"/>
                    <a:pt x="0" y="265"/>
                    <a:pt x="18" y="399"/>
                  </a:cubicBezTo>
                  <a:cubicBezTo>
                    <a:pt x="17" y="396"/>
                    <a:pt x="31" y="389"/>
                    <a:pt x="30" y="386"/>
                  </a:cubicBezTo>
                  <a:cubicBezTo>
                    <a:pt x="13" y="255"/>
                    <a:pt x="26" y="96"/>
                    <a:pt x="110" y="5"/>
                  </a:cubicBezTo>
                  <a:cubicBezTo>
                    <a:pt x="114" y="0"/>
                    <a:pt x="102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1" name="Freeform 340"/>
            <p:cNvSpPr>
              <a:spLocks/>
            </p:cNvSpPr>
            <p:nvPr/>
          </p:nvSpPr>
          <p:spPr bwMode="auto">
            <a:xfrm>
              <a:off x="1835468" y="5882636"/>
              <a:ext cx="71216" cy="473714"/>
            </a:xfrm>
            <a:custGeom>
              <a:avLst/>
              <a:gdLst/>
              <a:ahLst/>
              <a:cxnLst>
                <a:cxn ang="0">
                  <a:pos x="46" y="18"/>
                </a:cxn>
                <a:cxn ang="0">
                  <a:pos x="8" y="483"/>
                </a:cxn>
                <a:cxn ang="0">
                  <a:pos x="14" y="467"/>
                </a:cxn>
                <a:cxn ang="0">
                  <a:pos x="50" y="7"/>
                </a:cxn>
                <a:cxn ang="0">
                  <a:pos x="46" y="18"/>
                </a:cxn>
              </a:cxnLst>
              <a:rect l="0" t="0" r="r" b="b"/>
              <a:pathLst>
                <a:path w="52" h="483">
                  <a:moveTo>
                    <a:pt x="46" y="18"/>
                  </a:moveTo>
                  <a:cubicBezTo>
                    <a:pt x="7" y="130"/>
                    <a:pt x="0" y="320"/>
                    <a:pt x="8" y="483"/>
                  </a:cubicBezTo>
                  <a:cubicBezTo>
                    <a:pt x="8" y="479"/>
                    <a:pt x="14" y="471"/>
                    <a:pt x="14" y="467"/>
                  </a:cubicBezTo>
                  <a:cubicBezTo>
                    <a:pt x="6" y="310"/>
                    <a:pt x="12" y="116"/>
                    <a:pt x="50" y="7"/>
                  </a:cubicBezTo>
                  <a:cubicBezTo>
                    <a:pt x="52" y="0"/>
                    <a:pt x="46" y="16"/>
                    <a:pt x="46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2" name="Freeform 341"/>
            <p:cNvSpPr>
              <a:spLocks/>
            </p:cNvSpPr>
            <p:nvPr/>
          </p:nvSpPr>
          <p:spPr bwMode="auto">
            <a:xfrm>
              <a:off x="1853271" y="5933636"/>
              <a:ext cx="108196" cy="422714"/>
            </a:xfrm>
            <a:custGeom>
              <a:avLst/>
              <a:gdLst/>
              <a:ahLst/>
              <a:cxnLst>
                <a:cxn ang="0">
                  <a:pos x="68" y="18"/>
                </a:cxn>
                <a:cxn ang="0">
                  <a:pos x="41" y="431"/>
                </a:cxn>
                <a:cxn ang="0">
                  <a:pos x="51" y="414"/>
                </a:cxn>
                <a:cxn ang="0">
                  <a:pos x="75" y="6"/>
                </a:cxn>
                <a:cxn ang="0">
                  <a:pos x="68" y="18"/>
                </a:cxn>
              </a:cxnLst>
              <a:rect l="0" t="0" r="r" b="b"/>
              <a:pathLst>
                <a:path w="79" h="431">
                  <a:moveTo>
                    <a:pt x="68" y="18"/>
                  </a:moveTo>
                  <a:cubicBezTo>
                    <a:pt x="0" y="133"/>
                    <a:pt x="6" y="298"/>
                    <a:pt x="41" y="431"/>
                  </a:cubicBezTo>
                  <a:cubicBezTo>
                    <a:pt x="40" y="428"/>
                    <a:pt x="52" y="418"/>
                    <a:pt x="51" y="414"/>
                  </a:cubicBezTo>
                  <a:cubicBezTo>
                    <a:pt x="17" y="285"/>
                    <a:pt x="9" y="119"/>
                    <a:pt x="75" y="6"/>
                  </a:cubicBezTo>
                  <a:cubicBezTo>
                    <a:pt x="79" y="0"/>
                    <a:pt x="69" y="16"/>
                    <a:pt x="68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3" name="Freeform 342"/>
            <p:cNvSpPr>
              <a:spLocks/>
            </p:cNvSpPr>
            <p:nvPr/>
          </p:nvSpPr>
          <p:spPr bwMode="auto">
            <a:xfrm>
              <a:off x="1998445" y="6161175"/>
              <a:ext cx="90391" cy="195175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56" y="199"/>
                </a:cxn>
                <a:cxn ang="0">
                  <a:pos x="49" y="192"/>
                </a:cxn>
                <a:cxn ang="0">
                  <a:pos x="3" y="3"/>
                </a:cxn>
                <a:cxn ang="0">
                  <a:pos x="8" y="7"/>
                </a:cxn>
              </a:cxnLst>
              <a:rect l="0" t="0" r="r" b="b"/>
              <a:pathLst>
                <a:path w="66" h="199">
                  <a:moveTo>
                    <a:pt x="8" y="7"/>
                  </a:moveTo>
                  <a:cubicBezTo>
                    <a:pt x="57" y="53"/>
                    <a:pt x="66" y="132"/>
                    <a:pt x="56" y="199"/>
                  </a:cubicBezTo>
                  <a:cubicBezTo>
                    <a:pt x="56" y="197"/>
                    <a:pt x="48" y="194"/>
                    <a:pt x="49" y="192"/>
                  </a:cubicBezTo>
                  <a:cubicBezTo>
                    <a:pt x="58" y="127"/>
                    <a:pt x="51" y="48"/>
                    <a:pt x="3" y="3"/>
                  </a:cubicBezTo>
                  <a:cubicBezTo>
                    <a:pt x="0" y="0"/>
                    <a:pt x="7" y="6"/>
                    <a:pt x="8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4" name="Freeform 343"/>
            <p:cNvSpPr>
              <a:spLocks/>
            </p:cNvSpPr>
            <p:nvPr/>
          </p:nvSpPr>
          <p:spPr bwMode="auto">
            <a:xfrm>
              <a:off x="1969684" y="5999348"/>
              <a:ext cx="106825" cy="357002"/>
            </a:xfrm>
            <a:custGeom>
              <a:avLst/>
              <a:gdLst/>
              <a:ahLst/>
              <a:cxnLst>
                <a:cxn ang="0">
                  <a:pos x="67" y="15"/>
                </a:cxn>
                <a:cxn ang="0">
                  <a:pos x="41" y="364"/>
                </a:cxn>
                <a:cxn ang="0">
                  <a:pos x="51" y="350"/>
                </a:cxn>
                <a:cxn ang="0">
                  <a:pos x="74" y="5"/>
                </a:cxn>
                <a:cxn ang="0">
                  <a:pos x="67" y="15"/>
                </a:cxn>
              </a:cxnLst>
              <a:rect l="0" t="0" r="r" b="b"/>
              <a:pathLst>
                <a:path w="78" h="364">
                  <a:moveTo>
                    <a:pt x="67" y="15"/>
                  </a:moveTo>
                  <a:cubicBezTo>
                    <a:pt x="0" y="112"/>
                    <a:pt x="7" y="251"/>
                    <a:pt x="41" y="364"/>
                  </a:cubicBezTo>
                  <a:cubicBezTo>
                    <a:pt x="40" y="361"/>
                    <a:pt x="52" y="353"/>
                    <a:pt x="51" y="350"/>
                  </a:cubicBezTo>
                  <a:cubicBezTo>
                    <a:pt x="18" y="241"/>
                    <a:pt x="8" y="100"/>
                    <a:pt x="74" y="5"/>
                  </a:cubicBezTo>
                  <a:cubicBezTo>
                    <a:pt x="78" y="0"/>
                    <a:pt x="68" y="13"/>
                    <a:pt x="67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5" name="Freeform 344"/>
            <p:cNvSpPr>
              <a:spLocks/>
            </p:cNvSpPr>
            <p:nvPr/>
          </p:nvSpPr>
          <p:spPr bwMode="auto">
            <a:xfrm>
              <a:off x="2088836" y="5959136"/>
              <a:ext cx="128738" cy="397214"/>
            </a:xfrm>
            <a:custGeom>
              <a:avLst/>
              <a:gdLst/>
              <a:ahLst/>
              <a:cxnLst>
                <a:cxn ang="0">
                  <a:pos x="57" y="16"/>
                </a:cxn>
                <a:cxn ang="0">
                  <a:pos x="84" y="405"/>
                </a:cxn>
                <a:cxn ang="0">
                  <a:pos x="93" y="390"/>
                </a:cxn>
                <a:cxn ang="0">
                  <a:pos x="63" y="5"/>
                </a:cxn>
                <a:cxn ang="0">
                  <a:pos x="57" y="16"/>
                </a:cxn>
              </a:cxnLst>
              <a:rect l="0" t="0" r="r" b="b"/>
              <a:pathLst>
                <a:path w="94" h="405">
                  <a:moveTo>
                    <a:pt x="57" y="16"/>
                  </a:moveTo>
                  <a:cubicBezTo>
                    <a:pt x="0" y="120"/>
                    <a:pt x="29" y="276"/>
                    <a:pt x="84" y="405"/>
                  </a:cubicBezTo>
                  <a:cubicBezTo>
                    <a:pt x="83" y="402"/>
                    <a:pt x="94" y="393"/>
                    <a:pt x="93" y="390"/>
                  </a:cubicBezTo>
                  <a:cubicBezTo>
                    <a:pt x="39" y="265"/>
                    <a:pt x="7" y="107"/>
                    <a:pt x="63" y="5"/>
                  </a:cubicBezTo>
                  <a:cubicBezTo>
                    <a:pt x="66" y="0"/>
                    <a:pt x="58" y="14"/>
                    <a:pt x="57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6" name="Freeform 345"/>
            <p:cNvSpPr>
              <a:spLocks/>
            </p:cNvSpPr>
            <p:nvPr/>
          </p:nvSpPr>
          <p:spPr bwMode="auto">
            <a:xfrm>
              <a:off x="2009401" y="6011118"/>
              <a:ext cx="89021" cy="345232"/>
            </a:xfrm>
            <a:custGeom>
              <a:avLst/>
              <a:gdLst/>
              <a:ahLst/>
              <a:cxnLst>
                <a:cxn ang="0">
                  <a:pos x="58" y="12"/>
                </a:cxn>
                <a:cxn ang="0">
                  <a:pos x="10" y="352"/>
                </a:cxn>
                <a:cxn ang="0">
                  <a:pos x="17" y="340"/>
                </a:cxn>
                <a:cxn ang="0">
                  <a:pos x="63" y="4"/>
                </a:cxn>
                <a:cxn ang="0">
                  <a:pos x="58" y="12"/>
                </a:cxn>
              </a:cxnLst>
              <a:rect l="0" t="0" r="r" b="b"/>
              <a:pathLst>
                <a:path w="65" h="352">
                  <a:moveTo>
                    <a:pt x="58" y="12"/>
                  </a:moveTo>
                  <a:cubicBezTo>
                    <a:pt x="9" y="94"/>
                    <a:pt x="0" y="233"/>
                    <a:pt x="10" y="352"/>
                  </a:cubicBezTo>
                  <a:cubicBezTo>
                    <a:pt x="10" y="349"/>
                    <a:pt x="17" y="343"/>
                    <a:pt x="17" y="340"/>
                  </a:cubicBezTo>
                  <a:cubicBezTo>
                    <a:pt x="7" y="225"/>
                    <a:pt x="15" y="84"/>
                    <a:pt x="63" y="4"/>
                  </a:cubicBezTo>
                  <a:cubicBezTo>
                    <a:pt x="65" y="0"/>
                    <a:pt x="58" y="11"/>
                    <a:pt x="5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7" name="Freeform 346"/>
            <p:cNvSpPr>
              <a:spLocks/>
            </p:cNvSpPr>
            <p:nvPr/>
          </p:nvSpPr>
          <p:spPr bwMode="auto">
            <a:xfrm>
              <a:off x="2114857" y="6047405"/>
              <a:ext cx="136956" cy="308945"/>
            </a:xfrm>
            <a:custGeom>
              <a:avLst/>
              <a:gdLst/>
              <a:ahLst/>
              <a:cxnLst>
                <a:cxn ang="0">
                  <a:pos x="86" y="13"/>
                </a:cxn>
                <a:cxn ang="0">
                  <a:pos x="52" y="315"/>
                </a:cxn>
                <a:cxn ang="0">
                  <a:pos x="64" y="303"/>
                </a:cxn>
                <a:cxn ang="0">
                  <a:pos x="95" y="5"/>
                </a:cxn>
                <a:cxn ang="0">
                  <a:pos x="86" y="13"/>
                </a:cxn>
              </a:cxnLst>
              <a:rect l="0" t="0" r="r" b="b"/>
              <a:pathLst>
                <a:path w="100" h="315">
                  <a:moveTo>
                    <a:pt x="86" y="13"/>
                  </a:moveTo>
                  <a:cubicBezTo>
                    <a:pt x="0" y="97"/>
                    <a:pt x="8" y="218"/>
                    <a:pt x="52" y="315"/>
                  </a:cubicBezTo>
                  <a:cubicBezTo>
                    <a:pt x="51" y="312"/>
                    <a:pt x="65" y="305"/>
                    <a:pt x="64" y="303"/>
                  </a:cubicBezTo>
                  <a:cubicBezTo>
                    <a:pt x="22" y="209"/>
                    <a:pt x="11" y="87"/>
                    <a:pt x="95" y="5"/>
                  </a:cubicBezTo>
                  <a:cubicBezTo>
                    <a:pt x="100" y="0"/>
                    <a:pt x="87" y="12"/>
                    <a:pt x="86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8" name="Freeform 347"/>
            <p:cNvSpPr>
              <a:spLocks/>
            </p:cNvSpPr>
            <p:nvPr/>
          </p:nvSpPr>
          <p:spPr bwMode="auto">
            <a:xfrm>
              <a:off x="1910793" y="5971887"/>
              <a:ext cx="108195" cy="384463"/>
            </a:xfrm>
            <a:custGeom>
              <a:avLst/>
              <a:gdLst/>
              <a:ahLst/>
              <a:cxnLst>
                <a:cxn ang="0">
                  <a:pos x="11" y="16"/>
                </a:cxn>
                <a:cxn ang="0">
                  <a:pos x="39" y="392"/>
                </a:cxn>
                <a:cxn ang="0">
                  <a:pos x="29" y="377"/>
                </a:cxn>
                <a:cxn ang="0">
                  <a:pos x="4" y="5"/>
                </a:cxn>
                <a:cxn ang="0">
                  <a:pos x="11" y="16"/>
                </a:cxn>
              </a:cxnLst>
              <a:rect l="0" t="0" r="r" b="b"/>
              <a:pathLst>
                <a:path w="79" h="392">
                  <a:moveTo>
                    <a:pt x="11" y="16"/>
                  </a:moveTo>
                  <a:cubicBezTo>
                    <a:pt x="79" y="121"/>
                    <a:pt x="73" y="271"/>
                    <a:pt x="39" y="392"/>
                  </a:cubicBezTo>
                  <a:cubicBezTo>
                    <a:pt x="40" y="389"/>
                    <a:pt x="28" y="380"/>
                    <a:pt x="29" y="377"/>
                  </a:cubicBezTo>
                  <a:cubicBezTo>
                    <a:pt x="62" y="259"/>
                    <a:pt x="70" y="108"/>
                    <a:pt x="4" y="5"/>
                  </a:cubicBezTo>
                  <a:cubicBezTo>
                    <a:pt x="0" y="0"/>
                    <a:pt x="10" y="14"/>
                    <a:pt x="1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9" name="Freeform 348"/>
            <p:cNvSpPr>
              <a:spLocks/>
            </p:cNvSpPr>
            <p:nvPr/>
          </p:nvSpPr>
          <p:spPr bwMode="auto">
            <a:xfrm>
              <a:off x="2242225" y="6018964"/>
              <a:ext cx="156130" cy="337386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97" y="344"/>
                </a:cxn>
                <a:cxn ang="0">
                  <a:pos x="84" y="332"/>
                </a:cxn>
                <a:cxn ang="0">
                  <a:pos x="5" y="5"/>
                </a:cxn>
                <a:cxn ang="0">
                  <a:pos x="13" y="13"/>
                </a:cxn>
              </a:cxnLst>
              <a:rect l="0" t="0" r="r" b="b"/>
              <a:pathLst>
                <a:path w="114" h="344">
                  <a:moveTo>
                    <a:pt x="13" y="13"/>
                  </a:moveTo>
                  <a:cubicBezTo>
                    <a:pt x="99" y="93"/>
                    <a:pt x="114" y="228"/>
                    <a:pt x="97" y="344"/>
                  </a:cubicBezTo>
                  <a:cubicBezTo>
                    <a:pt x="97" y="341"/>
                    <a:pt x="84" y="335"/>
                    <a:pt x="84" y="332"/>
                  </a:cubicBezTo>
                  <a:cubicBezTo>
                    <a:pt x="101" y="220"/>
                    <a:pt x="88" y="83"/>
                    <a:pt x="5" y="5"/>
                  </a:cubicBezTo>
                  <a:cubicBezTo>
                    <a:pt x="0" y="0"/>
                    <a:pt x="12" y="11"/>
                    <a:pt x="1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0" name="Freeform 349"/>
            <p:cNvSpPr>
              <a:spLocks/>
            </p:cNvSpPr>
            <p:nvPr/>
          </p:nvSpPr>
          <p:spPr bwMode="auto">
            <a:xfrm>
              <a:off x="2061444" y="6069964"/>
              <a:ext cx="145173" cy="286386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90" y="292"/>
                </a:cxn>
                <a:cxn ang="0">
                  <a:pos x="78" y="282"/>
                </a:cxn>
                <a:cxn ang="0">
                  <a:pos x="5" y="4"/>
                </a:cxn>
                <a:cxn ang="0">
                  <a:pos x="13" y="11"/>
                </a:cxn>
              </a:cxnLst>
              <a:rect l="0" t="0" r="r" b="b"/>
              <a:pathLst>
                <a:path w="106" h="292">
                  <a:moveTo>
                    <a:pt x="13" y="11"/>
                  </a:moveTo>
                  <a:cubicBezTo>
                    <a:pt x="92" y="79"/>
                    <a:pt x="106" y="194"/>
                    <a:pt x="90" y="292"/>
                  </a:cubicBezTo>
                  <a:cubicBezTo>
                    <a:pt x="90" y="289"/>
                    <a:pt x="78" y="285"/>
                    <a:pt x="78" y="282"/>
                  </a:cubicBezTo>
                  <a:cubicBezTo>
                    <a:pt x="94" y="187"/>
                    <a:pt x="82" y="70"/>
                    <a:pt x="5" y="4"/>
                  </a:cubicBezTo>
                  <a:cubicBezTo>
                    <a:pt x="0" y="0"/>
                    <a:pt x="12" y="10"/>
                    <a:pt x="13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1" name="Freeform 350"/>
            <p:cNvSpPr>
              <a:spLocks/>
            </p:cNvSpPr>
            <p:nvPr/>
          </p:nvSpPr>
          <p:spPr bwMode="auto">
            <a:xfrm>
              <a:off x="2195661" y="6011118"/>
              <a:ext cx="64369" cy="345232"/>
            </a:xfrm>
            <a:custGeom>
              <a:avLst/>
              <a:gdLst/>
              <a:ahLst/>
              <a:cxnLst>
                <a:cxn ang="0">
                  <a:pos x="5" y="12"/>
                </a:cxn>
                <a:cxn ang="0">
                  <a:pos x="40" y="352"/>
                </a:cxn>
                <a:cxn ang="0">
                  <a:pos x="35" y="340"/>
                </a:cxn>
                <a:cxn ang="0">
                  <a:pos x="1" y="4"/>
                </a:cxn>
                <a:cxn ang="0">
                  <a:pos x="5" y="12"/>
                </a:cxn>
              </a:cxnLst>
              <a:rect l="0" t="0" r="r" b="b"/>
              <a:pathLst>
                <a:path w="47" h="352">
                  <a:moveTo>
                    <a:pt x="5" y="12"/>
                  </a:moveTo>
                  <a:cubicBezTo>
                    <a:pt x="41" y="94"/>
                    <a:pt x="47" y="233"/>
                    <a:pt x="40" y="352"/>
                  </a:cubicBezTo>
                  <a:cubicBezTo>
                    <a:pt x="40" y="349"/>
                    <a:pt x="34" y="343"/>
                    <a:pt x="35" y="340"/>
                  </a:cubicBezTo>
                  <a:cubicBezTo>
                    <a:pt x="42" y="225"/>
                    <a:pt x="36" y="84"/>
                    <a:pt x="1" y="4"/>
                  </a:cubicBezTo>
                  <a:cubicBezTo>
                    <a:pt x="0" y="0"/>
                    <a:pt x="5" y="11"/>
                    <a:pt x="5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2" name="Freeform 351"/>
            <p:cNvSpPr>
              <a:spLocks/>
            </p:cNvSpPr>
            <p:nvPr/>
          </p:nvSpPr>
          <p:spPr bwMode="auto">
            <a:xfrm>
              <a:off x="2291529" y="6047405"/>
              <a:ext cx="98608" cy="308945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5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3" name="Freeform 352"/>
            <p:cNvSpPr>
              <a:spLocks/>
            </p:cNvSpPr>
            <p:nvPr/>
          </p:nvSpPr>
          <p:spPr bwMode="auto">
            <a:xfrm>
              <a:off x="2210726" y="6069964"/>
              <a:ext cx="145172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6" h="292">
                  <a:moveTo>
                    <a:pt x="12" y="11"/>
                  </a:moveTo>
                  <a:cubicBezTo>
                    <a:pt x="91" y="79"/>
                    <a:pt x="106" y="194"/>
                    <a:pt x="89" y="292"/>
                  </a:cubicBezTo>
                  <a:cubicBezTo>
                    <a:pt x="90" y="289"/>
                    <a:pt x="77" y="285"/>
                    <a:pt x="78" y="282"/>
                  </a:cubicBezTo>
                  <a:cubicBezTo>
                    <a:pt x="94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4" name="Freeform 353"/>
            <p:cNvSpPr>
              <a:spLocks/>
            </p:cNvSpPr>
            <p:nvPr/>
          </p:nvSpPr>
          <p:spPr bwMode="auto">
            <a:xfrm>
              <a:off x="2001184" y="6011118"/>
              <a:ext cx="65738" cy="34523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41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6" y="12"/>
                </a:cxn>
              </a:cxnLst>
              <a:rect l="0" t="0" r="r" b="b"/>
              <a:pathLst>
                <a:path w="48" h="352">
                  <a:moveTo>
                    <a:pt x="6" y="12"/>
                  </a:moveTo>
                  <a:cubicBezTo>
                    <a:pt x="42" y="94"/>
                    <a:pt x="48" y="233"/>
                    <a:pt x="41" y="352"/>
                  </a:cubicBezTo>
                  <a:cubicBezTo>
                    <a:pt x="41" y="349"/>
                    <a:pt x="35" y="343"/>
                    <a:pt x="35" y="340"/>
                  </a:cubicBezTo>
                  <a:cubicBezTo>
                    <a:pt x="43" y="225"/>
                    <a:pt x="37" y="84"/>
                    <a:pt x="2" y="4"/>
                  </a:cubicBezTo>
                  <a:cubicBezTo>
                    <a:pt x="0" y="0"/>
                    <a:pt x="5" y="11"/>
                    <a:pt x="6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5" name="Freeform 354"/>
            <p:cNvSpPr>
              <a:spLocks/>
            </p:cNvSpPr>
            <p:nvPr/>
          </p:nvSpPr>
          <p:spPr bwMode="auto">
            <a:xfrm>
              <a:off x="1958728" y="6047405"/>
              <a:ext cx="99977" cy="308945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4" y="5"/>
                </a:cxn>
                <a:cxn ang="0">
                  <a:pos x="10" y="13"/>
                </a:cxn>
              </a:cxnLst>
              <a:rect l="0" t="0" r="r" b="b"/>
              <a:pathLst>
                <a:path w="73" h="315">
                  <a:moveTo>
                    <a:pt x="10" y="13"/>
                  </a:moveTo>
                  <a:cubicBezTo>
                    <a:pt x="73" y="97"/>
                    <a:pt x="67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7" y="209"/>
                    <a:pt x="65" y="87"/>
                    <a:pt x="4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6" name="Freeform 355"/>
            <p:cNvSpPr>
              <a:spLocks/>
            </p:cNvSpPr>
            <p:nvPr/>
          </p:nvSpPr>
          <p:spPr bwMode="auto">
            <a:xfrm>
              <a:off x="2213465" y="5965021"/>
              <a:ext cx="11367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2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2" y="399"/>
                  </a:cubicBezTo>
                  <a:cubicBezTo>
                    <a:pt x="12" y="395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7" name="Freeform 356"/>
            <p:cNvSpPr>
              <a:spLocks/>
            </p:cNvSpPr>
            <p:nvPr/>
          </p:nvSpPr>
          <p:spPr bwMode="auto">
            <a:xfrm>
              <a:off x="1942293" y="5911079"/>
              <a:ext cx="184889" cy="445271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71" y="454"/>
                </a:cxn>
                <a:cxn ang="0">
                  <a:pos x="54" y="436"/>
                </a:cxn>
                <a:cxn ang="0">
                  <a:pos x="7" y="6"/>
                </a:cxn>
                <a:cxn ang="0">
                  <a:pos x="19" y="19"/>
                </a:cxn>
              </a:cxnLst>
              <a:rect l="0" t="0" r="r" b="b"/>
              <a:pathLst>
                <a:path w="135" h="454">
                  <a:moveTo>
                    <a:pt x="19" y="19"/>
                  </a:moveTo>
                  <a:cubicBezTo>
                    <a:pt x="135" y="141"/>
                    <a:pt x="127" y="314"/>
                    <a:pt x="71" y="454"/>
                  </a:cubicBezTo>
                  <a:cubicBezTo>
                    <a:pt x="72" y="450"/>
                    <a:pt x="53" y="440"/>
                    <a:pt x="54" y="436"/>
                  </a:cubicBezTo>
                  <a:cubicBezTo>
                    <a:pt x="108" y="301"/>
                    <a:pt x="121" y="125"/>
                    <a:pt x="7" y="6"/>
                  </a:cubicBezTo>
                  <a:cubicBezTo>
                    <a:pt x="0" y="0"/>
                    <a:pt x="17" y="17"/>
                    <a:pt x="19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8" name="Freeform 357"/>
            <p:cNvSpPr>
              <a:spLocks/>
            </p:cNvSpPr>
            <p:nvPr/>
          </p:nvSpPr>
          <p:spPr bwMode="auto">
            <a:xfrm>
              <a:off x="2065553" y="5965021"/>
              <a:ext cx="113674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2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2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9" name="Freeform 358"/>
            <p:cNvSpPr>
              <a:spLocks/>
            </p:cNvSpPr>
            <p:nvPr/>
          </p:nvSpPr>
          <p:spPr bwMode="auto">
            <a:xfrm>
              <a:off x="2157313" y="5888520"/>
              <a:ext cx="178043" cy="467830"/>
            </a:xfrm>
            <a:custGeom>
              <a:avLst/>
              <a:gdLst/>
              <a:ahLst/>
              <a:cxnLst>
                <a:cxn ang="0">
                  <a:pos x="114" y="18"/>
                </a:cxn>
                <a:cxn ang="0">
                  <a:pos x="20" y="477"/>
                </a:cxn>
                <a:cxn ang="0">
                  <a:pos x="34" y="461"/>
                </a:cxn>
                <a:cxn ang="0">
                  <a:pos x="124" y="6"/>
                </a:cxn>
                <a:cxn ang="0">
                  <a:pos x="114" y="18"/>
                </a:cxn>
              </a:cxnLst>
              <a:rect l="0" t="0" r="r" b="b"/>
              <a:pathLst>
                <a:path w="130" h="477">
                  <a:moveTo>
                    <a:pt x="114" y="18"/>
                  </a:moveTo>
                  <a:cubicBezTo>
                    <a:pt x="18" y="128"/>
                    <a:pt x="0" y="316"/>
                    <a:pt x="20" y="477"/>
                  </a:cubicBezTo>
                  <a:cubicBezTo>
                    <a:pt x="20" y="473"/>
                    <a:pt x="35" y="465"/>
                    <a:pt x="34" y="461"/>
                  </a:cubicBezTo>
                  <a:cubicBezTo>
                    <a:pt x="15" y="306"/>
                    <a:pt x="30" y="115"/>
                    <a:pt x="124" y="6"/>
                  </a:cubicBezTo>
                  <a:cubicBezTo>
                    <a:pt x="130" y="0"/>
                    <a:pt x="116" y="16"/>
                    <a:pt x="114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0" name="Freeform 359"/>
            <p:cNvSpPr>
              <a:spLocks/>
            </p:cNvSpPr>
            <p:nvPr/>
          </p:nvSpPr>
          <p:spPr bwMode="auto">
            <a:xfrm>
              <a:off x="2269617" y="5933636"/>
              <a:ext cx="78065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29" y="431"/>
                </a:cxn>
                <a:cxn ang="0">
                  <a:pos x="37" y="414"/>
                </a:cxn>
                <a:cxn ang="0">
                  <a:pos x="54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4" y="298"/>
                    <a:pt x="29" y="431"/>
                  </a:cubicBezTo>
                  <a:cubicBezTo>
                    <a:pt x="29" y="428"/>
                    <a:pt x="37" y="418"/>
                    <a:pt x="37" y="414"/>
                  </a:cubicBezTo>
                  <a:cubicBezTo>
                    <a:pt x="12" y="285"/>
                    <a:pt x="6" y="119"/>
                    <a:pt x="54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1" name="Freeform 360"/>
            <p:cNvSpPr>
              <a:spLocks/>
            </p:cNvSpPr>
            <p:nvPr/>
          </p:nvSpPr>
          <p:spPr bwMode="auto">
            <a:xfrm>
              <a:off x="2375073" y="6161175"/>
              <a:ext cx="65739" cy="195175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41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6" y="7"/>
                </a:cxn>
              </a:cxnLst>
              <a:rect l="0" t="0" r="r" b="b"/>
              <a:pathLst>
                <a:path w="48" h="199">
                  <a:moveTo>
                    <a:pt x="6" y="7"/>
                  </a:moveTo>
                  <a:cubicBezTo>
                    <a:pt x="41" y="53"/>
                    <a:pt x="48" y="132"/>
                    <a:pt x="41" y="199"/>
                  </a:cubicBezTo>
                  <a:cubicBezTo>
                    <a:pt x="41" y="197"/>
                    <a:pt x="35" y="194"/>
                    <a:pt x="35" y="192"/>
                  </a:cubicBezTo>
                  <a:cubicBezTo>
                    <a:pt x="43" y="127"/>
                    <a:pt x="37" y="48"/>
                    <a:pt x="2" y="3"/>
                  </a:cubicBezTo>
                  <a:cubicBezTo>
                    <a:pt x="0" y="0"/>
                    <a:pt x="5" y="6"/>
                    <a:pt x="6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2" name="Freeform 361"/>
            <p:cNvSpPr>
              <a:spLocks/>
            </p:cNvSpPr>
            <p:nvPr/>
          </p:nvSpPr>
          <p:spPr bwMode="auto">
            <a:xfrm>
              <a:off x="2354529" y="5999348"/>
              <a:ext cx="76696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6" h="364">
                  <a:moveTo>
                    <a:pt x="49" y="15"/>
                  </a:moveTo>
                  <a:cubicBezTo>
                    <a:pt x="0" y="112"/>
                    <a:pt x="4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2" y="241"/>
                    <a:pt x="6" y="100"/>
                    <a:pt x="54" y="5"/>
                  </a:cubicBezTo>
                  <a:cubicBezTo>
                    <a:pt x="56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3" name="Freeform 362"/>
            <p:cNvSpPr>
              <a:spLocks/>
            </p:cNvSpPr>
            <p:nvPr/>
          </p:nvSpPr>
          <p:spPr bwMode="auto">
            <a:xfrm>
              <a:off x="2420268" y="5965021"/>
              <a:ext cx="11367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4" name="Freeform 363"/>
            <p:cNvSpPr>
              <a:spLocks/>
            </p:cNvSpPr>
            <p:nvPr/>
          </p:nvSpPr>
          <p:spPr bwMode="auto">
            <a:xfrm>
              <a:off x="2383290" y="6011118"/>
              <a:ext cx="64370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2" y="340"/>
                </a:cxn>
                <a:cxn ang="0">
                  <a:pos x="45" y="4"/>
                </a:cxn>
                <a:cxn ang="0">
                  <a:pos x="42" y="12"/>
                </a:cxn>
              </a:cxnLst>
              <a:rect l="0" t="0" r="r" b="b"/>
              <a:pathLst>
                <a:path w="47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2" y="343"/>
                    <a:pt x="12" y="340"/>
                  </a:cubicBezTo>
                  <a:cubicBezTo>
                    <a:pt x="5" y="225"/>
                    <a:pt x="11" y="84"/>
                    <a:pt x="45" y="4"/>
                  </a:cubicBezTo>
                  <a:cubicBezTo>
                    <a:pt x="47" y="0"/>
                    <a:pt x="42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5" name="Freeform 364"/>
            <p:cNvSpPr>
              <a:spLocks/>
            </p:cNvSpPr>
            <p:nvPr/>
          </p:nvSpPr>
          <p:spPr bwMode="auto">
            <a:xfrm>
              <a:off x="2459985" y="6047405"/>
              <a:ext cx="98608" cy="308945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2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2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6" name="Freeform 365"/>
            <p:cNvSpPr>
              <a:spLocks/>
            </p:cNvSpPr>
            <p:nvPr/>
          </p:nvSpPr>
          <p:spPr bwMode="auto">
            <a:xfrm>
              <a:off x="2312073" y="5971887"/>
              <a:ext cx="78064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0" y="377"/>
                </a:cxn>
                <a:cxn ang="0">
                  <a:pos x="2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8" y="389"/>
                    <a:pt x="20" y="380"/>
                    <a:pt x="20" y="377"/>
                  </a:cubicBezTo>
                  <a:cubicBezTo>
                    <a:pt x="45" y="259"/>
                    <a:pt x="51" y="108"/>
                    <a:pt x="2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7" name="Freeform 366"/>
            <p:cNvSpPr>
              <a:spLocks/>
            </p:cNvSpPr>
            <p:nvPr/>
          </p:nvSpPr>
          <p:spPr bwMode="auto">
            <a:xfrm>
              <a:off x="2372333" y="5965021"/>
              <a:ext cx="113673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0" y="399"/>
                </a:cxn>
                <a:cxn ang="0">
                  <a:pos x="61" y="386"/>
                </a:cxn>
                <a:cxn ang="0">
                  <a:pos x="3" y="5"/>
                </a:cxn>
                <a:cxn ang="0">
                  <a:pos x="10" y="14"/>
                </a:cxn>
              </a:cxnLst>
              <a:rect l="0" t="0" r="r" b="b"/>
              <a:pathLst>
                <a:path w="83" h="399">
                  <a:moveTo>
                    <a:pt x="10" y="14"/>
                  </a:moveTo>
                  <a:cubicBezTo>
                    <a:pt x="72" y="107"/>
                    <a:pt x="83" y="265"/>
                    <a:pt x="70" y="399"/>
                  </a:cubicBezTo>
                  <a:cubicBezTo>
                    <a:pt x="71" y="395"/>
                    <a:pt x="61" y="389"/>
                    <a:pt x="61" y="386"/>
                  </a:cubicBezTo>
                  <a:cubicBezTo>
                    <a:pt x="74" y="255"/>
                    <a:pt x="64" y="96"/>
                    <a:pt x="3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8" name="Freeform 367"/>
            <p:cNvSpPr>
              <a:spLocks/>
            </p:cNvSpPr>
            <p:nvPr/>
          </p:nvSpPr>
          <p:spPr bwMode="auto">
            <a:xfrm>
              <a:off x="1475274" y="6018964"/>
              <a:ext cx="156129" cy="337386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97" y="344"/>
                </a:cxn>
                <a:cxn ang="0">
                  <a:pos x="84" y="332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14" h="344">
                  <a:moveTo>
                    <a:pt x="14" y="13"/>
                  </a:moveTo>
                  <a:cubicBezTo>
                    <a:pt x="99" y="93"/>
                    <a:pt x="114" y="228"/>
                    <a:pt x="97" y="344"/>
                  </a:cubicBezTo>
                  <a:cubicBezTo>
                    <a:pt x="97" y="341"/>
                    <a:pt x="84" y="335"/>
                    <a:pt x="84" y="332"/>
                  </a:cubicBezTo>
                  <a:cubicBezTo>
                    <a:pt x="101" y="220"/>
                    <a:pt x="88" y="83"/>
                    <a:pt x="5" y="5"/>
                  </a:cubicBezTo>
                  <a:cubicBezTo>
                    <a:pt x="0" y="0"/>
                    <a:pt x="12" y="11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9" name="Freeform 368"/>
            <p:cNvSpPr>
              <a:spLocks/>
            </p:cNvSpPr>
            <p:nvPr/>
          </p:nvSpPr>
          <p:spPr bwMode="auto">
            <a:xfrm>
              <a:off x="1524578" y="6047405"/>
              <a:ext cx="98608" cy="308945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0" name="Freeform 369"/>
            <p:cNvSpPr>
              <a:spLocks/>
            </p:cNvSpPr>
            <p:nvPr/>
          </p:nvSpPr>
          <p:spPr bwMode="auto">
            <a:xfrm>
              <a:off x="1443774" y="6069964"/>
              <a:ext cx="145172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6" h="292">
                  <a:moveTo>
                    <a:pt x="12" y="11"/>
                  </a:moveTo>
                  <a:cubicBezTo>
                    <a:pt x="91" y="79"/>
                    <a:pt x="106" y="194"/>
                    <a:pt x="89" y="292"/>
                  </a:cubicBezTo>
                  <a:cubicBezTo>
                    <a:pt x="90" y="289"/>
                    <a:pt x="77" y="285"/>
                    <a:pt x="78" y="282"/>
                  </a:cubicBezTo>
                  <a:cubicBezTo>
                    <a:pt x="94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1" name="Freeform 370"/>
            <p:cNvSpPr>
              <a:spLocks/>
            </p:cNvSpPr>
            <p:nvPr/>
          </p:nvSpPr>
          <p:spPr bwMode="auto">
            <a:xfrm>
              <a:off x="1502665" y="5933636"/>
              <a:ext cx="78064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29" y="431"/>
                </a:cxn>
                <a:cxn ang="0">
                  <a:pos x="37" y="414"/>
                </a:cxn>
                <a:cxn ang="0">
                  <a:pos x="54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4" y="298"/>
                    <a:pt x="29" y="431"/>
                  </a:cubicBezTo>
                  <a:cubicBezTo>
                    <a:pt x="29" y="428"/>
                    <a:pt x="37" y="418"/>
                    <a:pt x="37" y="414"/>
                  </a:cubicBezTo>
                  <a:cubicBezTo>
                    <a:pt x="12" y="285"/>
                    <a:pt x="6" y="119"/>
                    <a:pt x="54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2" name="Freeform 371"/>
            <p:cNvSpPr>
              <a:spLocks/>
            </p:cNvSpPr>
            <p:nvPr/>
          </p:nvSpPr>
          <p:spPr bwMode="auto">
            <a:xfrm>
              <a:off x="1608121" y="6161175"/>
              <a:ext cx="65738" cy="195175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41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6" y="7"/>
                </a:cxn>
              </a:cxnLst>
              <a:rect l="0" t="0" r="r" b="b"/>
              <a:pathLst>
                <a:path w="48" h="199">
                  <a:moveTo>
                    <a:pt x="6" y="7"/>
                  </a:moveTo>
                  <a:cubicBezTo>
                    <a:pt x="42" y="53"/>
                    <a:pt x="48" y="132"/>
                    <a:pt x="41" y="199"/>
                  </a:cubicBezTo>
                  <a:cubicBezTo>
                    <a:pt x="41" y="197"/>
                    <a:pt x="35" y="194"/>
                    <a:pt x="35" y="192"/>
                  </a:cubicBezTo>
                  <a:cubicBezTo>
                    <a:pt x="43" y="127"/>
                    <a:pt x="37" y="48"/>
                    <a:pt x="2" y="3"/>
                  </a:cubicBezTo>
                  <a:cubicBezTo>
                    <a:pt x="0" y="0"/>
                    <a:pt x="5" y="6"/>
                    <a:pt x="6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3" name="Freeform 372"/>
            <p:cNvSpPr>
              <a:spLocks/>
            </p:cNvSpPr>
            <p:nvPr/>
          </p:nvSpPr>
          <p:spPr bwMode="auto">
            <a:xfrm>
              <a:off x="1587577" y="5999348"/>
              <a:ext cx="78065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3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4" name="Freeform 373"/>
            <p:cNvSpPr>
              <a:spLocks/>
            </p:cNvSpPr>
            <p:nvPr/>
          </p:nvSpPr>
          <p:spPr bwMode="auto">
            <a:xfrm>
              <a:off x="1653316" y="5965021"/>
              <a:ext cx="11367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5" name="Freeform 374"/>
            <p:cNvSpPr>
              <a:spLocks/>
            </p:cNvSpPr>
            <p:nvPr/>
          </p:nvSpPr>
          <p:spPr bwMode="auto">
            <a:xfrm>
              <a:off x="1616338" y="6011118"/>
              <a:ext cx="64369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2" y="340"/>
                </a:cxn>
                <a:cxn ang="0">
                  <a:pos x="45" y="4"/>
                </a:cxn>
                <a:cxn ang="0">
                  <a:pos x="42" y="12"/>
                </a:cxn>
              </a:cxnLst>
              <a:rect l="0" t="0" r="r" b="b"/>
              <a:pathLst>
                <a:path w="47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3" y="343"/>
                    <a:pt x="12" y="340"/>
                  </a:cubicBezTo>
                  <a:cubicBezTo>
                    <a:pt x="5" y="225"/>
                    <a:pt x="11" y="84"/>
                    <a:pt x="45" y="4"/>
                  </a:cubicBezTo>
                  <a:cubicBezTo>
                    <a:pt x="47" y="0"/>
                    <a:pt x="42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6" name="Freeform 375"/>
            <p:cNvSpPr>
              <a:spLocks/>
            </p:cNvSpPr>
            <p:nvPr/>
          </p:nvSpPr>
          <p:spPr bwMode="auto">
            <a:xfrm>
              <a:off x="1693033" y="6047405"/>
              <a:ext cx="99978" cy="308945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3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3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7" name="Freeform 376"/>
            <p:cNvSpPr>
              <a:spLocks/>
            </p:cNvSpPr>
            <p:nvPr/>
          </p:nvSpPr>
          <p:spPr bwMode="auto">
            <a:xfrm>
              <a:off x="1545121" y="5971887"/>
              <a:ext cx="78065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2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8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2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8" name="Freeform 377"/>
            <p:cNvSpPr>
              <a:spLocks/>
            </p:cNvSpPr>
            <p:nvPr/>
          </p:nvSpPr>
          <p:spPr bwMode="auto">
            <a:xfrm>
              <a:off x="1605381" y="5965021"/>
              <a:ext cx="113673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0" y="399"/>
                </a:cxn>
                <a:cxn ang="0">
                  <a:pos x="61" y="386"/>
                </a:cxn>
                <a:cxn ang="0">
                  <a:pos x="3" y="5"/>
                </a:cxn>
                <a:cxn ang="0">
                  <a:pos x="10" y="14"/>
                </a:cxn>
              </a:cxnLst>
              <a:rect l="0" t="0" r="r" b="b"/>
              <a:pathLst>
                <a:path w="83" h="399">
                  <a:moveTo>
                    <a:pt x="10" y="14"/>
                  </a:moveTo>
                  <a:cubicBezTo>
                    <a:pt x="72" y="107"/>
                    <a:pt x="83" y="265"/>
                    <a:pt x="70" y="399"/>
                  </a:cubicBezTo>
                  <a:cubicBezTo>
                    <a:pt x="71" y="396"/>
                    <a:pt x="61" y="389"/>
                    <a:pt x="61" y="386"/>
                  </a:cubicBezTo>
                  <a:cubicBezTo>
                    <a:pt x="74" y="255"/>
                    <a:pt x="64" y="96"/>
                    <a:pt x="3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9" name="Freeform 378"/>
            <p:cNvSpPr>
              <a:spLocks/>
            </p:cNvSpPr>
            <p:nvPr/>
          </p:nvSpPr>
          <p:spPr bwMode="auto">
            <a:xfrm>
              <a:off x="639843" y="6069964"/>
              <a:ext cx="198587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2" y="292"/>
                </a:cxn>
                <a:cxn ang="0">
                  <a:pos x="106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5" y="79"/>
                    <a:pt x="145" y="194"/>
                    <a:pt x="122" y="292"/>
                  </a:cubicBezTo>
                  <a:cubicBezTo>
                    <a:pt x="123" y="289"/>
                    <a:pt x="106" y="285"/>
                    <a:pt x="106" y="282"/>
                  </a:cubicBezTo>
                  <a:cubicBezTo>
                    <a:pt x="128" y="187"/>
                    <a:pt x="111" y="70"/>
                    <a:pt x="6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0" name="Freeform 379"/>
            <p:cNvSpPr>
              <a:spLocks/>
            </p:cNvSpPr>
            <p:nvPr/>
          </p:nvSpPr>
          <p:spPr bwMode="auto">
            <a:xfrm>
              <a:off x="750778" y="6011118"/>
              <a:ext cx="90391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6" y="352"/>
                </a:cxn>
                <a:cxn ang="0">
                  <a:pos x="49" y="340"/>
                </a:cxn>
                <a:cxn ang="0">
                  <a:pos x="3" y="4"/>
                </a:cxn>
                <a:cxn ang="0">
                  <a:pos x="8" y="12"/>
                </a:cxn>
              </a:cxnLst>
              <a:rect l="0" t="0" r="r" b="b"/>
              <a:pathLst>
                <a:path w="66" h="352">
                  <a:moveTo>
                    <a:pt x="8" y="12"/>
                  </a:moveTo>
                  <a:cubicBezTo>
                    <a:pt x="57" y="94"/>
                    <a:pt x="66" y="233"/>
                    <a:pt x="56" y="352"/>
                  </a:cubicBezTo>
                  <a:cubicBezTo>
                    <a:pt x="56" y="349"/>
                    <a:pt x="48" y="343"/>
                    <a:pt x="49" y="340"/>
                  </a:cubicBezTo>
                  <a:cubicBezTo>
                    <a:pt x="58" y="225"/>
                    <a:pt x="51" y="84"/>
                    <a:pt x="3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1" name="Freeform 380"/>
            <p:cNvSpPr>
              <a:spLocks/>
            </p:cNvSpPr>
            <p:nvPr/>
          </p:nvSpPr>
          <p:spPr bwMode="auto">
            <a:xfrm>
              <a:off x="882256" y="6047405"/>
              <a:ext cx="135586" cy="308945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5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99" h="315">
                  <a:moveTo>
                    <a:pt x="14" y="13"/>
                  </a:moveTo>
                  <a:cubicBezTo>
                    <a:pt x="99" y="97"/>
                    <a:pt x="91" y="218"/>
                    <a:pt x="48" y="315"/>
                  </a:cubicBezTo>
                  <a:cubicBezTo>
                    <a:pt x="49" y="312"/>
                    <a:pt x="34" y="305"/>
                    <a:pt x="35" y="303"/>
                  </a:cubicBezTo>
                  <a:cubicBezTo>
                    <a:pt x="78" y="209"/>
                    <a:pt x="88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2" name="Freeform 381"/>
            <p:cNvSpPr>
              <a:spLocks/>
            </p:cNvSpPr>
            <p:nvPr/>
          </p:nvSpPr>
          <p:spPr bwMode="auto">
            <a:xfrm>
              <a:off x="771321" y="6069964"/>
              <a:ext cx="198587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3" y="292"/>
                </a:cxn>
                <a:cxn ang="0">
                  <a:pos x="107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6" y="79"/>
                    <a:pt x="145" y="194"/>
                    <a:pt x="123" y="292"/>
                  </a:cubicBezTo>
                  <a:cubicBezTo>
                    <a:pt x="123" y="289"/>
                    <a:pt x="106" y="285"/>
                    <a:pt x="107" y="282"/>
                  </a:cubicBezTo>
                  <a:cubicBezTo>
                    <a:pt x="129" y="187"/>
                    <a:pt x="112" y="70"/>
                    <a:pt x="6" y="4"/>
                  </a:cubicBezTo>
                  <a:cubicBezTo>
                    <a:pt x="0" y="0"/>
                    <a:pt x="16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3" name="Freeform 382"/>
            <p:cNvSpPr>
              <a:spLocks/>
            </p:cNvSpPr>
            <p:nvPr/>
          </p:nvSpPr>
          <p:spPr bwMode="auto">
            <a:xfrm>
              <a:off x="713800" y="6011118"/>
              <a:ext cx="90390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6" y="352"/>
                </a:cxn>
                <a:cxn ang="0">
                  <a:pos x="48" y="340"/>
                </a:cxn>
                <a:cxn ang="0">
                  <a:pos x="3" y="4"/>
                </a:cxn>
                <a:cxn ang="0">
                  <a:pos x="8" y="12"/>
                </a:cxn>
              </a:cxnLst>
              <a:rect l="0" t="0" r="r" b="b"/>
              <a:pathLst>
                <a:path w="66" h="352">
                  <a:moveTo>
                    <a:pt x="8" y="12"/>
                  </a:moveTo>
                  <a:cubicBezTo>
                    <a:pt x="57" y="94"/>
                    <a:pt x="66" y="233"/>
                    <a:pt x="56" y="352"/>
                  </a:cubicBezTo>
                  <a:cubicBezTo>
                    <a:pt x="56" y="349"/>
                    <a:pt x="48" y="343"/>
                    <a:pt x="48" y="340"/>
                  </a:cubicBezTo>
                  <a:cubicBezTo>
                    <a:pt x="58" y="225"/>
                    <a:pt x="51" y="84"/>
                    <a:pt x="3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4" name="Freeform 383"/>
            <p:cNvSpPr>
              <a:spLocks/>
            </p:cNvSpPr>
            <p:nvPr/>
          </p:nvSpPr>
          <p:spPr bwMode="auto">
            <a:xfrm>
              <a:off x="656278" y="6047405"/>
              <a:ext cx="135587" cy="308945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5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99" h="315">
                  <a:moveTo>
                    <a:pt x="14" y="13"/>
                  </a:moveTo>
                  <a:cubicBezTo>
                    <a:pt x="99" y="97"/>
                    <a:pt x="91" y="218"/>
                    <a:pt x="48" y="315"/>
                  </a:cubicBezTo>
                  <a:cubicBezTo>
                    <a:pt x="49" y="312"/>
                    <a:pt x="34" y="305"/>
                    <a:pt x="35" y="303"/>
                  </a:cubicBezTo>
                  <a:cubicBezTo>
                    <a:pt x="77" y="209"/>
                    <a:pt x="88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5" name="Freeform 384"/>
            <p:cNvSpPr>
              <a:spLocks/>
            </p:cNvSpPr>
            <p:nvPr/>
          </p:nvSpPr>
          <p:spPr bwMode="auto">
            <a:xfrm>
              <a:off x="800082" y="5965021"/>
              <a:ext cx="156129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4" h="399">
                  <a:moveTo>
                    <a:pt x="101" y="14"/>
                  </a:moveTo>
                  <a:cubicBezTo>
                    <a:pt x="15" y="107"/>
                    <a:pt x="0" y="265"/>
                    <a:pt x="18" y="399"/>
                  </a:cubicBezTo>
                  <a:cubicBezTo>
                    <a:pt x="17" y="396"/>
                    <a:pt x="31" y="389"/>
                    <a:pt x="30" y="386"/>
                  </a:cubicBezTo>
                  <a:cubicBezTo>
                    <a:pt x="13" y="255"/>
                    <a:pt x="26" y="96"/>
                    <a:pt x="110" y="5"/>
                  </a:cubicBezTo>
                  <a:cubicBezTo>
                    <a:pt x="114" y="0"/>
                    <a:pt x="102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6" name="Freeform 385"/>
            <p:cNvSpPr>
              <a:spLocks/>
            </p:cNvSpPr>
            <p:nvPr/>
          </p:nvSpPr>
          <p:spPr bwMode="auto">
            <a:xfrm>
              <a:off x="775430" y="5965021"/>
              <a:ext cx="156130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4" h="399">
                  <a:moveTo>
                    <a:pt x="101" y="14"/>
                  </a:moveTo>
                  <a:cubicBezTo>
                    <a:pt x="15" y="107"/>
                    <a:pt x="0" y="265"/>
                    <a:pt x="18" y="399"/>
                  </a:cubicBezTo>
                  <a:cubicBezTo>
                    <a:pt x="17" y="396"/>
                    <a:pt x="31" y="389"/>
                    <a:pt x="30" y="386"/>
                  </a:cubicBezTo>
                  <a:cubicBezTo>
                    <a:pt x="13" y="255"/>
                    <a:pt x="26" y="96"/>
                    <a:pt x="110" y="5"/>
                  </a:cubicBezTo>
                  <a:cubicBezTo>
                    <a:pt x="114" y="0"/>
                    <a:pt x="102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7" name="Freeform 386"/>
            <p:cNvSpPr>
              <a:spLocks/>
            </p:cNvSpPr>
            <p:nvPr/>
          </p:nvSpPr>
          <p:spPr bwMode="auto">
            <a:xfrm>
              <a:off x="834321" y="5882636"/>
              <a:ext cx="71217" cy="473714"/>
            </a:xfrm>
            <a:custGeom>
              <a:avLst/>
              <a:gdLst/>
              <a:ahLst/>
              <a:cxnLst>
                <a:cxn ang="0">
                  <a:pos x="46" y="18"/>
                </a:cxn>
                <a:cxn ang="0">
                  <a:pos x="8" y="483"/>
                </a:cxn>
                <a:cxn ang="0">
                  <a:pos x="14" y="467"/>
                </a:cxn>
                <a:cxn ang="0">
                  <a:pos x="50" y="7"/>
                </a:cxn>
                <a:cxn ang="0">
                  <a:pos x="46" y="18"/>
                </a:cxn>
              </a:cxnLst>
              <a:rect l="0" t="0" r="r" b="b"/>
              <a:pathLst>
                <a:path w="52" h="483">
                  <a:moveTo>
                    <a:pt x="46" y="18"/>
                  </a:moveTo>
                  <a:cubicBezTo>
                    <a:pt x="7" y="130"/>
                    <a:pt x="0" y="320"/>
                    <a:pt x="8" y="483"/>
                  </a:cubicBezTo>
                  <a:cubicBezTo>
                    <a:pt x="8" y="479"/>
                    <a:pt x="14" y="471"/>
                    <a:pt x="14" y="467"/>
                  </a:cubicBezTo>
                  <a:cubicBezTo>
                    <a:pt x="6" y="310"/>
                    <a:pt x="12" y="116"/>
                    <a:pt x="50" y="7"/>
                  </a:cubicBezTo>
                  <a:cubicBezTo>
                    <a:pt x="52" y="0"/>
                    <a:pt x="46" y="16"/>
                    <a:pt x="46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8" name="Freeform 387"/>
            <p:cNvSpPr>
              <a:spLocks/>
            </p:cNvSpPr>
            <p:nvPr/>
          </p:nvSpPr>
          <p:spPr bwMode="auto">
            <a:xfrm>
              <a:off x="852125" y="5933636"/>
              <a:ext cx="108195" cy="422714"/>
            </a:xfrm>
            <a:custGeom>
              <a:avLst/>
              <a:gdLst/>
              <a:ahLst/>
              <a:cxnLst>
                <a:cxn ang="0">
                  <a:pos x="68" y="18"/>
                </a:cxn>
                <a:cxn ang="0">
                  <a:pos x="41" y="431"/>
                </a:cxn>
                <a:cxn ang="0">
                  <a:pos x="51" y="414"/>
                </a:cxn>
                <a:cxn ang="0">
                  <a:pos x="75" y="6"/>
                </a:cxn>
                <a:cxn ang="0">
                  <a:pos x="68" y="18"/>
                </a:cxn>
              </a:cxnLst>
              <a:rect l="0" t="0" r="r" b="b"/>
              <a:pathLst>
                <a:path w="79" h="431">
                  <a:moveTo>
                    <a:pt x="68" y="18"/>
                  </a:moveTo>
                  <a:cubicBezTo>
                    <a:pt x="0" y="133"/>
                    <a:pt x="6" y="298"/>
                    <a:pt x="41" y="431"/>
                  </a:cubicBezTo>
                  <a:cubicBezTo>
                    <a:pt x="40" y="428"/>
                    <a:pt x="52" y="418"/>
                    <a:pt x="51" y="414"/>
                  </a:cubicBezTo>
                  <a:cubicBezTo>
                    <a:pt x="17" y="285"/>
                    <a:pt x="9" y="119"/>
                    <a:pt x="75" y="6"/>
                  </a:cubicBezTo>
                  <a:cubicBezTo>
                    <a:pt x="79" y="0"/>
                    <a:pt x="69" y="16"/>
                    <a:pt x="68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9" name="Freeform 388"/>
            <p:cNvSpPr>
              <a:spLocks/>
            </p:cNvSpPr>
            <p:nvPr/>
          </p:nvSpPr>
          <p:spPr bwMode="auto">
            <a:xfrm>
              <a:off x="997298" y="6161175"/>
              <a:ext cx="90391" cy="195175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56" y="199"/>
                </a:cxn>
                <a:cxn ang="0">
                  <a:pos x="49" y="192"/>
                </a:cxn>
                <a:cxn ang="0">
                  <a:pos x="3" y="3"/>
                </a:cxn>
                <a:cxn ang="0">
                  <a:pos x="8" y="7"/>
                </a:cxn>
              </a:cxnLst>
              <a:rect l="0" t="0" r="r" b="b"/>
              <a:pathLst>
                <a:path w="66" h="199">
                  <a:moveTo>
                    <a:pt x="8" y="7"/>
                  </a:moveTo>
                  <a:cubicBezTo>
                    <a:pt x="57" y="53"/>
                    <a:pt x="66" y="132"/>
                    <a:pt x="56" y="199"/>
                  </a:cubicBezTo>
                  <a:cubicBezTo>
                    <a:pt x="56" y="197"/>
                    <a:pt x="48" y="194"/>
                    <a:pt x="49" y="192"/>
                  </a:cubicBezTo>
                  <a:cubicBezTo>
                    <a:pt x="58" y="127"/>
                    <a:pt x="51" y="48"/>
                    <a:pt x="3" y="3"/>
                  </a:cubicBezTo>
                  <a:cubicBezTo>
                    <a:pt x="0" y="0"/>
                    <a:pt x="7" y="6"/>
                    <a:pt x="8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0" name="Freeform 389"/>
            <p:cNvSpPr>
              <a:spLocks/>
            </p:cNvSpPr>
            <p:nvPr/>
          </p:nvSpPr>
          <p:spPr bwMode="auto">
            <a:xfrm>
              <a:off x="968538" y="5999348"/>
              <a:ext cx="106824" cy="357002"/>
            </a:xfrm>
            <a:custGeom>
              <a:avLst/>
              <a:gdLst/>
              <a:ahLst/>
              <a:cxnLst>
                <a:cxn ang="0">
                  <a:pos x="67" y="15"/>
                </a:cxn>
                <a:cxn ang="0">
                  <a:pos x="41" y="364"/>
                </a:cxn>
                <a:cxn ang="0">
                  <a:pos x="51" y="350"/>
                </a:cxn>
                <a:cxn ang="0">
                  <a:pos x="74" y="5"/>
                </a:cxn>
                <a:cxn ang="0">
                  <a:pos x="67" y="15"/>
                </a:cxn>
              </a:cxnLst>
              <a:rect l="0" t="0" r="r" b="b"/>
              <a:pathLst>
                <a:path w="78" h="364">
                  <a:moveTo>
                    <a:pt x="67" y="15"/>
                  </a:moveTo>
                  <a:cubicBezTo>
                    <a:pt x="0" y="112"/>
                    <a:pt x="7" y="251"/>
                    <a:pt x="41" y="364"/>
                  </a:cubicBezTo>
                  <a:cubicBezTo>
                    <a:pt x="40" y="361"/>
                    <a:pt x="52" y="353"/>
                    <a:pt x="51" y="350"/>
                  </a:cubicBezTo>
                  <a:cubicBezTo>
                    <a:pt x="18" y="241"/>
                    <a:pt x="8" y="100"/>
                    <a:pt x="74" y="5"/>
                  </a:cubicBezTo>
                  <a:cubicBezTo>
                    <a:pt x="78" y="0"/>
                    <a:pt x="68" y="13"/>
                    <a:pt x="67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1" name="Freeform 390"/>
            <p:cNvSpPr>
              <a:spLocks/>
            </p:cNvSpPr>
            <p:nvPr/>
          </p:nvSpPr>
          <p:spPr bwMode="auto">
            <a:xfrm>
              <a:off x="1087689" y="5959136"/>
              <a:ext cx="128738" cy="397214"/>
            </a:xfrm>
            <a:custGeom>
              <a:avLst/>
              <a:gdLst/>
              <a:ahLst/>
              <a:cxnLst>
                <a:cxn ang="0">
                  <a:pos x="57" y="16"/>
                </a:cxn>
                <a:cxn ang="0">
                  <a:pos x="84" y="405"/>
                </a:cxn>
                <a:cxn ang="0">
                  <a:pos x="93" y="390"/>
                </a:cxn>
                <a:cxn ang="0">
                  <a:pos x="63" y="5"/>
                </a:cxn>
                <a:cxn ang="0">
                  <a:pos x="57" y="16"/>
                </a:cxn>
              </a:cxnLst>
              <a:rect l="0" t="0" r="r" b="b"/>
              <a:pathLst>
                <a:path w="94" h="405">
                  <a:moveTo>
                    <a:pt x="57" y="16"/>
                  </a:moveTo>
                  <a:cubicBezTo>
                    <a:pt x="0" y="120"/>
                    <a:pt x="29" y="276"/>
                    <a:pt x="84" y="405"/>
                  </a:cubicBezTo>
                  <a:cubicBezTo>
                    <a:pt x="83" y="402"/>
                    <a:pt x="94" y="393"/>
                    <a:pt x="93" y="390"/>
                  </a:cubicBezTo>
                  <a:cubicBezTo>
                    <a:pt x="39" y="265"/>
                    <a:pt x="7" y="107"/>
                    <a:pt x="63" y="5"/>
                  </a:cubicBezTo>
                  <a:cubicBezTo>
                    <a:pt x="67" y="0"/>
                    <a:pt x="58" y="14"/>
                    <a:pt x="57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2" name="Freeform 391"/>
            <p:cNvSpPr>
              <a:spLocks/>
            </p:cNvSpPr>
            <p:nvPr/>
          </p:nvSpPr>
          <p:spPr bwMode="auto">
            <a:xfrm>
              <a:off x="1008254" y="6011118"/>
              <a:ext cx="89022" cy="345232"/>
            </a:xfrm>
            <a:custGeom>
              <a:avLst/>
              <a:gdLst/>
              <a:ahLst/>
              <a:cxnLst>
                <a:cxn ang="0">
                  <a:pos x="58" y="12"/>
                </a:cxn>
                <a:cxn ang="0">
                  <a:pos x="10" y="352"/>
                </a:cxn>
                <a:cxn ang="0">
                  <a:pos x="17" y="340"/>
                </a:cxn>
                <a:cxn ang="0">
                  <a:pos x="63" y="4"/>
                </a:cxn>
                <a:cxn ang="0">
                  <a:pos x="58" y="12"/>
                </a:cxn>
              </a:cxnLst>
              <a:rect l="0" t="0" r="r" b="b"/>
              <a:pathLst>
                <a:path w="65" h="352">
                  <a:moveTo>
                    <a:pt x="58" y="12"/>
                  </a:moveTo>
                  <a:cubicBezTo>
                    <a:pt x="9" y="94"/>
                    <a:pt x="0" y="233"/>
                    <a:pt x="10" y="352"/>
                  </a:cubicBezTo>
                  <a:cubicBezTo>
                    <a:pt x="10" y="349"/>
                    <a:pt x="17" y="343"/>
                    <a:pt x="17" y="340"/>
                  </a:cubicBezTo>
                  <a:cubicBezTo>
                    <a:pt x="7" y="225"/>
                    <a:pt x="15" y="84"/>
                    <a:pt x="63" y="4"/>
                  </a:cubicBezTo>
                  <a:cubicBezTo>
                    <a:pt x="65" y="0"/>
                    <a:pt x="58" y="11"/>
                    <a:pt x="5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3" name="Freeform 392"/>
            <p:cNvSpPr>
              <a:spLocks/>
            </p:cNvSpPr>
            <p:nvPr/>
          </p:nvSpPr>
          <p:spPr bwMode="auto">
            <a:xfrm>
              <a:off x="1113710" y="6047405"/>
              <a:ext cx="136956" cy="308945"/>
            </a:xfrm>
            <a:custGeom>
              <a:avLst/>
              <a:gdLst/>
              <a:ahLst/>
              <a:cxnLst>
                <a:cxn ang="0">
                  <a:pos x="86" y="13"/>
                </a:cxn>
                <a:cxn ang="0">
                  <a:pos x="52" y="315"/>
                </a:cxn>
                <a:cxn ang="0">
                  <a:pos x="64" y="303"/>
                </a:cxn>
                <a:cxn ang="0">
                  <a:pos x="95" y="5"/>
                </a:cxn>
                <a:cxn ang="0">
                  <a:pos x="86" y="13"/>
                </a:cxn>
              </a:cxnLst>
              <a:rect l="0" t="0" r="r" b="b"/>
              <a:pathLst>
                <a:path w="100" h="315">
                  <a:moveTo>
                    <a:pt x="86" y="13"/>
                  </a:moveTo>
                  <a:cubicBezTo>
                    <a:pt x="0" y="97"/>
                    <a:pt x="8" y="218"/>
                    <a:pt x="52" y="315"/>
                  </a:cubicBezTo>
                  <a:cubicBezTo>
                    <a:pt x="51" y="312"/>
                    <a:pt x="65" y="305"/>
                    <a:pt x="64" y="303"/>
                  </a:cubicBezTo>
                  <a:cubicBezTo>
                    <a:pt x="22" y="209"/>
                    <a:pt x="11" y="87"/>
                    <a:pt x="95" y="5"/>
                  </a:cubicBezTo>
                  <a:cubicBezTo>
                    <a:pt x="100" y="0"/>
                    <a:pt x="87" y="12"/>
                    <a:pt x="86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4" name="Freeform 393"/>
            <p:cNvSpPr>
              <a:spLocks/>
            </p:cNvSpPr>
            <p:nvPr/>
          </p:nvSpPr>
          <p:spPr bwMode="auto">
            <a:xfrm>
              <a:off x="909646" y="5971887"/>
              <a:ext cx="108196" cy="384463"/>
            </a:xfrm>
            <a:custGeom>
              <a:avLst/>
              <a:gdLst/>
              <a:ahLst/>
              <a:cxnLst>
                <a:cxn ang="0">
                  <a:pos x="11" y="16"/>
                </a:cxn>
                <a:cxn ang="0">
                  <a:pos x="39" y="392"/>
                </a:cxn>
                <a:cxn ang="0">
                  <a:pos x="29" y="377"/>
                </a:cxn>
                <a:cxn ang="0">
                  <a:pos x="4" y="5"/>
                </a:cxn>
                <a:cxn ang="0">
                  <a:pos x="11" y="16"/>
                </a:cxn>
              </a:cxnLst>
              <a:rect l="0" t="0" r="r" b="b"/>
              <a:pathLst>
                <a:path w="79" h="392">
                  <a:moveTo>
                    <a:pt x="11" y="16"/>
                  </a:moveTo>
                  <a:cubicBezTo>
                    <a:pt x="79" y="121"/>
                    <a:pt x="73" y="271"/>
                    <a:pt x="39" y="392"/>
                  </a:cubicBezTo>
                  <a:cubicBezTo>
                    <a:pt x="40" y="389"/>
                    <a:pt x="28" y="380"/>
                    <a:pt x="29" y="377"/>
                  </a:cubicBezTo>
                  <a:cubicBezTo>
                    <a:pt x="62" y="259"/>
                    <a:pt x="70" y="108"/>
                    <a:pt x="4" y="5"/>
                  </a:cubicBezTo>
                  <a:cubicBezTo>
                    <a:pt x="0" y="0"/>
                    <a:pt x="10" y="14"/>
                    <a:pt x="1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5" name="Freeform 394"/>
            <p:cNvSpPr>
              <a:spLocks/>
            </p:cNvSpPr>
            <p:nvPr/>
          </p:nvSpPr>
          <p:spPr bwMode="auto">
            <a:xfrm>
              <a:off x="1241080" y="6018964"/>
              <a:ext cx="156129" cy="337386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97" y="344"/>
                </a:cxn>
                <a:cxn ang="0">
                  <a:pos x="84" y="332"/>
                </a:cxn>
                <a:cxn ang="0">
                  <a:pos x="5" y="5"/>
                </a:cxn>
                <a:cxn ang="0">
                  <a:pos x="13" y="13"/>
                </a:cxn>
              </a:cxnLst>
              <a:rect l="0" t="0" r="r" b="b"/>
              <a:pathLst>
                <a:path w="114" h="344">
                  <a:moveTo>
                    <a:pt x="13" y="13"/>
                  </a:moveTo>
                  <a:cubicBezTo>
                    <a:pt x="99" y="93"/>
                    <a:pt x="114" y="228"/>
                    <a:pt x="97" y="344"/>
                  </a:cubicBezTo>
                  <a:cubicBezTo>
                    <a:pt x="97" y="341"/>
                    <a:pt x="84" y="335"/>
                    <a:pt x="84" y="332"/>
                  </a:cubicBezTo>
                  <a:cubicBezTo>
                    <a:pt x="101" y="220"/>
                    <a:pt x="88" y="83"/>
                    <a:pt x="5" y="5"/>
                  </a:cubicBezTo>
                  <a:cubicBezTo>
                    <a:pt x="0" y="0"/>
                    <a:pt x="12" y="11"/>
                    <a:pt x="1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6" name="Freeform 395"/>
            <p:cNvSpPr>
              <a:spLocks/>
            </p:cNvSpPr>
            <p:nvPr/>
          </p:nvSpPr>
          <p:spPr bwMode="auto">
            <a:xfrm>
              <a:off x="1060298" y="6069964"/>
              <a:ext cx="145172" cy="286386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90" y="292"/>
                </a:cxn>
                <a:cxn ang="0">
                  <a:pos x="78" y="282"/>
                </a:cxn>
                <a:cxn ang="0">
                  <a:pos x="5" y="4"/>
                </a:cxn>
                <a:cxn ang="0">
                  <a:pos x="13" y="11"/>
                </a:cxn>
              </a:cxnLst>
              <a:rect l="0" t="0" r="r" b="b"/>
              <a:pathLst>
                <a:path w="106" h="292">
                  <a:moveTo>
                    <a:pt x="13" y="11"/>
                  </a:moveTo>
                  <a:cubicBezTo>
                    <a:pt x="92" y="79"/>
                    <a:pt x="106" y="194"/>
                    <a:pt x="90" y="292"/>
                  </a:cubicBezTo>
                  <a:cubicBezTo>
                    <a:pt x="90" y="289"/>
                    <a:pt x="78" y="285"/>
                    <a:pt x="78" y="282"/>
                  </a:cubicBezTo>
                  <a:cubicBezTo>
                    <a:pt x="94" y="187"/>
                    <a:pt x="82" y="70"/>
                    <a:pt x="5" y="4"/>
                  </a:cubicBezTo>
                  <a:cubicBezTo>
                    <a:pt x="0" y="0"/>
                    <a:pt x="12" y="10"/>
                    <a:pt x="13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7" name="Freeform 396"/>
            <p:cNvSpPr>
              <a:spLocks/>
            </p:cNvSpPr>
            <p:nvPr/>
          </p:nvSpPr>
          <p:spPr bwMode="auto">
            <a:xfrm>
              <a:off x="1194514" y="6011118"/>
              <a:ext cx="64370" cy="345232"/>
            </a:xfrm>
            <a:custGeom>
              <a:avLst/>
              <a:gdLst/>
              <a:ahLst/>
              <a:cxnLst>
                <a:cxn ang="0">
                  <a:pos x="5" y="12"/>
                </a:cxn>
                <a:cxn ang="0">
                  <a:pos x="40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5" y="12"/>
                </a:cxn>
              </a:cxnLst>
              <a:rect l="0" t="0" r="r" b="b"/>
              <a:pathLst>
                <a:path w="47" h="352">
                  <a:moveTo>
                    <a:pt x="5" y="12"/>
                  </a:moveTo>
                  <a:cubicBezTo>
                    <a:pt x="41" y="94"/>
                    <a:pt x="47" y="233"/>
                    <a:pt x="40" y="352"/>
                  </a:cubicBezTo>
                  <a:cubicBezTo>
                    <a:pt x="40" y="349"/>
                    <a:pt x="34" y="343"/>
                    <a:pt x="35" y="340"/>
                  </a:cubicBezTo>
                  <a:cubicBezTo>
                    <a:pt x="42" y="225"/>
                    <a:pt x="36" y="84"/>
                    <a:pt x="2" y="4"/>
                  </a:cubicBezTo>
                  <a:cubicBezTo>
                    <a:pt x="0" y="0"/>
                    <a:pt x="5" y="11"/>
                    <a:pt x="5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8" name="Freeform 397"/>
            <p:cNvSpPr>
              <a:spLocks/>
            </p:cNvSpPr>
            <p:nvPr/>
          </p:nvSpPr>
          <p:spPr bwMode="auto">
            <a:xfrm>
              <a:off x="1290384" y="6047405"/>
              <a:ext cx="98608" cy="308945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5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9" name="Freeform 398"/>
            <p:cNvSpPr>
              <a:spLocks/>
            </p:cNvSpPr>
            <p:nvPr/>
          </p:nvSpPr>
          <p:spPr bwMode="auto">
            <a:xfrm>
              <a:off x="1209580" y="6069964"/>
              <a:ext cx="145173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6" h="292">
                  <a:moveTo>
                    <a:pt x="12" y="11"/>
                  </a:moveTo>
                  <a:cubicBezTo>
                    <a:pt x="91" y="79"/>
                    <a:pt x="106" y="194"/>
                    <a:pt x="89" y="292"/>
                  </a:cubicBezTo>
                  <a:cubicBezTo>
                    <a:pt x="90" y="289"/>
                    <a:pt x="77" y="285"/>
                    <a:pt x="78" y="282"/>
                  </a:cubicBezTo>
                  <a:cubicBezTo>
                    <a:pt x="94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0" name="Freeform 399"/>
            <p:cNvSpPr>
              <a:spLocks/>
            </p:cNvSpPr>
            <p:nvPr/>
          </p:nvSpPr>
          <p:spPr bwMode="auto">
            <a:xfrm>
              <a:off x="1000037" y="6011118"/>
              <a:ext cx="65740" cy="34523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41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6" y="12"/>
                </a:cxn>
              </a:cxnLst>
              <a:rect l="0" t="0" r="r" b="b"/>
              <a:pathLst>
                <a:path w="48" h="352">
                  <a:moveTo>
                    <a:pt x="6" y="12"/>
                  </a:moveTo>
                  <a:cubicBezTo>
                    <a:pt x="42" y="94"/>
                    <a:pt x="48" y="233"/>
                    <a:pt x="41" y="352"/>
                  </a:cubicBezTo>
                  <a:cubicBezTo>
                    <a:pt x="41" y="349"/>
                    <a:pt x="35" y="343"/>
                    <a:pt x="35" y="340"/>
                  </a:cubicBezTo>
                  <a:cubicBezTo>
                    <a:pt x="43" y="225"/>
                    <a:pt x="37" y="84"/>
                    <a:pt x="2" y="4"/>
                  </a:cubicBezTo>
                  <a:cubicBezTo>
                    <a:pt x="0" y="0"/>
                    <a:pt x="5" y="11"/>
                    <a:pt x="6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1" name="Freeform 400"/>
            <p:cNvSpPr>
              <a:spLocks/>
            </p:cNvSpPr>
            <p:nvPr/>
          </p:nvSpPr>
          <p:spPr bwMode="auto">
            <a:xfrm>
              <a:off x="957581" y="6047405"/>
              <a:ext cx="99977" cy="308945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4" y="5"/>
                </a:cxn>
                <a:cxn ang="0">
                  <a:pos x="10" y="13"/>
                </a:cxn>
              </a:cxnLst>
              <a:rect l="0" t="0" r="r" b="b"/>
              <a:pathLst>
                <a:path w="73" h="315">
                  <a:moveTo>
                    <a:pt x="10" y="13"/>
                  </a:moveTo>
                  <a:cubicBezTo>
                    <a:pt x="73" y="97"/>
                    <a:pt x="67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7" y="209"/>
                    <a:pt x="65" y="87"/>
                    <a:pt x="4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2" name="Freeform 401"/>
            <p:cNvSpPr>
              <a:spLocks/>
            </p:cNvSpPr>
            <p:nvPr/>
          </p:nvSpPr>
          <p:spPr bwMode="auto">
            <a:xfrm>
              <a:off x="1212318" y="5965021"/>
              <a:ext cx="113674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2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2" y="399"/>
                  </a:cubicBezTo>
                  <a:cubicBezTo>
                    <a:pt x="12" y="395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3" name="Freeform 402"/>
            <p:cNvSpPr>
              <a:spLocks/>
            </p:cNvSpPr>
            <p:nvPr/>
          </p:nvSpPr>
          <p:spPr bwMode="auto">
            <a:xfrm>
              <a:off x="941146" y="5911079"/>
              <a:ext cx="184891" cy="445271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71" y="454"/>
                </a:cxn>
                <a:cxn ang="0">
                  <a:pos x="54" y="436"/>
                </a:cxn>
                <a:cxn ang="0">
                  <a:pos x="7" y="6"/>
                </a:cxn>
                <a:cxn ang="0">
                  <a:pos x="19" y="19"/>
                </a:cxn>
              </a:cxnLst>
              <a:rect l="0" t="0" r="r" b="b"/>
              <a:pathLst>
                <a:path w="135" h="454">
                  <a:moveTo>
                    <a:pt x="19" y="19"/>
                  </a:moveTo>
                  <a:cubicBezTo>
                    <a:pt x="135" y="141"/>
                    <a:pt x="127" y="314"/>
                    <a:pt x="71" y="454"/>
                  </a:cubicBezTo>
                  <a:cubicBezTo>
                    <a:pt x="72" y="450"/>
                    <a:pt x="53" y="440"/>
                    <a:pt x="54" y="436"/>
                  </a:cubicBezTo>
                  <a:cubicBezTo>
                    <a:pt x="108" y="301"/>
                    <a:pt x="121" y="125"/>
                    <a:pt x="7" y="6"/>
                  </a:cubicBezTo>
                  <a:cubicBezTo>
                    <a:pt x="0" y="0"/>
                    <a:pt x="17" y="17"/>
                    <a:pt x="19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4" name="Freeform 403"/>
            <p:cNvSpPr>
              <a:spLocks/>
            </p:cNvSpPr>
            <p:nvPr/>
          </p:nvSpPr>
          <p:spPr bwMode="auto">
            <a:xfrm>
              <a:off x="1064406" y="5965021"/>
              <a:ext cx="11367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2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2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5" name="Freeform 404"/>
            <p:cNvSpPr>
              <a:spLocks/>
            </p:cNvSpPr>
            <p:nvPr/>
          </p:nvSpPr>
          <p:spPr bwMode="auto">
            <a:xfrm>
              <a:off x="1156166" y="5888520"/>
              <a:ext cx="178043" cy="467830"/>
            </a:xfrm>
            <a:custGeom>
              <a:avLst/>
              <a:gdLst/>
              <a:ahLst/>
              <a:cxnLst>
                <a:cxn ang="0">
                  <a:pos x="114" y="18"/>
                </a:cxn>
                <a:cxn ang="0">
                  <a:pos x="20" y="477"/>
                </a:cxn>
                <a:cxn ang="0">
                  <a:pos x="34" y="461"/>
                </a:cxn>
                <a:cxn ang="0">
                  <a:pos x="124" y="6"/>
                </a:cxn>
                <a:cxn ang="0">
                  <a:pos x="114" y="18"/>
                </a:cxn>
              </a:cxnLst>
              <a:rect l="0" t="0" r="r" b="b"/>
              <a:pathLst>
                <a:path w="130" h="477">
                  <a:moveTo>
                    <a:pt x="114" y="18"/>
                  </a:moveTo>
                  <a:cubicBezTo>
                    <a:pt x="18" y="128"/>
                    <a:pt x="0" y="316"/>
                    <a:pt x="20" y="477"/>
                  </a:cubicBezTo>
                  <a:cubicBezTo>
                    <a:pt x="20" y="473"/>
                    <a:pt x="35" y="465"/>
                    <a:pt x="34" y="461"/>
                  </a:cubicBezTo>
                  <a:cubicBezTo>
                    <a:pt x="15" y="306"/>
                    <a:pt x="30" y="115"/>
                    <a:pt x="124" y="6"/>
                  </a:cubicBezTo>
                  <a:cubicBezTo>
                    <a:pt x="130" y="0"/>
                    <a:pt x="116" y="16"/>
                    <a:pt x="114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6" name="Freeform 405"/>
            <p:cNvSpPr>
              <a:spLocks/>
            </p:cNvSpPr>
            <p:nvPr/>
          </p:nvSpPr>
          <p:spPr bwMode="auto">
            <a:xfrm>
              <a:off x="1268470" y="5933636"/>
              <a:ext cx="78065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29" y="431"/>
                </a:cxn>
                <a:cxn ang="0">
                  <a:pos x="37" y="414"/>
                </a:cxn>
                <a:cxn ang="0">
                  <a:pos x="54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4" y="298"/>
                    <a:pt x="29" y="431"/>
                  </a:cubicBezTo>
                  <a:cubicBezTo>
                    <a:pt x="29" y="428"/>
                    <a:pt x="37" y="418"/>
                    <a:pt x="37" y="414"/>
                  </a:cubicBezTo>
                  <a:cubicBezTo>
                    <a:pt x="12" y="285"/>
                    <a:pt x="6" y="119"/>
                    <a:pt x="54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7" name="Freeform 406"/>
            <p:cNvSpPr>
              <a:spLocks/>
            </p:cNvSpPr>
            <p:nvPr/>
          </p:nvSpPr>
          <p:spPr bwMode="auto">
            <a:xfrm>
              <a:off x="1373926" y="6161175"/>
              <a:ext cx="65739" cy="195175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41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6" y="7"/>
                </a:cxn>
              </a:cxnLst>
              <a:rect l="0" t="0" r="r" b="b"/>
              <a:pathLst>
                <a:path w="48" h="199">
                  <a:moveTo>
                    <a:pt x="6" y="7"/>
                  </a:moveTo>
                  <a:cubicBezTo>
                    <a:pt x="41" y="53"/>
                    <a:pt x="48" y="132"/>
                    <a:pt x="41" y="199"/>
                  </a:cubicBezTo>
                  <a:cubicBezTo>
                    <a:pt x="41" y="197"/>
                    <a:pt x="35" y="194"/>
                    <a:pt x="35" y="192"/>
                  </a:cubicBezTo>
                  <a:cubicBezTo>
                    <a:pt x="43" y="127"/>
                    <a:pt x="37" y="48"/>
                    <a:pt x="2" y="3"/>
                  </a:cubicBezTo>
                  <a:cubicBezTo>
                    <a:pt x="0" y="0"/>
                    <a:pt x="5" y="6"/>
                    <a:pt x="6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8" name="Freeform 407"/>
            <p:cNvSpPr>
              <a:spLocks/>
            </p:cNvSpPr>
            <p:nvPr/>
          </p:nvSpPr>
          <p:spPr bwMode="auto">
            <a:xfrm>
              <a:off x="1353383" y="5999348"/>
              <a:ext cx="78065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2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9" name="Freeform 408"/>
            <p:cNvSpPr>
              <a:spLocks/>
            </p:cNvSpPr>
            <p:nvPr/>
          </p:nvSpPr>
          <p:spPr bwMode="auto">
            <a:xfrm>
              <a:off x="1419122" y="5965021"/>
              <a:ext cx="11367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0" name="Freeform 409"/>
            <p:cNvSpPr>
              <a:spLocks/>
            </p:cNvSpPr>
            <p:nvPr/>
          </p:nvSpPr>
          <p:spPr bwMode="auto">
            <a:xfrm>
              <a:off x="1382144" y="6011118"/>
              <a:ext cx="64369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2" y="340"/>
                </a:cxn>
                <a:cxn ang="0">
                  <a:pos x="45" y="4"/>
                </a:cxn>
                <a:cxn ang="0">
                  <a:pos x="42" y="12"/>
                </a:cxn>
              </a:cxnLst>
              <a:rect l="0" t="0" r="r" b="b"/>
              <a:pathLst>
                <a:path w="47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2" y="343"/>
                    <a:pt x="12" y="340"/>
                  </a:cubicBezTo>
                  <a:cubicBezTo>
                    <a:pt x="5" y="225"/>
                    <a:pt x="11" y="84"/>
                    <a:pt x="45" y="4"/>
                  </a:cubicBezTo>
                  <a:cubicBezTo>
                    <a:pt x="47" y="0"/>
                    <a:pt x="42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1" name="Freeform 410"/>
            <p:cNvSpPr>
              <a:spLocks/>
            </p:cNvSpPr>
            <p:nvPr/>
          </p:nvSpPr>
          <p:spPr bwMode="auto">
            <a:xfrm>
              <a:off x="1458840" y="6047405"/>
              <a:ext cx="99977" cy="308945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3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3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2" name="Freeform 411"/>
            <p:cNvSpPr>
              <a:spLocks/>
            </p:cNvSpPr>
            <p:nvPr/>
          </p:nvSpPr>
          <p:spPr bwMode="auto">
            <a:xfrm>
              <a:off x="1310926" y="5971887"/>
              <a:ext cx="78066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2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8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2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3" name="Freeform 412"/>
            <p:cNvSpPr>
              <a:spLocks/>
            </p:cNvSpPr>
            <p:nvPr/>
          </p:nvSpPr>
          <p:spPr bwMode="auto">
            <a:xfrm>
              <a:off x="1371188" y="5965021"/>
              <a:ext cx="113673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0" y="399"/>
                </a:cxn>
                <a:cxn ang="0">
                  <a:pos x="61" y="386"/>
                </a:cxn>
                <a:cxn ang="0">
                  <a:pos x="3" y="5"/>
                </a:cxn>
                <a:cxn ang="0">
                  <a:pos x="10" y="14"/>
                </a:cxn>
              </a:cxnLst>
              <a:rect l="0" t="0" r="r" b="b"/>
              <a:pathLst>
                <a:path w="83" h="399">
                  <a:moveTo>
                    <a:pt x="10" y="14"/>
                  </a:moveTo>
                  <a:cubicBezTo>
                    <a:pt x="72" y="107"/>
                    <a:pt x="83" y="265"/>
                    <a:pt x="70" y="399"/>
                  </a:cubicBezTo>
                  <a:cubicBezTo>
                    <a:pt x="71" y="395"/>
                    <a:pt x="61" y="389"/>
                    <a:pt x="61" y="386"/>
                  </a:cubicBezTo>
                  <a:cubicBezTo>
                    <a:pt x="74" y="255"/>
                    <a:pt x="64" y="96"/>
                    <a:pt x="3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4" name="Freeform 413"/>
            <p:cNvSpPr>
              <a:spLocks/>
            </p:cNvSpPr>
            <p:nvPr/>
          </p:nvSpPr>
          <p:spPr bwMode="auto">
            <a:xfrm>
              <a:off x="474127" y="6018964"/>
              <a:ext cx="157499" cy="337386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97" y="344"/>
                </a:cxn>
                <a:cxn ang="0">
                  <a:pos x="84" y="332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15" h="344">
                  <a:moveTo>
                    <a:pt x="14" y="13"/>
                  </a:moveTo>
                  <a:cubicBezTo>
                    <a:pt x="99" y="93"/>
                    <a:pt x="115" y="228"/>
                    <a:pt x="97" y="344"/>
                  </a:cubicBezTo>
                  <a:cubicBezTo>
                    <a:pt x="97" y="341"/>
                    <a:pt x="84" y="335"/>
                    <a:pt x="84" y="332"/>
                  </a:cubicBezTo>
                  <a:cubicBezTo>
                    <a:pt x="102" y="220"/>
                    <a:pt x="88" y="83"/>
                    <a:pt x="5" y="5"/>
                  </a:cubicBezTo>
                  <a:cubicBezTo>
                    <a:pt x="0" y="0"/>
                    <a:pt x="12" y="11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5" name="Freeform 414"/>
            <p:cNvSpPr>
              <a:spLocks/>
            </p:cNvSpPr>
            <p:nvPr/>
          </p:nvSpPr>
          <p:spPr bwMode="auto">
            <a:xfrm>
              <a:off x="523431" y="6047405"/>
              <a:ext cx="98608" cy="308945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6" name="Freeform 415"/>
            <p:cNvSpPr>
              <a:spLocks/>
            </p:cNvSpPr>
            <p:nvPr/>
          </p:nvSpPr>
          <p:spPr bwMode="auto">
            <a:xfrm>
              <a:off x="442627" y="6069964"/>
              <a:ext cx="145174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6" h="292">
                  <a:moveTo>
                    <a:pt x="12" y="11"/>
                  </a:moveTo>
                  <a:cubicBezTo>
                    <a:pt x="91" y="79"/>
                    <a:pt x="106" y="194"/>
                    <a:pt x="89" y="292"/>
                  </a:cubicBezTo>
                  <a:cubicBezTo>
                    <a:pt x="90" y="289"/>
                    <a:pt x="77" y="285"/>
                    <a:pt x="78" y="282"/>
                  </a:cubicBezTo>
                  <a:cubicBezTo>
                    <a:pt x="94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7" name="Freeform 416"/>
            <p:cNvSpPr>
              <a:spLocks/>
            </p:cNvSpPr>
            <p:nvPr/>
          </p:nvSpPr>
          <p:spPr bwMode="auto">
            <a:xfrm>
              <a:off x="501518" y="5933636"/>
              <a:ext cx="78065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30" y="431"/>
                </a:cxn>
                <a:cxn ang="0">
                  <a:pos x="37" y="414"/>
                </a:cxn>
                <a:cxn ang="0">
                  <a:pos x="54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5" y="298"/>
                    <a:pt x="30" y="431"/>
                  </a:cubicBezTo>
                  <a:cubicBezTo>
                    <a:pt x="29" y="428"/>
                    <a:pt x="37" y="418"/>
                    <a:pt x="37" y="414"/>
                  </a:cubicBezTo>
                  <a:cubicBezTo>
                    <a:pt x="12" y="285"/>
                    <a:pt x="6" y="119"/>
                    <a:pt x="54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8" name="Freeform 417"/>
            <p:cNvSpPr>
              <a:spLocks/>
            </p:cNvSpPr>
            <p:nvPr/>
          </p:nvSpPr>
          <p:spPr bwMode="auto">
            <a:xfrm>
              <a:off x="606974" y="6161175"/>
              <a:ext cx="65739" cy="195175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41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6" y="7"/>
                </a:cxn>
              </a:cxnLst>
              <a:rect l="0" t="0" r="r" b="b"/>
              <a:pathLst>
                <a:path w="48" h="199">
                  <a:moveTo>
                    <a:pt x="6" y="7"/>
                  </a:moveTo>
                  <a:cubicBezTo>
                    <a:pt x="42" y="53"/>
                    <a:pt x="48" y="132"/>
                    <a:pt x="41" y="199"/>
                  </a:cubicBezTo>
                  <a:cubicBezTo>
                    <a:pt x="41" y="197"/>
                    <a:pt x="35" y="194"/>
                    <a:pt x="35" y="192"/>
                  </a:cubicBezTo>
                  <a:cubicBezTo>
                    <a:pt x="43" y="127"/>
                    <a:pt x="37" y="48"/>
                    <a:pt x="2" y="3"/>
                  </a:cubicBezTo>
                  <a:cubicBezTo>
                    <a:pt x="0" y="0"/>
                    <a:pt x="5" y="6"/>
                    <a:pt x="6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9" name="Freeform 418"/>
            <p:cNvSpPr>
              <a:spLocks/>
            </p:cNvSpPr>
            <p:nvPr/>
          </p:nvSpPr>
          <p:spPr bwMode="auto">
            <a:xfrm>
              <a:off x="586430" y="5999348"/>
              <a:ext cx="78066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3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0" name="Freeform 419"/>
            <p:cNvSpPr>
              <a:spLocks/>
            </p:cNvSpPr>
            <p:nvPr/>
          </p:nvSpPr>
          <p:spPr bwMode="auto">
            <a:xfrm>
              <a:off x="652170" y="5965021"/>
              <a:ext cx="113672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3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5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1" name="Freeform 420"/>
            <p:cNvSpPr>
              <a:spLocks/>
            </p:cNvSpPr>
            <p:nvPr/>
          </p:nvSpPr>
          <p:spPr bwMode="auto">
            <a:xfrm>
              <a:off x="615192" y="6011118"/>
              <a:ext cx="64369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2" y="340"/>
                </a:cxn>
                <a:cxn ang="0">
                  <a:pos x="45" y="4"/>
                </a:cxn>
                <a:cxn ang="0">
                  <a:pos x="42" y="12"/>
                </a:cxn>
              </a:cxnLst>
              <a:rect l="0" t="0" r="r" b="b"/>
              <a:pathLst>
                <a:path w="47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3" y="343"/>
                    <a:pt x="12" y="340"/>
                  </a:cubicBezTo>
                  <a:cubicBezTo>
                    <a:pt x="5" y="225"/>
                    <a:pt x="11" y="84"/>
                    <a:pt x="45" y="4"/>
                  </a:cubicBezTo>
                  <a:cubicBezTo>
                    <a:pt x="47" y="0"/>
                    <a:pt x="42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2" name="Freeform 421"/>
            <p:cNvSpPr>
              <a:spLocks/>
            </p:cNvSpPr>
            <p:nvPr/>
          </p:nvSpPr>
          <p:spPr bwMode="auto">
            <a:xfrm>
              <a:off x="691888" y="6047405"/>
              <a:ext cx="99977" cy="308945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3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3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3" name="Freeform 422"/>
            <p:cNvSpPr>
              <a:spLocks/>
            </p:cNvSpPr>
            <p:nvPr/>
          </p:nvSpPr>
          <p:spPr bwMode="auto">
            <a:xfrm>
              <a:off x="543975" y="5971887"/>
              <a:ext cx="78064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2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8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2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4" name="Freeform 423"/>
            <p:cNvSpPr>
              <a:spLocks/>
            </p:cNvSpPr>
            <p:nvPr/>
          </p:nvSpPr>
          <p:spPr bwMode="auto">
            <a:xfrm>
              <a:off x="604236" y="5965021"/>
              <a:ext cx="113673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1" y="399"/>
                </a:cxn>
                <a:cxn ang="0">
                  <a:pos x="61" y="386"/>
                </a:cxn>
                <a:cxn ang="0">
                  <a:pos x="3" y="5"/>
                </a:cxn>
                <a:cxn ang="0">
                  <a:pos x="10" y="14"/>
                </a:cxn>
              </a:cxnLst>
              <a:rect l="0" t="0" r="r" b="b"/>
              <a:pathLst>
                <a:path w="83" h="399">
                  <a:moveTo>
                    <a:pt x="10" y="14"/>
                  </a:moveTo>
                  <a:cubicBezTo>
                    <a:pt x="72" y="107"/>
                    <a:pt x="83" y="265"/>
                    <a:pt x="71" y="399"/>
                  </a:cubicBezTo>
                  <a:cubicBezTo>
                    <a:pt x="71" y="396"/>
                    <a:pt x="61" y="389"/>
                    <a:pt x="61" y="386"/>
                  </a:cubicBezTo>
                  <a:cubicBezTo>
                    <a:pt x="74" y="255"/>
                    <a:pt x="64" y="96"/>
                    <a:pt x="3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5" name="Freeform 424"/>
            <p:cNvSpPr>
              <a:spLocks/>
            </p:cNvSpPr>
            <p:nvPr/>
          </p:nvSpPr>
          <p:spPr bwMode="auto">
            <a:xfrm>
              <a:off x="1616338" y="5920886"/>
              <a:ext cx="301303" cy="432522"/>
            </a:xfrm>
            <a:custGeom>
              <a:avLst/>
              <a:gdLst/>
              <a:ahLst/>
              <a:cxnLst>
                <a:cxn ang="0">
                  <a:pos x="194" y="15"/>
                </a:cxn>
                <a:cxn ang="0">
                  <a:pos x="35" y="441"/>
                </a:cxn>
                <a:cxn ang="0">
                  <a:pos x="58" y="427"/>
                </a:cxn>
                <a:cxn ang="0">
                  <a:pos x="211" y="5"/>
                </a:cxn>
                <a:cxn ang="0">
                  <a:pos x="194" y="15"/>
                </a:cxn>
              </a:cxnLst>
              <a:rect l="0" t="0" r="r" b="b"/>
              <a:pathLst>
                <a:path w="220" h="441">
                  <a:moveTo>
                    <a:pt x="194" y="15"/>
                  </a:moveTo>
                  <a:cubicBezTo>
                    <a:pt x="30" y="118"/>
                    <a:pt x="0" y="293"/>
                    <a:pt x="35" y="441"/>
                  </a:cubicBezTo>
                  <a:cubicBezTo>
                    <a:pt x="34" y="438"/>
                    <a:pt x="59" y="431"/>
                    <a:pt x="58" y="427"/>
                  </a:cubicBezTo>
                  <a:cubicBezTo>
                    <a:pt x="25" y="283"/>
                    <a:pt x="51" y="106"/>
                    <a:pt x="211" y="5"/>
                  </a:cubicBezTo>
                  <a:cubicBezTo>
                    <a:pt x="220" y="0"/>
                    <a:pt x="197" y="14"/>
                    <a:pt x="194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6" name="Freeform 425"/>
            <p:cNvSpPr>
              <a:spLocks/>
            </p:cNvSpPr>
            <p:nvPr/>
          </p:nvSpPr>
          <p:spPr bwMode="auto">
            <a:xfrm>
              <a:off x="1612229" y="5807117"/>
              <a:ext cx="135587" cy="523733"/>
            </a:xfrm>
            <a:custGeom>
              <a:avLst/>
              <a:gdLst/>
              <a:ahLst/>
              <a:cxnLst>
                <a:cxn ang="0">
                  <a:pos x="87" y="19"/>
                </a:cxn>
                <a:cxn ang="0">
                  <a:pos x="15" y="534"/>
                </a:cxn>
                <a:cxn ang="0">
                  <a:pos x="26" y="516"/>
                </a:cxn>
                <a:cxn ang="0">
                  <a:pos x="95" y="6"/>
                </a:cxn>
                <a:cxn ang="0">
                  <a:pos x="87" y="19"/>
                </a:cxn>
              </a:cxnLst>
              <a:rect l="0" t="0" r="r" b="b"/>
              <a:pathLst>
                <a:path w="99" h="534">
                  <a:moveTo>
                    <a:pt x="87" y="19"/>
                  </a:moveTo>
                  <a:cubicBezTo>
                    <a:pt x="13" y="143"/>
                    <a:pt x="0" y="354"/>
                    <a:pt x="15" y="534"/>
                  </a:cubicBezTo>
                  <a:cubicBezTo>
                    <a:pt x="15" y="530"/>
                    <a:pt x="27" y="521"/>
                    <a:pt x="26" y="516"/>
                  </a:cubicBezTo>
                  <a:cubicBezTo>
                    <a:pt x="11" y="342"/>
                    <a:pt x="23" y="128"/>
                    <a:pt x="95" y="6"/>
                  </a:cubicBezTo>
                  <a:cubicBezTo>
                    <a:pt x="99" y="0"/>
                    <a:pt x="89" y="17"/>
                    <a:pt x="87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7" name="Freeform 426"/>
            <p:cNvSpPr>
              <a:spLocks/>
            </p:cNvSpPr>
            <p:nvPr/>
          </p:nvSpPr>
          <p:spPr bwMode="auto">
            <a:xfrm>
              <a:off x="1343797" y="5856155"/>
              <a:ext cx="205433" cy="467830"/>
            </a:xfrm>
            <a:custGeom>
              <a:avLst/>
              <a:gdLst/>
              <a:ahLst/>
              <a:cxnLst>
                <a:cxn ang="0">
                  <a:pos x="130" y="20"/>
                </a:cxn>
                <a:cxn ang="0">
                  <a:pos x="78" y="477"/>
                </a:cxn>
                <a:cxn ang="0">
                  <a:pos x="97" y="459"/>
                </a:cxn>
                <a:cxn ang="0">
                  <a:pos x="143" y="7"/>
                </a:cxn>
                <a:cxn ang="0">
                  <a:pos x="130" y="20"/>
                </a:cxn>
              </a:cxnLst>
              <a:rect l="0" t="0" r="r" b="b"/>
              <a:pathLst>
                <a:path w="150" h="477">
                  <a:moveTo>
                    <a:pt x="130" y="20"/>
                  </a:moveTo>
                  <a:cubicBezTo>
                    <a:pt x="0" y="147"/>
                    <a:pt x="12" y="329"/>
                    <a:pt x="78" y="477"/>
                  </a:cubicBezTo>
                  <a:cubicBezTo>
                    <a:pt x="76" y="473"/>
                    <a:pt x="98" y="462"/>
                    <a:pt x="97" y="459"/>
                  </a:cubicBezTo>
                  <a:cubicBezTo>
                    <a:pt x="33" y="316"/>
                    <a:pt x="16" y="131"/>
                    <a:pt x="143" y="7"/>
                  </a:cubicBezTo>
                  <a:cubicBezTo>
                    <a:pt x="150" y="0"/>
                    <a:pt x="132" y="17"/>
                    <a:pt x="130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8" name="Freeform 427"/>
            <p:cNvSpPr>
              <a:spLocks/>
            </p:cNvSpPr>
            <p:nvPr/>
          </p:nvSpPr>
          <p:spPr bwMode="auto">
            <a:xfrm>
              <a:off x="1416383" y="5833596"/>
              <a:ext cx="301302" cy="433504"/>
            </a:xfrm>
            <a:custGeom>
              <a:avLst/>
              <a:gdLst/>
              <a:ahLst/>
              <a:cxnLst>
                <a:cxn ang="0">
                  <a:pos x="194" y="16"/>
                </a:cxn>
                <a:cxn ang="0">
                  <a:pos x="34" y="442"/>
                </a:cxn>
                <a:cxn ang="0">
                  <a:pos x="58" y="427"/>
                </a:cxn>
                <a:cxn ang="0">
                  <a:pos x="211" y="6"/>
                </a:cxn>
                <a:cxn ang="0">
                  <a:pos x="194" y="16"/>
                </a:cxn>
              </a:cxnLst>
              <a:rect l="0" t="0" r="r" b="b"/>
              <a:pathLst>
                <a:path w="220" h="442">
                  <a:moveTo>
                    <a:pt x="194" y="16"/>
                  </a:moveTo>
                  <a:cubicBezTo>
                    <a:pt x="30" y="119"/>
                    <a:pt x="0" y="293"/>
                    <a:pt x="34" y="442"/>
                  </a:cubicBezTo>
                  <a:cubicBezTo>
                    <a:pt x="33" y="438"/>
                    <a:pt x="59" y="431"/>
                    <a:pt x="58" y="427"/>
                  </a:cubicBezTo>
                  <a:cubicBezTo>
                    <a:pt x="25" y="283"/>
                    <a:pt x="50" y="106"/>
                    <a:pt x="211" y="6"/>
                  </a:cubicBezTo>
                  <a:cubicBezTo>
                    <a:pt x="220" y="0"/>
                    <a:pt x="197" y="14"/>
                    <a:pt x="194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9" name="Freeform 428"/>
            <p:cNvSpPr>
              <a:spLocks/>
            </p:cNvSpPr>
            <p:nvPr/>
          </p:nvSpPr>
          <p:spPr bwMode="auto">
            <a:xfrm>
              <a:off x="1668381" y="5831636"/>
              <a:ext cx="135586" cy="524714"/>
            </a:xfrm>
            <a:custGeom>
              <a:avLst/>
              <a:gdLst/>
              <a:ahLst/>
              <a:cxnLst>
                <a:cxn ang="0">
                  <a:pos x="88" y="20"/>
                </a:cxn>
                <a:cxn ang="0">
                  <a:pos x="16" y="535"/>
                </a:cxn>
                <a:cxn ang="0">
                  <a:pos x="26" y="517"/>
                </a:cxn>
                <a:cxn ang="0">
                  <a:pos x="95" y="7"/>
                </a:cxn>
                <a:cxn ang="0">
                  <a:pos x="88" y="20"/>
                </a:cxn>
              </a:cxnLst>
              <a:rect l="0" t="0" r="r" b="b"/>
              <a:pathLst>
                <a:path w="99" h="535">
                  <a:moveTo>
                    <a:pt x="88" y="20"/>
                  </a:moveTo>
                  <a:cubicBezTo>
                    <a:pt x="14" y="144"/>
                    <a:pt x="0" y="355"/>
                    <a:pt x="16" y="535"/>
                  </a:cubicBezTo>
                  <a:cubicBezTo>
                    <a:pt x="15" y="530"/>
                    <a:pt x="27" y="522"/>
                    <a:pt x="26" y="517"/>
                  </a:cubicBezTo>
                  <a:cubicBezTo>
                    <a:pt x="11" y="343"/>
                    <a:pt x="23" y="129"/>
                    <a:pt x="95" y="7"/>
                  </a:cubicBezTo>
                  <a:cubicBezTo>
                    <a:pt x="99" y="0"/>
                    <a:pt x="89" y="18"/>
                    <a:pt x="88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0" name="Freeform 429"/>
            <p:cNvSpPr>
              <a:spLocks/>
            </p:cNvSpPr>
            <p:nvPr/>
          </p:nvSpPr>
          <p:spPr bwMode="auto">
            <a:xfrm>
              <a:off x="1686185" y="5884598"/>
              <a:ext cx="206804" cy="467828"/>
            </a:xfrm>
            <a:custGeom>
              <a:avLst/>
              <a:gdLst/>
              <a:ahLst/>
              <a:cxnLst>
                <a:cxn ang="0">
                  <a:pos x="130" y="19"/>
                </a:cxn>
                <a:cxn ang="0">
                  <a:pos x="78" y="477"/>
                </a:cxn>
                <a:cxn ang="0">
                  <a:pos x="97" y="458"/>
                </a:cxn>
                <a:cxn ang="0">
                  <a:pos x="144" y="7"/>
                </a:cxn>
                <a:cxn ang="0">
                  <a:pos x="130" y="19"/>
                </a:cxn>
              </a:cxnLst>
              <a:rect l="0" t="0" r="r" b="b"/>
              <a:pathLst>
                <a:path w="151" h="477">
                  <a:moveTo>
                    <a:pt x="130" y="19"/>
                  </a:moveTo>
                  <a:cubicBezTo>
                    <a:pt x="0" y="147"/>
                    <a:pt x="12" y="329"/>
                    <a:pt x="78" y="477"/>
                  </a:cubicBezTo>
                  <a:cubicBezTo>
                    <a:pt x="76" y="473"/>
                    <a:pt x="99" y="462"/>
                    <a:pt x="97" y="458"/>
                  </a:cubicBezTo>
                  <a:cubicBezTo>
                    <a:pt x="33" y="316"/>
                    <a:pt x="17" y="131"/>
                    <a:pt x="144" y="7"/>
                  </a:cubicBezTo>
                  <a:cubicBezTo>
                    <a:pt x="151" y="0"/>
                    <a:pt x="132" y="17"/>
                    <a:pt x="130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1" name="Freeform 430"/>
            <p:cNvSpPr>
              <a:spLocks/>
            </p:cNvSpPr>
            <p:nvPr/>
          </p:nvSpPr>
          <p:spPr bwMode="auto">
            <a:xfrm>
              <a:off x="1436926" y="5734539"/>
              <a:ext cx="236933" cy="593369"/>
            </a:xfrm>
            <a:custGeom>
              <a:avLst/>
              <a:gdLst/>
              <a:ahLst/>
              <a:cxnLst>
                <a:cxn ang="0">
                  <a:pos x="20" y="21"/>
                </a:cxn>
                <a:cxn ang="0">
                  <a:pos x="146" y="605"/>
                </a:cxn>
                <a:cxn ang="0">
                  <a:pos x="128" y="585"/>
                </a:cxn>
                <a:cxn ang="0">
                  <a:pos x="7" y="7"/>
                </a:cxn>
                <a:cxn ang="0">
                  <a:pos x="20" y="21"/>
                </a:cxn>
              </a:cxnLst>
              <a:rect l="0" t="0" r="r" b="b"/>
              <a:pathLst>
                <a:path w="173" h="605">
                  <a:moveTo>
                    <a:pt x="20" y="21"/>
                  </a:moveTo>
                  <a:cubicBezTo>
                    <a:pt x="150" y="162"/>
                    <a:pt x="173" y="401"/>
                    <a:pt x="146" y="605"/>
                  </a:cubicBezTo>
                  <a:cubicBezTo>
                    <a:pt x="147" y="600"/>
                    <a:pt x="127" y="590"/>
                    <a:pt x="128" y="585"/>
                  </a:cubicBezTo>
                  <a:cubicBezTo>
                    <a:pt x="154" y="387"/>
                    <a:pt x="133" y="145"/>
                    <a:pt x="7" y="7"/>
                  </a:cubicBezTo>
                  <a:cubicBezTo>
                    <a:pt x="0" y="0"/>
                    <a:pt x="18" y="19"/>
                    <a:pt x="20" y="2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2" name="Freeform 431"/>
            <p:cNvSpPr>
              <a:spLocks/>
            </p:cNvSpPr>
            <p:nvPr/>
          </p:nvSpPr>
          <p:spPr bwMode="auto">
            <a:xfrm>
              <a:off x="1473904" y="5671770"/>
              <a:ext cx="238303" cy="593369"/>
            </a:xfrm>
            <a:custGeom>
              <a:avLst/>
              <a:gdLst/>
              <a:ahLst/>
              <a:cxnLst>
                <a:cxn ang="0">
                  <a:pos x="21" y="22"/>
                </a:cxn>
                <a:cxn ang="0">
                  <a:pos x="147" y="605"/>
                </a:cxn>
                <a:cxn ang="0">
                  <a:pos x="128" y="585"/>
                </a:cxn>
                <a:cxn ang="0">
                  <a:pos x="7" y="8"/>
                </a:cxn>
                <a:cxn ang="0">
                  <a:pos x="21" y="22"/>
                </a:cxn>
              </a:cxnLst>
              <a:rect l="0" t="0" r="r" b="b"/>
              <a:pathLst>
                <a:path w="174" h="605">
                  <a:moveTo>
                    <a:pt x="21" y="22"/>
                  </a:moveTo>
                  <a:cubicBezTo>
                    <a:pt x="150" y="162"/>
                    <a:pt x="174" y="401"/>
                    <a:pt x="147" y="605"/>
                  </a:cubicBezTo>
                  <a:cubicBezTo>
                    <a:pt x="147" y="600"/>
                    <a:pt x="127" y="590"/>
                    <a:pt x="128" y="585"/>
                  </a:cubicBezTo>
                  <a:cubicBezTo>
                    <a:pt x="154" y="388"/>
                    <a:pt x="134" y="145"/>
                    <a:pt x="7" y="8"/>
                  </a:cubicBezTo>
                  <a:cubicBezTo>
                    <a:pt x="0" y="0"/>
                    <a:pt x="18" y="19"/>
                    <a:pt x="21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3" name="Freeform 432"/>
            <p:cNvSpPr>
              <a:spLocks/>
            </p:cNvSpPr>
            <p:nvPr/>
          </p:nvSpPr>
          <p:spPr bwMode="auto">
            <a:xfrm>
              <a:off x="1514990" y="5616846"/>
              <a:ext cx="106827" cy="716947"/>
            </a:xfrm>
            <a:custGeom>
              <a:avLst/>
              <a:gdLst/>
              <a:ahLst/>
              <a:cxnLst>
                <a:cxn ang="0">
                  <a:pos x="9" y="26"/>
                </a:cxn>
                <a:cxn ang="0">
                  <a:pos x="66" y="731"/>
                </a:cxn>
                <a:cxn ang="0">
                  <a:pos x="57" y="707"/>
                </a:cxn>
                <a:cxn ang="0">
                  <a:pos x="3" y="9"/>
                </a:cxn>
                <a:cxn ang="0">
                  <a:pos x="9" y="26"/>
                </a:cxn>
              </a:cxnLst>
              <a:rect l="0" t="0" r="r" b="b"/>
              <a:pathLst>
                <a:path w="78" h="731">
                  <a:moveTo>
                    <a:pt x="9" y="26"/>
                  </a:moveTo>
                  <a:cubicBezTo>
                    <a:pt x="67" y="196"/>
                    <a:pt x="78" y="485"/>
                    <a:pt x="66" y="731"/>
                  </a:cubicBezTo>
                  <a:cubicBezTo>
                    <a:pt x="66" y="725"/>
                    <a:pt x="57" y="713"/>
                    <a:pt x="57" y="707"/>
                  </a:cubicBezTo>
                  <a:cubicBezTo>
                    <a:pt x="69" y="468"/>
                    <a:pt x="60" y="175"/>
                    <a:pt x="3" y="9"/>
                  </a:cubicBezTo>
                  <a:cubicBezTo>
                    <a:pt x="0" y="0"/>
                    <a:pt x="8" y="23"/>
                    <a:pt x="9" y="2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4" name="Freeform 433"/>
            <p:cNvSpPr>
              <a:spLocks/>
            </p:cNvSpPr>
            <p:nvPr/>
          </p:nvSpPr>
          <p:spPr bwMode="auto">
            <a:xfrm>
              <a:off x="1432817" y="5687462"/>
              <a:ext cx="161608" cy="641426"/>
            </a:xfrm>
            <a:custGeom>
              <a:avLst/>
              <a:gdLst/>
              <a:ahLst/>
              <a:cxnLst>
                <a:cxn ang="0">
                  <a:pos x="16" y="27"/>
                </a:cxn>
                <a:cxn ang="0">
                  <a:pos x="57" y="654"/>
                </a:cxn>
                <a:cxn ang="0">
                  <a:pos x="42" y="629"/>
                </a:cxn>
                <a:cxn ang="0">
                  <a:pos x="5" y="10"/>
                </a:cxn>
                <a:cxn ang="0">
                  <a:pos x="16" y="27"/>
                </a:cxn>
              </a:cxnLst>
              <a:rect l="0" t="0" r="r" b="b"/>
              <a:pathLst>
                <a:path w="118" h="654">
                  <a:moveTo>
                    <a:pt x="16" y="27"/>
                  </a:moveTo>
                  <a:cubicBezTo>
                    <a:pt x="118" y="202"/>
                    <a:pt x="109" y="452"/>
                    <a:pt x="57" y="654"/>
                  </a:cubicBezTo>
                  <a:cubicBezTo>
                    <a:pt x="58" y="649"/>
                    <a:pt x="41" y="634"/>
                    <a:pt x="42" y="629"/>
                  </a:cubicBezTo>
                  <a:cubicBezTo>
                    <a:pt x="92" y="433"/>
                    <a:pt x="105" y="180"/>
                    <a:pt x="5" y="10"/>
                  </a:cubicBezTo>
                  <a:cubicBezTo>
                    <a:pt x="0" y="0"/>
                    <a:pt x="14" y="24"/>
                    <a:pt x="16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5" name="Freeform 434"/>
            <p:cNvSpPr>
              <a:spLocks/>
            </p:cNvSpPr>
            <p:nvPr/>
          </p:nvSpPr>
          <p:spPr bwMode="auto">
            <a:xfrm>
              <a:off x="1238340" y="6006214"/>
              <a:ext cx="135586" cy="296194"/>
            </a:xfrm>
            <a:custGeom>
              <a:avLst/>
              <a:gdLst/>
              <a:ahLst/>
              <a:cxnLst>
                <a:cxn ang="0">
                  <a:pos x="88" y="11"/>
                </a:cxn>
                <a:cxn ang="0">
                  <a:pos x="15" y="302"/>
                </a:cxn>
                <a:cxn ang="0">
                  <a:pos x="26" y="292"/>
                </a:cxn>
                <a:cxn ang="0">
                  <a:pos x="95" y="4"/>
                </a:cxn>
                <a:cxn ang="0">
                  <a:pos x="88" y="11"/>
                </a:cxn>
              </a:cxnLst>
              <a:rect l="0" t="0" r="r" b="b"/>
              <a:pathLst>
                <a:path w="99" h="302">
                  <a:moveTo>
                    <a:pt x="88" y="11"/>
                  </a:moveTo>
                  <a:cubicBezTo>
                    <a:pt x="14" y="81"/>
                    <a:pt x="0" y="200"/>
                    <a:pt x="15" y="302"/>
                  </a:cubicBezTo>
                  <a:cubicBezTo>
                    <a:pt x="15" y="299"/>
                    <a:pt x="27" y="294"/>
                    <a:pt x="26" y="292"/>
                  </a:cubicBezTo>
                  <a:cubicBezTo>
                    <a:pt x="11" y="193"/>
                    <a:pt x="23" y="72"/>
                    <a:pt x="95" y="4"/>
                  </a:cubicBezTo>
                  <a:cubicBezTo>
                    <a:pt x="99" y="0"/>
                    <a:pt x="89" y="10"/>
                    <a:pt x="88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6" name="Freeform 435"/>
            <p:cNvSpPr>
              <a:spLocks/>
            </p:cNvSpPr>
            <p:nvPr/>
          </p:nvSpPr>
          <p:spPr bwMode="auto">
            <a:xfrm>
              <a:off x="1256145" y="5774751"/>
              <a:ext cx="162977" cy="541388"/>
            </a:xfrm>
            <a:custGeom>
              <a:avLst/>
              <a:gdLst/>
              <a:ahLst/>
              <a:cxnLst>
                <a:cxn ang="0">
                  <a:pos x="17" y="23"/>
                </a:cxn>
                <a:cxn ang="0">
                  <a:pos x="56" y="552"/>
                </a:cxn>
                <a:cxn ang="0">
                  <a:pos x="41" y="531"/>
                </a:cxn>
                <a:cxn ang="0">
                  <a:pos x="6" y="8"/>
                </a:cxn>
                <a:cxn ang="0">
                  <a:pos x="17" y="23"/>
                </a:cxn>
              </a:cxnLst>
              <a:rect l="0" t="0" r="r" b="b"/>
              <a:pathLst>
                <a:path w="119" h="552">
                  <a:moveTo>
                    <a:pt x="17" y="23"/>
                  </a:moveTo>
                  <a:cubicBezTo>
                    <a:pt x="119" y="170"/>
                    <a:pt x="109" y="382"/>
                    <a:pt x="56" y="552"/>
                  </a:cubicBezTo>
                  <a:cubicBezTo>
                    <a:pt x="57" y="548"/>
                    <a:pt x="40" y="536"/>
                    <a:pt x="41" y="531"/>
                  </a:cubicBezTo>
                  <a:cubicBezTo>
                    <a:pt x="92" y="366"/>
                    <a:pt x="106" y="152"/>
                    <a:pt x="6" y="8"/>
                  </a:cubicBezTo>
                  <a:cubicBezTo>
                    <a:pt x="0" y="0"/>
                    <a:pt x="15" y="21"/>
                    <a:pt x="17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7" name="Freeform 436"/>
            <p:cNvSpPr>
              <a:spLocks/>
            </p:cNvSpPr>
            <p:nvPr/>
          </p:nvSpPr>
          <p:spPr bwMode="auto">
            <a:xfrm>
              <a:off x="1042493" y="5702174"/>
              <a:ext cx="195847" cy="603177"/>
            </a:xfrm>
            <a:custGeom>
              <a:avLst/>
              <a:gdLst/>
              <a:ahLst/>
              <a:cxnLst>
                <a:cxn ang="0">
                  <a:pos x="56" y="25"/>
                </a:cxn>
                <a:cxn ang="0">
                  <a:pos x="15" y="615"/>
                </a:cxn>
                <a:cxn ang="0">
                  <a:pos x="2" y="592"/>
                </a:cxn>
                <a:cxn ang="0">
                  <a:pos x="47" y="9"/>
                </a:cxn>
                <a:cxn ang="0">
                  <a:pos x="56" y="25"/>
                </a:cxn>
              </a:cxnLst>
              <a:rect l="0" t="0" r="r" b="b"/>
              <a:pathLst>
                <a:path w="143" h="615">
                  <a:moveTo>
                    <a:pt x="56" y="25"/>
                  </a:moveTo>
                  <a:cubicBezTo>
                    <a:pt x="143" y="182"/>
                    <a:pt x="99" y="420"/>
                    <a:pt x="15" y="615"/>
                  </a:cubicBezTo>
                  <a:cubicBezTo>
                    <a:pt x="17" y="610"/>
                    <a:pt x="0" y="597"/>
                    <a:pt x="2" y="592"/>
                  </a:cubicBezTo>
                  <a:cubicBezTo>
                    <a:pt x="83" y="403"/>
                    <a:pt x="132" y="163"/>
                    <a:pt x="47" y="9"/>
                  </a:cubicBezTo>
                  <a:cubicBezTo>
                    <a:pt x="42" y="0"/>
                    <a:pt x="54" y="22"/>
                    <a:pt x="56" y="2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8" name="Freeform 437"/>
            <p:cNvSpPr>
              <a:spLocks/>
            </p:cNvSpPr>
            <p:nvPr/>
          </p:nvSpPr>
          <p:spPr bwMode="auto">
            <a:xfrm>
              <a:off x="1223275" y="5815943"/>
              <a:ext cx="135586" cy="523734"/>
            </a:xfrm>
            <a:custGeom>
              <a:avLst/>
              <a:gdLst/>
              <a:ahLst/>
              <a:cxnLst>
                <a:cxn ang="0">
                  <a:pos x="12" y="19"/>
                </a:cxn>
                <a:cxn ang="0">
                  <a:pos x="84" y="534"/>
                </a:cxn>
                <a:cxn ang="0">
                  <a:pos x="73" y="516"/>
                </a:cxn>
                <a:cxn ang="0">
                  <a:pos x="4" y="7"/>
                </a:cxn>
                <a:cxn ang="0">
                  <a:pos x="12" y="19"/>
                </a:cxn>
              </a:cxnLst>
              <a:rect l="0" t="0" r="r" b="b"/>
              <a:pathLst>
                <a:path w="99" h="534">
                  <a:moveTo>
                    <a:pt x="12" y="19"/>
                  </a:moveTo>
                  <a:cubicBezTo>
                    <a:pt x="86" y="143"/>
                    <a:pt x="99" y="354"/>
                    <a:pt x="84" y="534"/>
                  </a:cubicBezTo>
                  <a:cubicBezTo>
                    <a:pt x="84" y="530"/>
                    <a:pt x="72" y="521"/>
                    <a:pt x="73" y="516"/>
                  </a:cubicBezTo>
                  <a:cubicBezTo>
                    <a:pt x="88" y="342"/>
                    <a:pt x="76" y="128"/>
                    <a:pt x="4" y="7"/>
                  </a:cubicBezTo>
                  <a:cubicBezTo>
                    <a:pt x="0" y="0"/>
                    <a:pt x="10" y="17"/>
                    <a:pt x="12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9" name="Freeform 438"/>
            <p:cNvSpPr>
              <a:spLocks/>
            </p:cNvSpPr>
            <p:nvPr/>
          </p:nvSpPr>
          <p:spPr bwMode="auto">
            <a:xfrm>
              <a:off x="991820" y="5856155"/>
              <a:ext cx="206804" cy="467830"/>
            </a:xfrm>
            <a:custGeom>
              <a:avLst/>
              <a:gdLst/>
              <a:ahLst/>
              <a:cxnLst>
                <a:cxn ang="0">
                  <a:pos x="21" y="19"/>
                </a:cxn>
                <a:cxn ang="0">
                  <a:pos x="73" y="477"/>
                </a:cxn>
                <a:cxn ang="0">
                  <a:pos x="54" y="459"/>
                </a:cxn>
                <a:cxn ang="0">
                  <a:pos x="7" y="7"/>
                </a:cxn>
                <a:cxn ang="0">
                  <a:pos x="21" y="19"/>
                </a:cxn>
              </a:cxnLst>
              <a:rect l="0" t="0" r="r" b="b"/>
              <a:pathLst>
                <a:path w="151" h="477">
                  <a:moveTo>
                    <a:pt x="21" y="19"/>
                  </a:moveTo>
                  <a:cubicBezTo>
                    <a:pt x="151" y="147"/>
                    <a:pt x="138" y="329"/>
                    <a:pt x="73" y="477"/>
                  </a:cubicBezTo>
                  <a:cubicBezTo>
                    <a:pt x="74" y="473"/>
                    <a:pt x="52" y="462"/>
                    <a:pt x="54" y="459"/>
                  </a:cubicBezTo>
                  <a:cubicBezTo>
                    <a:pt x="117" y="316"/>
                    <a:pt x="134" y="131"/>
                    <a:pt x="7" y="7"/>
                  </a:cubicBezTo>
                  <a:cubicBezTo>
                    <a:pt x="0" y="0"/>
                    <a:pt x="18" y="17"/>
                    <a:pt x="21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0" name="Freeform 439"/>
            <p:cNvSpPr>
              <a:spLocks/>
            </p:cNvSpPr>
            <p:nvPr/>
          </p:nvSpPr>
          <p:spPr bwMode="auto">
            <a:xfrm>
              <a:off x="1343797" y="5754154"/>
              <a:ext cx="162976" cy="582581"/>
            </a:xfrm>
            <a:custGeom>
              <a:avLst/>
              <a:gdLst/>
              <a:ahLst/>
              <a:cxnLst>
                <a:cxn ang="0">
                  <a:pos x="103" y="24"/>
                </a:cxn>
                <a:cxn ang="0">
                  <a:pos x="61" y="594"/>
                </a:cxn>
                <a:cxn ang="0">
                  <a:pos x="76" y="572"/>
                </a:cxn>
                <a:cxn ang="0">
                  <a:pos x="114" y="8"/>
                </a:cxn>
                <a:cxn ang="0">
                  <a:pos x="103" y="24"/>
                </a:cxn>
              </a:cxnLst>
              <a:rect l="0" t="0" r="r" b="b"/>
              <a:pathLst>
                <a:path w="119" h="594">
                  <a:moveTo>
                    <a:pt x="103" y="24"/>
                  </a:moveTo>
                  <a:cubicBezTo>
                    <a:pt x="0" y="183"/>
                    <a:pt x="9" y="411"/>
                    <a:pt x="61" y="594"/>
                  </a:cubicBezTo>
                  <a:cubicBezTo>
                    <a:pt x="60" y="590"/>
                    <a:pt x="77" y="576"/>
                    <a:pt x="76" y="572"/>
                  </a:cubicBezTo>
                  <a:cubicBezTo>
                    <a:pt x="26" y="394"/>
                    <a:pt x="13" y="163"/>
                    <a:pt x="114" y="8"/>
                  </a:cubicBezTo>
                  <a:cubicBezTo>
                    <a:pt x="119" y="0"/>
                    <a:pt x="105" y="22"/>
                    <a:pt x="103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1" name="Freeform 440"/>
            <p:cNvSpPr>
              <a:spLocks/>
            </p:cNvSpPr>
            <p:nvPr/>
          </p:nvSpPr>
          <p:spPr bwMode="auto">
            <a:xfrm>
              <a:off x="767213" y="5725713"/>
              <a:ext cx="238303" cy="510983"/>
            </a:xfrm>
            <a:custGeom>
              <a:avLst/>
              <a:gdLst/>
              <a:ahLst/>
              <a:cxnLst>
                <a:cxn ang="0">
                  <a:pos x="153" y="19"/>
                </a:cxn>
                <a:cxn ang="0">
                  <a:pos x="27" y="521"/>
                </a:cxn>
                <a:cxn ang="0">
                  <a:pos x="46" y="504"/>
                </a:cxn>
                <a:cxn ang="0">
                  <a:pos x="167" y="7"/>
                </a:cxn>
                <a:cxn ang="0">
                  <a:pos x="153" y="19"/>
                </a:cxn>
              </a:cxnLst>
              <a:rect l="0" t="0" r="r" b="b"/>
              <a:pathLst>
                <a:path w="174" h="521">
                  <a:moveTo>
                    <a:pt x="153" y="19"/>
                  </a:moveTo>
                  <a:cubicBezTo>
                    <a:pt x="24" y="140"/>
                    <a:pt x="0" y="346"/>
                    <a:pt x="27" y="521"/>
                  </a:cubicBezTo>
                  <a:cubicBezTo>
                    <a:pt x="27" y="517"/>
                    <a:pt x="47" y="508"/>
                    <a:pt x="46" y="504"/>
                  </a:cubicBezTo>
                  <a:cubicBezTo>
                    <a:pt x="20" y="334"/>
                    <a:pt x="40" y="125"/>
                    <a:pt x="167" y="7"/>
                  </a:cubicBezTo>
                  <a:cubicBezTo>
                    <a:pt x="174" y="0"/>
                    <a:pt x="156" y="17"/>
                    <a:pt x="15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2" name="Freeform 441"/>
            <p:cNvSpPr>
              <a:spLocks/>
            </p:cNvSpPr>
            <p:nvPr/>
          </p:nvSpPr>
          <p:spPr bwMode="auto">
            <a:xfrm>
              <a:off x="1058928" y="5917944"/>
              <a:ext cx="219129" cy="432522"/>
            </a:xfrm>
            <a:custGeom>
              <a:avLst/>
              <a:gdLst/>
              <a:ahLst/>
              <a:cxnLst>
                <a:cxn ang="0">
                  <a:pos x="142" y="15"/>
                </a:cxn>
                <a:cxn ang="0">
                  <a:pos x="25" y="441"/>
                </a:cxn>
                <a:cxn ang="0">
                  <a:pos x="42" y="427"/>
                </a:cxn>
                <a:cxn ang="0">
                  <a:pos x="154" y="5"/>
                </a:cxn>
                <a:cxn ang="0">
                  <a:pos x="142" y="15"/>
                </a:cxn>
              </a:cxnLst>
              <a:rect l="0" t="0" r="r" b="b"/>
              <a:pathLst>
                <a:path w="160" h="441">
                  <a:moveTo>
                    <a:pt x="142" y="15"/>
                  </a:moveTo>
                  <a:cubicBezTo>
                    <a:pt x="22" y="118"/>
                    <a:pt x="0" y="293"/>
                    <a:pt x="25" y="441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7" y="106"/>
                    <a:pt x="154" y="5"/>
                  </a:cubicBezTo>
                  <a:cubicBezTo>
                    <a:pt x="160" y="0"/>
                    <a:pt x="144" y="14"/>
                    <a:pt x="142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3" name="Freeform 442"/>
            <p:cNvSpPr>
              <a:spLocks/>
            </p:cNvSpPr>
            <p:nvPr/>
          </p:nvSpPr>
          <p:spPr bwMode="auto">
            <a:xfrm>
              <a:off x="978124" y="5804174"/>
              <a:ext cx="98609" cy="523733"/>
            </a:xfrm>
            <a:custGeom>
              <a:avLst/>
              <a:gdLst/>
              <a:ahLst/>
              <a:cxnLst>
                <a:cxn ang="0">
                  <a:pos x="64" y="19"/>
                </a:cxn>
                <a:cxn ang="0">
                  <a:pos x="11" y="534"/>
                </a:cxn>
                <a:cxn ang="0">
                  <a:pos x="19" y="516"/>
                </a:cxn>
                <a:cxn ang="0">
                  <a:pos x="69" y="6"/>
                </a:cxn>
                <a:cxn ang="0">
                  <a:pos x="64" y="19"/>
                </a:cxn>
              </a:cxnLst>
              <a:rect l="0" t="0" r="r" b="b"/>
              <a:pathLst>
                <a:path w="72" h="534">
                  <a:moveTo>
                    <a:pt x="64" y="19"/>
                  </a:moveTo>
                  <a:cubicBezTo>
                    <a:pt x="10" y="143"/>
                    <a:pt x="0" y="354"/>
                    <a:pt x="11" y="534"/>
                  </a:cubicBezTo>
                  <a:cubicBezTo>
                    <a:pt x="11" y="530"/>
                    <a:pt x="19" y="521"/>
                    <a:pt x="19" y="516"/>
                  </a:cubicBezTo>
                  <a:cubicBezTo>
                    <a:pt x="8" y="342"/>
                    <a:pt x="16" y="128"/>
                    <a:pt x="69" y="6"/>
                  </a:cubicBezTo>
                  <a:cubicBezTo>
                    <a:pt x="72" y="0"/>
                    <a:pt x="65" y="17"/>
                    <a:pt x="64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4" name="Freeform 443"/>
            <p:cNvSpPr>
              <a:spLocks/>
            </p:cNvSpPr>
            <p:nvPr/>
          </p:nvSpPr>
          <p:spPr bwMode="auto">
            <a:xfrm>
              <a:off x="780908" y="5856155"/>
              <a:ext cx="150652" cy="467830"/>
            </a:xfrm>
            <a:custGeom>
              <a:avLst/>
              <a:gdLst/>
              <a:ahLst/>
              <a:cxnLst>
                <a:cxn ang="0">
                  <a:pos x="95" y="20"/>
                </a:cxn>
                <a:cxn ang="0">
                  <a:pos x="57" y="477"/>
                </a:cxn>
                <a:cxn ang="0">
                  <a:pos x="71" y="459"/>
                </a:cxn>
                <a:cxn ang="0">
                  <a:pos x="104" y="7"/>
                </a:cxn>
                <a:cxn ang="0">
                  <a:pos x="95" y="20"/>
                </a:cxn>
              </a:cxnLst>
              <a:rect l="0" t="0" r="r" b="b"/>
              <a:pathLst>
                <a:path w="110" h="477">
                  <a:moveTo>
                    <a:pt x="95" y="20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6" y="473"/>
                    <a:pt x="72" y="463"/>
                    <a:pt x="71" y="459"/>
                  </a:cubicBezTo>
                  <a:cubicBezTo>
                    <a:pt x="24" y="316"/>
                    <a:pt x="12" y="131"/>
                    <a:pt x="104" y="7"/>
                  </a:cubicBezTo>
                  <a:cubicBezTo>
                    <a:pt x="110" y="0"/>
                    <a:pt x="96" y="17"/>
                    <a:pt x="9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5" name="Freeform 444"/>
            <p:cNvSpPr>
              <a:spLocks/>
            </p:cNvSpPr>
            <p:nvPr/>
          </p:nvSpPr>
          <p:spPr bwMode="auto">
            <a:xfrm>
              <a:off x="834321" y="5833596"/>
              <a:ext cx="219129" cy="433504"/>
            </a:xfrm>
            <a:custGeom>
              <a:avLst/>
              <a:gdLst/>
              <a:ahLst/>
              <a:cxnLst>
                <a:cxn ang="0">
                  <a:pos x="141" y="16"/>
                </a:cxn>
                <a:cxn ang="0">
                  <a:pos x="25" y="442"/>
                </a:cxn>
                <a:cxn ang="0">
                  <a:pos x="42" y="427"/>
                </a:cxn>
                <a:cxn ang="0">
                  <a:pos x="153" y="6"/>
                </a:cxn>
                <a:cxn ang="0">
                  <a:pos x="141" y="16"/>
                </a:cxn>
              </a:cxnLst>
              <a:rect l="0" t="0" r="r" b="b"/>
              <a:pathLst>
                <a:path w="160" h="442">
                  <a:moveTo>
                    <a:pt x="141" y="16"/>
                  </a:moveTo>
                  <a:cubicBezTo>
                    <a:pt x="21" y="119"/>
                    <a:pt x="0" y="293"/>
                    <a:pt x="25" y="442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7" y="106"/>
                    <a:pt x="153" y="6"/>
                  </a:cubicBezTo>
                  <a:cubicBezTo>
                    <a:pt x="160" y="0"/>
                    <a:pt x="143" y="14"/>
                    <a:pt x="14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6" name="Freeform 445"/>
            <p:cNvSpPr>
              <a:spLocks/>
            </p:cNvSpPr>
            <p:nvPr/>
          </p:nvSpPr>
          <p:spPr bwMode="auto">
            <a:xfrm>
              <a:off x="1271209" y="5810058"/>
              <a:ext cx="98609" cy="523734"/>
            </a:xfrm>
            <a:custGeom>
              <a:avLst/>
              <a:gdLst/>
              <a:ahLst/>
              <a:cxnLst>
                <a:cxn ang="0">
                  <a:pos x="64" y="19"/>
                </a:cxn>
                <a:cxn ang="0">
                  <a:pos x="11" y="534"/>
                </a:cxn>
                <a:cxn ang="0">
                  <a:pos x="19" y="516"/>
                </a:cxn>
                <a:cxn ang="0">
                  <a:pos x="69" y="6"/>
                </a:cxn>
                <a:cxn ang="0">
                  <a:pos x="64" y="19"/>
                </a:cxn>
              </a:cxnLst>
              <a:rect l="0" t="0" r="r" b="b"/>
              <a:pathLst>
                <a:path w="72" h="534">
                  <a:moveTo>
                    <a:pt x="64" y="19"/>
                  </a:moveTo>
                  <a:cubicBezTo>
                    <a:pt x="10" y="143"/>
                    <a:pt x="0" y="354"/>
                    <a:pt x="11" y="534"/>
                  </a:cubicBezTo>
                  <a:cubicBezTo>
                    <a:pt x="11" y="530"/>
                    <a:pt x="19" y="521"/>
                    <a:pt x="19" y="516"/>
                  </a:cubicBezTo>
                  <a:cubicBezTo>
                    <a:pt x="8" y="342"/>
                    <a:pt x="17" y="128"/>
                    <a:pt x="69" y="6"/>
                  </a:cubicBezTo>
                  <a:cubicBezTo>
                    <a:pt x="72" y="0"/>
                    <a:pt x="65" y="17"/>
                    <a:pt x="64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7" name="Freeform 446"/>
            <p:cNvSpPr>
              <a:spLocks/>
            </p:cNvSpPr>
            <p:nvPr/>
          </p:nvSpPr>
          <p:spPr bwMode="auto">
            <a:xfrm>
              <a:off x="1283536" y="5862040"/>
              <a:ext cx="150650" cy="467830"/>
            </a:xfrm>
            <a:custGeom>
              <a:avLst/>
              <a:gdLst/>
              <a:ahLst/>
              <a:cxnLst>
                <a:cxn ang="0">
                  <a:pos x="95" y="19"/>
                </a:cxn>
                <a:cxn ang="0">
                  <a:pos x="57" y="477"/>
                </a:cxn>
                <a:cxn ang="0">
                  <a:pos x="71" y="459"/>
                </a:cxn>
                <a:cxn ang="0">
                  <a:pos x="105" y="7"/>
                </a:cxn>
                <a:cxn ang="0">
                  <a:pos x="95" y="19"/>
                </a:cxn>
              </a:cxnLst>
              <a:rect l="0" t="0" r="r" b="b"/>
              <a:pathLst>
                <a:path w="110" h="477">
                  <a:moveTo>
                    <a:pt x="95" y="19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6" y="473"/>
                    <a:pt x="72" y="462"/>
                    <a:pt x="71" y="459"/>
                  </a:cubicBezTo>
                  <a:cubicBezTo>
                    <a:pt x="25" y="316"/>
                    <a:pt x="12" y="131"/>
                    <a:pt x="105" y="7"/>
                  </a:cubicBezTo>
                  <a:cubicBezTo>
                    <a:pt x="110" y="0"/>
                    <a:pt x="97" y="17"/>
                    <a:pt x="95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8" name="Freeform 447"/>
            <p:cNvSpPr>
              <a:spLocks/>
            </p:cNvSpPr>
            <p:nvPr/>
          </p:nvSpPr>
          <p:spPr bwMode="auto">
            <a:xfrm>
              <a:off x="876777" y="5731597"/>
              <a:ext cx="173935" cy="59336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7" y="605"/>
                </a:cxn>
                <a:cxn ang="0">
                  <a:pos x="93" y="585"/>
                </a:cxn>
                <a:cxn ang="0">
                  <a:pos x="5" y="7"/>
                </a:cxn>
                <a:cxn ang="0">
                  <a:pos x="15" y="22"/>
                </a:cxn>
              </a:cxnLst>
              <a:rect l="0" t="0" r="r" b="b"/>
              <a:pathLst>
                <a:path w="127" h="605">
                  <a:moveTo>
                    <a:pt x="15" y="22"/>
                  </a:moveTo>
                  <a:cubicBezTo>
                    <a:pt x="109" y="162"/>
                    <a:pt x="127" y="401"/>
                    <a:pt x="107" y="605"/>
                  </a:cubicBezTo>
                  <a:cubicBezTo>
                    <a:pt x="107" y="600"/>
                    <a:pt x="93" y="590"/>
                    <a:pt x="93" y="585"/>
                  </a:cubicBezTo>
                  <a:cubicBezTo>
                    <a:pt x="112" y="387"/>
                    <a:pt x="97" y="145"/>
                    <a:pt x="5" y="7"/>
                  </a:cubicBezTo>
                  <a:cubicBezTo>
                    <a:pt x="0" y="0"/>
                    <a:pt x="13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9" name="Freeform 448"/>
            <p:cNvSpPr>
              <a:spLocks/>
            </p:cNvSpPr>
            <p:nvPr/>
          </p:nvSpPr>
          <p:spPr bwMode="auto">
            <a:xfrm>
              <a:off x="1179449" y="5645289"/>
              <a:ext cx="280760" cy="674773"/>
            </a:xfrm>
            <a:custGeom>
              <a:avLst/>
              <a:gdLst/>
              <a:ahLst/>
              <a:cxnLst>
                <a:cxn ang="0">
                  <a:pos x="176" y="28"/>
                </a:cxn>
                <a:cxn ang="0">
                  <a:pos x="97" y="688"/>
                </a:cxn>
                <a:cxn ang="0">
                  <a:pos x="123" y="662"/>
                </a:cxn>
                <a:cxn ang="0">
                  <a:pos x="195" y="10"/>
                </a:cxn>
                <a:cxn ang="0">
                  <a:pos x="176" y="28"/>
                </a:cxn>
              </a:cxnLst>
              <a:rect l="0" t="0" r="r" b="b"/>
              <a:pathLst>
                <a:path w="205" h="688">
                  <a:moveTo>
                    <a:pt x="176" y="28"/>
                  </a:moveTo>
                  <a:cubicBezTo>
                    <a:pt x="0" y="213"/>
                    <a:pt x="12" y="476"/>
                    <a:pt x="97" y="688"/>
                  </a:cubicBezTo>
                  <a:cubicBezTo>
                    <a:pt x="95" y="683"/>
                    <a:pt x="125" y="667"/>
                    <a:pt x="123" y="662"/>
                  </a:cubicBezTo>
                  <a:cubicBezTo>
                    <a:pt x="41" y="456"/>
                    <a:pt x="22" y="190"/>
                    <a:pt x="195" y="10"/>
                  </a:cubicBezTo>
                  <a:cubicBezTo>
                    <a:pt x="205" y="0"/>
                    <a:pt x="180" y="25"/>
                    <a:pt x="176" y="2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0" name="Freeform 449"/>
            <p:cNvSpPr>
              <a:spLocks/>
            </p:cNvSpPr>
            <p:nvPr/>
          </p:nvSpPr>
          <p:spPr bwMode="auto">
            <a:xfrm>
              <a:off x="1101385" y="5631558"/>
              <a:ext cx="172564" cy="593369"/>
            </a:xfrm>
            <a:custGeom>
              <a:avLst/>
              <a:gdLst/>
              <a:ahLst/>
              <a:cxnLst>
                <a:cxn ang="0">
                  <a:pos x="15" y="21"/>
                </a:cxn>
                <a:cxn ang="0">
                  <a:pos x="107" y="605"/>
                </a:cxn>
                <a:cxn ang="0">
                  <a:pos x="93" y="585"/>
                </a:cxn>
                <a:cxn ang="0">
                  <a:pos x="5" y="7"/>
                </a:cxn>
                <a:cxn ang="0">
                  <a:pos x="15" y="21"/>
                </a:cxn>
              </a:cxnLst>
              <a:rect l="0" t="0" r="r" b="b"/>
              <a:pathLst>
                <a:path w="126" h="605">
                  <a:moveTo>
                    <a:pt x="15" y="21"/>
                  </a:moveTo>
                  <a:cubicBezTo>
                    <a:pt x="109" y="162"/>
                    <a:pt x="126" y="401"/>
                    <a:pt x="107" y="605"/>
                  </a:cubicBezTo>
                  <a:cubicBezTo>
                    <a:pt x="107" y="600"/>
                    <a:pt x="92" y="590"/>
                    <a:pt x="93" y="585"/>
                  </a:cubicBezTo>
                  <a:cubicBezTo>
                    <a:pt x="112" y="387"/>
                    <a:pt x="97" y="145"/>
                    <a:pt x="5" y="7"/>
                  </a:cubicBezTo>
                  <a:cubicBezTo>
                    <a:pt x="0" y="0"/>
                    <a:pt x="13" y="19"/>
                    <a:pt x="15" y="2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1" name="Freeform 450"/>
            <p:cNvSpPr>
              <a:spLocks/>
            </p:cNvSpPr>
            <p:nvPr/>
          </p:nvSpPr>
          <p:spPr bwMode="auto">
            <a:xfrm>
              <a:off x="864451" y="5625673"/>
              <a:ext cx="269803" cy="708119"/>
            </a:xfrm>
            <a:custGeom>
              <a:avLst/>
              <a:gdLst/>
              <a:ahLst/>
              <a:cxnLst>
                <a:cxn ang="0">
                  <a:pos x="23" y="26"/>
                </a:cxn>
                <a:cxn ang="0">
                  <a:pos x="166" y="722"/>
                </a:cxn>
                <a:cxn ang="0">
                  <a:pos x="145" y="698"/>
                </a:cxn>
                <a:cxn ang="0">
                  <a:pos x="8" y="9"/>
                </a:cxn>
                <a:cxn ang="0">
                  <a:pos x="23" y="26"/>
                </a:cxn>
              </a:cxnLst>
              <a:rect l="0" t="0" r="r" b="b"/>
              <a:pathLst>
                <a:path w="197" h="722">
                  <a:moveTo>
                    <a:pt x="23" y="26"/>
                  </a:moveTo>
                  <a:cubicBezTo>
                    <a:pt x="170" y="194"/>
                    <a:pt x="197" y="479"/>
                    <a:pt x="166" y="722"/>
                  </a:cubicBezTo>
                  <a:cubicBezTo>
                    <a:pt x="167" y="716"/>
                    <a:pt x="144" y="705"/>
                    <a:pt x="145" y="698"/>
                  </a:cubicBezTo>
                  <a:cubicBezTo>
                    <a:pt x="174" y="463"/>
                    <a:pt x="152" y="173"/>
                    <a:pt x="8" y="9"/>
                  </a:cubicBezTo>
                  <a:cubicBezTo>
                    <a:pt x="0" y="0"/>
                    <a:pt x="21" y="23"/>
                    <a:pt x="23" y="2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2" name="Freeform 451"/>
            <p:cNvSpPr>
              <a:spLocks/>
            </p:cNvSpPr>
            <p:nvPr/>
          </p:nvSpPr>
          <p:spPr bwMode="auto">
            <a:xfrm>
              <a:off x="845277" y="5687462"/>
              <a:ext cx="119152" cy="641426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42" y="654"/>
                </a:cxn>
                <a:cxn ang="0">
                  <a:pos x="31" y="629"/>
                </a:cxn>
                <a:cxn ang="0">
                  <a:pos x="4" y="10"/>
                </a:cxn>
                <a:cxn ang="0">
                  <a:pos x="12" y="27"/>
                </a:cxn>
              </a:cxnLst>
              <a:rect l="0" t="0" r="r" b="b"/>
              <a:pathLst>
                <a:path w="87" h="654">
                  <a:moveTo>
                    <a:pt x="12" y="27"/>
                  </a:moveTo>
                  <a:cubicBezTo>
                    <a:pt x="87" y="202"/>
                    <a:pt x="80" y="452"/>
                    <a:pt x="42" y="654"/>
                  </a:cubicBezTo>
                  <a:cubicBezTo>
                    <a:pt x="43" y="649"/>
                    <a:pt x="30" y="634"/>
                    <a:pt x="31" y="629"/>
                  </a:cubicBezTo>
                  <a:cubicBezTo>
                    <a:pt x="68" y="433"/>
                    <a:pt x="77" y="180"/>
                    <a:pt x="4" y="10"/>
                  </a:cubicBezTo>
                  <a:cubicBezTo>
                    <a:pt x="0" y="0"/>
                    <a:pt x="11" y="24"/>
                    <a:pt x="12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3" name="Freeform 452"/>
            <p:cNvSpPr>
              <a:spLocks/>
            </p:cNvSpPr>
            <p:nvPr/>
          </p:nvSpPr>
          <p:spPr bwMode="auto">
            <a:xfrm>
              <a:off x="704213" y="6006214"/>
              <a:ext cx="98608" cy="296194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11" y="302"/>
                </a:cxn>
                <a:cxn ang="0">
                  <a:pos x="19" y="292"/>
                </a:cxn>
                <a:cxn ang="0">
                  <a:pos x="69" y="4"/>
                </a:cxn>
                <a:cxn ang="0">
                  <a:pos x="64" y="11"/>
                </a:cxn>
              </a:cxnLst>
              <a:rect l="0" t="0" r="r" b="b"/>
              <a:pathLst>
                <a:path w="72" h="302">
                  <a:moveTo>
                    <a:pt x="64" y="11"/>
                  </a:moveTo>
                  <a:cubicBezTo>
                    <a:pt x="10" y="81"/>
                    <a:pt x="0" y="200"/>
                    <a:pt x="11" y="302"/>
                  </a:cubicBezTo>
                  <a:cubicBezTo>
                    <a:pt x="11" y="299"/>
                    <a:pt x="19" y="294"/>
                    <a:pt x="19" y="292"/>
                  </a:cubicBezTo>
                  <a:cubicBezTo>
                    <a:pt x="8" y="193"/>
                    <a:pt x="17" y="72"/>
                    <a:pt x="69" y="4"/>
                  </a:cubicBezTo>
                  <a:cubicBezTo>
                    <a:pt x="72" y="0"/>
                    <a:pt x="65" y="10"/>
                    <a:pt x="64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4" name="Freeform 453"/>
            <p:cNvSpPr>
              <a:spLocks/>
            </p:cNvSpPr>
            <p:nvPr/>
          </p:nvSpPr>
          <p:spPr bwMode="auto">
            <a:xfrm>
              <a:off x="717909" y="5774751"/>
              <a:ext cx="117781" cy="541388"/>
            </a:xfrm>
            <a:custGeom>
              <a:avLst/>
              <a:gdLst/>
              <a:ahLst/>
              <a:cxnLst>
                <a:cxn ang="0">
                  <a:pos x="12" y="23"/>
                </a:cxn>
                <a:cxn ang="0">
                  <a:pos x="40" y="552"/>
                </a:cxn>
                <a:cxn ang="0">
                  <a:pos x="30" y="531"/>
                </a:cxn>
                <a:cxn ang="0">
                  <a:pos x="4" y="8"/>
                </a:cxn>
                <a:cxn ang="0">
                  <a:pos x="12" y="23"/>
                </a:cxn>
              </a:cxnLst>
              <a:rect l="0" t="0" r="r" b="b"/>
              <a:pathLst>
                <a:path w="86" h="552">
                  <a:moveTo>
                    <a:pt x="12" y="23"/>
                  </a:moveTo>
                  <a:cubicBezTo>
                    <a:pt x="86" y="170"/>
                    <a:pt x="79" y="382"/>
                    <a:pt x="40" y="552"/>
                  </a:cubicBezTo>
                  <a:cubicBezTo>
                    <a:pt x="41" y="548"/>
                    <a:pt x="29" y="536"/>
                    <a:pt x="30" y="531"/>
                  </a:cubicBezTo>
                  <a:cubicBezTo>
                    <a:pt x="67" y="366"/>
                    <a:pt x="77" y="152"/>
                    <a:pt x="4" y="8"/>
                  </a:cubicBezTo>
                  <a:cubicBezTo>
                    <a:pt x="0" y="0"/>
                    <a:pt x="10" y="21"/>
                    <a:pt x="12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5" name="Freeform 454"/>
            <p:cNvSpPr>
              <a:spLocks/>
            </p:cNvSpPr>
            <p:nvPr/>
          </p:nvSpPr>
          <p:spPr bwMode="auto">
            <a:xfrm>
              <a:off x="563149" y="5645289"/>
              <a:ext cx="172564" cy="593368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6" y="605"/>
                </a:cxn>
                <a:cxn ang="0">
                  <a:pos x="93" y="585"/>
                </a:cxn>
                <a:cxn ang="0">
                  <a:pos x="5" y="8"/>
                </a:cxn>
                <a:cxn ang="0">
                  <a:pos x="15" y="22"/>
                </a:cxn>
              </a:cxnLst>
              <a:rect l="0" t="0" r="r" b="b"/>
              <a:pathLst>
                <a:path w="126" h="605">
                  <a:moveTo>
                    <a:pt x="15" y="22"/>
                  </a:moveTo>
                  <a:cubicBezTo>
                    <a:pt x="109" y="162"/>
                    <a:pt x="126" y="401"/>
                    <a:pt x="106" y="605"/>
                  </a:cubicBezTo>
                  <a:cubicBezTo>
                    <a:pt x="107" y="600"/>
                    <a:pt x="92" y="590"/>
                    <a:pt x="93" y="585"/>
                  </a:cubicBezTo>
                  <a:cubicBezTo>
                    <a:pt x="112" y="388"/>
                    <a:pt x="97" y="145"/>
                    <a:pt x="5" y="8"/>
                  </a:cubicBezTo>
                  <a:cubicBezTo>
                    <a:pt x="0" y="0"/>
                    <a:pt x="13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6" name="Freeform 455"/>
            <p:cNvSpPr>
              <a:spLocks/>
            </p:cNvSpPr>
            <p:nvPr/>
          </p:nvSpPr>
          <p:spPr bwMode="auto">
            <a:xfrm>
              <a:off x="693257" y="5815943"/>
              <a:ext cx="98608" cy="523734"/>
            </a:xfrm>
            <a:custGeom>
              <a:avLst/>
              <a:gdLst/>
              <a:ahLst/>
              <a:cxnLst>
                <a:cxn ang="0">
                  <a:pos x="8" y="19"/>
                </a:cxn>
                <a:cxn ang="0">
                  <a:pos x="61" y="534"/>
                </a:cxn>
                <a:cxn ang="0">
                  <a:pos x="53" y="516"/>
                </a:cxn>
                <a:cxn ang="0">
                  <a:pos x="3" y="7"/>
                </a:cxn>
                <a:cxn ang="0">
                  <a:pos x="8" y="19"/>
                </a:cxn>
              </a:cxnLst>
              <a:rect l="0" t="0" r="r" b="b"/>
              <a:pathLst>
                <a:path w="72" h="534">
                  <a:moveTo>
                    <a:pt x="8" y="19"/>
                  </a:moveTo>
                  <a:cubicBezTo>
                    <a:pt x="62" y="143"/>
                    <a:pt x="72" y="354"/>
                    <a:pt x="61" y="534"/>
                  </a:cubicBezTo>
                  <a:cubicBezTo>
                    <a:pt x="61" y="530"/>
                    <a:pt x="53" y="521"/>
                    <a:pt x="53" y="516"/>
                  </a:cubicBezTo>
                  <a:cubicBezTo>
                    <a:pt x="64" y="342"/>
                    <a:pt x="56" y="128"/>
                    <a:pt x="3" y="7"/>
                  </a:cubicBezTo>
                  <a:cubicBezTo>
                    <a:pt x="0" y="0"/>
                    <a:pt x="7" y="17"/>
                    <a:pt x="8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7" name="Freeform 456"/>
            <p:cNvSpPr>
              <a:spLocks/>
            </p:cNvSpPr>
            <p:nvPr/>
          </p:nvSpPr>
          <p:spPr bwMode="auto">
            <a:xfrm>
              <a:off x="524801" y="5856155"/>
              <a:ext cx="150652" cy="467830"/>
            </a:xfrm>
            <a:custGeom>
              <a:avLst/>
              <a:gdLst/>
              <a:ahLst/>
              <a:cxnLst>
                <a:cxn ang="0">
                  <a:pos x="15" y="20"/>
                </a:cxn>
                <a:cxn ang="0">
                  <a:pos x="53" y="477"/>
                </a:cxn>
                <a:cxn ang="0">
                  <a:pos x="39" y="459"/>
                </a:cxn>
                <a:cxn ang="0">
                  <a:pos x="5" y="7"/>
                </a:cxn>
                <a:cxn ang="0">
                  <a:pos x="15" y="20"/>
                </a:cxn>
              </a:cxnLst>
              <a:rect l="0" t="0" r="r" b="b"/>
              <a:pathLst>
                <a:path w="110" h="477">
                  <a:moveTo>
                    <a:pt x="15" y="20"/>
                  </a:moveTo>
                  <a:cubicBezTo>
                    <a:pt x="110" y="147"/>
                    <a:pt x="101" y="329"/>
                    <a:pt x="53" y="477"/>
                  </a:cubicBezTo>
                  <a:cubicBezTo>
                    <a:pt x="54" y="473"/>
                    <a:pt x="38" y="462"/>
                    <a:pt x="39" y="459"/>
                  </a:cubicBezTo>
                  <a:cubicBezTo>
                    <a:pt x="85" y="316"/>
                    <a:pt x="98" y="131"/>
                    <a:pt x="5" y="7"/>
                  </a:cubicBezTo>
                  <a:cubicBezTo>
                    <a:pt x="0" y="0"/>
                    <a:pt x="13" y="17"/>
                    <a:pt x="1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8" name="Freeform 457"/>
            <p:cNvSpPr>
              <a:spLocks/>
            </p:cNvSpPr>
            <p:nvPr/>
          </p:nvSpPr>
          <p:spPr bwMode="auto">
            <a:xfrm>
              <a:off x="780908" y="5754154"/>
              <a:ext cx="119151" cy="582581"/>
            </a:xfrm>
            <a:custGeom>
              <a:avLst/>
              <a:gdLst/>
              <a:ahLst/>
              <a:cxnLst>
                <a:cxn ang="0">
                  <a:pos x="75" y="24"/>
                </a:cxn>
                <a:cxn ang="0">
                  <a:pos x="45" y="594"/>
                </a:cxn>
                <a:cxn ang="0">
                  <a:pos x="55" y="572"/>
                </a:cxn>
                <a:cxn ang="0">
                  <a:pos x="83" y="8"/>
                </a:cxn>
                <a:cxn ang="0">
                  <a:pos x="75" y="24"/>
                </a:cxn>
              </a:cxnLst>
              <a:rect l="0" t="0" r="r" b="b"/>
              <a:pathLst>
                <a:path w="87" h="594">
                  <a:moveTo>
                    <a:pt x="75" y="24"/>
                  </a:moveTo>
                  <a:cubicBezTo>
                    <a:pt x="0" y="183"/>
                    <a:pt x="7" y="411"/>
                    <a:pt x="45" y="594"/>
                  </a:cubicBezTo>
                  <a:cubicBezTo>
                    <a:pt x="44" y="590"/>
                    <a:pt x="56" y="576"/>
                    <a:pt x="55" y="572"/>
                  </a:cubicBezTo>
                  <a:cubicBezTo>
                    <a:pt x="19" y="394"/>
                    <a:pt x="10" y="163"/>
                    <a:pt x="83" y="8"/>
                  </a:cubicBezTo>
                  <a:cubicBezTo>
                    <a:pt x="87" y="0"/>
                    <a:pt x="76" y="22"/>
                    <a:pt x="75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9" name="Freeform 458"/>
            <p:cNvSpPr>
              <a:spLocks/>
            </p:cNvSpPr>
            <p:nvPr/>
          </p:nvSpPr>
          <p:spPr bwMode="auto">
            <a:xfrm>
              <a:off x="634365" y="5643327"/>
              <a:ext cx="173934" cy="593369"/>
            </a:xfrm>
            <a:custGeom>
              <a:avLst/>
              <a:gdLst/>
              <a:ahLst/>
              <a:cxnLst>
                <a:cxn ang="0">
                  <a:pos x="112" y="22"/>
                </a:cxn>
                <a:cxn ang="0">
                  <a:pos x="20" y="605"/>
                </a:cxn>
                <a:cxn ang="0">
                  <a:pos x="34" y="585"/>
                </a:cxn>
                <a:cxn ang="0">
                  <a:pos x="122" y="8"/>
                </a:cxn>
                <a:cxn ang="0">
                  <a:pos x="112" y="22"/>
                </a:cxn>
              </a:cxnLst>
              <a:rect l="0" t="0" r="r" b="b"/>
              <a:pathLst>
                <a:path w="127" h="605">
                  <a:moveTo>
                    <a:pt x="112" y="22"/>
                  </a:moveTo>
                  <a:cubicBezTo>
                    <a:pt x="18" y="163"/>
                    <a:pt x="0" y="402"/>
                    <a:pt x="20" y="605"/>
                  </a:cubicBezTo>
                  <a:cubicBezTo>
                    <a:pt x="20" y="600"/>
                    <a:pt x="34" y="590"/>
                    <a:pt x="34" y="585"/>
                  </a:cubicBezTo>
                  <a:cubicBezTo>
                    <a:pt x="15" y="388"/>
                    <a:pt x="29" y="145"/>
                    <a:pt x="122" y="8"/>
                  </a:cubicBezTo>
                  <a:cubicBezTo>
                    <a:pt x="127" y="0"/>
                    <a:pt x="114" y="19"/>
                    <a:pt x="112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0" name="Freeform 459"/>
            <p:cNvSpPr>
              <a:spLocks/>
            </p:cNvSpPr>
            <p:nvPr/>
          </p:nvSpPr>
          <p:spPr bwMode="auto">
            <a:xfrm>
              <a:off x="1931336" y="5724731"/>
              <a:ext cx="236934" cy="510983"/>
            </a:xfrm>
            <a:custGeom>
              <a:avLst/>
              <a:gdLst/>
              <a:ahLst/>
              <a:cxnLst>
                <a:cxn ang="0">
                  <a:pos x="153" y="19"/>
                </a:cxn>
                <a:cxn ang="0">
                  <a:pos x="27" y="521"/>
                </a:cxn>
                <a:cxn ang="0">
                  <a:pos x="45" y="504"/>
                </a:cxn>
                <a:cxn ang="0">
                  <a:pos x="166" y="7"/>
                </a:cxn>
                <a:cxn ang="0">
                  <a:pos x="153" y="19"/>
                </a:cxn>
              </a:cxnLst>
              <a:rect l="0" t="0" r="r" b="b"/>
              <a:pathLst>
                <a:path w="173" h="521">
                  <a:moveTo>
                    <a:pt x="153" y="19"/>
                  </a:moveTo>
                  <a:cubicBezTo>
                    <a:pt x="23" y="140"/>
                    <a:pt x="0" y="346"/>
                    <a:pt x="27" y="521"/>
                  </a:cubicBezTo>
                  <a:cubicBezTo>
                    <a:pt x="26" y="517"/>
                    <a:pt x="46" y="508"/>
                    <a:pt x="45" y="504"/>
                  </a:cubicBezTo>
                  <a:cubicBezTo>
                    <a:pt x="19" y="334"/>
                    <a:pt x="40" y="125"/>
                    <a:pt x="166" y="7"/>
                  </a:cubicBezTo>
                  <a:cubicBezTo>
                    <a:pt x="173" y="0"/>
                    <a:pt x="155" y="17"/>
                    <a:pt x="15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1" name="Freeform 460"/>
            <p:cNvSpPr>
              <a:spLocks/>
            </p:cNvSpPr>
            <p:nvPr/>
          </p:nvSpPr>
          <p:spPr bwMode="auto">
            <a:xfrm>
              <a:off x="1943662" y="5855174"/>
              <a:ext cx="150651" cy="467830"/>
            </a:xfrm>
            <a:custGeom>
              <a:avLst/>
              <a:gdLst/>
              <a:ahLst/>
              <a:cxnLst>
                <a:cxn ang="0">
                  <a:pos x="95" y="20"/>
                </a:cxn>
                <a:cxn ang="0">
                  <a:pos x="57" y="477"/>
                </a:cxn>
                <a:cxn ang="0">
                  <a:pos x="71" y="459"/>
                </a:cxn>
                <a:cxn ang="0">
                  <a:pos x="105" y="7"/>
                </a:cxn>
                <a:cxn ang="0">
                  <a:pos x="95" y="20"/>
                </a:cxn>
              </a:cxnLst>
              <a:rect l="0" t="0" r="r" b="b"/>
              <a:pathLst>
                <a:path w="110" h="477">
                  <a:moveTo>
                    <a:pt x="95" y="20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6" y="473"/>
                    <a:pt x="72" y="463"/>
                    <a:pt x="71" y="459"/>
                  </a:cubicBezTo>
                  <a:cubicBezTo>
                    <a:pt x="24" y="316"/>
                    <a:pt x="12" y="131"/>
                    <a:pt x="105" y="7"/>
                  </a:cubicBezTo>
                  <a:cubicBezTo>
                    <a:pt x="110" y="0"/>
                    <a:pt x="96" y="17"/>
                    <a:pt x="9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2" name="Freeform 461"/>
            <p:cNvSpPr>
              <a:spLocks/>
            </p:cNvSpPr>
            <p:nvPr/>
          </p:nvSpPr>
          <p:spPr bwMode="auto">
            <a:xfrm>
              <a:off x="1997074" y="5832617"/>
              <a:ext cx="219130" cy="433502"/>
            </a:xfrm>
            <a:custGeom>
              <a:avLst/>
              <a:gdLst/>
              <a:ahLst/>
              <a:cxnLst>
                <a:cxn ang="0">
                  <a:pos x="141" y="16"/>
                </a:cxn>
                <a:cxn ang="0">
                  <a:pos x="25" y="442"/>
                </a:cxn>
                <a:cxn ang="0">
                  <a:pos x="42" y="427"/>
                </a:cxn>
                <a:cxn ang="0">
                  <a:pos x="154" y="6"/>
                </a:cxn>
                <a:cxn ang="0">
                  <a:pos x="141" y="16"/>
                </a:cxn>
              </a:cxnLst>
              <a:rect l="0" t="0" r="r" b="b"/>
              <a:pathLst>
                <a:path w="160" h="442">
                  <a:moveTo>
                    <a:pt x="141" y="16"/>
                  </a:moveTo>
                  <a:cubicBezTo>
                    <a:pt x="22" y="119"/>
                    <a:pt x="0" y="293"/>
                    <a:pt x="25" y="442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7" y="106"/>
                    <a:pt x="154" y="6"/>
                  </a:cubicBezTo>
                  <a:cubicBezTo>
                    <a:pt x="160" y="0"/>
                    <a:pt x="143" y="14"/>
                    <a:pt x="14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3" name="Freeform 462"/>
            <p:cNvSpPr>
              <a:spLocks/>
            </p:cNvSpPr>
            <p:nvPr/>
          </p:nvSpPr>
          <p:spPr bwMode="auto">
            <a:xfrm>
              <a:off x="1866968" y="6005233"/>
              <a:ext cx="99977" cy="296194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12" y="302"/>
                </a:cxn>
                <a:cxn ang="0">
                  <a:pos x="19" y="292"/>
                </a:cxn>
                <a:cxn ang="0">
                  <a:pos x="70" y="4"/>
                </a:cxn>
                <a:cxn ang="0">
                  <a:pos x="64" y="11"/>
                </a:cxn>
              </a:cxnLst>
              <a:rect l="0" t="0" r="r" b="b"/>
              <a:pathLst>
                <a:path w="73" h="302">
                  <a:moveTo>
                    <a:pt x="64" y="11"/>
                  </a:moveTo>
                  <a:cubicBezTo>
                    <a:pt x="10" y="81"/>
                    <a:pt x="0" y="200"/>
                    <a:pt x="12" y="302"/>
                  </a:cubicBezTo>
                  <a:cubicBezTo>
                    <a:pt x="11" y="299"/>
                    <a:pt x="20" y="294"/>
                    <a:pt x="19" y="292"/>
                  </a:cubicBezTo>
                  <a:cubicBezTo>
                    <a:pt x="9" y="193"/>
                    <a:pt x="17" y="72"/>
                    <a:pt x="70" y="4"/>
                  </a:cubicBezTo>
                  <a:cubicBezTo>
                    <a:pt x="73" y="0"/>
                    <a:pt x="65" y="10"/>
                    <a:pt x="64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4" name="Freeform 463"/>
            <p:cNvSpPr>
              <a:spLocks/>
            </p:cNvSpPr>
            <p:nvPr/>
          </p:nvSpPr>
          <p:spPr bwMode="auto">
            <a:xfrm>
              <a:off x="1880662" y="5773770"/>
              <a:ext cx="117783" cy="541387"/>
            </a:xfrm>
            <a:custGeom>
              <a:avLst/>
              <a:gdLst/>
              <a:ahLst/>
              <a:cxnLst>
                <a:cxn ang="0">
                  <a:pos x="12" y="23"/>
                </a:cxn>
                <a:cxn ang="0">
                  <a:pos x="41" y="552"/>
                </a:cxn>
                <a:cxn ang="0">
                  <a:pos x="30" y="531"/>
                </a:cxn>
                <a:cxn ang="0">
                  <a:pos x="4" y="8"/>
                </a:cxn>
                <a:cxn ang="0">
                  <a:pos x="12" y="23"/>
                </a:cxn>
              </a:cxnLst>
              <a:rect l="0" t="0" r="r" b="b"/>
              <a:pathLst>
                <a:path w="86" h="552">
                  <a:moveTo>
                    <a:pt x="12" y="23"/>
                  </a:moveTo>
                  <a:cubicBezTo>
                    <a:pt x="86" y="170"/>
                    <a:pt x="79" y="382"/>
                    <a:pt x="41" y="552"/>
                  </a:cubicBezTo>
                  <a:cubicBezTo>
                    <a:pt x="42" y="548"/>
                    <a:pt x="29" y="536"/>
                    <a:pt x="30" y="531"/>
                  </a:cubicBezTo>
                  <a:cubicBezTo>
                    <a:pt x="67" y="366"/>
                    <a:pt x="77" y="152"/>
                    <a:pt x="4" y="8"/>
                  </a:cubicBezTo>
                  <a:cubicBezTo>
                    <a:pt x="0" y="0"/>
                    <a:pt x="11" y="21"/>
                    <a:pt x="12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5" name="Freeform 464"/>
            <p:cNvSpPr>
              <a:spLocks/>
            </p:cNvSpPr>
            <p:nvPr/>
          </p:nvSpPr>
          <p:spPr bwMode="auto">
            <a:xfrm>
              <a:off x="1856010" y="5814963"/>
              <a:ext cx="98609" cy="523733"/>
            </a:xfrm>
            <a:custGeom>
              <a:avLst/>
              <a:gdLst/>
              <a:ahLst/>
              <a:cxnLst>
                <a:cxn ang="0">
                  <a:pos x="9" y="19"/>
                </a:cxn>
                <a:cxn ang="0">
                  <a:pos x="61" y="534"/>
                </a:cxn>
                <a:cxn ang="0">
                  <a:pos x="53" y="516"/>
                </a:cxn>
                <a:cxn ang="0">
                  <a:pos x="3" y="7"/>
                </a:cxn>
                <a:cxn ang="0">
                  <a:pos x="9" y="19"/>
                </a:cxn>
              </a:cxnLst>
              <a:rect l="0" t="0" r="r" b="b"/>
              <a:pathLst>
                <a:path w="72" h="534">
                  <a:moveTo>
                    <a:pt x="9" y="19"/>
                  </a:moveTo>
                  <a:cubicBezTo>
                    <a:pt x="63" y="143"/>
                    <a:pt x="72" y="354"/>
                    <a:pt x="61" y="534"/>
                  </a:cubicBezTo>
                  <a:cubicBezTo>
                    <a:pt x="62" y="530"/>
                    <a:pt x="53" y="521"/>
                    <a:pt x="53" y="516"/>
                  </a:cubicBezTo>
                  <a:cubicBezTo>
                    <a:pt x="64" y="342"/>
                    <a:pt x="56" y="128"/>
                    <a:pt x="3" y="7"/>
                  </a:cubicBezTo>
                  <a:cubicBezTo>
                    <a:pt x="0" y="0"/>
                    <a:pt x="8" y="17"/>
                    <a:pt x="9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6" name="Freeform 465"/>
            <p:cNvSpPr>
              <a:spLocks/>
            </p:cNvSpPr>
            <p:nvPr/>
          </p:nvSpPr>
          <p:spPr bwMode="auto">
            <a:xfrm>
              <a:off x="1687556" y="5855174"/>
              <a:ext cx="150650" cy="467830"/>
            </a:xfrm>
            <a:custGeom>
              <a:avLst/>
              <a:gdLst/>
              <a:ahLst/>
              <a:cxnLst>
                <a:cxn ang="0">
                  <a:pos x="15" y="20"/>
                </a:cxn>
                <a:cxn ang="0">
                  <a:pos x="53" y="477"/>
                </a:cxn>
                <a:cxn ang="0">
                  <a:pos x="39" y="459"/>
                </a:cxn>
                <a:cxn ang="0">
                  <a:pos x="5" y="7"/>
                </a:cxn>
                <a:cxn ang="0">
                  <a:pos x="15" y="20"/>
                </a:cxn>
              </a:cxnLst>
              <a:rect l="0" t="0" r="r" b="b"/>
              <a:pathLst>
                <a:path w="110" h="477">
                  <a:moveTo>
                    <a:pt x="15" y="20"/>
                  </a:moveTo>
                  <a:cubicBezTo>
                    <a:pt x="110" y="147"/>
                    <a:pt x="101" y="329"/>
                    <a:pt x="53" y="477"/>
                  </a:cubicBezTo>
                  <a:cubicBezTo>
                    <a:pt x="54" y="473"/>
                    <a:pt x="38" y="462"/>
                    <a:pt x="39" y="459"/>
                  </a:cubicBezTo>
                  <a:cubicBezTo>
                    <a:pt x="86" y="316"/>
                    <a:pt x="98" y="131"/>
                    <a:pt x="5" y="7"/>
                  </a:cubicBezTo>
                  <a:cubicBezTo>
                    <a:pt x="0" y="0"/>
                    <a:pt x="13" y="17"/>
                    <a:pt x="1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7" name="Freeform 466"/>
            <p:cNvSpPr>
              <a:spLocks/>
            </p:cNvSpPr>
            <p:nvPr/>
          </p:nvSpPr>
          <p:spPr bwMode="auto">
            <a:xfrm>
              <a:off x="1943662" y="5753174"/>
              <a:ext cx="119151" cy="582581"/>
            </a:xfrm>
            <a:custGeom>
              <a:avLst/>
              <a:gdLst/>
              <a:ahLst/>
              <a:cxnLst>
                <a:cxn ang="0">
                  <a:pos x="75" y="24"/>
                </a:cxn>
                <a:cxn ang="0">
                  <a:pos x="45" y="594"/>
                </a:cxn>
                <a:cxn ang="0">
                  <a:pos x="56" y="572"/>
                </a:cxn>
                <a:cxn ang="0">
                  <a:pos x="83" y="8"/>
                </a:cxn>
                <a:cxn ang="0">
                  <a:pos x="75" y="24"/>
                </a:cxn>
              </a:cxnLst>
              <a:rect l="0" t="0" r="r" b="b"/>
              <a:pathLst>
                <a:path w="87" h="594">
                  <a:moveTo>
                    <a:pt x="75" y="24"/>
                  </a:moveTo>
                  <a:cubicBezTo>
                    <a:pt x="0" y="183"/>
                    <a:pt x="7" y="411"/>
                    <a:pt x="45" y="594"/>
                  </a:cubicBezTo>
                  <a:cubicBezTo>
                    <a:pt x="44" y="590"/>
                    <a:pt x="57" y="576"/>
                    <a:pt x="56" y="572"/>
                  </a:cubicBezTo>
                  <a:cubicBezTo>
                    <a:pt x="19" y="394"/>
                    <a:pt x="10" y="163"/>
                    <a:pt x="83" y="8"/>
                  </a:cubicBezTo>
                  <a:cubicBezTo>
                    <a:pt x="87" y="0"/>
                    <a:pt x="77" y="22"/>
                    <a:pt x="75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8" name="Freeform 467"/>
            <p:cNvSpPr>
              <a:spLocks/>
            </p:cNvSpPr>
            <p:nvPr/>
          </p:nvSpPr>
          <p:spPr bwMode="auto">
            <a:xfrm>
              <a:off x="1798489" y="5642347"/>
              <a:ext cx="172564" cy="593368"/>
            </a:xfrm>
            <a:custGeom>
              <a:avLst/>
              <a:gdLst/>
              <a:ahLst/>
              <a:cxnLst>
                <a:cxn ang="0">
                  <a:pos x="111" y="22"/>
                </a:cxn>
                <a:cxn ang="0">
                  <a:pos x="19" y="605"/>
                </a:cxn>
                <a:cxn ang="0">
                  <a:pos x="33" y="585"/>
                </a:cxn>
                <a:cxn ang="0">
                  <a:pos x="121" y="8"/>
                </a:cxn>
                <a:cxn ang="0">
                  <a:pos x="111" y="22"/>
                </a:cxn>
              </a:cxnLst>
              <a:rect l="0" t="0" r="r" b="b"/>
              <a:pathLst>
                <a:path w="126" h="605">
                  <a:moveTo>
                    <a:pt x="111" y="22"/>
                  </a:moveTo>
                  <a:cubicBezTo>
                    <a:pt x="17" y="163"/>
                    <a:pt x="0" y="402"/>
                    <a:pt x="19" y="605"/>
                  </a:cubicBezTo>
                  <a:cubicBezTo>
                    <a:pt x="19" y="600"/>
                    <a:pt x="34" y="590"/>
                    <a:pt x="33" y="585"/>
                  </a:cubicBezTo>
                  <a:cubicBezTo>
                    <a:pt x="14" y="388"/>
                    <a:pt x="29" y="145"/>
                    <a:pt x="121" y="8"/>
                  </a:cubicBezTo>
                  <a:cubicBezTo>
                    <a:pt x="126" y="0"/>
                    <a:pt x="113" y="19"/>
                    <a:pt x="111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9" name="Freeform 468"/>
            <p:cNvSpPr>
              <a:spLocks/>
            </p:cNvSpPr>
            <p:nvPr/>
          </p:nvSpPr>
          <p:spPr bwMode="auto">
            <a:xfrm>
              <a:off x="2638028" y="6069964"/>
              <a:ext cx="198585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2" y="292"/>
                </a:cxn>
                <a:cxn ang="0">
                  <a:pos x="107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5" y="79"/>
                    <a:pt x="145" y="194"/>
                    <a:pt x="122" y="292"/>
                  </a:cubicBezTo>
                  <a:cubicBezTo>
                    <a:pt x="123" y="289"/>
                    <a:pt x="106" y="285"/>
                    <a:pt x="107" y="282"/>
                  </a:cubicBezTo>
                  <a:cubicBezTo>
                    <a:pt x="129" y="187"/>
                    <a:pt x="112" y="70"/>
                    <a:pt x="6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0" name="Freeform 469"/>
            <p:cNvSpPr>
              <a:spLocks/>
            </p:cNvSpPr>
            <p:nvPr/>
          </p:nvSpPr>
          <p:spPr bwMode="auto">
            <a:xfrm>
              <a:off x="2750332" y="6011118"/>
              <a:ext cx="89021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5" y="352"/>
                </a:cxn>
                <a:cxn ang="0">
                  <a:pos x="48" y="340"/>
                </a:cxn>
                <a:cxn ang="0">
                  <a:pos x="2" y="4"/>
                </a:cxn>
                <a:cxn ang="0">
                  <a:pos x="8" y="12"/>
                </a:cxn>
              </a:cxnLst>
              <a:rect l="0" t="0" r="r" b="b"/>
              <a:pathLst>
                <a:path w="65" h="352">
                  <a:moveTo>
                    <a:pt x="8" y="12"/>
                  </a:moveTo>
                  <a:cubicBezTo>
                    <a:pt x="56" y="94"/>
                    <a:pt x="65" y="233"/>
                    <a:pt x="55" y="352"/>
                  </a:cubicBezTo>
                  <a:cubicBezTo>
                    <a:pt x="55" y="349"/>
                    <a:pt x="48" y="343"/>
                    <a:pt x="48" y="340"/>
                  </a:cubicBezTo>
                  <a:cubicBezTo>
                    <a:pt x="58" y="225"/>
                    <a:pt x="50" y="84"/>
                    <a:pt x="2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1" name="Freeform 470"/>
            <p:cNvSpPr>
              <a:spLocks/>
            </p:cNvSpPr>
            <p:nvPr/>
          </p:nvSpPr>
          <p:spPr bwMode="auto">
            <a:xfrm>
              <a:off x="2880440" y="6047405"/>
              <a:ext cx="136956" cy="308945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6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00" h="315">
                  <a:moveTo>
                    <a:pt x="14" y="13"/>
                  </a:moveTo>
                  <a:cubicBezTo>
                    <a:pt x="100" y="97"/>
                    <a:pt x="92" y="218"/>
                    <a:pt x="48" y="315"/>
                  </a:cubicBezTo>
                  <a:cubicBezTo>
                    <a:pt x="49" y="312"/>
                    <a:pt x="35" y="305"/>
                    <a:pt x="36" y="303"/>
                  </a:cubicBezTo>
                  <a:cubicBezTo>
                    <a:pt x="78" y="209"/>
                    <a:pt x="89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2" name="Freeform 471"/>
            <p:cNvSpPr>
              <a:spLocks/>
            </p:cNvSpPr>
            <p:nvPr/>
          </p:nvSpPr>
          <p:spPr bwMode="auto">
            <a:xfrm>
              <a:off x="2770875" y="6069964"/>
              <a:ext cx="198586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2" y="292"/>
                </a:cxn>
                <a:cxn ang="0">
                  <a:pos x="106" y="282"/>
                </a:cxn>
                <a:cxn ang="0">
                  <a:pos x="5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5" y="79"/>
                    <a:pt x="145" y="194"/>
                    <a:pt x="122" y="292"/>
                  </a:cubicBezTo>
                  <a:cubicBezTo>
                    <a:pt x="123" y="289"/>
                    <a:pt x="106" y="285"/>
                    <a:pt x="106" y="282"/>
                  </a:cubicBezTo>
                  <a:cubicBezTo>
                    <a:pt x="128" y="187"/>
                    <a:pt x="111" y="70"/>
                    <a:pt x="5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3" name="Freeform 472"/>
            <p:cNvSpPr>
              <a:spLocks/>
            </p:cNvSpPr>
            <p:nvPr/>
          </p:nvSpPr>
          <p:spPr bwMode="auto">
            <a:xfrm>
              <a:off x="2713353" y="6011118"/>
              <a:ext cx="89021" cy="345232"/>
            </a:xfrm>
            <a:custGeom>
              <a:avLst/>
              <a:gdLst/>
              <a:ahLst/>
              <a:cxnLst>
                <a:cxn ang="0">
                  <a:pos x="7" y="12"/>
                </a:cxn>
                <a:cxn ang="0">
                  <a:pos x="55" y="352"/>
                </a:cxn>
                <a:cxn ang="0">
                  <a:pos x="48" y="340"/>
                </a:cxn>
                <a:cxn ang="0">
                  <a:pos x="2" y="4"/>
                </a:cxn>
                <a:cxn ang="0">
                  <a:pos x="7" y="12"/>
                </a:cxn>
              </a:cxnLst>
              <a:rect l="0" t="0" r="r" b="b"/>
              <a:pathLst>
                <a:path w="65" h="352">
                  <a:moveTo>
                    <a:pt x="7" y="12"/>
                  </a:moveTo>
                  <a:cubicBezTo>
                    <a:pt x="56" y="94"/>
                    <a:pt x="65" y="233"/>
                    <a:pt x="55" y="352"/>
                  </a:cubicBezTo>
                  <a:cubicBezTo>
                    <a:pt x="55" y="349"/>
                    <a:pt x="48" y="343"/>
                    <a:pt x="48" y="340"/>
                  </a:cubicBezTo>
                  <a:cubicBezTo>
                    <a:pt x="58" y="225"/>
                    <a:pt x="50" y="84"/>
                    <a:pt x="2" y="4"/>
                  </a:cubicBezTo>
                  <a:cubicBezTo>
                    <a:pt x="0" y="0"/>
                    <a:pt x="6" y="11"/>
                    <a:pt x="7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4" name="Freeform 473"/>
            <p:cNvSpPr>
              <a:spLocks/>
            </p:cNvSpPr>
            <p:nvPr/>
          </p:nvSpPr>
          <p:spPr bwMode="auto">
            <a:xfrm>
              <a:off x="2654462" y="6047405"/>
              <a:ext cx="136956" cy="308945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6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00" h="315">
                  <a:moveTo>
                    <a:pt x="14" y="13"/>
                  </a:moveTo>
                  <a:cubicBezTo>
                    <a:pt x="100" y="97"/>
                    <a:pt x="92" y="218"/>
                    <a:pt x="48" y="315"/>
                  </a:cubicBezTo>
                  <a:cubicBezTo>
                    <a:pt x="49" y="312"/>
                    <a:pt x="34" y="305"/>
                    <a:pt x="36" y="303"/>
                  </a:cubicBezTo>
                  <a:cubicBezTo>
                    <a:pt x="78" y="209"/>
                    <a:pt x="89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5" name="Freeform 474"/>
            <p:cNvSpPr>
              <a:spLocks/>
            </p:cNvSpPr>
            <p:nvPr/>
          </p:nvSpPr>
          <p:spPr bwMode="auto">
            <a:xfrm>
              <a:off x="2798265" y="5965021"/>
              <a:ext cx="157500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5" h="399">
                  <a:moveTo>
                    <a:pt x="101" y="14"/>
                  </a:moveTo>
                  <a:cubicBezTo>
                    <a:pt x="16" y="107"/>
                    <a:pt x="0" y="265"/>
                    <a:pt x="18" y="399"/>
                  </a:cubicBezTo>
                  <a:cubicBezTo>
                    <a:pt x="18" y="395"/>
                    <a:pt x="31" y="389"/>
                    <a:pt x="30" y="386"/>
                  </a:cubicBezTo>
                  <a:cubicBezTo>
                    <a:pt x="13" y="255"/>
                    <a:pt x="27" y="96"/>
                    <a:pt x="110" y="5"/>
                  </a:cubicBezTo>
                  <a:cubicBezTo>
                    <a:pt x="115" y="0"/>
                    <a:pt x="103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6" name="Freeform 475"/>
            <p:cNvSpPr>
              <a:spLocks/>
            </p:cNvSpPr>
            <p:nvPr/>
          </p:nvSpPr>
          <p:spPr bwMode="auto">
            <a:xfrm>
              <a:off x="2773614" y="5965021"/>
              <a:ext cx="157499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5" h="399">
                  <a:moveTo>
                    <a:pt x="101" y="14"/>
                  </a:moveTo>
                  <a:cubicBezTo>
                    <a:pt x="16" y="107"/>
                    <a:pt x="0" y="265"/>
                    <a:pt x="18" y="399"/>
                  </a:cubicBezTo>
                  <a:cubicBezTo>
                    <a:pt x="18" y="396"/>
                    <a:pt x="31" y="389"/>
                    <a:pt x="30" y="386"/>
                  </a:cubicBezTo>
                  <a:cubicBezTo>
                    <a:pt x="13" y="255"/>
                    <a:pt x="27" y="96"/>
                    <a:pt x="110" y="5"/>
                  </a:cubicBezTo>
                  <a:cubicBezTo>
                    <a:pt x="115" y="0"/>
                    <a:pt x="103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7" name="Freeform 476"/>
            <p:cNvSpPr>
              <a:spLocks/>
            </p:cNvSpPr>
            <p:nvPr/>
          </p:nvSpPr>
          <p:spPr bwMode="auto">
            <a:xfrm>
              <a:off x="2833874" y="5882636"/>
              <a:ext cx="69849" cy="473714"/>
            </a:xfrm>
            <a:custGeom>
              <a:avLst/>
              <a:gdLst/>
              <a:ahLst/>
              <a:cxnLst>
                <a:cxn ang="0">
                  <a:pos x="45" y="18"/>
                </a:cxn>
                <a:cxn ang="0">
                  <a:pos x="8" y="483"/>
                </a:cxn>
                <a:cxn ang="0">
                  <a:pos x="13" y="467"/>
                </a:cxn>
                <a:cxn ang="0">
                  <a:pos x="49" y="7"/>
                </a:cxn>
                <a:cxn ang="0">
                  <a:pos x="45" y="18"/>
                </a:cxn>
              </a:cxnLst>
              <a:rect l="0" t="0" r="r" b="b"/>
              <a:pathLst>
                <a:path w="51" h="483">
                  <a:moveTo>
                    <a:pt x="45" y="18"/>
                  </a:moveTo>
                  <a:cubicBezTo>
                    <a:pt x="7" y="130"/>
                    <a:pt x="0" y="320"/>
                    <a:pt x="8" y="483"/>
                  </a:cubicBezTo>
                  <a:cubicBezTo>
                    <a:pt x="7" y="479"/>
                    <a:pt x="13" y="471"/>
                    <a:pt x="13" y="467"/>
                  </a:cubicBezTo>
                  <a:cubicBezTo>
                    <a:pt x="5" y="310"/>
                    <a:pt x="11" y="116"/>
                    <a:pt x="49" y="7"/>
                  </a:cubicBezTo>
                  <a:cubicBezTo>
                    <a:pt x="51" y="0"/>
                    <a:pt x="46" y="16"/>
                    <a:pt x="45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8" name="Freeform 477"/>
            <p:cNvSpPr>
              <a:spLocks/>
            </p:cNvSpPr>
            <p:nvPr/>
          </p:nvSpPr>
          <p:spPr bwMode="auto">
            <a:xfrm>
              <a:off x="2850309" y="5933636"/>
              <a:ext cx="108195" cy="422714"/>
            </a:xfrm>
            <a:custGeom>
              <a:avLst/>
              <a:gdLst/>
              <a:ahLst/>
              <a:cxnLst>
                <a:cxn ang="0">
                  <a:pos x="68" y="18"/>
                </a:cxn>
                <a:cxn ang="0">
                  <a:pos x="41" y="431"/>
                </a:cxn>
                <a:cxn ang="0">
                  <a:pos x="51" y="414"/>
                </a:cxn>
                <a:cxn ang="0">
                  <a:pos x="75" y="6"/>
                </a:cxn>
                <a:cxn ang="0">
                  <a:pos x="68" y="18"/>
                </a:cxn>
              </a:cxnLst>
              <a:rect l="0" t="0" r="r" b="b"/>
              <a:pathLst>
                <a:path w="79" h="431">
                  <a:moveTo>
                    <a:pt x="68" y="18"/>
                  </a:moveTo>
                  <a:cubicBezTo>
                    <a:pt x="0" y="133"/>
                    <a:pt x="7" y="298"/>
                    <a:pt x="41" y="431"/>
                  </a:cubicBezTo>
                  <a:cubicBezTo>
                    <a:pt x="40" y="428"/>
                    <a:pt x="52" y="418"/>
                    <a:pt x="51" y="414"/>
                  </a:cubicBezTo>
                  <a:cubicBezTo>
                    <a:pt x="18" y="285"/>
                    <a:pt x="9" y="119"/>
                    <a:pt x="75" y="6"/>
                  </a:cubicBezTo>
                  <a:cubicBezTo>
                    <a:pt x="79" y="0"/>
                    <a:pt x="69" y="16"/>
                    <a:pt x="68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9" name="Freeform 478"/>
            <p:cNvSpPr>
              <a:spLocks/>
            </p:cNvSpPr>
            <p:nvPr/>
          </p:nvSpPr>
          <p:spPr bwMode="auto">
            <a:xfrm>
              <a:off x="2996852" y="6161175"/>
              <a:ext cx="89021" cy="195175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55" y="199"/>
                </a:cxn>
                <a:cxn ang="0">
                  <a:pos x="48" y="192"/>
                </a:cxn>
                <a:cxn ang="0">
                  <a:pos x="2" y="3"/>
                </a:cxn>
                <a:cxn ang="0">
                  <a:pos x="7" y="7"/>
                </a:cxn>
              </a:cxnLst>
              <a:rect l="0" t="0" r="r" b="b"/>
              <a:pathLst>
                <a:path w="65" h="199">
                  <a:moveTo>
                    <a:pt x="7" y="7"/>
                  </a:moveTo>
                  <a:cubicBezTo>
                    <a:pt x="56" y="53"/>
                    <a:pt x="65" y="132"/>
                    <a:pt x="55" y="199"/>
                  </a:cubicBezTo>
                  <a:cubicBezTo>
                    <a:pt x="55" y="197"/>
                    <a:pt x="48" y="194"/>
                    <a:pt x="48" y="192"/>
                  </a:cubicBezTo>
                  <a:cubicBezTo>
                    <a:pt x="58" y="127"/>
                    <a:pt x="50" y="48"/>
                    <a:pt x="2" y="3"/>
                  </a:cubicBezTo>
                  <a:cubicBezTo>
                    <a:pt x="0" y="0"/>
                    <a:pt x="7" y="6"/>
                    <a:pt x="7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0" name="Freeform 479"/>
            <p:cNvSpPr>
              <a:spLocks/>
            </p:cNvSpPr>
            <p:nvPr/>
          </p:nvSpPr>
          <p:spPr bwMode="auto">
            <a:xfrm>
              <a:off x="2966721" y="5999348"/>
              <a:ext cx="106826" cy="357002"/>
            </a:xfrm>
            <a:custGeom>
              <a:avLst/>
              <a:gdLst/>
              <a:ahLst/>
              <a:cxnLst>
                <a:cxn ang="0">
                  <a:pos x="68" y="15"/>
                </a:cxn>
                <a:cxn ang="0">
                  <a:pos x="42" y="364"/>
                </a:cxn>
                <a:cxn ang="0">
                  <a:pos x="51" y="350"/>
                </a:cxn>
                <a:cxn ang="0">
                  <a:pos x="75" y="5"/>
                </a:cxn>
                <a:cxn ang="0">
                  <a:pos x="68" y="15"/>
                </a:cxn>
              </a:cxnLst>
              <a:rect l="0" t="0" r="r" b="b"/>
              <a:pathLst>
                <a:path w="78" h="364">
                  <a:moveTo>
                    <a:pt x="68" y="15"/>
                  </a:moveTo>
                  <a:cubicBezTo>
                    <a:pt x="0" y="112"/>
                    <a:pt x="7" y="251"/>
                    <a:pt x="42" y="364"/>
                  </a:cubicBezTo>
                  <a:cubicBezTo>
                    <a:pt x="41" y="361"/>
                    <a:pt x="52" y="353"/>
                    <a:pt x="51" y="350"/>
                  </a:cubicBezTo>
                  <a:cubicBezTo>
                    <a:pt x="18" y="241"/>
                    <a:pt x="9" y="100"/>
                    <a:pt x="75" y="5"/>
                  </a:cubicBezTo>
                  <a:cubicBezTo>
                    <a:pt x="78" y="0"/>
                    <a:pt x="69" y="13"/>
                    <a:pt x="68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1" name="Freeform 480"/>
            <p:cNvSpPr>
              <a:spLocks/>
            </p:cNvSpPr>
            <p:nvPr/>
          </p:nvSpPr>
          <p:spPr bwMode="auto">
            <a:xfrm>
              <a:off x="3085873" y="5959136"/>
              <a:ext cx="128739" cy="397214"/>
            </a:xfrm>
            <a:custGeom>
              <a:avLst/>
              <a:gdLst/>
              <a:ahLst/>
              <a:cxnLst>
                <a:cxn ang="0">
                  <a:pos x="58" y="16"/>
                </a:cxn>
                <a:cxn ang="0">
                  <a:pos x="85" y="405"/>
                </a:cxn>
                <a:cxn ang="0">
                  <a:pos x="93" y="390"/>
                </a:cxn>
                <a:cxn ang="0">
                  <a:pos x="64" y="5"/>
                </a:cxn>
                <a:cxn ang="0">
                  <a:pos x="58" y="16"/>
                </a:cxn>
              </a:cxnLst>
              <a:rect l="0" t="0" r="r" b="b"/>
              <a:pathLst>
                <a:path w="94" h="405">
                  <a:moveTo>
                    <a:pt x="58" y="16"/>
                  </a:moveTo>
                  <a:cubicBezTo>
                    <a:pt x="0" y="120"/>
                    <a:pt x="29" y="276"/>
                    <a:pt x="85" y="405"/>
                  </a:cubicBezTo>
                  <a:cubicBezTo>
                    <a:pt x="83" y="402"/>
                    <a:pt x="94" y="393"/>
                    <a:pt x="93" y="390"/>
                  </a:cubicBezTo>
                  <a:cubicBezTo>
                    <a:pt x="40" y="265"/>
                    <a:pt x="8" y="107"/>
                    <a:pt x="64" y="5"/>
                  </a:cubicBezTo>
                  <a:cubicBezTo>
                    <a:pt x="67" y="0"/>
                    <a:pt x="59" y="14"/>
                    <a:pt x="5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2" name="Freeform 481"/>
            <p:cNvSpPr>
              <a:spLocks/>
            </p:cNvSpPr>
            <p:nvPr/>
          </p:nvSpPr>
          <p:spPr bwMode="auto">
            <a:xfrm>
              <a:off x="3006439" y="6011118"/>
              <a:ext cx="90390" cy="345232"/>
            </a:xfrm>
            <a:custGeom>
              <a:avLst/>
              <a:gdLst/>
              <a:ahLst/>
              <a:cxnLst>
                <a:cxn ang="0">
                  <a:pos x="58" y="12"/>
                </a:cxn>
                <a:cxn ang="0">
                  <a:pos x="10" y="352"/>
                </a:cxn>
                <a:cxn ang="0">
                  <a:pos x="17" y="340"/>
                </a:cxn>
                <a:cxn ang="0">
                  <a:pos x="63" y="4"/>
                </a:cxn>
                <a:cxn ang="0">
                  <a:pos x="58" y="12"/>
                </a:cxn>
              </a:cxnLst>
              <a:rect l="0" t="0" r="r" b="b"/>
              <a:pathLst>
                <a:path w="66" h="352">
                  <a:moveTo>
                    <a:pt x="58" y="12"/>
                  </a:moveTo>
                  <a:cubicBezTo>
                    <a:pt x="9" y="94"/>
                    <a:pt x="0" y="233"/>
                    <a:pt x="10" y="352"/>
                  </a:cubicBezTo>
                  <a:cubicBezTo>
                    <a:pt x="10" y="349"/>
                    <a:pt x="18" y="343"/>
                    <a:pt x="17" y="340"/>
                  </a:cubicBezTo>
                  <a:cubicBezTo>
                    <a:pt x="8" y="225"/>
                    <a:pt x="15" y="84"/>
                    <a:pt x="63" y="4"/>
                  </a:cubicBezTo>
                  <a:cubicBezTo>
                    <a:pt x="66" y="0"/>
                    <a:pt x="59" y="11"/>
                    <a:pt x="5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3" name="Freeform 482"/>
            <p:cNvSpPr>
              <a:spLocks/>
            </p:cNvSpPr>
            <p:nvPr/>
          </p:nvSpPr>
          <p:spPr bwMode="auto">
            <a:xfrm>
              <a:off x="3113264" y="6047405"/>
              <a:ext cx="135586" cy="308945"/>
            </a:xfrm>
            <a:custGeom>
              <a:avLst/>
              <a:gdLst/>
              <a:ahLst/>
              <a:cxnLst>
                <a:cxn ang="0">
                  <a:pos x="85" y="13"/>
                </a:cxn>
                <a:cxn ang="0">
                  <a:pos x="51" y="315"/>
                </a:cxn>
                <a:cxn ang="0">
                  <a:pos x="64" y="303"/>
                </a:cxn>
                <a:cxn ang="0">
                  <a:pos x="94" y="5"/>
                </a:cxn>
                <a:cxn ang="0">
                  <a:pos x="85" y="13"/>
                </a:cxn>
              </a:cxnLst>
              <a:rect l="0" t="0" r="r" b="b"/>
              <a:pathLst>
                <a:path w="99" h="315">
                  <a:moveTo>
                    <a:pt x="85" y="13"/>
                  </a:moveTo>
                  <a:cubicBezTo>
                    <a:pt x="0" y="97"/>
                    <a:pt x="8" y="218"/>
                    <a:pt x="51" y="315"/>
                  </a:cubicBezTo>
                  <a:cubicBezTo>
                    <a:pt x="50" y="312"/>
                    <a:pt x="65" y="305"/>
                    <a:pt x="64" y="303"/>
                  </a:cubicBezTo>
                  <a:cubicBezTo>
                    <a:pt x="21" y="209"/>
                    <a:pt x="10" y="87"/>
                    <a:pt x="94" y="5"/>
                  </a:cubicBezTo>
                  <a:cubicBezTo>
                    <a:pt x="99" y="0"/>
                    <a:pt x="87" y="12"/>
                    <a:pt x="85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4" name="Freeform 483"/>
            <p:cNvSpPr>
              <a:spLocks/>
            </p:cNvSpPr>
            <p:nvPr/>
          </p:nvSpPr>
          <p:spPr bwMode="auto">
            <a:xfrm>
              <a:off x="2909200" y="5971887"/>
              <a:ext cx="106825" cy="384463"/>
            </a:xfrm>
            <a:custGeom>
              <a:avLst/>
              <a:gdLst/>
              <a:ahLst/>
              <a:cxnLst>
                <a:cxn ang="0">
                  <a:pos x="11" y="16"/>
                </a:cxn>
                <a:cxn ang="0">
                  <a:pos x="38" y="392"/>
                </a:cxn>
                <a:cxn ang="0">
                  <a:pos x="28" y="377"/>
                </a:cxn>
                <a:cxn ang="0">
                  <a:pos x="4" y="5"/>
                </a:cxn>
                <a:cxn ang="0">
                  <a:pos x="11" y="16"/>
                </a:cxn>
              </a:cxnLst>
              <a:rect l="0" t="0" r="r" b="b"/>
              <a:pathLst>
                <a:path w="78" h="392">
                  <a:moveTo>
                    <a:pt x="11" y="16"/>
                  </a:moveTo>
                  <a:cubicBezTo>
                    <a:pt x="78" y="121"/>
                    <a:pt x="72" y="271"/>
                    <a:pt x="38" y="392"/>
                  </a:cubicBezTo>
                  <a:cubicBezTo>
                    <a:pt x="39" y="389"/>
                    <a:pt x="27" y="380"/>
                    <a:pt x="28" y="377"/>
                  </a:cubicBezTo>
                  <a:cubicBezTo>
                    <a:pt x="61" y="259"/>
                    <a:pt x="70" y="108"/>
                    <a:pt x="4" y="5"/>
                  </a:cubicBezTo>
                  <a:cubicBezTo>
                    <a:pt x="0" y="0"/>
                    <a:pt x="9" y="14"/>
                    <a:pt x="1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5" name="Freeform 484"/>
            <p:cNvSpPr>
              <a:spLocks/>
            </p:cNvSpPr>
            <p:nvPr/>
          </p:nvSpPr>
          <p:spPr bwMode="auto">
            <a:xfrm>
              <a:off x="3239263" y="6018964"/>
              <a:ext cx="157500" cy="337386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97" y="344"/>
                </a:cxn>
                <a:cxn ang="0">
                  <a:pos x="85" y="332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15" h="344">
                  <a:moveTo>
                    <a:pt x="14" y="13"/>
                  </a:moveTo>
                  <a:cubicBezTo>
                    <a:pt x="99" y="93"/>
                    <a:pt x="115" y="228"/>
                    <a:pt x="97" y="344"/>
                  </a:cubicBezTo>
                  <a:cubicBezTo>
                    <a:pt x="97" y="341"/>
                    <a:pt x="84" y="335"/>
                    <a:pt x="85" y="332"/>
                  </a:cubicBezTo>
                  <a:cubicBezTo>
                    <a:pt x="102" y="220"/>
                    <a:pt x="88" y="83"/>
                    <a:pt x="5" y="5"/>
                  </a:cubicBezTo>
                  <a:cubicBezTo>
                    <a:pt x="0" y="0"/>
                    <a:pt x="12" y="11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6" name="Freeform 485"/>
            <p:cNvSpPr>
              <a:spLocks/>
            </p:cNvSpPr>
            <p:nvPr/>
          </p:nvSpPr>
          <p:spPr bwMode="auto">
            <a:xfrm>
              <a:off x="3059852" y="6069964"/>
              <a:ext cx="143803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5" h="292">
                  <a:moveTo>
                    <a:pt x="12" y="11"/>
                  </a:moveTo>
                  <a:cubicBezTo>
                    <a:pt x="91" y="79"/>
                    <a:pt x="105" y="194"/>
                    <a:pt x="89" y="292"/>
                  </a:cubicBezTo>
                  <a:cubicBezTo>
                    <a:pt x="89" y="289"/>
                    <a:pt x="77" y="285"/>
                    <a:pt x="78" y="282"/>
                  </a:cubicBezTo>
                  <a:cubicBezTo>
                    <a:pt x="93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7" name="Freeform 486"/>
            <p:cNvSpPr>
              <a:spLocks/>
            </p:cNvSpPr>
            <p:nvPr/>
          </p:nvSpPr>
          <p:spPr bwMode="auto">
            <a:xfrm>
              <a:off x="3192699" y="6011118"/>
              <a:ext cx="65738" cy="34523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40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6" y="12"/>
                </a:cxn>
              </a:cxnLst>
              <a:rect l="0" t="0" r="r" b="b"/>
              <a:pathLst>
                <a:path w="48" h="352">
                  <a:moveTo>
                    <a:pt x="6" y="12"/>
                  </a:moveTo>
                  <a:cubicBezTo>
                    <a:pt x="41" y="94"/>
                    <a:pt x="48" y="233"/>
                    <a:pt x="40" y="352"/>
                  </a:cubicBezTo>
                  <a:cubicBezTo>
                    <a:pt x="40" y="349"/>
                    <a:pt x="35" y="343"/>
                    <a:pt x="35" y="340"/>
                  </a:cubicBezTo>
                  <a:cubicBezTo>
                    <a:pt x="42" y="225"/>
                    <a:pt x="37" y="84"/>
                    <a:pt x="2" y="4"/>
                  </a:cubicBezTo>
                  <a:cubicBezTo>
                    <a:pt x="0" y="0"/>
                    <a:pt x="5" y="11"/>
                    <a:pt x="6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8" name="Freeform 487"/>
            <p:cNvSpPr>
              <a:spLocks/>
            </p:cNvSpPr>
            <p:nvPr/>
          </p:nvSpPr>
          <p:spPr bwMode="auto">
            <a:xfrm>
              <a:off x="3288567" y="6047405"/>
              <a:ext cx="98609" cy="308945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4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7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7" y="209"/>
                    <a:pt x="65" y="87"/>
                    <a:pt x="4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9" name="Freeform 488"/>
            <p:cNvSpPr>
              <a:spLocks/>
            </p:cNvSpPr>
            <p:nvPr/>
          </p:nvSpPr>
          <p:spPr bwMode="auto">
            <a:xfrm>
              <a:off x="3207764" y="6069964"/>
              <a:ext cx="145172" cy="286386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5" y="4"/>
                </a:cxn>
                <a:cxn ang="0">
                  <a:pos x="13" y="11"/>
                </a:cxn>
              </a:cxnLst>
              <a:rect l="0" t="0" r="r" b="b"/>
              <a:pathLst>
                <a:path w="106" h="292">
                  <a:moveTo>
                    <a:pt x="13" y="11"/>
                  </a:moveTo>
                  <a:cubicBezTo>
                    <a:pt x="92" y="79"/>
                    <a:pt x="106" y="194"/>
                    <a:pt x="89" y="292"/>
                  </a:cubicBezTo>
                  <a:cubicBezTo>
                    <a:pt x="90" y="289"/>
                    <a:pt x="78" y="285"/>
                    <a:pt x="78" y="282"/>
                  </a:cubicBezTo>
                  <a:cubicBezTo>
                    <a:pt x="94" y="187"/>
                    <a:pt x="82" y="70"/>
                    <a:pt x="5" y="4"/>
                  </a:cubicBezTo>
                  <a:cubicBezTo>
                    <a:pt x="0" y="0"/>
                    <a:pt x="11" y="10"/>
                    <a:pt x="13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0" name="Freeform 489"/>
            <p:cNvSpPr>
              <a:spLocks/>
            </p:cNvSpPr>
            <p:nvPr/>
          </p:nvSpPr>
          <p:spPr bwMode="auto">
            <a:xfrm>
              <a:off x="2999591" y="6011118"/>
              <a:ext cx="64369" cy="345232"/>
            </a:xfrm>
            <a:custGeom>
              <a:avLst/>
              <a:gdLst/>
              <a:ahLst/>
              <a:cxnLst>
                <a:cxn ang="0">
                  <a:pos x="5" y="12"/>
                </a:cxn>
                <a:cxn ang="0">
                  <a:pos x="40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5" y="12"/>
                </a:cxn>
              </a:cxnLst>
              <a:rect l="0" t="0" r="r" b="b"/>
              <a:pathLst>
                <a:path w="47" h="352">
                  <a:moveTo>
                    <a:pt x="5" y="12"/>
                  </a:moveTo>
                  <a:cubicBezTo>
                    <a:pt x="41" y="94"/>
                    <a:pt x="47" y="233"/>
                    <a:pt x="40" y="352"/>
                  </a:cubicBezTo>
                  <a:cubicBezTo>
                    <a:pt x="40" y="349"/>
                    <a:pt x="35" y="343"/>
                    <a:pt x="35" y="340"/>
                  </a:cubicBezTo>
                  <a:cubicBezTo>
                    <a:pt x="42" y="225"/>
                    <a:pt x="36" y="84"/>
                    <a:pt x="2" y="4"/>
                  </a:cubicBezTo>
                  <a:cubicBezTo>
                    <a:pt x="0" y="0"/>
                    <a:pt x="5" y="11"/>
                    <a:pt x="5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1" name="Freeform 490"/>
            <p:cNvSpPr>
              <a:spLocks/>
            </p:cNvSpPr>
            <p:nvPr/>
          </p:nvSpPr>
          <p:spPr bwMode="auto">
            <a:xfrm>
              <a:off x="2957135" y="6047405"/>
              <a:ext cx="98608" cy="308945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5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2" name="Freeform 491"/>
            <p:cNvSpPr>
              <a:spLocks/>
            </p:cNvSpPr>
            <p:nvPr/>
          </p:nvSpPr>
          <p:spPr bwMode="auto">
            <a:xfrm>
              <a:off x="3210502" y="5965021"/>
              <a:ext cx="113674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3" name="Freeform 492"/>
            <p:cNvSpPr>
              <a:spLocks/>
            </p:cNvSpPr>
            <p:nvPr/>
          </p:nvSpPr>
          <p:spPr bwMode="auto">
            <a:xfrm>
              <a:off x="2940700" y="5911079"/>
              <a:ext cx="184891" cy="445271"/>
            </a:xfrm>
            <a:custGeom>
              <a:avLst/>
              <a:gdLst/>
              <a:ahLst/>
              <a:cxnLst>
                <a:cxn ang="0">
                  <a:pos x="18" y="19"/>
                </a:cxn>
                <a:cxn ang="0">
                  <a:pos x="70" y="454"/>
                </a:cxn>
                <a:cxn ang="0">
                  <a:pos x="53" y="436"/>
                </a:cxn>
                <a:cxn ang="0">
                  <a:pos x="6" y="6"/>
                </a:cxn>
                <a:cxn ang="0">
                  <a:pos x="18" y="19"/>
                </a:cxn>
              </a:cxnLst>
              <a:rect l="0" t="0" r="r" b="b"/>
              <a:pathLst>
                <a:path w="135" h="454">
                  <a:moveTo>
                    <a:pt x="18" y="19"/>
                  </a:moveTo>
                  <a:cubicBezTo>
                    <a:pt x="135" y="141"/>
                    <a:pt x="127" y="314"/>
                    <a:pt x="70" y="454"/>
                  </a:cubicBezTo>
                  <a:cubicBezTo>
                    <a:pt x="72" y="450"/>
                    <a:pt x="52" y="440"/>
                    <a:pt x="53" y="436"/>
                  </a:cubicBezTo>
                  <a:cubicBezTo>
                    <a:pt x="108" y="301"/>
                    <a:pt x="120" y="125"/>
                    <a:pt x="6" y="6"/>
                  </a:cubicBezTo>
                  <a:cubicBezTo>
                    <a:pt x="0" y="0"/>
                    <a:pt x="16" y="17"/>
                    <a:pt x="18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4" name="Freeform 493"/>
            <p:cNvSpPr>
              <a:spLocks/>
            </p:cNvSpPr>
            <p:nvPr/>
          </p:nvSpPr>
          <p:spPr bwMode="auto">
            <a:xfrm>
              <a:off x="3062590" y="5965021"/>
              <a:ext cx="113674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5" name="Freeform 494"/>
            <p:cNvSpPr>
              <a:spLocks/>
            </p:cNvSpPr>
            <p:nvPr/>
          </p:nvSpPr>
          <p:spPr bwMode="auto">
            <a:xfrm>
              <a:off x="3154351" y="5888520"/>
              <a:ext cx="178042" cy="467830"/>
            </a:xfrm>
            <a:custGeom>
              <a:avLst/>
              <a:gdLst/>
              <a:ahLst/>
              <a:cxnLst>
                <a:cxn ang="0">
                  <a:pos x="115" y="17"/>
                </a:cxn>
                <a:cxn ang="0">
                  <a:pos x="21" y="477"/>
                </a:cxn>
                <a:cxn ang="0">
                  <a:pos x="35" y="461"/>
                </a:cxn>
                <a:cxn ang="0">
                  <a:pos x="125" y="6"/>
                </a:cxn>
                <a:cxn ang="0">
                  <a:pos x="115" y="17"/>
                </a:cxn>
              </a:cxnLst>
              <a:rect l="0" t="0" r="r" b="b"/>
              <a:pathLst>
                <a:path w="130" h="477">
                  <a:moveTo>
                    <a:pt x="115" y="17"/>
                  </a:moveTo>
                  <a:cubicBezTo>
                    <a:pt x="18" y="128"/>
                    <a:pt x="0" y="316"/>
                    <a:pt x="21" y="477"/>
                  </a:cubicBezTo>
                  <a:cubicBezTo>
                    <a:pt x="20" y="473"/>
                    <a:pt x="35" y="465"/>
                    <a:pt x="35" y="461"/>
                  </a:cubicBezTo>
                  <a:cubicBezTo>
                    <a:pt x="15" y="306"/>
                    <a:pt x="30" y="115"/>
                    <a:pt x="125" y="6"/>
                  </a:cubicBezTo>
                  <a:cubicBezTo>
                    <a:pt x="130" y="0"/>
                    <a:pt x="116" y="16"/>
                    <a:pt x="115" y="1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6" name="Freeform 495"/>
            <p:cNvSpPr>
              <a:spLocks/>
            </p:cNvSpPr>
            <p:nvPr/>
          </p:nvSpPr>
          <p:spPr bwMode="auto">
            <a:xfrm>
              <a:off x="3266655" y="5933636"/>
              <a:ext cx="78065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30" y="431"/>
                </a:cxn>
                <a:cxn ang="0">
                  <a:pos x="37" y="414"/>
                </a:cxn>
                <a:cxn ang="0">
                  <a:pos x="55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5" y="298"/>
                    <a:pt x="30" y="431"/>
                  </a:cubicBezTo>
                  <a:cubicBezTo>
                    <a:pt x="29" y="428"/>
                    <a:pt x="38" y="418"/>
                    <a:pt x="37" y="414"/>
                  </a:cubicBezTo>
                  <a:cubicBezTo>
                    <a:pt x="13" y="285"/>
                    <a:pt x="6" y="119"/>
                    <a:pt x="55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7" name="Freeform 496"/>
            <p:cNvSpPr>
              <a:spLocks/>
            </p:cNvSpPr>
            <p:nvPr/>
          </p:nvSpPr>
          <p:spPr bwMode="auto">
            <a:xfrm>
              <a:off x="3373480" y="6161175"/>
              <a:ext cx="64369" cy="195175"/>
            </a:xfrm>
            <a:custGeom>
              <a:avLst/>
              <a:gdLst/>
              <a:ahLst/>
              <a:cxnLst>
                <a:cxn ang="0">
                  <a:pos x="5" y="7"/>
                </a:cxn>
                <a:cxn ang="0">
                  <a:pos x="40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5" y="7"/>
                </a:cxn>
              </a:cxnLst>
              <a:rect l="0" t="0" r="r" b="b"/>
              <a:pathLst>
                <a:path w="47" h="199">
                  <a:moveTo>
                    <a:pt x="5" y="7"/>
                  </a:moveTo>
                  <a:cubicBezTo>
                    <a:pt x="41" y="53"/>
                    <a:pt x="47" y="132"/>
                    <a:pt x="40" y="199"/>
                  </a:cubicBezTo>
                  <a:cubicBezTo>
                    <a:pt x="40" y="197"/>
                    <a:pt x="34" y="194"/>
                    <a:pt x="35" y="192"/>
                  </a:cubicBezTo>
                  <a:cubicBezTo>
                    <a:pt x="42" y="127"/>
                    <a:pt x="36" y="48"/>
                    <a:pt x="2" y="3"/>
                  </a:cubicBezTo>
                  <a:cubicBezTo>
                    <a:pt x="0" y="0"/>
                    <a:pt x="5" y="6"/>
                    <a:pt x="5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8" name="Freeform 497"/>
            <p:cNvSpPr>
              <a:spLocks/>
            </p:cNvSpPr>
            <p:nvPr/>
          </p:nvSpPr>
          <p:spPr bwMode="auto">
            <a:xfrm>
              <a:off x="3351567" y="5999348"/>
              <a:ext cx="78065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3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9" name="Freeform 498"/>
            <p:cNvSpPr>
              <a:spLocks/>
            </p:cNvSpPr>
            <p:nvPr/>
          </p:nvSpPr>
          <p:spPr bwMode="auto">
            <a:xfrm>
              <a:off x="3417305" y="5965021"/>
              <a:ext cx="115043" cy="391329"/>
            </a:xfrm>
            <a:custGeom>
              <a:avLst/>
              <a:gdLst/>
              <a:ahLst/>
              <a:cxnLst>
                <a:cxn ang="0">
                  <a:pos x="74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4" y="14"/>
                </a:cxn>
              </a:cxnLst>
              <a:rect l="0" t="0" r="r" b="b"/>
              <a:pathLst>
                <a:path w="84" h="399">
                  <a:moveTo>
                    <a:pt x="74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3" y="396"/>
                    <a:pt x="22" y="389"/>
                    <a:pt x="22" y="386"/>
                  </a:cubicBezTo>
                  <a:cubicBezTo>
                    <a:pt x="10" y="255"/>
                    <a:pt x="19" y="96"/>
                    <a:pt x="80" y="5"/>
                  </a:cubicBezTo>
                  <a:cubicBezTo>
                    <a:pt x="84" y="0"/>
                    <a:pt x="75" y="13"/>
                    <a:pt x="74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0" name="Freeform 499"/>
            <p:cNvSpPr>
              <a:spLocks/>
            </p:cNvSpPr>
            <p:nvPr/>
          </p:nvSpPr>
          <p:spPr bwMode="auto">
            <a:xfrm>
              <a:off x="3380328" y="6011118"/>
              <a:ext cx="65739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3" y="340"/>
                </a:cxn>
                <a:cxn ang="0">
                  <a:pos x="46" y="4"/>
                </a:cxn>
                <a:cxn ang="0">
                  <a:pos x="42" y="12"/>
                </a:cxn>
              </a:cxnLst>
              <a:rect l="0" t="0" r="r" b="b"/>
              <a:pathLst>
                <a:path w="48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3" y="343"/>
                    <a:pt x="13" y="340"/>
                  </a:cubicBezTo>
                  <a:cubicBezTo>
                    <a:pt x="5" y="225"/>
                    <a:pt x="11" y="84"/>
                    <a:pt x="46" y="4"/>
                  </a:cubicBezTo>
                  <a:cubicBezTo>
                    <a:pt x="48" y="0"/>
                    <a:pt x="43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1" name="Freeform 500"/>
            <p:cNvSpPr>
              <a:spLocks/>
            </p:cNvSpPr>
            <p:nvPr/>
          </p:nvSpPr>
          <p:spPr bwMode="auto">
            <a:xfrm>
              <a:off x="3457023" y="6047405"/>
              <a:ext cx="99978" cy="308945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3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3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2" name="Freeform 501"/>
            <p:cNvSpPr>
              <a:spLocks/>
            </p:cNvSpPr>
            <p:nvPr/>
          </p:nvSpPr>
          <p:spPr bwMode="auto">
            <a:xfrm>
              <a:off x="3309111" y="5971887"/>
              <a:ext cx="78065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3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9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3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3" name="Freeform 502"/>
            <p:cNvSpPr>
              <a:spLocks/>
            </p:cNvSpPr>
            <p:nvPr/>
          </p:nvSpPr>
          <p:spPr bwMode="auto">
            <a:xfrm>
              <a:off x="3369371" y="5965021"/>
              <a:ext cx="115042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1" y="399"/>
                </a:cxn>
                <a:cxn ang="0">
                  <a:pos x="62" y="386"/>
                </a:cxn>
                <a:cxn ang="0">
                  <a:pos x="4" y="5"/>
                </a:cxn>
                <a:cxn ang="0">
                  <a:pos x="10" y="14"/>
                </a:cxn>
              </a:cxnLst>
              <a:rect l="0" t="0" r="r" b="b"/>
              <a:pathLst>
                <a:path w="84" h="399">
                  <a:moveTo>
                    <a:pt x="10" y="14"/>
                  </a:moveTo>
                  <a:cubicBezTo>
                    <a:pt x="72" y="107"/>
                    <a:pt x="84" y="265"/>
                    <a:pt x="71" y="399"/>
                  </a:cubicBezTo>
                  <a:cubicBezTo>
                    <a:pt x="71" y="396"/>
                    <a:pt x="61" y="389"/>
                    <a:pt x="62" y="386"/>
                  </a:cubicBezTo>
                  <a:cubicBezTo>
                    <a:pt x="74" y="255"/>
                    <a:pt x="65" y="96"/>
                    <a:pt x="4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4" name="Freeform 503"/>
            <p:cNvSpPr>
              <a:spLocks/>
            </p:cNvSpPr>
            <p:nvPr/>
          </p:nvSpPr>
          <p:spPr bwMode="auto">
            <a:xfrm>
              <a:off x="2472312" y="6018964"/>
              <a:ext cx="157499" cy="337386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97" y="344"/>
                </a:cxn>
                <a:cxn ang="0">
                  <a:pos x="85" y="332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15" h="344">
                  <a:moveTo>
                    <a:pt x="14" y="13"/>
                  </a:moveTo>
                  <a:cubicBezTo>
                    <a:pt x="99" y="93"/>
                    <a:pt x="115" y="228"/>
                    <a:pt x="97" y="344"/>
                  </a:cubicBezTo>
                  <a:cubicBezTo>
                    <a:pt x="97" y="341"/>
                    <a:pt x="84" y="335"/>
                    <a:pt x="85" y="332"/>
                  </a:cubicBezTo>
                  <a:cubicBezTo>
                    <a:pt x="102" y="220"/>
                    <a:pt x="89" y="83"/>
                    <a:pt x="5" y="5"/>
                  </a:cubicBezTo>
                  <a:cubicBezTo>
                    <a:pt x="0" y="0"/>
                    <a:pt x="12" y="11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5" name="Freeform 504"/>
            <p:cNvSpPr>
              <a:spLocks/>
            </p:cNvSpPr>
            <p:nvPr/>
          </p:nvSpPr>
          <p:spPr bwMode="auto">
            <a:xfrm>
              <a:off x="2521616" y="6047405"/>
              <a:ext cx="99977" cy="308945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4" y="5"/>
                </a:cxn>
                <a:cxn ang="0">
                  <a:pos x="10" y="13"/>
                </a:cxn>
              </a:cxnLst>
              <a:rect l="0" t="0" r="r" b="b"/>
              <a:pathLst>
                <a:path w="73" h="315">
                  <a:moveTo>
                    <a:pt x="10" y="13"/>
                  </a:moveTo>
                  <a:cubicBezTo>
                    <a:pt x="73" y="97"/>
                    <a:pt x="67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7" y="209"/>
                    <a:pt x="65" y="87"/>
                    <a:pt x="4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6" name="Freeform 505"/>
            <p:cNvSpPr>
              <a:spLocks/>
            </p:cNvSpPr>
            <p:nvPr/>
          </p:nvSpPr>
          <p:spPr bwMode="auto">
            <a:xfrm>
              <a:off x="2440812" y="6069964"/>
              <a:ext cx="145172" cy="286386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90" y="292"/>
                </a:cxn>
                <a:cxn ang="0">
                  <a:pos x="78" y="282"/>
                </a:cxn>
                <a:cxn ang="0">
                  <a:pos x="5" y="4"/>
                </a:cxn>
                <a:cxn ang="0">
                  <a:pos x="13" y="11"/>
                </a:cxn>
              </a:cxnLst>
              <a:rect l="0" t="0" r="r" b="b"/>
              <a:pathLst>
                <a:path w="106" h="292">
                  <a:moveTo>
                    <a:pt x="13" y="11"/>
                  </a:moveTo>
                  <a:cubicBezTo>
                    <a:pt x="92" y="79"/>
                    <a:pt x="106" y="194"/>
                    <a:pt x="90" y="292"/>
                  </a:cubicBezTo>
                  <a:cubicBezTo>
                    <a:pt x="90" y="289"/>
                    <a:pt x="78" y="285"/>
                    <a:pt x="78" y="282"/>
                  </a:cubicBezTo>
                  <a:cubicBezTo>
                    <a:pt x="94" y="187"/>
                    <a:pt x="82" y="70"/>
                    <a:pt x="5" y="4"/>
                  </a:cubicBezTo>
                  <a:cubicBezTo>
                    <a:pt x="0" y="0"/>
                    <a:pt x="11" y="10"/>
                    <a:pt x="13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7" name="Freeform 506"/>
            <p:cNvSpPr>
              <a:spLocks/>
            </p:cNvSpPr>
            <p:nvPr/>
          </p:nvSpPr>
          <p:spPr bwMode="auto">
            <a:xfrm>
              <a:off x="2499703" y="5933636"/>
              <a:ext cx="78064" cy="422714"/>
            </a:xfrm>
            <a:custGeom>
              <a:avLst/>
              <a:gdLst/>
              <a:ahLst/>
              <a:cxnLst>
                <a:cxn ang="0">
                  <a:pos x="50" y="18"/>
                </a:cxn>
                <a:cxn ang="0">
                  <a:pos x="30" y="431"/>
                </a:cxn>
                <a:cxn ang="0">
                  <a:pos x="37" y="414"/>
                </a:cxn>
                <a:cxn ang="0">
                  <a:pos x="55" y="6"/>
                </a:cxn>
                <a:cxn ang="0">
                  <a:pos x="50" y="18"/>
                </a:cxn>
              </a:cxnLst>
              <a:rect l="0" t="0" r="r" b="b"/>
              <a:pathLst>
                <a:path w="57" h="431">
                  <a:moveTo>
                    <a:pt x="50" y="18"/>
                  </a:moveTo>
                  <a:cubicBezTo>
                    <a:pt x="0" y="133"/>
                    <a:pt x="5" y="298"/>
                    <a:pt x="30" y="431"/>
                  </a:cubicBezTo>
                  <a:cubicBezTo>
                    <a:pt x="29" y="428"/>
                    <a:pt x="38" y="418"/>
                    <a:pt x="37" y="414"/>
                  </a:cubicBezTo>
                  <a:cubicBezTo>
                    <a:pt x="13" y="285"/>
                    <a:pt x="7" y="119"/>
                    <a:pt x="55" y="6"/>
                  </a:cubicBezTo>
                  <a:cubicBezTo>
                    <a:pt x="57" y="0"/>
                    <a:pt x="50" y="16"/>
                    <a:pt x="50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8" name="Freeform 507"/>
            <p:cNvSpPr>
              <a:spLocks/>
            </p:cNvSpPr>
            <p:nvPr/>
          </p:nvSpPr>
          <p:spPr bwMode="auto">
            <a:xfrm>
              <a:off x="2606528" y="6161175"/>
              <a:ext cx="64369" cy="195175"/>
            </a:xfrm>
            <a:custGeom>
              <a:avLst/>
              <a:gdLst/>
              <a:ahLst/>
              <a:cxnLst>
                <a:cxn ang="0">
                  <a:pos x="5" y="7"/>
                </a:cxn>
                <a:cxn ang="0">
                  <a:pos x="40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5" y="7"/>
                </a:cxn>
              </a:cxnLst>
              <a:rect l="0" t="0" r="r" b="b"/>
              <a:pathLst>
                <a:path w="47" h="199">
                  <a:moveTo>
                    <a:pt x="5" y="7"/>
                  </a:moveTo>
                  <a:cubicBezTo>
                    <a:pt x="41" y="53"/>
                    <a:pt x="47" y="132"/>
                    <a:pt x="40" y="199"/>
                  </a:cubicBezTo>
                  <a:cubicBezTo>
                    <a:pt x="40" y="197"/>
                    <a:pt x="35" y="194"/>
                    <a:pt x="35" y="192"/>
                  </a:cubicBezTo>
                  <a:cubicBezTo>
                    <a:pt x="42" y="127"/>
                    <a:pt x="36" y="48"/>
                    <a:pt x="2" y="3"/>
                  </a:cubicBezTo>
                  <a:cubicBezTo>
                    <a:pt x="0" y="0"/>
                    <a:pt x="5" y="6"/>
                    <a:pt x="5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9" name="Freeform 508"/>
            <p:cNvSpPr>
              <a:spLocks/>
            </p:cNvSpPr>
            <p:nvPr/>
          </p:nvSpPr>
          <p:spPr bwMode="auto">
            <a:xfrm>
              <a:off x="2584615" y="5999348"/>
              <a:ext cx="78065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30" y="361"/>
                    <a:pt x="38" y="353"/>
                    <a:pt x="37" y="350"/>
                  </a:cubicBezTo>
                  <a:cubicBezTo>
                    <a:pt x="13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0" name="Freeform 509"/>
            <p:cNvSpPr>
              <a:spLocks/>
            </p:cNvSpPr>
            <p:nvPr/>
          </p:nvSpPr>
          <p:spPr bwMode="auto">
            <a:xfrm>
              <a:off x="2650353" y="5965021"/>
              <a:ext cx="115043" cy="391329"/>
            </a:xfrm>
            <a:custGeom>
              <a:avLst/>
              <a:gdLst/>
              <a:ahLst/>
              <a:cxnLst>
                <a:cxn ang="0">
                  <a:pos x="74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4" y="14"/>
                </a:cxn>
              </a:cxnLst>
              <a:rect l="0" t="0" r="r" b="b"/>
              <a:pathLst>
                <a:path w="84" h="399">
                  <a:moveTo>
                    <a:pt x="74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3" y="396"/>
                    <a:pt x="23" y="389"/>
                    <a:pt x="22" y="386"/>
                  </a:cubicBezTo>
                  <a:cubicBezTo>
                    <a:pt x="10" y="255"/>
                    <a:pt x="19" y="96"/>
                    <a:pt x="80" y="5"/>
                  </a:cubicBezTo>
                  <a:cubicBezTo>
                    <a:pt x="84" y="0"/>
                    <a:pt x="75" y="13"/>
                    <a:pt x="74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1" name="Freeform 510"/>
            <p:cNvSpPr>
              <a:spLocks/>
            </p:cNvSpPr>
            <p:nvPr/>
          </p:nvSpPr>
          <p:spPr bwMode="auto">
            <a:xfrm>
              <a:off x="2613376" y="6011118"/>
              <a:ext cx="65739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3" y="340"/>
                </a:cxn>
                <a:cxn ang="0">
                  <a:pos x="46" y="4"/>
                </a:cxn>
                <a:cxn ang="0">
                  <a:pos x="42" y="12"/>
                </a:cxn>
              </a:cxnLst>
              <a:rect l="0" t="0" r="r" b="b"/>
              <a:pathLst>
                <a:path w="48" h="352">
                  <a:moveTo>
                    <a:pt x="42" y="12"/>
                  </a:moveTo>
                  <a:cubicBezTo>
                    <a:pt x="7" y="94"/>
                    <a:pt x="0" y="233"/>
                    <a:pt x="7" y="352"/>
                  </a:cubicBezTo>
                  <a:cubicBezTo>
                    <a:pt x="7" y="349"/>
                    <a:pt x="13" y="343"/>
                    <a:pt x="13" y="340"/>
                  </a:cubicBezTo>
                  <a:cubicBezTo>
                    <a:pt x="5" y="225"/>
                    <a:pt x="11" y="84"/>
                    <a:pt x="46" y="4"/>
                  </a:cubicBezTo>
                  <a:cubicBezTo>
                    <a:pt x="48" y="0"/>
                    <a:pt x="43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2" name="Freeform 511"/>
            <p:cNvSpPr>
              <a:spLocks/>
            </p:cNvSpPr>
            <p:nvPr/>
          </p:nvSpPr>
          <p:spPr bwMode="auto">
            <a:xfrm>
              <a:off x="2691441" y="6047405"/>
              <a:ext cx="98608" cy="308945"/>
            </a:xfrm>
            <a:custGeom>
              <a:avLst/>
              <a:gdLst/>
              <a:ahLst/>
              <a:cxnLst>
                <a:cxn ang="0">
                  <a:pos x="62" y="13"/>
                </a:cxn>
                <a:cxn ang="0">
                  <a:pos x="37" y="315"/>
                </a:cxn>
                <a:cxn ang="0">
                  <a:pos x="46" y="303"/>
                </a:cxn>
                <a:cxn ang="0">
                  <a:pos x="68" y="5"/>
                </a:cxn>
                <a:cxn ang="0">
                  <a:pos x="62" y="13"/>
                </a:cxn>
              </a:cxnLst>
              <a:rect l="0" t="0" r="r" b="b"/>
              <a:pathLst>
                <a:path w="72" h="315">
                  <a:moveTo>
                    <a:pt x="62" y="13"/>
                  </a:moveTo>
                  <a:cubicBezTo>
                    <a:pt x="0" y="97"/>
                    <a:pt x="5" y="218"/>
                    <a:pt x="37" y="315"/>
                  </a:cubicBezTo>
                  <a:cubicBezTo>
                    <a:pt x="36" y="312"/>
                    <a:pt x="47" y="305"/>
                    <a:pt x="46" y="303"/>
                  </a:cubicBezTo>
                  <a:cubicBezTo>
                    <a:pt x="15" y="209"/>
                    <a:pt x="7" y="87"/>
                    <a:pt x="68" y="5"/>
                  </a:cubicBezTo>
                  <a:cubicBezTo>
                    <a:pt x="72" y="0"/>
                    <a:pt x="63" y="12"/>
                    <a:pt x="62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3" name="Freeform 512"/>
            <p:cNvSpPr>
              <a:spLocks/>
            </p:cNvSpPr>
            <p:nvPr/>
          </p:nvSpPr>
          <p:spPr bwMode="auto">
            <a:xfrm>
              <a:off x="2542159" y="5971887"/>
              <a:ext cx="78065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3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9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3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4" name="Freeform 513"/>
            <p:cNvSpPr>
              <a:spLocks/>
            </p:cNvSpPr>
            <p:nvPr/>
          </p:nvSpPr>
          <p:spPr bwMode="auto">
            <a:xfrm>
              <a:off x="2602420" y="5965021"/>
              <a:ext cx="115043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1" y="399"/>
                </a:cxn>
                <a:cxn ang="0">
                  <a:pos x="62" y="386"/>
                </a:cxn>
                <a:cxn ang="0">
                  <a:pos x="4" y="5"/>
                </a:cxn>
                <a:cxn ang="0">
                  <a:pos x="10" y="14"/>
                </a:cxn>
              </a:cxnLst>
              <a:rect l="0" t="0" r="r" b="b"/>
              <a:pathLst>
                <a:path w="84" h="399">
                  <a:moveTo>
                    <a:pt x="10" y="14"/>
                  </a:moveTo>
                  <a:cubicBezTo>
                    <a:pt x="72" y="107"/>
                    <a:pt x="84" y="265"/>
                    <a:pt x="71" y="399"/>
                  </a:cubicBezTo>
                  <a:cubicBezTo>
                    <a:pt x="71" y="396"/>
                    <a:pt x="61" y="389"/>
                    <a:pt x="62" y="386"/>
                  </a:cubicBezTo>
                  <a:cubicBezTo>
                    <a:pt x="74" y="255"/>
                    <a:pt x="65" y="96"/>
                    <a:pt x="4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5" name="Freeform 514"/>
            <p:cNvSpPr>
              <a:spLocks/>
            </p:cNvSpPr>
            <p:nvPr/>
          </p:nvSpPr>
          <p:spPr bwMode="auto">
            <a:xfrm>
              <a:off x="2277834" y="5717866"/>
              <a:ext cx="279390" cy="638484"/>
            </a:xfrm>
            <a:custGeom>
              <a:avLst/>
              <a:gdLst/>
              <a:ahLst/>
              <a:cxnLst>
                <a:cxn ang="0">
                  <a:pos x="24" y="23"/>
                </a:cxn>
                <a:cxn ang="0">
                  <a:pos x="172" y="651"/>
                </a:cxn>
                <a:cxn ang="0">
                  <a:pos x="150" y="629"/>
                </a:cxn>
                <a:cxn ang="0">
                  <a:pos x="9" y="8"/>
                </a:cxn>
                <a:cxn ang="0">
                  <a:pos x="24" y="23"/>
                </a:cxn>
              </a:cxnLst>
              <a:rect l="0" t="0" r="r" b="b"/>
              <a:pathLst>
                <a:path w="204" h="651">
                  <a:moveTo>
                    <a:pt x="24" y="23"/>
                  </a:moveTo>
                  <a:cubicBezTo>
                    <a:pt x="176" y="174"/>
                    <a:pt x="204" y="432"/>
                    <a:pt x="172" y="651"/>
                  </a:cubicBezTo>
                  <a:cubicBezTo>
                    <a:pt x="173" y="645"/>
                    <a:pt x="149" y="635"/>
                    <a:pt x="150" y="629"/>
                  </a:cubicBezTo>
                  <a:cubicBezTo>
                    <a:pt x="181" y="417"/>
                    <a:pt x="157" y="156"/>
                    <a:pt x="9" y="8"/>
                  </a:cubicBezTo>
                  <a:cubicBezTo>
                    <a:pt x="0" y="0"/>
                    <a:pt x="22" y="20"/>
                    <a:pt x="24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6" name="Freeform 515"/>
            <p:cNvSpPr>
              <a:spLocks/>
            </p:cNvSpPr>
            <p:nvPr/>
          </p:nvSpPr>
          <p:spPr bwMode="auto">
            <a:xfrm>
              <a:off x="2531202" y="5583500"/>
              <a:ext cx="125999" cy="772850"/>
            </a:xfrm>
            <a:custGeom>
              <a:avLst/>
              <a:gdLst/>
              <a:ahLst/>
              <a:cxnLst>
                <a:cxn ang="0">
                  <a:pos x="11" y="29"/>
                </a:cxn>
                <a:cxn ang="0">
                  <a:pos x="78" y="788"/>
                </a:cxn>
                <a:cxn ang="0">
                  <a:pos x="68" y="762"/>
                </a:cxn>
                <a:cxn ang="0">
                  <a:pos x="4" y="10"/>
                </a:cxn>
                <a:cxn ang="0">
                  <a:pos x="11" y="29"/>
                </a:cxn>
              </a:cxnLst>
              <a:rect l="0" t="0" r="r" b="b"/>
              <a:pathLst>
                <a:path w="92" h="788">
                  <a:moveTo>
                    <a:pt x="11" y="29"/>
                  </a:moveTo>
                  <a:cubicBezTo>
                    <a:pt x="80" y="212"/>
                    <a:pt x="92" y="523"/>
                    <a:pt x="78" y="788"/>
                  </a:cubicBezTo>
                  <a:cubicBezTo>
                    <a:pt x="78" y="781"/>
                    <a:pt x="67" y="769"/>
                    <a:pt x="68" y="762"/>
                  </a:cubicBezTo>
                  <a:cubicBezTo>
                    <a:pt x="82" y="505"/>
                    <a:pt x="71" y="189"/>
                    <a:pt x="4" y="10"/>
                  </a:cubicBezTo>
                  <a:cubicBezTo>
                    <a:pt x="0" y="0"/>
                    <a:pt x="10" y="26"/>
                    <a:pt x="11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7" name="Freeform 516"/>
            <p:cNvSpPr>
              <a:spLocks/>
            </p:cNvSpPr>
            <p:nvPr/>
          </p:nvSpPr>
          <p:spPr bwMode="auto">
            <a:xfrm>
              <a:off x="3006439" y="5717866"/>
              <a:ext cx="278020" cy="638484"/>
            </a:xfrm>
            <a:custGeom>
              <a:avLst/>
              <a:gdLst/>
              <a:ahLst/>
              <a:cxnLst>
                <a:cxn ang="0">
                  <a:pos x="24" y="23"/>
                </a:cxn>
                <a:cxn ang="0">
                  <a:pos x="172" y="651"/>
                </a:cxn>
                <a:cxn ang="0">
                  <a:pos x="150" y="629"/>
                </a:cxn>
                <a:cxn ang="0">
                  <a:pos x="8" y="8"/>
                </a:cxn>
                <a:cxn ang="0">
                  <a:pos x="24" y="23"/>
                </a:cxn>
              </a:cxnLst>
              <a:rect l="0" t="0" r="r" b="b"/>
              <a:pathLst>
                <a:path w="203" h="651">
                  <a:moveTo>
                    <a:pt x="24" y="23"/>
                  </a:moveTo>
                  <a:cubicBezTo>
                    <a:pt x="176" y="174"/>
                    <a:pt x="203" y="432"/>
                    <a:pt x="172" y="651"/>
                  </a:cubicBezTo>
                  <a:cubicBezTo>
                    <a:pt x="172" y="645"/>
                    <a:pt x="149" y="635"/>
                    <a:pt x="150" y="629"/>
                  </a:cubicBezTo>
                  <a:cubicBezTo>
                    <a:pt x="180" y="417"/>
                    <a:pt x="156" y="156"/>
                    <a:pt x="8" y="8"/>
                  </a:cubicBezTo>
                  <a:cubicBezTo>
                    <a:pt x="0" y="0"/>
                    <a:pt x="21" y="20"/>
                    <a:pt x="24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8" name="Freeform 517"/>
            <p:cNvSpPr>
              <a:spLocks/>
            </p:cNvSpPr>
            <p:nvPr/>
          </p:nvSpPr>
          <p:spPr bwMode="auto">
            <a:xfrm>
              <a:off x="2168270" y="5583500"/>
              <a:ext cx="124630" cy="772850"/>
            </a:xfrm>
            <a:custGeom>
              <a:avLst/>
              <a:gdLst/>
              <a:ahLst/>
              <a:cxnLst>
                <a:cxn ang="0">
                  <a:pos x="10" y="29"/>
                </a:cxn>
                <a:cxn ang="0">
                  <a:pos x="77" y="788"/>
                </a:cxn>
                <a:cxn ang="0">
                  <a:pos x="67" y="762"/>
                </a:cxn>
                <a:cxn ang="0">
                  <a:pos x="3" y="10"/>
                </a:cxn>
                <a:cxn ang="0">
                  <a:pos x="10" y="29"/>
                </a:cxn>
              </a:cxnLst>
              <a:rect l="0" t="0" r="r" b="b"/>
              <a:pathLst>
                <a:path w="91" h="788">
                  <a:moveTo>
                    <a:pt x="10" y="29"/>
                  </a:moveTo>
                  <a:cubicBezTo>
                    <a:pt x="79" y="212"/>
                    <a:pt x="91" y="523"/>
                    <a:pt x="77" y="788"/>
                  </a:cubicBezTo>
                  <a:cubicBezTo>
                    <a:pt x="77" y="781"/>
                    <a:pt x="67" y="769"/>
                    <a:pt x="67" y="762"/>
                  </a:cubicBezTo>
                  <a:cubicBezTo>
                    <a:pt x="81" y="505"/>
                    <a:pt x="70" y="189"/>
                    <a:pt x="3" y="10"/>
                  </a:cubicBezTo>
                  <a:cubicBezTo>
                    <a:pt x="0" y="0"/>
                    <a:pt x="9" y="26"/>
                    <a:pt x="10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9" name="Freeform 518"/>
            <p:cNvSpPr>
              <a:spLocks/>
            </p:cNvSpPr>
            <p:nvPr/>
          </p:nvSpPr>
          <p:spPr bwMode="auto">
            <a:xfrm>
              <a:off x="1782054" y="5666865"/>
              <a:ext cx="191739" cy="689485"/>
            </a:xfrm>
            <a:custGeom>
              <a:avLst/>
              <a:gdLst/>
              <a:ahLst/>
              <a:cxnLst>
                <a:cxn ang="0">
                  <a:pos x="19" y="29"/>
                </a:cxn>
                <a:cxn ang="0">
                  <a:pos x="67" y="703"/>
                </a:cxn>
                <a:cxn ang="0">
                  <a:pos x="50" y="676"/>
                </a:cxn>
                <a:cxn ang="0">
                  <a:pos x="7" y="10"/>
                </a:cxn>
                <a:cxn ang="0">
                  <a:pos x="19" y="29"/>
                </a:cxn>
              </a:cxnLst>
              <a:rect l="0" t="0" r="r" b="b"/>
              <a:pathLst>
                <a:path w="140" h="703">
                  <a:moveTo>
                    <a:pt x="19" y="29"/>
                  </a:moveTo>
                  <a:cubicBezTo>
                    <a:pt x="140" y="216"/>
                    <a:pt x="128" y="485"/>
                    <a:pt x="67" y="703"/>
                  </a:cubicBezTo>
                  <a:cubicBezTo>
                    <a:pt x="69" y="697"/>
                    <a:pt x="48" y="682"/>
                    <a:pt x="50" y="676"/>
                  </a:cubicBezTo>
                  <a:cubicBezTo>
                    <a:pt x="109" y="465"/>
                    <a:pt x="124" y="193"/>
                    <a:pt x="7" y="10"/>
                  </a:cubicBezTo>
                  <a:cubicBezTo>
                    <a:pt x="0" y="0"/>
                    <a:pt x="17" y="26"/>
                    <a:pt x="19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0" name="Freeform 519"/>
            <p:cNvSpPr>
              <a:spLocks/>
            </p:cNvSpPr>
            <p:nvPr/>
          </p:nvSpPr>
          <p:spPr bwMode="auto">
            <a:xfrm>
              <a:off x="3200916" y="5481499"/>
              <a:ext cx="220499" cy="874851"/>
            </a:xfrm>
            <a:custGeom>
              <a:avLst/>
              <a:gdLst/>
              <a:ahLst/>
              <a:cxnLst>
                <a:cxn ang="0">
                  <a:pos x="142" y="32"/>
                </a:cxn>
                <a:cxn ang="0">
                  <a:pos x="25" y="892"/>
                </a:cxn>
                <a:cxn ang="0">
                  <a:pos x="42" y="862"/>
                </a:cxn>
                <a:cxn ang="0">
                  <a:pos x="154" y="11"/>
                </a:cxn>
                <a:cxn ang="0">
                  <a:pos x="142" y="32"/>
                </a:cxn>
              </a:cxnLst>
              <a:rect l="0" t="0" r="r" b="b"/>
              <a:pathLst>
                <a:path w="161" h="892">
                  <a:moveTo>
                    <a:pt x="142" y="32"/>
                  </a:moveTo>
                  <a:cubicBezTo>
                    <a:pt x="22" y="239"/>
                    <a:pt x="0" y="592"/>
                    <a:pt x="25" y="892"/>
                  </a:cubicBezTo>
                  <a:cubicBezTo>
                    <a:pt x="24" y="884"/>
                    <a:pt x="43" y="870"/>
                    <a:pt x="42" y="862"/>
                  </a:cubicBezTo>
                  <a:cubicBezTo>
                    <a:pt x="18" y="571"/>
                    <a:pt x="37" y="214"/>
                    <a:pt x="154" y="11"/>
                  </a:cubicBezTo>
                  <a:cubicBezTo>
                    <a:pt x="161" y="0"/>
                    <a:pt x="144" y="29"/>
                    <a:pt x="142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1" name="Freeform 520"/>
            <p:cNvSpPr>
              <a:spLocks/>
            </p:cNvSpPr>
            <p:nvPr/>
          </p:nvSpPr>
          <p:spPr bwMode="auto">
            <a:xfrm>
              <a:off x="2836613" y="5481499"/>
              <a:ext cx="220499" cy="874851"/>
            </a:xfrm>
            <a:custGeom>
              <a:avLst/>
              <a:gdLst/>
              <a:ahLst/>
              <a:cxnLst>
                <a:cxn ang="0">
                  <a:pos x="142" y="32"/>
                </a:cxn>
                <a:cxn ang="0">
                  <a:pos x="25" y="892"/>
                </a:cxn>
                <a:cxn ang="0">
                  <a:pos x="43" y="862"/>
                </a:cxn>
                <a:cxn ang="0">
                  <a:pos x="154" y="11"/>
                </a:cxn>
                <a:cxn ang="0">
                  <a:pos x="142" y="32"/>
                </a:cxn>
              </a:cxnLst>
              <a:rect l="0" t="0" r="r" b="b"/>
              <a:pathLst>
                <a:path w="161" h="892">
                  <a:moveTo>
                    <a:pt x="142" y="32"/>
                  </a:moveTo>
                  <a:cubicBezTo>
                    <a:pt x="22" y="239"/>
                    <a:pt x="0" y="592"/>
                    <a:pt x="25" y="892"/>
                  </a:cubicBezTo>
                  <a:cubicBezTo>
                    <a:pt x="25" y="884"/>
                    <a:pt x="43" y="870"/>
                    <a:pt x="43" y="862"/>
                  </a:cubicBezTo>
                  <a:cubicBezTo>
                    <a:pt x="18" y="571"/>
                    <a:pt x="37" y="214"/>
                    <a:pt x="154" y="11"/>
                  </a:cubicBezTo>
                  <a:cubicBezTo>
                    <a:pt x="161" y="0"/>
                    <a:pt x="144" y="29"/>
                    <a:pt x="142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2" name="Freeform 521"/>
            <p:cNvSpPr>
              <a:spLocks/>
            </p:cNvSpPr>
            <p:nvPr/>
          </p:nvSpPr>
          <p:spPr bwMode="auto">
            <a:xfrm>
              <a:off x="2718832" y="5299075"/>
              <a:ext cx="99977" cy="1057275"/>
            </a:xfrm>
            <a:custGeom>
              <a:avLst/>
              <a:gdLst/>
              <a:ahLst/>
              <a:cxnLst>
                <a:cxn ang="0">
                  <a:pos x="64" y="38"/>
                </a:cxn>
                <a:cxn ang="0">
                  <a:pos x="12" y="1078"/>
                </a:cxn>
                <a:cxn ang="0">
                  <a:pos x="19" y="1042"/>
                </a:cxn>
                <a:cxn ang="0">
                  <a:pos x="70" y="13"/>
                </a:cxn>
                <a:cxn ang="0">
                  <a:pos x="64" y="38"/>
                </a:cxn>
              </a:cxnLst>
              <a:rect l="0" t="0" r="r" b="b"/>
              <a:pathLst>
                <a:path w="73" h="1078">
                  <a:moveTo>
                    <a:pt x="64" y="38"/>
                  </a:moveTo>
                  <a:cubicBezTo>
                    <a:pt x="10" y="289"/>
                    <a:pt x="0" y="715"/>
                    <a:pt x="12" y="1078"/>
                  </a:cubicBezTo>
                  <a:cubicBezTo>
                    <a:pt x="11" y="1069"/>
                    <a:pt x="20" y="1052"/>
                    <a:pt x="19" y="1042"/>
                  </a:cubicBezTo>
                  <a:cubicBezTo>
                    <a:pt x="9" y="690"/>
                    <a:pt x="17" y="258"/>
                    <a:pt x="70" y="13"/>
                  </a:cubicBezTo>
                  <a:cubicBezTo>
                    <a:pt x="73" y="0"/>
                    <a:pt x="65" y="34"/>
                    <a:pt x="64" y="3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3" name="Freeform 522"/>
            <p:cNvSpPr>
              <a:spLocks/>
            </p:cNvSpPr>
            <p:nvPr/>
          </p:nvSpPr>
          <p:spPr bwMode="auto">
            <a:xfrm>
              <a:off x="3413197" y="5411864"/>
              <a:ext cx="150651" cy="944486"/>
            </a:xfrm>
            <a:custGeom>
              <a:avLst/>
              <a:gdLst/>
              <a:ahLst/>
              <a:cxnLst>
                <a:cxn ang="0">
                  <a:pos x="95" y="40"/>
                </a:cxn>
                <a:cxn ang="0">
                  <a:pos x="57" y="963"/>
                </a:cxn>
                <a:cxn ang="0">
                  <a:pos x="70" y="926"/>
                </a:cxn>
                <a:cxn ang="0">
                  <a:pos x="104" y="14"/>
                </a:cxn>
                <a:cxn ang="0">
                  <a:pos x="95" y="40"/>
                </a:cxn>
              </a:cxnLst>
              <a:rect l="0" t="0" r="r" b="b"/>
              <a:pathLst>
                <a:path w="110" h="963">
                  <a:moveTo>
                    <a:pt x="95" y="40"/>
                  </a:moveTo>
                  <a:cubicBezTo>
                    <a:pt x="0" y="297"/>
                    <a:pt x="8" y="665"/>
                    <a:pt x="57" y="963"/>
                  </a:cubicBezTo>
                  <a:cubicBezTo>
                    <a:pt x="55" y="955"/>
                    <a:pt x="72" y="934"/>
                    <a:pt x="70" y="926"/>
                  </a:cubicBezTo>
                  <a:cubicBezTo>
                    <a:pt x="24" y="638"/>
                    <a:pt x="12" y="265"/>
                    <a:pt x="104" y="14"/>
                  </a:cubicBezTo>
                  <a:cubicBezTo>
                    <a:pt x="110" y="0"/>
                    <a:pt x="96" y="36"/>
                    <a:pt x="95" y="4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4" name="Freeform 523"/>
            <p:cNvSpPr>
              <a:spLocks/>
            </p:cNvSpPr>
            <p:nvPr/>
          </p:nvSpPr>
          <p:spPr bwMode="auto">
            <a:xfrm>
              <a:off x="849386" y="5603115"/>
              <a:ext cx="220499" cy="753235"/>
            </a:xfrm>
            <a:custGeom>
              <a:avLst/>
              <a:gdLst/>
              <a:ahLst/>
              <a:cxnLst>
                <a:cxn ang="0">
                  <a:pos x="19" y="28"/>
                </a:cxn>
                <a:cxn ang="0">
                  <a:pos x="136" y="768"/>
                </a:cxn>
                <a:cxn ang="0">
                  <a:pos x="119" y="742"/>
                </a:cxn>
                <a:cxn ang="0">
                  <a:pos x="7" y="10"/>
                </a:cxn>
                <a:cxn ang="0">
                  <a:pos x="19" y="28"/>
                </a:cxn>
              </a:cxnLst>
              <a:rect l="0" t="0" r="r" b="b"/>
              <a:pathLst>
                <a:path w="161" h="768">
                  <a:moveTo>
                    <a:pt x="19" y="28"/>
                  </a:moveTo>
                  <a:cubicBezTo>
                    <a:pt x="139" y="206"/>
                    <a:pt x="161" y="509"/>
                    <a:pt x="136" y="768"/>
                  </a:cubicBezTo>
                  <a:cubicBezTo>
                    <a:pt x="137" y="761"/>
                    <a:pt x="118" y="749"/>
                    <a:pt x="119" y="742"/>
                  </a:cubicBezTo>
                  <a:cubicBezTo>
                    <a:pt x="143" y="492"/>
                    <a:pt x="124" y="184"/>
                    <a:pt x="7" y="10"/>
                  </a:cubicBezTo>
                  <a:cubicBezTo>
                    <a:pt x="0" y="0"/>
                    <a:pt x="17" y="25"/>
                    <a:pt x="19" y="2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5" name="Freeform 524"/>
            <p:cNvSpPr>
              <a:spLocks/>
            </p:cNvSpPr>
            <p:nvPr/>
          </p:nvSpPr>
          <p:spPr bwMode="auto">
            <a:xfrm>
              <a:off x="530280" y="5666865"/>
              <a:ext cx="138325" cy="689485"/>
            </a:xfrm>
            <a:custGeom>
              <a:avLst/>
              <a:gdLst/>
              <a:ahLst/>
              <a:cxnLst>
                <a:cxn ang="0">
                  <a:pos x="14" y="29"/>
                </a:cxn>
                <a:cxn ang="0">
                  <a:pos x="49" y="703"/>
                </a:cxn>
                <a:cxn ang="0">
                  <a:pos x="36" y="676"/>
                </a:cxn>
                <a:cxn ang="0">
                  <a:pos x="5" y="10"/>
                </a:cxn>
                <a:cxn ang="0">
                  <a:pos x="14" y="29"/>
                </a:cxn>
              </a:cxnLst>
              <a:rect l="0" t="0" r="r" b="b"/>
              <a:pathLst>
                <a:path w="101" h="703">
                  <a:moveTo>
                    <a:pt x="14" y="29"/>
                  </a:moveTo>
                  <a:cubicBezTo>
                    <a:pt x="101" y="216"/>
                    <a:pt x="93" y="485"/>
                    <a:pt x="49" y="703"/>
                  </a:cubicBezTo>
                  <a:cubicBezTo>
                    <a:pt x="50" y="697"/>
                    <a:pt x="35" y="682"/>
                    <a:pt x="36" y="676"/>
                  </a:cubicBezTo>
                  <a:cubicBezTo>
                    <a:pt x="79" y="465"/>
                    <a:pt x="90" y="193"/>
                    <a:pt x="5" y="10"/>
                  </a:cubicBezTo>
                  <a:cubicBezTo>
                    <a:pt x="0" y="0"/>
                    <a:pt x="12" y="26"/>
                    <a:pt x="14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6" name="Freeform 525"/>
            <p:cNvSpPr>
              <a:spLocks/>
            </p:cNvSpPr>
            <p:nvPr/>
          </p:nvSpPr>
          <p:spPr bwMode="auto">
            <a:xfrm>
              <a:off x="311150" y="5717866"/>
              <a:ext cx="204064" cy="638484"/>
            </a:xfrm>
            <a:custGeom>
              <a:avLst/>
              <a:gdLst/>
              <a:ahLst/>
              <a:cxnLst>
                <a:cxn ang="0">
                  <a:pos x="18" y="23"/>
                </a:cxn>
                <a:cxn ang="0">
                  <a:pos x="126" y="651"/>
                </a:cxn>
                <a:cxn ang="0">
                  <a:pos x="110" y="629"/>
                </a:cxn>
                <a:cxn ang="0">
                  <a:pos x="7" y="8"/>
                </a:cxn>
                <a:cxn ang="0">
                  <a:pos x="18" y="23"/>
                </a:cxn>
              </a:cxnLst>
              <a:rect l="0" t="0" r="r" b="b"/>
              <a:pathLst>
                <a:path w="149" h="651">
                  <a:moveTo>
                    <a:pt x="18" y="23"/>
                  </a:moveTo>
                  <a:cubicBezTo>
                    <a:pt x="129" y="174"/>
                    <a:pt x="149" y="432"/>
                    <a:pt x="126" y="651"/>
                  </a:cubicBezTo>
                  <a:cubicBezTo>
                    <a:pt x="126" y="645"/>
                    <a:pt x="109" y="635"/>
                    <a:pt x="110" y="629"/>
                  </a:cubicBezTo>
                  <a:cubicBezTo>
                    <a:pt x="132" y="417"/>
                    <a:pt x="115" y="156"/>
                    <a:pt x="7" y="8"/>
                  </a:cubicBezTo>
                  <a:cubicBezTo>
                    <a:pt x="0" y="0"/>
                    <a:pt x="16" y="20"/>
                    <a:pt x="18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7" name="Freeform 526"/>
            <p:cNvSpPr>
              <a:spLocks/>
            </p:cNvSpPr>
            <p:nvPr/>
          </p:nvSpPr>
          <p:spPr bwMode="auto">
            <a:xfrm>
              <a:off x="1273949" y="5919906"/>
              <a:ext cx="91761" cy="436444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56" y="445"/>
                </a:cxn>
                <a:cxn ang="0">
                  <a:pos x="49" y="430"/>
                </a:cxn>
                <a:cxn ang="0">
                  <a:pos x="3" y="6"/>
                </a:cxn>
                <a:cxn ang="0">
                  <a:pos x="8" y="16"/>
                </a:cxn>
              </a:cxnLst>
              <a:rect l="0" t="0" r="r" b="b"/>
              <a:pathLst>
                <a:path w="67" h="445">
                  <a:moveTo>
                    <a:pt x="8" y="16"/>
                  </a:moveTo>
                  <a:cubicBezTo>
                    <a:pt x="58" y="120"/>
                    <a:pt x="67" y="295"/>
                    <a:pt x="56" y="445"/>
                  </a:cubicBezTo>
                  <a:cubicBezTo>
                    <a:pt x="57" y="441"/>
                    <a:pt x="49" y="434"/>
                    <a:pt x="49" y="430"/>
                  </a:cubicBezTo>
                  <a:cubicBezTo>
                    <a:pt x="59" y="285"/>
                    <a:pt x="51" y="107"/>
                    <a:pt x="3" y="6"/>
                  </a:cubicBezTo>
                  <a:cubicBezTo>
                    <a:pt x="0" y="0"/>
                    <a:pt x="7" y="15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8" name="Freeform 527"/>
            <p:cNvSpPr>
              <a:spLocks/>
            </p:cNvSpPr>
            <p:nvPr/>
          </p:nvSpPr>
          <p:spPr bwMode="auto">
            <a:xfrm>
              <a:off x="1071255" y="5557999"/>
              <a:ext cx="108194" cy="798351"/>
            </a:xfrm>
            <a:custGeom>
              <a:avLst/>
              <a:gdLst/>
              <a:ahLst/>
              <a:cxnLst>
                <a:cxn ang="0">
                  <a:pos x="68" y="34"/>
                </a:cxn>
                <a:cxn ang="0">
                  <a:pos x="42" y="814"/>
                </a:cxn>
                <a:cxn ang="0">
                  <a:pos x="52" y="783"/>
                </a:cxn>
                <a:cxn ang="0">
                  <a:pos x="76" y="12"/>
                </a:cxn>
                <a:cxn ang="0">
                  <a:pos x="68" y="34"/>
                </a:cxn>
              </a:cxnLst>
              <a:rect l="0" t="0" r="r" b="b"/>
              <a:pathLst>
                <a:path w="79" h="814">
                  <a:moveTo>
                    <a:pt x="68" y="34"/>
                  </a:moveTo>
                  <a:cubicBezTo>
                    <a:pt x="0" y="251"/>
                    <a:pt x="6" y="562"/>
                    <a:pt x="42" y="814"/>
                  </a:cubicBezTo>
                  <a:cubicBezTo>
                    <a:pt x="41" y="808"/>
                    <a:pt x="53" y="789"/>
                    <a:pt x="52" y="783"/>
                  </a:cubicBezTo>
                  <a:cubicBezTo>
                    <a:pt x="18" y="539"/>
                    <a:pt x="8" y="224"/>
                    <a:pt x="76" y="12"/>
                  </a:cubicBezTo>
                  <a:cubicBezTo>
                    <a:pt x="79" y="0"/>
                    <a:pt x="70" y="30"/>
                    <a:pt x="68" y="3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9" name="Freeform 528"/>
            <p:cNvSpPr>
              <a:spLocks/>
            </p:cNvSpPr>
            <p:nvPr/>
          </p:nvSpPr>
          <p:spPr bwMode="auto">
            <a:xfrm>
              <a:off x="1449252" y="5583500"/>
              <a:ext cx="91761" cy="772850"/>
            </a:xfrm>
            <a:custGeom>
              <a:avLst/>
              <a:gdLst/>
              <a:ahLst/>
              <a:cxnLst>
                <a:cxn ang="0">
                  <a:pos x="59" y="29"/>
                </a:cxn>
                <a:cxn ang="0">
                  <a:pos x="11" y="788"/>
                </a:cxn>
                <a:cxn ang="0">
                  <a:pos x="18" y="762"/>
                </a:cxn>
                <a:cxn ang="0">
                  <a:pos x="64" y="10"/>
                </a:cxn>
                <a:cxn ang="0">
                  <a:pos x="59" y="29"/>
                </a:cxn>
              </a:cxnLst>
              <a:rect l="0" t="0" r="r" b="b"/>
              <a:pathLst>
                <a:path w="67" h="788">
                  <a:moveTo>
                    <a:pt x="59" y="29"/>
                  </a:moveTo>
                  <a:cubicBezTo>
                    <a:pt x="9" y="212"/>
                    <a:pt x="0" y="523"/>
                    <a:pt x="11" y="788"/>
                  </a:cubicBezTo>
                  <a:cubicBezTo>
                    <a:pt x="10" y="781"/>
                    <a:pt x="18" y="769"/>
                    <a:pt x="18" y="762"/>
                  </a:cubicBezTo>
                  <a:cubicBezTo>
                    <a:pt x="8" y="505"/>
                    <a:pt x="16" y="189"/>
                    <a:pt x="64" y="10"/>
                  </a:cubicBezTo>
                  <a:cubicBezTo>
                    <a:pt x="67" y="0"/>
                    <a:pt x="60" y="26"/>
                    <a:pt x="59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40" name="Freeform 529"/>
            <p:cNvSpPr>
              <a:spLocks/>
            </p:cNvSpPr>
            <p:nvPr/>
          </p:nvSpPr>
          <p:spPr bwMode="auto">
            <a:xfrm>
              <a:off x="1964206" y="5666865"/>
              <a:ext cx="138325" cy="689485"/>
            </a:xfrm>
            <a:custGeom>
              <a:avLst/>
              <a:gdLst/>
              <a:ahLst/>
              <a:cxnLst>
                <a:cxn ang="0">
                  <a:pos x="87" y="29"/>
                </a:cxn>
                <a:cxn ang="0">
                  <a:pos x="52" y="703"/>
                </a:cxn>
                <a:cxn ang="0">
                  <a:pos x="65" y="676"/>
                </a:cxn>
                <a:cxn ang="0">
                  <a:pos x="96" y="10"/>
                </a:cxn>
                <a:cxn ang="0">
                  <a:pos x="87" y="29"/>
                </a:cxn>
              </a:cxnLst>
              <a:rect l="0" t="0" r="r" b="b"/>
              <a:pathLst>
                <a:path w="101" h="703">
                  <a:moveTo>
                    <a:pt x="87" y="29"/>
                  </a:moveTo>
                  <a:cubicBezTo>
                    <a:pt x="0" y="216"/>
                    <a:pt x="8" y="485"/>
                    <a:pt x="52" y="703"/>
                  </a:cubicBezTo>
                  <a:cubicBezTo>
                    <a:pt x="51" y="697"/>
                    <a:pt x="66" y="682"/>
                    <a:pt x="65" y="676"/>
                  </a:cubicBezTo>
                  <a:cubicBezTo>
                    <a:pt x="22" y="465"/>
                    <a:pt x="11" y="193"/>
                    <a:pt x="96" y="10"/>
                  </a:cubicBezTo>
                  <a:cubicBezTo>
                    <a:pt x="101" y="0"/>
                    <a:pt x="89" y="26"/>
                    <a:pt x="87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41" name="Freeform 530"/>
            <p:cNvSpPr>
              <a:spLocks/>
            </p:cNvSpPr>
            <p:nvPr/>
          </p:nvSpPr>
          <p:spPr bwMode="auto">
            <a:xfrm>
              <a:off x="724757" y="5496210"/>
              <a:ext cx="109564" cy="860140"/>
            </a:xfrm>
            <a:custGeom>
              <a:avLst/>
              <a:gdLst/>
              <a:ahLst/>
              <a:cxnLst>
                <a:cxn ang="0">
                  <a:pos x="11" y="37"/>
                </a:cxn>
                <a:cxn ang="0">
                  <a:pos x="39" y="877"/>
                </a:cxn>
                <a:cxn ang="0">
                  <a:pos x="29" y="843"/>
                </a:cxn>
                <a:cxn ang="0">
                  <a:pos x="3" y="13"/>
                </a:cxn>
                <a:cxn ang="0">
                  <a:pos x="11" y="37"/>
                </a:cxn>
              </a:cxnLst>
              <a:rect l="0" t="0" r="r" b="b"/>
              <a:pathLst>
                <a:path w="80" h="877">
                  <a:moveTo>
                    <a:pt x="11" y="37"/>
                  </a:moveTo>
                  <a:cubicBezTo>
                    <a:pt x="80" y="271"/>
                    <a:pt x="74" y="606"/>
                    <a:pt x="39" y="877"/>
                  </a:cubicBezTo>
                  <a:cubicBezTo>
                    <a:pt x="40" y="870"/>
                    <a:pt x="28" y="850"/>
                    <a:pt x="29" y="843"/>
                  </a:cubicBezTo>
                  <a:cubicBezTo>
                    <a:pt x="63" y="581"/>
                    <a:pt x="71" y="242"/>
                    <a:pt x="3" y="13"/>
                  </a:cubicBezTo>
                  <a:cubicBezTo>
                    <a:pt x="0" y="0"/>
                    <a:pt x="9" y="33"/>
                    <a:pt x="11" y="3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42" name="Freeform 531"/>
            <p:cNvSpPr>
              <a:spLocks/>
            </p:cNvSpPr>
            <p:nvPr/>
          </p:nvSpPr>
          <p:spPr bwMode="auto">
            <a:xfrm>
              <a:off x="1605382" y="5481499"/>
              <a:ext cx="160238" cy="874851"/>
            </a:xfrm>
            <a:custGeom>
              <a:avLst/>
              <a:gdLst/>
              <a:ahLst/>
              <a:cxnLst>
                <a:cxn ang="0">
                  <a:pos x="14" y="32"/>
                </a:cxn>
                <a:cxn ang="0">
                  <a:pos x="99" y="892"/>
                </a:cxn>
                <a:cxn ang="0">
                  <a:pos x="86" y="862"/>
                </a:cxn>
                <a:cxn ang="0">
                  <a:pos x="5" y="11"/>
                </a:cxn>
                <a:cxn ang="0">
                  <a:pos x="14" y="32"/>
                </a:cxn>
              </a:cxnLst>
              <a:rect l="0" t="0" r="r" b="b"/>
              <a:pathLst>
                <a:path w="117" h="892">
                  <a:moveTo>
                    <a:pt x="14" y="32"/>
                  </a:moveTo>
                  <a:cubicBezTo>
                    <a:pt x="101" y="239"/>
                    <a:pt x="117" y="592"/>
                    <a:pt x="99" y="892"/>
                  </a:cubicBezTo>
                  <a:cubicBezTo>
                    <a:pt x="99" y="884"/>
                    <a:pt x="86" y="870"/>
                    <a:pt x="86" y="862"/>
                  </a:cubicBezTo>
                  <a:cubicBezTo>
                    <a:pt x="104" y="571"/>
                    <a:pt x="90" y="214"/>
                    <a:pt x="5" y="11"/>
                  </a:cubicBezTo>
                  <a:cubicBezTo>
                    <a:pt x="0" y="0"/>
                    <a:pt x="12" y="29"/>
                    <a:pt x="14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543" name="Line 534"/>
          <p:cNvSpPr>
            <a:spLocks noChangeShapeType="1"/>
          </p:cNvSpPr>
          <p:nvPr/>
        </p:nvSpPr>
        <p:spPr bwMode="auto">
          <a:xfrm>
            <a:off x="242888" y="5932488"/>
            <a:ext cx="8686800" cy="0"/>
          </a:xfrm>
          <a:prstGeom prst="line">
            <a:avLst/>
          </a:prstGeom>
          <a:noFill/>
          <a:ln w="25400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36576" tIns="36576" rIns="36576" bIns="36576"/>
          <a:lstStyle/>
          <a:p>
            <a:endParaRPr lang="en-GB"/>
          </a:p>
        </p:txBody>
      </p:sp>
      <p:sp>
        <p:nvSpPr>
          <p:cNvPr id="10" name="Picture Placeholder 15"/>
          <p:cNvSpPr>
            <a:spLocks noGrp="1" noChangeAspect="1"/>
          </p:cNvSpPr>
          <p:nvPr>
            <p:ph type="pic" sz="quarter" idx="19"/>
          </p:nvPr>
        </p:nvSpPr>
        <p:spPr>
          <a:xfrm>
            <a:off x="990600" y="838200"/>
            <a:ext cx="3429000" cy="4876800"/>
          </a:xfrm>
          <a:noFill/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>
            <a:normAutofit/>
          </a:bodyPr>
          <a:lstStyle>
            <a:lvl1pPr marL="0" indent="0" algn="ctr" rtl="0" latinLnBrk="0">
              <a:spcBef>
                <a:spcPct val="20000"/>
              </a:spcBef>
              <a:def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Picture Placeholder 15"/>
          <p:cNvSpPr>
            <a:spLocks noGrp="1" noChangeAspect="1"/>
          </p:cNvSpPr>
          <p:nvPr>
            <p:ph type="pic" sz="quarter" idx="20"/>
          </p:nvPr>
        </p:nvSpPr>
        <p:spPr>
          <a:xfrm>
            <a:off x="4800600" y="838200"/>
            <a:ext cx="3429000" cy="4876800"/>
          </a:xfrm>
          <a:noFill/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>
            <a:normAutofit/>
          </a:bodyPr>
          <a:lstStyle>
            <a:lvl1pPr marL="0" indent="0" algn="ctr" rtl="0" latinLnBrk="0">
              <a:spcBef>
                <a:spcPct val="20000"/>
              </a:spcBef>
              <a:def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990600" y="5943600"/>
            <a:ext cx="3429000" cy="609600"/>
          </a:xfrm>
        </p:spPr>
        <p:txBody>
          <a:bodyPr anchor="ctr">
            <a:normAutofit/>
          </a:bodyPr>
          <a:lstStyle>
            <a:lvl1pPr marL="0" marR="0" indent="0" algn="ctr">
              <a:buFontTx/>
              <a:buNone/>
              <a:defRPr lang="en-US" sz="1600" i="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21"/>
          </p:nvPr>
        </p:nvSpPr>
        <p:spPr>
          <a:xfrm>
            <a:off x="4876800" y="5943600"/>
            <a:ext cx="3429000" cy="609600"/>
          </a:xfrm>
        </p:spPr>
        <p:txBody>
          <a:bodyPr anchor="ctr">
            <a:normAutofit/>
          </a:bodyPr>
          <a:lstStyle>
            <a:lvl1pPr marL="0" marR="0" indent="0" algn="ctr">
              <a:buFontTx/>
              <a:buNone/>
              <a:defRPr lang="en-US" sz="1600" i="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3006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5"/>
          <p:cNvSpPr>
            <a:spLocks noGrp="1" noChangeAspect="1"/>
          </p:cNvSpPr>
          <p:nvPr>
            <p:ph type="pic" sz="quarter" idx="21"/>
          </p:nvPr>
        </p:nvSpPr>
        <p:spPr>
          <a:xfrm>
            <a:off x="838200" y="1600200"/>
            <a:ext cx="3657600" cy="2514600"/>
          </a:xfrm>
          <a:noFill/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>
            <a:normAutofit/>
          </a:bodyPr>
          <a:lstStyle>
            <a:lvl1pPr marL="0" indent="0" algn="ctr" rtl="0" latinLnBrk="0">
              <a:spcBef>
                <a:spcPct val="20000"/>
              </a:spcBef>
              <a:def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Picture Placeholder 15"/>
          <p:cNvSpPr>
            <a:spLocks noGrp="1" noChangeAspect="1"/>
          </p:cNvSpPr>
          <p:nvPr>
            <p:ph type="pic" sz="quarter" idx="22"/>
          </p:nvPr>
        </p:nvSpPr>
        <p:spPr>
          <a:xfrm>
            <a:off x="4724400" y="1600200"/>
            <a:ext cx="3657600" cy="2514600"/>
          </a:xfrm>
          <a:noFill/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>
            <a:normAutofit/>
          </a:bodyPr>
          <a:lstStyle>
            <a:lvl1pPr marL="0" indent="0" algn="ctr" rtl="0" latinLnBrk="0">
              <a:spcBef>
                <a:spcPct val="20000"/>
              </a:spcBef>
              <a:def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838200" y="4267200"/>
            <a:ext cx="3657600" cy="838200"/>
          </a:xfrm>
        </p:spPr>
        <p:txBody>
          <a:bodyPr>
            <a:normAutofit/>
          </a:bodyPr>
          <a:lstStyle>
            <a:lvl1pPr marL="0" marR="0" indent="0" algn="ctr">
              <a:buFontTx/>
              <a:buNone/>
              <a:defRPr sz="1600" i="0" baseline="0"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23"/>
          </p:nvPr>
        </p:nvSpPr>
        <p:spPr>
          <a:xfrm>
            <a:off x="4724400" y="4267200"/>
            <a:ext cx="3657600" cy="838200"/>
          </a:xfrm>
        </p:spPr>
        <p:txBody>
          <a:bodyPr>
            <a:normAutofit/>
          </a:bodyPr>
          <a:lstStyle>
            <a:lvl1pPr marL="0" marR="0" indent="0" algn="ctr">
              <a:buFontTx/>
              <a:buNone/>
              <a:defRPr sz="1600" i="0" baseline="0"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312572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5"/>
          <p:cNvSpPr>
            <a:spLocks noGrp="1" noChangeAspect="1"/>
          </p:cNvSpPr>
          <p:nvPr>
            <p:ph type="pic" sz="quarter" idx="21"/>
          </p:nvPr>
        </p:nvSpPr>
        <p:spPr>
          <a:xfrm>
            <a:off x="914400" y="685800"/>
            <a:ext cx="3657600" cy="2514600"/>
          </a:xfrm>
          <a:noFill/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>
            <a:normAutofit/>
          </a:bodyPr>
          <a:lstStyle>
            <a:lvl1pPr marL="0" indent="0" algn="ctr" rtl="0" latinLnBrk="0">
              <a:spcBef>
                <a:spcPct val="20000"/>
              </a:spcBef>
              <a:def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Picture Placeholder 15"/>
          <p:cNvSpPr>
            <a:spLocks noGrp="1" noChangeAspect="1"/>
          </p:cNvSpPr>
          <p:nvPr>
            <p:ph type="pic" sz="quarter" idx="22"/>
          </p:nvPr>
        </p:nvSpPr>
        <p:spPr>
          <a:xfrm>
            <a:off x="4648200" y="685800"/>
            <a:ext cx="3657600" cy="2514600"/>
          </a:xfrm>
          <a:noFill/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>
            <a:normAutofit/>
          </a:bodyPr>
          <a:lstStyle>
            <a:lvl1pPr marL="0" indent="0" algn="ctr" rtl="0" latinLnBrk="0">
              <a:spcBef>
                <a:spcPct val="20000"/>
              </a:spcBef>
              <a:def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23"/>
          </p:nvPr>
        </p:nvSpPr>
        <p:spPr>
          <a:xfrm>
            <a:off x="4648200" y="3276600"/>
            <a:ext cx="3657600" cy="2514600"/>
          </a:xfrm>
        </p:spPr>
        <p:txBody>
          <a:bodyPr>
            <a:normAutofit/>
          </a:bodyPr>
          <a:lstStyle>
            <a:lvl1pPr marL="0" marR="0" indent="0" algn="l">
              <a:buFontTx/>
              <a:buNone/>
              <a:defRPr sz="1600" i="0" baseline="0"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icture Placeholder 15"/>
          <p:cNvSpPr>
            <a:spLocks noGrp="1" noChangeAspect="1"/>
          </p:cNvSpPr>
          <p:nvPr>
            <p:ph type="pic" sz="quarter" idx="24"/>
          </p:nvPr>
        </p:nvSpPr>
        <p:spPr>
          <a:xfrm>
            <a:off x="914400" y="3276600"/>
            <a:ext cx="3657600" cy="2514600"/>
          </a:xfrm>
          <a:noFill/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>
            <a:normAutofit/>
          </a:bodyPr>
          <a:lstStyle>
            <a:lvl1pPr marL="0" indent="0" algn="ctr" rtl="0" latinLnBrk="0">
              <a:spcBef>
                <a:spcPct val="20000"/>
              </a:spcBef>
              <a:def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80363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5"/>
          <p:cNvSpPr>
            <a:spLocks noGrp="1" noChangeAspect="1"/>
          </p:cNvSpPr>
          <p:nvPr>
            <p:ph type="pic" sz="quarter" idx="21"/>
          </p:nvPr>
        </p:nvSpPr>
        <p:spPr>
          <a:xfrm>
            <a:off x="304800" y="304800"/>
            <a:ext cx="4229100" cy="56388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>
            <a:normAutofit/>
          </a:bodyPr>
          <a:lstStyle>
            <a:lvl1pPr marL="0" indent="0" algn="ctr" rtl="0" latinLnBrk="0">
              <a:spcBef>
                <a:spcPct val="20000"/>
              </a:spcBef>
              <a:def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Picture Placeholder 15"/>
          <p:cNvSpPr>
            <a:spLocks noGrp="1" noChangeAspect="1"/>
          </p:cNvSpPr>
          <p:nvPr>
            <p:ph type="pic" sz="quarter" idx="25"/>
          </p:nvPr>
        </p:nvSpPr>
        <p:spPr>
          <a:xfrm>
            <a:off x="4648200" y="685800"/>
            <a:ext cx="3657600" cy="2514600"/>
          </a:xfrm>
          <a:noFill/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>
            <a:normAutofit/>
          </a:bodyPr>
          <a:lstStyle>
            <a:lvl1pPr marL="0" indent="0" algn="ctr" rtl="0" latinLnBrk="0">
              <a:spcBef>
                <a:spcPct val="20000"/>
              </a:spcBef>
              <a:def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23"/>
          </p:nvPr>
        </p:nvSpPr>
        <p:spPr>
          <a:xfrm>
            <a:off x="4648200" y="3276600"/>
            <a:ext cx="3657600" cy="2514600"/>
          </a:xfrm>
        </p:spPr>
        <p:txBody>
          <a:bodyPr>
            <a:normAutofit/>
          </a:bodyPr>
          <a:lstStyle>
            <a:lvl1pPr marL="0" marR="0" indent="0" algn="l">
              <a:buFontTx/>
              <a:buNone/>
              <a:defRPr sz="1600" i="0" baseline="0"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960926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ingham.jpg"/>
          <p:cNvPicPr>
            <a:picLocks noChangeAspect="1"/>
          </p:cNvPicPr>
          <p:nvPr/>
        </p:nvPicPr>
        <p:blipFill>
          <a:blip r:embed="rId16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26786"/>
          <a:stretch>
            <a:fillRect/>
          </a:stretch>
        </p:blipFill>
        <p:spPr>
          <a:xfrm>
            <a:off x="320851" y="304800"/>
            <a:ext cx="8531352" cy="6246090"/>
          </a:xfrm>
          <a:prstGeom prst="roundRect">
            <a:avLst>
              <a:gd name="adj" fmla="val 10212"/>
            </a:avLst>
          </a:prstGeom>
        </p:spPr>
      </p:pic>
      <p:sp>
        <p:nvSpPr>
          <p:cNvPr id="11" name="Rounded Rectangle 10"/>
          <p:cNvSpPr/>
          <p:nvPr/>
        </p:nvSpPr>
        <p:spPr>
          <a:xfrm>
            <a:off x="319088" y="304800"/>
            <a:ext cx="8534400" cy="5562600"/>
          </a:xfrm>
          <a:prstGeom prst="roundRect">
            <a:avLst>
              <a:gd name="adj" fmla="val 10000"/>
            </a:avLst>
          </a:prstGeom>
          <a:gradFill>
            <a:gsLst>
              <a:gs pos="0">
                <a:schemeClr val="accent3"/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19088" y="304800"/>
            <a:ext cx="8534400" cy="56197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85788" y="533400"/>
            <a:ext cx="8001000" cy="4999038"/>
          </a:xfrm>
          <a:prstGeom prst="roundRect">
            <a:avLst>
              <a:gd name="adj" fmla="val 8459"/>
            </a:avLst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4" name="Group 13"/>
          <p:cNvGrpSpPr/>
          <p:nvPr/>
        </p:nvGrpSpPr>
        <p:grpSpPr>
          <a:xfrm>
            <a:off x="152754" y="4537508"/>
            <a:ext cx="8915046" cy="1406092"/>
            <a:chOff x="311150" y="5299075"/>
            <a:chExt cx="6743700" cy="1063625"/>
          </a:xfrm>
          <a:solidFill>
            <a:schemeClr val="accent2"/>
          </a:solidFill>
        </p:grpSpPr>
        <p:sp>
          <p:nvSpPr>
            <p:cNvPr id="15" name="Freeform 3"/>
            <p:cNvSpPr>
              <a:spLocks/>
            </p:cNvSpPr>
            <p:nvPr/>
          </p:nvSpPr>
          <p:spPr bwMode="auto">
            <a:xfrm>
              <a:off x="4488870" y="5724216"/>
              <a:ext cx="317812" cy="638484"/>
            </a:xfrm>
            <a:custGeom>
              <a:avLst/>
              <a:gdLst/>
              <a:ahLst/>
              <a:cxnLst>
                <a:cxn ang="0">
                  <a:pos x="179" y="23"/>
                </a:cxn>
                <a:cxn ang="0">
                  <a:pos x="32" y="651"/>
                </a:cxn>
                <a:cxn ang="0">
                  <a:pos x="54" y="629"/>
                </a:cxn>
                <a:cxn ang="0">
                  <a:pos x="195" y="8"/>
                </a:cxn>
                <a:cxn ang="0">
                  <a:pos x="179" y="23"/>
                </a:cxn>
              </a:cxnLst>
              <a:rect l="0" t="0" r="r" b="b"/>
              <a:pathLst>
                <a:path w="203" h="651">
                  <a:moveTo>
                    <a:pt x="179" y="23"/>
                  </a:moveTo>
                  <a:cubicBezTo>
                    <a:pt x="28" y="174"/>
                    <a:pt x="0" y="432"/>
                    <a:pt x="32" y="651"/>
                  </a:cubicBezTo>
                  <a:cubicBezTo>
                    <a:pt x="31" y="645"/>
                    <a:pt x="55" y="635"/>
                    <a:pt x="54" y="629"/>
                  </a:cubicBezTo>
                  <a:cubicBezTo>
                    <a:pt x="23" y="417"/>
                    <a:pt x="47" y="156"/>
                    <a:pt x="195" y="8"/>
                  </a:cubicBezTo>
                  <a:cubicBezTo>
                    <a:pt x="203" y="0"/>
                    <a:pt x="182" y="20"/>
                    <a:pt x="179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" name="Freeform 4"/>
            <p:cNvSpPr>
              <a:spLocks/>
            </p:cNvSpPr>
            <p:nvPr/>
          </p:nvSpPr>
          <p:spPr bwMode="auto">
            <a:xfrm>
              <a:off x="4374583" y="5589850"/>
              <a:ext cx="142467" cy="772850"/>
            </a:xfrm>
            <a:custGeom>
              <a:avLst/>
              <a:gdLst/>
              <a:ahLst/>
              <a:cxnLst>
                <a:cxn ang="0">
                  <a:pos x="81" y="29"/>
                </a:cxn>
                <a:cxn ang="0">
                  <a:pos x="14" y="788"/>
                </a:cxn>
                <a:cxn ang="0">
                  <a:pos x="24" y="762"/>
                </a:cxn>
                <a:cxn ang="0">
                  <a:pos x="88" y="10"/>
                </a:cxn>
                <a:cxn ang="0">
                  <a:pos x="81" y="29"/>
                </a:cxn>
              </a:cxnLst>
              <a:rect l="0" t="0" r="r" b="b"/>
              <a:pathLst>
                <a:path w="91" h="788">
                  <a:moveTo>
                    <a:pt x="81" y="29"/>
                  </a:moveTo>
                  <a:cubicBezTo>
                    <a:pt x="12" y="212"/>
                    <a:pt x="0" y="523"/>
                    <a:pt x="14" y="788"/>
                  </a:cubicBezTo>
                  <a:cubicBezTo>
                    <a:pt x="14" y="781"/>
                    <a:pt x="24" y="769"/>
                    <a:pt x="24" y="762"/>
                  </a:cubicBezTo>
                  <a:cubicBezTo>
                    <a:pt x="10" y="505"/>
                    <a:pt x="21" y="189"/>
                    <a:pt x="88" y="10"/>
                  </a:cubicBezTo>
                  <a:cubicBezTo>
                    <a:pt x="91" y="0"/>
                    <a:pt x="82" y="26"/>
                    <a:pt x="81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" name="Freeform 5"/>
            <p:cNvSpPr>
              <a:spLocks/>
            </p:cNvSpPr>
            <p:nvPr/>
          </p:nvSpPr>
          <p:spPr bwMode="auto">
            <a:xfrm>
              <a:off x="3657548" y="5724216"/>
              <a:ext cx="317812" cy="638484"/>
            </a:xfrm>
            <a:custGeom>
              <a:avLst/>
              <a:gdLst/>
              <a:ahLst/>
              <a:cxnLst>
                <a:cxn ang="0">
                  <a:pos x="179" y="23"/>
                </a:cxn>
                <a:cxn ang="0">
                  <a:pos x="31" y="651"/>
                </a:cxn>
                <a:cxn ang="0">
                  <a:pos x="53" y="629"/>
                </a:cxn>
                <a:cxn ang="0">
                  <a:pos x="195" y="8"/>
                </a:cxn>
                <a:cxn ang="0">
                  <a:pos x="179" y="23"/>
                </a:cxn>
              </a:cxnLst>
              <a:rect l="0" t="0" r="r" b="b"/>
              <a:pathLst>
                <a:path w="203" h="651">
                  <a:moveTo>
                    <a:pt x="179" y="23"/>
                  </a:moveTo>
                  <a:cubicBezTo>
                    <a:pt x="27" y="174"/>
                    <a:pt x="0" y="432"/>
                    <a:pt x="31" y="651"/>
                  </a:cubicBezTo>
                  <a:cubicBezTo>
                    <a:pt x="30" y="645"/>
                    <a:pt x="54" y="635"/>
                    <a:pt x="53" y="629"/>
                  </a:cubicBezTo>
                  <a:cubicBezTo>
                    <a:pt x="23" y="417"/>
                    <a:pt x="46" y="156"/>
                    <a:pt x="195" y="8"/>
                  </a:cubicBezTo>
                  <a:cubicBezTo>
                    <a:pt x="203" y="0"/>
                    <a:pt x="182" y="20"/>
                    <a:pt x="179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4789460" y="5589850"/>
              <a:ext cx="144034" cy="772850"/>
            </a:xfrm>
            <a:custGeom>
              <a:avLst/>
              <a:gdLst/>
              <a:ahLst/>
              <a:cxnLst>
                <a:cxn ang="0">
                  <a:pos x="81" y="29"/>
                </a:cxn>
                <a:cxn ang="0">
                  <a:pos x="15" y="788"/>
                </a:cxn>
                <a:cxn ang="0">
                  <a:pos x="25" y="762"/>
                </a:cxn>
                <a:cxn ang="0">
                  <a:pos x="88" y="10"/>
                </a:cxn>
                <a:cxn ang="0">
                  <a:pos x="81" y="29"/>
                </a:cxn>
              </a:cxnLst>
              <a:rect l="0" t="0" r="r" b="b"/>
              <a:pathLst>
                <a:path w="92" h="788">
                  <a:moveTo>
                    <a:pt x="81" y="29"/>
                  </a:moveTo>
                  <a:cubicBezTo>
                    <a:pt x="13" y="212"/>
                    <a:pt x="0" y="523"/>
                    <a:pt x="15" y="788"/>
                  </a:cubicBezTo>
                  <a:cubicBezTo>
                    <a:pt x="14" y="781"/>
                    <a:pt x="25" y="769"/>
                    <a:pt x="25" y="762"/>
                  </a:cubicBezTo>
                  <a:cubicBezTo>
                    <a:pt x="11" y="505"/>
                    <a:pt x="22" y="189"/>
                    <a:pt x="88" y="10"/>
                  </a:cubicBezTo>
                  <a:cubicBezTo>
                    <a:pt x="92" y="0"/>
                    <a:pt x="83" y="26"/>
                    <a:pt x="81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5155805" y="5673215"/>
              <a:ext cx="219181" cy="689485"/>
            </a:xfrm>
            <a:custGeom>
              <a:avLst/>
              <a:gdLst/>
              <a:ahLst/>
              <a:cxnLst>
                <a:cxn ang="0">
                  <a:pos x="120" y="29"/>
                </a:cxn>
                <a:cxn ang="0">
                  <a:pos x="72" y="703"/>
                </a:cxn>
                <a:cxn ang="0">
                  <a:pos x="90" y="676"/>
                </a:cxn>
                <a:cxn ang="0">
                  <a:pos x="133" y="10"/>
                </a:cxn>
                <a:cxn ang="0">
                  <a:pos x="120" y="29"/>
                </a:cxn>
              </a:cxnLst>
              <a:rect l="0" t="0" r="r" b="b"/>
              <a:pathLst>
                <a:path w="140" h="703">
                  <a:moveTo>
                    <a:pt x="120" y="29"/>
                  </a:moveTo>
                  <a:cubicBezTo>
                    <a:pt x="0" y="216"/>
                    <a:pt x="11" y="485"/>
                    <a:pt x="72" y="703"/>
                  </a:cubicBezTo>
                  <a:cubicBezTo>
                    <a:pt x="71" y="697"/>
                    <a:pt x="92" y="682"/>
                    <a:pt x="90" y="676"/>
                  </a:cubicBezTo>
                  <a:cubicBezTo>
                    <a:pt x="31" y="465"/>
                    <a:pt x="16" y="193"/>
                    <a:pt x="133" y="10"/>
                  </a:cubicBezTo>
                  <a:cubicBezTo>
                    <a:pt x="140" y="0"/>
                    <a:pt x="123" y="26"/>
                    <a:pt x="120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auto">
            <a:xfrm>
              <a:off x="3500991" y="5487849"/>
              <a:ext cx="252058" cy="874851"/>
            </a:xfrm>
            <a:custGeom>
              <a:avLst/>
              <a:gdLst/>
              <a:ahLst/>
              <a:cxnLst>
                <a:cxn ang="0">
                  <a:pos x="19" y="32"/>
                </a:cxn>
                <a:cxn ang="0">
                  <a:pos x="136" y="892"/>
                </a:cxn>
                <a:cxn ang="0">
                  <a:pos x="118" y="862"/>
                </a:cxn>
                <a:cxn ang="0">
                  <a:pos x="7" y="11"/>
                </a:cxn>
                <a:cxn ang="0">
                  <a:pos x="19" y="32"/>
                </a:cxn>
              </a:cxnLst>
              <a:rect l="0" t="0" r="r" b="b"/>
              <a:pathLst>
                <a:path w="161" h="892">
                  <a:moveTo>
                    <a:pt x="19" y="32"/>
                  </a:moveTo>
                  <a:cubicBezTo>
                    <a:pt x="139" y="239"/>
                    <a:pt x="161" y="592"/>
                    <a:pt x="136" y="892"/>
                  </a:cubicBezTo>
                  <a:cubicBezTo>
                    <a:pt x="136" y="884"/>
                    <a:pt x="118" y="870"/>
                    <a:pt x="118" y="862"/>
                  </a:cubicBezTo>
                  <a:cubicBezTo>
                    <a:pt x="143" y="571"/>
                    <a:pt x="124" y="214"/>
                    <a:pt x="7" y="11"/>
                  </a:cubicBezTo>
                  <a:cubicBezTo>
                    <a:pt x="0" y="0"/>
                    <a:pt x="17" y="29"/>
                    <a:pt x="19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" name="Freeform 9"/>
            <p:cNvSpPr>
              <a:spLocks/>
            </p:cNvSpPr>
            <p:nvPr/>
          </p:nvSpPr>
          <p:spPr bwMode="auto">
            <a:xfrm>
              <a:off x="3917434" y="5487849"/>
              <a:ext cx="252058" cy="874851"/>
            </a:xfrm>
            <a:custGeom>
              <a:avLst/>
              <a:gdLst/>
              <a:ahLst/>
              <a:cxnLst>
                <a:cxn ang="0">
                  <a:pos x="19" y="32"/>
                </a:cxn>
                <a:cxn ang="0">
                  <a:pos x="136" y="892"/>
                </a:cxn>
                <a:cxn ang="0">
                  <a:pos x="118" y="862"/>
                </a:cxn>
                <a:cxn ang="0">
                  <a:pos x="6" y="11"/>
                </a:cxn>
                <a:cxn ang="0">
                  <a:pos x="19" y="32"/>
                </a:cxn>
              </a:cxnLst>
              <a:rect l="0" t="0" r="r" b="b"/>
              <a:pathLst>
                <a:path w="161" h="892">
                  <a:moveTo>
                    <a:pt x="19" y="32"/>
                  </a:moveTo>
                  <a:cubicBezTo>
                    <a:pt x="139" y="239"/>
                    <a:pt x="161" y="592"/>
                    <a:pt x="136" y="892"/>
                  </a:cubicBezTo>
                  <a:cubicBezTo>
                    <a:pt x="136" y="884"/>
                    <a:pt x="118" y="870"/>
                    <a:pt x="118" y="862"/>
                  </a:cubicBezTo>
                  <a:cubicBezTo>
                    <a:pt x="142" y="571"/>
                    <a:pt x="124" y="214"/>
                    <a:pt x="6" y="11"/>
                  </a:cubicBezTo>
                  <a:cubicBezTo>
                    <a:pt x="0" y="0"/>
                    <a:pt x="17" y="29"/>
                    <a:pt x="19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" name="Freeform 10"/>
            <p:cNvSpPr>
              <a:spLocks/>
            </p:cNvSpPr>
            <p:nvPr/>
          </p:nvSpPr>
          <p:spPr bwMode="auto">
            <a:xfrm>
              <a:off x="4189844" y="5305425"/>
              <a:ext cx="112722" cy="1057275"/>
            </a:xfrm>
            <a:custGeom>
              <a:avLst/>
              <a:gdLst/>
              <a:ahLst/>
              <a:cxnLst>
                <a:cxn ang="0">
                  <a:pos x="9" y="38"/>
                </a:cxn>
                <a:cxn ang="0">
                  <a:pos x="61" y="1078"/>
                </a:cxn>
                <a:cxn ang="0">
                  <a:pos x="53" y="1042"/>
                </a:cxn>
                <a:cxn ang="0">
                  <a:pos x="3" y="13"/>
                </a:cxn>
                <a:cxn ang="0">
                  <a:pos x="9" y="38"/>
                </a:cxn>
              </a:cxnLst>
              <a:rect l="0" t="0" r="r" b="b"/>
              <a:pathLst>
                <a:path w="72" h="1078">
                  <a:moveTo>
                    <a:pt x="9" y="38"/>
                  </a:moveTo>
                  <a:cubicBezTo>
                    <a:pt x="63" y="289"/>
                    <a:pt x="72" y="715"/>
                    <a:pt x="61" y="1078"/>
                  </a:cubicBezTo>
                  <a:cubicBezTo>
                    <a:pt x="61" y="1069"/>
                    <a:pt x="53" y="1052"/>
                    <a:pt x="53" y="1042"/>
                  </a:cubicBezTo>
                  <a:cubicBezTo>
                    <a:pt x="64" y="690"/>
                    <a:pt x="56" y="258"/>
                    <a:pt x="3" y="13"/>
                  </a:cubicBezTo>
                  <a:cubicBezTo>
                    <a:pt x="0" y="0"/>
                    <a:pt x="8" y="34"/>
                    <a:pt x="9" y="3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" name="Freeform 11"/>
            <p:cNvSpPr>
              <a:spLocks/>
            </p:cNvSpPr>
            <p:nvPr/>
          </p:nvSpPr>
          <p:spPr bwMode="auto">
            <a:xfrm>
              <a:off x="3338171" y="5418214"/>
              <a:ext cx="172213" cy="944486"/>
            </a:xfrm>
            <a:custGeom>
              <a:avLst/>
              <a:gdLst/>
              <a:ahLst/>
              <a:cxnLst>
                <a:cxn ang="0">
                  <a:pos x="15" y="40"/>
                </a:cxn>
                <a:cxn ang="0">
                  <a:pos x="53" y="963"/>
                </a:cxn>
                <a:cxn ang="0">
                  <a:pos x="39" y="926"/>
                </a:cxn>
                <a:cxn ang="0">
                  <a:pos x="5" y="14"/>
                </a:cxn>
                <a:cxn ang="0">
                  <a:pos x="15" y="40"/>
                </a:cxn>
              </a:cxnLst>
              <a:rect l="0" t="0" r="r" b="b"/>
              <a:pathLst>
                <a:path w="110" h="963">
                  <a:moveTo>
                    <a:pt x="15" y="40"/>
                  </a:moveTo>
                  <a:cubicBezTo>
                    <a:pt x="110" y="297"/>
                    <a:pt x="101" y="665"/>
                    <a:pt x="53" y="963"/>
                  </a:cubicBezTo>
                  <a:cubicBezTo>
                    <a:pt x="54" y="955"/>
                    <a:pt x="38" y="934"/>
                    <a:pt x="39" y="926"/>
                  </a:cubicBezTo>
                  <a:cubicBezTo>
                    <a:pt x="86" y="638"/>
                    <a:pt x="98" y="265"/>
                    <a:pt x="5" y="14"/>
                  </a:cubicBezTo>
                  <a:cubicBezTo>
                    <a:pt x="0" y="0"/>
                    <a:pt x="14" y="36"/>
                    <a:pt x="15" y="4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" name="Freeform 12"/>
            <p:cNvSpPr>
              <a:spLocks/>
            </p:cNvSpPr>
            <p:nvPr/>
          </p:nvSpPr>
          <p:spPr bwMode="auto">
            <a:xfrm>
              <a:off x="6189086" y="5609465"/>
              <a:ext cx="250492" cy="753235"/>
            </a:xfrm>
            <a:custGeom>
              <a:avLst/>
              <a:gdLst/>
              <a:ahLst/>
              <a:cxnLst>
                <a:cxn ang="0">
                  <a:pos x="141" y="28"/>
                </a:cxn>
                <a:cxn ang="0">
                  <a:pos x="25" y="768"/>
                </a:cxn>
                <a:cxn ang="0">
                  <a:pos x="42" y="742"/>
                </a:cxn>
                <a:cxn ang="0">
                  <a:pos x="154" y="10"/>
                </a:cxn>
                <a:cxn ang="0">
                  <a:pos x="141" y="28"/>
                </a:cxn>
              </a:cxnLst>
              <a:rect l="0" t="0" r="r" b="b"/>
              <a:pathLst>
                <a:path w="160" h="768">
                  <a:moveTo>
                    <a:pt x="141" y="28"/>
                  </a:moveTo>
                  <a:cubicBezTo>
                    <a:pt x="22" y="206"/>
                    <a:pt x="0" y="509"/>
                    <a:pt x="25" y="768"/>
                  </a:cubicBezTo>
                  <a:cubicBezTo>
                    <a:pt x="24" y="761"/>
                    <a:pt x="43" y="749"/>
                    <a:pt x="42" y="742"/>
                  </a:cubicBezTo>
                  <a:cubicBezTo>
                    <a:pt x="18" y="492"/>
                    <a:pt x="37" y="184"/>
                    <a:pt x="154" y="10"/>
                  </a:cubicBezTo>
                  <a:cubicBezTo>
                    <a:pt x="160" y="0"/>
                    <a:pt x="144" y="25"/>
                    <a:pt x="141" y="2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" name="Freeform 13"/>
            <p:cNvSpPr>
              <a:spLocks/>
            </p:cNvSpPr>
            <p:nvPr/>
          </p:nvSpPr>
          <p:spPr bwMode="auto">
            <a:xfrm>
              <a:off x="6646234" y="5673215"/>
              <a:ext cx="159689" cy="689485"/>
            </a:xfrm>
            <a:custGeom>
              <a:avLst/>
              <a:gdLst/>
              <a:ahLst/>
              <a:cxnLst>
                <a:cxn ang="0">
                  <a:pos x="88" y="29"/>
                </a:cxn>
                <a:cxn ang="0">
                  <a:pos x="53" y="703"/>
                </a:cxn>
                <a:cxn ang="0">
                  <a:pos x="66" y="676"/>
                </a:cxn>
                <a:cxn ang="0">
                  <a:pos x="97" y="10"/>
                </a:cxn>
                <a:cxn ang="0">
                  <a:pos x="88" y="29"/>
                </a:cxn>
              </a:cxnLst>
              <a:rect l="0" t="0" r="r" b="b"/>
              <a:pathLst>
                <a:path w="102" h="703">
                  <a:moveTo>
                    <a:pt x="88" y="29"/>
                  </a:moveTo>
                  <a:cubicBezTo>
                    <a:pt x="0" y="216"/>
                    <a:pt x="8" y="485"/>
                    <a:pt x="53" y="703"/>
                  </a:cubicBezTo>
                  <a:cubicBezTo>
                    <a:pt x="52" y="697"/>
                    <a:pt x="67" y="682"/>
                    <a:pt x="66" y="676"/>
                  </a:cubicBezTo>
                  <a:cubicBezTo>
                    <a:pt x="23" y="465"/>
                    <a:pt x="11" y="193"/>
                    <a:pt x="97" y="10"/>
                  </a:cubicBezTo>
                  <a:cubicBezTo>
                    <a:pt x="102" y="0"/>
                    <a:pt x="89" y="26"/>
                    <a:pt x="88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" name="Freeform 14"/>
            <p:cNvSpPr>
              <a:spLocks/>
            </p:cNvSpPr>
            <p:nvPr/>
          </p:nvSpPr>
          <p:spPr bwMode="auto">
            <a:xfrm>
              <a:off x="6823144" y="5724216"/>
              <a:ext cx="231706" cy="638484"/>
            </a:xfrm>
            <a:custGeom>
              <a:avLst/>
              <a:gdLst/>
              <a:ahLst/>
              <a:cxnLst>
                <a:cxn ang="0">
                  <a:pos x="131" y="23"/>
                </a:cxn>
                <a:cxn ang="0">
                  <a:pos x="23" y="651"/>
                </a:cxn>
                <a:cxn ang="0">
                  <a:pos x="39" y="629"/>
                </a:cxn>
                <a:cxn ang="0">
                  <a:pos x="142" y="8"/>
                </a:cxn>
                <a:cxn ang="0">
                  <a:pos x="131" y="23"/>
                </a:cxn>
              </a:cxnLst>
              <a:rect l="0" t="0" r="r" b="b"/>
              <a:pathLst>
                <a:path w="148" h="651">
                  <a:moveTo>
                    <a:pt x="131" y="23"/>
                  </a:moveTo>
                  <a:cubicBezTo>
                    <a:pt x="20" y="174"/>
                    <a:pt x="0" y="432"/>
                    <a:pt x="23" y="651"/>
                  </a:cubicBezTo>
                  <a:cubicBezTo>
                    <a:pt x="22" y="645"/>
                    <a:pt x="40" y="635"/>
                    <a:pt x="39" y="629"/>
                  </a:cubicBezTo>
                  <a:cubicBezTo>
                    <a:pt x="17" y="417"/>
                    <a:pt x="34" y="156"/>
                    <a:pt x="142" y="8"/>
                  </a:cubicBezTo>
                  <a:cubicBezTo>
                    <a:pt x="148" y="0"/>
                    <a:pt x="133" y="20"/>
                    <a:pt x="131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" name="Freeform 15"/>
            <p:cNvSpPr>
              <a:spLocks/>
            </p:cNvSpPr>
            <p:nvPr/>
          </p:nvSpPr>
          <p:spPr bwMode="auto">
            <a:xfrm>
              <a:off x="5850922" y="5926256"/>
              <a:ext cx="104893" cy="436444"/>
            </a:xfrm>
            <a:custGeom>
              <a:avLst/>
              <a:gdLst/>
              <a:ahLst/>
              <a:cxnLst>
                <a:cxn ang="0">
                  <a:pos x="59" y="16"/>
                </a:cxn>
                <a:cxn ang="0">
                  <a:pos x="10" y="445"/>
                </a:cxn>
                <a:cxn ang="0">
                  <a:pos x="18" y="430"/>
                </a:cxn>
                <a:cxn ang="0">
                  <a:pos x="64" y="6"/>
                </a:cxn>
                <a:cxn ang="0">
                  <a:pos x="59" y="16"/>
                </a:cxn>
              </a:cxnLst>
              <a:rect l="0" t="0" r="r" b="b"/>
              <a:pathLst>
                <a:path w="67" h="445">
                  <a:moveTo>
                    <a:pt x="59" y="16"/>
                  </a:moveTo>
                  <a:cubicBezTo>
                    <a:pt x="9" y="120"/>
                    <a:pt x="0" y="295"/>
                    <a:pt x="10" y="445"/>
                  </a:cubicBezTo>
                  <a:cubicBezTo>
                    <a:pt x="10" y="441"/>
                    <a:pt x="18" y="434"/>
                    <a:pt x="18" y="430"/>
                  </a:cubicBezTo>
                  <a:cubicBezTo>
                    <a:pt x="8" y="285"/>
                    <a:pt x="15" y="107"/>
                    <a:pt x="64" y="6"/>
                  </a:cubicBezTo>
                  <a:cubicBezTo>
                    <a:pt x="67" y="0"/>
                    <a:pt x="60" y="15"/>
                    <a:pt x="59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" name="Freeform 16"/>
            <p:cNvSpPr>
              <a:spLocks/>
            </p:cNvSpPr>
            <p:nvPr/>
          </p:nvSpPr>
          <p:spPr bwMode="auto">
            <a:xfrm>
              <a:off x="6062275" y="5564349"/>
              <a:ext cx="125245" cy="798351"/>
            </a:xfrm>
            <a:custGeom>
              <a:avLst/>
              <a:gdLst/>
              <a:ahLst/>
              <a:cxnLst>
                <a:cxn ang="0">
                  <a:pos x="11" y="34"/>
                </a:cxn>
                <a:cxn ang="0">
                  <a:pos x="38" y="814"/>
                </a:cxn>
                <a:cxn ang="0">
                  <a:pos x="28" y="783"/>
                </a:cxn>
                <a:cxn ang="0">
                  <a:pos x="4" y="12"/>
                </a:cxn>
                <a:cxn ang="0">
                  <a:pos x="11" y="34"/>
                </a:cxn>
              </a:cxnLst>
              <a:rect l="0" t="0" r="r" b="b"/>
              <a:pathLst>
                <a:path w="80" h="814">
                  <a:moveTo>
                    <a:pt x="11" y="34"/>
                  </a:moveTo>
                  <a:cubicBezTo>
                    <a:pt x="80" y="251"/>
                    <a:pt x="73" y="562"/>
                    <a:pt x="38" y="814"/>
                  </a:cubicBezTo>
                  <a:cubicBezTo>
                    <a:pt x="39" y="808"/>
                    <a:pt x="27" y="789"/>
                    <a:pt x="28" y="783"/>
                  </a:cubicBezTo>
                  <a:cubicBezTo>
                    <a:pt x="62" y="539"/>
                    <a:pt x="71" y="224"/>
                    <a:pt x="4" y="12"/>
                  </a:cubicBezTo>
                  <a:cubicBezTo>
                    <a:pt x="0" y="0"/>
                    <a:pt x="10" y="30"/>
                    <a:pt x="11" y="3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" name="Freeform 17"/>
            <p:cNvSpPr>
              <a:spLocks/>
            </p:cNvSpPr>
            <p:nvPr/>
          </p:nvSpPr>
          <p:spPr bwMode="auto">
            <a:xfrm>
              <a:off x="5650528" y="5589850"/>
              <a:ext cx="104893" cy="772850"/>
            </a:xfrm>
            <a:custGeom>
              <a:avLst/>
              <a:gdLst/>
              <a:ahLst/>
              <a:cxnLst>
                <a:cxn ang="0">
                  <a:pos x="8" y="29"/>
                </a:cxn>
                <a:cxn ang="0">
                  <a:pos x="56" y="788"/>
                </a:cxn>
                <a:cxn ang="0">
                  <a:pos x="49" y="762"/>
                </a:cxn>
                <a:cxn ang="0">
                  <a:pos x="2" y="10"/>
                </a:cxn>
                <a:cxn ang="0">
                  <a:pos x="8" y="29"/>
                </a:cxn>
              </a:cxnLst>
              <a:rect l="0" t="0" r="r" b="b"/>
              <a:pathLst>
                <a:path w="67" h="788">
                  <a:moveTo>
                    <a:pt x="8" y="29"/>
                  </a:moveTo>
                  <a:cubicBezTo>
                    <a:pt x="57" y="212"/>
                    <a:pt x="67" y="523"/>
                    <a:pt x="56" y="788"/>
                  </a:cubicBezTo>
                  <a:cubicBezTo>
                    <a:pt x="56" y="781"/>
                    <a:pt x="49" y="769"/>
                    <a:pt x="49" y="762"/>
                  </a:cubicBezTo>
                  <a:cubicBezTo>
                    <a:pt x="59" y="505"/>
                    <a:pt x="51" y="189"/>
                    <a:pt x="2" y="10"/>
                  </a:cubicBezTo>
                  <a:cubicBezTo>
                    <a:pt x="0" y="0"/>
                    <a:pt x="7" y="26"/>
                    <a:pt x="8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" name="Freeform 18"/>
            <p:cNvSpPr>
              <a:spLocks/>
            </p:cNvSpPr>
            <p:nvPr/>
          </p:nvSpPr>
          <p:spPr bwMode="auto">
            <a:xfrm>
              <a:off x="5008641" y="5673215"/>
              <a:ext cx="158123" cy="689485"/>
            </a:xfrm>
            <a:custGeom>
              <a:avLst/>
              <a:gdLst/>
              <a:ahLst/>
              <a:cxnLst>
                <a:cxn ang="0">
                  <a:pos x="14" y="29"/>
                </a:cxn>
                <a:cxn ang="0">
                  <a:pos x="49" y="703"/>
                </a:cxn>
                <a:cxn ang="0">
                  <a:pos x="36" y="676"/>
                </a:cxn>
                <a:cxn ang="0">
                  <a:pos x="4" y="10"/>
                </a:cxn>
                <a:cxn ang="0">
                  <a:pos x="14" y="29"/>
                </a:cxn>
              </a:cxnLst>
              <a:rect l="0" t="0" r="r" b="b"/>
              <a:pathLst>
                <a:path w="101" h="703">
                  <a:moveTo>
                    <a:pt x="14" y="29"/>
                  </a:moveTo>
                  <a:cubicBezTo>
                    <a:pt x="101" y="216"/>
                    <a:pt x="93" y="485"/>
                    <a:pt x="49" y="703"/>
                  </a:cubicBezTo>
                  <a:cubicBezTo>
                    <a:pt x="50" y="697"/>
                    <a:pt x="35" y="682"/>
                    <a:pt x="36" y="676"/>
                  </a:cubicBezTo>
                  <a:cubicBezTo>
                    <a:pt x="79" y="465"/>
                    <a:pt x="90" y="193"/>
                    <a:pt x="4" y="10"/>
                  </a:cubicBezTo>
                  <a:cubicBezTo>
                    <a:pt x="0" y="0"/>
                    <a:pt x="12" y="26"/>
                    <a:pt x="14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" name="Freeform 19"/>
            <p:cNvSpPr>
              <a:spLocks/>
            </p:cNvSpPr>
            <p:nvPr/>
          </p:nvSpPr>
          <p:spPr bwMode="auto">
            <a:xfrm>
              <a:off x="6458365" y="5502560"/>
              <a:ext cx="125246" cy="860140"/>
            </a:xfrm>
            <a:custGeom>
              <a:avLst/>
              <a:gdLst/>
              <a:ahLst/>
              <a:cxnLst>
                <a:cxn ang="0">
                  <a:pos x="69" y="37"/>
                </a:cxn>
                <a:cxn ang="0">
                  <a:pos x="41" y="877"/>
                </a:cxn>
                <a:cxn ang="0">
                  <a:pos x="51" y="843"/>
                </a:cxn>
                <a:cxn ang="0">
                  <a:pos x="76" y="13"/>
                </a:cxn>
                <a:cxn ang="0">
                  <a:pos x="69" y="37"/>
                </a:cxn>
              </a:cxnLst>
              <a:rect l="0" t="0" r="r" b="b"/>
              <a:pathLst>
                <a:path w="80" h="877">
                  <a:moveTo>
                    <a:pt x="69" y="37"/>
                  </a:moveTo>
                  <a:cubicBezTo>
                    <a:pt x="0" y="271"/>
                    <a:pt x="6" y="606"/>
                    <a:pt x="41" y="877"/>
                  </a:cubicBezTo>
                  <a:cubicBezTo>
                    <a:pt x="40" y="870"/>
                    <a:pt x="52" y="850"/>
                    <a:pt x="51" y="843"/>
                  </a:cubicBezTo>
                  <a:cubicBezTo>
                    <a:pt x="17" y="581"/>
                    <a:pt x="9" y="242"/>
                    <a:pt x="76" y="13"/>
                  </a:cubicBezTo>
                  <a:cubicBezTo>
                    <a:pt x="80" y="0"/>
                    <a:pt x="70" y="33"/>
                    <a:pt x="69" y="3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" name="Freeform 20"/>
            <p:cNvSpPr>
              <a:spLocks/>
            </p:cNvSpPr>
            <p:nvPr/>
          </p:nvSpPr>
          <p:spPr bwMode="auto">
            <a:xfrm>
              <a:off x="5393773" y="5487849"/>
              <a:ext cx="183172" cy="874851"/>
            </a:xfrm>
            <a:custGeom>
              <a:avLst/>
              <a:gdLst/>
              <a:ahLst/>
              <a:cxnLst>
                <a:cxn ang="0">
                  <a:pos x="103" y="32"/>
                </a:cxn>
                <a:cxn ang="0">
                  <a:pos x="18" y="892"/>
                </a:cxn>
                <a:cxn ang="0">
                  <a:pos x="30" y="862"/>
                </a:cxn>
                <a:cxn ang="0">
                  <a:pos x="112" y="11"/>
                </a:cxn>
                <a:cxn ang="0">
                  <a:pos x="103" y="32"/>
                </a:cxn>
              </a:cxnLst>
              <a:rect l="0" t="0" r="r" b="b"/>
              <a:pathLst>
                <a:path w="117" h="892">
                  <a:moveTo>
                    <a:pt x="103" y="32"/>
                  </a:moveTo>
                  <a:cubicBezTo>
                    <a:pt x="15" y="239"/>
                    <a:pt x="0" y="592"/>
                    <a:pt x="18" y="892"/>
                  </a:cubicBezTo>
                  <a:cubicBezTo>
                    <a:pt x="17" y="884"/>
                    <a:pt x="31" y="870"/>
                    <a:pt x="30" y="862"/>
                  </a:cubicBezTo>
                  <a:cubicBezTo>
                    <a:pt x="13" y="571"/>
                    <a:pt x="26" y="214"/>
                    <a:pt x="112" y="11"/>
                  </a:cubicBezTo>
                  <a:cubicBezTo>
                    <a:pt x="117" y="0"/>
                    <a:pt x="104" y="29"/>
                    <a:pt x="103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" name="Freeform 21"/>
            <p:cNvSpPr>
              <a:spLocks/>
            </p:cNvSpPr>
            <p:nvPr/>
          </p:nvSpPr>
          <p:spPr bwMode="auto">
            <a:xfrm>
              <a:off x="6196914" y="5927236"/>
              <a:ext cx="344427" cy="432522"/>
            </a:xfrm>
            <a:custGeom>
              <a:avLst/>
              <a:gdLst/>
              <a:ahLst/>
              <a:cxnLst>
                <a:cxn ang="0">
                  <a:pos x="194" y="15"/>
                </a:cxn>
                <a:cxn ang="0">
                  <a:pos x="34" y="441"/>
                </a:cxn>
                <a:cxn ang="0">
                  <a:pos x="58" y="427"/>
                </a:cxn>
                <a:cxn ang="0">
                  <a:pos x="211" y="5"/>
                </a:cxn>
                <a:cxn ang="0">
                  <a:pos x="194" y="15"/>
                </a:cxn>
              </a:cxnLst>
              <a:rect l="0" t="0" r="r" b="b"/>
              <a:pathLst>
                <a:path w="220" h="441">
                  <a:moveTo>
                    <a:pt x="194" y="15"/>
                  </a:moveTo>
                  <a:cubicBezTo>
                    <a:pt x="30" y="118"/>
                    <a:pt x="0" y="293"/>
                    <a:pt x="34" y="441"/>
                  </a:cubicBezTo>
                  <a:cubicBezTo>
                    <a:pt x="33" y="438"/>
                    <a:pt x="59" y="431"/>
                    <a:pt x="58" y="427"/>
                  </a:cubicBezTo>
                  <a:cubicBezTo>
                    <a:pt x="25" y="283"/>
                    <a:pt x="51" y="106"/>
                    <a:pt x="211" y="5"/>
                  </a:cubicBezTo>
                  <a:cubicBezTo>
                    <a:pt x="220" y="0"/>
                    <a:pt x="197" y="14"/>
                    <a:pt x="194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" name="Freeform 22"/>
            <p:cNvSpPr>
              <a:spLocks/>
            </p:cNvSpPr>
            <p:nvPr/>
          </p:nvSpPr>
          <p:spPr bwMode="auto">
            <a:xfrm>
              <a:off x="6192217" y="5813467"/>
              <a:ext cx="154992" cy="523733"/>
            </a:xfrm>
            <a:custGeom>
              <a:avLst/>
              <a:gdLst/>
              <a:ahLst/>
              <a:cxnLst>
                <a:cxn ang="0">
                  <a:pos x="87" y="19"/>
                </a:cxn>
                <a:cxn ang="0">
                  <a:pos x="15" y="534"/>
                </a:cxn>
                <a:cxn ang="0">
                  <a:pos x="26" y="516"/>
                </a:cxn>
                <a:cxn ang="0">
                  <a:pos x="95" y="6"/>
                </a:cxn>
                <a:cxn ang="0">
                  <a:pos x="87" y="19"/>
                </a:cxn>
              </a:cxnLst>
              <a:rect l="0" t="0" r="r" b="b"/>
              <a:pathLst>
                <a:path w="99" h="534">
                  <a:moveTo>
                    <a:pt x="87" y="19"/>
                  </a:moveTo>
                  <a:cubicBezTo>
                    <a:pt x="13" y="143"/>
                    <a:pt x="0" y="354"/>
                    <a:pt x="15" y="534"/>
                  </a:cubicBezTo>
                  <a:cubicBezTo>
                    <a:pt x="15" y="530"/>
                    <a:pt x="26" y="521"/>
                    <a:pt x="26" y="516"/>
                  </a:cubicBezTo>
                  <a:cubicBezTo>
                    <a:pt x="11" y="342"/>
                    <a:pt x="22" y="128"/>
                    <a:pt x="95" y="6"/>
                  </a:cubicBezTo>
                  <a:cubicBezTo>
                    <a:pt x="99" y="0"/>
                    <a:pt x="88" y="17"/>
                    <a:pt x="87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" name="Freeform 23"/>
            <p:cNvSpPr>
              <a:spLocks/>
            </p:cNvSpPr>
            <p:nvPr/>
          </p:nvSpPr>
          <p:spPr bwMode="auto">
            <a:xfrm>
              <a:off x="5883798" y="5862505"/>
              <a:ext cx="236403" cy="467830"/>
            </a:xfrm>
            <a:custGeom>
              <a:avLst/>
              <a:gdLst/>
              <a:ahLst/>
              <a:cxnLst>
                <a:cxn ang="0">
                  <a:pos x="130" y="20"/>
                </a:cxn>
                <a:cxn ang="0">
                  <a:pos x="78" y="477"/>
                </a:cxn>
                <a:cxn ang="0">
                  <a:pos x="97" y="459"/>
                </a:cxn>
                <a:cxn ang="0">
                  <a:pos x="144" y="7"/>
                </a:cxn>
                <a:cxn ang="0">
                  <a:pos x="130" y="20"/>
                </a:cxn>
              </a:cxnLst>
              <a:rect l="0" t="0" r="r" b="b"/>
              <a:pathLst>
                <a:path w="151" h="477">
                  <a:moveTo>
                    <a:pt x="130" y="20"/>
                  </a:moveTo>
                  <a:cubicBezTo>
                    <a:pt x="0" y="147"/>
                    <a:pt x="12" y="329"/>
                    <a:pt x="78" y="477"/>
                  </a:cubicBezTo>
                  <a:cubicBezTo>
                    <a:pt x="77" y="473"/>
                    <a:pt x="99" y="462"/>
                    <a:pt x="97" y="459"/>
                  </a:cubicBezTo>
                  <a:cubicBezTo>
                    <a:pt x="33" y="316"/>
                    <a:pt x="17" y="131"/>
                    <a:pt x="144" y="7"/>
                  </a:cubicBezTo>
                  <a:cubicBezTo>
                    <a:pt x="151" y="0"/>
                    <a:pt x="133" y="17"/>
                    <a:pt x="130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" name="Freeform 24"/>
            <p:cNvSpPr>
              <a:spLocks/>
            </p:cNvSpPr>
            <p:nvPr/>
          </p:nvSpPr>
          <p:spPr bwMode="auto">
            <a:xfrm>
              <a:off x="5968340" y="5839947"/>
              <a:ext cx="344427" cy="433503"/>
            </a:xfrm>
            <a:custGeom>
              <a:avLst/>
              <a:gdLst/>
              <a:ahLst/>
              <a:cxnLst>
                <a:cxn ang="0">
                  <a:pos x="194" y="16"/>
                </a:cxn>
                <a:cxn ang="0">
                  <a:pos x="34" y="442"/>
                </a:cxn>
                <a:cxn ang="0">
                  <a:pos x="58" y="427"/>
                </a:cxn>
                <a:cxn ang="0">
                  <a:pos x="211" y="6"/>
                </a:cxn>
                <a:cxn ang="0">
                  <a:pos x="194" y="16"/>
                </a:cxn>
              </a:cxnLst>
              <a:rect l="0" t="0" r="r" b="b"/>
              <a:pathLst>
                <a:path w="220" h="442">
                  <a:moveTo>
                    <a:pt x="194" y="16"/>
                  </a:moveTo>
                  <a:cubicBezTo>
                    <a:pt x="29" y="119"/>
                    <a:pt x="0" y="293"/>
                    <a:pt x="34" y="442"/>
                  </a:cubicBezTo>
                  <a:cubicBezTo>
                    <a:pt x="33" y="438"/>
                    <a:pt x="58" y="431"/>
                    <a:pt x="58" y="427"/>
                  </a:cubicBezTo>
                  <a:cubicBezTo>
                    <a:pt x="25" y="283"/>
                    <a:pt x="50" y="106"/>
                    <a:pt x="211" y="6"/>
                  </a:cubicBezTo>
                  <a:cubicBezTo>
                    <a:pt x="220" y="0"/>
                    <a:pt x="196" y="14"/>
                    <a:pt x="194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" name="Freeform 25"/>
            <p:cNvSpPr>
              <a:spLocks/>
            </p:cNvSpPr>
            <p:nvPr/>
          </p:nvSpPr>
          <p:spPr bwMode="auto">
            <a:xfrm>
              <a:off x="6256406" y="5837985"/>
              <a:ext cx="154992" cy="524715"/>
            </a:xfrm>
            <a:custGeom>
              <a:avLst/>
              <a:gdLst/>
              <a:ahLst/>
              <a:cxnLst>
                <a:cxn ang="0">
                  <a:pos x="87" y="20"/>
                </a:cxn>
                <a:cxn ang="0">
                  <a:pos x="15" y="535"/>
                </a:cxn>
                <a:cxn ang="0">
                  <a:pos x="26" y="517"/>
                </a:cxn>
                <a:cxn ang="0">
                  <a:pos x="95" y="7"/>
                </a:cxn>
                <a:cxn ang="0">
                  <a:pos x="87" y="20"/>
                </a:cxn>
              </a:cxnLst>
              <a:rect l="0" t="0" r="r" b="b"/>
              <a:pathLst>
                <a:path w="99" h="535">
                  <a:moveTo>
                    <a:pt x="87" y="20"/>
                  </a:moveTo>
                  <a:cubicBezTo>
                    <a:pt x="13" y="144"/>
                    <a:pt x="0" y="355"/>
                    <a:pt x="15" y="535"/>
                  </a:cubicBezTo>
                  <a:cubicBezTo>
                    <a:pt x="15" y="530"/>
                    <a:pt x="26" y="522"/>
                    <a:pt x="26" y="517"/>
                  </a:cubicBezTo>
                  <a:cubicBezTo>
                    <a:pt x="11" y="343"/>
                    <a:pt x="23" y="129"/>
                    <a:pt x="95" y="7"/>
                  </a:cubicBezTo>
                  <a:cubicBezTo>
                    <a:pt x="99" y="0"/>
                    <a:pt x="89" y="18"/>
                    <a:pt x="87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" name="Freeform 26"/>
            <p:cNvSpPr>
              <a:spLocks/>
            </p:cNvSpPr>
            <p:nvPr/>
          </p:nvSpPr>
          <p:spPr bwMode="auto">
            <a:xfrm>
              <a:off x="6276758" y="5890947"/>
              <a:ext cx="234837" cy="467830"/>
            </a:xfrm>
            <a:custGeom>
              <a:avLst/>
              <a:gdLst/>
              <a:ahLst/>
              <a:cxnLst>
                <a:cxn ang="0">
                  <a:pos x="130" y="19"/>
                </a:cxn>
                <a:cxn ang="0">
                  <a:pos x="78" y="477"/>
                </a:cxn>
                <a:cxn ang="0">
                  <a:pos x="97" y="458"/>
                </a:cxn>
                <a:cxn ang="0">
                  <a:pos x="143" y="7"/>
                </a:cxn>
                <a:cxn ang="0">
                  <a:pos x="130" y="19"/>
                </a:cxn>
              </a:cxnLst>
              <a:rect l="0" t="0" r="r" b="b"/>
              <a:pathLst>
                <a:path w="150" h="477">
                  <a:moveTo>
                    <a:pt x="130" y="19"/>
                  </a:moveTo>
                  <a:cubicBezTo>
                    <a:pt x="0" y="147"/>
                    <a:pt x="12" y="329"/>
                    <a:pt x="78" y="477"/>
                  </a:cubicBezTo>
                  <a:cubicBezTo>
                    <a:pt x="76" y="473"/>
                    <a:pt x="98" y="462"/>
                    <a:pt x="97" y="458"/>
                  </a:cubicBezTo>
                  <a:cubicBezTo>
                    <a:pt x="33" y="316"/>
                    <a:pt x="16" y="131"/>
                    <a:pt x="143" y="7"/>
                  </a:cubicBezTo>
                  <a:cubicBezTo>
                    <a:pt x="150" y="0"/>
                    <a:pt x="132" y="17"/>
                    <a:pt x="130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" name="Freeform 27"/>
            <p:cNvSpPr>
              <a:spLocks/>
            </p:cNvSpPr>
            <p:nvPr/>
          </p:nvSpPr>
          <p:spPr bwMode="auto">
            <a:xfrm>
              <a:off x="5990258" y="5740889"/>
              <a:ext cx="272410" cy="593369"/>
            </a:xfrm>
            <a:custGeom>
              <a:avLst/>
              <a:gdLst/>
              <a:ahLst/>
              <a:cxnLst>
                <a:cxn ang="0">
                  <a:pos x="21" y="21"/>
                </a:cxn>
                <a:cxn ang="0">
                  <a:pos x="147" y="605"/>
                </a:cxn>
                <a:cxn ang="0">
                  <a:pos x="128" y="585"/>
                </a:cxn>
                <a:cxn ang="0">
                  <a:pos x="8" y="7"/>
                </a:cxn>
                <a:cxn ang="0">
                  <a:pos x="21" y="21"/>
                </a:cxn>
              </a:cxnLst>
              <a:rect l="0" t="0" r="r" b="b"/>
              <a:pathLst>
                <a:path w="174" h="605">
                  <a:moveTo>
                    <a:pt x="21" y="21"/>
                  </a:moveTo>
                  <a:cubicBezTo>
                    <a:pt x="151" y="162"/>
                    <a:pt x="174" y="401"/>
                    <a:pt x="147" y="605"/>
                  </a:cubicBezTo>
                  <a:cubicBezTo>
                    <a:pt x="148" y="600"/>
                    <a:pt x="128" y="590"/>
                    <a:pt x="128" y="585"/>
                  </a:cubicBezTo>
                  <a:cubicBezTo>
                    <a:pt x="154" y="387"/>
                    <a:pt x="134" y="145"/>
                    <a:pt x="8" y="7"/>
                  </a:cubicBezTo>
                  <a:cubicBezTo>
                    <a:pt x="0" y="0"/>
                    <a:pt x="19" y="19"/>
                    <a:pt x="21" y="2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" name="Freeform 28"/>
            <p:cNvSpPr>
              <a:spLocks/>
            </p:cNvSpPr>
            <p:nvPr/>
          </p:nvSpPr>
          <p:spPr bwMode="auto">
            <a:xfrm>
              <a:off x="6034094" y="5678120"/>
              <a:ext cx="270845" cy="593369"/>
            </a:xfrm>
            <a:custGeom>
              <a:avLst/>
              <a:gdLst/>
              <a:ahLst/>
              <a:cxnLst>
                <a:cxn ang="0">
                  <a:pos x="20" y="22"/>
                </a:cxn>
                <a:cxn ang="0">
                  <a:pos x="146" y="605"/>
                </a:cxn>
                <a:cxn ang="0">
                  <a:pos x="128" y="585"/>
                </a:cxn>
                <a:cxn ang="0">
                  <a:pos x="7" y="8"/>
                </a:cxn>
                <a:cxn ang="0">
                  <a:pos x="20" y="22"/>
                </a:cxn>
              </a:cxnLst>
              <a:rect l="0" t="0" r="r" b="b"/>
              <a:pathLst>
                <a:path w="173" h="605">
                  <a:moveTo>
                    <a:pt x="20" y="22"/>
                  </a:moveTo>
                  <a:cubicBezTo>
                    <a:pt x="150" y="162"/>
                    <a:pt x="173" y="401"/>
                    <a:pt x="146" y="605"/>
                  </a:cubicBezTo>
                  <a:cubicBezTo>
                    <a:pt x="147" y="600"/>
                    <a:pt x="127" y="590"/>
                    <a:pt x="128" y="585"/>
                  </a:cubicBezTo>
                  <a:cubicBezTo>
                    <a:pt x="154" y="388"/>
                    <a:pt x="133" y="145"/>
                    <a:pt x="7" y="8"/>
                  </a:cubicBezTo>
                  <a:cubicBezTo>
                    <a:pt x="0" y="0"/>
                    <a:pt x="18" y="19"/>
                    <a:pt x="20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" name="Freeform 29"/>
            <p:cNvSpPr>
              <a:spLocks/>
            </p:cNvSpPr>
            <p:nvPr/>
          </p:nvSpPr>
          <p:spPr bwMode="auto">
            <a:xfrm>
              <a:off x="6079496" y="5623196"/>
              <a:ext cx="123680" cy="716947"/>
            </a:xfrm>
            <a:custGeom>
              <a:avLst/>
              <a:gdLst/>
              <a:ahLst/>
              <a:cxnLst>
                <a:cxn ang="0">
                  <a:pos x="10" y="26"/>
                </a:cxn>
                <a:cxn ang="0">
                  <a:pos x="67" y="731"/>
                </a:cxn>
                <a:cxn ang="0">
                  <a:pos x="58" y="707"/>
                </a:cxn>
                <a:cxn ang="0">
                  <a:pos x="4" y="9"/>
                </a:cxn>
                <a:cxn ang="0">
                  <a:pos x="10" y="26"/>
                </a:cxn>
              </a:cxnLst>
              <a:rect l="0" t="0" r="r" b="b"/>
              <a:pathLst>
                <a:path w="79" h="731">
                  <a:moveTo>
                    <a:pt x="10" y="26"/>
                  </a:moveTo>
                  <a:cubicBezTo>
                    <a:pt x="68" y="196"/>
                    <a:pt x="79" y="485"/>
                    <a:pt x="67" y="731"/>
                  </a:cubicBezTo>
                  <a:cubicBezTo>
                    <a:pt x="67" y="725"/>
                    <a:pt x="58" y="713"/>
                    <a:pt x="58" y="707"/>
                  </a:cubicBezTo>
                  <a:cubicBezTo>
                    <a:pt x="70" y="468"/>
                    <a:pt x="61" y="175"/>
                    <a:pt x="4" y="9"/>
                  </a:cubicBezTo>
                  <a:cubicBezTo>
                    <a:pt x="0" y="0"/>
                    <a:pt x="9" y="23"/>
                    <a:pt x="10" y="2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" name="Freeform 30"/>
            <p:cNvSpPr>
              <a:spLocks/>
            </p:cNvSpPr>
            <p:nvPr/>
          </p:nvSpPr>
          <p:spPr bwMode="auto">
            <a:xfrm>
              <a:off x="5985561" y="5693812"/>
              <a:ext cx="186304" cy="641426"/>
            </a:xfrm>
            <a:custGeom>
              <a:avLst/>
              <a:gdLst/>
              <a:ahLst/>
              <a:cxnLst>
                <a:cxn ang="0">
                  <a:pos x="17" y="27"/>
                </a:cxn>
                <a:cxn ang="0">
                  <a:pos x="58" y="654"/>
                </a:cxn>
                <a:cxn ang="0">
                  <a:pos x="43" y="629"/>
                </a:cxn>
                <a:cxn ang="0">
                  <a:pos x="6" y="10"/>
                </a:cxn>
                <a:cxn ang="0">
                  <a:pos x="17" y="27"/>
                </a:cxn>
              </a:cxnLst>
              <a:rect l="0" t="0" r="r" b="b"/>
              <a:pathLst>
                <a:path w="119" h="654">
                  <a:moveTo>
                    <a:pt x="17" y="27"/>
                  </a:moveTo>
                  <a:cubicBezTo>
                    <a:pt x="119" y="202"/>
                    <a:pt x="110" y="452"/>
                    <a:pt x="58" y="654"/>
                  </a:cubicBezTo>
                  <a:cubicBezTo>
                    <a:pt x="59" y="649"/>
                    <a:pt x="41" y="634"/>
                    <a:pt x="43" y="629"/>
                  </a:cubicBezTo>
                  <a:cubicBezTo>
                    <a:pt x="93" y="433"/>
                    <a:pt x="106" y="180"/>
                    <a:pt x="6" y="10"/>
                  </a:cubicBezTo>
                  <a:cubicBezTo>
                    <a:pt x="0" y="0"/>
                    <a:pt x="15" y="24"/>
                    <a:pt x="17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" name="Freeform 31"/>
            <p:cNvSpPr>
              <a:spLocks/>
            </p:cNvSpPr>
            <p:nvPr/>
          </p:nvSpPr>
          <p:spPr bwMode="auto">
            <a:xfrm>
              <a:off x="5764815" y="6012564"/>
              <a:ext cx="154992" cy="296194"/>
            </a:xfrm>
            <a:custGeom>
              <a:avLst/>
              <a:gdLst/>
              <a:ahLst/>
              <a:cxnLst>
                <a:cxn ang="0">
                  <a:pos x="87" y="11"/>
                </a:cxn>
                <a:cxn ang="0">
                  <a:pos x="15" y="302"/>
                </a:cxn>
                <a:cxn ang="0">
                  <a:pos x="26" y="292"/>
                </a:cxn>
                <a:cxn ang="0">
                  <a:pos x="95" y="4"/>
                </a:cxn>
                <a:cxn ang="0">
                  <a:pos x="87" y="11"/>
                </a:cxn>
              </a:cxnLst>
              <a:rect l="0" t="0" r="r" b="b"/>
              <a:pathLst>
                <a:path w="99" h="302">
                  <a:moveTo>
                    <a:pt x="87" y="11"/>
                  </a:moveTo>
                  <a:cubicBezTo>
                    <a:pt x="13" y="81"/>
                    <a:pt x="0" y="200"/>
                    <a:pt x="15" y="302"/>
                  </a:cubicBezTo>
                  <a:cubicBezTo>
                    <a:pt x="15" y="299"/>
                    <a:pt x="26" y="294"/>
                    <a:pt x="26" y="292"/>
                  </a:cubicBezTo>
                  <a:cubicBezTo>
                    <a:pt x="11" y="193"/>
                    <a:pt x="23" y="72"/>
                    <a:pt x="95" y="4"/>
                  </a:cubicBezTo>
                  <a:cubicBezTo>
                    <a:pt x="99" y="0"/>
                    <a:pt x="89" y="10"/>
                    <a:pt x="8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" name="Freeform 32"/>
            <p:cNvSpPr>
              <a:spLocks/>
            </p:cNvSpPr>
            <p:nvPr/>
          </p:nvSpPr>
          <p:spPr bwMode="auto">
            <a:xfrm>
              <a:off x="5785167" y="5781101"/>
              <a:ext cx="186304" cy="541388"/>
            </a:xfrm>
            <a:custGeom>
              <a:avLst/>
              <a:gdLst/>
              <a:ahLst/>
              <a:cxnLst>
                <a:cxn ang="0">
                  <a:pos x="16" y="23"/>
                </a:cxn>
                <a:cxn ang="0">
                  <a:pos x="56" y="552"/>
                </a:cxn>
                <a:cxn ang="0">
                  <a:pos x="41" y="531"/>
                </a:cxn>
                <a:cxn ang="0">
                  <a:pos x="6" y="8"/>
                </a:cxn>
                <a:cxn ang="0">
                  <a:pos x="16" y="23"/>
                </a:cxn>
              </a:cxnLst>
              <a:rect l="0" t="0" r="r" b="b"/>
              <a:pathLst>
                <a:path w="119" h="552">
                  <a:moveTo>
                    <a:pt x="16" y="23"/>
                  </a:moveTo>
                  <a:cubicBezTo>
                    <a:pt x="119" y="170"/>
                    <a:pt x="108" y="382"/>
                    <a:pt x="56" y="552"/>
                  </a:cubicBezTo>
                  <a:cubicBezTo>
                    <a:pt x="57" y="548"/>
                    <a:pt x="40" y="536"/>
                    <a:pt x="41" y="531"/>
                  </a:cubicBezTo>
                  <a:cubicBezTo>
                    <a:pt x="92" y="366"/>
                    <a:pt x="106" y="152"/>
                    <a:pt x="6" y="8"/>
                  </a:cubicBezTo>
                  <a:cubicBezTo>
                    <a:pt x="0" y="0"/>
                    <a:pt x="15" y="21"/>
                    <a:pt x="16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" name="Freeform 33"/>
            <p:cNvSpPr>
              <a:spLocks/>
            </p:cNvSpPr>
            <p:nvPr/>
          </p:nvSpPr>
          <p:spPr bwMode="auto">
            <a:xfrm>
              <a:off x="5540937" y="5708524"/>
              <a:ext cx="223878" cy="603177"/>
            </a:xfrm>
            <a:custGeom>
              <a:avLst/>
              <a:gdLst/>
              <a:ahLst/>
              <a:cxnLst>
                <a:cxn ang="0">
                  <a:pos x="56" y="25"/>
                </a:cxn>
                <a:cxn ang="0">
                  <a:pos x="15" y="615"/>
                </a:cxn>
                <a:cxn ang="0">
                  <a:pos x="2" y="592"/>
                </a:cxn>
                <a:cxn ang="0">
                  <a:pos x="46" y="9"/>
                </a:cxn>
                <a:cxn ang="0">
                  <a:pos x="56" y="25"/>
                </a:cxn>
              </a:cxnLst>
              <a:rect l="0" t="0" r="r" b="b"/>
              <a:pathLst>
                <a:path w="143" h="615">
                  <a:moveTo>
                    <a:pt x="56" y="25"/>
                  </a:moveTo>
                  <a:cubicBezTo>
                    <a:pt x="143" y="182"/>
                    <a:pt x="98" y="420"/>
                    <a:pt x="15" y="615"/>
                  </a:cubicBezTo>
                  <a:cubicBezTo>
                    <a:pt x="17" y="610"/>
                    <a:pt x="0" y="597"/>
                    <a:pt x="2" y="592"/>
                  </a:cubicBezTo>
                  <a:cubicBezTo>
                    <a:pt x="83" y="403"/>
                    <a:pt x="132" y="163"/>
                    <a:pt x="46" y="9"/>
                  </a:cubicBezTo>
                  <a:cubicBezTo>
                    <a:pt x="42" y="0"/>
                    <a:pt x="54" y="22"/>
                    <a:pt x="56" y="2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" name="Freeform 34"/>
            <p:cNvSpPr>
              <a:spLocks/>
            </p:cNvSpPr>
            <p:nvPr/>
          </p:nvSpPr>
          <p:spPr bwMode="auto">
            <a:xfrm>
              <a:off x="5747594" y="5822293"/>
              <a:ext cx="154992" cy="523734"/>
            </a:xfrm>
            <a:custGeom>
              <a:avLst/>
              <a:gdLst/>
              <a:ahLst/>
              <a:cxnLst>
                <a:cxn ang="0">
                  <a:pos x="11" y="19"/>
                </a:cxn>
                <a:cxn ang="0">
                  <a:pos x="83" y="534"/>
                </a:cxn>
                <a:cxn ang="0">
                  <a:pos x="73" y="516"/>
                </a:cxn>
                <a:cxn ang="0">
                  <a:pos x="4" y="7"/>
                </a:cxn>
                <a:cxn ang="0">
                  <a:pos x="11" y="19"/>
                </a:cxn>
              </a:cxnLst>
              <a:rect l="0" t="0" r="r" b="b"/>
              <a:pathLst>
                <a:path w="99" h="534">
                  <a:moveTo>
                    <a:pt x="11" y="19"/>
                  </a:moveTo>
                  <a:cubicBezTo>
                    <a:pt x="85" y="143"/>
                    <a:pt x="99" y="354"/>
                    <a:pt x="83" y="534"/>
                  </a:cubicBezTo>
                  <a:cubicBezTo>
                    <a:pt x="84" y="530"/>
                    <a:pt x="72" y="521"/>
                    <a:pt x="73" y="516"/>
                  </a:cubicBezTo>
                  <a:cubicBezTo>
                    <a:pt x="88" y="342"/>
                    <a:pt x="76" y="128"/>
                    <a:pt x="4" y="7"/>
                  </a:cubicBezTo>
                  <a:cubicBezTo>
                    <a:pt x="0" y="0"/>
                    <a:pt x="10" y="17"/>
                    <a:pt x="11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" name="Freeform 35"/>
            <p:cNvSpPr>
              <a:spLocks/>
            </p:cNvSpPr>
            <p:nvPr/>
          </p:nvSpPr>
          <p:spPr bwMode="auto">
            <a:xfrm>
              <a:off x="5483011" y="5862505"/>
              <a:ext cx="234836" cy="467830"/>
            </a:xfrm>
            <a:custGeom>
              <a:avLst/>
              <a:gdLst/>
              <a:ahLst/>
              <a:cxnLst>
                <a:cxn ang="0">
                  <a:pos x="20" y="19"/>
                </a:cxn>
                <a:cxn ang="0">
                  <a:pos x="72" y="477"/>
                </a:cxn>
                <a:cxn ang="0">
                  <a:pos x="53" y="459"/>
                </a:cxn>
                <a:cxn ang="0">
                  <a:pos x="7" y="7"/>
                </a:cxn>
                <a:cxn ang="0">
                  <a:pos x="20" y="19"/>
                </a:cxn>
              </a:cxnLst>
              <a:rect l="0" t="0" r="r" b="b"/>
              <a:pathLst>
                <a:path w="150" h="477">
                  <a:moveTo>
                    <a:pt x="20" y="19"/>
                  </a:moveTo>
                  <a:cubicBezTo>
                    <a:pt x="150" y="147"/>
                    <a:pt x="138" y="329"/>
                    <a:pt x="72" y="477"/>
                  </a:cubicBezTo>
                  <a:cubicBezTo>
                    <a:pt x="74" y="473"/>
                    <a:pt x="52" y="462"/>
                    <a:pt x="53" y="459"/>
                  </a:cubicBezTo>
                  <a:cubicBezTo>
                    <a:pt x="117" y="316"/>
                    <a:pt x="134" y="131"/>
                    <a:pt x="7" y="7"/>
                  </a:cubicBezTo>
                  <a:cubicBezTo>
                    <a:pt x="0" y="0"/>
                    <a:pt x="18" y="17"/>
                    <a:pt x="20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" name="Freeform 36"/>
            <p:cNvSpPr>
              <a:spLocks/>
            </p:cNvSpPr>
            <p:nvPr/>
          </p:nvSpPr>
          <p:spPr bwMode="auto">
            <a:xfrm>
              <a:off x="5885364" y="5760504"/>
              <a:ext cx="186304" cy="582581"/>
            </a:xfrm>
            <a:custGeom>
              <a:avLst/>
              <a:gdLst/>
              <a:ahLst/>
              <a:cxnLst>
                <a:cxn ang="0">
                  <a:pos x="103" y="24"/>
                </a:cxn>
                <a:cxn ang="0">
                  <a:pos x="61" y="594"/>
                </a:cxn>
                <a:cxn ang="0">
                  <a:pos x="76" y="572"/>
                </a:cxn>
                <a:cxn ang="0">
                  <a:pos x="113" y="8"/>
                </a:cxn>
                <a:cxn ang="0">
                  <a:pos x="103" y="24"/>
                </a:cxn>
              </a:cxnLst>
              <a:rect l="0" t="0" r="r" b="b"/>
              <a:pathLst>
                <a:path w="119" h="594">
                  <a:moveTo>
                    <a:pt x="103" y="24"/>
                  </a:moveTo>
                  <a:cubicBezTo>
                    <a:pt x="0" y="183"/>
                    <a:pt x="9" y="411"/>
                    <a:pt x="61" y="594"/>
                  </a:cubicBezTo>
                  <a:cubicBezTo>
                    <a:pt x="59" y="590"/>
                    <a:pt x="77" y="576"/>
                    <a:pt x="76" y="572"/>
                  </a:cubicBezTo>
                  <a:cubicBezTo>
                    <a:pt x="26" y="394"/>
                    <a:pt x="13" y="163"/>
                    <a:pt x="113" y="8"/>
                  </a:cubicBezTo>
                  <a:cubicBezTo>
                    <a:pt x="119" y="0"/>
                    <a:pt x="104" y="22"/>
                    <a:pt x="103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" name="Freeform 37"/>
            <p:cNvSpPr>
              <a:spLocks/>
            </p:cNvSpPr>
            <p:nvPr/>
          </p:nvSpPr>
          <p:spPr bwMode="auto">
            <a:xfrm>
              <a:off x="5226256" y="5732062"/>
              <a:ext cx="272411" cy="510984"/>
            </a:xfrm>
            <a:custGeom>
              <a:avLst/>
              <a:gdLst/>
              <a:ahLst/>
              <a:cxnLst>
                <a:cxn ang="0">
                  <a:pos x="153" y="19"/>
                </a:cxn>
                <a:cxn ang="0">
                  <a:pos x="27" y="521"/>
                </a:cxn>
                <a:cxn ang="0">
                  <a:pos x="46" y="504"/>
                </a:cxn>
                <a:cxn ang="0">
                  <a:pos x="167" y="7"/>
                </a:cxn>
                <a:cxn ang="0">
                  <a:pos x="153" y="19"/>
                </a:cxn>
              </a:cxnLst>
              <a:rect l="0" t="0" r="r" b="b"/>
              <a:pathLst>
                <a:path w="174" h="521">
                  <a:moveTo>
                    <a:pt x="153" y="19"/>
                  </a:moveTo>
                  <a:cubicBezTo>
                    <a:pt x="24" y="140"/>
                    <a:pt x="0" y="346"/>
                    <a:pt x="27" y="521"/>
                  </a:cubicBezTo>
                  <a:cubicBezTo>
                    <a:pt x="26" y="517"/>
                    <a:pt x="47" y="508"/>
                    <a:pt x="46" y="504"/>
                  </a:cubicBezTo>
                  <a:cubicBezTo>
                    <a:pt x="20" y="334"/>
                    <a:pt x="40" y="125"/>
                    <a:pt x="167" y="7"/>
                  </a:cubicBezTo>
                  <a:cubicBezTo>
                    <a:pt x="174" y="0"/>
                    <a:pt x="155" y="17"/>
                    <a:pt x="15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" name="Freeform 38"/>
            <p:cNvSpPr>
              <a:spLocks/>
            </p:cNvSpPr>
            <p:nvPr/>
          </p:nvSpPr>
          <p:spPr bwMode="auto">
            <a:xfrm>
              <a:off x="5559724" y="5924294"/>
              <a:ext cx="250493" cy="432522"/>
            </a:xfrm>
            <a:custGeom>
              <a:avLst/>
              <a:gdLst/>
              <a:ahLst/>
              <a:cxnLst>
                <a:cxn ang="0">
                  <a:pos x="141" y="15"/>
                </a:cxn>
                <a:cxn ang="0">
                  <a:pos x="25" y="441"/>
                </a:cxn>
                <a:cxn ang="0">
                  <a:pos x="42" y="427"/>
                </a:cxn>
                <a:cxn ang="0">
                  <a:pos x="154" y="5"/>
                </a:cxn>
                <a:cxn ang="0">
                  <a:pos x="141" y="15"/>
                </a:cxn>
              </a:cxnLst>
              <a:rect l="0" t="0" r="r" b="b"/>
              <a:pathLst>
                <a:path w="160" h="441">
                  <a:moveTo>
                    <a:pt x="141" y="15"/>
                  </a:moveTo>
                  <a:cubicBezTo>
                    <a:pt x="22" y="118"/>
                    <a:pt x="0" y="293"/>
                    <a:pt x="25" y="441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7" y="106"/>
                    <a:pt x="154" y="5"/>
                  </a:cubicBezTo>
                  <a:cubicBezTo>
                    <a:pt x="160" y="0"/>
                    <a:pt x="143" y="14"/>
                    <a:pt x="141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" name="Freeform 39"/>
            <p:cNvSpPr>
              <a:spLocks/>
            </p:cNvSpPr>
            <p:nvPr/>
          </p:nvSpPr>
          <p:spPr bwMode="auto">
            <a:xfrm>
              <a:off x="5467355" y="5810524"/>
              <a:ext cx="112722" cy="523733"/>
            </a:xfrm>
            <a:custGeom>
              <a:avLst/>
              <a:gdLst/>
              <a:ahLst/>
              <a:cxnLst>
                <a:cxn ang="0">
                  <a:pos x="63" y="19"/>
                </a:cxn>
                <a:cxn ang="0">
                  <a:pos x="11" y="534"/>
                </a:cxn>
                <a:cxn ang="0">
                  <a:pos x="19" y="516"/>
                </a:cxn>
                <a:cxn ang="0">
                  <a:pos x="69" y="6"/>
                </a:cxn>
                <a:cxn ang="0">
                  <a:pos x="63" y="19"/>
                </a:cxn>
              </a:cxnLst>
              <a:rect l="0" t="0" r="r" b="b"/>
              <a:pathLst>
                <a:path w="72" h="534">
                  <a:moveTo>
                    <a:pt x="63" y="19"/>
                  </a:moveTo>
                  <a:cubicBezTo>
                    <a:pt x="9" y="143"/>
                    <a:pt x="0" y="354"/>
                    <a:pt x="11" y="534"/>
                  </a:cubicBezTo>
                  <a:cubicBezTo>
                    <a:pt x="10" y="530"/>
                    <a:pt x="19" y="521"/>
                    <a:pt x="19" y="516"/>
                  </a:cubicBezTo>
                  <a:cubicBezTo>
                    <a:pt x="8" y="342"/>
                    <a:pt x="16" y="128"/>
                    <a:pt x="69" y="6"/>
                  </a:cubicBezTo>
                  <a:cubicBezTo>
                    <a:pt x="72" y="0"/>
                    <a:pt x="64" y="17"/>
                    <a:pt x="6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" name="Freeform 40"/>
            <p:cNvSpPr>
              <a:spLocks/>
            </p:cNvSpPr>
            <p:nvPr/>
          </p:nvSpPr>
          <p:spPr bwMode="auto">
            <a:xfrm>
              <a:off x="5241912" y="5862505"/>
              <a:ext cx="170648" cy="467830"/>
            </a:xfrm>
            <a:custGeom>
              <a:avLst/>
              <a:gdLst/>
              <a:ahLst/>
              <a:cxnLst>
                <a:cxn ang="0">
                  <a:pos x="94" y="20"/>
                </a:cxn>
                <a:cxn ang="0">
                  <a:pos x="56" y="477"/>
                </a:cxn>
                <a:cxn ang="0">
                  <a:pos x="70" y="459"/>
                </a:cxn>
                <a:cxn ang="0">
                  <a:pos x="104" y="7"/>
                </a:cxn>
                <a:cxn ang="0">
                  <a:pos x="94" y="20"/>
                </a:cxn>
              </a:cxnLst>
              <a:rect l="0" t="0" r="r" b="b"/>
              <a:pathLst>
                <a:path w="109" h="477">
                  <a:moveTo>
                    <a:pt x="94" y="20"/>
                  </a:moveTo>
                  <a:cubicBezTo>
                    <a:pt x="0" y="147"/>
                    <a:pt x="8" y="329"/>
                    <a:pt x="56" y="477"/>
                  </a:cubicBezTo>
                  <a:cubicBezTo>
                    <a:pt x="55" y="473"/>
                    <a:pt x="72" y="463"/>
                    <a:pt x="70" y="459"/>
                  </a:cubicBezTo>
                  <a:cubicBezTo>
                    <a:pt x="24" y="316"/>
                    <a:pt x="12" y="131"/>
                    <a:pt x="104" y="7"/>
                  </a:cubicBezTo>
                  <a:cubicBezTo>
                    <a:pt x="109" y="0"/>
                    <a:pt x="96" y="17"/>
                    <a:pt x="94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" name="Freeform 41"/>
            <p:cNvSpPr>
              <a:spLocks/>
            </p:cNvSpPr>
            <p:nvPr/>
          </p:nvSpPr>
          <p:spPr bwMode="auto">
            <a:xfrm>
              <a:off x="5301404" y="5839947"/>
              <a:ext cx="252058" cy="433503"/>
            </a:xfrm>
            <a:custGeom>
              <a:avLst/>
              <a:gdLst/>
              <a:ahLst/>
              <a:cxnLst>
                <a:cxn ang="0">
                  <a:pos x="142" y="16"/>
                </a:cxn>
                <a:cxn ang="0">
                  <a:pos x="25" y="442"/>
                </a:cxn>
                <a:cxn ang="0">
                  <a:pos x="43" y="427"/>
                </a:cxn>
                <a:cxn ang="0">
                  <a:pos x="154" y="6"/>
                </a:cxn>
                <a:cxn ang="0">
                  <a:pos x="142" y="16"/>
                </a:cxn>
              </a:cxnLst>
              <a:rect l="0" t="0" r="r" b="b"/>
              <a:pathLst>
                <a:path w="161" h="442">
                  <a:moveTo>
                    <a:pt x="142" y="16"/>
                  </a:moveTo>
                  <a:cubicBezTo>
                    <a:pt x="22" y="119"/>
                    <a:pt x="0" y="293"/>
                    <a:pt x="25" y="442"/>
                  </a:cubicBezTo>
                  <a:cubicBezTo>
                    <a:pt x="25" y="438"/>
                    <a:pt x="43" y="431"/>
                    <a:pt x="43" y="427"/>
                  </a:cubicBezTo>
                  <a:cubicBezTo>
                    <a:pt x="19" y="283"/>
                    <a:pt x="37" y="106"/>
                    <a:pt x="154" y="6"/>
                  </a:cubicBezTo>
                  <a:cubicBezTo>
                    <a:pt x="161" y="0"/>
                    <a:pt x="144" y="14"/>
                    <a:pt x="142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4" name="Freeform 42"/>
            <p:cNvSpPr>
              <a:spLocks/>
            </p:cNvSpPr>
            <p:nvPr/>
          </p:nvSpPr>
          <p:spPr bwMode="auto">
            <a:xfrm>
              <a:off x="5802389" y="5816409"/>
              <a:ext cx="112721" cy="523733"/>
            </a:xfrm>
            <a:custGeom>
              <a:avLst/>
              <a:gdLst/>
              <a:ahLst/>
              <a:cxnLst>
                <a:cxn ang="0">
                  <a:pos x="64" y="19"/>
                </a:cxn>
                <a:cxn ang="0">
                  <a:pos x="11" y="534"/>
                </a:cxn>
                <a:cxn ang="0">
                  <a:pos x="19" y="516"/>
                </a:cxn>
                <a:cxn ang="0">
                  <a:pos x="69" y="6"/>
                </a:cxn>
                <a:cxn ang="0">
                  <a:pos x="64" y="19"/>
                </a:cxn>
              </a:cxnLst>
              <a:rect l="0" t="0" r="r" b="b"/>
              <a:pathLst>
                <a:path w="72" h="534">
                  <a:moveTo>
                    <a:pt x="64" y="19"/>
                  </a:moveTo>
                  <a:cubicBezTo>
                    <a:pt x="10" y="143"/>
                    <a:pt x="0" y="354"/>
                    <a:pt x="11" y="534"/>
                  </a:cubicBezTo>
                  <a:cubicBezTo>
                    <a:pt x="11" y="530"/>
                    <a:pt x="19" y="521"/>
                    <a:pt x="19" y="516"/>
                  </a:cubicBezTo>
                  <a:cubicBezTo>
                    <a:pt x="8" y="342"/>
                    <a:pt x="16" y="128"/>
                    <a:pt x="69" y="6"/>
                  </a:cubicBezTo>
                  <a:cubicBezTo>
                    <a:pt x="72" y="0"/>
                    <a:pt x="64" y="17"/>
                    <a:pt x="64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5" name="Freeform 43"/>
            <p:cNvSpPr>
              <a:spLocks/>
            </p:cNvSpPr>
            <p:nvPr/>
          </p:nvSpPr>
          <p:spPr bwMode="auto">
            <a:xfrm>
              <a:off x="5816479" y="5868390"/>
              <a:ext cx="172213" cy="467830"/>
            </a:xfrm>
            <a:custGeom>
              <a:avLst/>
              <a:gdLst/>
              <a:ahLst/>
              <a:cxnLst>
                <a:cxn ang="0">
                  <a:pos x="95" y="20"/>
                </a:cxn>
                <a:cxn ang="0">
                  <a:pos x="57" y="477"/>
                </a:cxn>
                <a:cxn ang="0">
                  <a:pos x="71" y="459"/>
                </a:cxn>
                <a:cxn ang="0">
                  <a:pos x="105" y="7"/>
                </a:cxn>
                <a:cxn ang="0">
                  <a:pos x="95" y="20"/>
                </a:cxn>
              </a:cxnLst>
              <a:rect l="0" t="0" r="r" b="b"/>
              <a:pathLst>
                <a:path w="110" h="477">
                  <a:moveTo>
                    <a:pt x="95" y="20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6" y="473"/>
                    <a:pt x="72" y="462"/>
                    <a:pt x="71" y="459"/>
                  </a:cubicBezTo>
                  <a:cubicBezTo>
                    <a:pt x="24" y="316"/>
                    <a:pt x="12" y="131"/>
                    <a:pt x="105" y="7"/>
                  </a:cubicBezTo>
                  <a:cubicBezTo>
                    <a:pt x="110" y="0"/>
                    <a:pt x="96" y="17"/>
                    <a:pt x="9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6" name="Freeform 44"/>
            <p:cNvSpPr>
              <a:spLocks/>
            </p:cNvSpPr>
            <p:nvPr/>
          </p:nvSpPr>
          <p:spPr bwMode="auto">
            <a:xfrm>
              <a:off x="5351503" y="5737947"/>
              <a:ext cx="197262" cy="59336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7" y="605"/>
                </a:cxn>
                <a:cxn ang="0">
                  <a:pos x="93" y="585"/>
                </a:cxn>
                <a:cxn ang="0">
                  <a:pos x="5" y="7"/>
                </a:cxn>
                <a:cxn ang="0">
                  <a:pos x="15" y="22"/>
                </a:cxn>
              </a:cxnLst>
              <a:rect l="0" t="0" r="r" b="b"/>
              <a:pathLst>
                <a:path w="126" h="605">
                  <a:moveTo>
                    <a:pt x="15" y="22"/>
                  </a:moveTo>
                  <a:cubicBezTo>
                    <a:pt x="109" y="162"/>
                    <a:pt x="126" y="401"/>
                    <a:pt x="107" y="605"/>
                  </a:cubicBezTo>
                  <a:cubicBezTo>
                    <a:pt x="107" y="600"/>
                    <a:pt x="92" y="590"/>
                    <a:pt x="93" y="585"/>
                  </a:cubicBezTo>
                  <a:cubicBezTo>
                    <a:pt x="112" y="387"/>
                    <a:pt x="97" y="145"/>
                    <a:pt x="5" y="7"/>
                  </a:cubicBezTo>
                  <a:cubicBezTo>
                    <a:pt x="0" y="0"/>
                    <a:pt x="13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7" name="Freeform 45"/>
            <p:cNvSpPr>
              <a:spLocks/>
            </p:cNvSpPr>
            <p:nvPr/>
          </p:nvSpPr>
          <p:spPr bwMode="auto">
            <a:xfrm>
              <a:off x="5695930" y="5651639"/>
              <a:ext cx="320943" cy="674772"/>
            </a:xfrm>
            <a:custGeom>
              <a:avLst/>
              <a:gdLst/>
              <a:ahLst/>
              <a:cxnLst>
                <a:cxn ang="0">
                  <a:pos x="177" y="28"/>
                </a:cxn>
                <a:cxn ang="0">
                  <a:pos x="98" y="688"/>
                </a:cxn>
                <a:cxn ang="0">
                  <a:pos x="124" y="662"/>
                </a:cxn>
                <a:cxn ang="0">
                  <a:pos x="196" y="10"/>
                </a:cxn>
                <a:cxn ang="0">
                  <a:pos x="177" y="28"/>
                </a:cxn>
              </a:cxnLst>
              <a:rect l="0" t="0" r="r" b="b"/>
              <a:pathLst>
                <a:path w="205" h="688">
                  <a:moveTo>
                    <a:pt x="177" y="28"/>
                  </a:moveTo>
                  <a:cubicBezTo>
                    <a:pt x="0" y="213"/>
                    <a:pt x="13" y="476"/>
                    <a:pt x="98" y="688"/>
                  </a:cubicBezTo>
                  <a:cubicBezTo>
                    <a:pt x="96" y="683"/>
                    <a:pt x="126" y="667"/>
                    <a:pt x="124" y="662"/>
                  </a:cubicBezTo>
                  <a:cubicBezTo>
                    <a:pt x="41" y="456"/>
                    <a:pt x="23" y="190"/>
                    <a:pt x="196" y="10"/>
                  </a:cubicBezTo>
                  <a:cubicBezTo>
                    <a:pt x="205" y="0"/>
                    <a:pt x="180" y="25"/>
                    <a:pt x="177" y="2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8" name="Freeform 46"/>
            <p:cNvSpPr>
              <a:spLocks/>
            </p:cNvSpPr>
            <p:nvPr/>
          </p:nvSpPr>
          <p:spPr bwMode="auto">
            <a:xfrm>
              <a:off x="5606692" y="5637908"/>
              <a:ext cx="198828" cy="593369"/>
            </a:xfrm>
            <a:custGeom>
              <a:avLst/>
              <a:gdLst/>
              <a:ahLst/>
              <a:cxnLst>
                <a:cxn ang="0">
                  <a:pos x="15" y="21"/>
                </a:cxn>
                <a:cxn ang="0">
                  <a:pos x="107" y="605"/>
                </a:cxn>
                <a:cxn ang="0">
                  <a:pos x="94" y="585"/>
                </a:cxn>
                <a:cxn ang="0">
                  <a:pos x="6" y="7"/>
                </a:cxn>
                <a:cxn ang="0">
                  <a:pos x="15" y="21"/>
                </a:cxn>
              </a:cxnLst>
              <a:rect l="0" t="0" r="r" b="b"/>
              <a:pathLst>
                <a:path w="127" h="605">
                  <a:moveTo>
                    <a:pt x="15" y="21"/>
                  </a:moveTo>
                  <a:cubicBezTo>
                    <a:pt x="110" y="162"/>
                    <a:pt x="127" y="401"/>
                    <a:pt x="107" y="605"/>
                  </a:cubicBezTo>
                  <a:cubicBezTo>
                    <a:pt x="108" y="600"/>
                    <a:pt x="93" y="590"/>
                    <a:pt x="94" y="585"/>
                  </a:cubicBezTo>
                  <a:cubicBezTo>
                    <a:pt x="113" y="387"/>
                    <a:pt x="98" y="145"/>
                    <a:pt x="6" y="7"/>
                  </a:cubicBezTo>
                  <a:cubicBezTo>
                    <a:pt x="0" y="0"/>
                    <a:pt x="14" y="19"/>
                    <a:pt x="15" y="2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9" name="Freeform 47"/>
            <p:cNvSpPr>
              <a:spLocks/>
            </p:cNvSpPr>
            <p:nvPr/>
          </p:nvSpPr>
          <p:spPr bwMode="auto">
            <a:xfrm>
              <a:off x="5337413" y="5632023"/>
              <a:ext cx="306853" cy="708119"/>
            </a:xfrm>
            <a:custGeom>
              <a:avLst/>
              <a:gdLst/>
              <a:ahLst/>
              <a:cxnLst>
                <a:cxn ang="0">
                  <a:pos x="23" y="26"/>
                </a:cxn>
                <a:cxn ang="0">
                  <a:pos x="166" y="722"/>
                </a:cxn>
                <a:cxn ang="0">
                  <a:pos x="145" y="698"/>
                </a:cxn>
                <a:cxn ang="0">
                  <a:pos x="8" y="9"/>
                </a:cxn>
                <a:cxn ang="0">
                  <a:pos x="23" y="26"/>
                </a:cxn>
              </a:cxnLst>
              <a:rect l="0" t="0" r="r" b="b"/>
              <a:pathLst>
                <a:path w="196" h="722">
                  <a:moveTo>
                    <a:pt x="23" y="26"/>
                  </a:moveTo>
                  <a:cubicBezTo>
                    <a:pt x="170" y="194"/>
                    <a:pt x="196" y="479"/>
                    <a:pt x="166" y="722"/>
                  </a:cubicBezTo>
                  <a:cubicBezTo>
                    <a:pt x="167" y="716"/>
                    <a:pt x="144" y="705"/>
                    <a:pt x="145" y="698"/>
                  </a:cubicBezTo>
                  <a:cubicBezTo>
                    <a:pt x="174" y="463"/>
                    <a:pt x="151" y="173"/>
                    <a:pt x="8" y="9"/>
                  </a:cubicBezTo>
                  <a:cubicBezTo>
                    <a:pt x="0" y="0"/>
                    <a:pt x="21" y="23"/>
                    <a:pt x="23" y="2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0" name="Freeform 48"/>
            <p:cNvSpPr>
              <a:spLocks/>
            </p:cNvSpPr>
            <p:nvPr/>
          </p:nvSpPr>
          <p:spPr bwMode="auto">
            <a:xfrm>
              <a:off x="5315494" y="5693812"/>
              <a:ext cx="136205" cy="641426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42" y="654"/>
                </a:cxn>
                <a:cxn ang="0">
                  <a:pos x="31" y="629"/>
                </a:cxn>
                <a:cxn ang="0">
                  <a:pos x="4" y="10"/>
                </a:cxn>
                <a:cxn ang="0">
                  <a:pos x="12" y="27"/>
                </a:cxn>
              </a:cxnLst>
              <a:rect l="0" t="0" r="r" b="b"/>
              <a:pathLst>
                <a:path w="87" h="654">
                  <a:moveTo>
                    <a:pt x="12" y="27"/>
                  </a:moveTo>
                  <a:cubicBezTo>
                    <a:pt x="87" y="202"/>
                    <a:pt x="80" y="452"/>
                    <a:pt x="42" y="654"/>
                  </a:cubicBezTo>
                  <a:cubicBezTo>
                    <a:pt x="43" y="649"/>
                    <a:pt x="30" y="634"/>
                    <a:pt x="31" y="629"/>
                  </a:cubicBezTo>
                  <a:cubicBezTo>
                    <a:pt x="67" y="433"/>
                    <a:pt x="77" y="180"/>
                    <a:pt x="4" y="10"/>
                  </a:cubicBezTo>
                  <a:cubicBezTo>
                    <a:pt x="0" y="0"/>
                    <a:pt x="10" y="24"/>
                    <a:pt x="12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1" name="Freeform 49"/>
            <p:cNvSpPr>
              <a:spLocks/>
            </p:cNvSpPr>
            <p:nvPr/>
          </p:nvSpPr>
          <p:spPr bwMode="auto">
            <a:xfrm>
              <a:off x="5154240" y="6012564"/>
              <a:ext cx="112721" cy="296194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11" y="302"/>
                </a:cxn>
                <a:cxn ang="0">
                  <a:pos x="19" y="292"/>
                </a:cxn>
                <a:cxn ang="0">
                  <a:pos x="69" y="4"/>
                </a:cxn>
                <a:cxn ang="0">
                  <a:pos x="64" y="11"/>
                </a:cxn>
              </a:cxnLst>
              <a:rect l="0" t="0" r="r" b="b"/>
              <a:pathLst>
                <a:path w="72" h="302">
                  <a:moveTo>
                    <a:pt x="64" y="11"/>
                  </a:moveTo>
                  <a:cubicBezTo>
                    <a:pt x="10" y="81"/>
                    <a:pt x="0" y="200"/>
                    <a:pt x="11" y="302"/>
                  </a:cubicBezTo>
                  <a:cubicBezTo>
                    <a:pt x="11" y="299"/>
                    <a:pt x="19" y="294"/>
                    <a:pt x="19" y="292"/>
                  </a:cubicBezTo>
                  <a:cubicBezTo>
                    <a:pt x="8" y="193"/>
                    <a:pt x="16" y="72"/>
                    <a:pt x="69" y="4"/>
                  </a:cubicBezTo>
                  <a:cubicBezTo>
                    <a:pt x="72" y="0"/>
                    <a:pt x="65" y="10"/>
                    <a:pt x="64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2" name="Freeform 50"/>
            <p:cNvSpPr>
              <a:spLocks/>
            </p:cNvSpPr>
            <p:nvPr/>
          </p:nvSpPr>
          <p:spPr bwMode="auto">
            <a:xfrm>
              <a:off x="5169895" y="5781101"/>
              <a:ext cx="134640" cy="541388"/>
            </a:xfrm>
            <a:custGeom>
              <a:avLst/>
              <a:gdLst/>
              <a:ahLst/>
              <a:cxnLst>
                <a:cxn ang="0">
                  <a:pos x="11" y="23"/>
                </a:cxn>
                <a:cxn ang="0">
                  <a:pos x="40" y="552"/>
                </a:cxn>
                <a:cxn ang="0">
                  <a:pos x="29" y="531"/>
                </a:cxn>
                <a:cxn ang="0">
                  <a:pos x="4" y="8"/>
                </a:cxn>
                <a:cxn ang="0">
                  <a:pos x="11" y="23"/>
                </a:cxn>
              </a:cxnLst>
              <a:rect l="0" t="0" r="r" b="b"/>
              <a:pathLst>
                <a:path w="86" h="552">
                  <a:moveTo>
                    <a:pt x="11" y="23"/>
                  </a:moveTo>
                  <a:cubicBezTo>
                    <a:pt x="86" y="170"/>
                    <a:pt x="78" y="382"/>
                    <a:pt x="40" y="552"/>
                  </a:cubicBezTo>
                  <a:cubicBezTo>
                    <a:pt x="41" y="548"/>
                    <a:pt x="28" y="536"/>
                    <a:pt x="29" y="531"/>
                  </a:cubicBezTo>
                  <a:cubicBezTo>
                    <a:pt x="66" y="366"/>
                    <a:pt x="76" y="152"/>
                    <a:pt x="4" y="8"/>
                  </a:cubicBezTo>
                  <a:cubicBezTo>
                    <a:pt x="0" y="0"/>
                    <a:pt x="10" y="21"/>
                    <a:pt x="11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3" name="Freeform 51"/>
            <p:cNvSpPr>
              <a:spLocks/>
            </p:cNvSpPr>
            <p:nvPr/>
          </p:nvSpPr>
          <p:spPr bwMode="auto">
            <a:xfrm>
              <a:off x="4991420" y="5651639"/>
              <a:ext cx="198828" cy="593368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7" y="605"/>
                </a:cxn>
                <a:cxn ang="0">
                  <a:pos x="93" y="585"/>
                </a:cxn>
                <a:cxn ang="0">
                  <a:pos x="5" y="8"/>
                </a:cxn>
                <a:cxn ang="0">
                  <a:pos x="15" y="22"/>
                </a:cxn>
              </a:cxnLst>
              <a:rect l="0" t="0" r="r" b="b"/>
              <a:pathLst>
                <a:path w="127" h="605">
                  <a:moveTo>
                    <a:pt x="15" y="22"/>
                  </a:moveTo>
                  <a:cubicBezTo>
                    <a:pt x="110" y="162"/>
                    <a:pt x="127" y="401"/>
                    <a:pt x="107" y="605"/>
                  </a:cubicBezTo>
                  <a:cubicBezTo>
                    <a:pt x="108" y="600"/>
                    <a:pt x="93" y="590"/>
                    <a:pt x="93" y="585"/>
                  </a:cubicBezTo>
                  <a:cubicBezTo>
                    <a:pt x="112" y="388"/>
                    <a:pt x="98" y="145"/>
                    <a:pt x="5" y="8"/>
                  </a:cubicBezTo>
                  <a:cubicBezTo>
                    <a:pt x="0" y="0"/>
                    <a:pt x="14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4" name="Freeform 52"/>
            <p:cNvSpPr>
              <a:spLocks/>
            </p:cNvSpPr>
            <p:nvPr/>
          </p:nvSpPr>
          <p:spPr bwMode="auto">
            <a:xfrm>
              <a:off x="5141715" y="5822293"/>
              <a:ext cx="112722" cy="523734"/>
            </a:xfrm>
            <a:custGeom>
              <a:avLst/>
              <a:gdLst/>
              <a:ahLst/>
              <a:cxnLst>
                <a:cxn ang="0">
                  <a:pos x="8" y="19"/>
                </a:cxn>
                <a:cxn ang="0">
                  <a:pos x="61" y="534"/>
                </a:cxn>
                <a:cxn ang="0">
                  <a:pos x="53" y="516"/>
                </a:cxn>
                <a:cxn ang="0">
                  <a:pos x="3" y="7"/>
                </a:cxn>
                <a:cxn ang="0">
                  <a:pos x="8" y="19"/>
                </a:cxn>
              </a:cxnLst>
              <a:rect l="0" t="0" r="r" b="b"/>
              <a:pathLst>
                <a:path w="72" h="534">
                  <a:moveTo>
                    <a:pt x="8" y="19"/>
                  </a:moveTo>
                  <a:cubicBezTo>
                    <a:pt x="62" y="143"/>
                    <a:pt x="72" y="354"/>
                    <a:pt x="61" y="534"/>
                  </a:cubicBezTo>
                  <a:cubicBezTo>
                    <a:pt x="61" y="530"/>
                    <a:pt x="53" y="521"/>
                    <a:pt x="53" y="516"/>
                  </a:cubicBezTo>
                  <a:cubicBezTo>
                    <a:pt x="64" y="342"/>
                    <a:pt x="55" y="128"/>
                    <a:pt x="3" y="7"/>
                  </a:cubicBezTo>
                  <a:cubicBezTo>
                    <a:pt x="0" y="0"/>
                    <a:pt x="7" y="17"/>
                    <a:pt x="8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5" name="Freeform 53"/>
            <p:cNvSpPr>
              <a:spLocks/>
            </p:cNvSpPr>
            <p:nvPr/>
          </p:nvSpPr>
          <p:spPr bwMode="auto">
            <a:xfrm>
              <a:off x="4949149" y="5862505"/>
              <a:ext cx="170648" cy="467830"/>
            </a:xfrm>
            <a:custGeom>
              <a:avLst/>
              <a:gdLst/>
              <a:ahLst/>
              <a:cxnLst>
                <a:cxn ang="0">
                  <a:pos x="15" y="20"/>
                </a:cxn>
                <a:cxn ang="0">
                  <a:pos x="52" y="477"/>
                </a:cxn>
                <a:cxn ang="0">
                  <a:pos x="39" y="459"/>
                </a:cxn>
                <a:cxn ang="0">
                  <a:pos x="5" y="7"/>
                </a:cxn>
                <a:cxn ang="0">
                  <a:pos x="15" y="20"/>
                </a:cxn>
              </a:cxnLst>
              <a:rect l="0" t="0" r="r" b="b"/>
              <a:pathLst>
                <a:path w="109" h="477">
                  <a:moveTo>
                    <a:pt x="15" y="20"/>
                  </a:moveTo>
                  <a:cubicBezTo>
                    <a:pt x="109" y="147"/>
                    <a:pt x="100" y="329"/>
                    <a:pt x="52" y="477"/>
                  </a:cubicBezTo>
                  <a:cubicBezTo>
                    <a:pt x="54" y="473"/>
                    <a:pt x="37" y="462"/>
                    <a:pt x="39" y="459"/>
                  </a:cubicBezTo>
                  <a:cubicBezTo>
                    <a:pt x="85" y="316"/>
                    <a:pt x="97" y="131"/>
                    <a:pt x="5" y="7"/>
                  </a:cubicBezTo>
                  <a:cubicBezTo>
                    <a:pt x="0" y="0"/>
                    <a:pt x="13" y="17"/>
                    <a:pt x="1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6" name="Freeform 54"/>
            <p:cNvSpPr>
              <a:spLocks/>
            </p:cNvSpPr>
            <p:nvPr/>
          </p:nvSpPr>
          <p:spPr bwMode="auto">
            <a:xfrm>
              <a:off x="5241912" y="5760504"/>
              <a:ext cx="136205" cy="582581"/>
            </a:xfrm>
            <a:custGeom>
              <a:avLst/>
              <a:gdLst/>
              <a:ahLst/>
              <a:cxnLst>
                <a:cxn ang="0">
                  <a:pos x="75" y="24"/>
                </a:cxn>
                <a:cxn ang="0">
                  <a:pos x="44" y="594"/>
                </a:cxn>
                <a:cxn ang="0">
                  <a:pos x="55" y="572"/>
                </a:cxn>
                <a:cxn ang="0">
                  <a:pos x="83" y="8"/>
                </a:cxn>
                <a:cxn ang="0">
                  <a:pos x="75" y="24"/>
                </a:cxn>
              </a:cxnLst>
              <a:rect l="0" t="0" r="r" b="b"/>
              <a:pathLst>
                <a:path w="87" h="594">
                  <a:moveTo>
                    <a:pt x="75" y="24"/>
                  </a:moveTo>
                  <a:cubicBezTo>
                    <a:pt x="0" y="183"/>
                    <a:pt x="7" y="411"/>
                    <a:pt x="44" y="594"/>
                  </a:cubicBezTo>
                  <a:cubicBezTo>
                    <a:pt x="43" y="590"/>
                    <a:pt x="56" y="576"/>
                    <a:pt x="55" y="572"/>
                  </a:cubicBezTo>
                  <a:cubicBezTo>
                    <a:pt x="19" y="394"/>
                    <a:pt x="9" y="163"/>
                    <a:pt x="83" y="8"/>
                  </a:cubicBezTo>
                  <a:cubicBezTo>
                    <a:pt x="87" y="0"/>
                    <a:pt x="76" y="22"/>
                    <a:pt x="75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7" name="Freeform 55"/>
            <p:cNvSpPr>
              <a:spLocks/>
            </p:cNvSpPr>
            <p:nvPr/>
          </p:nvSpPr>
          <p:spPr bwMode="auto">
            <a:xfrm>
              <a:off x="5074395" y="5649677"/>
              <a:ext cx="198828" cy="593369"/>
            </a:xfrm>
            <a:custGeom>
              <a:avLst/>
              <a:gdLst/>
              <a:ahLst/>
              <a:cxnLst>
                <a:cxn ang="0">
                  <a:pos x="112" y="22"/>
                </a:cxn>
                <a:cxn ang="0">
                  <a:pos x="20" y="605"/>
                </a:cxn>
                <a:cxn ang="0">
                  <a:pos x="33" y="585"/>
                </a:cxn>
                <a:cxn ang="0">
                  <a:pos x="121" y="8"/>
                </a:cxn>
                <a:cxn ang="0">
                  <a:pos x="112" y="22"/>
                </a:cxn>
              </a:cxnLst>
              <a:rect l="0" t="0" r="r" b="b"/>
              <a:pathLst>
                <a:path w="127" h="605">
                  <a:moveTo>
                    <a:pt x="112" y="22"/>
                  </a:moveTo>
                  <a:cubicBezTo>
                    <a:pt x="17" y="163"/>
                    <a:pt x="0" y="402"/>
                    <a:pt x="20" y="605"/>
                  </a:cubicBezTo>
                  <a:cubicBezTo>
                    <a:pt x="19" y="600"/>
                    <a:pt x="34" y="590"/>
                    <a:pt x="33" y="585"/>
                  </a:cubicBezTo>
                  <a:cubicBezTo>
                    <a:pt x="14" y="388"/>
                    <a:pt x="29" y="145"/>
                    <a:pt x="121" y="8"/>
                  </a:cubicBezTo>
                  <a:cubicBezTo>
                    <a:pt x="127" y="0"/>
                    <a:pt x="113" y="19"/>
                    <a:pt x="112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8" name="Freeform 56"/>
            <p:cNvSpPr>
              <a:spLocks/>
            </p:cNvSpPr>
            <p:nvPr/>
          </p:nvSpPr>
          <p:spPr bwMode="auto">
            <a:xfrm>
              <a:off x="6555431" y="5731081"/>
              <a:ext cx="272410" cy="510983"/>
            </a:xfrm>
            <a:custGeom>
              <a:avLst/>
              <a:gdLst/>
              <a:ahLst/>
              <a:cxnLst>
                <a:cxn ang="0">
                  <a:pos x="153" y="19"/>
                </a:cxn>
                <a:cxn ang="0">
                  <a:pos x="27" y="521"/>
                </a:cxn>
                <a:cxn ang="0">
                  <a:pos x="46" y="504"/>
                </a:cxn>
                <a:cxn ang="0">
                  <a:pos x="167" y="7"/>
                </a:cxn>
                <a:cxn ang="0">
                  <a:pos x="153" y="19"/>
                </a:cxn>
              </a:cxnLst>
              <a:rect l="0" t="0" r="r" b="b"/>
              <a:pathLst>
                <a:path w="174" h="521">
                  <a:moveTo>
                    <a:pt x="153" y="19"/>
                  </a:moveTo>
                  <a:cubicBezTo>
                    <a:pt x="24" y="140"/>
                    <a:pt x="0" y="346"/>
                    <a:pt x="27" y="521"/>
                  </a:cubicBezTo>
                  <a:cubicBezTo>
                    <a:pt x="27" y="517"/>
                    <a:pt x="47" y="508"/>
                    <a:pt x="46" y="504"/>
                  </a:cubicBezTo>
                  <a:cubicBezTo>
                    <a:pt x="20" y="334"/>
                    <a:pt x="40" y="125"/>
                    <a:pt x="167" y="7"/>
                  </a:cubicBezTo>
                  <a:cubicBezTo>
                    <a:pt x="174" y="0"/>
                    <a:pt x="156" y="17"/>
                    <a:pt x="15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9" name="Freeform 57"/>
            <p:cNvSpPr>
              <a:spLocks/>
            </p:cNvSpPr>
            <p:nvPr/>
          </p:nvSpPr>
          <p:spPr bwMode="auto">
            <a:xfrm>
              <a:off x="6571087" y="5861524"/>
              <a:ext cx="172213" cy="467829"/>
            </a:xfrm>
            <a:custGeom>
              <a:avLst/>
              <a:gdLst/>
              <a:ahLst/>
              <a:cxnLst>
                <a:cxn ang="0">
                  <a:pos x="95" y="20"/>
                </a:cxn>
                <a:cxn ang="0">
                  <a:pos x="57" y="477"/>
                </a:cxn>
                <a:cxn ang="0">
                  <a:pos x="70" y="459"/>
                </a:cxn>
                <a:cxn ang="0">
                  <a:pos x="104" y="7"/>
                </a:cxn>
                <a:cxn ang="0">
                  <a:pos x="95" y="20"/>
                </a:cxn>
              </a:cxnLst>
              <a:rect l="0" t="0" r="r" b="b"/>
              <a:pathLst>
                <a:path w="110" h="477">
                  <a:moveTo>
                    <a:pt x="95" y="20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5" y="473"/>
                    <a:pt x="72" y="463"/>
                    <a:pt x="70" y="459"/>
                  </a:cubicBezTo>
                  <a:cubicBezTo>
                    <a:pt x="24" y="316"/>
                    <a:pt x="12" y="131"/>
                    <a:pt x="104" y="7"/>
                  </a:cubicBezTo>
                  <a:cubicBezTo>
                    <a:pt x="110" y="0"/>
                    <a:pt x="96" y="17"/>
                    <a:pt x="9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0" name="Freeform 58"/>
            <p:cNvSpPr>
              <a:spLocks/>
            </p:cNvSpPr>
            <p:nvPr/>
          </p:nvSpPr>
          <p:spPr bwMode="auto">
            <a:xfrm>
              <a:off x="6632144" y="5838967"/>
              <a:ext cx="250493" cy="433502"/>
            </a:xfrm>
            <a:custGeom>
              <a:avLst/>
              <a:gdLst/>
              <a:ahLst/>
              <a:cxnLst>
                <a:cxn ang="0">
                  <a:pos x="141" y="16"/>
                </a:cxn>
                <a:cxn ang="0">
                  <a:pos x="24" y="442"/>
                </a:cxn>
                <a:cxn ang="0">
                  <a:pos x="42" y="427"/>
                </a:cxn>
                <a:cxn ang="0">
                  <a:pos x="153" y="6"/>
                </a:cxn>
                <a:cxn ang="0">
                  <a:pos x="141" y="16"/>
                </a:cxn>
              </a:cxnLst>
              <a:rect l="0" t="0" r="r" b="b"/>
              <a:pathLst>
                <a:path w="160" h="442">
                  <a:moveTo>
                    <a:pt x="141" y="16"/>
                  </a:moveTo>
                  <a:cubicBezTo>
                    <a:pt x="21" y="119"/>
                    <a:pt x="0" y="293"/>
                    <a:pt x="24" y="442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6" y="106"/>
                    <a:pt x="153" y="6"/>
                  </a:cubicBezTo>
                  <a:cubicBezTo>
                    <a:pt x="160" y="0"/>
                    <a:pt x="143" y="14"/>
                    <a:pt x="14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1" name="Freeform 59"/>
            <p:cNvSpPr>
              <a:spLocks/>
            </p:cNvSpPr>
            <p:nvPr/>
          </p:nvSpPr>
          <p:spPr bwMode="auto">
            <a:xfrm>
              <a:off x="6644669" y="5692831"/>
              <a:ext cx="136205" cy="641426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42" y="654"/>
                </a:cxn>
                <a:cxn ang="0">
                  <a:pos x="31" y="629"/>
                </a:cxn>
                <a:cxn ang="0">
                  <a:pos x="4" y="10"/>
                </a:cxn>
                <a:cxn ang="0">
                  <a:pos x="12" y="27"/>
                </a:cxn>
              </a:cxnLst>
              <a:rect l="0" t="0" r="r" b="b"/>
              <a:pathLst>
                <a:path w="87" h="654">
                  <a:moveTo>
                    <a:pt x="12" y="27"/>
                  </a:moveTo>
                  <a:cubicBezTo>
                    <a:pt x="87" y="202"/>
                    <a:pt x="80" y="452"/>
                    <a:pt x="42" y="654"/>
                  </a:cubicBezTo>
                  <a:cubicBezTo>
                    <a:pt x="43" y="649"/>
                    <a:pt x="30" y="634"/>
                    <a:pt x="31" y="629"/>
                  </a:cubicBezTo>
                  <a:cubicBezTo>
                    <a:pt x="68" y="433"/>
                    <a:pt x="77" y="180"/>
                    <a:pt x="4" y="10"/>
                  </a:cubicBezTo>
                  <a:cubicBezTo>
                    <a:pt x="0" y="0"/>
                    <a:pt x="11" y="24"/>
                    <a:pt x="12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2" name="Freeform 60"/>
            <p:cNvSpPr>
              <a:spLocks/>
            </p:cNvSpPr>
            <p:nvPr/>
          </p:nvSpPr>
          <p:spPr bwMode="auto">
            <a:xfrm>
              <a:off x="6483415" y="6011583"/>
              <a:ext cx="112721" cy="296195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11" y="302"/>
                </a:cxn>
                <a:cxn ang="0">
                  <a:pos x="19" y="292"/>
                </a:cxn>
                <a:cxn ang="0">
                  <a:pos x="69" y="4"/>
                </a:cxn>
                <a:cxn ang="0">
                  <a:pos x="64" y="11"/>
                </a:cxn>
              </a:cxnLst>
              <a:rect l="0" t="0" r="r" b="b"/>
              <a:pathLst>
                <a:path w="72" h="302">
                  <a:moveTo>
                    <a:pt x="64" y="11"/>
                  </a:moveTo>
                  <a:cubicBezTo>
                    <a:pt x="10" y="81"/>
                    <a:pt x="0" y="200"/>
                    <a:pt x="11" y="302"/>
                  </a:cubicBezTo>
                  <a:cubicBezTo>
                    <a:pt x="11" y="299"/>
                    <a:pt x="19" y="294"/>
                    <a:pt x="19" y="292"/>
                  </a:cubicBezTo>
                  <a:cubicBezTo>
                    <a:pt x="8" y="193"/>
                    <a:pt x="17" y="72"/>
                    <a:pt x="69" y="4"/>
                  </a:cubicBezTo>
                  <a:cubicBezTo>
                    <a:pt x="72" y="0"/>
                    <a:pt x="65" y="10"/>
                    <a:pt x="64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3" name="Freeform 61"/>
            <p:cNvSpPr>
              <a:spLocks/>
            </p:cNvSpPr>
            <p:nvPr/>
          </p:nvSpPr>
          <p:spPr bwMode="auto">
            <a:xfrm>
              <a:off x="6499070" y="5780120"/>
              <a:ext cx="134640" cy="541387"/>
            </a:xfrm>
            <a:custGeom>
              <a:avLst/>
              <a:gdLst/>
              <a:ahLst/>
              <a:cxnLst>
                <a:cxn ang="0">
                  <a:pos x="12" y="23"/>
                </a:cxn>
                <a:cxn ang="0">
                  <a:pos x="40" y="552"/>
                </a:cxn>
                <a:cxn ang="0">
                  <a:pos x="29" y="531"/>
                </a:cxn>
                <a:cxn ang="0">
                  <a:pos x="4" y="8"/>
                </a:cxn>
                <a:cxn ang="0">
                  <a:pos x="12" y="23"/>
                </a:cxn>
              </a:cxnLst>
              <a:rect l="0" t="0" r="r" b="b"/>
              <a:pathLst>
                <a:path w="86" h="552">
                  <a:moveTo>
                    <a:pt x="12" y="23"/>
                  </a:moveTo>
                  <a:cubicBezTo>
                    <a:pt x="86" y="170"/>
                    <a:pt x="79" y="382"/>
                    <a:pt x="40" y="552"/>
                  </a:cubicBezTo>
                  <a:cubicBezTo>
                    <a:pt x="41" y="548"/>
                    <a:pt x="28" y="536"/>
                    <a:pt x="29" y="531"/>
                  </a:cubicBezTo>
                  <a:cubicBezTo>
                    <a:pt x="67" y="366"/>
                    <a:pt x="77" y="152"/>
                    <a:pt x="4" y="8"/>
                  </a:cubicBezTo>
                  <a:cubicBezTo>
                    <a:pt x="0" y="0"/>
                    <a:pt x="10" y="21"/>
                    <a:pt x="12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4" name="Freeform 62"/>
            <p:cNvSpPr>
              <a:spLocks/>
            </p:cNvSpPr>
            <p:nvPr/>
          </p:nvSpPr>
          <p:spPr bwMode="auto">
            <a:xfrm>
              <a:off x="6320595" y="5650657"/>
              <a:ext cx="198828" cy="59336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7" y="605"/>
                </a:cxn>
                <a:cxn ang="0">
                  <a:pos x="94" y="585"/>
                </a:cxn>
                <a:cxn ang="0">
                  <a:pos x="6" y="8"/>
                </a:cxn>
                <a:cxn ang="0">
                  <a:pos x="15" y="22"/>
                </a:cxn>
              </a:cxnLst>
              <a:rect l="0" t="0" r="r" b="b"/>
              <a:pathLst>
                <a:path w="127" h="605">
                  <a:moveTo>
                    <a:pt x="15" y="22"/>
                  </a:moveTo>
                  <a:cubicBezTo>
                    <a:pt x="110" y="162"/>
                    <a:pt x="127" y="401"/>
                    <a:pt x="107" y="605"/>
                  </a:cubicBezTo>
                  <a:cubicBezTo>
                    <a:pt x="108" y="600"/>
                    <a:pt x="93" y="590"/>
                    <a:pt x="94" y="585"/>
                  </a:cubicBezTo>
                  <a:cubicBezTo>
                    <a:pt x="113" y="388"/>
                    <a:pt x="98" y="145"/>
                    <a:pt x="6" y="8"/>
                  </a:cubicBezTo>
                  <a:cubicBezTo>
                    <a:pt x="0" y="0"/>
                    <a:pt x="14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5" name="Freeform 63"/>
            <p:cNvSpPr>
              <a:spLocks/>
            </p:cNvSpPr>
            <p:nvPr/>
          </p:nvSpPr>
          <p:spPr bwMode="auto">
            <a:xfrm>
              <a:off x="6470890" y="5821313"/>
              <a:ext cx="112721" cy="523734"/>
            </a:xfrm>
            <a:custGeom>
              <a:avLst/>
              <a:gdLst/>
              <a:ahLst/>
              <a:cxnLst>
                <a:cxn ang="0">
                  <a:pos x="8" y="19"/>
                </a:cxn>
                <a:cxn ang="0">
                  <a:pos x="61" y="534"/>
                </a:cxn>
                <a:cxn ang="0">
                  <a:pos x="53" y="516"/>
                </a:cxn>
                <a:cxn ang="0">
                  <a:pos x="3" y="7"/>
                </a:cxn>
                <a:cxn ang="0">
                  <a:pos x="8" y="19"/>
                </a:cxn>
              </a:cxnLst>
              <a:rect l="0" t="0" r="r" b="b"/>
              <a:pathLst>
                <a:path w="72" h="534">
                  <a:moveTo>
                    <a:pt x="8" y="19"/>
                  </a:moveTo>
                  <a:cubicBezTo>
                    <a:pt x="62" y="143"/>
                    <a:pt x="72" y="354"/>
                    <a:pt x="61" y="534"/>
                  </a:cubicBezTo>
                  <a:cubicBezTo>
                    <a:pt x="61" y="530"/>
                    <a:pt x="53" y="521"/>
                    <a:pt x="53" y="516"/>
                  </a:cubicBezTo>
                  <a:cubicBezTo>
                    <a:pt x="64" y="342"/>
                    <a:pt x="56" y="128"/>
                    <a:pt x="3" y="7"/>
                  </a:cubicBezTo>
                  <a:cubicBezTo>
                    <a:pt x="0" y="0"/>
                    <a:pt x="7" y="17"/>
                    <a:pt x="8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6" name="Freeform 64"/>
            <p:cNvSpPr>
              <a:spLocks/>
            </p:cNvSpPr>
            <p:nvPr/>
          </p:nvSpPr>
          <p:spPr bwMode="auto">
            <a:xfrm>
              <a:off x="6278324" y="5861524"/>
              <a:ext cx="172213" cy="467829"/>
            </a:xfrm>
            <a:custGeom>
              <a:avLst/>
              <a:gdLst/>
              <a:ahLst/>
              <a:cxnLst>
                <a:cxn ang="0">
                  <a:pos x="15" y="20"/>
                </a:cxn>
                <a:cxn ang="0">
                  <a:pos x="53" y="477"/>
                </a:cxn>
                <a:cxn ang="0">
                  <a:pos x="39" y="459"/>
                </a:cxn>
                <a:cxn ang="0">
                  <a:pos x="5" y="7"/>
                </a:cxn>
                <a:cxn ang="0">
                  <a:pos x="15" y="20"/>
                </a:cxn>
              </a:cxnLst>
              <a:rect l="0" t="0" r="r" b="b"/>
              <a:pathLst>
                <a:path w="110" h="477">
                  <a:moveTo>
                    <a:pt x="15" y="20"/>
                  </a:moveTo>
                  <a:cubicBezTo>
                    <a:pt x="110" y="147"/>
                    <a:pt x="101" y="329"/>
                    <a:pt x="53" y="477"/>
                  </a:cubicBezTo>
                  <a:cubicBezTo>
                    <a:pt x="54" y="473"/>
                    <a:pt x="38" y="462"/>
                    <a:pt x="39" y="459"/>
                  </a:cubicBezTo>
                  <a:cubicBezTo>
                    <a:pt x="85" y="316"/>
                    <a:pt x="97" y="131"/>
                    <a:pt x="5" y="7"/>
                  </a:cubicBezTo>
                  <a:cubicBezTo>
                    <a:pt x="0" y="0"/>
                    <a:pt x="13" y="17"/>
                    <a:pt x="1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7" name="Freeform 65"/>
            <p:cNvSpPr>
              <a:spLocks/>
            </p:cNvSpPr>
            <p:nvPr/>
          </p:nvSpPr>
          <p:spPr bwMode="auto">
            <a:xfrm>
              <a:off x="6571087" y="5759524"/>
              <a:ext cx="136205" cy="582581"/>
            </a:xfrm>
            <a:custGeom>
              <a:avLst/>
              <a:gdLst/>
              <a:ahLst/>
              <a:cxnLst>
                <a:cxn ang="0">
                  <a:pos x="75" y="24"/>
                </a:cxn>
                <a:cxn ang="0">
                  <a:pos x="44" y="594"/>
                </a:cxn>
                <a:cxn ang="0">
                  <a:pos x="55" y="572"/>
                </a:cxn>
                <a:cxn ang="0">
                  <a:pos x="83" y="8"/>
                </a:cxn>
                <a:cxn ang="0">
                  <a:pos x="75" y="24"/>
                </a:cxn>
              </a:cxnLst>
              <a:rect l="0" t="0" r="r" b="b"/>
              <a:pathLst>
                <a:path w="87" h="594">
                  <a:moveTo>
                    <a:pt x="75" y="24"/>
                  </a:moveTo>
                  <a:cubicBezTo>
                    <a:pt x="0" y="183"/>
                    <a:pt x="7" y="411"/>
                    <a:pt x="44" y="594"/>
                  </a:cubicBezTo>
                  <a:cubicBezTo>
                    <a:pt x="44" y="590"/>
                    <a:pt x="56" y="576"/>
                    <a:pt x="55" y="572"/>
                  </a:cubicBezTo>
                  <a:cubicBezTo>
                    <a:pt x="19" y="394"/>
                    <a:pt x="10" y="163"/>
                    <a:pt x="83" y="8"/>
                  </a:cubicBezTo>
                  <a:cubicBezTo>
                    <a:pt x="87" y="0"/>
                    <a:pt x="76" y="22"/>
                    <a:pt x="75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8" name="Freeform 66"/>
            <p:cNvSpPr>
              <a:spLocks/>
            </p:cNvSpPr>
            <p:nvPr/>
          </p:nvSpPr>
          <p:spPr bwMode="auto">
            <a:xfrm>
              <a:off x="6403570" y="5648697"/>
              <a:ext cx="198828" cy="593368"/>
            </a:xfrm>
            <a:custGeom>
              <a:avLst/>
              <a:gdLst/>
              <a:ahLst/>
              <a:cxnLst>
                <a:cxn ang="0">
                  <a:pos x="112" y="22"/>
                </a:cxn>
                <a:cxn ang="0">
                  <a:pos x="20" y="605"/>
                </a:cxn>
                <a:cxn ang="0">
                  <a:pos x="34" y="585"/>
                </a:cxn>
                <a:cxn ang="0">
                  <a:pos x="122" y="8"/>
                </a:cxn>
                <a:cxn ang="0">
                  <a:pos x="112" y="22"/>
                </a:cxn>
              </a:cxnLst>
              <a:rect l="0" t="0" r="r" b="b"/>
              <a:pathLst>
                <a:path w="127" h="605">
                  <a:moveTo>
                    <a:pt x="112" y="22"/>
                  </a:moveTo>
                  <a:cubicBezTo>
                    <a:pt x="17" y="163"/>
                    <a:pt x="0" y="402"/>
                    <a:pt x="20" y="605"/>
                  </a:cubicBezTo>
                  <a:cubicBezTo>
                    <a:pt x="19" y="600"/>
                    <a:pt x="34" y="590"/>
                    <a:pt x="34" y="585"/>
                  </a:cubicBezTo>
                  <a:cubicBezTo>
                    <a:pt x="15" y="388"/>
                    <a:pt x="29" y="145"/>
                    <a:pt x="122" y="8"/>
                  </a:cubicBezTo>
                  <a:cubicBezTo>
                    <a:pt x="127" y="0"/>
                    <a:pt x="114" y="19"/>
                    <a:pt x="112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9" name="Freeform 67"/>
            <p:cNvSpPr>
              <a:spLocks/>
            </p:cNvSpPr>
            <p:nvPr/>
          </p:nvSpPr>
          <p:spPr bwMode="auto">
            <a:xfrm>
              <a:off x="4720575" y="6076314"/>
              <a:ext cx="227009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2" y="292"/>
                </a:cxn>
                <a:cxn ang="0">
                  <a:pos x="106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5" y="79"/>
                    <a:pt x="145" y="194"/>
                    <a:pt x="122" y="292"/>
                  </a:cubicBezTo>
                  <a:cubicBezTo>
                    <a:pt x="123" y="289"/>
                    <a:pt x="106" y="285"/>
                    <a:pt x="106" y="282"/>
                  </a:cubicBezTo>
                  <a:cubicBezTo>
                    <a:pt x="128" y="187"/>
                    <a:pt x="111" y="70"/>
                    <a:pt x="6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0" name="Freeform 68"/>
            <p:cNvSpPr>
              <a:spLocks/>
            </p:cNvSpPr>
            <p:nvPr/>
          </p:nvSpPr>
          <p:spPr bwMode="auto">
            <a:xfrm>
              <a:off x="4847387" y="6017468"/>
              <a:ext cx="103328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6" y="352"/>
                </a:cxn>
                <a:cxn ang="0">
                  <a:pos x="49" y="340"/>
                </a:cxn>
                <a:cxn ang="0">
                  <a:pos x="3" y="4"/>
                </a:cxn>
                <a:cxn ang="0">
                  <a:pos x="8" y="12"/>
                </a:cxn>
              </a:cxnLst>
              <a:rect l="0" t="0" r="r" b="b"/>
              <a:pathLst>
                <a:path w="66" h="352">
                  <a:moveTo>
                    <a:pt x="8" y="12"/>
                  </a:moveTo>
                  <a:cubicBezTo>
                    <a:pt x="57" y="94"/>
                    <a:pt x="66" y="233"/>
                    <a:pt x="56" y="352"/>
                  </a:cubicBezTo>
                  <a:cubicBezTo>
                    <a:pt x="56" y="349"/>
                    <a:pt x="48" y="343"/>
                    <a:pt x="49" y="340"/>
                  </a:cubicBezTo>
                  <a:cubicBezTo>
                    <a:pt x="58" y="225"/>
                    <a:pt x="51" y="84"/>
                    <a:pt x="3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1" name="Freeform 69"/>
            <p:cNvSpPr>
              <a:spLocks/>
            </p:cNvSpPr>
            <p:nvPr/>
          </p:nvSpPr>
          <p:spPr bwMode="auto">
            <a:xfrm>
              <a:off x="4997682" y="6053756"/>
              <a:ext cx="154992" cy="308944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5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99" h="315">
                  <a:moveTo>
                    <a:pt x="14" y="13"/>
                  </a:moveTo>
                  <a:cubicBezTo>
                    <a:pt x="99" y="97"/>
                    <a:pt x="91" y="218"/>
                    <a:pt x="48" y="315"/>
                  </a:cubicBezTo>
                  <a:cubicBezTo>
                    <a:pt x="49" y="312"/>
                    <a:pt x="34" y="305"/>
                    <a:pt x="35" y="303"/>
                  </a:cubicBezTo>
                  <a:cubicBezTo>
                    <a:pt x="78" y="209"/>
                    <a:pt x="88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2" name="Freeform 70"/>
            <p:cNvSpPr>
              <a:spLocks/>
            </p:cNvSpPr>
            <p:nvPr/>
          </p:nvSpPr>
          <p:spPr bwMode="auto">
            <a:xfrm>
              <a:off x="4870871" y="6076314"/>
              <a:ext cx="227008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3" y="292"/>
                </a:cxn>
                <a:cxn ang="0">
                  <a:pos x="107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6" y="79"/>
                    <a:pt x="145" y="194"/>
                    <a:pt x="123" y="292"/>
                  </a:cubicBezTo>
                  <a:cubicBezTo>
                    <a:pt x="123" y="289"/>
                    <a:pt x="106" y="285"/>
                    <a:pt x="107" y="282"/>
                  </a:cubicBezTo>
                  <a:cubicBezTo>
                    <a:pt x="129" y="187"/>
                    <a:pt x="112" y="70"/>
                    <a:pt x="6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3" name="Freeform 71"/>
            <p:cNvSpPr>
              <a:spLocks/>
            </p:cNvSpPr>
            <p:nvPr/>
          </p:nvSpPr>
          <p:spPr bwMode="auto">
            <a:xfrm>
              <a:off x="4805116" y="6017468"/>
              <a:ext cx="103328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6" y="352"/>
                </a:cxn>
                <a:cxn ang="0">
                  <a:pos x="48" y="340"/>
                </a:cxn>
                <a:cxn ang="0">
                  <a:pos x="3" y="4"/>
                </a:cxn>
                <a:cxn ang="0">
                  <a:pos x="8" y="12"/>
                </a:cxn>
              </a:cxnLst>
              <a:rect l="0" t="0" r="r" b="b"/>
              <a:pathLst>
                <a:path w="66" h="352">
                  <a:moveTo>
                    <a:pt x="8" y="12"/>
                  </a:moveTo>
                  <a:cubicBezTo>
                    <a:pt x="57" y="94"/>
                    <a:pt x="66" y="233"/>
                    <a:pt x="56" y="352"/>
                  </a:cubicBezTo>
                  <a:cubicBezTo>
                    <a:pt x="56" y="349"/>
                    <a:pt x="48" y="343"/>
                    <a:pt x="48" y="340"/>
                  </a:cubicBezTo>
                  <a:cubicBezTo>
                    <a:pt x="58" y="225"/>
                    <a:pt x="51" y="84"/>
                    <a:pt x="3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4" name="Freeform 72"/>
            <p:cNvSpPr>
              <a:spLocks/>
            </p:cNvSpPr>
            <p:nvPr/>
          </p:nvSpPr>
          <p:spPr bwMode="auto">
            <a:xfrm>
              <a:off x="4739362" y="6053756"/>
              <a:ext cx="154992" cy="308944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5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99" h="315">
                  <a:moveTo>
                    <a:pt x="14" y="13"/>
                  </a:moveTo>
                  <a:cubicBezTo>
                    <a:pt x="99" y="97"/>
                    <a:pt x="91" y="218"/>
                    <a:pt x="48" y="315"/>
                  </a:cubicBezTo>
                  <a:cubicBezTo>
                    <a:pt x="49" y="312"/>
                    <a:pt x="34" y="305"/>
                    <a:pt x="35" y="303"/>
                  </a:cubicBezTo>
                  <a:cubicBezTo>
                    <a:pt x="77" y="209"/>
                    <a:pt x="88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5" name="Freeform 73"/>
            <p:cNvSpPr>
              <a:spLocks/>
            </p:cNvSpPr>
            <p:nvPr/>
          </p:nvSpPr>
          <p:spPr bwMode="auto">
            <a:xfrm>
              <a:off x="4903747" y="5971371"/>
              <a:ext cx="178476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4" h="399">
                  <a:moveTo>
                    <a:pt x="101" y="14"/>
                  </a:moveTo>
                  <a:cubicBezTo>
                    <a:pt x="15" y="107"/>
                    <a:pt x="0" y="265"/>
                    <a:pt x="18" y="399"/>
                  </a:cubicBezTo>
                  <a:cubicBezTo>
                    <a:pt x="17" y="396"/>
                    <a:pt x="31" y="389"/>
                    <a:pt x="30" y="386"/>
                  </a:cubicBezTo>
                  <a:cubicBezTo>
                    <a:pt x="13" y="255"/>
                    <a:pt x="26" y="96"/>
                    <a:pt x="110" y="5"/>
                  </a:cubicBezTo>
                  <a:cubicBezTo>
                    <a:pt x="114" y="0"/>
                    <a:pt x="102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6" name="Freeform 74"/>
            <p:cNvSpPr>
              <a:spLocks/>
            </p:cNvSpPr>
            <p:nvPr/>
          </p:nvSpPr>
          <p:spPr bwMode="auto">
            <a:xfrm>
              <a:off x="4875567" y="5971371"/>
              <a:ext cx="178476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4" h="399">
                  <a:moveTo>
                    <a:pt x="101" y="14"/>
                  </a:moveTo>
                  <a:cubicBezTo>
                    <a:pt x="15" y="107"/>
                    <a:pt x="0" y="265"/>
                    <a:pt x="18" y="399"/>
                  </a:cubicBezTo>
                  <a:cubicBezTo>
                    <a:pt x="17" y="396"/>
                    <a:pt x="31" y="389"/>
                    <a:pt x="30" y="386"/>
                  </a:cubicBezTo>
                  <a:cubicBezTo>
                    <a:pt x="13" y="255"/>
                    <a:pt x="26" y="96"/>
                    <a:pt x="110" y="5"/>
                  </a:cubicBezTo>
                  <a:cubicBezTo>
                    <a:pt x="114" y="0"/>
                    <a:pt x="102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7" name="Freeform 75"/>
            <p:cNvSpPr>
              <a:spLocks/>
            </p:cNvSpPr>
            <p:nvPr/>
          </p:nvSpPr>
          <p:spPr bwMode="auto">
            <a:xfrm>
              <a:off x="4942887" y="5888986"/>
              <a:ext cx="81410" cy="473714"/>
            </a:xfrm>
            <a:custGeom>
              <a:avLst/>
              <a:gdLst/>
              <a:ahLst/>
              <a:cxnLst>
                <a:cxn ang="0">
                  <a:pos x="46" y="18"/>
                </a:cxn>
                <a:cxn ang="0">
                  <a:pos x="8" y="483"/>
                </a:cxn>
                <a:cxn ang="0">
                  <a:pos x="14" y="467"/>
                </a:cxn>
                <a:cxn ang="0">
                  <a:pos x="50" y="7"/>
                </a:cxn>
                <a:cxn ang="0">
                  <a:pos x="46" y="18"/>
                </a:cxn>
              </a:cxnLst>
              <a:rect l="0" t="0" r="r" b="b"/>
              <a:pathLst>
                <a:path w="52" h="483">
                  <a:moveTo>
                    <a:pt x="46" y="18"/>
                  </a:moveTo>
                  <a:cubicBezTo>
                    <a:pt x="7" y="130"/>
                    <a:pt x="0" y="320"/>
                    <a:pt x="8" y="483"/>
                  </a:cubicBezTo>
                  <a:cubicBezTo>
                    <a:pt x="8" y="479"/>
                    <a:pt x="14" y="471"/>
                    <a:pt x="14" y="467"/>
                  </a:cubicBezTo>
                  <a:cubicBezTo>
                    <a:pt x="6" y="310"/>
                    <a:pt x="12" y="116"/>
                    <a:pt x="50" y="7"/>
                  </a:cubicBezTo>
                  <a:cubicBezTo>
                    <a:pt x="52" y="0"/>
                    <a:pt x="46" y="16"/>
                    <a:pt x="46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8" name="Freeform 76"/>
            <p:cNvSpPr>
              <a:spLocks/>
            </p:cNvSpPr>
            <p:nvPr/>
          </p:nvSpPr>
          <p:spPr bwMode="auto">
            <a:xfrm>
              <a:off x="4963239" y="5939986"/>
              <a:ext cx="123681" cy="422714"/>
            </a:xfrm>
            <a:custGeom>
              <a:avLst/>
              <a:gdLst/>
              <a:ahLst/>
              <a:cxnLst>
                <a:cxn ang="0">
                  <a:pos x="68" y="18"/>
                </a:cxn>
                <a:cxn ang="0">
                  <a:pos x="41" y="431"/>
                </a:cxn>
                <a:cxn ang="0">
                  <a:pos x="51" y="414"/>
                </a:cxn>
                <a:cxn ang="0">
                  <a:pos x="75" y="6"/>
                </a:cxn>
                <a:cxn ang="0">
                  <a:pos x="68" y="18"/>
                </a:cxn>
              </a:cxnLst>
              <a:rect l="0" t="0" r="r" b="b"/>
              <a:pathLst>
                <a:path w="79" h="431">
                  <a:moveTo>
                    <a:pt x="68" y="18"/>
                  </a:moveTo>
                  <a:cubicBezTo>
                    <a:pt x="0" y="133"/>
                    <a:pt x="6" y="298"/>
                    <a:pt x="41" y="431"/>
                  </a:cubicBezTo>
                  <a:cubicBezTo>
                    <a:pt x="40" y="428"/>
                    <a:pt x="52" y="418"/>
                    <a:pt x="51" y="414"/>
                  </a:cubicBezTo>
                  <a:cubicBezTo>
                    <a:pt x="17" y="285"/>
                    <a:pt x="9" y="119"/>
                    <a:pt x="75" y="6"/>
                  </a:cubicBezTo>
                  <a:cubicBezTo>
                    <a:pt x="79" y="0"/>
                    <a:pt x="69" y="16"/>
                    <a:pt x="68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9" name="Freeform 77"/>
            <p:cNvSpPr>
              <a:spLocks/>
            </p:cNvSpPr>
            <p:nvPr/>
          </p:nvSpPr>
          <p:spPr bwMode="auto">
            <a:xfrm>
              <a:off x="5129191" y="6167525"/>
              <a:ext cx="103328" cy="195175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56" y="199"/>
                </a:cxn>
                <a:cxn ang="0">
                  <a:pos x="49" y="192"/>
                </a:cxn>
                <a:cxn ang="0">
                  <a:pos x="3" y="3"/>
                </a:cxn>
                <a:cxn ang="0">
                  <a:pos x="8" y="7"/>
                </a:cxn>
              </a:cxnLst>
              <a:rect l="0" t="0" r="r" b="b"/>
              <a:pathLst>
                <a:path w="66" h="199">
                  <a:moveTo>
                    <a:pt x="8" y="7"/>
                  </a:moveTo>
                  <a:cubicBezTo>
                    <a:pt x="57" y="53"/>
                    <a:pt x="66" y="132"/>
                    <a:pt x="56" y="199"/>
                  </a:cubicBezTo>
                  <a:cubicBezTo>
                    <a:pt x="56" y="197"/>
                    <a:pt x="48" y="194"/>
                    <a:pt x="49" y="192"/>
                  </a:cubicBezTo>
                  <a:cubicBezTo>
                    <a:pt x="58" y="127"/>
                    <a:pt x="51" y="48"/>
                    <a:pt x="3" y="3"/>
                  </a:cubicBezTo>
                  <a:cubicBezTo>
                    <a:pt x="0" y="0"/>
                    <a:pt x="7" y="6"/>
                    <a:pt x="8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0" name="Freeform 78"/>
            <p:cNvSpPr>
              <a:spLocks/>
            </p:cNvSpPr>
            <p:nvPr/>
          </p:nvSpPr>
          <p:spPr bwMode="auto">
            <a:xfrm>
              <a:off x="5096314" y="6005698"/>
              <a:ext cx="122114" cy="357002"/>
            </a:xfrm>
            <a:custGeom>
              <a:avLst/>
              <a:gdLst/>
              <a:ahLst/>
              <a:cxnLst>
                <a:cxn ang="0">
                  <a:pos x="67" y="15"/>
                </a:cxn>
                <a:cxn ang="0">
                  <a:pos x="41" y="364"/>
                </a:cxn>
                <a:cxn ang="0">
                  <a:pos x="51" y="350"/>
                </a:cxn>
                <a:cxn ang="0">
                  <a:pos x="74" y="5"/>
                </a:cxn>
                <a:cxn ang="0">
                  <a:pos x="67" y="15"/>
                </a:cxn>
              </a:cxnLst>
              <a:rect l="0" t="0" r="r" b="b"/>
              <a:pathLst>
                <a:path w="78" h="364">
                  <a:moveTo>
                    <a:pt x="67" y="15"/>
                  </a:moveTo>
                  <a:cubicBezTo>
                    <a:pt x="0" y="112"/>
                    <a:pt x="7" y="251"/>
                    <a:pt x="41" y="364"/>
                  </a:cubicBezTo>
                  <a:cubicBezTo>
                    <a:pt x="40" y="361"/>
                    <a:pt x="52" y="353"/>
                    <a:pt x="51" y="350"/>
                  </a:cubicBezTo>
                  <a:cubicBezTo>
                    <a:pt x="18" y="241"/>
                    <a:pt x="8" y="100"/>
                    <a:pt x="74" y="5"/>
                  </a:cubicBezTo>
                  <a:cubicBezTo>
                    <a:pt x="78" y="0"/>
                    <a:pt x="68" y="13"/>
                    <a:pt x="67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1" name="Freeform 79"/>
            <p:cNvSpPr>
              <a:spLocks/>
            </p:cNvSpPr>
            <p:nvPr/>
          </p:nvSpPr>
          <p:spPr bwMode="auto">
            <a:xfrm>
              <a:off x="5232519" y="5965486"/>
              <a:ext cx="147164" cy="397214"/>
            </a:xfrm>
            <a:custGeom>
              <a:avLst/>
              <a:gdLst/>
              <a:ahLst/>
              <a:cxnLst>
                <a:cxn ang="0">
                  <a:pos x="57" y="16"/>
                </a:cxn>
                <a:cxn ang="0">
                  <a:pos x="84" y="405"/>
                </a:cxn>
                <a:cxn ang="0">
                  <a:pos x="93" y="390"/>
                </a:cxn>
                <a:cxn ang="0">
                  <a:pos x="63" y="5"/>
                </a:cxn>
                <a:cxn ang="0">
                  <a:pos x="57" y="16"/>
                </a:cxn>
              </a:cxnLst>
              <a:rect l="0" t="0" r="r" b="b"/>
              <a:pathLst>
                <a:path w="94" h="405">
                  <a:moveTo>
                    <a:pt x="57" y="16"/>
                  </a:moveTo>
                  <a:cubicBezTo>
                    <a:pt x="0" y="120"/>
                    <a:pt x="29" y="276"/>
                    <a:pt x="84" y="405"/>
                  </a:cubicBezTo>
                  <a:cubicBezTo>
                    <a:pt x="83" y="402"/>
                    <a:pt x="94" y="393"/>
                    <a:pt x="93" y="390"/>
                  </a:cubicBezTo>
                  <a:cubicBezTo>
                    <a:pt x="39" y="265"/>
                    <a:pt x="7" y="107"/>
                    <a:pt x="63" y="5"/>
                  </a:cubicBezTo>
                  <a:cubicBezTo>
                    <a:pt x="66" y="0"/>
                    <a:pt x="58" y="14"/>
                    <a:pt x="57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2" name="Freeform 80"/>
            <p:cNvSpPr>
              <a:spLocks/>
            </p:cNvSpPr>
            <p:nvPr/>
          </p:nvSpPr>
          <p:spPr bwMode="auto">
            <a:xfrm>
              <a:off x="5141715" y="6017468"/>
              <a:ext cx="101763" cy="345232"/>
            </a:xfrm>
            <a:custGeom>
              <a:avLst/>
              <a:gdLst/>
              <a:ahLst/>
              <a:cxnLst>
                <a:cxn ang="0">
                  <a:pos x="58" y="12"/>
                </a:cxn>
                <a:cxn ang="0">
                  <a:pos x="10" y="352"/>
                </a:cxn>
                <a:cxn ang="0">
                  <a:pos x="17" y="340"/>
                </a:cxn>
                <a:cxn ang="0">
                  <a:pos x="63" y="4"/>
                </a:cxn>
                <a:cxn ang="0">
                  <a:pos x="58" y="12"/>
                </a:cxn>
              </a:cxnLst>
              <a:rect l="0" t="0" r="r" b="b"/>
              <a:pathLst>
                <a:path w="65" h="352">
                  <a:moveTo>
                    <a:pt x="58" y="12"/>
                  </a:moveTo>
                  <a:cubicBezTo>
                    <a:pt x="9" y="94"/>
                    <a:pt x="0" y="233"/>
                    <a:pt x="10" y="352"/>
                  </a:cubicBezTo>
                  <a:cubicBezTo>
                    <a:pt x="10" y="349"/>
                    <a:pt x="17" y="343"/>
                    <a:pt x="17" y="340"/>
                  </a:cubicBezTo>
                  <a:cubicBezTo>
                    <a:pt x="7" y="225"/>
                    <a:pt x="15" y="84"/>
                    <a:pt x="63" y="4"/>
                  </a:cubicBezTo>
                  <a:cubicBezTo>
                    <a:pt x="65" y="0"/>
                    <a:pt x="58" y="11"/>
                    <a:pt x="5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3" name="Freeform 81"/>
            <p:cNvSpPr>
              <a:spLocks/>
            </p:cNvSpPr>
            <p:nvPr/>
          </p:nvSpPr>
          <p:spPr bwMode="auto">
            <a:xfrm>
              <a:off x="5262265" y="6053756"/>
              <a:ext cx="156557" cy="308944"/>
            </a:xfrm>
            <a:custGeom>
              <a:avLst/>
              <a:gdLst/>
              <a:ahLst/>
              <a:cxnLst>
                <a:cxn ang="0">
                  <a:pos x="86" y="13"/>
                </a:cxn>
                <a:cxn ang="0">
                  <a:pos x="52" y="315"/>
                </a:cxn>
                <a:cxn ang="0">
                  <a:pos x="64" y="303"/>
                </a:cxn>
                <a:cxn ang="0">
                  <a:pos x="95" y="5"/>
                </a:cxn>
                <a:cxn ang="0">
                  <a:pos x="86" y="13"/>
                </a:cxn>
              </a:cxnLst>
              <a:rect l="0" t="0" r="r" b="b"/>
              <a:pathLst>
                <a:path w="100" h="315">
                  <a:moveTo>
                    <a:pt x="86" y="13"/>
                  </a:moveTo>
                  <a:cubicBezTo>
                    <a:pt x="0" y="97"/>
                    <a:pt x="8" y="218"/>
                    <a:pt x="52" y="315"/>
                  </a:cubicBezTo>
                  <a:cubicBezTo>
                    <a:pt x="51" y="312"/>
                    <a:pt x="65" y="305"/>
                    <a:pt x="64" y="303"/>
                  </a:cubicBezTo>
                  <a:cubicBezTo>
                    <a:pt x="22" y="209"/>
                    <a:pt x="11" y="87"/>
                    <a:pt x="95" y="5"/>
                  </a:cubicBezTo>
                  <a:cubicBezTo>
                    <a:pt x="100" y="0"/>
                    <a:pt x="87" y="12"/>
                    <a:pt x="86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4" name="Freeform 82"/>
            <p:cNvSpPr>
              <a:spLocks/>
            </p:cNvSpPr>
            <p:nvPr/>
          </p:nvSpPr>
          <p:spPr bwMode="auto">
            <a:xfrm>
              <a:off x="5028994" y="5978237"/>
              <a:ext cx="123680" cy="384463"/>
            </a:xfrm>
            <a:custGeom>
              <a:avLst/>
              <a:gdLst/>
              <a:ahLst/>
              <a:cxnLst>
                <a:cxn ang="0">
                  <a:pos x="11" y="16"/>
                </a:cxn>
                <a:cxn ang="0">
                  <a:pos x="39" y="392"/>
                </a:cxn>
                <a:cxn ang="0">
                  <a:pos x="29" y="377"/>
                </a:cxn>
                <a:cxn ang="0">
                  <a:pos x="4" y="5"/>
                </a:cxn>
                <a:cxn ang="0">
                  <a:pos x="11" y="16"/>
                </a:cxn>
              </a:cxnLst>
              <a:rect l="0" t="0" r="r" b="b"/>
              <a:pathLst>
                <a:path w="79" h="392">
                  <a:moveTo>
                    <a:pt x="11" y="16"/>
                  </a:moveTo>
                  <a:cubicBezTo>
                    <a:pt x="79" y="121"/>
                    <a:pt x="73" y="271"/>
                    <a:pt x="39" y="392"/>
                  </a:cubicBezTo>
                  <a:cubicBezTo>
                    <a:pt x="40" y="389"/>
                    <a:pt x="28" y="380"/>
                    <a:pt x="29" y="377"/>
                  </a:cubicBezTo>
                  <a:cubicBezTo>
                    <a:pt x="62" y="259"/>
                    <a:pt x="70" y="108"/>
                    <a:pt x="4" y="5"/>
                  </a:cubicBezTo>
                  <a:cubicBezTo>
                    <a:pt x="0" y="0"/>
                    <a:pt x="10" y="14"/>
                    <a:pt x="1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5" name="Freeform 83"/>
            <p:cNvSpPr>
              <a:spLocks/>
            </p:cNvSpPr>
            <p:nvPr/>
          </p:nvSpPr>
          <p:spPr bwMode="auto">
            <a:xfrm>
              <a:off x="5407863" y="6025314"/>
              <a:ext cx="178476" cy="337386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97" y="344"/>
                </a:cxn>
                <a:cxn ang="0">
                  <a:pos x="84" y="332"/>
                </a:cxn>
                <a:cxn ang="0">
                  <a:pos x="5" y="5"/>
                </a:cxn>
                <a:cxn ang="0">
                  <a:pos x="13" y="13"/>
                </a:cxn>
              </a:cxnLst>
              <a:rect l="0" t="0" r="r" b="b"/>
              <a:pathLst>
                <a:path w="114" h="344">
                  <a:moveTo>
                    <a:pt x="13" y="13"/>
                  </a:moveTo>
                  <a:cubicBezTo>
                    <a:pt x="99" y="93"/>
                    <a:pt x="114" y="228"/>
                    <a:pt x="97" y="344"/>
                  </a:cubicBezTo>
                  <a:cubicBezTo>
                    <a:pt x="97" y="341"/>
                    <a:pt x="84" y="335"/>
                    <a:pt x="84" y="332"/>
                  </a:cubicBezTo>
                  <a:cubicBezTo>
                    <a:pt x="101" y="220"/>
                    <a:pt x="88" y="83"/>
                    <a:pt x="5" y="5"/>
                  </a:cubicBezTo>
                  <a:cubicBezTo>
                    <a:pt x="0" y="0"/>
                    <a:pt x="12" y="11"/>
                    <a:pt x="1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6" name="Freeform 84"/>
            <p:cNvSpPr>
              <a:spLocks/>
            </p:cNvSpPr>
            <p:nvPr/>
          </p:nvSpPr>
          <p:spPr bwMode="auto">
            <a:xfrm>
              <a:off x="5201207" y="6076314"/>
              <a:ext cx="165951" cy="286386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90" y="292"/>
                </a:cxn>
                <a:cxn ang="0">
                  <a:pos x="78" y="282"/>
                </a:cxn>
                <a:cxn ang="0">
                  <a:pos x="5" y="4"/>
                </a:cxn>
                <a:cxn ang="0">
                  <a:pos x="13" y="11"/>
                </a:cxn>
              </a:cxnLst>
              <a:rect l="0" t="0" r="r" b="b"/>
              <a:pathLst>
                <a:path w="106" h="292">
                  <a:moveTo>
                    <a:pt x="13" y="11"/>
                  </a:moveTo>
                  <a:cubicBezTo>
                    <a:pt x="92" y="79"/>
                    <a:pt x="106" y="194"/>
                    <a:pt x="90" y="292"/>
                  </a:cubicBezTo>
                  <a:cubicBezTo>
                    <a:pt x="90" y="289"/>
                    <a:pt x="78" y="285"/>
                    <a:pt x="78" y="282"/>
                  </a:cubicBezTo>
                  <a:cubicBezTo>
                    <a:pt x="94" y="187"/>
                    <a:pt x="82" y="70"/>
                    <a:pt x="5" y="4"/>
                  </a:cubicBezTo>
                  <a:cubicBezTo>
                    <a:pt x="0" y="0"/>
                    <a:pt x="12" y="10"/>
                    <a:pt x="13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7" name="Freeform 85"/>
            <p:cNvSpPr>
              <a:spLocks/>
            </p:cNvSpPr>
            <p:nvPr/>
          </p:nvSpPr>
          <p:spPr bwMode="auto">
            <a:xfrm>
              <a:off x="5354634" y="6017468"/>
              <a:ext cx="73582" cy="345232"/>
            </a:xfrm>
            <a:custGeom>
              <a:avLst/>
              <a:gdLst/>
              <a:ahLst/>
              <a:cxnLst>
                <a:cxn ang="0">
                  <a:pos x="5" y="12"/>
                </a:cxn>
                <a:cxn ang="0">
                  <a:pos x="40" y="352"/>
                </a:cxn>
                <a:cxn ang="0">
                  <a:pos x="35" y="340"/>
                </a:cxn>
                <a:cxn ang="0">
                  <a:pos x="1" y="4"/>
                </a:cxn>
                <a:cxn ang="0">
                  <a:pos x="5" y="12"/>
                </a:cxn>
              </a:cxnLst>
              <a:rect l="0" t="0" r="r" b="b"/>
              <a:pathLst>
                <a:path w="47" h="352">
                  <a:moveTo>
                    <a:pt x="5" y="12"/>
                  </a:moveTo>
                  <a:cubicBezTo>
                    <a:pt x="41" y="94"/>
                    <a:pt x="47" y="233"/>
                    <a:pt x="40" y="352"/>
                  </a:cubicBezTo>
                  <a:cubicBezTo>
                    <a:pt x="40" y="349"/>
                    <a:pt x="34" y="343"/>
                    <a:pt x="35" y="340"/>
                  </a:cubicBezTo>
                  <a:cubicBezTo>
                    <a:pt x="42" y="225"/>
                    <a:pt x="36" y="84"/>
                    <a:pt x="1" y="4"/>
                  </a:cubicBezTo>
                  <a:cubicBezTo>
                    <a:pt x="0" y="0"/>
                    <a:pt x="5" y="11"/>
                    <a:pt x="5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8" name="Freeform 86"/>
            <p:cNvSpPr>
              <a:spLocks/>
            </p:cNvSpPr>
            <p:nvPr/>
          </p:nvSpPr>
          <p:spPr bwMode="auto">
            <a:xfrm>
              <a:off x="5464224" y="6053756"/>
              <a:ext cx="112721" cy="308944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5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9" name="Freeform 87"/>
            <p:cNvSpPr>
              <a:spLocks/>
            </p:cNvSpPr>
            <p:nvPr/>
          </p:nvSpPr>
          <p:spPr bwMode="auto">
            <a:xfrm>
              <a:off x="5371855" y="6076314"/>
              <a:ext cx="165951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6" h="292">
                  <a:moveTo>
                    <a:pt x="12" y="11"/>
                  </a:moveTo>
                  <a:cubicBezTo>
                    <a:pt x="91" y="79"/>
                    <a:pt x="106" y="194"/>
                    <a:pt x="89" y="292"/>
                  </a:cubicBezTo>
                  <a:cubicBezTo>
                    <a:pt x="90" y="289"/>
                    <a:pt x="77" y="285"/>
                    <a:pt x="78" y="282"/>
                  </a:cubicBezTo>
                  <a:cubicBezTo>
                    <a:pt x="94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0" name="Freeform 88"/>
            <p:cNvSpPr>
              <a:spLocks/>
            </p:cNvSpPr>
            <p:nvPr/>
          </p:nvSpPr>
          <p:spPr bwMode="auto">
            <a:xfrm>
              <a:off x="5132322" y="6017468"/>
              <a:ext cx="75147" cy="34523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41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6" y="12"/>
                </a:cxn>
              </a:cxnLst>
              <a:rect l="0" t="0" r="r" b="b"/>
              <a:pathLst>
                <a:path w="48" h="352">
                  <a:moveTo>
                    <a:pt x="6" y="12"/>
                  </a:moveTo>
                  <a:cubicBezTo>
                    <a:pt x="42" y="94"/>
                    <a:pt x="48" y="233"/>
                    <a:pt x="41" y="352"/>
                  </a:cubicBezTo>
                  <a:cubicBezTo>
                    <a:pt x="41" y="349"/>
                    <a:pt x="35" y="343"/>
                    <a:pt x="35" y="340"/>
                  </a:cubicBezTo>
                  <a:cubicBezTo>
                    <a:pt x="43" y="225"/>
                    <a:pt x="37" y="84"/>
                    <a:pt x="2" y="4"/>
                  </a:cubicBezTo>
                  <a:cubicBezTo>
                    <a:pt x="0" y="0"/>
                    <a:pt x="5" y="11"/>
                    <a:pt x="6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1" name="Freeform 89"/>
            <p:cNvSpPr>
              <a:spLocks/>
            </p:cNvSpPr>
            <p:nvPr/>
          </p:nvSpPr>
          <p:spPr bwMode="auto">
            <a:xfrm>
              <a:off x="5083789" y="6053756"/>
              <a:ext cx="114287" cy="308944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4" y="5"/>
                </a:cxn>
                <a:cxn ang="0">
                  <a:pos x="10" y="13"/>
                </a:cxn>
              </a:cxnLst>
              <a:rect l="0" t="0" r="r" b="b"/>
              <a:pathLst>
                <a:path w="73" h="315">
                  <a:moveTo>
                    <a:pt x="10" y="13"/>
                  </a:moveTo>
                  <a:cubicBezTo>
                    <a:pt x="73" y="97"/>
                    <a:pt x="67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7" y="209"/>
                    <a:pt x="65" y="87"/>
                    <a:pt x="4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2" name="Freeform 90"/>
            <p:cNvSpPr>
              <a:spLocks/>
            </p:cNvSpPr>
            <p:nvPr/>
          </p:nvSpPr>
          <p:spPr bwMode="auto">
            <a:xfrm>
              <a:off x="5374986" y="5971371"/>
              <a:ext cx="12994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2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2" y="399"/>
                  </a:cubicBezTo>
                  <a:cubicBezTo>
                    <a:pt x="12" y="395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3" name="Freeform 91"/>
            <p:cNvSpPr>
              <a:spLocks/>
            </p:cNvSpPr>
            <p:nvPr/>
          </p:nvSpPr>
          <p:spPr bwMode="auto">
            <a:xfrm>
              <a:off x="5065002" y="5917429"/>
              <a:ext cx="211353" cy="445271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71" y="454"/>
                </a:cxn>
                <a:cxn ang="0">
                  <a:pos x="54" y="436"/>
                </a:cxn>
                <a:cxn ang="0">
                  <a:pos x="7" y="6"/>
                </a:cxn>
                <a:cxn ang="0">
                  <a:pos x="19" y="19"/>
                </a:cxn>
              </a:cxnLst>
              <a:rect l="0" t="0" r="r" b="b"/>
              <a:pathLst>
                <a:path w="135" h="454">
                  <a:moveTo>
                    <a:pt x="19" y="19"/>
                  </a:moveTo>
                  <a:cubicBezTo>
                    <a:pt x="135" y="141"/>
                    <a:pt x="127" y="314"/>
                    <a:pt x="71" y="454"/>
                  </a:cubicBezTo>
                  <a:cubicBezTo>
                    <a:pt x="72" y="450"/>
                    <a:pt x="53" y="440"/>
                    <a:pt x="54" y="436"/>
                  </a:cubicBezTo>
                  <a:cubicBezTo>
                    <a:pt x="108" y="301"/>
                    <a:pt x="121" y="125"/>
                    <a:pt x="7" y="6"/>
                  </a:cubicBezTo>
                  <a:cubicBezTo>
                    <a:pt x="0" y="0"/>
                    <a:pt x="17" y="17"/>
                    <a:pt x="19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4" name="Freeform 92"/>
            <p:cNvSpPr>
              <a:spLocks/>
            </p:cNvSpPr>
            <p:nvPr/>
          </p:nvSpPr>
          <p:spPr bwMode="auto">
            <a:xfrm>
              <a:off x="5205904" y="5971371"/>
              <a:ext cx="12994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2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2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5" name="Freeform 93"/>
            <p:cNvSpPr>
              <a:spLocks/>
            </p:cNvSpPr>
            <p:nvPr/>
          </p:nvSpPr>
          <p:spPr bwMode="auto">
            <a:xfrm>
              <a:off x="5310797" y="5894871"/>
              <a:ext cx="203525" cy="467829"/>
            </a:xfrm>
            <a:custGeom>
              <a:avLst/>
              <a:gdLst/>
              <a:ahLst/>
              <a:cxnLst>
                <a:cxn ang="0">
                  <a:pos x="114" y="18"/>
                </a:cxn>
                <a:cxn ang="0">
                  <a:pos x="20" y="477"/>
                </a:cxn>
                <a:cxn ang="0">
                  <a:pos x="34" y="461"/>
                </a:cxn>
                <a:cxn ang="0">
                  <a:pos x="124" y="6"/>
                </a:cxn>
                <a:cxn ang="0">
                  <a:pos x="114" y="18"/>
                </a:cxn>
              </a:cxnLst>
              <a:rect l="0" t="0" r="r" b="b"/>
              <a:pathLst>
                <a:path w="130" h="477">
                  <a:moveTo>
                    <a:pt x="114" y="18"/>
                  </a:moveTo>
                  <a:cubicBezTo>
                    <a:pt x="18" y="128"/>
                    <a:pt x="0" y="316"/>
                    <a:pt x="20" y="477"/>
                  </a:cubicBezTo>
                  <a:cubicBezTo>
                    <a:pt x="20" y="473"/>
                    <a:pt x="35" y="465"/>
                    <a:pt x="34" y="461"/>
                  </a:cubicBezTo>
                  <a:cubicBezTo>
                    <a:pt x="15" y="306"/>
                    <a:pt x="30" y="115"/>
                    <a:pt x="124" y="6"/>
                  </a:cubicBezTo>
                  <a:cubicBezTo>
                    <a:pt x="130" y="0"/>
                    <a:pt x="116" y="16"/>
                    <a:pt x="114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6" name="Freeform 94"/>
            <p:cNvSpPr>
              <a:spLocks/>
            </p:cNvSpPr>
            <p:nvPr/>
          </p:nvSpPr>
          <p:spPr bwMode="auto">
            <a:xfrm>
              <a:off x="5439175" y="5939986"/>
              <a:ext cx="89237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29" y="431"/>
                </a:cxn>
                <a:cxn ang="0">
                  <a:pos x="37" y="414"/>
                </a:cxn>
                <a:cxn ang="0">
                  <a:pos x="54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4" y="298"/>
                    <a:pt x="29" y="431"/>
                  </a:cubicBezTo>
                  <a:cubicBezTo>
                    <a:pt x="29" y="428"/>
                    <a:pt x="37" y="418"/>
                    <a:pt x="37" y="414"/>
                  </a:cubicBezTo>
                  <a:cubicBezTo>
                    <a:pt x="12" y="285"/>
                    <a:pt x="6" y="119"/>
                    <a:pt x="54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7" name="Freeform 95"/>
            <p:cNvSpPr>
              <a:spLocks/>
            </p:cNvSpPr>
            <p:nvPr/>
          </p:nvSpPr>
          <p:spPr bwMode="auto">
            <a:xfrm>
              <a:off x="5559724" y="6167525"/>
              <a:ext cx="75149" cy="195175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41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6" y="7"/>
                </a:cxn>
              </a:cxnLst>
              <a:rect l="0" t="0" r="r" b="b"/>
              <a:pathLst>
                <a:path w="48" h="199">
                  <a:moveTo>
                    <a:pt x="6" y="7"/>
                  </a:moveTo>
                  <a:cubicBezTo>
                    <a:pt x="41" y="53"/>
                    <a:pt x="48" y="132"/>
                    <a:pt x="41" y="199"/>
                  </a:cubicBezTo>
                  <a:cubicBezTo>
                    <a:pt x="41" y="197"/>
                    <a:pt x="35" y="194"/>
                    <a:pt x="35" y="192"/>
                  </a:cubicBezTo>
                  <a:cubicBezTo>
                    <a:pt x="43" y="127"/>
                    <a:pt x="37" y="48"/>
                    <a:pt x="2" y="3"/>
                  </a:cubicBezTo>
                  <a:cubicBezTo>
                    <a:pt x="0" y="0"/>
                    <a:pt x="5" y="6"/>
                    <a:pt x="6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8" name="Freeform 96"/>
            <p:cNvSpPr>
              <a:spLocks/>
            </p:cNvSpPr>
            <p:nvPr/>
          </p:nvSpPr>
          <p:spPr bwMode="auto">
            <a:xfrm>
              <a:off x="5536240" y="6005698"/>
              <a:ext cx="87673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6" h="364">
                  <a:moveTo>
                    <a:pt x="49" y="15"/>
                  </a:moveTo>
                  <a:cubicBezTo>
                    <a:pt x="0" y="112"/>
                    <a:pt x="4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2" y="241"/>
                    <a:pt x="6" y="100"/>
                    <a:pt x="54" y="5"/>
                  </a:cubicBezTo>
                  <a:cubicBezTo>
                    <a:pt x="56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9" name="Freeform 97"/>
            <p:cNvSpPr>
              <a:spLocks/>
            </p:cNvSpPr>
            <p:nvPr/>
          </p:nvSpPr>
          <p:spPr bwMode="auto">
            <a:xfrm>
              <a:off x="5611388" y="5971371"/>
              <a:ext cx="12994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0" name="Freeform 98"/>
            <p:cNvSpPr>
              <a:spLocks/>
            </p:cNvSpPr>
            <p:nvPr/>
          </p:nvSpPr>
          <p:spPr bwMode="auto">
            <a:xfrm>
              <a:off x="5569118" y="6017468"/>
              <a:ext cx="73582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2" y="340"/>
                </a:cxn>
                <a:cxn ang="0">
                  <a:pos x="45" y="4"/>
                </a:cxn>
                <a:cxn ang="0">
                  <a:pos x="42" y="12"/>
                </a:cxn>
              </a:cxnLst>
              <a:rect l="0" t="0" r="r" b="b"/>
              <a:pathLst>
                <a:path w="47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2" y="343"/>
                    <a:pt x="12" y="340"/>
                  </a:cubicBezTo>
                  <a:cubicBezTo>
                    <a:pt x="5" y="225"/>
                    <a:pt x="11" y="84"/>
                    <a:pt x="45" y="4"/>
                  </a:cubicBezTo>
                  <a:cubicBezTo>
                    <a:pt x="47" y="0"/>
                    <a:pt x="42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1" name="Freeform 99"/>
            <p:cNvSpPr>
              <a:spLocks/>
            </p:cNvSpPr>
            <p:nvPr/>
          </p:nvSpPr>
          <p:spPr bwMode="auto">
            <a:xfrm>
              <a:off x="5656790" y="6053756"/>
              <a:ext cx="112721" cy="308944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2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2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2" name="Freeform 100"/>
            <p:cNvSpPr>
              <a:spLocks/>
            </p:cNvSpPr>
            <p:nvPr/>
          </p:nvSpPr>
          <p:spPr bwMode="auto">
            <a:xfrm>
              <a:off x="5487707" y="5978237"/>
              <a:ext cx="89238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0" y="377"/>
                </a:cxn>
                <a:cxn ang="0">
                  <a:pos x="2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8" y="389"/>
                    <a:pt x="20" y="380"/>
                    <a:pt x="20" y="377"/>
                  </a:cubicBezTo>
                  <a:cubicBezTo>
                    <a:pt x="45" y="259"/>
                    <a:pt x="51" y="108"/>
                    <a:pt x="2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3" name="Freeform 101"/>
            <p:cNvSpPr>
              <a:spLocks/>
            </p:cNvSpPr>
            <p:nvPr/>
          </p:nvSpPr>
          <p:spPr bwMode="auto">
            <a:xfrm>
              <a:off x="5556593" y="5971371"/>
              <a:ext cx="129943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0" y="399"/>
                </a:cxn>
                <a:cxn ang="0">
                  <a:pos x="61" y="386"/>
                </a:cxn>
                <a:cxn ang="0">
                  <a:pos x="3" y="5"/>
                </a:cxn>
                <a:cxn ang="0">
                  <a:pos x="10" y="14"/>
                </a:cxn>
              </a:cxnLst>
              <a:rect l="0" t="0" r="r" b="b"/>
              <a:pathLst>
                <a:path w="83" h="399">
                  <a:moveTo>
                    <a:pt x="10" y="14"/>
                  </a:moveTo>
                  <a:cubicBezTo>
                    <a:pt x="72" y="107"/>
                    <a:pt x="83" y="265"/>
                    <a:pt x="70" y="399"/>
                  </a:cubicBezTo>
                  <a:cubicBezTo>
                    <a:pt x="71" y="395"/>
                    <a:pt x="61" y="389"/>
                    <a:pt x="61" y="386"/>
                  </a:cubicBezTo>
                  <a:cubicBezTo>
                    <a:pt x="74" y="255"/>
                    <a:pt x="64" y="96"/>
                    <a:pt x="3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4" name="Freeform 102"/>
            <p:cNvSpPr>
              <a:spLocks/>
            </p:cNvSpPr>
            <p:nvPr/>
          </p:nvSpPr>
          <p:spPr bwMode="auto">
            <a:xfrm>
              <a:off x="4531140" y="6025314"/>
              <a:ext cx="178476" cy="337386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97" y="344"/>
                </a:cxn>
                <a:cxn ang="0">
                  <a:pos x="84" y="332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14" h="344">
                  <a:moveTo>
                    <a:pt x="14" y="13"/>
                  </a:moveTo>
                  <a:cubicBezTo>
                    <a:pt x="99" y="93"/>
                    <a:pt x="114" y="228"/>
                    <a:pt x="97" y="344"/>
                  </a:cubicBezTo>
                  <a:cubicBezTo>
                    <a:pt x="97" y="341"/>
                    <a:pt x="84" y="335"/>
                    <a:pt x="84" y="332"/>
                  </a:cubicBezTo>
                  <a:cubicBezTo>
                    <a:pt x="101" y="220"/>
                    <a:pt x="88" y="83"/>
                    <a:pt x="5" y="5"/>
                  </a:cubicBezTo>
                  <a:cubicBezTo>
                    <a:pt x="0" y="0"/>
                    <a:pt x="12" y="11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5" name="Freeform 103"/>
            <p:cNvSpPr>
              <a:spLocks/>
            </p:cNvSpPr>
            <p:nvPr/>
          </p:nvSpPr>
          <p:spPr bwMode="auto">
            <a:xfrm>
              <a:off x="4587501" y="6053756"/>
              <a:ext cx="112721" cy="308944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6" name="Freeform 104"/>
            <p:cNvSpPr>
              <a:spLocks/>
            </p:cNvSpPr>
            <p:nvPr/>
          </p:nvSpPr>
          <p:spPr bwMode="auto">
            <a:xfrm>
              <a:off x="4495132" y="6076314"/>
              <a:ext cx="165951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6" h="292">
                  <a:moveTo>
                    <a:pt x="12" y="11"/>
                  </a:moveTo>
                  <a:cubicBezTo>
                    <a:pt x="91" y="79"/>
                    <a:pt x="106" y="194"/>
                    <a:pt x="89" y="292"/>
                  </a:cubicBezTo>
                  <a:cubicBezTo>
                    <a:pt x="90" y="289"/>
                    <a:pt x="77" y="285"/>
                    <a:pt x="78" y="282"/>
                  </a:cubicBezTo>
                  <a:cubicBezTo>
                    <a:pt x="94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7" name="Freeform 105"/>
            <p:cNvSpPr>
              <a:spLocks/>
            </p:cNvSpPr>
            <p:nvPr/>
          </p:nvSpPr>
          <p:spPr bwMode="auto">
            <a:xfrm>
              <a:off x="4562452" y="5939986"/>
              <a:ext cx="89238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29" y="431"/>
                </a:cxn>
                <a:cxn ang="0">
                  <a:pos x="37" y="414"/>
                </a:cxn>
                <a:cxn ang="0">
                  <a:pos x="54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4" y="298"/>
                    <a:pt x="29" y="431"/>
                  </a:cubicBezTo>
                  <a:cubicBezTo>
                    <a:pt x="29" y="428"/>
                    <a:pt x="37" y="418"/>
                    <a:pt x="37" y="414"/>
                  </a:cubicBezTo>
                  <a:cubicBezTo>
                    <a:pt x="12" y="285"/>
                    <a:pt x="6" y="119"/>
                    <a:pt x="54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8" name="Freeform 106"/>
            <p:cNvSpPr>
              <a:spLocks/>
            </p:cNvSpPr>
            <p:nvPr/>
          </p:nvSpPr>
          <p:spPr bwMode="auto">
            <a:xfrm>
              <a:off x="4683001" y="6167525"/>
              <a:ext cx="75148" cy="195175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41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6" y="7"/>
                </a:cxn>
              </a:cxnLst>
              <a:rect l="0" t="0" r="r" b="b"/>
              <a:pathLst>
                <a:path w="48" h="199">
                  <a:moveTo>
                    <a:pt x="6" y="7"/>
                  </a:moveTo>
                  <a:cubicBezTo>
                    <a:pt x="42" y="53"/>
                    <a:pt x="48" y="132"/>
                    <a:pt x="41" y="199"/>
                  </a:cubicBezTo>
                  <a:cubicBezTo>
                    <a:pt x="41" y="197"/>
                    <a:pt x="35" y="194"/>
                    <a:pt x="35" y="192"/>
                  </a:cubicBezTo>
                  <a:cubicBezTo>
                    <a:pt x="43" y="127"/>
                    <a:pt x="37" y="48"/>
                    <a:pt x="2" y="3"/>
                  </a:cubicBezTo>
                  <a:cubicBezTo>
                    <a:pt x="0" y="0"/>
                    <a:pt x="5" y="6"/>
                    <a:pt x="6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9" name="Freeform 107"/>
            <p:cNvSpPr>
              <a:spLocks/>
            </p:cNvSpPr>
            <p:nvPr/>
          </p:nvSpPr>
          <p:spPr bwMode="auto">
            <a:xfrm>
              <a:off x="4659517" y="6005698"/>
              <a:ext cx="89238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3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0" name="Freeform 108"/>
            <p:cNvSpPr>
              <a:spLocks/>
            </p:cNvSpPr>
            <p:nvPr/>
          </p:nvSpPr>
          <p:spPr bwMode="auto">
            <a:xfrm>
              <a:off x="4734665" y="5971371"/>
              <a:ext cx="12994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1" name="Freeform 109"/>
            <p:cNvSpPr>
              <a:spLocks/>
            </p:cNvSpPr>
            <p:nvPr/>
          </p:nvSpPr>
          <p:spPr bwMode="auto">
            <a:xfrm>
              <a:off x="4692395" y="6017468"/>
              <a:ext cx="73582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2" y="340"/>
                </a:cxn>
                <a:cxn ang="0">
                  <a:pos x="45" y="4"/>
                </a:cxn>
                <a:cxn ang="0">
                  <a:pos x="42" y="12"/>
                </a:cxn>
              </a:cxnLst>
              <a:rect l="0" t="0" r="r" b="b"/>
              <a:pathLst>
                <a:path w="47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3" y="343"/>
                    <a:pt x="12" y="340"/>
                  </a:cubicBezTo>
                  <a:cubicBezTo>
                    <a:pt x="5" y="225"/>
                    <a:pt x="11" y="84"/>
                    <a:pt x="45" y="4"/>
                  </a:cubicBezTo>
                  <a:cubicBezTo>
                    <a:pt x="47" y="0"/>
                    <a:pt x="42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2" name="Freeform 110"/>
            <p:cNvSpPr>
              <a:spLocks/>
            </p:cNvSpPr>
            <p:nvPr/>
          </p:nvSpPr>
          <p:spPr bwMode="auto">
            <a:xfrm>
              <a:off x="4780067" y="6053756"/>
              <a:ext cx="114287" cy="308944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3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3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3" name="Freeform 111"/>
            <p:cNvSpPr>
              <a:spLocks/>
            </p:cNvSpPr>
            <p:nvPr/>
          </p:nvSpPr>
          <p:spPr bwMode="auto">
            <a:xfrm>
              <a:off x="4610984" y="5978237"/>
              <a:ext cx="89238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2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8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2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4" name="Freeform 112"/>
            <p:cNvSpPr>
              <a:spLocks/>
            </p:cNvSpPr>
            <p:nvPr/>
          </p:nvSpPr>
          <p:spPr bwMode="auto">
            <a:xfrm>
              <a:off x="4679870" y="5971371"/>
              <a:ext cx="129943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0" y="399"/>
                </a:cxn>
                <a:cxn ang="0">
                  <a:pos x="61" y="386"/>
                </a:cxn>
                <a:cxn ang="0">
                  <a:pos x="3" y="5"/>
                </a:cxn>
                <a:cxn ang="0">
                  <a:pos x="10" y="14"/>
                </a:cxn>
              </a:cxnLst>
              <a:rect l="0" t="0" r="r" b="b"/>
              <a:pathLst>
                <a:path w="83" h="399">
                  <a:moveTo>
                    <a:pt x="10" y="14"/>
                  </a:moveTo>
                  <a:cubicBezTo>
                    <a:pt x="72" y="107"/>
                    <a:pt x="83" y="265"/>
                    <a:pt x="70" y="399"/>
                  </a:cubicBezTo>
                  <a:cubicBezTo>
                    <a:pt x="71" y="396"/>
                    <a:pt x="61" y="389"/>
                    <a:pt x="61" y="386"/>
                  </a:cubicBezTo>
                  <a:cubicBezTo>
                    <a:pt x="74" y="255"/>
                    <a:pt x="64" y="96"/>
                    <a:pt x="3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5" name="Freeform 113"/>
            <p:cNvSpPr>
              <a:spLocks/>
            </p:cNvSpPr>
            <p:nvPr/>
          </p:nvSpPr>
          <p:spPr bwMode="auto">
            <a:xfrm>
              <a:off x="3576138" y="6076314"/>
              <a:ext cx="227009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2" y="292"/>
                </a:cxn>
                <a:cxn ang="0">
                  <a:pos x="106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5" y="79"/>
                    <a:pt x="145" y="194"/>
                    <a:pt x="122" y="292"/>
                  </a:cubicBezTo>
                  <a:cubicBezTo>
                    <a:pt x="123" y="289"/>
                    <a:pt x="106" y="285"/>
                    <a:pt x="106" y="282"/>
                  </a:cubicBezTo>
                  <a:cubicBezTo>
                    <a:pt x="128" y="187"/>
                    <a:pt x="111" y="70"/>
                    <a:pt x="6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6" name="Freeform 114"/>
            <p:cNvSpPr>
              <a:spLocks/>
            </p:cNvSpPr>
            <p:nvPr/>
          </p:nvSpPr>
          <p:spPr bwMode="auto">
            <a:xfrm>
              <a:off x="3702950" y="6017468"/>
              <a:ext cx="103328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6" y="352"/>
                </a:cxn>
                <a:cxn ang="0">
                  <a:pos x="49" y="340"/>
                </a:cxn>
                <a:cxn ang="0">
                  <a:pos x="3" y="4"/>
                </a:cxn>
                <a:cxn ang="0">
                  <a:pos x="8" y="12"/>
                </a:cxn>
              </a:cxnLst>
              <a:rect l="0" t="0" r="r" b="b"/>
              <a:pathLst>
                <a:path w="66" h="352">
                  <a:moveTo>
                    <a:pt x="8" y="12"/>
                  </a:moveTo>
                  <a:cubicBezTo>
                    <a:pt x="57" y="94"/>
                    <a:pt x="66" y="233"/>
                    <a:pt x="56" y="352"/>
                  </a:cubicBezTo>
                  <a:cubicBezTo>
                    <a:pt x="56" y="349"/>
                    <a:pt x="48" y="343"/>
                    <a:pt x="49" y="340"/>
                  </a:cubicBezTo>
                  <a:cubicBezTo>
                    <a:pt x="58" y="225"/>
                    <a:pt x="51" y="84"/>
                    <a:pt x="3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7" name="Freeform 115"/>
            <p:cNvSpPr>
              <a:spLocks/>
            </p:cNvSpPr>
            <p:nvPr/>
          </p:nvSpPr>
          <p:spPr bwMode="auto">
            <a:xfrm>
              <a:off x="3853246" y="6053756"/>
              <a:ext cx="154992" cy="308944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5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99" h="315">
                  <a:moveTo>
                    <a:pt x="14" y="13"/>
                  </a:moveTo>
                  <a:cubicBezTo>
                    <a:pt x="99" y="97"/>
                    <a:pt x="91" y="218"/>
                    <a:pt x="48" y="315"/>
                  </a:cubicBezTo>
                  <a:cubicBezTo>
                    <a:pt x="49" y="312"/>
                    <a:pt x="34" y="305"/>
                    <a:pt x="35" y="303"/>
                  </a:cubicBezTo>
                  <a:cubicBezTo>
                    <a:pt x="78" y="209"/>
                    <a:pt x="88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8" name="Freeform 116"/>
            <p:cNvSpPr>
              <a:spLocks/>
            </p:cNvSpPr>
            <p:nvPr/>
          </p:nvSpPr>
          <p:spPr bwMode="auto">
            <a:xfrm>
              <a:off x="3726434" y="6076314"/>
              <a:ext cx="227009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3" y="292"/>
                </a:cxn>
                <a:cxn ang="0">
                  <a:pos x="107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6" y="79"/>
                    <a:pt x="145" y="194"/>
                    <a:pt x="123" y="292"/>
                  </a:cubicBezTo>
                  <a:cubicBezTo>
                    <a:pt x="123" y="289"/>
                    <a:pt x="106" y="285"/>
                    <a:pt x="107" y="282"/>
                  </a:cubicBezTo>
                  <a:cubicBezTo>
                    <a:pt x="129" y="187"/>
                    <a:pt x="112" y="70"/>
                    <a:pt x="6" y="4"/>
                  </a:cubicBezTo>
                  <a:cubicBezTo>
                    <a:pt x="0" y="0"/>
                    <a:pt x="16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9" name="Freeform 117"/>
            <p:cNvSpPr>
              <a:spLocks/>
            </p:cNvSpPr>
            <p:nvPr/>
          </p:nvSpPr>
          <p:spPr bwMode="auto">
            <a:xfrm>
              <a:off x="3660680" y="6017468"/>
              <a:ext cx="103328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6" y="352"/>
                </a:cxn>
                <a:cxn ang="0">
                  <a:pos x="48" y="340"/>
                </a:cxn>
                <a:cxn ang="0">
                  <a:pos x="3" y="4"/>
                </a:cxn>
                <a:cxn ang="0">
                  <a:pos x="8" y="12"/>
                </a:cxn>
              </a:cxnLst>
              <a:rect l="0" t="0" r="r" b="b"/>
              <a:pathLst>
                <a:path w="66" h="352">
                  <a:moveTo>
                    <a:pt x="8" y="12"/>
                  </a:moveTo>
                  <a:cubicBezTo>
                    <a:pt x="57" y="94"/>
                    <a:pt x="66" y="233"/>
                    <a:pt x="56" y="352"/>
                  </a:cubicBezTo>
                  <a:cubicBezTo>
                    <a:pt x="56" y="349"/>
                    <a:pt x="48" y="343"/>
                    <a:pt x="48" y="340"/>
                  </a:cubicBezTo>
                  <a:cubicBezTo>
                    <a:pt x="58" y="225"/>
                    <a:pt x="51" y="84"/>
                    <a:pt x="3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0" name="Freeform 118"/>
            <p:cNvSpPr>
              <a:spLocks/>
            </p:cNvSpPr>
            <p:nvPr/>
          </p:nvSpPr>
          <p:spPr bwMode="auto">
            <a:xfrm>
              <a:off x="3594926" y="6053756"/>
              <a:ext cx="154992" cy="308944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5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99" h="315">
                  <a:moveTo>
                    <a:pt x="14" y="13"/>
                  </a:moveTo>
                  <a:cubicBezTo>
                    <a:pt x="99" y="97"/>
                    <a:pt x="91" y="218"/>
                    <a:pt x="48" y="315"/>
                  </a:cubicBezTo>
                  <a:cubicBezTo>
                    <a:pt x="49" y="312"/>
                    <a:pt x="34" y="305"/>
                    <a:pt x="35" y="303"/>
                  </a:cubicBezTo>
                  <a:cubicBezTo>
                    <a:pt x="77" y="209"/>
                    <a:pt x="88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1" name="Freeform 119"/>
            <p:cNvSpPr>
              <a:spLocks/>
            </p:cNvSpPr>
            <p:nvPr/>
          </p:nvSpPr>
          <p:spPr bwMode="auto">
            <a:xfrm>
              <a:off x="3759311" y="5971371"/>
              <a:ext cx="178475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4" h="399">
                  <a:moveTo>
                    <a:pt x="101" y="14"/>
                  </a:moveTo>
                  <a:cubicBezTo>
                    <a:pt x="15" y="107"/>
                    <a:pt x="0" y="265"/>
                    <a:pt x="18" y="399"/>
                  </a:cubicBezTo>
                  <a:cubicBezTo>
                    <a:pt x="17" y="396"/>
                    <a:pt x="31" y="389"/>
                    <a:pt x="30" y="386"/>
                  </a:cubicBezTo>
                  <a:cubicBezTo>
                    <a:pt x="13" y="255"/>
                    <a:pt x="26" y="96"/>
                    <a:pt x="110" y="5"/>
                  </a:cubicBezTo>
                  <a:cubicBezTo>
                    <a:pt x="114" y="0"/>
                    <a:pt x="102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2" name="Freeform 120"/>
            <p:cNvSpPr>
              <a:spLocks/>
            </p:cNvSpPr>
            <p:nvPr/>
          </p:nvSpPr>
          <p:spPr bwMode="auto">
            <a:xfrm>
              <a:off x="3731130" y="5971371"/>
              <a:ext cx="178476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4" h="399">
                  <a:moveTo>
                    <a:pt x="101" y="14"/>
                  </a:moveTo>
                  <a:cubicBezTo>
                    <a:pt x="15" y="107"/>
                    <a:pt x="0" y="265"/>
                    <a:pt x="18" y="399"/>
                  </a:cubicBezTo>
                  <a:cubicBezTo>
                    <a:pt x="17" y="396"/>
                    <a:pt x="31" y="389"/>
                    <a:pt x="30" y="386"/>
                  </a:cubicBezTo>
                  <a:cubicBezTo>
                    <a:pt x="13" y="255"/>
                    <a:pt x="26" y="96"/>
                    <a:pt x="110" y="5"/>
                  </a:cubicBezTo>
                  <a:cubicBezTo>
                    <a:pt x="114" y="0"/>
                    <a:pt x="102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3" name="Freeform 121"/>
            <p:cNvSpPr>
              <a:spLocks/>
            </p:cNvSpPr>
            <p:nvPr/>
          </p:nvSpPr>
          <p:spPr bwMode="auto">
            <a:xfrm>
              <a:off x="3798451" y="5888986"/>
              <a:ext cx="81409" cy="473714"/>
            </a:xfrm>
            <a:custGeom>
              <a:avLst/>
              <a:gdLst/>
              <a:ahLst/>
              <a:cxnLst>
                <a:cxn ang="0">
                  <a:pos x="46" y="18"/>
                </a:cxn>
                <a:cxn ang="0">
                  <a:pos x="8" y="483"/>
                </a:cxn>
                <a:cxn ang="0">
                  <a:pos x="14" y="467"/>
                </a:cxn>
                <a:cxn ang="0">
                  <a:pos x="50" y="7"/>
                </a:cxn>
                <a:cxn ang="0">
                  <a:pos x="46" y="18"/>
                </a:cxn>
              </a:cxnLst>
              <a:rect l="0" t="0" r="r" b="b"/>
              <a:pathLst>
                <a:path w="52" h="483">
                  <a:moveTo>
                    <a:pt x="46" y="18"/>
                  </a:moveTo>
                  <a:cubicBezTo>
                    <a:pt x="7" y="130"/>
                    <a:pt x="0" y="320"/>
                    <a:pt x="8" y="483"/>
                  </a:cubicBezTo>
                  <a:cubicBezTo>
                    <a:pt x="8" y="479"/>
                    <a:pt x="14" y="471"/>
                    <a:pt x="14" y="467"/>
                  </a:cubicBezTo>
                  <a:cubicBezTo>
                    <a:pt x="6" y="310"/>
                    <a:pt x="12" y="116"/>
                    <a:pt x="50" y="7"/>
                  </a:cubicBezTo>
                  <a:cubicBezTo>
                    <a:pt x="52" y="0"/>
                    <a:pt x="46" y="16"/>
                    <a:pt x="46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4" name="Freeform 122"/>
            <p:cNvSpPr>
              <a:spLocks/>
            </p:cNvSpPr>
            <p:nvPr/>
          </p:nvSpPr>
          <p:spPr bwMode="auto">
            <a:xfrm>
              <a:off x="3818803" y="5939986"/>
              <a:ext cx="123681" cy="422714"/>
            </a:xfrm>
            <a:custGeom>
              <a:avLst/>
              <a:gdLst/>
              <a:ahLst/>
              <a:cxnLst>
                <a:cxn ang="0">
                  <a:pos x="68" y="18"/>
                </a:cxn>
                <a:cxn ang="0">
                  <a:pos x="41" y="431"/>
                </a:cxn>
                <a:cxn ang="0">
                  <a:pos x="51" y="414"/>
                </a:cxn>
                <a:cxn ang="0">
                  <a:pos x="75" y="6"/>
                </a:cxn>
                <a:cxn ang="0">
                  <a:pos x="68" y="18"/>
                </a:cxn>
              </a:cxnLst>
              <a:rect l="0" t="0" r="r" b="b"/>
              <a:pathLst>
                <a:path w="79" h="431">
                  <a:moveTo>
                    <a:pt x="68" y="18"/>
                  </a:moveTo>
                  <a:cubicBezTo>
                    <a:pt x="0" y="133"/>
                    <a:pt x="6" y="298"/>
                    <a:pt x="41" y="431"/>
                  </a:cubicBezTo>
                  <a:cubicBezTo>
                    <a:pt x="40" y="428"/>
                    <a:pt x="52" y="418"/>
                    <a:pt x="51" y="414"/>
                  </a:cubicBezTo>
                  <a:cubicBezTo>
                    <a:pt x="17" y="285"/>
                    <a:pt x="9" y="119"/>
                    <a:pt x="75" y="6"/>
                  </a:cubicBezTo>
                  <a:cubicBezTo>
                    <a:pt x="79" y="0"/>
                    <a:pt x="69" y="16"/>
                    <a:pt x="68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5" name="Freeform 123"/>
            <p:cNvSpPr>
              <a:spLocks/>
            </p:cNvSpPr>
            <p:nvPr/>
          </p:nvSpPr>
          <p:spPr bwMode="auto">
            <a:xfrm>
              <a:off x="3984754" y="6167525"/>
              <a:ext cx="103328" cy="195175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56" y="199"/>
                </a:cxn>
                <a:cxn ang="0">
                  <a:pos x="49" y="192"/>
                </a:cxn>
                <a:cxn ang="0">
                  <a:pos x="3" y="3"/>
                </a:cxn>
                <a:cxn ang="0">
                  <a:pos x="8" y="7"/>
                </a:cxn>
              </a:cxnLst>
              <a:rect l="0" t="0" r="r" b="b"/>
              <a:pathLst>
                <a:path w="66" h="199">
                  <a:moveTo>
                    <a:pt x="8" y="7"/>
                  </a:moveTo>
                  <a:cubicBezTo>
                    <a:pt x="57" y="53"/>
                    <a:pt x="66" y="132"/>
                    <a:pt x="56" y="199"/>
                  </a:cubicBezTo>
                  <a:cubicBezTo>
                    <a:pt x="56" y="197"/>
                    <a:pt x="48" y="194"/>
                    <a:pt x="49" y="192"/>
                  </a:cubicBezTo>
                  <a:cubicBezTo>
                    <a:pt x="58" y="127"/>
                    <a:pt x="51" y="48"/>
                    <a:pt x="3" y="3"/>
                  </a:cubicBezTo>
                  <a:cubicBezTo>
                    <a:pt x="0" y="0"/>
                    <a:pt x="7" y="6"/>
                    <a:pt x="8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6" name="Freeform 124"/>
            <p:cNvSpPr>
              <a:spLocks/>
            </p:cNvSpPr>
            <p:nvPr/>
          </p:nvSpPr>
          <p:spPr bwMode="auto">
            <a:xfrm>
              <a:off x="3951877" y="6005698"/>
              <a:ext cx="122115" cy="357002"/>
            </a:xfrm>
            <a:custGeom>
              <a:avLst/>
              <a:gdLst/>
              <a:ahLst/>
              <a:cxnLst>
                <a:cxn ang="0">
                  <a:pos x="67" y="15"/>
                </a:cxn>
                <a:cxn ang="0">
                  <a:pos x="41" y="364"/>
                </a:cxn>
                <a:cxn ang="0">
                  <a:pos x="51" y="350"/>
                </a:cxn>
                <a:cxn ang="0">
                  <a:pos x="74" y="5"/>
                </a:cxn>
                <a:cxn ang="0">
                  <a:pos x="67" y="15"/>
                </a:cxn>
              </a:cxnLst>
              <a:rect l="0" t="0" r="r" b="b"/>
              <a:pathLst>
                <a:path w="78" h="364">
                  <a:moveTo>
                    <a:pt x="67" y="15"/>
                  </a:moveTo>
                  <a:cubicBezTo>
                    <a:pt x="0" y="112"/>
                    <a:pt x="7" y="251"/>
                    <a:pt x="41" y="364"/>
                  </a:cubicBezTo>
                  <a:cubicBezTo>
                    <a:pt x="40" y="361"/>
                    <a:pt x="52" y="353"/>
                    <a:pt x="51" y="350"/>
                  </a:cubicBezTo>
                  <a:cubicBezTo>
                    <a:pt x="18" y="241"/>
                    <a:pt x="8" y="100"/>
                    <a:pt x="74" y="5"/>
                  </a:cubicBezTo>
                  <a:cubicBezTo>
                    <a:pt x="78" y="0"/>
                    <a:pt x="68" y="13"/>
                    <a:pt x="67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7" name="Freeform 125"/>
            <p:cNvSpPr>
              <a:spLocks/>
            </p:cNvSpPr>
            <p:nvPr/>
          </p:nvSpPr>
          <p:spPr bwMode="auto">
            <a:xfrm>
              <a:off x="4088082" y="5965486"/>
              <a:ext cx="147164" cy="397214"/>
            </a:xfrm>
            <a:custGeom>
              <a:avLst/>
              <a:gdLst/>
              <a:ahLst/>
              <a:cxnLst>
                <a:cxn ang="0">
                  <a:pos x="57" y="16"/>
                </a:cxn>
                <a:cxn ang="0">
                  <a:pos x="84" y="405"/>
                </a:cxn>
                <a:cxn ang="0">
                  <a:pos x="93" y="390"/>
                </a:cxn>
                <a:cxn ang="0">
                  <a:pos x="63" y="5"/>
                </a:cxn>
                <a:cxn ang="0">
                  <a:pos x="57" y="16"/>
                </a:cxn>
              </a:cxnLst>
              <a:rect l="0" t="0" r="r" b="b"/>
              <a:pathLst>
                <a:path w="94" h="405">
                  <a:moveTo>
                    <a:pt x="57" y="16"/>
                  </a:moveTo>
                  <a:cubicBezTo>
                    <a:pt x="0" y="120"/>
                    <a:pt x="29" y="276"/>
                    <a:pt x="84" y="405"/>
                  </a:cubicBezTo>
                  <a:cubicBezTo>
                    <a:pt x="83" y="402"/>
                    <a:pt x="94" y="393"/>
                    <a:pt x="93" y="390"/>
                  </a:cubicBezTo>
                  <a:cubicBezTo>
                    <a:pt x="39" y="265"/>
                    <a:pt x="7" y="107"/>
                    <a:pt x="63" y="5"/>
                  </a:cubicBezTo>
                  <a:cubicBezTo>
                    <a:pt x="67" y="0"/>
                    <a:pt x="58" y="14"/>
                    <a:pt x="57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8" name="Freeform 126"/>
            <p:cNvSpPr>
              <a:spLocks/>
            </p:cNvSpPr>
            <p:nvPr/>
          </p:nvSpPr>
          <p:spPr bwMode="auto">
            <a:xfrm>
              <a:off x="3997279" y="6017468"/>
              <a:ext cx="101762" cy="345232"/>
            </a:xfrm>
            <a:custGeom>
              <a:avLst/>
              <a:gdLst/>
              <a:ahLst/>
              <a:cxnLst>
                <a:cxn ang="0">
                  <a:pos x="58" y="12"/>
                </a:cxn>
                <a:cxn ang="0">
                  <a:pos x="10" y="352"/>
                </a:cxn>
                <a:cxn ang="0">
                  <a:pos x="17" y="340"/>
                </a:cxn>
                <a:cxn ang="0">
                  <a:pos x="63" y="4"/>
                </a:cxn>
                <a:cxn ang="0">
                  <a:pos x="58" y="12"/>
                </a:cxn>
              </a:cxnLst>
              <a:rect l="0" t="0" r="r" b="b"/>
              <a:pathLst>
                <a:path w="65" h="352">
                  <a:moveTo>
                    <a:pt x="58" y="12"/>
                  </a:moveTo>
                  <a:cubicBezTo>
                    <a:pt x="9" y="94"/>
                    <a:pt x="0" y="233"/>
                    <a:pt x="10" y="352"/>
                  </a:cubicBezTo>
                  <a:cubicBezTo>
                    <a:pt x="10" y="349"/>
                    <a:pt x="17" y="343"/>
                    <a:pt x="17" y="340"/>
                  </a:cubicBezTo>
                  <a:cubicBezTo>
                    <a:pt x="7" y="225"/>
                    <a:pt x="15" y="84"/>
                    <a:pt x="63" y="4"/>
                  </a:cubicBezTo>
                  <a:cubicBezTo>
                    <a:pt x="65" y="0"/>
                    <a:pt x="58" y="11"/>
                    <a:pt x="5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9" name="Freeform 127"/>
            <p:cNvSpPr>
              <a:spLocks/>
            </p:cNvSpPr>
            <p:nvPr/>
          </p:nvSpPr>
          <p:spPr bwMode="auto">
            <a:xfrm>
              <a:off x="4117828" y="6053756"/>
              <a:ext cx="156558" cy="308944"/>
            </a:xfrm>
            <a:custGeom>
              <a:avLst/>
              <a:gdLst/>
              <a:ahLst/>
              <a:cxnLst>
                <a:cxn ang="0">
                  <a:pos x="86" y="13"/>
                </a:cxn>
                <a:cxn ang="0">
                  <a:pos x="52" y="315"/>
                </a:cxn>
                <a:cxn ang="0">
                  <a:pos x="64" y="303"/>
                </a:cxn>
                <a:cxn ang="0">
                  <a:pos x="95" y="5"/>
                </a:cxn>
                <a:cxn ang="0">
                  <a:pos x="86" y="13"/>
                </a:cxn>
              </a:cxnLst>
              <a:rect l="0" t="0" r="r" b="b"/>
              <a:pathLst>
                <a:path w="100" h="315">
                  <a:moveTo>
                    <a:pt x="86" y="13"/>
                  </a:moveTo>
                  <a:cubicBezTo>
                    <a:pt x="0" y="97"/>
                    <a:pt x="8" y="218"/>
                    <a:pt x="52" y="315"/>
                  </a:cubicBezTo>
                  <a:cubicBezTo>
                    <a:pt x="51" y="312"/>
                    <a:pt x="65" y="305"/>
                    <a:pt x="64" y="303"/>
                  </a:cubicBezTo>
                  <a:cubicBezTo>
                    <a:pt x="22" y="209"/>
                    <a:pt x="11" y="87"/>
                    <a:pt x="95" y="5"/>
                  </a:cubicBezTo>
                  <a:cubicBezTo>
                    <a:pt x="100" y="0"/>
                    <a:pt x="87" y="12"/>
                    <a:pt x="86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0" name="Freeform 128"/>
            <p:cNvSpPr>
              <a:spLocks/>
            </p:cNvSpPr>
            <p:nvPr/>
          </p:nvSpPr>
          <p:spPr bwMode="auto">
            <a:xfrm>
              <a:off x="3884557" y="5978237"/>
              <a:ext cx="123681" cy="384463"/>
            </a:xfrm>
            <a:custGeom>
              <a:avLst/>
              <a:gdLst/>
              <a:ahLst/>
              <a:cxnLst>
                <a:cxn ang="0">
                  <a:pos x="11" y="16"/>
                </a:cxn>
                <a:cxn ang="0">
                  <a:pos x="39" y="392"/>
                </a:cxn>
                <a:cxn ang="0">
                  <a:pos x="29" y="377"/>
                </a:cxn>
                <a:cxn ang="0">
                  <a:pos x="4" y="5"/>
                </a:cxn>
                <a:cxn ang="0">
                  <a:pos x="11" y="16"/>
                </a:cxn>
              </a:cxnLst>
              <a:rect l="0" t="0" r="r" b="b"/>
              <a:pathLst>
                <a:path w="79" h="392">
                  <a:moveTo>
                    <a:pt x="11" y="16"/>
                  </a:moveTo>
                  <a:cubicBezTo>
                    <a:pt x="79" y="121"/>
                    <a:pt x="73" y="271"/>
                    <a:pt x="39" y="392"/>
                  </a:cubicBezTo>
                  <a:cubicBezTo>
                    <a:pt x="40" y="389"/>
                    <a:pt x="28" y="380"/>
                    <a:pt x="29" y="377"/>
                  </a:cubicBezTo>
                  <a:cubicBezTo>
                    <a:pt x="62" y="259"/>
                    <a:pt x="70" y="108"/>
                    <a:pt x="4" y="5"/>
                  </a:cubicBezTo>
                  <a:cubicBezTo>
                    <a:pt x="0" y="0"/>
                    <a:pt x="10" y="14"/>
                    <a:pt x="1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1" name="Freeform 129"/>
            <p:cNvSpPr>
              <a:spLocks/>
            </p:cNvSpPr>
            <p:nvPr/>
          </p:nvSpPr>
          <p:spPr bwMode="auto">
            <a:xfrm>
              <a:off x="4263427" y="6025314"/>
              <a:ext cx="178475" cy="337386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97" y="344"/>
                </a:cxn>
                <a:cxn ang="0">
                  <a:pos x="84" y="332"/>
                </a:cxn>
                <a:cxn ang="0">
                  <a:pos x="5" y="5"/>
                </a:cxn>
                <a:cxn ang="0">
                  <a:pos x="13" y="13"/>
                </a:cxn>
              </a:cxnLst>
              <a:rect l="0" t="0" r="r" b="b"/>
              <a:pathLst>
                <a:path w="114" h="344">
                  <a:moveTo>
                    <a:pt x="13" y="13"/>
                  </a:moveTo>
                  <a:cubicBezTo>
                    <a:pt x="99" y="93"/>
                    <a:pt x="114" y="228"/>
                    <a:pt x="97" y="344"/>
                  </a:cubicBezTo>
                  <a:cubicBezTo>
                    <a:pt x="97" y="341"/>
                    <a:pt x="84" y="335"/>
                    <a:pt x="84" y="332"/>
                  </a:cubicBezTo>
                  <a:cubicBezTo>
                    <a:pt x="101" y="220"/>
                    <a:pt x="88" y="83"/>
                    <a:pt x="5" y="5"/>
                  </a:cubicBezTo>
                  <a:cubicBezTo>
                    <a:pt x="0" y="0"/>
                    <a:pt x="12" y="11"/>
                    <a:pt x="1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2" name="Freeform 130"/>
            <p:cNvSpPr>
              <a:spLocks/>
            </p:cNvSpPr>
            <p:nvPr/>
          </p:nvSpPr>
          <p:spPr bwMode="auto">
            <a:xfrm>
              <a:off x="4056771" y="6076314"/>
              <a:ext cx="165951" cy="286386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90" y="292"/>
                </a:cxn>
                <a:cxn ang="0">
                  <a:pos x="78" y="282"/>
                </a:cxn>
                <a:cxn ang="0">
                  <a:pos x="5" y="4"/>
                </a:cxn>
                <a:cxn ang="0">
                  <a:pos x="13" y="11"/>
                </a:cxn>
              </a:cxnLst>
              <a:rect l="0" t="0" r="r" b="b"/>
              <a:pathLst>
                <a:path w="106" h="292">
                  <a:moveTo>
                    <a:pt x="13" y="11"/>
                  </a:moveTo>
                  <a:cubicBezTo>
                    <a:pt x="92" y="79"/>
                    <a:pt x="106" y="194"/>
                    <a:pt x="90" y="292"/>
                  </a:cubicBezTo>
                  <a:cubicBezTo>
                    <a:pt x="90" y="289"/>
                    <a:pt x="78" y="285"/>
                    <a:pt x="78" y="282"/>
                  </a:cubicBezTo>
                  <a:cubicBezTo>
                    <a:pt x="94" y="187"/>
                    <a:pt x="82" y="70"/>
                    <a:pt x="5" y="4"/>
                  </a:cubicBezTo>
                  <a:cubicBezTo>
                    <a:pt x="0" y="0"/>
                    <a:pt x="12" y="10"/>
                    <a:pt x="13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3" name="Freeform 131"/>
            <p:cNvSpPr>
              <a:spLocks/>
            </p:cNvSpPr>
            <p:nvPr/>
          </p:nvSpPr>
          <p:spPr bwMode="auto">
            <a:xfrm>
              <a:off x="4210197" y="6017468"/>
              <a:ext cx="73582" cy="345232"/>
            </a:xfrm>
            <a:custGeom>
              <a:avLst/>
              <a:gdLst/>
              <a:ahLst/>
              <a:cxnLst>
                <a:cxn ang="0">
                  <a:pos x="5" y="12"/>
                </a:cxn>
                <a:cxn ang="0">
                  <a:pos x="40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5" y="12"/>
                </a:cxn>
              </a:cxnLst>
              <a:rect l="0" t="0" r="r" b="b"/>
              <a:pathLst>
                <a:path w="47" h="352">
                  <a:moveTo>
                    <a:pt x="5" y="12"/>
                  </a:moveTo>
                  <a:cubicBezTo>
                    <a:pt x="41" y="94"/>
                    <a:pt x="47" y="233"/>
                    <a:pt x="40" y="352"/>
                  </a:cubicBezTo>
                  <a:cubicBezTo>
                    <a:pt x="40" y="349"/>
                    <a:pt x="34" y="343"/>
                    <a:pt x="35" y="340"/>
                  </a:cubicBezTo>
                  <a:cubicBezTo>
                    <a:pt x="42" y="225"/>
                    <a:pt x="36" y="84"/>
                    <a:pt x="2" y="4"/>
                  </a:cubicBezTo>
                  <a:cubicBezTo>
                    <a:pt x="0" y="0"/>
                    <a:pt x="5" y="11"/>
                    <a:pt x="5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4" name="Freeform 132"/>
            <p:cNvSpPr>
              <a:spLocks/>
            </p:cNvSpPr>
            <p:nvPr/>
          </p:nvSpPr>
          <p:spPr bwMode="auto">
            <a:xfrm>
              <a:off x="4319788" y="6053756"/>
              <a:ext cx="112721" cy="308944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5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5" name="Freeform 133"/>
            <p:cNvSpPr>
              <a:spLocks/>
            </p:cNvSpPr>
            <p:nvPr/>
          </p:nvSpPr>
          <p:spPr bwMode="auto">
            <a:xfrm>
              <a:off x="4227418" y="6076314"/>
              <a:ext cx="165951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6" h="292">
                  <a:moveTo>
                    <a:pt x="12" y="11"/>
                  </a:moveTo>
                  <a:cubicBezTo>
                    <a:pt x="91" y="79"/>
                    <a:pt x="106" y="194"/>
                    <a:pt x="89" y="292"/>
                  </a:cubicBezTo>
                  <a:cubicBezTo>
                    <a:pt x="90" y="289"/>
                    <a:pt x="77" y="285"/>
                    <a:pt x="78" y="282"/>
                  </a:cubicBezTo>
                  <a:cubicBezTo>
                    <a:pt x="94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6" name="Freeform 134"/>
            <p:cNvSpPr>
              <a:spLocks/>
            </p:cNvSpPr>
            <p:nvPr/>
          </p:nvSpPr>
          <p:spPr bwMode="auto">
            <a:xfrm>
              <a:off x="3987885" y="6017468"/>
              <a:ext cx="75148" cy="34523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41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6" y="12"/>
                </a:cxn>
              </a:cxnLst>
              <a:rect l="0" t="0" r="r" b="b"/>
              <a:pathLst>
                <a:path w="48" h="352">
                  <a:moveTo>
                    <a:pt x="6" y="12"/>
                  </a:moveTo>
                  <a:cubicBezTo>
                    <a:pt x="42" y="94"/>
                    <a:pt x="48" y="233"/>
                    <a:pt x="41" y="352"/>
                  </a:cubicBezTo>
                  <a:cubicBezTo>
                    <a:pt x="41" y="349"/>
                    <a:pt x="35" y="343"/>
                    <a:pt x="35" y="340"/>
                  </a:cubicBezTo>
                  <a:cubicBezTo>
                    <a:pt x="43" y="225"/>
                    <a:pt x="37" y="84"/>
                    <a:pt x="2" y="4"/>
                  </a:cubicBezTo>
                  <a:cubicBezTo>
                    <a:pt x="0" y="0"/>
                    <a:pt x="5" y="11"/>
                    <a:pt x="6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7" name="Freeform 135"/>
            <p:cNvSpPr>
              <a:spLocks/>
            </p:cNvSpPr>
            <p:nvPr/>
          </p:nvSpPr>
          <p:spPr bwMode="auto">
            <a:xfrm>
              <a:off x="3939352" y="6053756"/>
              <a:ext cx="114288" cy="308944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4" y="5"/>
                </a:cxn>
                <a:cxn ang="0">
                  <a:pos x="10" y="13"/>
                </a:cxn>
              </a:cxnLst>
              <a:rect l="0" t="0" r="r" b="b"/>
              <a:pathLst>
                <a:path w="73" h="315">
                  <a:moveTo>
                    <a:pt x="10" y="13"/>
                  </a:moveTo>
                  <a:cubicBezTo>
                    <a:pt x="73" y="97"/>
                    <a:pt x="67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7" y="209"/>
                    <a:pt x="65" y="87"/>
                    <a:pt x="4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8" name="Freeform 136"/>
            <p:cNvSpPr>
              <a:spLocks/>
            </p:cNvSpPr>
            <p:nvPr/>
          </p:nvSpPr>
          <p:spPr bwMode="auto">
            <a:xfrm>
              <a:off x="4230549" y="5971371"/>
              <a:ext cx="129944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2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2" y="399"/>
                  </a:cubicBezTo>
                  <a:cubicBezTo>
                    <a:pt x="12" y="395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9" name="Freeform 137"/>
            <p:cNvSpPr>
              <a:spLocks/>
            </p:cNvSpPr>
            <p:nvPr/>
          </p:nvSpPr>
          <p:spPr bwMode="auto">
            <a:xfrm>
              <a:off x="3920565" y="5917429"/>
              <a:ext cx="211353" cy="445271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71" y="454"/>
                </a:cxn>
                <a:cxn ang="0">
                  <a:pos x="54" y="436"/>
                </a:cxn>
                <a:cxn ang="0">
                  <a:pos x="7" y="6"/>
                </a:cxn>
                <a:cxn ang="0">
                  <a:pos x="19" y="19"/>
                </a:cxn>
              </a:cxnLst>
              <a:rect l="0" t="0" r="r" b="b"/>
              <a:pathLst>
                <a:path w="135" h="454">
                  <a:moveTo>
                    <a:pt x="19" y="19"/>
                  </a:moveTo>
                  <a:cubicBezTo>
                    <a:pt x="135" y="141"/>
                    <a:pt x="127" y="314"/>
                    <a:pt x="71" y="454"/>
                  </a:cubicBezTo>
                  <a:cubicBezTo>
                    <a:pt x="72" y="450"/>
                    <a:pt x="53" y="440"/>
                    <a:pt x="54" y="436"/>
                  </a:cubicBezTo>
                  <a:cubicBezTo>
                    <a:pt x="108" y="301"/>
                    <a:pt x="121" y="125"/>
                    <a:pt x="7" y="6"/>
                  </a:cubicBezTo>
                  <a:cubicBezTo>
                    <a:pt x="0" y="0"/>
                    <a:pt x="17" y="17"/>
                    <a:pt x="19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0" name="Freeform 138"/>
            <p:cNvSpPr>
              <a:spLocks/>
            </p:cNvSpPr>
            <p:nvPr/>
          </p:nvSpPr>
          <p:spPr bwMode="auto">
            <a:xfrm>
              <a:off x="4061467" y="5971371"/>
              <a:ext cx="12994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2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2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1" name="Freeform 139"/>
            <p:cNvSpPr>
              <a:spLocks/>
            </p:cNvSpPr>
            <p:nvPr/>
          </p:nvSpPr>
          <p:spPr bwMode="auto">
            <a:xfrm>
              <a:off x="4166361" y="5894871"/>
              <a:ext cx="203525" cy="467829"/>
            </a:xfrm>
            <a:custGeom>
              <a:avLst/>
              <a:gdLst/>
              <a:ahLst/>
              <a:cxnLst>
                <a:cxn ang="0">
                  <a:pos x="114" y="18"/>
                </a:cxn>
                <a:cxn ang="0">
                  <a:pos x="20" y="477"/>
                </a:cxn>
                <a:cxn ang="0">
                  <a:pos x="34" y="461"/>
                </a:cxn>
                <a:cxn ang="0">
                  <a:pos x="124" y="6"/>
                </a:cxn>
                <a:cxn ang="0">
                  <a:pos x="114" y="18"/>
                </a:cxn>
              </a:cxnLst>
              <a:rect l="0" t="0" r="r" b="b"/>
              <a:pathLst>
                <a:path w="130" h="477">
                  <a:moveTo>
                    <a:pt x="114" y="18"/>
                  </a:moveTo>
                  <a:cubicBezTo>
                    <a:pt x="18" y="128"/>
                    <a:pt x="0" y="316"/>
                    <a:pt x="20" y="477"/>
                  </a:cubicBezTo>
                  <a:cubicBezTo>
                    <a:pt x="20" y="473"/>
                    <a:pt x="35" y="465"/>
                    <a:pt x="34" y="461"/>
                  </a:cubicBezTo>
                  <a:cubicBezTo>
                    <a:pt x="15" y="306"/>
                    <a:pt x="30" y="115"/>
                    <a:pt x="124" y="6"/>
                  </a:cubicBezTo>
                  <a:cubicBezTo>
                    <a:pt x="130" y="0"/>
                    <a:pt x="116" y="16"/>
                    <a:pt x="114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2" name="Freeform 140"/>
            <p:cNvSpPr>
              <a:spLocks/>
            </p:cNvSpPr>
            <p:nvPr/>
          </p:nvSpPr>
          <p:spPr bwMode="auto">
            <a:xfrm>
              <a:off x="4294738" y="5939986"/>
              <a:ext cx="89238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29" y="431"/>
                </a:cxn>
                <a:cxn ang="0">
                  <a:pos x="37" y="414"/>
                </a:cxn>
                <a:cxn ang="0">
                  <a:pos x="54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4" y="298"/>
                    <a:pt x="29" y="431"/>
                  </a:cubicBezTo>
                  <a:cubicBezTo>
                    <a:pt x="29" y="428"/>
                    <a:pt x="37" y="418"/>
                    <a:pt x="37" y="414"/>
                  </a:cubicBezTo>
                  <a:cubicBezTo>
                    <a:pt x="12" y="285"/>
                    <a:pt x="6" y="119"/>
                    <a:pt x="54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3" name="Freeform 141"/>
            <p:cNvSpPr>
              <a:spLocks/>
            </p:cNvSpPr>
            <p:nvPr/>
          </p:nvSpPr>
          <p:spPr bwMode="auto">
            <a:xfrm>
              <a:off x="4415288" y="6167525"/>
              <a:ext cx="75147" cy="195175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41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6" y="7"/>
                </a:cxn>
              </a:cxnLst>
              <a:rect l="0" t="0" r="r" b="b"/>
              <a:pathLst>
                <a:path w="48" h="199">
                  <a:moveTo>
                    <a:pt x="6" y="7"/>
                  </a:moveTo>
                  <a:cubicBezTo>
                    <a:pt x="41" y="53"/>
                    <a:pt x="48" y="132"/>
                    <a:pt x="41" y="199"/>
                  </a:cubicBezTo>
                  <a:cubicBezTo>
                    <a:pt x="41" y="197"/>
                    <a:pt x="35" y="194"/>
                    <a:pt x="35" y="192"/>
                  </a:cubicBezTo>
                  <a:cubicBezTo>
                    <a:pt x="43" y="127"/>
                    <a:pt x="37" y="48"/>
                    <a:pt x="2" y="3"/>
                  </a:cubicBezTo>
                  <a:cubicBezTo>
                    <a:pt x="0" y="0"/>
                    <a:pt x="5" y="6"/>
                    <a:pt x="6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4" name="Freeform 142"/>
            <p:cNvSpPr>
              <a:spLocks/>
            </p:cNvSpPr>
            <p:nvPr/>
          </p:nvSpPr>
          <p:spPr bwMode="auto">
            <a:xfrm>
              <a:off x="4391804" y="6005698"/>
              <a:ext cx="89238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2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5" name="Freeform 143"/>
            <p:cNvSpPr>
              <a:spLocks/>
            </p:cNvSpPr>
            <p:nvPr/>
          </p:nvSpPr>
          <p:spPr bwMode="auto">
            <a:xfrm>
              <a:off x="4466952" y="5971371"/>
              <a:ext cx="129942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6" name="Freeform 144"/>
            <p:cNvSpPr>
              <a:spLocks/>
            </p:cNvSpPr>
            <p:nvPr/>
          </p:nvSpPr>
          <p:spPr bwMode="auto">
            <a:xfrm>
              <a:off x="4424681" y="6017468"/>
              <a:ext cx="73582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2" y="340"/>
                </a:cxn>
                <a:cxn ang="0">
                  <a:pos x="45" y="4"/>
                </a:cxn>
                <a:cxn ang="0">
                  <a:pos x="42" y="12"/>
                </a:cxn>
              </a:cxnLst>
              <a:rect l="0" t="0" r="r" b="b"/>
              <a:pathLst>
                <a:path w="47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2" y="343"/>
                    <a:pt x="12" y="340"/>
                  </a:cubicBezTo>
                  <a:cubicBezTo>
                    <a:pt x="5" y="225"/>
                    <a:pt x="11" y="84"/>
                    <a:pt x="45" y="4"/>
                  </a:cubicBezTo>
                  <a:cubicBezTo>
                    <a:pt x="47" y="0"/>
                    <a:pt x="42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7" name="Freeform 145"/>
            <p:cNvSpPr>
              <a:spLocks/>
            </p:cNvSpPr>
            <p:nvPr/>
          </p:nvSpPr>
          <p:spPr bwMode="auto">
            <a:xfrm>
              <a:off x="4512354" y="6053756"/>
              <a:ext cx="114287" cy="308944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3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3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8" name="Freeform 146"/>
            <p:cNvSpPr>
              <a:spLocks/>
            </p:cNvSpPr>
            <p:nvPr/>
          </p:nvSpPr>
          <p:spPr bwMode="auto">
            <a:xfrm>
              <a:off x="4343271" y="5978237"/>
              <a:ext cx="89238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2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8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2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9" name="Freeform 147"/>
            <p:cNvSpPr>
              <a:spLocks/>
            </p:cNvSpPr>
            <p:nvPr/>
          </p:nvSpPr>
          <p:spPr bwMode="auto">
            <a:xfrm>
              <a:off x="4412157" y="5971371"/>
              <a:ext cx="129942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0" y="399"/>
                </a:cxn>
                <a:cxn ang="0">
                  <a:pos x="61" y="386"/>
                </a:cxn>
                <a:cxn ang="0">
                  <a:pos x="3" y="5"/>
                </a:cxn>
                <a:cxn ang="0">
                  <a:pos x="10" y="14"/>
                </a:cxn>
              </a:cxnLst>
              <a:rect l="0" t="0" r="r" b="b"/>
              <a:pathLst>
                <a:path w="83" h="399">
                  <a:moveTo>
                    <a:pt x="10" y="14"/>
                  </a:moveTo>
                  <a:cubicBezTo>
                    <a:pt x="72" y="107"/>
                    <a:pt x="83" y="265"/>
                    <a:pt x="70" y="399"/>
                  </a:cubicBezTo>
                  <a:cubicBezTo>
                    <a:pt x="71" y="395"/>
                    <a:pt x="61" y="389"/>
                    <a:pt x="61" y="386"/>
                  </a:cubicBezTo>
                  <a:cubicBezTo>
                    <a:pt x="74" y="255"/>
                    <a:pt x="64" y="96"/>
                    <a:pt x="3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0" name="Freeform 148"/>
            <p:cNvSpPr>
              <a:spLocks/>
            </p:cNvSpPr>
            <p:nvPr/>
          </p:nvSpPr>
          <p:spPr bwMode="auto">
            <a:xfrm>
              <a:off x="3386704" y="6025314"/>
              <a:ext cx="180041" cy="337386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97" y="344"/>
                </a:cxn>
                <a:cxn ang="0">
                  <a:pos x="84" y="332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15" h="344">
                  <a:moveTo>
                    <a:pt x="14" y="13"/>
                  </a:moveTo>
                  <a:cubicBezTo>
                    <a:pt x="99" y="93"/>
                    <a:pt x="115" y="228"/>
                    <a:pt x="97" y="344"/>
                  </a:cubicBezTo>
                  <a:cubicBezTo>
                    <a:pt x="97" y="341"/>
                    <a:pt x="84" y="335"/>
                    <a:pt x="84" y="332"/>
                  </a:cubicBezTo>
                  <a:cubicBezTo>
                    <a:pt x="102" y="220"/>
                    <a:pt x="88" y="83"/>
                    <a:pt x="5" y="5"/>
                  </a:cubicBezTo>
                  <a:cubicBezTo>
                    <a:pt x="0" y="0"/>
                    <a:pt x="12" y="11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1" name="Freeform 149"/>
            <p:cNvSpPr>
              <a:spLocks/>
            </p:cNvSpPr>
            <p:nvPr/>
          </p:nvSpPr>
          <p:spPr bwMode="auto">
            <a:xfrm>
              <a:off x="3443065" y="6053756"/>
              <a:ext cx="112721" cy="308944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2" name="Freeform 150"/>
            <p:cNvSpPr>
              <a:spLocks/>
            </p:cNvSpPr>
            <p:nvPr/>
          </p:nvSpPr>
          <p:spPr bwMode="auto">
            <a:xfrm>
              <a:off x="3350695" y="6076314"/>
              <a:ext cx="165951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6" h="292">
                  <a:moveTo>
                    <a:pt x="12" y="11"/>
                  </a:moveTo>
                  <a:cubicBezTo>
                    <a:pt x="91" y="79"/>
                    <a:pt x="106" y="194"/>
                    <a:pt x="89" y="292"/>
                  </a:cubicBezTo>
                  <a:cubicBezTo>
                    <a:pt x="90" y="289"/>
                    <a:pt x="77" y="285"/>
                    <a:pt x="78" y="282"/>
                  </a:cubicBezTo>
                  <a:cubicBezTo>
                    <a:pt x="94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3" name="Freeform 151"/>
            <p:cNvSpPr>
              <a:spLocks/>
            </p:cNvSpPr>
            <p:nvPr/>
          </p:nvSpPr>
          <p:spPr bwMode="auto">
            <a:xfrm>
              <a:off x="3418015" y="5939986"/>
              <a:ext cx="89238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30" y="431"/>
                </a:cxn>
                <a:cxn ang="0">
                  <a:pos x="37" y="414"/>
                </a:cxn>
                <a:cxn ang="0">
                  <a:pos x="54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5" y="298"/>
                    <a:pt x="30" y="431"/>
                  </a:cubicBezTo>
                  <a:cubicBezTo>
                    <a:pt x="29" y="428"/>
                    <a:pt x="37" y="418"/>
                    <a:pt x="37" y="414"/>
                  </a:cubicBezTo>
                  <a:cubicBezTo>
                    <a:pt x="12" y="285"/>
                    <a:pt x="6" y="119"/>
                    <a:pt x="54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4" name="Freeform 152"/>
            <p:cNvSpPr>
              <a:spLocks/>
            </p:cNvSpPr>
            <p:nvPr/>
          </p:nvSpPr>
          <p:spPr bwMode="auto">
            <a:xfrm>
              <a:off x="3538565" y="6167525"/>
              <a:ext cx="75147" cy="195175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41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6" y="7"/>
                </a:cxn>
              </a:cxnLst>
              <a:rect l="0" t="0" r="r" b="b"/>
              <a:pathLst>
                <a:path w="48" h="199">
                  <a:moveTo>
                    <a:pt x="6" y="7"/>
                  </a:moveTo>
                  <a:cubicBezTo>
                    <a:pt x="42" y="53"/>
                    <a:pt x="48" y="132"/>
                    <a:pt x="41" y="199"/>
                  </a:cubicBezTo>
                  <a:cubicBezTo>
                    <a:pt x="41" y="197"/>
                    <a:pt x="35" y="194"/>
                    <a:pt x="35" y="192"/>
                  </a:cubicBezTo>
                  <a:cubicBezTo>
                    <a:pt x="43" y="127"/>
                    <a:pt x="37" y="48"/>
                    <a:pt x="2" y="3"/>
                  </a:cubicBezTo>
                  <a:cubicBezTo>
                    <a:pt x="0" y="0"/>
                    <a:pt x="5" y="6"/>
                    <a:pt x="6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5" name="Freeform 153"/>
            <p:cNvSpPr>
              <a:spLocks/>
            </p:cNvSpPr>
            <p:nvPr/>
          </p:nvSpPr>
          <p:spPr bwMode="auto">
            <a:xfrm>
              <a:off x="3515081" y="6005698"/>
              <a:ext cx="89238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3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6" name="Freeform 154"/>
            <p:cNvSpPr>
              <a:spLocks/>
            </p:cNvSpPr>
            <p:nvPr/>
          </p:nvSpPr>
          <p:spPr bwMode="auto">
            <a:xfrm>
              <a:off x="3590229" y="5971371"/>
              <a:ext cx="129942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3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5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7" name="Freeform 155"/>
            <p:cNvSpPr>
              <a:spLocks/>
            </p:cNvSpPr>
            <p:nvPr/>
          </p:nvSpPr>
          <p:spPr bwMode="auto">
            <a:xfrm>
              <a:off x="3547958" y="6017468"/>
              <a:ext cx="73582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2" y="340"/>
                </a:cxn>
                <a:cxn ang="0">
                  <a:pos x="45" y="4"/>
                </a:cxn>
                <a:cxn ang="0">
                  <a:pos x="42" y="12"/>
                </a:cxn>
              </a:cxnLst>
              <a:rect l="0" t="0" r="r" b="b"/>
              <a:pathLst>
                <a:path w="47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3" y="343"/>
                    <a:pt x="12" y="340"/>
                  </a:cubicBezTo>
                  <a:cubicBezTo>
                    <a:pt x="5" y="225"/>
                    <a:pt x="11" y="84"/>
                    <a:pt x="45" y="4"/>
                  </a:cubicBezTo>
                  <a:cubicBezTo>
                    <a:pt x="47" y="0"/>
                    <a:pt x="42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8" name="Freeform 156"/>
            <p:cNvSpPr>
              <a:spLocks/>
            </p:cNvSpPr>
            <p:nvPr/>
          </p:nvSpPr>
          <p:spPr bwMode="auto">
            <a:xfrm>
              <a:off x="3635631" y="6053756"/>
              <a:ext cx="114287" cy="308944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3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3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9" name="Freeform 157"/>
            <p:cNvSpPr>
              <a:spLocks/>
            </p:cNvSpPr>
            <p:nvPr/>
          </p:nvSpPr>
          <p:spPr bwMode="auto">
            <a:xfrm>
              <a:off x="3466548" y="5978237"/>
              <a:ext cx="89238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2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8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2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0" name="Freeform 158"/>
            <p:cNvSpPr>
              <a:spLocks/>
            </p:cNvSpPr>
            <p:nvPr/>
          </p:nvSpPr>
          <p:spPr bwMode="auto">
            <a:xfrm>
              <a:off x="3535434" y="5971371"/>
              <a:ext cx="129942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1" y="399"/>
                </a:cxn>
                <a:cxn ang="0">
                  <a:pos x="61" y="386"/>
                </a:cxn>
                <a:cxn ang="0">
                  <a:pos x="3" y="5"/>
                </a:cxn>
                <a:cxn ang="0">
                  <a:pos x="10" y="14"/>
                </a:cxn>
              </a:cxnLst>
              <a:rect l="0" t="0" r="r" b="b"/>
              <a:pathLst>
                <a:path w="83" h="399">
                  <a:moveTo>
                    <a:pt x="10" y="14"/>
                  </a:moveTo>
                  <a:cubicBezTo>
                    <a:pt x="72" y="107"/>
                    <a:pt x="83" y="265"/>
                    <a:pt x="71" y="399"/>
                  </a:cubicBezTo>
                  <a:cubicBezTo>
                    <a:pt x="71" y="396"/>
                    <a:pt x="61" y="389"/>
                    <a:pt x="61" y="386"/>
                  </a:cubicBezTo>
                  <a:cubicBezTo>
                    <a:pt x="74" y="255"/>
                    <a:pt x="64" y="96"/>
                    <a:pt x="3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1" name="Freeform 159"/>
            <p:cNvSpPr>
              <a:spLocks/>
            </p:cNvSpPr>
            <p:nvPr/>
          </p:nvSpPr>
          <p:spPr bwMode="auto">
            <a:xfrm>
              <a:off x="4692395" y="5927236"/>
              <a:ext cx="344427" cy="432522"/>
            </a:xfrm>
            <a:custGeom>
              <a:avLst/>
              <a:gdLst/>
              <a:ahLst/>
              <a:cxnLst>
                <a:cxn ang="0">
                  <a:pos x="194" y="15"/>
                </a:cxn>
                <a:cxn ang="0">
                  <a:pos x="35" y="441"/>
                </a:cxn>
                <a:cxn ang="0">
                  <a:pos x="58" y="427"/>
                </a:cxn>
                <a:cxn ang="0">
                  <a:pos x="211" y="5"/>
                </a:cxn>
                <a:cxn ang="0">
                  <a:pos x="194" y="15"/>
                </a:cxn>
              </a:cxnLst>
              <a:rect l="0" t="0" r="r" b="b"/>
              <a:pathLst>
                <a:path w="220" h="441">
                  <a:moveTo>
                    <a:pt x="194" y="15"/>
                  </a:moveTo>
                  <a:cubicBezTo>
                    <a:pt x="30" y="118"/>
                    <a:pt x="0" y="293"/>
                    <a:pt x="35" y="441"/>
                  </a:cubicBezTo>
                  <a:cubicBezTo>
                    <a:pt x="34" y="438"/>
                    <a:pt x="59" y="431"/>
                    <a:pt x="58" y="427"/>
                  </a:cubicBezTo>
                  <a:cubicBezTo>
                    <a:pt x="25" y="283"/>
                    <a:pt x="51" y="106"/>
                    <a:pt x="211" y="5"/>
                  </a:cubicBezTo>
                  <a:cubicBezTo>
                    <a:pt x="220" y="0"/>
                    <a:pt x="197" y="14"/>
                    <a:pt x="194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2" name="Freeform 160"/>
            <p:cNvSpPr>
              <a:spLocks/>
            </p:cNvSpPr>
            <p:nvPr/>
          </p:nvSpPr>
          <p:spPr bwMode="auto">
            <a:xfrm>
              <a:off x="4687698" y="5813467"/>
              <a:ext cx="154992" cy="523733"/>
            </a:xfrm>
            <a:custGeom>
              <a:avLst/>
              <a:gdLst/>
              <a:ahLst/>
              <a:cxnLst>
                <a:cxn ang="0">
                  <a:pos x="87" y="19"/>
                </a:cxn>
                <a:cxn ang="0">
                  <a:pos x="15" y="534"/>
                </a:cxn>
                <a:cxn ang="0">
                  <a:pos x="26" y="516"/>
                </a:cxn>
                <a:cxn ang="0">
                  <a:pos x="95" y="6"/>
                </a:cxn>
                <a:cxn ang="0">
                  <a:pos x="87" y="19"/>
                </a:cxn>
              </a:cxnLst>
              <a:rect l="0" t="0" r="r" b="b"/>
              <a:pathLst>
                <a:path w="99" h="534">
                  <a:moveTo>
                    <a:pt x="87" y="19"/>
                  </a:moveTo>
                  <a:cubicBezTo>
                    <a:pt x="13" y="143"/>
                    <a:pt x="0" y="354"/>
                    <a:pt x="15" y="534"/>
                  </a:cubicBezTo>
                  <a:cubicBezTo>
                    <a:pt x="15" y="530"/>
                    <a:pt x="27" y="521"/>
                    <a:pt x="26" y="516"/>
                  </a:cubicBezTo>
                  <a:cubicBezTo>
                    <a:pt x="11" y="342"/>
                    <a:pt x="23" y="128"/>
                    <a:pt x="95" y="6"/>
                  </a:cubicBezTo>
                  <a:cubicBezTo>
                    <a:pt x="99" y="0"/>
                    <a:pt x="89" y="17"/>
                    <a:pt x="87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3" name="Freeform 161"/>
            <p:cNvSpPr>
              <a:spLocks/>
            </p:cNvSpPr>
            <p:nvPr/>
          </p:nvSpPr>
          <p:spPr bwMode="auto">
            <a:xfrm>
              <a:off x="4380845" y="5862505"/>
              <a:ext cx="234837" cy="467830"/>
            </a:xfrm>
            <a:custGeom>
              <a:avLst/>
              <a:gdLst/>
              <a:ahLst/>
              <a:cxnLst>
                <a:cxn ang="0">
                  <a:pos x="130" y="20"/>
                </a:cxn>
                <a:cxn ang="0">
                  <a:pos x="78" y="477"/>
                </a:cxn>
                <a:cxn ang="0">
                  <a:pos x="97" y="459"/>
                </a:cxn>
                <a:cxn ang="0">
                  <a:pos x="143" y="7"/>
                </a:cxn>
                <a:cxn ang="0">
                  <a:pos x="130" y="20"/>
                </a:cxn>
              </a:cxnLst>
              <a:rect l="0" t="0" r="r" b="b"/>
              <a:pathLst>
                <a:path w="150" h="477">
                  <a:moveTo>
                    <a:pt x="130" y="20"/>
                  </a:moveTo>
                  <a:cubicBezTo>
                    <a:pt x="0" y="147"/>
                    <a:pt x="12" y="329"/>
                    <a:pt x="78" y="477"/>
                  </a:cubicBezTo>
                  <a:cubicBezTo>
                    <a:pt x="76" y="473"/>
                    <a:pt x="98" y="462"/>
                    <a:pt x="97" y="459"/>
                  </a:cubicBezTo>
                  <a:cubicBezTo>
                    <a:pt x="33" y="316"/>
                    <a:pt x="16" y="131"/>
                    <a:pt x="143" y="7"/>
                  </a:cubicBezTo>
                  <a:cubicBezTo>
                    <a:pt x="150" y="0"/>
                    <a:pt x="132" y="17"/>
                    <a:pt x="130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4" name="Freeform 162"/>
            <p:cNvSpPr>
              <a:spLocks/>
            </p:cNvSpPr>
            <p:nvPr/>
          </p:nvSpPr>
          <p:spPr bwMode="auto">
            <a:xfrm>
              <a:off x="4463821" y="5839947"/>
              <a:ext cx="344427" cy="433503"/>
            </a:xfrm>
            <a:custGeom>
              <a:avLst/>
              <a:gdLst/>
              <a:ahLst/>
              <a:cxnLst>
                <a:cxn ang="0">
                  <a:pos x="194" y="16"/>
                </a:cxn>
                <a:cxn ang="0">
                  <a:pos x="34" y="442"/>
                </a:cxn>
                <a:cxn ang="0">
                  <a:pos x="58" y="427"/>
                </a:cxn>
                <a:cxn ang="0">
                  <a:pos x="211" y="6"/>
                </a:cxn>
                <a:cxn ang="0">
                  <a:pos x="194" y="16"/>
                </a:cxn>
              </a:cxnLst>
              <a:rect l="0" t="0" r="r" b="b"/>
              <a:pathLst>
                <a:path w="220" h="442">
                  <a:moveTo>
                    <a:pt x="194" y="16"/>
                  </a:moveTo>
                  <a:cubicBezTo>
                    <a:pt x="30" y="119"/>
                    <a:pt x="0" y="293"/>
                    <a:pt x="34" y="442"/>
                  </a:cubicBezTo>
                  <a:cubicBezTo>
                    <a:pt x="33" y="438"/>
                    <a:pt x="59" y="431"/>
                    <a:pt x="58" y="427"/>
                  </a:cubicBezTo>
                  <a:cubicBezTo>
                    <a:pt x="25" y="283"/>
                    <a:pt x="50" y="106"/>
                    <a:pt x="211" y="6"/>
                  </a:cubicBezTo>
                  <a:cubicBezTo>
                    <a:pt x="220" y="0"/>
                    <a:pt x="197" y="14"/>
                    <a:pt x="194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5" name="Freeform 163"/>
            <p:cNvSpPr>
              <a:spLocks/>
            </p:cNvSpPr>
            <p:nvPr/>
          </p:nvSpPr>
          <p:spPr bwMode="auto">
            <a:xfrm>
              <a:off x="4751886" y="5837985"/>
              <a:ext cx="154993" cy="524715"/>
            </a:xfrm>
            <a:custGeom>
              <a:avLst/>
              <a:gdLst/>
              <a:ahLst/>
              <a:cxnLst>
                <a:cxn ang="0">
                  <a:pos x="88" y="20"/>
                </a:cxn>
                <a:cxn ang="0">
                  <a:pos x="16" y="535"/>
                </a:cxn>
                <a:cxn ang="0">
                  <a:pos x="26" y="517"/>
                </a:cxn>
                <a:cxn ang="0">
                  <a:pos x="95" y="7"/>
                </a:cxn>
                <a:cxn ang="0">
                  <a:pos x="88" y="20"/>
                </a:cxn>
              </a:cxnLst>
              <a:rect l="0" t="0" r="r" b="b"/>
              <a:pathLst>
                <a:path w="99" h="535">
                  <a:moveTo>
                    <a:pt x="88" y="20"/>
                  </a:moveTo>
                  <a:cubicBezTo>
                    <a:pt x="14" y="144"/>
                    <a:pt x="0" y="355"/>
                    <a:pt x="16" y="535"/>
                  </a:cubicBezTo>
                  <a:cubicBezTo>
                    <a:pt x="15" y="530"/>
                    <a:pt x="27" y="522"/>
                    <a:pt x="26" y="517"/>
                  </a:cubicBezTo>
                  <a:cubicBezTo>
                    <a:pt x="11" y="343"/>
                    <a:pt x="23" y="129"/>
                    <a:pt x="95" y="7"/>
                  </a:cubicBezTo>
                  <a:cubicBezTo>
                    <a:pt x="99" y="0"/>
                    <a:pt x="89" y="18"/>
                    <a:pt x="88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6" name="Freeform 164"/>
            <p:cNvSpPr>
              <a:spLocks/>
            </p:cNvSpPr>
            <p:nvPr/>
          </p:nvSpPr>
          <p:spPr bwMode="auto">
            <a:xfrm>
              <a:off x="4772239" y="5890947"/>
              <a:ext cx="236402" cy="467830"/>
            </a:xfrm>
            <a:custGeom>
              <a:avLst/>
              <a:gdLst/>
              <a:ahLst/>
              <a:cxnLst>
                <a:cxn ang="0">
                  <a:pos x="130" y="19"/>
                </a:cxn>
                <a:cxn ang="0">
                  <a:pos x="78" y="477"/>
                </a:cxn>
                <a:cxn ang="0">
                  <a:pos x="97" y="458"/>
                </a:cxn>
                <a:cxn ang="0">
                  <a:pos x="144" y="7"/>
                </a:cxn>
                <a:cxn ang="0">
                  <a:pos x="130" y="19"/>
                </a:cxn>
              </a:cxnLst>
              <a:rect l="0" t="0" r="r" b="b"/>
              <a:pathLst>
                <a:path w="151" h="477">
                  <a:moveTo>
                    <a:pt x="130" y="19"/>
                  </a:moveTo>
                  <a:cubicBezTo>
                    <a:pt x="0" y="147"/>
                    <a:pt x="12" y="329"/>
                    <a:pt x="78" y="477"/>
                  </a:cubicBezTo>
                  <a:cubicBezTo>
                    <a:pt x="76" y="473"/>
                    <a:pt x="99" y="462"/>
                    <a:pt x="97" y="458"/>
                  </a:cubicBezTo>
                  <a:cubicBezTo>
                    <a:pt x="33" y="316"/>
                    <a:pt x="17" y="131"/>
                    <a:pt x="144" y="7"/>
                  </a:cubicBezTo>
                  <a:cubicBezTo>
                    <a:pt x="151" y="0"/>
                    <a:pt x="132" y="17"/>
                    <a:pt x="130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7" name="Freeform 165"/>
            <p:cNvSpPr>
              <a:spLocks/>
            </p:cNvSpPr>
            <p:nvPr/>
          </p:nvSpPr>
          <p:spPr bwMode="auto">
            <a:xfrm>
              <a:off x="4487304" y="5740889"/>
              <a:ext cx="270845" cy="593369"/>
            </a:xfrm>
            <a:custGeom>
              <a:avLst/>
              <a:gdLst/>
              <a:ahLst/>
              <a:cxnLst>
                <a:cxn ang="0">
                  <a:pos x="20" y="21"/>
                </a:cxn>
                <a:cxn ang="0">
                  <a:pos x="146" y="605"/>
                </a:cxn>
                <a:cxn ang="0">
                  <a:pos x="128" y="585"/>
                </a:cxn>
                <a:cxn ang="0">
                  <a:pos x="7" y="7"/>
                </a:cxn>
                <a:cxn ang="0">
                  <a:pos x="20" y="21"/>
                </a:cxn>
              </a:cxnLst>
              <a:rect l="0" t="0" r="r" b="b"/>
              <a:pathLst>
                <a:path w="173" h="605">
                  <a:moveTo>
                    <a:pt x="20" y="21"/>
                  </a:moveTo>
                  <a:cubicBezTo>
                    <a:pt x="150" y="162"/>
                    <a:pt x="173" y="401"/>
                    <a:pt x="146" y="605"/>
                  </a:cubicBezTo>
                  <a:cubicBezTo>
                    <a:pt x="147" y="600"/>
                    <a:pt x="127" y="590"/>
                    <a:pt x="128" y="585"/>
                  </a:cubicBezTo>
                  <a:cubicBezTo>
                    <a:pt x="154" y="387"/>
                    <a:pt x="133" y="145"/>
                    <a:pt x="7" y="7"/>
                  </a:cubicBezTo>
                  <a:cubicBezTo>
                    <a:pt x="0" y="0"/>
                    <a:pt x="18" y="19"/>
                    <a:pt x="20" y="2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8" name="Freeform 166"/>
            <p:cNvSpPr>
              <a:spLocks/>
            </p:cNvSpPr>
            <p:nvPr/>
          </p:nvSpPr>
          <p:spPr bwMode="auto">
            <a:xfrm>
              <a:off x="4529575" y="5678120"/>
              <a:ext cx="272410" cy="593369"/>
            </a:xfrm>
            <a:custGeom>
              <a:avLst/>
              <a:gdLst/>
              <a:ahLst/>
              <a:cxnLst>
                <a:cxn ang="0">
                  <a:pos x="21" y="22"/>
                </a:cxn>
                <a:cxn ang="0">
                  <a:pos x="147" y="605"/>
                </a:cxn>
                <a:cxn ang="0">
                  <a:pos x="128" y="585"/>
                </a:cxn>
                <a:cxn ang="0">
                  <a:pos x="7" y="8"/>
                </a:cxn>
                <a:cxn ang="0">
                  <a:pos x="21" y="22"/>
                </a:cxn>
              </a:cxnLst>
              <a:rect l="0" t="0" r="r" b="b"/>
              <a:pathLst>
                <a:path w="174" h="605">
                  <a:moveTo>
                    <a:pt x="21" y="22"/>
                  </a:moveTo>
                  <a:cubicBezTo>
                    <a:pt x="150" y="162"/>
                    <a:pt x="174" y="401"/>
                    <a:pt x="147" y="605"/>
                  </a:cubicBezTo>
                  <a:cubicBezTo>
                    <a:pt x="147" y="600"/>
                    <a:pt x="127" y="590"/>
                    <a:pt x="128" y="585"/>
                  </a:cubicBezTo>
                  <a:cubicBezTo>
                    <a:pt x="154" y="388"/>
                    <a:pt x="134" y="145"/>
                    <a:pt x="7" y="8"/>
                  </a:cubicBezTo>
                  <a:cubicBezTo>
                    <a:pt x="0" y="0"/>
                    <a:pt x="18" y="19"/>
                    <a:pt x="21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9" name="Freeform 167"/>
            <p:cNvSpPr>
              <a:spLocks/>
            </p:cNvSpPr>
            <p:nvPr/>
          </p:nvSpPr>
          <p:spPr bwMode="auto">
            <a:xfrm>
              <a:off x="4576542" y="5623196"/>
              <a:ext cx="122115" cy="716947"/>
            </a:xfrm>
            <a:custGeom>
              <a:avLst/>
              <a:gdLst/>
              <a:ahLst/>
              <a:cxnLst>
                <a:cxn ang="0">
                  <a:pos x="9" y="26"/>
                </a:cxn>
                <a:cxn ang="0">
                  <a:pos x="66" y="731"/>
                </a:cxn>
                <a:cxn ang="0">
                  <a:pos x="57" y="707"/>
                </a:cxn>
                <a:cxn ang="0">
                  <a:pos x="3" y="9"/>
                </a:cxn>
                <a:cxn ang="0">
                  <a:pos x="9" y="26"/>
                </a:cxn>
              </a:cxnLst>
              <a:rect l="0" t="0" r="r" b="b"/>
              <a:pathLst>
                <a:path w="78" h="731">
                  <a:moveTo>
                    <a:pt x="9" y="26"/>
                  </a:moveTo>
                  <a:cubicBezTo>
                    <a:pt x="67" y="196"/>
                    <a:pt x="78" y="485"/>
                    <a:pt x="66" y="731"/>
                  </a:cubicBezTo>
                  <a:cubicBezTo>
                    <a:pt x="66" y="725"/>
                    <a:pt x="57" y="713"/>
                    <a:pt x="57" y="707"/>
                  </a:cubicBezTo>
                  <a:cubicBezTo>
                    <a:pt x="69" y="468"/>
                    <a:pt x="60" y="175"/>
                    <a:pt x="3" y="9"/>
                  </a:cubicBezTo>
                  <a:cubicBezTo>
                    <a:pt x="0" y="0"/>
                    <a:pt x="8" y="23"/>
                    <a:pt x="9" y="2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0" name="Freeform 168"/>
            <p:cNvSpPr>
              <a:spLocks/>
            </p:cNvSpPr>
            <p:nvPr/>
          </p:nvSpPr>
          <p:spPr bwMode="auto">
            <a:xfrm>
              <a:off x="4482607" y="5693812"/>
              <a:ext cx="184739" cy="641426"/>
            </a:xfrm>
            <a:custGeom>
              <a:avLst/>
              <a:gdLst/>
              <a:ahLst/>
              <a:cxnLst>
                <a:cxn ang="0">
                  <a:pos x="16" y="27"/>
                </a:cxn>
                <a:cxn ang="0">
                  <a:pos x="57" y="654"/>
                </a:cxn>
                <a:cxn ang="0">
                  <a:pos x="42" y="629"/>
                </a:cxn>
                <a:cxn ang="0">
                  <a:pos x="5" y="10"/>
                </a:cxn>
                <a:cxn ang="0">
                  <a:pos x="16" y="27"/>
                </a:cxn>
              </a:cxnLst>
              <a:rect l="0" t="0" r="r" b="b"/>
              <a:pathLst>
                <a:path w="118" h="654">
                  <a:moveTo>
                    <a:pt x="16" y="27"/>
                  </a:moveTo>
                  <a:cubicBezTo>
                    <a:pt x="118" y="202"/>
                    <a:pt x="109" y="452"/>
                    <a:pt x="57" y="654"/>
                  </a:cubicBezTo>
                  <a:cubicBezTo>
                    <a:pt x="58" y="649"/>
                    <a:pt x="41" y="634"/>
                    <a:pt x="42" y="629"/>
                  </a:cubicBezTo>
                  <a:cubicBezTo>
                    <a:pt x="92" y="433"/>
                    <a:pt x="105" y="180"/>
                    <a:pt x="5" y="10"/>
                  </a:cubicBezTo>
                  <a:cubicBezTo>
                    <a:pt x="0" y="0"/>
                    <a:pt x="14" y="24"/>
                    <a:pt x="16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1" name="Freeform 169"/>
            <p:cNvSpPr>
              <a:spLocks/>
            </p:cNvSpPr>
            <p:nvPr/>
          </p:nvSpPr>
          <p:spPr bwMode="auto">
            <a:xfrm>
              <a:off x="4260296" y="6012564"/>
              <a:ext cx="154992" cy="296194"/>
            </a:xfrm>
            <a:custGeom>
              <a:avLst/>
              <a:gdLst/>
              <a:ahLst/>
              <a:cxnLst>
                <a:cxn ang="0">
                  <a:pos x="88" y="11"/>
                </a:cxn>
                <a:cxn ang="0">
                  <a:pos x="15" y="302"/>
                </a:cxn>
                <a:cxn ang="0">
                  <a:pos x="26" y="292"/>
                </a:cxn>
                <a:cxn ang="0">
                  <a:pos x="95" y="4"/>
                </a:cxn>
                <a:cxn ang="0">
                  <a:pos x="88" y="11"/>
                </a:cxn>
              </a:cxnLst>
              <a:rect l="0" t="0" r="r" b="b"/>
              <a:pathLst>
                <a:path w="99" h="302">
                  <a:moveTo>
                    <a:pt x="88" y="11"/>
                  </a:moveTo>
                  <a:cubicBezTo>
                    <a:pt x="14" y="81"/>
                    <a:pt x="0" y="200"/>
                    <a:pt x="15" y="302"/>
                  </a:cubicBezTo>
                  <a:cubicBezTo>
                    <a:pt x="15" y="299"/>
                    <a:pt x="27" y="294"/>
                    <a:pt x="26" y="292"/>
                  </a:cubicBezTo>
                  <a:cubicBezTo>
                    <a:pt x="11" y="193"/>
                    <a:pt x="23" y="72"/>
                    <a:pt x="95" y="4"/>
                  </a:cubicBezTo>
                  <a:cubicBezTo>
                    <a:pt x="99" y="0"/>
                    <a:pt x="89" y="10"/>
                    <a:pt x="88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2" name="Freeform 170"/>
            <p:cNvSpPr>
              <a:spLocks/>
            </p:cNvSpPr>
            <p:nvPr/>
          </p:nvSpPr>
          <p:spPr bwMode="auto">
            <a:xfrm>
              <a:off x="4280648" y="5781101"/>
              <a:ext cx="186304" cy="541388"/>
            </a:xfrm>
            <a:custGeom>
              <a:avLst/>
              <a:gdLst/>
              <a:ahLst/>
              <a:cxnLst>
                <a:cxn ang="0">
                  <a:pos x="17" y="23"/>
                </a:cxn>
                <a:cxn ang="0">
                  <a:pos x="56" y="552"/>
                </a:cxn>
                <a:cxn ang="0">
                  <a:pos x="41" y="531"/>
                </a:cxn>
                <a:cxn ang="0">
                  <a:pos x="6" y="8"/>
                </a:cxn>
                <a:cxn ang="0">
                  <a:pos x="17" y="23"/>
                </a:cxn>
              </a:cxnLst>
              <a:rect l="0" t="0" r="r" b="b"/>
              <a:pathLst>
                <a:path w="119" h="552">
                  <a:moveTo>
                    <a:pt x="17" y="23"/>
                  </a:moveTo>
                  <a:cubicBezTo>
                    <a:pt x="119" y="170"/>
                    <a:pt x="109" y="382"/>
                    <a:pt x="56" y="552"/>
                  </a:cubicBezTo>
                  <a:cubicBezTo>
                    <a:pt x="57" y="548"/>
                    <a:pt x="40" y="536"/>
                    <a:pt x="41" y="531"/>
                  </a:cubicBezTo>
                  <a:cubicBezTo>
                    <a:pt x="92" y="366"/>
                    <a:pt x="106" y="152"/>
                    <a:pt x="6" y="8"/>
                  </a:cubicBezTo>
                  <a:cubicBezTo>
                    <a:pt x="0" y="0"/>
                    <a:pt x="15" y="21"/>
                    <a:pt x="17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3" name="Freeform 171"/>
            <p:cNvSpPr>
              <a:spLocks/>
            </p:cNvSpPr>
            <p:nvPr/>
          </p:nvSpPr>
          <p:spPr bwMode="auto">
            <a:xfrm>
              <a:off x="4036418" y="5708524"/>
              <a:ext cx="223878" cy="603177"/>
            </a:xfrm>
            <a:custGeom>
              <a:avLst/>
              <a:gdLst/>
              <a:ahLst/>
              <a:cxnLst>
                <a:cxn ang="0">
                  <a:pos x="56" y="25"/>
                </a:cxn>
                <a:cxn ang="0">
                  <a:pos x="15" y="615"/>
                </a:cxn>
                <a:cxn ang="0">
                  <a:pos x="2" y="592"/>
                </a:cxn>
                <a:cxn ang="0">
                  <a:pos x="47" y="9"/>
                </a:cxn>
                <a:cxn ang="0">
                  <a:pos x="56" y="25"/>
                </a:cxn>
              </a:cxnLst>
              <a:rect l="0" t="0" r="r" b="b"/>
              <a:pathLst>
                <a:path w="143" h="615">
                  <a:moveTo>
                    <a:pt x="56" y="25"/>
                  </a:moveTo>
                  <a:cubicBezTo>
                    <a:pt x="143" y="182"/>
                    <a:pt x="99" y="420"/>
                    <a:pt x="15" y="615"/>
                  </a:cubicBezTo>
                  <a:cubicBezTo>
                    <a:pt x="17" y="610"/>
                    <a:pt x="0" y="597"/>
                    <a:pt x="2" y="592"/>
                  </a:cubicBezTo>
                  <a:cubicBezTo>
                    <a:pt x="83" y="403"/>
                    <a:pt x="132" y="163"/>
                    <a:pt x="47" y="9"/>
                  </a:cubicBezTo>
                  <a:cubicBezTo>
                    <a:pt x="42" y="0"/>
                    <a:pt x="54" y="22"/>
                    <a:pt x="56" y="2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4" name="Freeform 172"/>
            <p:cNvSpPr>
              <a:spLocks/>
            </p:cNvSpPr>
            <p:nvPr/>
          </p:nvSpPr>
          <p:spPr bwMode="auto">
            <a:xfrm>
              <a:off x="4243074" y="5822293"/>
              <a:ext cx="154992" cy="523734"/>
            </a:xfrm>
            <a:custGeom>
              <a:avLst/>
              <a:gdLst/>
              <a:ahLst/>
              <a:cxnLst>
                <a:cxn ang="0">
                  <a:pos x="12" y="19"/>
                </a:cxn>
                <a:cxn ang="0">
                  <a:pos x="84" y="534"/>
                </a:cxn>
                <a:cxn ang="0">
                  <a:pos x="73" y="516"/>
                </a:cxn>
                <a:cxn ang="0">
                  <a:pos x="4" y="7"/>
                </a:cxn>
                <a:cxn ang="0">
                  <a:pos x="12" y="19"/>
                </a:cxn>
              </a:cxnLst>
              <a:rect l="0" t="0" r="r" b="b"/>
              <a:pathLst>
                <a:path w="99" h="534">
                  <a:moveTo>
                    <a:pt x="12" y="19"/>
                  </a:moveTo>
                  <a:cubicBezTo>
                    <a:pt x="86" y="143"/>
                    <a:pt x="99" y="354"/>
                    <a:pt x="84" y="534"/>
                  </a:cubicBezTo>
                  <a:cubicBezTo>
                    <a:pt x="84" y="530"/>
                    <a:pt x="72" y="521"/>
                    <a:pt x="73" y="516"/>
                  </a:cubicBezTo>
                  <a:cubicBezTo>
                    <a:pt x="88" y="342"/>
                    <a:pt x="76" y="128"/>
                    <a:pt x="4" y="7"/>
                  </a:cubicBezTo>
                  <a:cubicBezTo>
                    <a:pt x="0" y="0"/>
                    <a:pt x="10" y="17"/>
                    <a:pt x="12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5" name="Freeform 173"/>
            <p:cNvSpPr>
              <a:spLocks/>
            </p:cNvSpPr>
            <p:nvPr/>
          </p:nvSpPr>
          <p:spPr bwMode="auto">
            <a:xfrm>
              <a:off x="3978492" y="5862505"/>
              <a:ext cx="236402" cy="467830"/>
            </a:xfrm>
            <a:custGeom>
              <a:avLst/>
              <a:gdLst/>
              <a:ahLst/>
              <a:cxnLst>
                <a:cxn ang="0">
                  <a:pos x="21" y="19"/>
                </a:cxn>
                <a:cxn ang="0">
                  <a:pos x="73" y="477"/>
                </a:cxn>
                <a:cxn ang="0">
                  <a:pos x="54" y="459"/>
                </a:cxn>
                <a:cxn ang="0">
                  <a:pos x="7" y="7"/>
                </a:cxn>
                <a:cxn ang="0">
                  <a:pos x="21" y="19"/>
                </a:cxn>
              </a:cxnLst>
              <a:rect l="0" t="0" r="r" b="b"/>
              <a:pathLst>
                <a:path w="151" h="477">
                  <a:moveTo>
                    <a:pt x="21" y="19"/>
                  </a:moveTo>
                  <a:cubicBezTo>
                    <a:pt x="151" y="147"/>
                    <a:pt x="138" y="329"/>
                    <a:pt x="73" y="477"/>
                  </a:cubicBezTo>
                  <a:cubicBezTo>
                    <a:pt x="74" y="473"/>
                    <a:pt x="52" y="462"/>
                    <a:pt x="54" y="459"/>
                  </a:cubicBezTo>
                  <a:cubicBezTo>
                    <a:pt x="117" y="316"/>
                    <a:pt x="134" y="131"/>
                    <a:pt x="7" y="7"/>
                  </a:cubicBezTo>
                  <a:cubicBezTo>
                    <a:pt x="0" y="0"/>
                    <a:pt x="18" y="17"/>
                    <a:pt x="21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6" name="Freeform 174"/>
            <p:cNvSpPr>
              <a:spLocks/>
            </p:cNvSpPr>
            <p:nvPr/>
          </p:nvSpPr>
          <p:spPr bwMode="auto">
            <a:xfrm>
              <a:off x="4380845" y="5760504"/>
              <a:ext cx="186304" cy="582581"/>
            </a:xfrm>
            <a:custGeom>
              <a:avLst/>
              <a:gdLst/>
              <a:ahLst/>
              <a:cxnLst>
                <a:cxn ang="0">
                  <a:pos x="103" y="24"/>
                </a:cxn>
                <a:cxn ang="0">
                  <a:pos x="61" y="594"/>
                </a:cxn>
                <a:cxn ang="0">
                  <a:pos x="76" y="572"/>
                </a:cxn>
                <a:cxn ang="0">
                  <a:pos x="114" y="8"/>
                </a:cxn>
                <a:cxn ang="0">
                  <a:pos x="103" y="24"/>
                </a:cxn>
              </a:cxnLst>
              <a:rect l="0" t="0" r="r" b="b"/>
              <a:pathLst>
                <a:path w="119" h="594">
                  <a:moveTo>
                    <a:pt x="103" y="24"/>
                  </a:moveTo>
                  <a:cubicBezTo>
                    <a:pt x="0" y="183"/>
                    <a:pt x="9" y="411"/>
                    <a:pt x="61" y="594"/>
                  </a:cubicBezTo>
                  <a:cubicBezTo>
                    <a:pt x="60" y="590"/>
                    <a:pt x="77" y="576"/>
                    <a:pt x="76" y="572"/>
                  </a:cubicBezTo>
                  <a:cubicBezTo>
                    <a:pt x="26" y="394"/>
                    <a:pt x="13" y="163"/>
                    <a:pt x="114" y="8"/>
                  </a:cubicBezTo>
                  <a:cubicBezTo>
                    <a:pt x="119" y="0"/>
                    <a:pt x="105" y="22"/>
                    <a:pt x="103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7" name="Freeform 175"/>
            <p:cNvSpPr>
              <a:spLocks/>
            </p:cNvSpPr>
            <p:nvPr/>
          </p:nvSpPr>
          <p:spPr bwMode="auto">
            <a:xfrm>
              <a:off x="3721737" y="5732062"/>
              <a:ext cx="272411" cy="510984"/>
            </a:xfrm>
            <a:custGeom>
              <a:avLst/>
              <a:gdLst/>
              <a:ahLst/>
              <a:cxnLst>
                <a:cxn ang="0">
                  <a:pos x="153" y="19"/>
                </a:cxn>
                <a:cxn ang="0">
                  <a:pos x="27" y="521"/>
                </a:cxn>
                <a:cxn ang="0">
                  <a:pos x="46" y="504"/>
                </a:cxn>
                <a:cxn ang="0">
                  <a:pos x="167" y="7"/>
                </a:cxn>
                <a:cxn ang="0">
                  <a:pos x="153" y="19"/>
                </a:cxn>
              </a:cxnLst>
              <a:rect l="0" t="0" r="r" b="b"/>
              <a:pathLst>
                <a:path w="174" h="521">
                  <a:moveTo>
                    <a:pt x="153" y="19"/>
                  </a:moveTo>
                  <a:cubicBezTo>
                    <a:pt x="24" y="140"/>
                    <a:pt x="0" y="346"/>
                    <a:pt x="27" y="521"/>
                  </a:cubicBezTo>
                  <a:cubicBezTo>
                    <a:pt x="27" y="517"/>
                    <a:pt x="47" y="508"/>
                    <a:pt x="46" y="504"/>
                  </a:cubicBezTo>
                  <a:cubicBezTo>
                    <a:pt x="20" y="334"/>
                    <a:pt x="40" y="125"/>
                    <a:pt x="167" y="7"/>
                  </a:cubicBezTo>
                  <a:cubicBezTo>
                    <a:pt x="174" y="0"/>
                    <a:pt x="156" y="17"/>
                    <a:pt x="15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8" name="Freeform 176"/>
            <p:cNvSpPr>
              <a:spLocks/>
            </p:cNvSpPr>
            <p:nvPr/>
          </p:nvSpPr>
          <p:spPr bwMode="auto">
            <a:xfrm>
              <a:off x="4055205" y="5924294"/>
              <a:ext cx="250492" cy="432522"/>
            </a:xfrm>
            <a:custGeom>
              <a:avLst/>
              <a:gdLst/>
              <a:ahLst/>
              <a:cxnLst>
                <a:cxn ang="0">
                  <a:pos x="142" y="15"/>
                </a:cxn>
                <a:cxn ang="0">
                  <a:pos x="25" y="441"/>
                </a:cxn>
                <a:cxn ang="0">
                  <a:pos x="42" y="427"/>
                </a:cxn>
                <a:cxn ang="0">
                  <a:pos x="154" y="5"/>
                </a:cxn>
                <a:cxn ang="0">
                  <a:pos x="142" y="15"/>
                </a:cxn>
              </a:cxnLst>
              <a:rect l="0" t="0" r="r" b="b"/>
              <a:pathLst>
                <a:path w="160" h="441">
                  <a:moveTo>
                    <a:pt x="142" y="15"/>
                  </a:moveTo>
                  <a:cubicBezTo>
                    <a:pt x="22" y="118"/>
                    <a:pt x="0" y="293"/>
                    <a:pt x="25" y="441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7" y="106"/>
                    <a:pt x="154" y="5"/>
                  </a:cubicBezTo>
                  <a:cubicBezTo>
                    <a:pt x="160" y="0"/>
                    <a:pt x="144" y="14"/>
                    <a:pt x="142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9" name="Freeform 177"/>
            <p:cNvSpPr>
              <a:spLocks/>
            </p:cNvSpPr>
            <p:nvPr/>
          </p:nvSpPr>
          <p:spPr bwMode="auto">
            <a:xfrm>
              <a:off x="3962836" y="5810524"/>
              <a:ext cx="112721" cy="523733"/>
            </a:xfrm>
            <a:custGeom>
              <a:avLst/>
              <a:gdLst/>
              <a:ahLst/>
              <a:cxnLst>
                <a:cxn ang="0">
                  <a:pos x="64" y="19"/>
                </a:cxn>
                <a:cxn ang="0">
                  <a:pos x="11" y="534"/>
                </a:cxn>
                <a:cxn ang="0">
                  <a:pos x="19" y="516"/>
                </a:cxn>
                <a:cxn ang="0">
                  <a:pos x="69" y="6"/>
                </a:cxn>
                <a:cxn ang="0">
                  <a:pos x="64" y="19"/>
                </a:cxn>
              </a:cxnLst>
              <a:rect l="0" t="0" r="r" b="b"/>
              <a:pathLst>
                <a:path w="72" h="534">
                  <a:moveTo>
                    <a:pt x="64" y="19"/>
                  </a:moveTo>
                  <a:cubicBezTo>
                    <a:pt x="10" y="143"/>
                    <a:pt x="0" y="354"/>
                    <a:pt x="11" y="534"/>
                  </a:cubicBezTo>
                  <a:cubicBezTo>
                    <a:pt x="11" y="530"/>
                    <a:pt x="19" y="521"/>
                    <a:pt x="19" y="516"/>
                  </a:cubicBezTo>
                  <a:cubicBezTo>
                    <a:pt x="8" y="342"/>
                    <a:pt x="16" y="128"/>
                    <a:pt x="69" y="6"/>
                  </a:cubicBezTo>
                  <a:cubicBezTo>
                    <a:pt x="72" y="0"/>
                    <a:pt x="65" y="17"/>
                    <a:pt x="64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0" name="Freeform 178"/>
            <p:cNvSpPr>
              <a:spLocks/>
            </p:cNvSpPr>
            <p:nvPr/>
          </p:nvSpPr>
          <p:spPr bwMode="auto">
            <a:xfrm>
              <a:off x="3737393" y="5862505"/>
              <a:ext cx="172213" cy="467830"/>
            </a:xfrm>
            <a:custGeom>
              <a:avLst/>
              <a:gdLst/>
              <a:ahLst/>
              <a:cxnLst>
                <a:cxn ang="0">
                  <a:pos x="95" y="20"/>
                </a:cxn>
                <a:cxn ang="0">
                  <a:pos x="57" y="477"/>
                </a:cxn>
                <a:cxn ang="0">
                  <a:pos x="71" y="459"/>
                </a:cxn>
                <a:cxn ang="0">
                  <a:pos x="104" y="7"/>
                </a:cxn>
                <a:cxn ang="0">
                  <a:pos x="95" y="20"/>
                </a:cxn>
              </a:cxnLst>
              <a:rect l="0" t="0" r="r" b="b"/>
              <a:pathLst>
                <a:path w="110" h="477">
                  <a:moveTo>
                    <a:pt x="95" y="20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6" y="473"/>
                    <a:pt x="72" y="463"/>
                    <a:pt x="71" y="459"/>
                  </a:cubicBezTo>
                  <a:cubicBezTo>
                    <a:pt x="24" y="316"/>
                    <a:pt x="12" y="131"/>
                    <a:pt x="104" y="7"/>
                  </a:cubicBezTo>
                  <a:cubicBezTo>
                    <a:pt x="110" y="0"/>
                    <a:pt x="96" y="17"/>
                    <a:pt x="9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1" name="Freeform 179"/>
            <p:cNvSpPr>
              <a:spLocks/>
            </p:cNvSpPr>
            <p:nvPr/>
          </p:nvSpPr>
          <p:spPr bwMode="auto">
            <a:xfrm>
              <a:off x="3798451" y="5839947"/>
              <a:ext cx="250492" cy="433503"/>
            </a:xfrm>
            <a:custGeom>
              <a:avLst/>
              <a:gdLst/>
              <a:ahLst/>
              <a:cxnLst>
                <a:cxn ang="0">
                  <a:pos x="141" y="16"/>
                </a:cxn>
                <a:cxn ang="0">
                  <a:pos x="25" y="442"/>
                </a:cxn>
                <a:cxn ang="0">
                  <a:pos x="42" y="427"/>
                </a:cxn>
                <a:cxn ang="0">
                  <a:pos x="153" y="6"/>
                </a:cxn>
                <a:cxn ang="0">
                  <a:pos x="141" y="16"/>
                </a:cxn>
              </a:cxnLst>
              <a:rect l="0" t="0" r="r" b="b"/>
              <a:pathLst>
                <a:path w="160" h="442">
                  <a:moveTo>
                    <a:pt x="141" y="16"/>
                  </a:moveTo>
                  <a:cubicBezTo>
                    <a:pt x="21" y="119"/>
                    <a:pt x="0" y="293"/>
                    <a:pt x="25" y="442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7" y="106"/>
                    <a:pt x="153" y="6"/>
                  </a:cubicBezTo>
                  <a:cubicBezTo>
                    <a:pt x="160" y="0"/>
                    <a:pt x="143" y="14"/>
                    <a:pt x="14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2" name="Freeform 180"/>
            <p:cNvSpPr>
              <a:spLocks/>
            </p:cNvSpPr>
            <p:nvPr/>
          </p:nvSpPr>
          <p:spPr bwMode="auto">
            <a:xfrm>
              <a:off x="4297869" y="5816409"/>
              <a:ext cx="112722" cy="523733"/>
            </a:xfrm>
            <a:custGeom>
              <a:avLst/>
              <a:gdLst/>
              <a:ahLst/>
              <a:cxnLst>
                <a:cxn ang="0">
                  <a:pos x="64" y="19"/>
                </a:cxn>
                <a:cxn ang="0">
                  <a:pos x="11" y="534"/>
                </a:cxn>
                <a:cxn ang="0">
                  <a:pos x="19" y="516"/>
                </a:cxn>
                <a:cxn ang="0">
                  <a:pos x="69" y="6"/>
                </a:cxn>
                <a:cxn ang="0">
                  <a:pos x="64" y="19"/>
                </a:cxn>
              </a:cxnLst>
              <a:rect l="0" t="0" r="r" b="b"/>
              <a:pathLst>
                <a:path w="72" h="534">
                  <a:moveTo>
                    <a:pt x="64" y="19"/>
                  </a:moveTo>
                  <a:cubicBezTo>
                    <a:pt x="10" y="143"/>
                    <a:pt x="0" y="354"/>
                    <a:pt x="11" y="534"/>
                  </a:cubicBezTo>
                  <a:cubicBezTo>
                    <a:pt x="11" y="530"/>
                    <a:pt x="19" y="521"/>
                    <a:pt x="19" y="516"/>
                  </a:cubicBezTo>
                  <a:cubicBezTo>
                    <a:pt x="8" y="342"/>
                    <a:pt x="17" y="128"/>
                    <a:pt x="69" y="6"/>
                  </a:cubicBezTo>
                  <a:cubicBezTo>
                    <a:pt x="72" y="0"/>
                    <a:pt x="65" y="17"/>
                    <a:pt x="64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3" name="Freeform 181"/>
            <p:cNvSpPr>
              <a:spLocks/>
            </p:cNvSpPr>
            <p:nvPr/>
          </p:nvSpPr>
          <p:spPr bwMode="auto">
            <a:xfrm>
              <a:off x="4311960" y="5868390"/>
              <a:ext cx="172213" cy="467830"/>
            </a:xfrm>
            <a:custGeom>
              <a:avLst/>
              <a:gdLst/>
              <a:ahLst/>
              <a:cxnLst>
                <a:cxn ang="0">
                  <a:pos x="95" y="19"/>
                </a:cxn>
                <a:cxn ang="0">
                  <a:pos x="57" y="477"/>
                </a:cxn>
                <a:cxn ang="0">
                  <a:pos x="71" y="459"/>
                </a:cxn>
                <a:cxn ang="0">
                  <a:pos x="105" y="7"/>
                </a:cxn>
                <a:cxn ang="0">
                  <a:pos x="95" y="19"/>
                </a:cxn>
              </a:cxnLst>
              <a:rect l="0" t="0" r="r" b="b"/>
              <a:pathLst>
                <a:path w="110" h="477">
                  <a:moveTo>
                    <a:pt x="95" y="19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6" y="473"/>
                    <a:pt x="72" y="462"/>
                    <a:pt x="71" y="459"/>
                  </a:cubicBezTo>
                  <a:cubicBezTo>
                    <a:pt x="25" y="316"/>
                    <a:pt x="12" y="131"/>
                    <a:pt x="105" y="7"/>
                  </a:cubicBezTo>
                  <a:cubicBezTo>
                    <a:pt x="110" y="0"/>
                    <a:pt x="97" y="17"/>
                    <a:pt x="95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4" name="Freeform 182"/>
            <p:cNvSpPr>
              <a:spLocks/>
            </p:cNvSpPr>
            <p:nvPr/>
          </p:nvSpPr>
          <p:spPr bwMode="auto">
            <a:xfrm>
              <a:off x="3846983" y="5737947"/>
              <a:ext cx="198829" cy="59336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7" y="605"/>
                </a:cxn>
                <a:cxn ang="0">
                  <a:pos x="93" y="585"/>
                </a:cxn>
                <a:cxn ang="0">
                  <a:pos x="5" y="7"/>
                </a:cxn>
                <a:cxn ang="0">
                  <a:pos x="15" y="22"/>
                </a:cxn>
              </a:cxnLst>
              <a:rect l="0" t="0" r="r" b="b"/>
              <a:pathLst>
                <a:path w="127" h="605">
                  <a:moveTo>
                    <a:pt x="15" y="22"/>
                  </a:moveTo>
                  <a:cubicBezTo>
                    <a:pt x="109" y="162"/>
                    <a:pt x="127" y="401"/>
                    <a:pt x="107" y="605"/>
                  </a:cubicBezTo>
                  <a:cubicBezTo>
                    <a:pt x="107" y="600"/>
                    <a:pt x="93" y="590"/>
                    <a:pt x="93" y="585"/>
                  </a:cubicBezTo>
                  <a:cubicBezTo>
                    <a:pt x="112" y="387"/>
                    <a:pt x="97" y="145"/>
                    <a:pt x="5" y="7"/>
                  </a:cubicBezTo>
                  <a:cubicBezTo>
                    <a:pt x="0" y="0"/>
                    <a:pt x="13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5" name="Freeform 183"/>
            <p:cNvSpPr>
              <a:spLocks/>
            </p:cNvSpPr>
            <p:nvPr/>
          </p:nvSpPr>
          <p:spPr bwMode="auto">
            <a:xfrm>
              <a:off x="4192975" y="5651639"/>
              <a:ext cx="320944" cy="674772"/>
            </a:xfrm>
            <a:custGeom>
              <a:avLst/>
              <a:gdLst/>
              <a:ahLst/>
              <a:cxnLst>
                <a:cxn ang="0">
                  <a:pos x="176" y="28"/>
                </a:cxn>
                <a:cxn ang="0">
                  <a:pos x="97" y="688"/>
                </a:cxn>
                <a:cxn ang="0">
                  <a:pos x="123" y="662"/>
                </a:cxn>
                <a:cxn ang="0">
                  <a:pos x="195" y="10"/>
                </a:cxn>
                <a:cxn ang="0">
                  <a:pos x="176" y="28"/>
                </a:cxn>
              </a:cxnLst>
              <a:rect l="0" t="0" r="r" b="b"/>
              <a:pathLst>
                <a:path w="205" h="688">
                  <a:moveTo>
                    <a:pt x="176" y="28"/>
                  </a:moveTo>
                  <a:cubicBezTo>
                    <a:pt x="0" y="213"/>
                    <a:pt x="12" y="476"/>
                    <a:pt x="97" y="688"/>
                  </a:cubicBezTo>
                  <a:cubicBezTo>
                    <a:pt x="95" y="683"/>
                    <a:pt x="125" y="667"/>
                    <a:pt x="123" y="662"/>
                  </a:cubicBezTo>
                  <a:cubicBezTo>
                    <a:pt x="41" y="456"/>
                    <a:pt x="22" y="190"/>
                    <a:pt x="195" y="10"/>
                  </a:cubicBezTo>
                  <a:cubicBezTo>
                    <a:pt x="205" y="0"/>
                    <a:pt x="180" y="25"/>
                    <a:pt x="176" y="2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6" name="Freeform 184"/>
            <p:cNvSpPr>
              <a:spLocks/>
            </p:cNvSpPr>
            <p:nvPr/>
          </p:nvSpPr>
          <p:spPr bwMode="auto">
            <a:xfrm>
              <a:off x="4103738" y="5637908"/>
              <a:ext cx="197262" cy="593369"/>
            </a:xfrm>
            <a:custGeom>
              <a:avLst/>
              <a:gdLst/>
              <a:ahLst/>
              <a:cxnLst>
                <a:cxn ang="0">
                  <a:pos x="15" y="21"/>
                </a:cxn>
                <a:cxn ang="0">
                  <a:pos x="107" y="605"/>
                </a:cxn>
                <a:cxn ang="0">
                  <a:pos x="93" y="585"/>
                </a:cxn>
                <a:cxn ang="0">
                  <a:pos x="5" y="7"/>
                </a:cxn>
                <a:cxn ang="0">
                  <a:pos x="15" y="21"/>
                </a:cxn>
              </a:cxnLst>
              <a:rect l="0" t="0" r="r" b="b"/>
              <a:pathLst>
                <a:path w="126" h="605">
                  <a:moveTo>
                    <a:pt x="15" y="21"/>
                  </a:moveTo>
                  <a:cubicBezTo>
                    <a:pt x="109" y="162"/>
                    <a:pt x="126" y="401"/>
                    <a:pt x="107" y="605"/>
                  </a:cubicBezTo>
                  <a:cubicBezTo>
                    <a:pt x="107" y="600"/>
                    <a:pt x="92" y="590"/>
                    <a:pt x="93" y="585"/>
                  </a:cubicBezTo>
                  <a:cubicBezTo>
                    <a:pt x="112" y="387"/>
                    <a:pt x="97" y="145"/>
                    <a:pt x="5" y="7"/>
                  </a:cubicBezTo>
                  <a:cubicBezTo>
                    <a:pt x="0" y="0"/>
                    <a:pt x="13" y="19"/>
                    <a:pt x="15" y="2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7" name="Freeform 185"/>
            <p:cNvSpPr>
              <a:spLocks/>
            </p:cNvSpPr>
            <p:nvPr/>
          </p:nvSpPr>
          <p:spPr bwMode="auto">
            <a:xfrm>
              <a:off x="3832893" y="5632023"/>
              <a:ext cx="308418" cy="708119"/>
            </a:xfrm>
            <a:custGeom>
              <a:avLst/>
              <a:gdLst/>
              <a:ahLst/>
              <a:cxnLst>
                <a:cxn ang="0">
                  <a:pos x="23" y="26"/>
                </a:cxn>
                <a:cxn ang="0">
                  <a:pos x="166" y="722"/>
                </a:cxn>
                <a:cxn ang="0">
                  <a:pos x="145" y="698"/>
                </a:cxn>
                <a:cxn ang="0">
                  <a:pos x="8" y="9"/>
                </a:cxn>
                <a:cxn ang="0">
                  <a:pos x="23" y="26"/>
                </a:cxn>
              </a:cxnLst>
              <a:rect l="0" t="0" r="r" b="b"/>
              <a:pathLst>
                <a:path w="197" h="722">
                  <a:moveTo>
                    <a:pt x="23" y="26"/>
                  </a:moveTo>
                  <a:cubicBezTo>
                    <a:pt x="170" y="194"/>
                    <a:pt x="197" y="479"/>
                    <a:pt x="166" y="722"/>
                  </a:cubicBezTo>
                  <a:cubicBezTo>
                    <a:pt x="167" y="716"/>
                    <a:pt x="144" y="705"/>
                    <a:pt x="145" y="698"/>
                  </a:cubicBezTo>
                  <a:cubicBezTo>
                    <a:pt x="174" y="463"/>
                    <a:pt x="152" y="173"/>
                    <a:pt x="8" y="9"/>
                  </a:cubicBezTo>
                  <a:cubicBezTo>
                    <a:pt x="0" y="0"/>
                    <a:pt x="21" y="23"/>
                    <a:pt x="23" y="2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8" name="Freeform 186"/>
            <p:cNvSpPr>
              <a:spLocks/>
            </p:cNvSpPr>
            <p:nvPr/>
          </p:nvSpPr>
          <p:spPr bwMode="auto">
            <a:xfrm>
              <a:off x="3810975" y="5693812"/>
              <a:ext cx="136205" cy="641426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42" y="654"/>
                </a:cxn>
                <a:cxn ang="0">
                  <a:pos x="31" y="629"/>
                </a:cxn>
                <a:cxn ang="0">
                  <a:pos x="4" y="10"/>
                </a:cxn>
                <a:cxn ang="0">
                  <a:pos x="12" y="27"/>
                </a:cxn>
              </a:cxnLst>
              <a:rect l="0" t="0" r="r" b="b"/>
              <a:pathLst>
                <a:path w="87" h="654">
                  <a:moveTo>
                    <a:pt x="12" y="27"/>
                  </a:moveTo>
                  <a:cubicBezTo>
                    <a:pt x="87" y="202"/>
                    <a:pt x="80" y="452"/>
                    <a:pt x="42" y="654"/>
                  </a:cubicBezTo>
                  <a:cubicBezTo>
                    <a:pt x="43" y="649"/>
                    <a:pt x="30" y="634"/>
                    <a:pt x="31" y="629"/>
                  </a:cubicBezTo>
                  <a:cubicBezTo>
                    <a:pt x="68" y="433"/>
                    <a:pt x="77" y="180"/>
                    <a:pt x="4" y="10"/>
                  </a:cubicBezTo>
                  <a:cubicBezTo>
                    <a:pt x="0" y="0"/>
                    <a:pt x="11" y="24"/>
                    <a:pt x="12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9" name="Freeform 187"/>
            <p:cNvSpPr>
              <a:spLocks/>
            </p:cNvSpPr>
            <p:nvPr/>
          </p:nvSpPr>
          <p:spPr bwMode="auto">
            <a:xfrm>
              <a:off x="3649721" y="6012564"/>
              <a:ext cx="112721" cy="296194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11" y="302"/>
                </a:cxn>
                <a:cxn ang="0">
                  <a:pos x="19" y="292"/>
                </a:cxn>
                <a:cxn ang="0">
                  <a:pos x="69" y="4"/>
                </a:cxn>
                <a:cxn ang="0">
                  <a:pos x="64" y="11"/>
                </a:cxn>
              </a:cxnLst>
              <a:rect l="0" t="0" r="r" b="b"/>
              <a:pathLst>
                <a:path w="72" h="302">
                  <a:moveTo>
                    <a:pt x="64" y="11"/>
                  </a:moveTo>
                  <a:cubicBezTo>
                    <a:pt x="10" y="81"/>
                    <a:pt x="0" y="200"/>
                    <a:pt x="11" y="302"/>
                  </a:cubicBezTo>
                  <a:cubicBezTo>
                    <a:pt x="11" y="299"/>
                    <a:pt x="19" y="294"/>
                    <a:pt x="19" y="292"/>
                  </a:cubicBezTo>
                  <a:cubicBezTo>
                    <a:pt x="8" y="193"/>
                    <a:pt x="17" y="72"/>
                    <a:pt x="69" y="4"/>
                  </a:cubicBezTo>
                  <a:cubicBezTo>
                    <a:pt x="72" y="0"/>
                    <a:pt x="65" y="10"/>
                    <a:pt x="64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0" name="Freeform 188"/>
            <p:cNvSpPr>
              <a:spLocks/>
            </p:cNvSpPr>
            <p:nvPr/>
          </p:nvSpPr>
          <p:spPr bwMode="auto">
            <a:xfrm>
              <a:off x="3665376" y="5781101"/>
              <a:ext cx="134640" cy="541388"/>
            </a:xfrm>
            <a:custGeom>
              <a:avLst/>
              <a:gdLst/>
              <a:ahLst/>
              <a:cxnLst>
                <a:cxn ang="0">
                  <a:pos x="12" y="23"/>
                </a:cxn>
                <a:cxn ang="0">
                  <a:pos x="40" y="552"/>
                </a:cxn>
                <a:cxn ang="0">
                  <a:pos x="30" y="531"/>
                </a:cxn>
                <a:cxn ang="0">
                  <a:pos x="4" y="8"/>
                </a:cxn>
                <a:cxn ang="0">
                  <a:pos x="12" y="23"/>
                </a:cxn>
              </a:cxnLst>
              <a:rect l="0" t="0" r="r" b="b"/>
              <a:pathLst>
                <a:path w="86" h="552">
                  <a:moveTo>
                    <a:pt x="12" y="23"/>
                  </a:moveTo>
                  <a:cubicBezTo>
                    <a:pt x="86" y="170"/>
                    <a:pt x="79" y="382"/>
                    <a:pt x="40" y="552"/>
                  </a:cubicBezTo>
                  <a:cubicBezTo>
                    <a:pt x="41" y="548"/>
                    <a:pt x="29" y="536"/>
                    <a:pt x="30" y="531"/>
                  </a:cubicBezTo>
                  <a:cubicBezTo>
                    <a:pt x="67" y="366"/>
                    <a:pt x="77" y="152"/>
                    <a:pt x="4" y="8"/>
                  </a:cubicBezTo>
                  <a:cubicBezTo>
                    <a:pt x="0" y="0"/>
                    <a:pt x="10" y="21"/>
                    <a:pt x="12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1" name="Freeform 189"/>
            <p:cNvSpPr>
              <a:spLocks/>
            </p:cNvSpPr>
            <p:nvPr/>
          </p:nvSpPr>
          <p:spPr bwMode="auto">
            <a:xfrm>
              <a:off x="3488466" y="5651639"/>
              <a:ext cx="197263" cy="593368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6" y="605"/>
                </a:cxn>
                <a:cxn ang="0">
                  <a:pos x="93" y="585"/>
                </a:cxn>
                <a:cxn ang="0">
                  <a:pos x="5" y="8"/>
                </a:cxn>
                <a:cxn ang="0">
                  <a:pos x="15" y="22"/>
                </a:cxn>
              </a:cxnLst>
              <a:rect l="0" t="0" r="r" b="b"/>
              <a:pathLst>
                <a:path w="126" h="605">
                  <a:moveTo>
                    <a:pt x="15" y="22"/>
                  </a:moveTo>
                  <a:cubicBezTo>
                    <a:pt x="109" y="162"/>
                    <a:pt x="126" y="401"/>
                    <a:pt x="106" y="605"/>
                  </a:cubicBezTo>
                  <a:cubicBezTo>
                    <a:pt x="107" y="600"/>
                    <a:pt x="92" y="590"/>
                    <a:pt x="93" y="585"/>
                  </a:cubicBezTo>
                  <a:cubicBezTo>
                    <a:pt x="112" y="388"/>
                    <a:pt x="97" y="145"/>
                    <a:pt x="5" y="8"/>
                  </a:cubicBezTo>
                  <a:cubicBezTo>
                    <a:pt x="0" y="0"/>
                    <a:pt x="13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2" name="Freeform 190"/>
            <p:cNvSpPr>
              <a:spLocks/>
            </p:cNvSpPr>
            <p:nvPr/>
          </p:nvSpPr>
          <p:spPr bwMode="auto">
            <a:xfrm>
              <a:off x="3637196" y="5822293"/>
              <a:ext cx="112722" cy="523734"/>
            </a:xfrm>
            <a:custGeom>
              <a:avLst/>
              <a:gdLst/>
              <a:ahLst/>
              <a:cxnLst>
                <a:cxn ang="0">
                  <a:pos x="8" y="19"/>
                </a:cxn>
                <a:cxn ang="0">
                  <a:pos x="61" y="534"/>
                </a:cxn>
                <a:cxn ang="0">
                  <a:pos x="53" y="516"/>
                </a:cxn>
                <a:cxn ang="0">
                  <a:pos x="3" y="7"/>
                </a:cxn>
                <a:cxn ang="0">
                  <a:pos x="8" y="19"/>
                </a:cxn>
              </a:cxnLst>
              <a:rect l="0" t="0" r="r" b="b"/>
              <a:pathLst>
                <a:path w="72" h="534">
                  <a:moveTo>
                    <a:pt x="8" y="19"/>
                  </a:moveTo>
                  <a:cubicBezTo>
                    <a:pt x="62" y="143"/>
                    <a:pt x="72" y="354"/>
                    <a:pt x="61" y="534"/>
                  </a:cubicBezTo>
                  <a:cubicBezTo>
                    <a:pt x="61" y="530"/>
                    <a:pt x="53" y="521"/>
                    <a:pt x="53" y="516"/>
                  </a:cubicBezTo>
                  <a:cubicBezTo>
                    <a:pt x="64" y="342"/>
                    <a:pt x="56" y="128"/>
                    <a:pt x="3" y="7"/>
                  </a:cubicBezTo>
                  <a:cubicBezTo>
                    <a:pt x="0" y="0"/>
                    <a:pt x="7" y="17"/>
                    <a:pt x="8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3" name="Freeform 191"/>
            <p:cNvSpPr>
              <a:spLocks/>
            </p:cNvSpPr>
            <p:nvPr/>
          </p:nvSpPr>
          <p:spPr bwMode="auto">
            <a:xfrm>
              <a:off x="3444630" y="5862505"/>
              <a:ext cx="172213" cy="467830"/>
            </a:xfrm>
            <a:custGeom>
              <a:avLst/>
              <a:gdLst/>
              <a:ahLst/>
              <a:cxnLst>
                <a:cxn ang="0">
                  <a:pos x="15" y="20"/>
                </a:cxn>
                <a:cxn ang="0">
                  <a:pos x="53" y="477"/>
                </a:cxn>
                <a:cxn ang="0">
                  <a:pos x="39" y="459"/>
                </a:cxn>
                <a:cxn ang="0">
                  <a:pos x="5" y="7"/>
                </a:cxn>
                <a:cxn ang="0">
                  <a:pos x="15" y="20"/>
                </a:cxn>
              </a:cxnLst>
              <a:rect l="0" t="0" r="r" b="b"/>
              <a:pathLst>
                <a:path w="110" h="477">
                  <a:moveTo>
                    <a:pt x="15" y="20"/>
                  </a:moveTo>
                  <a:cubicBezTo>
                    <a:pt x="110" y="147"/>
                    <a:pt x="101" y="329"/>
                    <a:pt x="53" y="477"/>
                  </a:cubicBezTo>
                  <a:cubicBezTo>
                    <a:pt x="54" y="473"/>
                    <a:pt x="38" y="462"/>
                    <a:pt x="39" y="459"/>
                  </a:cubicBezTo>
                  <a:cubicBezTo>
                    <a:pt x="85" y="316"/>
                    <a:pt x="98" y="131"/>
                    <a:pt x="5" y="7"/>
                  </a:cubicBezTo>
                  <a:cubicBezTo>
                    <a:pt x="0" y="0"/>
                    <a:pt x="13" y="17"/>
                    <a:pt x="1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4" name="Freeform 192"/>
            <p:cNvSpPr>
              <a:spLocks/>
            </p:cNvSpPr>
            <p:nvPr/>
          </p:nvSpPr>
          <p:spPr bwMode="auto">
            <a:xfrm>
              <a:off x="3737393" y="5760504"/>
              <a:ext cx="136205" cy="582581"/>
            </a:xfrm>
            <a:custGeom>
              <a:avLst/>
              <a:gdLst/>
              <a:ahLst/>
              <a:cxnLst>
                <a:cxn ang="0">
                  <a:pos x="75" y="24"/>
                </a:cxn>
                <a:cxn ang="0">
                  <a:pos x="45" y="594"/>
                </a:cxn>
                <a:cxn ang="0">
                  <a:pos x="55" y="572"/>
                </a:cxn>
                <a:cxn ang="0">
                  <a:pos x="83" y="8"/>
                </a:cxn>
                <a:cxn ang="0">
                  <a:pos x="75" y="24"/>
                </a:cxn>
              </a:cxnLst>
              <a:rect l="0" t="0" r="r" b="b"/>
              <a:pathLst>
                <a:path w="87" h="594">
                  <a:moveTo>
                    <a:pt x="75" y="24"/>
                  </a:moveTo>
                  <a:cubicBezTo>
                    <a:pt x="0" y="183"/>
                    <a:pt x="7" y="411"/>
                    <a:pt x="45" y="594"/>
                  </a:cubicBezTo>
                  <a:cubicBezTo>
                    <a:pt x="44" y="590"/>
                    <a:pt x="56" y="576"/>
                    <a:pt x="55" y="572"/>
                  </a:cubicBezTo>
                  <a:cubicBezTo>
                    <a:pt x="19" y="394"/>
                    <a:pt x="10" y="163"/>
                    <a:pt x="83" y="8"/>
                  </a:cubicBezTo>
                  <a:cubicBezTo>
                    <a:pt x="87" y="0"/>
                    <a:pt x="76" y="22"/>
                    <a:pt x="75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5" name="Freeform 193"/>
            <p:cNvSpPr>
              <a:spLocks/>
            </p:cNvSpPr>
            <p:nvPr/>
          </p:nvSpPr>
          <p:spPr bwMode="auto">
            <a:xfrm>
              <a:off x="3569876" y="5649677"/>
              <a:ext cx="198828" cy="593369"/>
            </a:xfrm>
            <a:custGeom>
              <a:avLst/>
              <a:gdLst/>
              <a:ahLst/>
              <a:cxnLst>
                <a:cxn ang="0">
                  <a:pos x="112" y="22"/>
                </a:cxn>
                <a:cxn ang="0">
                  <a:pos x="20" y="605"/>
                </a:cxn>
                <a:cxn ang="0">
                  <a:pos x="34" y="585"/>
                </a:cxn>
                <a:cxn ang="0">
                  <a:pos x="122" y="8"/>
                </a:cxn>
                <a:cxn ang="0">
                  <a:pos x="112" y="22"/>
                </a:cxn>
              </a:cxnLst>
              <a:rect l="0" t="0" r="r" b="b"/>
              <a:pathLst>
                <a:path w="127" h="605">
                  <a:moveTo>
                    <a:pt x="112" y="22"/>
                  </a:moveTo>
                  <a:cubicBezTo>
                    <a:pt x="18" y="163"/>
                    <a:pt x="0" y="402"/>
                    <a:pt x="20" y="605"/>
                  </a:cubicBezTo>
                  <a:cubicBezTo>
                    <a:pt x="20" y="600"/>
                    <a:pt x="34" y="590"/>
                    <a:pt x="34" y="585"/>
                  </a:cubicBezTo>
                  <a:cubicBezTo>
                    <a:pt x="15" y="388"/>
                    <a:pt x="29" y="145"/>
                    <a:pt x="122" y="8"/>
                  </a:cubicBezTo>
                  <a:cubicBezTo>
                    <a:pt x="127" y="0"/>
                    <a:pt x="114" y="19"/>
                    <a:pt x="112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6" name="Freeform 194"/>
            <p:cNvSpPr>
              <a:spLocks/>
            </p:cNvSpPr>
            <p:nvPr/>
          </p:nvSpPr>
          <p:spPr bwMode="auto">
            <a:xfrm>
              <a:off x="5052477" y="5731081"/>
              <a:ext cx="270845" cy="510983"/>
            </a:xfrm>
            <a:custGeom>
              <a:avLst/>
              <a:gdLst/>
              <a:ahLst/>
              <a:cxnLst>
                <a:cxn ang="0">
                  <a:pos x="153" y="19"/>
                </a:cxn>
                <a:cxn ang="0">
                  <a:pos x="27" y="521"/>
                </a:cxn>
                <a:cxn ang="0">
                  <a:pos x="45" y="504"/>
                </a:cxn>
                <a:cxn ang="0">
                  <a:pos x="166" y="7"/>
                </a:cxn>
                <a:cxn ang="0">
                  <a:pos x="153" y="19"/>
                </a:cxn>
              </a:cxnLst>
              <a:rect l="0" t="0" r="r" b="b"/>
              <a:pathLst>
                <a:path w="173" h="521">
                  <a:moveTo>
                    <a:pt x="153" y="19"/>
                  </a:moveTo>
                  <a:cubicBezTo>
                    <a:pt x="23" y="140"/>
                    <a:pt x="0" y="346"/>
                    <a:pt x="27" y="521"/>
                  </a:cubicBezTo>
                  <a:cubicBezTo>
                    <a:pt x="26" y="517"/>
                    <a:pt x="46" y="508"/>
                    <a:pt x="45" y="504"/>
                  </a:cubicBezTo>
                  <a:cubicBezTo>
                    <a:pt x="19" y="334"/>
                    <a:pt x="40" y="125"/>
                    <a:pt x="166" y="7"/>
                  </a:cubicBezTo>
                  <a:cubicBezTo>
                    <a:pt x="173" y="0"/>
                    <a:pt x="155" y="17"/>
                    <a:pt x="15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7" name="Freeform 195"/>
            <p:cNvSpPr>
              <a:spLocks/>
            </p:cNvSpPr>
            <p:nvPr/>
          </p:nvSpPr>
          <p:spPr bwMode="auto">
            <a:xfrm>
              <a:off x="5066567" y="5861524"/>
              <a:ext cx="172214" cy="467829"/>
            </a:xfrm>
            <a:custGeom>
              <a:avLst/>
              <a:gdLst/>
              <a:ahLst/>
              <a:cxnLst>
                <a:cxn ang="0">
                  <a:pos x="95" y="20"/>
                </a:cxn>
                <a:cxn ang="0">
                  <a:pos x="57" y="477"/>
                </a:cxn>
                <a:cxn ang="0">
                  <a:pos x="71" y="459"/>
                </a:cxn>
                <a:cxn ang="0">
                  <a:pos x="105" y="7"/>
                </a:cxn>
                <a:cxn ang="0">
                  <a:pos x="95" y="20"/>
                </a:cxn>
              </a:cxnLst>
              <a:rect l="0" t="0" r="r" b="b"/>
              <a:pathLst>
                <a:path w="110" h="477">
                  <a:moveTo>
                    <a:pt x="95" y="20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6" y="473"/>
                    <a:pt x="72" y="463"/>
                    <a:pt x="71" y="459"/>
                  </a:cubicBezTo>
                  <a:cubicBezTo>
                    <a:pt x="24" y="316"/>
                    <a:pt x="12" y="131"/>
                    <a:pt x="105" y="7"/>
                  </a:cubicBezTo>
                  <a:cubicBezTo>
                    <a:pt x="110" y="0"/>
                    <a:pt x="96" y="17"/>
                    <a:pt x="9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8" name="Freeform 196"/>
            <p:cNvSpPr>
              <a:spLocks/>
            </p:cNvSpPr>
            <p:nvPr/>
          </p:nvSpPr>
          <p:spPr bwMode="auto">
            <a:xfrm>
              <a:off x="5127625" y="5838967"/>
              <a:ext cx="250492" cy="433502"/>
            </a:xfrm>
            <a:custGeom>
              <a:avLst/>
              <a:gdLst/>
              <a:ahLst/>
              <a:cxnLst>
                <a:cxn ang="0">
                  <a:pos x="141" y="16"/>
                </a:cxn>
                <a:cxn ang="0">
                  <a:pos x="25" y="442"/>
                </a:cxn>
                <a:cxn ang="0">
                  <a:pos x="42" y="427"/>
                </a:cxn>
                <a:cxn ang="0">
                  <a:pos x="154" y="6"/>
                </a:cxn>
                <a:cxn ang="0">
                  <a:pos x="141" y="16"/>
                </a:cxn>
              </a:cxnLst>
              <a:rect l="0" t="0" r="r" b="b"/>
              <a:pathLst>
                <a:path w="160" h="442">
                  <a:moveTo>
                    <a:pt x="141" y="16"/>
                  </a:moveTo>
                  <a:cubicBezTo>
                    <a:pt x="22" y="119"/>
                    <a:pt x="0" y="293"/>
                    <a:pt x="25" y="442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7" y="106"/>
                    <a:pt x="154" y="6"/>
                  </a:cubicBezTo>
                  <a:cubicBezTo>
                    <a:pt x="160" y="0"/>
                    <a:pt x="143" y="14"/>
                    <a:pt x="14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9" name="Freeform 197"/>
            <p:cNvSpPr>
              <a:spLocks/>
            </p:cNvSpPr>
            <p:nvPr/>
          </p:nvSpPr>
          <p:spPr bwMode="auto">
            <a:xfrm>
              <a:off x="4978895" y="6011583"/>
              <a:ext cx="114287" cy="296195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12" y="302"/>
                </a:cxn>
                <a:cxn ang="0">
                  <a:pos x="19" y="292"/>
                </a:cxn>
                <a:cxn ang="0">
                  <a:pos x="70" y="4"/>
                </a:cxn>
                <a:cxn ang="0">
                  <a:pos x="64" y="11"/>
                </a:cxn>
              </a:cxnLst>
              <a:rect l="0" t="0" r="r" b="b"/>
              <a:pathLst>
                <a:path w="73" h="302">
                  <a:moveTo>
                    <a:pt x="64" y="11"/>
                  </a:moveTo>
                  <a:cubicBezTo>
                    <a:pt x="10" y="81"/>
                    <a:pt x="0" y="200"/>
                    <a:pt x="12" y="302"/>
                  </a:cubicBezTo>
                  <a:cubicBezTo>
                    <a:pt x="11" y="299"/>
                    <a:pt x="20" y="294"/>
                    <a:pt x="19" y="292"/>
                  </a:cubicBezTo>
                  <a:cubicBezTo>
                    <a:pt x="9" y="193"/>
                    <a:pt x="17" y="72"/>
                    <a:pt x="70" y="4"/>
                  </a:cubicBezTo>
                  <a:cubicBezTo>
                    <a:pt x="73" y="0"/>
                    <a:pt x="65" y="10"/>
                    <a:pt x="64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0" name="Freeform 198"/>
            <p:cNvSpPr>
              <a:spLocks/>
            </p:cNvSpPr>
            <p:nvPr/>
          </p:nvSpPr>
          <p:spPr bwMode="auto">
            <a:xfrm>
              <a:off x="4994551" y="5780120"/>
              <a:ext cx="134640" cy="541387"/>
            </a:xfrm>
            <a:custGeom>
              <a:avLst/>
              <a:gdLst/>
              <a:ahLst/>
              <a:cxnLst>
                <a:cxn ang="0">
                  <a:pos x="12" y="23"/>
                </a:cxn>
                <a:cxn ang="0">
                  <a:pos x="41" y="552"/>
                </a:cxn>
                <a:cxn ang="0">
                  <a:pos x="30" y="531"/>
                </a:cxn>
                <a:cxn ang="0">
                  <a:pos x="4" y="8"/>
                </a:cxn>
                <a:cxn ang="0">
                  <a:pos x="12" y="23"/>
                </a:cxn>
              </a:cxnLst>
              <a:rect l="0" t="0" r="r" b="b"/>
              <a:pathLst>
                <a:path w="86" h="552">
                  <a:moveTo>
                    <a:pt x="12" y="23"/>
                  </a:moveTo>
                  <a:cubicBezTo>
                    <a:pt x="86" y="170"/>
                    <a:pt x="79" y="382"/>
                    <a:pt x="41" y="552"/>
                  </a:cubicBezTo>
                  <a:cubicBezTo>
                    <a:pt x="42" y="548"/>
                    <a:pt x="29" y="536"/>
                    <a:pt x="30" y="531"/>
                  </a:cubicBezTo>
                  <a:cubicBezTo>
                    <a:pt x="67" y="366"/>
                    <a:pt x="77" y="152"/>
                    <a:pt x="4" y="8"/>
                  </a:cubicBezTo>
                  <a:cubicBezTo>
                    <a:pt x="0" y="0"/>
                    <a:pt x="11" y="21"/>
                    <a:pt x="12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1" name="Freeform 199"/>
            <p:cNvSpPr>
              <a:spLocks/>
            </p:cNvSpPr>
            <p:nvPr/>
          </p:nvSpPr>
          <p:spPr bwMode="auto">
            <a:xfrm>
              <a:off x="4966370" y="5821313"/>
              <a:ext cx="112722" cy="523734"/>
            </a:xfrm>
            <a:custGeom>
              <a:avLst/>
              <a:gdLst/>
              <a:ahLst/>
              <a:cxnLst>
                <a:cxn ang="0">
                  <a:pos x="9" y="19"/>
                </a:cxn>
                <a:cxn ang="0">
                  <a:pos x="61" y="534"/>
                </a:cxn>
                <a:cxn ang="0">
                  <a:pos x="53" y="516"/>
                </a:cxn>
                <a:cxn ang="0">
                  <a:pos x="3" y="7"/>
                </a:cxn>
                <a:cxn ang="0">
                  <a:pos x="9" y="19"/>
                </a:cxn>
              </a:cxnLst>
              <a:rect l="0" t="0" r="r" b="b"/>
              <a:pathLst>
                <a:path w="72" h="534">
                  <a:moveTo>
                    <a:pt x="9" y="19"/>
                  </a:moveTo>
                  <a:cubicBezTo>
                    <a:pt x="63" y="143"/>
                    <a:pt x="72" y="354"/>
                    <a:pt x="61" y="534"/>
                  </a:cubicBezTo>
                  <a:cubicBezTo>
                    <a:pt x="62" y="530"/>
                    <a:pt x="53" y="521"/>
                    <a:pt x="53" y="516"/>
                  </a:cubicBezTo>
                  <a:cubicBezTo>
                    <a:pt x="64" y="342"/>
                    <a:pt x="56" y="128"/>
                    <a:pt x="3" y="7"/>
                  </a:cubicBezTo>
                  <a:cubicBezTo>
                    <a:pt x="0" y="0"/>
                    <a:pt x="8" y="17"/>
                    <a:pt x="9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2" name="Freeform 200"/>
            <p:cNvSpPr>
              <a:spLocks/>
            </p:cNvSpPr>
            <p:nvPr/>
          </p:nvSpPr>
          <p:spPr bwMode="auto">
            <a:xfrm>
              <a:off x="4773805" y="5861524"/>
              <a:ext cx="172213" cy="467829"/>
            </a:xfrm>
            <a:custGeom>
              <a:avLst/>
              <a:gdLst/>
              <a:ahLst/>
              <a:cxnLst>
                <a:cxn ang="0">
                  <a:pos x="15" y="20"/>
                </a:cxn>
                <a:cxn ang="0">
                  <a:pos x="53" y="477"/>
                </a:cxn>
                <a:cxn ang="0">
                  <a:pos x="39" y="459"/>
                </a:cxn>
                <a:cxn ang="0">
                  <a:pos x="5" y="7"/>
                </a:cxn>
                <a:cxn ang="0">
                  <a:pos x="15" y="20"/>
                </a:cxn>
              </a:cxnLst>
              <a:rect l="0" t="0" r="r" b="b"/>
              <a:pathLst>
                <a:path w="110" h="477">
                  <a:moveTo>
                    <a:pt x="15" y="20"/>
                  </a:moveTo>
                  <a:cubicBezTo>
                    <a:pt x="110" y="147"/>
                    <a:pt x="101" y="329"/>
                    <a:pt x="53" y="477"/>
                  </a:cubicBezTo>
                  <a:cubicBezTo>
                    <a:pt x="54" y="473"/>
                    <a:pt x="38" y="462"/>
                    <a:pt x="39" y="459"/>
                  </a:cubicBezTo>
                  <a:cubicBezTo>
                    <a:pt x="86" y="316"/>
                    <a:pt x="98" y="131"/>
                    <a:pt x="5" y="7"/>
                  </a:cubicBezTo>
                  <a:cubicBezTo>
                    <a:pt x="0" y="0"/>
                    <a:pt x="13" y="17"/>
                    <a:pt x="1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3" name="Freeform 201"/>
            <p:cNvSpPr>
              <a:spLocks/>
            </p:cNvSpPr>
            <p:nvPr/>
          </p:nvSpPr>
          <p:spPr bwMode="auto">
            <a:xfrm>
              <a:off x="5066567" y="5759524"/>
              <a:ext cx="136206" cy="582581"/>
            </a:xfrm>
            <a:custGeom>
              <a:avLst/>
              <a:gdLst/>
              <a:ahLst/>
              <a:cxnLst>
                <a:cxn ang="0">
                  <a:pos x="75" y="24"/>
                </a:cxn>
                <a:cxn ang="0">
                  <a:pos x="45" y="594"/>
                </a:cxn>
                <a:cxn ang="0">
                  <a:pos x="56" y="572"/>
                </a:cxn>
                <a:cxn ang="0">
                  <a:pos x="83" y="8"/>
                </a:cxn>
                <a:cxn ang="0">
                  <a:pos x="75" y="24"/>
                </a:cxn>
              </a:cxnLst>
              <a:rect l="0" t="0" r="r" b="b"/>
              <a:pathLst>
                <a:path w="87" h="594">
                  <a:moveTo>
                    <a:pt x="75" y="24"/>
                  </a:moveTo>
                  <a:cubicBezTo>
                    <a:pt x="0" y="183"/>
                    <a:pt x="7" y="411"/>
                    <a:pt x="45" y="594"/>
                  </a:cubicBezTo>
                  <a:cubicBezTo>
                    <a:pt x="44" y="590"/>
                    <a:pt x="57" y="576"/>
                    <a:pt x="56" y="572"/>
                  </a:cubicBezTo>
                  <a:cubicBezTo>
                    <a:pt x="19" y="394"/>
                    <a:pt x="10" y="163"/>
                    <a:pt x="83" y="8"/>
                  </a:cubicBezTo>
                  <a:cubicBezTo>
                    <a:pt x="87" y="0"/>
                    <a:pt x="77" y="22"/>
                    <a:pt x="75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4" name="Freeform 202"/>
            <p:cNvSpPr>
              <a:spLocks/>
            </p:cNvSpPr>
            <p:nvPr/>
          </p:nvSpPr>
          <p:spPr bwMode="auto">
            <a:xfrm>
              <a:off x="4900616" y="5648697"/>
              <a:ext cx="197263" cy="593368"/>
            </a:xfrm>
            <a:custGeom>
              <a:avLst/>
              <a:gdLst/>
              <a:ahLst/>
              <a:cxnLst>
                <a:cxn ang="0">
                  <a:pos x="111" y="22"/>
                </a:cxn>
                <a:cxn ang="0">
                  <a:pos x="19" y="605"/>
                </a:cxn>
                <a:cxn ang="0">
                  <a:pos x="33" y="585"/>
                </a:cxn>
                <a:cxn ang="0">
                  <a:pos x="121" y="8"/>
                </a:cxn>
                <a:cxn ang="0">
                  <a:pos x="111" y="22"/>
                </a:cxn>
              </a:cxnLst>
              <a:rect l="0" t="0" r="r" b="b"/>
              <a:pathLst>
                <a:path w="126" h="605">
                  <a:moveTo>
                    <a:pt x="111" y="22"/>
                  </a:moveTo>
                  <a:cubicBezTo>
                    <a:pt x="17" y="163"/>
                    <a:pt x="0" y="402"/>
                    <a:pt x="19" y="605"/>
                  </a:cubicBezTo>
                  <a:cubicBezTo>
                    <a:pt x="19" y="600"/>
                    <a:pt x="34" y="590"/>
                    <a:pt x="33" y="585"/>
                  </a:cubicBezTo>
                  <a:cubicBezTo>
                    <a:pt x="14" y="388"/>
                    <a:pt x="29" y="145"/>
                    <a:pt x="121" y="8"/>
                  </a:cubicBezTo>
                  <a:cubicBezTo>
                    <a:pt x="126" y="0"/>
                    <a:pt x="113" y="19"/>
                    <a:pt x="111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5" name="Freeform 203"/>
            <p:cNvSpPr>
              <a:spLocks/>
            </p:cNvSpPr>
            <p:nvPr/>
          </p:nvSpPr>
          <p:spPr bwMode="auto">
            <a:xfrm>
              <a:off x="5860315" y="6076314"/>
              <a:ext cx="227008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2" y="292"/>
                </a:cxn>
                <a:cxn ang="0">
                  <a:pos x="107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5" y="79"/>
                    <a:pt x="145" y="194"/>
                    <a:pt x="122" y="292"/>
                  </a:cubicBezTo>
                  <a:cubicBezTo>
                    <a:pt x="123" y="289"/>
                    <a:pt x="106" y="285"/>
                    <a:pt x="107" y="282"/>
                  </a:cubicBezTo>
                  <a:cubicBezTo>
                    <a:pt x="129" y="187"/>
                    <a:pt x="112" y="70"/>
                    <a:pt x="6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6" name="Freeform 204"/>
            <p:cNvSpPr>
              <a:spLocks/>
            </p:cNvSpPr>
            <p:nvPr/>
          </p:nvSpPr>
          <p:spPr bwMode="auto">
            <a:xfrm>
              <a:off x="5988692" y="6017468"/>
              <a:ext cx="101763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5" y="352"/>
                </a:cxn>
                <a:cxn ang="0">
                  <a:pos x="48" y="340"/>
                </a:cxn>
                <a:cxn ang="0">
                  <a:pos x="2" y="4"/>
                </a:cxn>
                <a:cxn ang="0">
                  <a:pos x="8" y="12"/>
                </a:cxn>
              </a:cxnLst>
              <a:rect l="0" t="0" r="r" b="b"/>
              <a:pathLst>
                <a:path w="65" h="352">
                  <a:moveTo>
                    <a:pt x="8" y="12"/>
                  </a:moveTo>
                  <a:cubicBezTo>
                    <a:pt x="56" y="94"/>
                    <a:pt x="65" y="233"/>
                    <a:pt x="55" y="352"/>
                  </a:cubicBezTo>
                  <a:cubicBezTo>
                    <a:pt x="55" y="349"/>
                    <a:pt x="48" y="343"/>
                    <a:pt x="48" y="340"/>
                  </a:cubicBezTo>
                  <a:cubicBezTo>
                    <a:pt x="58" y="225"/>
                    <a:pt x="50" y="84"/>
                    <a:pt x="2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7" name="Freeform 205"/>
            <p:cNvSpPr>
              <a:spLocks/>
            </p:cNvSpPr>
            <p:nvPr/>
          </p:nvSpPr>
          <p:spPr bwMode="auto">
            <a:xfrm>
              <a:off x="6137422" y="6053756"/>
              <a:ext cx="156558" cy="308944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6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00" h="315">
                  <a:moveTo>
                    <a:pt x="14" y="13"/>
                  </a:moveTo>
                  <a:cubicBezTo>
                    <a:pt x="100" y="97"/>
                    <a:pt x="92" y="218"/>
                    <a:pt x="48" y="315"/>
                  </a:cubicBezTo>
                  <a:cubicBezTo>
                    <a:pt x="49" y="312"/>
                    <a:pt x="35" y="305"/>
                    <a:pt x="36" y="303"/>
                  </a:cubicBezTo>
                  <a:cubicBezTo>
                    <a:pt x="78" y="209"/>
                    <a:pt x="89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8" name="Freeform 206"/>
            <p:cNvSpPr>
              <a:spLocks/>
            </p:cNvSpPr>
            <p:nvPr/>
          </p:nvSpPr>
          <p:spPr bwMode="auto">
            <a:xfrm>
              <a:off x="6012176" y="6076314"/>
              <a:ext cx="227008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2" y="292"/>
                </a:cxn>
                <a:cxn ang="0">
                  <a:pos x="106" y="282"/>
                </a:cxn>
                <a:cxn ang="0">
                  <a:pos x="5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5" y="79"/>
                    <a:pt x="145" y="194"/>
                    <a:pt x="122" y="292"/>
                  </a:cubicBezTo>
                  <a:cubicBezTo>
                    <a:pt x="123" y="289"/>
                    <a:pt x="106" y="285"/>
                    <a:pt x="106" y="282"/>
                  </a:cubicBezTo>
                  <a:cubicBezTo>
                    <a:pt x="128" y="187"/>
                    <a:pt x="111" y="70"/>
                    <a:pt x="5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19" name="Freeform 207"/>
            <p:cNvSpPr>
              <a:spLocks/>
            </p:cNvSpPr>
            <p:nvPr/>
          </p:nvSpPr>
          <p:spPr bwMode="auto">
            <a:xfrm>
              <a:off x="5946421" y="6017468"/>
              <a:ext cx="101763" cy="345232"/>
            </a:xfrm>
            <a:custGeom>
              <a:avLst/>
              <a:gdLst/>
              <a:ahLst/>
              <a:cxnLst>
                <a:cxn ang="0">
                  <a:pos x="7" y="12"/>
                </a:cxn>
                <a:cxn ang="0">
                  <a:pos x="55" y="352"/>
                </a:cxn>
                <a:cxn ang="0">
                  <a:pos x="48" y="340"/>
                </a:cxn>
                <a:cxn ang="0">
                  <a:pos x="2" y="4"/>
                </a:cxn>
                <a:cxn ang="0">
                  <a:pos x="7" y="12"/>
                </a:cxn>
              </a:cxnLst>
              <a:rect l="0" t="0" r="r" b="b"/>
              <a:pathLst>
                <a:path w="65" h="352">
                  <a:moveTo>
                    <a:pt x="7" y="12"/>
                  </a:moveTo>
                  <a:cubicBezTo>
                    <a:pt x="56" y="94"/>
                    <a:pt x="65" y="233"/>
                    <a:pt x="55" y="352"/>
                  </a:cubicBezTo>
                  <a:cubicBezTo>
                    <a:pt x="55" y="349"/>
                    <a:pt x="48" y="343"/>
                    <a:pt x="48" y="340"/>
                  </a:cubicBezTo>
                  <a:cubicBezTo>
                    <a:pt x="58" y="225"/>
                    <a:pt x="50" y="84"/>
                    <a:pt x="2" y="4"/>
                  </a:cubicBezTo>
                  <a:cubicBezTo>
                    <a:pt x="0" y="0"/>
                    <a:pt x="6" y="11"/>
                    <a:pt x="7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0" name="Freeform 208"/>
            <p:cNvSpPr>
              <a:spLocks/>
            </p:cNvSpPr>
            <p:nvPr/>
          </p:nvSpPr>
          <p:spPr bwMode="auto">
            <a:xfrm>
              <a:off x="5879102" y="6053756"/>
              <a:ext cx="156557" cy="308944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6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00" h="315">
                  <a:moveTo>
                    <a:pt x="14" y="13"/>
                  </a:moveTo>
                  <a:cubicBezTo>
                    <a:pt x="100" y="97"/>
                    <a:pt x="92" y="218"/>
                    <a:pt x="48" y="315"/>
                  </a:cubicBezTo>
                  <a:cubicBezTo>
                    <a:pt x="49" y="312"/>
                    <a:pt x="34" y="305"/>
                    <a:pt x="36" y="303"/>
                  </a:cubicBezTo>
                  <a:cubicBezTo>
                    <a:pt x="78" y="209"/>
                    <a:pt x="89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1" name="Freeform 209"/>
            <p:cNvSpPr>
              <a:spLocks/>
            </p:cNvSpPr>
            <p:nvPr/>
          </p:nvSpPr>
          <p:spPr bwMode="auto">
            <a:xfrm>
              <a:off x="6043487" y="5971371"/>
              <a:ext cx="180042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5" h="399">
                  <a:moveTo>
                    <a:pt x="101" y="14"/>
                  </a:moveTo>
                  <a:cubicBezTo>
                    <a:pt x="16" y="107"/>
                    <a:pt x="0" y="265"/>
                    <a:pt x="18" y="399"/>
                  </a:cubicBezTo>
                  <a:cubicBezTo>
                    <a:pt x="18" y="395"/>
                    <a:pt x="31" y="389"/>
                    <a:pt x="30" y="386"/>
                  </a:cubicBezTo>
                  <a:cubicBezTo>
                    <a:pt x="13" y="255"/>
                    <a:pt x="27" y="96"/>
                    <a:pt x="110" y="5"/>
                  </a:cubicBezTo>
                  <a:cubicBezTo>
                    <a:pt x="115" y="0"/>
                    <a:pt x="103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2" name="Freeform 210"/>
            <p:cNvSpPr>
              <a:spLocks/>
            </p:cNvSpPr>
            <p:nvPr/>
          </p:nvSpPr>
          <p:spPr bwMode="auto">
            <a:xfrm>
              <a:off x="6015307" y="5971371"/>
              <a:ext cx="180041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5" h="399">
                  <a:moveTo>
                    <a:pt x="101" y="14"/>
                  </a:moveTo>
                  <a:cubicBezTo>
                    <a:pt x="16" y="107"/>
                    <a:pt x="0" y="265"/>
                    <a:pt x="18" y="399"/>
                  </a:cubicBezTo>
                  <a:cubicBezTo>
                    <a:pt x="18" y="396"/>
                    <a:pt x="31" y="389"/>
                    <a:pt x="30" y="386"/>
                  </a:cubicBezTo>
                  <a:cubicBezTo>
                    <a:pt x="13" y="255"/>
                    <a:pt x="27" y="96"/>
                    <a:pt x="110" y="5"/>
                  </a:cubicBezTo>
                  <a:cubicBezTo>
                    <a:pt x="115" y="0"/>
                    <a:pt x="103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3" name="Freeform 211"/>
            <p:cNvSpPr>
              <a:spLocks/>
            </p:cNvSpPr>
            <p:nvPr/>
          </p:nvSpPr>
          <p:spPr bwMode="auto">
            <a:xfrm>
              <a:off x="6084192" y="5888986"/>
              <a:ext cx="79845" cy="473714"/>
            </a:xfrm>
            <a:custGeom>
              <a:avLst/>
              <a:gdLst/>
              <a:ahLst/>
              <a:cxnLst>
                <a:cxn ang="0">
                  <a:pos x="45" y="18"/>
                </a:cxn>
                <a:cxn ang="0">
                  <a:pos x="8" y="483"/>
                </a:cxn>
                <a:cxn ang="0">
                  <a:pos x="13" y="467"/>
                </a:cxn>
                <a:cxn ang="0">
                  <a:pos x="49" y="7"/>
                </a:cxn>
                <a:cxn ang="0">
                  <a:pos x="45" y="18"/>
                </a:cxn>
              </a:cxnLst>
              <a:rect l="0" t="0" r="r" b="b"/>
              <a:pathLst>
                <a:path w="51" h="483">
                  <a:moveTo>
                    <a:pt x="45" y="18"/>
                  </a:moveTo>
                  <a:cubicBezTo>
                    <a:pt x="7" y="130"/>
                    <a:pt x="0" y="320"/>
                    <a:pt x="8" y="483"/>
                  </a:cubicBezTo>
                  <a:cubicBezTo>
                    <a:pt x="7" y="479"/>
                    <a:pt x="13" y="471"/>
                    <a:pt x="13" y="467"/>
                  </a:cubicBezTo>
                  <a:cubicBezTo>
                    <a:pt x="5" y="310"/>
                    <a:pt x="11" y="116"/>
                    <a:pt x="49" y="7"/>
                  </a:cubicBezTo>
                  <a:cubicBezTo>
                    <a:pt x="51" y="0"/>
                    <a:pt x="46" y="16"/>
                    <a:pt x="45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4" name="Freeform 212"/>
            <p:cNvSpPr>
              <a:spLocks/>
            </p:cNvSpPr>
            <p:nvPr/>
          </p:nvSpPr>
          <p:spPr bwMode="auto">
            <a:xfrm>
              <a:off x="6102979" y="5939986"/>
              <a:ext cx="123681" cy="422714"/>
            </a:xfrm>
            <a:custGeom>
              <a:avLst/>
              <a:gdLst/>
              <a:ahLst/>
              <a:cxnLst>
                <a:cxn ang="0">
                  <a:pos x="68" y="18"/>
                </a:cxn>
                <a:cxn ang="0">
                  <a:pos x="41" y="431"/>
                </a:cxn>
                <a:cxn ang="0">
                  <a:pos x="51" y="414"/>
                </a:cxn>
                <a:cxn ang="0">
                  <a:pos x="75" y="6"/>
                </a:cxn>
                <a:cxn ang="0">
                  <a:pos x="68" y="18"/>
                </a:cxn>
              </a:cxnLst>
              <a:rect l="0" t="0" r="r" b="b"/>
              <a:pathLst>
                <a:path w="79" h="431">
                  <a:moveTo>
                    <a:pt x="68" y="18"/>
                  </a:moveTo>
                  <a:cubicBezTo>
                    <a:pt x="0" y="133"/>
                    <a:pt x="7" y="298"/>
                    <a:pt x="41" y="431"/>
                  </a:cubicBezTo>
                  <a:cubicBezTo>
                    <a:pt x="40" y="428"/>
                    <a:pt x="52" y="418"/>
                    <a:pt x="51" y="414"/>
                  </a:cubicBezTo>
                  <a:cubicBezTo>
                    <a:pt x="18" y="285"/>
                    <a:pt x="9" y="119"/>
                    <a:pt x="75" y="6"/>
                  </a:cubicBezTo>
                  <a:cubicBezTo>
                    <a:pt x="79" y="0"/>
                    <a:pt x="69" y="16"/>
                    <a:pt x="68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5" name="Freeform 213"/>
            <p:cNvSpPr>
              <a:spLocks/>
            </p:cNvSpPr>
            <p:nvPr/>
          </p:nvSpPr>
          <p:spPr bwMode="auto">
            <a:xfrm>
              <a:off x="6270496" y="6167525"/>
              <a:ext cx="101763" cy="195175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55" y="199"/>
                </a:cxn>
                <a:cxn ang="0">
                  <a:pos x="48" y="192"/>
                </a:cxn>
                <a:cxn ang="0">
                  <a:pos x="2" y="3"/>
                </a:cxn>
                <a:cxn ang="0">
                  <a:pos x="7" y="7"/>
                </a:cxn>
              </a:cxnLst>
              <a:rect l="0" t="0" r="r" b="b"/>
              <a:pathLst>
                <a:path w="65" h="199">
                  <a:moveTo>
                    <a:pt x="7" y="7"/>
                  </a:moveTo>
                  <a:cubicBezTo>
                    <a:pt x="56" y="53"/>
                    <a:pt x="65" y="132"/>
                    <a:pt x="55" y="199"/>
                  </a:cubicBezTo>
                  <a:cubicBezTo>
                    <a:pt x="55" y="197"/>
                    <a:pt x="48" y="194"/>
                    <a:pt x="48" y="192"/>
                  </a:cubicBezTo>
                  <a:cubicBezTo>
                    <a:pt x="58" y="127"/>
                    <a:pt x="50" y="48"/>
                    <a:pt x="2" y="3"/>
                  </a:cubicBezTo>
                  <a:cubicBezTo>
                    <a:pt x="0" y="0"/>
                    <a:pt x="7" y="6"/>
                    <a:pt x="7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6" name="Freeform 214"/>
            <p:cNvSpPr>
              <a:spLocks/>
            </p:cNvSpPr>
            <p:nvPr/>
          </p:nvSpPr>
          <p:spPr bwMode="auto">
            <a:xfrm>
              <a:off x="6236053" y="6005698"/>
              <a:ext cx="122115" cy="357002"/>
            </a:xfrm>
            <a:custGeom>
              <a:avLst/>
              <a:gdLst/>
              <a:ahLst/>
              <a:cxnLst>
                <a:cxn ang="0">
                  <a:pos x="68" y="15"/>
                </a:cxn>
                <a:cxn ang="0">
                  <a:pos x="42" y="364"/>
                </a:cxn>
                <a:cxn ang="0">
                  <a:pos x="51" y="350"/>
                </a:cxn>
                <a:cxn ang="0">
                  <a:pos x="75" y="5"/>
                </a:cxn>
                <a:cxn ang="0">
                  <a:pos x="68" y="15"/>
                </a:cxn>
              </a:cxnLst>
              <a:rect l="0" t="0" r="r" b="b"/>
              <a:pathLst>
                <a:path w="78" h="364">
                  <a:moveTo>
                    <a:pt x="68" y="15"/>
                  </a:moveTo>
                  <a:cubicBezTo>
                    <a:pt x="0" y="112"/>
                    <a:pt x="7" y="251"/>
                    <a:pt x="42" y="364"/>
                  </a:cubicBezTo>
                  <a:cubicBezTo>
                    <a:pt x="41" y="361"/>
                    <a:pt x="52" y="353"/>
                    <a:pt x="51" y="350"/>
                  </a:cubicBezTo>
                  <a:cubicBezTo>
                    <a:pt x="18" y="241"/>
                    <a:pt x="9" y="100"/>
                    <a:pt x="75" y="5"/>
                  </a:cubicBezTo>
                  <a:cubicBezTo>
                    <a:pt x="78" y="0"/>
                    <a:pt x="69" y="13"/>
                    <a:pt x="68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7" name="Freeform 215"/>
            <p:cNvSpPr>
              <a:spLocks/>
            </p:cNvSpPr>
            <p:nvPr/>
          </p:nvSpPr>
          <p:spPr bwMode="auto">
            <a:xfrm>
              <a:off x="6372259" y="5965486"/>
              <a:ext cx="147164" cy="397214"/>
            </a:xfrm>
            <a:custGeom>
              <a:avLst/>
              <a:gdLst/>
              <a:ahLst/>
              <a:cxnLst>
                <a:cxn ang="0">
                  <a:pos x="58" y="16"/>
                </a:cxn>
                <a:cxn ang="0">
                  <a:pos x="85" y="405"/>
                </a:cxn>
                <a:cxn ang="0">
                  <a:pos x="93" y="390"/>
                </a:cxn>
                <a:cxn ang="0">
                  <a:pos x="64" y="5"/>
                </a:cxn>
                <a:cxn ang="0">
                  <a:pos x="58" y="16"/>
                </a:cxn>
              </a:cxnLst>
              <a:rect l="0" t="0" r="r" b="b"/>
              <a:pathLst>
                <a:path w="94" h="405">
                  <a:moveTo>
                    <a:pt x="58" y="16"/>
                  </a:moveTo>
                  <a:cubicBezTo>
                    <a:pt x="0" y="120"/>
                    <a:pt x="29" y="276"/>
                    <a:pt x="85" y="405"/>
                  </a:cubicBezTo>
                  <a:cubicBezTo>
                    <a:pt x="83" y="402"/>
                    <a:pt x="94" y="393"/>
                    <a:pt x="93" y="390"/>
                  </a:cubicBezTo>
                  <a:cubicBezTo>
                    <a:pt x="40" y="265"/>
                    <a:pt x="8" y="107"/>
                    <a:pt x="64" y="5"/>
                  </a:cubicBezTo>
                  <a:cubicBezTo>
                    <a:pt x="67" y="0"/>
                    <a:pt x="59" y="14"/>
                    <a:pt x="5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8" name="Freeform 216"/>
            <p:cNvSpPr>
              <a:spLocks/>
            </p:cNvSpPr>
            <p:nvPr/>
          </p:nvSpPr>
          <p:spPr bwMode="auto">
            <a:xfrm>
              <a:off x="6281455" y="6017468"/>
              <a:ext cx="103328" cy="345232"/>
            </a:xfrm>
            <a:custGeom>
              <a:avLst/>
              <a:gdLst/>
              <a:ahLst/>
              <a:cxnLst>
                <a:cxn ang="0">
                  <a:pos x="58" y="12"/>
                </a:cxn>
                <a:cxn ang="0">
                  <a:pos x="10" y="352"/>
                </a:cxn>
                <a:cxn ang="0">
                  <a:pos x="17" y="340"/>
                </a:cxn>
                <a:cxn ang="0">
                  <a:pos x="63" y="4"/>
                </a:cxn>
                <a:cxn ang="0">
                  <a:pos x="58" y="12"/>
                </a:cxn>
              </a:cxnLst>
              <a:rect l="0" t="0" r="r" b="b"/>
              <a:pathLst>
                <a:path w="66" h="352">
                  <a:moveTo>
                    <a:pt x="58" y="12"/>
                  </a:moveTo>
                  <a:cubicBezTo>
                    <a:pt x="9" y="94"/>
                    <a:pt x="0" y="233"/>
                    <a:pt x="10" y="352"/>
                  </a:cubicBezTo>
                  <a:cubicBezTo>
                    <a:pt x="10" y="349"/>
                    <a:pt x="18" y="343"/>
                    <a:pt x="17" y="340"/>
                  </a:cubicBezTo>
                  <a:cubicBezTo>
                    <a:pt x="8" y="225"/>
                    <a:pt x="15" y="84"/>
                    <a:pt x="63" y="4"/>
                  </a:cubicBezTo>
                  <a:cubicBezTo>
                    <a:pt x="66" y="0"/>
                    <a:pt x="59" y="11"/>
                    <a:pt x="5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29" name="Freeform 217"/>
            <p:cNvSpPr>
              <a:spLocks/>
            </p:cNvSpPr>
            <p:nvPr/>
          </p:nvSpPr>
          <p:spPr bwMode="auto">
            <a:xfrm>
              <a:off x="6403570" y="6053756"/>
              <a:ext cx="154992" cy="308944"/>
            </a:xfrm>
            <a:custGeom>
              <a:avLst/>
              <a:gdLst/>
              <a:ahLst/>
              <a:cxnLst>
                <a:cxn ang="0">
                  <a:pos x="85" y="13"/>
                </a:cxn>
                <a:cxn ang="0">
                  <a:pos x="51" y="315"/>
                </a:cxn>
                <a:cxn ang="0">
                  <a:pos x="64" y="303"/>
                </a:cxn>
                <a:cxn ang="0">
                  <a:pos x="94" y="5"/>
                </a:cxn>
                <a:cxn ang="0">
                  <a:pos x="85" y="13"/>
                </a:cxn>
              </a:cxnLst>
              <a:rect l="0" t="0" r="r" b="b"/>
              <a:pathLst>
                <a:path w="99" h="315">
                  <a:moveTo>
                    <a:pt x="85" y="13"/>
                  </a:moveTo>
                  <a:cubicBezTo>
                    <a:pt x="0" y="97"/>
                    <a:pt x="8" y="218"/>
                    <a:pt x="51" y="315"/>
                  </a:cubicBezTo>
                  <a:cubicBezTo>
                    <a:pt x="50" y="312"/>
                    <a:pt x="65" y="305"/>
                    <a:pt x="64" y="303"/>
                  </a:cubicBezTo>
                  <a:cubicBezTo>
                    <a:pt x="21" y="209"/>
                    <a:pt x="10" y="87"/>
                    <a:pt x="94" y="5"/>
                  </a:cubicBezTo>
                  <a:cubicBezTo>
                    <a:pt x="99" y="0"/>
                    <a:pt x="87" y="12"/>
                    <a:pt x="85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0" name="Freeform 218"/>
            <p:cNvSpPr>
              <a:spLocks/>
            </p:cNvSpPr>
            <p:nvPr/>
          </p:nvSpPr>
          <p:spPr bwMode="auto">
            <a:xfrm>
              <a:off x="6170299" y="5978237"/>
              <a:ext cx="122115" cy="384463"/>
            </a:xfrm>
            <a:custGeom>
              <a:avLst/>
              <a:gdLst/>
              <a:ahLst/>
              <a:cxnLst>
                <a:cxn ang="0">
                  <a:pos x="11" y="16"/>
                </a:cxn>
                <a:cxn ang="0">
                  <a:pos x="38" y="392"/>
                </a:cxn>
                <a:cxn ang="0">
                  <a:pos x="28" y="377"/>
                </a:cxn>
                <a:cxn ang="0">
                  <a:pos x="4" y="5"/>
                </a:cxn>
                <a:cxn ang="0">
                  <a:pos x="11" y="16"/>
                </a:cxn>
              </a:cxnLst>
              <a:rect l="0" t="0" r="r" b="b"/>
              <a:pathLst>
                <a:path w="78" h="392">
                  <a:moveTo>
                    <a:pt x="11" y="16"/>
                  </a:moveTo>
                  <a:cubicBezTo>
                    <a:pt x="78" y="121"/>
                    <a:pt x="72" y="271"/>
                    <a:pt x="38" y="392"/>
                  </a:cubicBezTo>
                  <a:cubicBezTo>
                    <a:pt x="39" y="389"/>
                    <a:pt x="27" y="380"/>
                    <a:pt x="28" y="377"/>
                  </a:cubicBezTo>
                  <a:cubicBezTo>
                    <a:pt x="61" y="259"/>
                    <a:pt x="70" y="108"/>
                    <a:pt x="4" y="5"/>
                  </a:cubicBezTo>
                  <a:cubicBezTo>
                    <a:pt x="0" y="0"/>
                    <a:pt x="9" y="14"/>
                    <a:pt x="1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1" name="Freeform 219"/>
            <p:cNvSpPr>
              <a:spLocks/>
            </p:cNvSpPr>
            <p:nvPr/>
          </p:nvSpPr>
          <p:spPr bwMode="auto">
            <a:xfrm>
              <a:off x="6547603" y="6025314"/>
              <a:ext cx="180042" cy="337386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97" y="344"/>
                </a:cxn>
                <a:cxn ang="0">
                  <a:pos x="85" y="332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15" h="344">
                  <a:moveTo>
                    <a:pt x="14" y="13"/>
                  </a:moveTo>
                  <a:cubicBezTo>
                    <a:pt x="99" y="93"/>
                    <a:pt x="115" y="228"/>
                    <a:pt x="97" y="344"/>
                  </a:cubicBezTo>
                  <a:cubicBezTo>
                    <a:pt x="97" y="341"/>
                    <a:pt x="84" y="335"/>
                    <a:pt x="85" y="332"/>
                  </a:cubicBezTo>
                  <a:cubicBezTo>
                    <a:pt x="102" y="220"/>
                    <a:pt x="88" y="83"/>
                    <a:pt x="5" y="5"/>
                  </a:cubicBezTo>
                  <a:cubicBezTo>
                    <a:pt x="0" y="0"/>
                    <a:pt x="12" y="11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2" name="Freeform 220"/>
            <p:cNvSpPr>
              <a:spLocks/>
            </p:cNvSpPr>
            <p:nvPr/>
          </p:nvSpPr>
          <p:spPr bwMode="auto">
            <a:xfrm>
              <a:off x="6342512" y="6076314"/>
              <a:ext cx="164386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5" h="292">
                  <a:moveTo>
                    <a:pt x="12" y="11"/>
                  </a:moveTo>
                  <a:cubicBezTo>
                    <a:pt x="91" y="79"/>
                    <a:pt x="105" y="194"/>
                    <a:pt x="89" y="292"/>
                  </a:cubicBezTo>
                  <a:cubicBezTo>
                    <a:pt x="89" y="289"/>
                    <a:pt x="77" y="285"/>
                    <a:pt x="78" y="282"/>
                  </a:cubicBezTo>
                  <a:cubicBezTo>
                    <a:pt x="93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3" name="Freeform 221"/>
            <p:cNvSpPr>
              <a:spLocks/>
            </p:cNvSpPr>
            <p:nvPr/>
          </p:nvSpPr>
          <p:spPr bwMode="auto">
            <a:xfrm>
              <a:off x="6494373" y="6017468"/>
              <a:ext cx="75148" cy="34523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40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6" y="12"/>
                </a:cxn>
              </a:cxnLst>
              <a:rect l="0" t="0" r="r" b="b"/>
              <a:pathLst>
                <a:path w="48" h="352">
                  <a:moveTo>
                    <a:pt x="6" y="12"/>
                  </a:moveTo>
                  <a:cubicBezTo>
                    <a:pt x="41" y="94"/>
                    <a:pt x="48" y="233"/>
                    <a:pt x="40" y="352"/>
                  </a:cubicBezTo>
                  <a:cubicBezTo>
                    <a:pt x="40" y="349"/>
                    <a:pt x="35" y="343"/>
                    <a:pt x="35" y="340"/>
                  </a:cubicBezTo>
                  <a:cubicBezTo>
                    <a:pt x="42" y="225"/>
                    <a:pt x="37" y="84"/>
                    <a:pt x="2" y="4"/>
                  </a:cubicBezTo>
                  <a:cubicBezTo>
                    <a:pt x="0" y="0"/>
                    <a:pt x="5" y="11"/>
                    <a:pt x="6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4" name="Freeform 222"/>
            <p:cNvSpPr>
              <a:spLocks/>
            </p:cNvSpPr>
            <p:nvPr/>
          </p:nvSpPr>
          <p:spPr bwMode="auto">
            <a:xfrm>
              <a:off x="6603964" y="6053756"/>
              <a:ext cx="112721" cy="308944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4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7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7" y="209"/>
                    <a:pt x="65" y="87"/>
                    <a:pt x="4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5" name="Freeform 223"/>
            <p:cNvSpPr>
              <a:spLocks/>
            </p:cNvSpPr>
            <p:nvPr/>
          </p:nvSpPr>
          <p:spPr bwMode="auto">
            <a:xfrm>
              <a:off x="6511595" y="6076314"/>
              <a:ext cx="165951" cy="286386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5" y="4"/>
                </a:cxn>
                <a:cxn ang="0">
                  <a:pos x="13" y="11"/>
                </a:cxn>
              </a:cxnLst>
              <a:rect l="0" t="0" r="r" b="b"/>
              <a:pathLst>
                <a:path w="106" h="292">
                  <a:moveTo>
                    <a:pt x="13" y="11"/>
                  </a:moveTo>
                  <a:cubicBezTo>
                    <a:pt x="92" y="79"/>
                    <a:pt x="106" y="194"/>
                    <a:pt x="89" y="292"/>
                  </a:cubicBezTo>
                  <a:cubicBezTo>
                    <a:pt x="90" y="289"/>
                    <a:pt x="78" y="285"/>
                    <a:pt x="78" y="282"/>
                  </a:cubicBezTo>
                  <a:cubicBezTo>
                    <a:pt x="94" y="187"/>
                    <a:pt x="82" y="70"/>
                    <a:pt x="5" y="4"/>
                  </a:cubicBezTo>
                  <a:cubicBezTo>
                    <a:pt x="0" y="0"/>
                    <a:pt x="11" y="10"/>
                    <a:pt x="13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6" name="Freeform 224"/>
            <p:cNvSpPr>
              <a:spLocks/>
            </p:cNvSpPr>
            <p:nvPr/>
          </p:nvSpPr>
          <p:spPr bwMode="auto">
            <a:xfrm>
              <a:off x="6273627" y="6017468"/>
              <a:ext cx="73582" cy="345232"/>
            </a:xfrm>
            <a:custGeom>
              <a:avLst/>
              <a:gdLst/>
              <a:ahLst/>
              <a:cxnLst>
                <a:cxn ang="0">
                  <a:pos x="5" y="12"/>
                </a:cxn>
                <a:cxn ang="0">
                  <a:pos x="40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5" y="12"/>
                </a:cxn>
              </a:cxnLst>
              <a:rect l="0" t="0" r="r" b="b"/>
              <a:pathLst>
                <a:path w="47" h="352">
                  <a:moveTo>
                    <a:pt x="5" y="12"/>
                  </a:moveTo>
                  <a:cubicBezTo>
                    <a:pt x="41" y="94"/>
                    <a:pt x="47" y="233"/>
                    <a:pt x="40" y="352"/>
                  </a:cubicBezTo>
                  <a:cubicBezTo>
                    <a:pt x="40" y="349"/>
                    <a:pt x="35" y="343"/>
                    <a:pt x="35" y="340"/>
                  </a:cubicBezTo>
                  <a:cubicBezTo>
                    <a:pt x="42" y="225"/>
                    <a:pt x="36" y="84"/>
                    <a:pt x="2" y="4"/>
                  </a:cubicBezTo>
                  <a:cubicBezTo>
                    <a:pt x="0" y="0"/>
                    <a:pt x="5" y="11"/>
                    <a:pt x="5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7" name="Freeform 225"/>
            <p:cNvSpPr>
              <a:spLocks/>
            </p:cNvSpPr>
            <p:nvPr/>
          </p:nvSpPr>
          <p:spPr bwMode="auto">
            <a:xfrm>
              <a:off x="6225094" y="6053756"/>
              <a:ext cx="112722" cy="308944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5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8" name="Freeform 226"/>
            <p:cNvSpPr>
              <a:spLocks/>
            </p:cNvSpPr>
            <p:nvPr/>
          </p:nvSpPr>
          <p:spPr bwMode="auto">
            <a:xfrm>
              <a:off x="6514726" y="5971371"/>
              <a:ext cx="12994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39" name="Freeform 227"/>
            <p:cNvSpPr>
              <a:spLocks/>
            </p:cNvSpPr>
            <p:nvPr/>
          </p:nvSpPr>
          <p:spPr bwMode="auto">
            <a:xfrm>
              <a:off x="6206307" y="5917429"/>
              <a:ext cx="211353" cy="445271"/>
            </a:xfrm>
            <a:custGeom>
              <a:avLst/>
              <a:gdLst/>
              <a:ahLst/>
              <a:cxnLst>
                <a:cxn ang="0">
                  <a:pos x="18" y="19"/>
                </a:cxn>
                <a:cxn ang="0">
                  <a:pos x="70" y="454"/>
                </a:cxn>
                <a:cxn ang="0">
                  <a:pos x="53" y="436"/>
                </a:cxn>
                <a:cxn ang="0">
                  <a:pos x="6" y="6"/>
                </a:cxn>
                <a:cxn ang="0">
                  <a:pos x="18" y="19"/>
                </a:cxn>
              </a:cxnLst>
              <a:rect l="0" t="0" r="r" b="b"/>
              <a:pathLst>
                <a:path w="135" h="454">
                  <a:moveTo>
                    <a:pt x="18" y="19"/>
                  </a:moveTo>
                  <a:cubicBezTo>
                    <a:pt x="135" y="141"/>
                    <a:pt x="127" y="314"/>
                    <a:pt x="70" y="454"/>
                  </a:cubicBezTo>
                  <a:cubicBezTo>
                    <a:pt x="72" y="450"/>
                    <a:pt x="52" y="440"/>
                    <a:pt x="53" y="436"/>
                  </a:cubicBezTo>
                  <a:cubicBezTo>
                    <a:pt x="108" y="301"/>
                    <a:pt x="120" y="125"/>
                    <a:pt x="6" y="6"/>
                  </a:cubicBezTo>
                  <a:cubicBezTo>
                    <a:pt x="0" y="0"/>
                    <a:pt x="16" y="17"/>
                    <a:pt x="18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0" name="Freeform 228"/>
            <p:cNvSpPr>
              <a:spLocks/>
            </p:cNvSpPr>
            <p:nvPr/>
          </p:nvSpPr>
          <p:spPr bwMode="auto">
            <a:xfrm>
              <a:off x="6345644" y="5971371"/>
              <a:ext cx="12994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1" name="Freeform 229"/>
            <p:cNvSpPr>
              <a:spLocks/>
            </p:cNvSpPr>
            <p:nvPr/>
          </p:nvSpPr>
          <p:spPr bwMode="auto">
            <a:xfrm>
              <a:off x="6450537" y="5894871"/>
              <a:ext cx="203525" cy="467829"/>
            </a:xfrm>
            <a:custGeom>
              <a:avLst/>
              <a:gdLst/>
              <a:ahLst/>
              <a:cxnLst>
                <a:cxn ang="0">
                  <a:pos x="115" y="17"/>
                </a:cxn>
                <a:cxn ang="0">
                  <a:pos x="21" y="477"/>
                </a:cxn>
                <a:cxn ang="0">
                  <a:pos x="35" y="461"/>
                </a:cxn>
                <a:cxn ang="0">
                  <a:pos x="125" y="6"/>
                </a:cxn>
                <a:cxn ang="0">
                  <a:pos x="115" y="17"/>
                </a:cxn>
              </a:cxnLst>
              <a:rect l="0" t="0" r="r" b="b"/>
              <a:pathLst>
                <a:path w="130" h="477">
                  <a:moveTo>
                    <a:pt x="115" y="17"/>
                  </a:moveTo>
                  <a:cubicBezTo>
                    <a:pt x="18" y="128"/>
                    <a:pt x="0" y="316"/>
                    <a:pt x="21" y="477"/>
                  </a:cubicBezTo>
                  <a:cubicBezTo>
                    <a:pt x="20" y="473"/>
                    <a:pt x="35" y="465"/>
                    <a:pt x="35" y="461"/>
                  </a:cubicBezTo>
                  <a:cubicBezTo>
                    <a:pt x="15" y="306"/>
                    <a:pt x="30" y="115"/>
                    <a:pt x="125" y="6"/>
                  </a:cubicBezTo>
                  <a:cubicBezTo>
                    <a:pt x="130" y="0"/>
                    <a:pt x="116" y="16"/>
                    <a:pt x="115" y="1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2" name="Freeform 230"/>
            <p:cNvSpPr>
              <a:spLocks/>
            </p:cNvSpPr>
            <p:nvPr/>
          </p:nvSpPr>
          <p:spPr bwMode="auto">
            <a:xfrm>
              <a:off x="6578915" y="5939986"/>
              <a:ext cx="89237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30" y="431"/>
                </a:cxn>
                <a:cxn ang="0">
                  <a:pos x="37" y="414"/>
                </a:cxn>
                <a:cxn ang="0">
                  <a:pos x="55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5" y="298"/>
                    <a:pt x="30" y="431"/>
                  </a:cubicBezTo>
                  <a:cubicBezTo>
                    <a:pt x="29" y="428"/>
                    <a:pt x="38" y="418"/>
                    <a:pt x="37" y="414"/>
                  </a:cubicBezTo>
                  <a:cubicBezTo>
                    <a:pt x="13" y="285"/>
                    <a:pt x="6" y="119"/>
                    <a:pt x="55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3" name="Freeform 231"/>
            <p:cNvSpPr>
              <a:spLocks/>
            </p:cNvSpPr>
            <p:nvPr/>
          </p:nvSpPr>
          <p:spPr bwMode="auto">
            <a:xfrm>
              <a:off x="6701030" y="6167525"/>
              <a:ext cx="73581" cy="195175"/>
            </a:xfrm>
            <a:custGeom>
              <a:avLst/>
              <a:gdLst/>
              <a:ahLst/>
              <a:cxnLst>
                <a:cxn ang="0">
                  <a:pos x="5" y="7"/>
                </a:cxn>
                <a:cxn ang="0">
                  <a:pos x="40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5" y="7"/>
                </a:cxn>
              </a:cxnLst>
              <a:rect l="0" t="0" r="r" b="b"/>
              <a:pathLst>
                <a:path w="47" h="199">
                  <a:moveTo>
                    <a:pt x="5" y="7"/>
                  </a:moveTo>
                  <a:cubicBezTo>
                    <a:pt x="41" y="53"/>
                    <a:pt x="47" y="132"/>
                    <a:pt x="40" y="199"/>
                  </a:cubicBezTo>
                  <a:cubicBezTo>
                    <a:pt x="40" y="197"/>
                    <a:pt x="34" y="194"/>
                    <a:pt x="35" y="192"/>
                  </a:cubicBezTo>
                  <a:cubicBezTo>
                    <a:pt x="42" y="127"/>
                    <a:pt x="36" y="48"/>
                    <a:pt x="2" y="3"/>
                  </a:cubicBezTo>
                  <a:cubicBezTo>
                    <a:pt x="0" y="0"/>
                    <a:pt x="5" y="6"/>
                    <a:pt x="5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4" name="Freeform 232"/>
            <p:cNvSpPr>
              <a:spLocks/>
            </p:cNvSpPr>
            <p:nvPr/>
          </p:nvSpPr>
          <p:spPr bwMode="auto">
            <a:xfrm>
              <a:off x="6675981" y="6005698"/>
              <a:ext cx="89237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3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5" name="Freeform 233"/>
            <p:cNvSpPr>
              <a:spLocks/>
            </p:cNvSpPr>
            <p:nvPr/>
          </p:nvSpPr>
          <p:spPr bwMode="auto">
            <a:xfrm>
              <a:off x="6751128" y="5971371"/>
              <a:ext cx="131509" cy="391329"/>
            </a:xfrm>
            <a:custGeom>
              <a:avLst/>
              <a:gdLst/>
              <a:ahLst/>
              <a:cxnLst>
                <a:cxn ang="0">
                  <a:pos x="74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4" y="14"/>
                </a:cxn>
              </a:cxnLst>
              <a:rect l="0" t="0" r="r" b="b"/>
              <a:pathLst>
                <a:path w="84" h="399">
                  <a:moveTo>
                    <a:pt x="74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3" y="396"/>
                    <a:pt x="22" y="389"/>
                    <a:pt x="22" y="386"/>
                  </a:cubicBezTo>
                  <a:cubicBezTo>
                    <a:pt x="10" y="255"/>
                    <a:pt x="19" y="96"/>
                    <a:pt x="80" y="5"/>
                  </a:cubicBezTo>
                  <a:cubicBezTo>
                    <a:pt x="84" y="0"/>
                    <a:pt x="75" y="13"/>
                    <a:pt x="74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6" name="Freeform 234"/>
            <p:cNvSpPr>
              <a:spLocks/>
            </p:cNvSpPr>
            <p:nvPr/>
          </p:nvSpPr>
          <p:spPr bwMode="auto">
            <a:xfrm>
              <a:off x="6708857" y="6017468"/>
              <a:ext cx="75148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3" y="340"/>
                </a:cxn>
                <a:cxn ang="0">
                  <a:pos x="46" y="4"/>
                </a:cxn>
                <a:cxn ang="0">
                  <a:pos x="42" y="12"/>
                </a:cxn>
              </a:cxnLst>
              <a:rect l="0" t="0" r="r" b="b"/>
              <a:pathLst>
                <a:path w="48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3" y="343"/>
                    <a:pt x="13" y="340"/>
                  </a:cubicBezTo>
                  <a:cubicBezTo>
                    <a:pt x="5" y="225"/>
                    <a:pt x="11" y="84"/>
                    <a:pt x="46" y="4"/>
                  </a:cubicBezTo>
                  <a:cubicBezTo>
                    <a:pt x="48" y="0"/>
                    <a:pt x="43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7" name="Freeform 235"/>
            <p:cNvSpPr>
              <a:spLocks/>
            </p:cNvSpPr>
            <p:nvPr/>
          </p:nvSpPr>
          <p:spPr bwMode="auto">
            <a:xfrm>
              <a:off x="6796530" y="6053756"/>
              <a:ext cx="114287" cy="308944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3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3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8" name="Freeform 236"/>
            <p:cNvSpPr>
              <a:spLocks/>
            </p:cNvSpPr>
            <p:nvPr/>
          </p:nvSpPr>
          <p:spPr bwMode="auto">
            <a:xfrm>
              <a:off x="6627448" y="5978237"/>
              <a:ext cx="89237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3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9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3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49" name="Freeform 237"/>
            <p:cNvSpPr>
              <a:spLocks/>
            </p:cNvSpPr>
            <p:nvPr/>
          </p:nvSpPr>
          <p:spPr bwMode="auto">
            <a:xfrm>
              <a:off x="6696333" y="5971371"/>
              <a:ext cx="131508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1" y="399"/>
                </a:cxn>
                <a:cxn ang="0">
                  <a:pos x="62" y="386"/>
                </a:cxn>
                <a:cxn ang="0">
                  <a:pos x="4" y="5"/>
                </a:cxn>
                <a:cxn ang="0">
                  <a:pos x="10" y="14"/>
                </a:cxn>
              </a:cxnLst>
              <a:rect l="0" t="0" r="r" b="b"/>
              <a:pathLst>
                <a:path w="84" h="399">
                  <a:moveTo>
                    <a:pt x="10" y="14"/>
                  </a:moveTo>
                  <a:cubicBezTo>
                    <a:pt x="72" y="107"/>
                    <a:pt x="84" y="265"/>
                    <a:pt x="71" y="399"/>
                  </a:cubicBezTo>
                  <a:cubicBezTo>
                    <a:pt x="71" y="396"/>
                    <a:pt x="61" y="389"/>
                    <a:pt x="62" y="386"/>
                  </a:cubicBezTo>
                  <a:cubicBezTo>
                    <a:pt x="74" y="255"/>
                    <a:pt x="65" y="96"/>
                    <a:pt x="4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0" name="Freeform 238"/>
            <p:cNvSpPr>
              <a:spLocks/>
            </p:cNvSpPr>
            <p:nvPr/>
          </p:nvSpPr>
          <p:spPr bwMode="auto">
            <a:xfrm>
              <a:off x="5670880" y="6025314"/>
              <a:ext cx="180042" cy="337386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97" y="344"/>
                </a:cxn>
                <a:cxn ang="0">
                  <a:pos x="85" y="332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15" h="344">
                  <a:moveTo>
                    <a:pt x="14" y="13"/>
                  </a:moveTo>
                  <a:cubicBezTo>
                    <a:pt x="99" y="93"/>
                    <a:pt x="115" y="228"/>
                    <a:pt x="97" y="344"/>
                  </a:cubicBezTo>
                  <a:cubicBezTo>
                    <a:pt x="97" y="341"/>
                    <a:pt x="84" y="335"/>
                    <a:pt x="85" y="332"/>
                  </a:cubicBezTo>
                  <a:cubicBezTo>
                    <a:pt x="102" y="220"/>
                    <a:pt x="89" y="83"/>
                    <a:pt x="5" y="5"/>
                  </a:cubicBezTo>
                  <a:cubicBezTo>
                    <a:pt x="0" y="0"/>
                    <a:pt x="12" y="11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1" name="Freeform 239"/>
            <p:cNvSpPr>
              <a:spLocks/>
            </p:cNvSpPr>
            <p:nvPr/>
          </p:nvSpPr>
          <p:spPr bwMode="auto">
            <a:xfrm>
              <a:off x="5727241" y="6053756"/>
              <a:ext cx="114287" cy="308944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4" y="5"/>
                </a:cxn>
                <a:cxn ang="0">
                  <a:pos x="10" y="13"/>
                </a:cxn>
              </a:cxnLst>
              <a:rect l="0" t="0" r="r" b="b"/>
              <a:pathLst>
                <a:path w="73" h="315">
                  <a:moveTo>
                    <a:pt x="10" y="13"/>
                  </a:moveTo>
                  <a:cubicBezTo>
                    <a:pt x="73" y="97"/>
                    <a:pt x="67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7" y="209"/>
                    <a:pt x="65" y="87"/>
                    <a:pt x="4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2" name="Freeform 240"/>
            <p:cNvSpPr>
              <a:spLocks/>
            </p:cNvSpPr>
            <p:nvPr/>
          </p:nvSpPr>
          <p:spPr bwMode="auto">
            <a:xfrm>
              <a:off x="5634872" y="6076314"/>
              <a:ext cx="165950" cy="286386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90" y="292"/>
                </a:cxn>
                <a:cxn ang="0">
                  <a:pos x="78" y="282"/>
                </a:cxn>
                <a:cxn ang="0">
                  <a:pos x="5" y="4"/>
                </a:cxn>
                <a:cxn ang="0">
                  <a:pos x="13" y="11"/>
                </a:cxn>
              </a:cxnLst>
              <a:rect l="0" t="0" r="r" b="b"/>
              <a:pathLst>
                <a:path w="106" h="292">
                  <a:moveTo>
                    <a:pt x="13" y="11"/>
                  </a:moveTo>
                  <a:cubicBezTo>
                    <a:pt x="92" y="79"/>
                    <a:pt x="106" y="194"/>
                    <a:pt x="90" y="292"/>
                  </a:cubicBezTo>
                  <a:cubicBezTo>
                    <a:pt x="90" y="289"/>
                    <a:pt x="78" y="285"/>
                    <a:pt x="78" y="282"/>
                  </a:cubicBezTo>
                  <a:cubicBezTo>
                    <a:pt x="94" y="187"/>
                    <a:pt x="82" y="70"/>
                    <a:pt x="5" y="4"/>
                  </a:cubicBezTo>
                  <a:cubicBezTo>
                    <a:pt x="0" y="0"/>
                    <a:pt x="11" y="10"/>
                    <a:pt x="13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3" name="Freeform 241"/>
            <p:cNvSpPr>
              <a:spLocks/>
            </p:cNvSpPr>
            <p:nvPr/>
          </p:nvSpPr>
          <p:spPr bwMode="auto">
            <a:xfrm>
              <a:off x="5702192" y="5939986"/>
              <a:ext cx="89237" cy="422714"/>
            </a:xfrm>
            <a:custGeom>
              <a:avLst/>
              <a:gdLst/>
              <a:ahLst/>
              <a:cxnLst>
                <a:cxn ang="0">
                  <a:pos x="50" y="18"/>
                </a:cxn>
                <a:cxn ang="0">
                  <a:pos x="30" y="431"/>
                </a:cxn>
                <a:cxn ang="0">
                  <a:pos x="37" y="414"/>
                </a:cxn>
                <a:cxn ang="0">
                  <a:pos x="55" y="6"/>
                </a:cxn>
                <a:cxn ang="0">
                  <a:pos x="50" y="18"/>
                </a:cxn>
              </a:cxnLst>
              <a:rect l="0" t="0" r="r" b="b"/>
              <a:pathLst>
                <a:path w="57" h="431">
                  <a:moveTo>
                    <a:pt x="50" y="18"/>
                  </a:moveTo>
                  <a:cubicBezTo>
                    <a:pt x="0" y="133"/>
                    <a:pt x="5" y="298"/>
                    <a:pt x="30" y="431"/>
                  </a:cubicBezTo>
                  <a:cubicBezTo>
                    <a:pt x="29" y="428"/>
                    <a:pt x="38" y="418"/>
                    <a:pt x="37" y="414"/>
                  </a:cubicBezTo>
                  <a:cubicBezTo>
                    <a:pt x="13" y="285"/>
                    <a:pt x="7" y="119"/>
                    <a:pt x="55" y="6"/>
                  </a:cubicBezTo>
                  <a:cubicBezTo>
                    <a:pt x="57" y="0"/>
                    <a:pt x="50" y="16"/>
                    <a:pt x="50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4" name="Freeform 242"/>
            <p:cNvSpPr>
              <a:spLocks/>
            </p:cNvSpPr>
            <p:nvPr/>
          </p:nvSpPr>
          <p:spPr bwMode="auto">
            <a:xfrm>
              <a:off x="5824307" y="6167525"/>
              <a:ext cx="73582" cy="195175"/>
            </a:xfrm>
            <a:custGeom>
              <a:avLst/>
              <a:gdLst/>
              <a:ahLst/>
              <a:cxnLst>
                <a:cxn ang="0">
                  <a:pos x="5" y="7"/>
                </a:cxn>
                <a:cxn ang="0">
                  <a:pos x="40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5" y="7"/>
                </a:cxn>
              </a:cxnLst>
              <a:rect l="0" t="0" r="r" b="b"/>
              <a:pathLst>
                <a:path w="47" h="199">
                  <a:moveTo>
                    <a:pt x="5" y="7"/>
                  </a:moveTo>
                  <a:cubicBezTo>
                    <a:pt x="41" y="53"/>
                    <a:pt x="47" y="132"/>
                    <a:pt x="40" y="199"/>
                  </a:cubicBezTo>
                  <a:cubicBezTo>
                    <a:pt x="40" y="197"/>
                    <a:pt x="35" y="194"/>
                    <a:pt x="35" y="192"/>
                  </a:cubicBezTo>
                  <a:cubicBezTo>
                    <a:pt x="42" y="127"/>
                    <a:pt x="36" y="48"/>
                    <a:pt x="2" y="3"/>
                  </a:cubicBezTo>
                  <a:cubicBezTo>
                    <a:pt x="0" y="0"/>
                    <a:pt x="5" y="6"/>
                    <a:pt x="5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5" name="Freeform 243"/>
            <p:cNvSpPr>
              <a:spLocks/>
            </p:cNvSpPr>
            <p:nvPr/>
          </p:nvSpPr>
          <p:spPr bwMode="auto">
            <a:xfrm>
              <a:off x="5799258" y="6005698"/>
              <a:ext cx="89237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30" y="361"/>
                    <a:pt x="38" y="353"/>
                    <a:pt x="37" y="350"/>
                  </a:cubicBezTo>
                  <a:cubicBezTo>
                    <a:pt x="13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6" name="Freeform 244"/>
            <p:cNvSpPr>
              <a:spLocks/>
            </p:cNvSpPr>
            <p:nvPr/>
          </p:nvSpPr>
          <p:spPr bwMode="auto">
            <a:xfrm>
              <a:off x="5874405" y="5971371"/>
              <a:ext cx="131509" cy="391329"/>
            </a:xfrm>
            <a:custGeom>
              <a:avLst/>
              <a:gdLst/>
              <a:ahLst/>
              <a:cxnLst>
                <a:cxn ang="0">
                  <a:pos x="74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4" y="14"/>
                </a:cxn>
              </a:cxnLst>
              <a:rect l="0" t="0" r="r" b="b"/>
              <a:pathLst>
                <a:path w="84" h="399">
                  <a:moveTo>
                    <a:pt x="74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3" y="396"/>
                    <a:pt x="23" y="389"/>
                    <a:pt x="22" y="386"/>
                  </a:cubicBezTo>
                  <a:cubicBezTo>
                    <a:pt x="10" y="255"/>
                    <a:pt x="19" y="96"/>
                    <a:pt x="80" y="5"/>
                  </a:cubicBezTo>
                  <a:cubicBezTo>
                    <a:pt x="84" y="0"/>
                    <a:pt x="75" y="13"/>
                    <a:pt x="74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7" name="Freeform 245"/>
            <p:cNvSpPr>
              <a:spLocks/>
            </p:cNvSpPr>
            <p:nvPr/>
          </p:nvSpPr>
          <p:spPr bwMode="auto">
            <a:xfrm>
              <a:off x="5832134" y="6017468"/>
              <a:ext cx="75148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3" y="340"/>
                </a:cxn>
                <a:cxn ang="0">
                  <a:pos x="46" y="4"/>
                </a:cxn>
                <a:cxn ang="0">
                  <a:pos x="42" y="12"/>
                </a:cxn>
              </a:cxnLst>
              <a:rect l="0" t="0" r="r" b="b"/>
              <a:pathLst>
                <a:path w="48" h="352">
                  <a:moveTo>
                    <a:pt x="42" y="12"/>
                  </a:moveTo>
                  <a:cubicBezTo>
                    <a:pt x="7" y="94"/>
                    <a:pt x="0" y="233"/>
                    <a:pt x="7" y="352"/>
                  </a:cubicBezTo>
                  <a:cubicBezTo>
                    <a:pt x="7" y="349"/>
                    <a:pt x="13" y="343"/>
                    <a:pt x="13" y="340"/>
                  </a:cubicBezTo>
                  <a:cubicBezTo>
                    <a:pt x="5" y="225"/>
                    <a:pt x="11" y="84"/>
                    <a:pt x="46" y="4"/>
                  </a:cubicBezTo>
                  <a:cubicBezTo>
                    <a:pt x="48" y="0"/>
                    <a:pt x="43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8" name="Freeform 246"/>
            <p:cNvSpPr>
              <a:spLocks/>
            </p:cNvSpPr>
            <p:nvPr/>
          </p:nvSpPr>
          <p:spPr bwMode="auto">
            <a:xfrm>
              <a:off x="5921372" y="6053756"/>
              <a:ext cx="112722" cy="308944"/>
            </a:xfrm>
            <a:custGeom>
              <a:avLst/>
              <a:gdLst/>
              <a:ahLst/>
              <a:cxnLst>
                <a:cxn ang="0">
                  <a:pos x="62" y="13"/>
                </a:cxn>
                <a:cxn ang="0">
                  <a:pos x="37" y="315"/>
                </a:cxn>
                <a:cxn ang="0">
                  <a:pos x="46" y="303"/>
                </a:cxn>
                <a:cxn ang="0">
                  <a:pos x="68" y="5"/>
                </a:cxn>
                <a:cxn ang="0">
                  <a:pos x="62" y="13"/>
                </a:cxn>
              </a:cxnLst>
              <a:rect l="0" t="0" r="r" b="b"/>
              <a:pathLst>
                <a:path w="72" h="315">
                  <a:moveTo>
                    <a:pt x="62" y="13"/>
                  </a:moveTo>
                  <a:cubicBezTo>
                    <a:pt x="0" y="97"/>
                    <a:pt x="5" y="218"/>
                    <a:pt x="37" y="315"/>
                  </a:cubicBezTo>
                  <a:cubicBezTo>
                    <a:pt x="36" y="312"/>
                    <a:pt x="47" y="305"/>
                    <a:pt x="46" y="303"/>
                  </a:cubicBezTo>
                  <a:cubicBezTo>
                    <a:pt x="15" y="209"/>
                    <a:pt x="7" y="87"/>
                    <a:pt x="68" y="5"/>
                  </a:cubicBezTo>
                  <a:cubicBezTo>
                    <a:pt x="72" y="0"/>
                    <a:pt x="63" y="12"/>
                    <a:pt x="62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59" name="Freeform 247"/>
            <p:cNvSpPr>
              <a:spLocks/>
            </p:cNvSpPr>
            <p:nvPr/>
          </p:nvSpPr>
          <p:spPr bwMode="auto">
            <a:xfrm>
              <a:off x="5750725" y="5978237"/>
              <a:ext cx="89237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3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9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3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0" name="Freeform 248"/>
            <p:cNvSpPr>
              <a:spLocks/>
            </p:cNvSpPr>
            <p:nvPr/>
          </p:nvSpPr>
          <p:spPr bwMode="auto">
            <a:xfrm>
              <a:off x="5819610" y="5971371"/>
              <a:ext cx="131509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1" y="399"/>
                </a:cxn>
                <a:cxn ang="0">
                  <a:pos x="62" y="386"/>
                </a:cxn>
                <a:cxn ang="0">
                  <a:pos x="4" y="5"/>
                </a:cxn>
                <a:cxn ang="0">
                  <a:pos x="10" y="14"/>
                </a:cxn>
              </a:cxnLst>
              <a:rect l="0" t="0" r="r" b="b"/>
              <a:pathLst>
                <a:path w="84" h="399">
                  <a:moveTo>
                    <a:pt x="10" y="14"/>
                  </a:moveTo>
                  <a:cubicBezTo>
                    <a:pt x="72" y="107"/>
                    <a:pt x="84" y="265"/>
                    <a:pt x="71" y="399"/>
                  </a:cubicBezTo>
                  <a:cubicBezTo>
                    <a:pt x="71" y="396"/>
                    <a:pt x="61" y="389"/>
                    <a:pt x="62" y="386"/>
                  </a:cubicBezTo>
                  <a:cubicBezTo>
                    <a:pt x="74" y="255"/>
                    <a:pt x="65" y="96"/>
                    <a:pt x="4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1" name="Freeform 249"/>
            <p:cNvSpPr>
              <a:spLocks/>
            </p:cNvSpPr>
            <p:nvPr/>
          </p:nvSpPr>
          <p:spPr bwMode="auto">
            <a:xfrm>
              <a:off x="5448568" y="5724216"/>
              <a:ext cx="319378" cy="638484"/>
            </a:xfrm>
            <a:custGeom>
              <a:avLst/>
              <a:gdLst/>
              <a:ahLst/>
              <a:cxnLst>
                <a:cxn ang="0">
                  <a:pos x="24" y="23"/>
                </a:cxn>
                <a:cxn ang="0">
                  <a:pos x="172" y="651"/>
                </a:cxn>
                <a:cxn ang="0">
                  <a:pos x="150" y="629"/>
                </a:cxn>
                <a:cxn ang="0">
                  <a:pos x="9" y="8"/>
                </a:cxn>
                <a:cxn ang="0">
                  <a:pos x="24" y="23"/>
                </a:cxn>
              </a:cxnLst>
              <a:rect l="0" t="0" r="r" b="b"/>
              <a:pathLst>
                <a:path w="204" h="651">
                  <a:moveTo>
                    <a:pt x="24" y="23"/>
                  </a:moveTo>
                  <a:cubicBezTo>
                    <a:pt x="176" y="174"/>
                    <a:pt x="204" y="432"/>
                    <a:pt x="172" y="651"/>
                  </a:cubicBezTo>
                  <a:cubicBezTo>
                    <a:pt x="173" y="645"/>
                    <a:pt x="149" y="635"/>
                    <a:pt x="150" y="629"/>
                  </a:cubicBezTo>
                  <a:cubicBezTo>
                    <a:pt x="181" y="417"/>
                    <a:pt x="157" y="156"/>
                    <a:pt x="9" y="8"/>
                  </a:cubicBezTo>
                  <a:cubicBezTo>
                    <a:pt x="0" y="0"/>
                    <a:pt x="22" y="20"/>
                    <a:pt x="24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2" name="Freeform 250"/>
            <p:cNvSpPr>
              <a:spLocks/>
            </p:cNvSpPr>
            <p:nvPr/>
          </p:nvSpPr>
          <p:spPr bwMode="auto">
            <a:xfrm>
              <a:off x="5738200" y="5589850"/>
              <a:ext cx="144033" cy="772850"/>
            </a:xfrm>
            <a:custGeom>
              <a:avLst/>
              <a:gdLst/>
              <a:ahLst/>
              <a:cxnLst>
                <a:cxn ang="0">
                  <a:pos x="11" y="29"/>
                </a:cxn>
                <a:cxn ang="0">
                  <a:pos x="78" y="788"/>
                </a:cxn>
                <a:cxn ang="0">
                  <a:pos x="68" y="762"/>
                </a:cxn>
                <a:cxn ang="0">
                  <a:pos x="4" y="10"/>
                </a:cxn>
                <a:cxn ang="0">
                  <a:pos x="11" y="29"/>
                </a:cxn>
              </a:cxnLst>
              <a:rect l="0" t="0" r="r" b="b"/>
              <a:pathLst>
                <a:path w="92" h="788">
                  <a:moveTo>
                    <a:pt x="11" y="29"/>
                  </a:moveTo>
                  <a:cubicBezTo>
                    <a:pt x="80" y="212"/>
                    <a:pt x="92" y="523"/>
                    <a:pt x="78" y="788"/>
                  </a:cubicBezTo>
                  <a:cubicBezTo>
                    <a:pt x="78" y="781"/>
                    <a:pt x="67" y="769"/>
                    <a:pt x="68" y="762"/>
                  </a:cubicBezTo>
                  <a:cubicBezTo>
                    <a:pt x="82" y="505"/>
                    <a:pt x="71" y="189"/>
                    <a:pt x="4" y="10"/>
                  </a:cubicBezTo>
                  <a:cubicBezTo>
                    <a:pt x="0" y="0"/>
                    <a:pt x="10" y="26"/>
                    <a:pt x="11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3" name="Freeform 251"/>
            <p:cNvSpPr>
              <a:spLocks/>
            </p:cNvSpPr>
            <p:nvPr/>
          </p:nvSpPr>
          <p:spPr bwMode="auto">
            <a:xfrm>
              <a:off x="6281455" y="5724216"/>
              <a:ext cx="317812" cy="638484"/>
            </a:xfrm>
            <a:custGeom>
              <a:avLst/>
              <a:gdLst/>
              <a:ahLst/>
              <a:cxnLst>
                <a:cxn ang="0">
                  <a:pos x="24" y="23"/>
                </a:cxn>
                <a:cxn ang="0">
                  <a:pos x="172" y="651"/>
                </a:cxn>
                <a:cxn ang="0">
                  <a:pos x="150" y="629"/>
                </a:cxn>
                <a:cxn ang="0">
                  <a:pos x="8" y="8"/>
                </a:cxn>
                <a:cxn ang="0">
                  <a:pos x="24" y="23"/>
                </a:cxn>
              </a:cxnLst>
              <a:rect l="0" t="0" r="r" b="b"/>
              <a:pathLst>
                <a:path w="203" h="651">
                  <a:moveTo>
                    <a:pt x="24" y="23"/>
                  </a:moveTo>
                  <a:cubicBezTo>
                    <a:pt x="176" y="174"/>
                    <a:pt x="203" y="432"/>
                    <a:pt x="172" y="651"/>
                  </a:cubicBezTo>
                  <a:cubicBezTo>
                    <a:pt x="172" y="645"/>
                    <a:pt x="149" y="635"/>
                    <a:pt x="150" y="629"/>
                  </a:cubicBezTo>
                  <a:cubicBezTo>
                    <a:pt x="180" y="417"/>
                    <a:pt x="156" y="156"/>
                    <a:pt x="8" y="8"/>
                  </a:cubicBezTo>
                  <a:cubicBezTo>
                    <a:pt x="0" y="0"/>
                    <a:pt x="21" y="20"/>
                    <a:pt x="24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4" name="Freeform 252"/>
            <p:cNvSpPr>
              <a:spLocks/>
            </p:cNvSpPr>
            <p:nvPr/>
          </p:nvSpPr>
          <p:spPr bwMode="auto">
            <a:xfrm>
              <a:off x="5323322" y="5589850"/>
              <a:ext cx="142468" cy="772850"/>
            </a:xfrm>
            <a:custGeom>
              <a:avLst/>
              <a:gdLst/>
              <a:ahLst/>
              <a:cxnLst>
                <a:cxn ang="0">
                  <a:pos x="10" y="29"/>
                </a:cxn>
                <a:cxn ang="0">
                  <a:pos x="77" y="788"/>
                </a:cxn>
                <a:cxn ang="0">
                  <a:pos x="67" y="762"/>
                </a:cxn>
                <a:cxn ang="0">
                  <a:pos x="3" y="10"/>
                </a:cxn>
                <a:cxn ang="0">
                  <a:pos x="10" y="29"/>
                </a:cxn>
              </a:cxnLst>
              <a:rect l="0" t="0" r="r" b="b"/>
              <a:pathLst>
                <a:path w="91" h="788">
                  <a:moveTo>
                    <a:pt x="10" y="29"/>
                  </a:moveTo>
                  <a:cubicBezTo>
                    <a:pt x="79" y="212"/>
                    <a:pt x="91" y="523"/>
                    <a:pt x="77" y="788"/>
                  </a:cubicBezTo>
                  <a:cubicBezTo>
                    <a:pt x="77" y="781"/>
                    <a:pt x="67" y="769"/>
                    <a:pt x="67" y="762"/>
                  </a:cubicBezTo>
                  <a:cubicBezTo>
                    <a:pt x="81" y="505"/>
                    <a:pt x="70" y="189"/>
                    <a:pt x="3" y="10"/>
                  </a:cubicBezTo>
                  <a:cubicBezTo>
                    <a:pt x="0" y="0"/>
                    <a:pt x="9" y="26"/>
                    <a:pt x="10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5" name="Freeform 253"/>
            <p:cNvSpPr>
              <a:spLocks/>
            </p:cNvSpPr>
            <p:nvPr/>
          </p:nvSpPr>
          <p:spPr bwMode="auto">
            <a:xfrm>
              <a:off x="4881830" y="5673215"/>
              <a:ext cx="219180" cy="689485"/>
            </a:xfrm>
            <a:custGeom>
              <a:avLst/>
              <a:gdLst/>
              <a:ahLst/>
              <a:cxnLst>
                <a:cxn ang="0">
                  <a:pos x="19" y="29"/>
                </a:cxn>
                <a:cxn ang="0">
                  <a:pos x="67" y="703"/>
                </a:cxn>
                <a:cxn ang="0">
                  <a:pos x="50" y="676"/>
                </a:cxn>
                <a:cxn ang="0">
                  <a:pos x="7" y="10"/>
                </a:cxn>
                <a:cxn ang="0">
                  <a:pos x="19" y="29"/>
                </a:cxn>
              </a:cxnLst>
              <a:rect l="0" t="0" r="r" b="b"/>
              <a:pathLst>
                <a:path w="140" h="703">
                  <a:moveTo>
                    <a:pt x="19" y="29"/>
                  </a:moveTo>
                  <a:cubicBezTo>
                    <a:pt x="140" y="216"/>
                    <a:pt x="128" y="485"/>
                    <a:pt x="67" y="703"/>
                  </a:cubicBezTo>
                  <a:cubicBezTo>
                    <a:pt x="69" y="697"/>
                    <a:pt x="48" y="682"/>
                    <a:pt x="50" y="676"/>
                  </a:cubicBezTo>
                  <a:cubicBezTo>
                    <a:pt x="109" y="465"/>
                    <a:pt x="124" y="193"/>
                    <a:pt x="7" y="10"/>
                  </a:cubicBezTo>
                  <a:cubicBezTo>
                    <a:pt x="0" y="0"/>
                    <a:pt x="17" y="26"/>
                    <a:pt x="19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6" name="Freeform 254"/>
            <p:cNvSpPr>
              <a:spLocks/>
            </p:cNvSpPr>
            <p:nvPr/>
          </p:nvSpPr>
          <p:spPr bwMode="auto">
            <a:xfrm>
              <a:off x="6503767" y="5487849"/>
              <a:ext cx="252058" cy="874851"/>
            </a:xfrm>
            <a:custGeom>
              <a:avLst/>
              <a:gdLst/>
              <a:ahLst/>
              <a:cxnLst>
                <a:cxn ang="0">
                  <a:pos x="142" y="32"/>
                </a:cxn>
                <a:cxn ang="0">
                  <a:pos x="25" y="892"/>
                </a:cxn>
                <a:cxn ang="0">
                  <a:pos x="42" y="862"/>
                </a:cxn>
                <a:cxn ang="0">
                  <a:pos x="154" y="11"/>
                </a:cxn>
                <a:cxn ang="0">
                  <a:pos x="142" y="32"/>
                </a:cxn>
              </a:cxnLst>
              <a:rect l="0" t="0" r="r" b="b"/>
              <a:pathLst>
                <a:path w="161" h="892">
                  <a:moveTo>
                    <a:pt x="142" y="32"/>
                  </a:moveTo>
                  <a:cubicBezTo>
                    <a:pt x="22" y="239"/>
                    <a:pt x="0" y="592"/>
                    <a:pt x="25" y="892"/>
                  </a:cubicBezTo>
                  <a:cubicBezTo>
                    <a:pt x="24" y="884"/>
                    <a:pt x="43" y="870"/>
                    <a:pt x="42" y="862"/>
                  </a:cubicBezTo>
                  <a:cubicBezTo>
                    <a:pt x="18" y="571"/>
                    <a:pt x="37" y="214"/>
                    <a:pt x="154" y="11"/>
                  </a:cubicBezTo>
                  <a:cubicBezTo>
                    <a:pt x="161" y="0"/>
                    <a:pt x="144" y="29"/>
                    <a:pt x="142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7" name="Freeform 255"/>
            <p:cNvSpPr>
              <a:spLocks/>
            </p:cNvSpPr>
            <p:nvPr/>
          </p:nvSpPr>
          <p:spPr bwMode="auto">
            <a:xfrm>
              <a:off x="6087323" y="5487849"/>
              <a:ext cx="252058" cy="874851"/>
            </a:xfrm>
            <a:custGeom>
              <a:avLst/>
              <a:gdLst/>
              <a:ahLst/>
              <a:cxnLst>
                <a:cxn ang="0">
                  <a:pos x="142" y="32"/>
                </a:cxn>
                <a:cxn ang="0">
                  <a:pos x="25" y="892"/>
                </a:cxn>
                <a:cxn ang="0">
                  <a:pos x="43" y="862"/>
                </a:cxn>
                <a:cxn ang="0">
                  <a:pos x="154" y="11"/>
                </a:cxn>
                <a:cxn ang="0">
                  <a:pos x="142" y="32"/>
                </a:cxn>
              </a:cxnLst>
              <a:rect l="0" t="0" r="r" b="b"/>
              <a:pathLst>
                <a:path w="161" h="892">
                  <a:moveTo>
                    <a:pt x="142" y="32"/>
                  </a:moveTo>
                  <a:cubicBezTo>
                    <a:pt x="22" y="239"/>
                    <a:pt x="0" y="592"/>
                    <a:pt x="25" y="892"/>
                  </a:cubicBezTo>
                  <a:cubicBezTo>
                    <a:pt x="25" y="884"/>
                    <a:pt x="43" y="870"/>
                    <a:pt x="43" y="862"/>
                  </a:cubicBezTo>
                  <a:cubicBezTo>
                    <a:pt x="18" y="571"/>
                    <a:pt x="37" y="214"/>
                    <a:pt x="154" y="11"/>
                  </a:cubicBezTo>
                  <a:cubicBezTo>
                    <a:pt x="161" y="0"/>
                    <a:pt x="144" y="29"/>
                    <a:pt x="142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8" name="Freeform 256"/>
            <p:cNvSpPr>
              <a:spLocks/>
            </p:cNvSpPr>
            <p:nvPr/>
          </p:nvSpPr>
          <p:spPr bwMode="auto">
            <a:xfrm>
              <a:off x="5952684" y="5305425"/>
              <a:ext cx="114287" cy="1057275"/>
            </a:xfrm>
            <a:custGeom>
              <a:avLst/>
              <a:gdLst/>
              <a:ahLst/>
              <a:cxnLst>
                <a:cxn ang="0">
                  <a:pos x="64" y="38"/>
                </a:cxn>
                <a:cxn ang="0">
                  <a:pos x="12" y="1078"/>
                </a:cxn>
                <a:cxn ang="0">
                  <a:pos x="19" y="1042"/>
                </a:cxn>
                <a:cxn ang="0">
                  <a:pos x="70" y="13"/>
                </a:cxn>
                <a:cxn ang="0">
                  <a:pos x="64" y="38"/>
                </a:cxn>
              </a:cxnLst>
              <a:rect l="0" t="0" r="r" b="b"/>
              <a:pathLst>
                <a:path w="73" h="1078">
                  <a:moveTo>
                    <a:pt x="64" y="38"/>
                  </a:moveTo>
                  <a:cubicBezTo>
                    <a:pt x="10" y="289"/>
                    <a:pt x="0" y="715"/>
                    <a:pt x="12" y="1078"/>
                  </a:cubicBezTo>
                  <a:cubicBezTo>
                    <a:pt x="11" y="1069"/>
                    <a:pt x="20" y="1052"/>
                    <a:pt x="19" y="1042"/>
                  </a:cubicBezTo>
                  <a:cubicBezTo>
                    <a:pt x="9" y="690"/>
                    <a:pt x="17" y="258"/>
                    <a:pt x="70" y="13"/>
                  </a:cubicBezTo>
                  <a:cubicBezTo>
                    <a:pt x="73" y="0"/>
                    <a:pt x="65" y="34"/>
                    <a:pt x="64" y="3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69" name="Freeform 257"/>
            <p:cNvSpPr>
              <a:spLocks/>
            </p:cNvSpPr>
            <p:nvPr/>
          </p:nvSpPr>
          <p:spPr bwMode="auto">
            <a:xfrm>
              <a:off x="6746431" y="5418214"/>
              <a:ext cx="172214" cy="944486"/>
            </a:xfrm>
            <a:custGeom>
              <a:avLst/>
              <a:gdLst/>
              <a:ahLst/>
              <a:cxnLst>
                <a:cxn ang="0">
                  <a:pos x="95" y="40"/>
                </a:cxn>
                <a:cxn ang="0">
                  <a:pos x="57" y="963"/>
                </a:cxn>
                <a:cxn ang="0">
                  <a:pos x="70" y="926"/>
                </a:cxn>
                <a:cxn ang="0">
                  <a:pos x="104" y="14"/>
                </a:cxn>
                <a:cxn ang="0">
                  <a:pos x="95" y="40"/>
                </a:cxn>
              </a:cxnLst>
              <a:rect l="0" t="0" r="r" b="b"/>
              <a:pathLst>
                <a:path w="110" h="963">
                  <a:moveTo>
                    <a:pt x="95" y="40"/>
                  </a:moveTo>
                  <a:cubicBezTo>
                    <a:pt x="0" y="297"/>
                    <a:pt x="8" y="665"/>
                    <a:pt x="57" y="963"/>
                  </a:cubicBezTo>
                  <a:cubicBezTo>
                    <a:pt x="55" y="955"/>
                    <a:pt x="72" y="934"/>
                    <a:pt x="70" y="926"/>
                  </a:cubicBezTo>
                  <a:cubicBezTo>
                    <a:pt x="24" y="638"/>
                    <a:pt x="12" y="265"/>
                    <a:pt x="104" y="14"/>
                  </a:cubicBezTo>
                  <a:cubicBezTo>
                    <a:pt x="110" y="0"/>
                    <a:pt x="96" y="36"/>
                    <a:pt x="95" y="4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0" name="Freeform 258"/>
            <p:cNvSpPr>
              <a:spLocks/>
            </p:cNvSpPr>
            <p:nvPr/>
          </p:nvSpPr>
          <p:spPr bwMode="auto">
            <a:xfrm>
              <a:off x="3815672" y="5609465"/>
              <a:ext cx="252058" cy="753235"/>
            </a:xfrm>
            <a:custGeom>
              <a:avLst/>
              <a:gdLst/>
              <a:ahLst/>
              <a:cxnLst>
                <a:cxn ang="0">
                  <a:pos x="19" y="28"/>
                </a:cxn>
                <a:cxn ang="0">
                  <a:pos x="136" y="768"/>
                </a:cxn>
                <a:cxn ang="0">
                  <a:pos x="119" y="742"/>
                </a:cxn>
                <a:cxn ang="0">
                  <a:pos x="7" y="10"/>
                </a:cxn>
                <a:cxn ang="0">
                  <a:pos x="19" y="28"/>
                </a:cxn>
              </a:cxnLst>
              <a:rect l="0" t="0" r="r" b="b"/>
              <a:pathLst>
                <a:path w="161" h="768">
                  <a:moveTo>
                    <a:pt x="19" y="28"/>
                  </a:moveTo>
                  <a:cubicBezTo>
                    <a:pt x="139" y="206"/>
                    <a:pt x="161" y="509"/>
                    <a:pt x="136" y="768"/>
                  </a:cubicBezTo>
                  <a:cubicBezTo>
                    <a:pt x="137" y="761"/>
                    <a:pt x="118" y="749"/>
                    <a:pt x="119" y="742"/>
                  </a:cubicBezTo>
                  <a:cubicBezTo>
                    <a:pt x="143" y="492"/>
                    <a:pt x="124" y="184"/>
                    <a:pt x="7" y="10"/>
                  </a:cubicBezTo>
                  <a:cubicBezTo>
                    <a:pt x="0" y="0"/>
                    <a:pt x="17" y="25"/>
                    <a:pt x="19" y="2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1" name="Freeform 259"/>
            <p:cNvSpPr>
              <a:spLocks/>
            </p:cNvSpPr>
            <p:nvPr/>
          </p:nvSpPr>
          <p:spPr bwMode="auto">
            <a:xfrm>
              <a:off x="3450892" y="5673215"/>
              <a:ext cx="158124" cy="689485"/>
            </a:xfrm>
            <a:custGeom>
              <a:avLst/>
              <a:gdLst/>
              <a:ahLst/>
              <a:cxnLst>
                <a:cxn ang="0">
                  <a:pos x="14" y="29"/>
                </a:cxn>
                <a:cxn ang="0">
                  <a:pos x="49" y="703"/>
                </a:cxn>
                <a:cxn ang="0">
                  <a:pos x="36" y="676"/>
                </a:cxn>
                <a:cxn ang="0">
                  <a:pos x="5" y="10"/>
                </a:cxn>
                <a:cxn ang="0">
                  <a:pos x="14" y="29"/>
                </a:cxn>
              </a:cxnLst>
              <a:rect l="0" t="0" r="r" b="b"/>
              <a:pathLst>
                <a:path w="101" h="703">
                  <a:moveTo>
                    <a:pt x="14" y="29"/>
                  </a:moveTo>
                  <a:cubicBezTo>
                    <a:pt x="101" y="216"/>
                    <a:pt x="93" y="485"/>
                    <a:pt x="49" y="703"/>
                  </a:cubicBezTo>
                  <a:cubicBezTo>
                    <a:pt x="50" y="697"/>
                    <a:pt x="35" y="682"/>
                    <a:pt x="36" y="676"/>
                  </a:cubicBezTo>
                  <a:cubicBezTo>
                    <a:pt x="79" y="465"/>
                    <a:pt x="90" y="193"/>
                    <a:pt x="5" y="10"/>
                  </a:cubicBezTo>
                  <a:cubicBezTo>
                    <a:pt x="0" y="0"/>
                    <a:pt x="12" y="26"/>
                    <a:pt x="14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2" name="Freeform 260"/>
            <p:cNvSpPr>
              <a:spLocks/>
            </p:cNvSpPr>
            <p:nvPr/>
          </p:nvSpPr>
          <p:spPr bwMode="auto">
            <a:xfrm>
              <a:off x="3200400" y="5724216"/>
              <a:ext cx="233271" cy="638484"/>
            </a:xfrm>
            <a:custGeom>
              <a:avLst/>
              <a:gdLst/>
              <a:ahLst/>
              <a:cxnLst>
                <a:cxn ang="0">
                  <a:pos x="18" y="23"/>
                </a:cxn>
                <a:cxn ang="0">
                  <a:pos x="126" y="651"/>
                </a:cxn>
                <a:cxn ang="0">
                  <a:pos x="110" y="629"/>
                </a:cxn>
                <a:cxn ang="0">
                  <a:pos x="7" y="8"/>
                </a:cxn>
                <a:cxn ang="0">
                  <a:pos x="18" y="23"/>
                </a:cxn>
              </a:cxnLst>
              <a:rect l="0" t="0" r="r" b="b"/>
              <a:pathLst>
                <a:path w="149" h="651">
                  <a:moveTo>
                    <a:pt x="18" y="23"/>
                  </a:moveTo>
                  <a:cubicBezTo>
                    <a:pt x="129" y="174"/>
                    <a:pt x="149" y="432"/>
                    <a:pt x="126" y="651"/>
                  </a:cubicBezTo>
                  <a:cubicBezTo>
                    <a:pt x="126" y="645"/>
                    <a:pt x="109" y="635"/>
                    <a:pt x="110" y="629"/>
                  </a:cubicBezTo>
                  <a:cubicBezTo>
                    <a:pt x="132" y="417"/>
                    <a:pt x="115" y="156"/>
                    <a:pt x="7" y="8"/>
                  </a:cubicBezTo>
                  <a:cubicBezTo>
                    <a:pt x="0" y="0"/>
                    <a:pt x="16" y="20"/>
                    <a:pt x="18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3" name="Freeform 261"/>
            <p:cNvSpPr>
              <a:spLocks/>
            </p:cNvSpPr>
            <p:nvPr/>
          </p:nvSpPr>
          <p:spPr bwMode="auto">
            <a:xfrm>
              <a:off x="4301000" y="5926256"/>
              <a:ext cx="104894" cy="436444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56" y="445"/>
                </a:cxn>
                <a:cxn ang="0">
                  <a:pos x="49" y="430"/>
                </a:cxn>
                <a:cxn ang="0">
                  <a:pos x="3" y="6"/>
                </a:cxn>
                <a:cxn ang="0">
                  <a:pos x="8" y="16"/>
                </a:cxn>
              </a:cxnLst>
              <a:rect l="0" t="0" r="r" b="b"/>
              <a:pathLst>
                <a:path w="67" h="445">
                  <a:moveTo>
                    <a:pt x="8" y="16"/>
                  </a:moveTo>
                  <a:cubicBezTo>
                    <a:pt x="58" y="120"/>
                    <a:pt x="67" y="295"/>
                    <a:pt x="56" y="445"/>
                  </a:cubicBezTo>
                  <a:cubicBezTo>
                    <a:pt x="57" y="441"/>
                    <a:pt x="49" y="434"/>
                    <a:pt x="49" y="430"/>
                  </a:cubicBezTo>
                  <a:cubicBezTo>
                    <a:pt x="59" y="285"/>
                    <a:pt x="51" y="107"/>
                    <a:pt x="3" y="6"/>
                  </a:cubicBezTo>
                  <a:cubicBezTo>
                    <a:pt x="0" y="0"/>
                    <a:pt x="7" y="15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4" name="Freeform 262"/>
            <p:cNvSpPr>
              <a:spLocks/>
            </p:cNvSpPr>
            <p:nvPr/>
          </p:nvSpPr>
          <p:spPr bwMode="auto">
            <a:xfrm>
              <a:off x="4069295" y="5564349"/>
              <a:ext cx="123680" cy="798351"/>
            </a:xfrm>
            <a:custGeom>
              <a:avLst/>
              <a:gdLst/>
              <a:ahLst/>
              <a:cxnLst>
                <a:cxn ang="0">
                  <a:pos x="68" y="34"/>
                </a:cxn>
                <a:cxn ang="0">
                  <a:pos x="42" y="814"/>
                </a:cxn>
                <a:cxn ang="0">
                  <a:pos x="52" y="783"/>
                </a:cxn>
                <a:cxn ang="0">
                  <a:pos x="76" y="12"/>
                </a:cxn>
                <a:cxn ang="0">
                  <a:pos x="68" y="34"/>
                </a:cxn>
              </a:cxnLst>
              <a:rect l="0" t="0" r="r" b="b"/>
              <a:pathLst>
                <a:path w="79" h="814">
                  <a:moveTo>
                    <a:pt x="68" y="34"/>
                  </a:moveTo>
                  <a:cubicBezTo>
                    <a:pt x="0" y="251"/>
                    <a:pt x="6" y="562"/>
                    <a:pt x="42" y="814"/>
                  </a:cubicBezTo>
                  <a:cubicBezTo>
                    <a:pt x="41" y="808"/>
                    <a:pt x="53" y="789"/>
                    <a:pt x="52" y="783"/>
                  </a:cubicBezTo>
                  <a:cubicBezTo>
                    <a:pt x="18" y="539"/>
                    <a:pt x="8" y="224"/>
                    <a:pt x="76" y="12"/>
                  </a:cubicBezTo>
                  <a:cubicBezTo>
                    <a:pt x="79" y="0"/>
                    <a:pt x="70" y="30"/>
                    <a:pt x="68" y="3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5" name="Freeform 263"/>
            <p:cNvSpPr>
              <a:spLocks/>
            </p:cNvSpPr>
            <p:nvPr/>
          </p:nvSpPr>
          <p:spPr bwMode="auto">
            <a:xfrm>
              <a:off x="4501394" y="5589850"/>
              <a:ext cx="104894" cy="772850"/>
            </a:xfrm>
            <a:custGeom>
              <a:avLst/>
              <a:gdLst/>
              <a:ahLst/>
              <a:cxnLst>
                <a:cxn ang="0">
                  <a:pos x="59" y="29"/>
                </a:cxn>
                <a:cxn ang="0">
                  <a:pos x="11" y="788"/>
                </a:cxn>
                <a:cxn ang="0">
                  <a:pos x="18" y="762"/>
                </a:cxn>
                <a:cxn ang="0">
                  <a:pos x="64" y="10"/>
                </a:cxn>
                <a:cxn ang="0">
                  <a:pos x="59" y="29"/>
                </a:cxn>
              </a:cxnLst>
              <a:rect l="0" t="0" r="r" b="b"/>
              <a:pathLst>
                <a:path w="67" h="788">
                  <a:moveTo>
                    <a:pt x="59" y="29"/>
                  </a:moveTo>
                  <a:cubicBezTo>
                    <a:pt x="9" y="212"/>
                    <a:pt x="0" y="523"/>
                    <a:pt x="11" y="788"/>
                  </a:cubicBezTo>
                  <a:cubicBezTo>
                    <a:pt x="10" y="781"/>
                    <a:pt x="18" y="769"/>
                    <a:pt x="18" y="762"/>
                  </a:cubicBezTo>
                  <a:cubicBezTo>
                    <a:pt x="8" y="505"/>
                    <a:pt x="16" y="189"/>
                    <a:pt x="64" y="10"/>
                  </a:cubicBezTo>
                  <a:cubicBezTo>
                    <a:pt x="67" y="0"/>
                    <a:pt x="60" y="26"/>
                    <a:pt x="59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6" name="Freeform 264"/>
            <p:cNvSpPr>
              <a:spLocks/>
            </p:cNvSpPr>
            <p:nvPr/>
          </p:nvSpPr>
          <p:spPr bwMode="auto">
            <a:xfrm>
              <a:off x="5090051" y="5673215"/>
              <a:ext cx="158123" cy="689485"/>
            </a:xfrm>
            <a:custGeom>
              <a:avLst/>
              <a:gdLst/>
              <a:ahLst/>
              <a:cxnLst>
                <a:cxn ang="0">
                  <a:pos x="87" y="29"/>
                </a:cxn>
                <a:cxn ang="0">
                  <a:pos x="52" y="703"/>
                </a:cxn>
                <a:cxn ang="0">
                  <a:pos x="65" y="676"/>
                </a:cxn>
                <a:cxn ang="0">
                  <a:pos x="96" y="10"/>
                </a:cxn>
                <a:cxn ang="0">
                  <a:pos x="87" y="29"/>
                </a:cxn>
              </a:cxnLst>
              <a:rect l="0" t="0" r="r" b="b"/>
              <a:pathLst>
                <a:path w="101" h="703">
                  <a:moveTo>
                    <a:pt x="87" y="29"/>
                  </a:moveTo>
                  <a:cubicBezTo>
                    <a:pt x="0" y="216"/>
                    <a:pt x="8" y="485"/>
                    <a:pt x="52" y="703"/>
                  </a:cubicBezTo>
                  <a:cubicBezTo>
                    <a:pt x="51" y="697"/>
                    <a:pt x="66" y="682"/>
                    <a:pt x="65" y="676"/>
                  </a:cubicBezTo>
                  <a:cubicBezTo>
                    <a:pt x="22" y="465"/>
                    <a:pt x="11" y="193"/>
                    <a:pt x="96" y="10"/>
                  </a:cubicBezTo>
                  <a:cubicBezTo>
                    <a:pt x="101" y="0"/>
                    <a:pt x="89" y="26"/>
                    <a:pt x="87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7" name="Freeform 265"/>
            <p:cNvSpPr>
              <a:spLocks/>
            </p:cNvSpPr>
            <p:nvPr/>
          </p:nvSpPr>
          <p:spPr bwMode="auto">
            <a:xfrm>
              <a:off x="3673204" y="5502560"/>
              <a:ext cx="125247" cy="860140"/>
            </a:xfrm>
            <a:custGeom>
              <a:avLst/>
              <a:gdLst/>
              <a:ahLst/>
              <a:cxnLst>
                <a:cxn ang="0">
                  <a:pos x="11" y="37"/>
                </a:cxn>
                <a:cxn ang="0">
                  <a:pos x="39" y="877"/>
                </a:cxn>
                <a:cxn ang="0">
                  <a:pos x="29" y="843"/>
                </a:cxn>
                <a:cxn ang="0">
                  <a:pos x="3" y="13"/>
                </a:cxn>
                <a:cxn ang="0">
                  <a:pos x="11" y="37"/>
                </a:cxn>
              </a:cxnLst>
              <a:rect l="0" t="0" r="r" b="b"/>
              <a:pathLst>
                <a:path w="80" h="877">
                  <a:moveTo>
                    <a:pt x="11" y="37"/>
                  </a:moveTo>
                  <a:cubicBezTo>
                    <a:pt x="80" y="271"/>
                    <a:pt x="74" y="606"/>
                    <a:pt x="39" y="877"/>
                  </a:cubicBezTo>
                  <a:cubicBezTo>
                    <a:pt x="40" y="870"/>
                    <a:pt x="28" y="850"/>
                    <a:pt x="29" y="843"/>
                  </a:cubicBezTo>
                  <a:cubicBezTo>
                    <a:pt x="63" y="581"/>
                    <a:pt x="71" y="242"/>
                    <a:pt x="3" y="13"/>
                  </a:cubicBezTo>
                  <a:cubicBezTo>
                    <a:pt x="0" y="0"/>
                    <a:pt x="9" y="33"/>
                    <a:pt x="11" y="3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8" name="Freeform 266"/>
            <p:cNvSpPr>
              <a:spLocks/>
            </p:cNvSpPr>
            <p:nvPr/>
          </p:nvSpPr>
          <p:spPr bwMode="auto">
            <a:xfrm>
              <a:off x="4679870" y="5487849"/>
              <a:ext cx="183172" cy="874851"/>
            </a:xfrm>
            <a:custGeom>
              <a:avLst/>
              <a:gdLst/>
              <a:ahLst/>
              <a:cxnLst>
                <a:cxn ang="0">
                  <a:pos x="14" y="32"/>
                </a:cxn>
                <a:cxn ang="0">
                  <a:pos x="99" y="892"/>
                </a:cxn>
                <a:cxn ang="0">
                  <a:pos x="86" y="862"/>
                </a:cxn>
                <a:cxn ang="0">
                  <a:pos x="5" y="11"/>
                </a:cxn>
                <a:cxn ang="0">
                  <a:pos x="14" y="32"/>
                </a:cxn>
              </a:cxnLst>
              <a:rect l="0" t="0" r="r" b="b"/>
              <a:pathLst>
                <a:path w="117" h="892">
                  <a:moveTo>
                    <a:pt x="14" y="32"/>
                  </a:moveTo>
                  <a:cubicBezTo>
                    <a:pt x="101" y="239"/>
                    <a:pt x="117" y="592"/>
                    <a:pt x="99" y="892"/>
                  </a:cubicBezTo>
                  <a:cubicBezTo>
                    <a:pt x="99" y="884"/>
                    <a:pt x="86" y="870"/>
                    <a:pt x="86" y="862"/>
                  </a:cubicBezTo>
                  <a:cubicBezTo>
                    <a:pt x="104" y="571"/>
                    <a:pt x="90" y="214"/>
                    <a:pt x="5" y="11"/>
                  </a:cubicBezTo>
                  <a:cubicBezTo>
                    <a:pt x="0" y="0"/>
                    <a:pt x="12" y="29"/>
                    <a:pt x="14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79" name="Freeform 268"/>
            <p:cNvSpPr>
              <a:spLocks/>
            </p:cNvSpPr>
            <p:nvPr/>
          </p:nvSpPr>
          <p:spPr bwMode="auto">
            <a:xfrm>
              <a:off x="1438296" y="5717866"/>
              <a:ext cx="278020" cy="638484"/>
            </a:xfrm>
            <a:custGeom>
              <a:avLst/>
              <a:gdLst/>
              <a:ahLst/>
              <a:cxnLst>
                <a:cxn ang="0">
                  <a:pos x="179" y="23"/>
                </a:cxn>
                <a:cxn ang="0">
                  <a:pos x="32" y="651"/>
                </a:cxn>
                <a:cxn ang="0">
                  <a:pos x="54" y="629"/>
                </a:cxn>
                <a:cxn ang="0">
                  <a:pos x="195" y="8"/>
                </a:cxn>
                <a:cxn ang="0">
                  <a:pos x="179" y="23"/>
                </a:cxn>
              </a:cxnLst>
              <a:rect l="0" t="0" r="r" b="b"/>
              <a:pathLst>
                <a:path w="203" h="651">
                  <a:moveTo>
                    <a:pt x="179" y="23"/>
                  </a:moveTo>
                  <a:cubicBezTo>
                    <a:pt x="28" y="174"/>
                    <a:pt x="0" y="432"/>
                    <a:pt x="32" y="651"/>
                  </a:cubicBezTo>
                  <a:cubicBezTo>
                    <a:pt x="31" y="645"/>
                    <a:pt x="55" y="635"/>
                    <a:pt x="54" y="629"/>
                  </a:cubicBezTo>
                  <a:cubicBezTo>
                    <a:pt x="23" y="417"/>
                    <a:pt x="47" y="156"/>
                    <a:pt x="195" y="8"/>
                  </a:cubicBezTo>
                  <a:cubicBezTo>
                    <a:pt x="203" y="0"/>
                    <a:pt x="182" y="20"/>
                    <a:pt x="179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0" name="Freeform 269"/>
            <p:cNvSpPr>
              <a:spLocks/>
            </p:cNvSpPr>
            <p:nvPr/>
          </p:nvSpPr>
          <p:spPr bwMode="auto">
            <a:xfrm>
              <a:off x="1338318" y="5583500"/>
              <a:ext cx="124630" cy="772850"/>
            </a:xfrm>
            <a:custGeom>
              <a:avLst/>
              <a:gdLst/>
              <a:ahLst/>
              <a:cxnLst>
                <a:cxn ang="0">
                  <a:pos x="81" y="29"/>
                </a:cxn>
                <a:cxn ang="0">
                  <a:pos x="14" y="788"/>
                </a:cxn>
                <a:cxn ang="0">
                  <a:pos x="24" y="762"/>
                </a:cxn>
                <a:cxn ang="0">
                  <a:pos x="88" y="10"/>
                </a:cxn>
                <a:cxn ang="0">
                  <a:pos x="81" y="29"/>
                </a:cxn>
              </a:cxnLst>
              <a:rect l="0" t="0" r="r" b="b"/>
              <a:pathLst>
                <a:path w="91" h="788">
                  <a:moveTo>
                    <a:pt x="81" y="29"/>
                  </a:moveTo>
                  <a:cubicBezTo>
                    <a:pt x="12" y="212"/>
                    <a:pt x="0" y="523"/>
                    <a:pt x="14" y="788"/>
                  </a:cubicBezTo>
                  <a:cubicBezTo>
                    <a:pt x="14" y="781"/>
                    <a:pt x="24" y="769"/>
                    <a:pt x="24" y="762"/>
                  </a:cubicBezTo>
                  <a:cubicBezTo>
                    <a:pt x="10" y="505"/>
                    <a:pt x="21" y="189"/>
                    <a:pt x="88" y="10"/>
                  </a:cubicBezTo>
                  <a:cubicBezTo>
                    <a:pt x="91" y="0"/>
                    <a:pt x="82" y="26"/>
                    <a:pt x="81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1" name="Freeform 270"/>
            <p:cNvSpPr>
              <a:spLocks/>
            </p:cNvSpPr>
            <p:nvPr/>
          </p:nvSpPr>
          <p:spPr bwMode="auto">
            <a:xfrm>
              <a:off x="711061" y="5717866"/>
              <a:ext cx="278020" cy="638484"/>
            </a:xfrm>
            <a:custGeom>
              <a:avLst/>
              <a:gdLst/>
              <a:ahLst/>
              <a:cxnLst>
                <a:cxn ang="0">
                  <a:pos x="179" y="23"/>
                </a:cxn>
                <a:cxn ang="0">
                  <a:pos x="31" y="651"/>
                </a:cxn>
                <a:cxn ang="0">
                  <a:pos x="53" y="629"/>
                </a:cxn>
                <a:cxn ang="0">
                  <a:pos x="195" y="8"/>
                </a:cxn>
                <a:cxn ang="0">
                  <a:pos x="179" y="23"/>
                </a:cxn>
              </a:cxnLst>
              <a:rect l="0" t="0" r="r" b="b"/>
              <a:pathLst>
                <a:path w="203" h="651">
                  <a:moveTo>
                    <a:pt x="179" y="23"/>
                  </a:moveTo>
                  <a:cubicBezTo>
                    <a:pt x="27" y="174"/>
                    <a:pt x="0" y="432"/>
                    <a:pt x="31" y="651"/>
                  </a:cubicBezTo>
                  <a:cubicBezTo>
                    <a:pt x="30" y="645"/>
                    <a:pt x="54" y="635"/>
                    <a:pt x="53" y="629"/>
                  </a:cubicBezTo>
                  <a:cubicBezTo>
                    <a:pt x="23" y="417"/>
                    <a:pt x="46" y="156"/>
                    <a:pt x="195" y="8"/>
                  </a:cubicBezTo>
                  <a:cubicBezTo>
                    <a:pt x="203" y="0"/>
                    <a:pt x="182" y="20"/>
                    <a:pt x="179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2" name="Freeform 271"/>
            <p:cNvSpPr>
              <a:spLocks/>
            </p:cNvSpPr>
            <p:nvPr/>
          </p:nvSpPr>
          <p:spPr bwMode="auto">
            <a:xfrm>
              <a:off x="1701250" y="5583500"/>
              <a:ext cx="126000" cy="772850"/>
            </a:xfrm>
            <a:custGeom>
              <a:avLst/>
              <a:gdLst/>
              <a:ahLst/>
              <a:cxnLst>
                <a:cxn ang="0">
                  <a:pos x="81" y="29"/>
                </a:cxn>
                <a:cxn ang="0">
                  <a:pos x="15" y="788"/>
                </a:cxn>
                <a:cxn ang="0">
                  <a:pos x="25" y="762"/>
                </a:cxn>
                <a:cxn ang="0">
                  <a:pos x="88" y="10"/>
                </a:cxn>
                <a:cxn ang="0">
                  <a:pos x="81" y="29"/>
                </a:cxn>
              </a:cxnLst>
              <a:rect l="0" t="0" r="r" b="b"/>
              <a:pathLst>
                <a:path w="92" h="788">
                  <a:moveTo>
                    <a:pt x="81" y="29"/>
                  </a:moveTo>
                  <a:cubicBezTo>
                    <a:pt x="13" y="212"/>
                    <a:pt x="0" y="523"/>
                    <a:pt x="15" y="788"/>
                  </a:cubicBezTo>
                  <a:cubicBezTo>
                    <a:pt x="14" y="781"/>
                    <a:pt x="25" y="769"/>
                    <a:pt x="25" y="762"/>
                  </a:cubicBezTo>
                  <a:cubicBezTo>
                    <a:pt x="11" y="505"/>
                    <a:pt x="22" y="189"/>
                    <a:pt x="88" y="10"/>
                  </a:cubicBezTo>
                  <a:cubicBezTo>
                    <a:pt x="92" y="0"/>
                    <a:pt x="83" y="26"/>
                    <a:pt x="81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3" name="Freeform 272"/>
            <p:cNvSpPr>
              <a:spLocks/>
            </p:cNvSpPr>
            <p:nvPr/>
          </p:nvSpPr>
          <p:spPr bwMode="auto">
            <a:xfrm>
              <a:off x="2021727" y="5666865"/>
              <a:ext cx="191738" cy="689485"/>
            </a:xfrm>
            <a:custGeom>
              <a:avLst/>
              <a:gdLst/>
              <a:ahLst/>
              <a:cxnLst>
                <a:cxn ang="0">
                  <a:pos x="120" y="29"/>
                </a:cxn>
                <a:cxn ang="0">
                  <a:pos x="72" y="703"/>
                </a:cxn>
                <a:cxn ang="0">
                  <a:pos x="90" y="676"/>
                </a:cxn>
                <a:cxn ang="0">
                  <a:pos x="133" y="10"/>
                </a:cxn>
                <a:cxn ang="0">
                  <a:pos x="120" y="29"/>
                </a:cxn>
              </a:cxnLst>
              <a:rect l="0" t="0" r="r" b="b"/>
              <a:pathLst>
                <a:path w="140" h="703">
                  <a:moveTo>
                    <a:pt x="120" y="29"/>
                  </a:moveTo>
                  <a:cubicBezTo>
                    <a:pt x="0" y="216"/>
                    <a:pt x="11" y="485"/>
                    <a:pt x="72" y="703"/>
                  </a:cubicBezTo>
                  <a:cubicBezTo>
                    <a:pt x="71" y="697"/>
                    <a:pt x="92" y="682"/>
                    <a:pt x="90" y="676"/>
                  </a:cubicBezTo>
                  <a:cubicBezTo>
                    <a:pt x="31" y="465"/>
                    <a:pt x="16" y="193"/>
                    <a:pt x="133" y="10"/>
                  </a:cubicBezTo>
                  <a:cubicBezTo>
                    <a:pt x="140" y="0"/>
                    <a:pt x="123" y="26"/>
                    <a:pt x="120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4" name="Freeform 273"/>
            <p:cNvSpPr>
              <a:spLocks/>
            </p:cNvSpPr>
            <p:nvPr/>
          </p:nvSpPr>
          <p:spPr bwMode="auto">
            <a:xfrm>
              <a:off x="574105" y="5481499"/>
              <a:ext cx="220499" cy="874851"/>
            </a:xfrm>
            <a:custGeom>
              <a:avLst/>
              <a:gdLst/>
              <a:ahLst/>
              <a:cxnLst>
                <a:cxn ang="0">
                  <a:pos x="19" y="32"/>
                </a:cxn>
                <a:cxn ang="0">
                  <a:pos x="136" y="892"/>
                </a:cxn>
                <a:cxn ang="0">
                  <a:pos x="118" y="862"/>
                </a:cxn>
                <a:cxn ang="0">
                  <a:pos x="7" y="11"/>
                </a:cxn>
                <a:cxn ang="0">
                  <a:pos x="19" y="32"/>
                </a:cxn>
              </a:cxnLst>
              <a:rect l="0" t="0" r="r" b="b"/>
              <a:pathLst>
                <a:path w="161" h="892">
                  <a:moveTo>
                    <a:pt x="19" y="32"/>
                  </a:moveTo>
                  <a:cubicBezTo>
                    <a:pt x="139" y="239"/>
                    <a:pt x="161" y="592"/>
                    <a:pt x="136" y="892"/>
                  </a:cubicBezTo>
                  <a:cubicBezTo>
                    <a:pt x="136" y="884"/>
                    <a:pt x="118" y="870"/>
                    <a:pt x="118" y="862"/>
                  </a:cubicBezTo>
                  <a:cubicBezTo>
                    <a:pt x="143" y="571"/>
                    <a:pt x="124" y="214"/>
                    <a:pt x="7" y="11"/>
                  </a:cubicBezTo>
                  <a:cubicBezTo>
                    <a:pt x="0" y="0"/>
                    <a:pt x="17" y="29"/>
                    <a:pt x="19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5" name="Freeform 274"/>
            <p:cNvSpPr>
              <a:spLocks/>
            </p:cNvSpPr>
            <p:nvPr/>
          </p:nvSpPr>
          <p:spPr bwMode="auto">
            <a:xfrm>
              <a:off x="938407" y="5481499"/>
              <a:ext cx="220499" cy="874851"/>
            </a:xfrm>
            <a:custGeom>
              <a:avLst/>
              <a:gdLst/>
              <a:ahLst/>
              <a:cxnLst>
                <a:cxn ang="0">
                  <a:pos x="19" y="32"/>
                </a:cxn>
                <a:cxn ang="0">
                  <a:pos x="136" y="892"/>
                </a:cxn>
                <a:cxn ang="0">
                  <a:pos x="118" y="862"/>
                </a:cxn>
                <a:cxn ang="0">
                  <a:pos x="6" y="11"/>
                </a:cxn>
                <a:cxn ang="0">
                  <a:pos x="19" y="32"/>
                </a:cxn>
              </a:cxnLst>
              <a:rect l="0" t="0" r="r" b="b"/>
              <a:pathLst>
                <a:path w="161" h="892">
                  <a:moveTo>
                    <a:pt x="19" y="32"/>
                  </a:moveTo>
                  <a:cubicBezTo>
                    <a:pt x="139" y="239"/>
                    <a:pt x="161" y="592"/>
                    <a:pt x="136" y="892"/>
                  </a:cubicBezTo>
                  <a:cubicBezTo>
                    <a:pt x="136" y="884"/>
                    <a:pt x="118" y="870"/>
                    <a:pt x="118" y="862"/>
                  </a:cubicBezTo>
                  <a:cubicBezTo>
                    <a:pt x="142" y="571"/>
                    <a:pt x="124" y="214"/>
                    <a:pt x="6" y="11"/>
                  </a:cubicBezTo>
                  <a:cubicBezTo>
                    <a:pt x="0" y="0"/>
                    <a:pt x="17" y="29"/>
                    <a:pt x="19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6" name="Freeform 275"/>
            <p:cNvSpPr>
              <a:spLocks/>
            </p:cNvSpPr>
            <p:nvPr/>
          </p:nvSpPr>
          <p:spPr bwMode="auto">
            <a:xfrm>
              <a:off x="1176710" y="5299075"/>
              <a:ext cx="98608" cy="1057275"/>
            </a:xfrm>
            <a:custGeom>
              <a:avLst/>
              <a:gdLst/>
              <a:ahLst/>
              <a:cxnLst>
                <a:cxn ang="0">
                  <a:pos x="9" y="38"/>
                </a:cxn>
                <a:cxn ang="0">
                  <a:pos x="61" y="1078"/>
                </a:cxn>
                <a:cxn ang="0">
                  <a:pos x="53" y="1042"/>
                </a:cxn>
                <a:cxn ang="0">
                  <a:pos x="3" y="13"/>
                </a:cxn>
                <a:cxn ang="0">
                  <a:pos x="9" y="38"/>
                </a:cxn>
              </a:cxnLst>
              <a:rect l="0" t="0" r="r" b="b"/>
              <a:pathLst>
                <a:path w="72" h="1078">
                  <a:moveTo>
                    <a:pt x="9" y="38"/>
                  </a:moveTo>
                  <a:cubicBezTo>
                    <a:pt x="63" y="289"/>
                    <a:pt x="72" y="715"/>
                    <a:pt x="61" y="1078"/>
                  </a:cubicBezTo>
                  <a:cubicBezTo>
                    <a:pt x="61" y="1069"/>
                    <a:pt x="53" y="1052"/>
                    <a:pt x="53" y="1042"/>
                  </a:cubicBezTo>
                  <a:cubicBezTo>
                    <a:pt x="64" y="690"/>
                    <a:pt x="56" y="258"/>
                    <a:pt x="3" y="13"/>
                  </a:cubicBezTo>
                  <a:cubicBezTo>
                    <a:pt x="0" y="0"/>
                    <a:pt x="8" y="34"/>
                    <a:pt x="9" y="3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7" name="Freeform 276"/>
            <p:cNvSpPr>
              <a:spLocks/>
            </p:cNvSpPr>
            <p:nvPr/>
          </p:nvSpPr>
          <p:spPr bwMode="auto">
            <a:xfrm>
              <a:off x="431671" y="5411864"/>
              <a:ext cx="150651" cy="944486"/>
            </a:xfrm>
            <a:custGeom>
              <a:avLst/>
              <a:gdLst/>
              <a:ahLst/>
              <a:cxnLst>
                <a:cxn ang="0">
                  <a:pos x="15" y="40"/>
                </a:cxn>
                <a:cxn ang="0">
                  <a:pos x="53" y="963"/>
                </a:cxn>
                <a:cxn ang="0">
                  <a:pos x="39" y="926"/>
                </a:cxn>
                <a:cxn ang="0">
                  <a:pos x="5" y="14"/>
                </a:cxn>
                <a:cxn ang="0">
                  <a:pos x="15" y="40"/>
                </a:cxn>
              </a:cxnLst>
              <a:rect l="0" t="0" r="r" b="b"/>
              <a:pathLst>
                <a:path w="110" h="963">
                  <a:moveTo>
                    <a:pt x="15" y="40"/>
                  </a:moveTo>
                  <a:cubicBezTo>
                    <a:pt x="110" y="297"/>
                    <a:pt x="101" y="665"/>
                    <a:pt x="53" y="963"/>
                  </a:cubicBezTo>
                  <a:cubicBezTo>
                    <a:pt x="54" y="955"/>
                    <a:pt x="38" y="934"/>
                    <a:pt x="39" y="926"/>
                  </a:cubicBezTo>
                  <a:cubicBezTo>
                    <a:pt x="86" y="638"/>
                    <a:pt x="98" y="265"/>
                    <a:pt x="5" y="14"/>
                  </a:cubicBezTo>
                  <a:cubicBezTo>
                    <a:pt x="0" y="0"/>
                    <a:pt x="14" y="36"/>
                    <a:pt x="15" y="4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8" name="Freeform 277"/>
            <p:cNvSpPr>
              <a:spLocks/>
            </p:cNvSpPr>
            <p:nvPr/>
          </p:nvSpPr>
          <p:spPr bwMode="auto">
            <a:xfrm>
              <a:off x="2925635" y="5603115"/>
              <a:ext cx="219129" cy="753235"/>
            </a:xfrm>
            <a:custGeom>
              <a:avLst/>
              <a:gdLst/>
              <a:ahLst/>
              <a:cxnLst>
                <a:cxn ang="0">
                  <a:pos x="141" y="28"/>
                </a:cxn>
                <a:cxn ang="0">
                  <a:pos x="25" y="768"/>
                </a:cxn>
                <a:cxn ang="0">
                  <a:pos x="42" y="742"/>
                </a:cxn>
                <a:cxn ang="0">
                  <a:pos x="154" y="10"/>
                </a:cxn>
                <a:cxn ang="0">
                  <a:pos x="141" y="28"/>
                </a:cxn>
              </a:cxnLst>
              <a:rect l="0" t="0" r="r" b="b"/>
              <a:pathLst>
                <a:path w="160" h="768">
                  <a:moveTo>
                    <a:pt x="141" y="28"/>
                  </a:moveTo>
                  <a:cubicBezTo>
                    <a:pt x="22" y="206"/>
                    <a:pt x="0" y="509"/>
                    <a:pt x="25" y="768"/>
                  </a:cubicBezTo>
                  <a:cubicBezTo>
                    <a:pt x="24" y="761"/>
                    <a:pt x="43" y="749"/>
                    <a:pt x="42" y="742"/>
                  </a:cubicBezTo>
                  <a:cubicBezTo>
                    <a:pt x="18" y="492"/>
                    <a:pt x="37" y="184"/>
                    <a:pt x="154" y="10"/>
                  </a:cubicBezTo>
                  <a:cubicBezTo>
                    <a:pt x="160" y="0"/>
                    <a:pt x="144" y="25"/>
                    <a:pt x="141" y="2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89" name="Freeform 278"/>
            <p:cNvSpPr>
              <a:spLocks/>
            </p:cNvSpPr>
            <p:nvPr/>
          </p:nvSpPr>
          <p:spPr bwMode="auto">
            <a:xfrm>
              <a:off x="3325545" y="5666865"/>
              <a:ext cx="139695" cy="689485"/>
            </a:xfrm>
            <a:custGeom>
              <a:avLst/>
              <a:gdLst/>
              <a:ahLst/>
              <a:cxnLst>
                <a:cxn ang="0">
                  <a:pos x="88" y="29"/>
                </a:cxn>
                <a:cxn ang="0">
                  <a:pos x="53" y="703"/>
                </a:cxn>
                <a:cxn ang="0">
                  <a:pos x="66" y="676"/>
                </a:cxn>
                <a:cxn ang="0">
                  <a:pos x="97" y="10"/>
                </a:cxn>
                <a:cxn ang="0">
                  <a:pos x="88" y="29"/>
                </a:cxn>
              </a:cxnLst>
              <a:rect l="0" t="0" r="r" b="b"/>
              <a:pathLst>
                <a:path w="102" h="703">
                  <a:moveTo>
                    <a:pt x="88" y="29"/>
                  </a:moveTo>
                  <a:cubicBezTo>
                    <a:pt x="0" y="216"/>
                    <a:pt x="8" y="485"/>
                    <a:pt x="53" y="703"/>
                  </a:cubicBezTo>
                  <a:cubicBezTo>
                    <a:pt x="52" y="697"/>
                    <a:pt x="67" y="682"/>
                    <a:pt x="66" y="676"/>
                  </a:cubicBezTo>
                  <a:cubicBezTo>
                    <a:pt x="23" y="465"/>
                    <a:pt x="11" y="193"/>
                    <a:pt x="97" y="10"/>
                  </a:cubicBezTo>
                  <a:cubicBezTo>
                    <a:pt x="102" y="0"/>
                    <a:pt x="89" y="26"/>
                    <a:pt x="88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0" name="Freeform 279"/>
            <p:cNvSpPr>
              <a:spLocks/>
            </p:cNvSpPr>
            <p:nvPr/>
          </p:nvSpPr>
          <p:spPr bwMode="auto">
            <a:xfrm>
              <a:off x="3480305" y="5717866"/>
              <a:ext cx="202695" cy="638484"/>
            </a:xfrm>
            <a:custGeom>
              <a:avLst/>
              <a:gdLst/>
              <a:ahLst/>
              <a:cxnLst>
                <a:cxn ang="0">
                  <a:pos x="131" y="23"/>
                </a:cxn>
                <a:cxn ang="0">
                  <a:pos x="23" y="651"/>
                </a:cxn>
                <a:cxn ang="0">
                  <a:pos x="39" y="629"/>
                </a:cxn>
                <a:cxn ang="0">
                  <a:pos x="142" y="8"/>
                </a:cxn>
                <a:cxn ang="0">
                  <a:pos x="131" y="23"/>
                </a:cxn>
              </a:cxnLst>
              <a:rect l="0" t="0" r="r" b="b"/>
              <a:pathLst>
                <a:path w="148" h="651">
                  <a:moveTo>
                    <a:pt x="131" y="23"/>
                  </a:moveTo>
                  <a:cubicBezTo>
                    <a:pt x="20" y="174"/>
                    <a:pt x="0" y="432"/>
                    <a:pt x="23" y="651"/>
                  </a:cubicBezTo>
                  <a:cubicBezTo>
                    <a:pt x="22" y="645"/>
                    <a:pt x="40" y="635"/>
                    <a:pt x="39" y="629"/>
                  </a:cubicBezTo>
                  <a:cubicBezTo>
                    <a:pt x="17" y="417"/>
                    <a:pt x="34" y="156"/>
                    <a:pt x="142" y="8"/>
                  </a:cubicBezTo>
                  <a:cubicBezTo>
                    <a:pt x="148" y="0"/>
                    <a:pt x="133" y="20"/>
                    <a:pt x="131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1" name="Freeform 280"/>
            <p:cNvSpPr>
              <a:spLocks/>
            </p:cNvSpPr>
            <p:nvPr/>
          </p:nvSpPr>
          <p:spPr bwMode="auto">
            <a:xfrm>
              <a:off x="2629811" y="5919906"/>
              <a:ext cx="91760" cy="436444"/>
            </a:xfrm>
            <a:custGeom>
              <a:avLst/>
              <a:gdLst/>
              <a:ahLst/>
              <a:cxnLst>
                <a:cxn ang="0">
                  <a:pos x="59" y="16"/>
                </a:cxn>
                <a:cxn ang="0">
                  <a:pos x="10" y="445"/>
                </a:cxn>
                <a:cxn ang="0">
                  <a:pos x="18" y="430"/>
                </a:cxn>
                <a:cxn ang="0">
                  <a:pos x="64" y="6"/>
                </a:cxn>
                <a:cxn ang="0">
                  <a:pos x="59" y="16"/>
                </a:cxn>
              </a:cxnLst>
              <a:rect l="0" t="0" r="r" b="b"/>
              <a:pathLst>
                <a:path w="67" h="445">
                  <a:moveTo>
                    <a:pt x="59" y="16"/>
                  </a:moveTo>
                  <a:cubicBezTo>
                    <a:pt x="9" y="120"/>
                    <a:pt x="0" y="295"/>
                    <a:pt x="10" y="445"/>
                  </a:cubicBezTo>
                  <a:cubicBezTo>
                    <a:pt x="10" y="441"/>
                    <a:pt x="18" y="434"/>
                    <a:pt x="18" y="430"/>
                  </a:cubicBezTo>
                  <a:cubicBezTo>
                    <a:pt x="8" y="285"/>
                    <a:pt x="15" y="107"/>
                    <a:pt x="64" y="6"/>
                  </a:cubicBezTo>
                  <a:cubicBezTo>
                    <a:pt x="67" y="0"/>
                    <a:pt x="60" y="15"/>
                    <a:pt x="59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2" name="Freeform 281"/>
            <p:cNvSpPr>
              <a:spLocks/>
            </p:cNvSpPr>
            <p:nvPr/>
          </p:nvSpPr>
          <p:spPr bwMode="auto">
            <a:xfrm>
              <a:off x="2814700" y="5557999"/>
              <a:ext cx="109565" cy="798351"/>
            </a:xfrm>
            <a:custGeom>
              <a:avLst/>
              <a:gdLst/>
              <a:ahLst/>
              <a:cxnLst>
                <a:cxn ang="0">
                  <a:pos x="11" y="34"/>
                </a:cxn>
                <a:cxn ang="0">
                  <a:pos x="38" y="814"/>
                </a:cxn>
                <a:cxn ang="0">
                  <a:pos x="28" y="783"/>
                </a:cxn>
                <a:cxn ang="0">
                  <a:pos x="4" y="12"/>
                </a:cxn>
                <a:cxn ang="0">
                  <a:pos x="11" y="34"/>
                </a:cxn>
              </a:cxnLst>
              <a:rect l="0" t="0" r="r" b="b"/>
              <a:pathLst>
                <a:path w="80" h="814">
                  <a:moveTo>
                    <a:pt x="11" y="34"/>
                  </a:moveTo>
                  <a:cubicBezTo>
                    <a:pt x="80" y="251"/>
                    <a:pt x="73" y="562"/>
                    <a:pt x="38" y="814"/>
                  </a:cubicBezTo>
                  <a:cubicBezTo>
                    <a:pt x="39" y="808"/>
                    <a:pt x="27" y="789"/>
                    <a:pt x="28" y="783"/>
                  </a:cubicBezTo>
                  <a:cubicBezTo>
                    <a:pt x="62" y="539"/>
                    <a:pt x="71" y="224"/>
                    <a:pt x="4" y="12"/>
                  </a:cubicBezTo>
                  <a:cubicBezTo>
                    <a:pt x="0" y="0"/>
                    <a:pt x="10" y="30"/>
                    <a:pt x="11" y="3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3" name="Freeform 282"/>
            <p:cNvSpPr>
              <a:spLocks/>
            </p:cNvSpPr>
            <p:nvPr/>
          </p:nvSpPr>
          <p:spPr bwMode="auto">
            <a:xfrm>
              <a:off x="2454507" y="5583500"/>
              <a:ext cx="91761" cy="772850"/>
            </a:xfrm>
            <a:custGeom>
              <a:avLst/>
              <a:gdLst/>
              <a:ahLst/>
              <a:cxnLst>
                <a:cxn ang="0">
                  <a:pos x="8" y="29"/>
                </a:cxn>
                <a:cxn ang="0">
                  <a:pos x="56" y="788"/>
                </a:cxn>
                <a:cxn ang="0">
                  <a:pos x="49" y="762"/>
                </a:cxn>
                <a:cxn ang="0">
                  <a:pos x="2" y="10"/>
                </a:cxn>
                <a:cxn ang="0">
                  <a:pos x="8" y="29"/>
                </a:cxn>
              </a:cxnLst>
              <a:rect l="0" t="0" r="r" b="b"/>
              <a:pathLst>
                <a:path w="67" h="788">
                  <a:moveTo>
                    <a:pt x="8" y="29"/>
                  </a:moveTo>
                  <a:cubicBezTo>
                    <a:pt x="57" y="212"/>
                    <a:pt x="67" y="523"/>
                    <a:pt x="56" y="788"/>
                  </a:cubicBezTo>
                  <a:cubicBezTo>
                    <a:pt x="56" y="781"/>
                    <a:pt x="49" y="769"/>
                    <a:pt x="49" y="762"/>
                  </a:cubicBezTo>
                  <a:cubicBezTo>
                    <a:pt x="59" y="505"/>
                    <a:pt x="51" y="189"/>
                    <a:pt x="2" y="10"/>
                  </a:cubicBezTo>
                  <a:cubicBezTo>
                    <a:pt x="0" y="0"/>
                    <a:pt x="7" y="26"/>
                    <a:pt x="8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4" name="Freeform 283"/>
            <p:cNvSpPr>
              <a:spLocks/>
            </p:cNvSpPr>
            <p:nvPr/>
          </p:nvSpPr>
          <p:spPr bwMode="auto">
            <a:xfrm>
              <a:off x="1892989" y="5666865"/>
              <a:ext cx="138325" cy="689485"/>
            </a:xfrm>
            <a:custGeom>
              <a:avLst/>
              <a:gdLst/>
              <a:ahLst/>
              <a:cxnLst>
                <a:cxn ang="0">
                  <a:pos x="14" y="29"/>
                </a:cxn>
                <a:cxn ang="0">
                  <a:pos x="49" y="703"/>
                </a:cxn>
                <a:cxn ang="0">
                  <a:pos x="36" y="676"/>
                </a:cxn>
                <a:cxn ang="0">
                  <a:pos x="4" y="10"/>
                </a:cxn>
                <a:cxn ang="0">
                  <a:pos x="14" y="29"/>
                </a:cxn>
              </a:cxnLst>
              <a:rect l="0" t="0" r="r" b="b"/>
              <a:pathLst>
                <a:path w="101" h="703">
                  <a:moveTo>
                    <a:pt x="14" y="29"/>
                  </a:moveTo>
                  <a:cubicBezTo>
                    <a:pt x="101" y="216"/>
                    <a:pt x="93" y="485"/>
                    <a:pt x="49" y="703"/>
                  </a:cubicBezTo>
                  <a:cubicBezTo>
                    <a:pt x="50" y="697"/>
                    <a:pt x="35" y="682"/>
                    <a:pt x="36" y="676"/>
                  </a:cubicBezTo>
                  <a:cubicBezTo>
                    <a:pt x="79" y="465"/>
                    <a:pt x="90" y="193"/>
                    <a:pt x="4" y="10"/>
                  </a:cubicBezTo>
                  <a:cubicBezTo>
                    <a:pt x="0" y="0"/>
                    <a:pt x="12" y="26"/>
                    <a:pt x="14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5" name="Freeform 284"/>
            <p:cNvSpPr>
              <a:spLocks/>
            </p:cNvSpPr>
            <p:nvPr/>
          </p:nvSpPr>
          <p:spPr bwMode="auto">
            <a:xfrm>
              <a:off x="3161198" y="5496210"/>
              <a:ext cx="109565" cy="860140"/>
            </a:xfrm>
            <a:custGeom>
              <a:avLst/>
              <a:gdLst/>
              <a:ahLst/>
              <a:cxnLst>
                <a:cxn ang="0">
                  <a:pos x="69" y="37"/>
                </a:cxn>
                <a:cxn ang="0">
                  <a:pos x="41" y="877"/>
                </a:cxn>
                <a:cxn ang="0">
                  <a:pos x="51" y="843"/>
                </a:cxn>
                <a:cxn ang="0">
                  <a:pos x="76" y="13"/>
                </a:cxn>
                <a:cxn ang="0">
                  <a:pos x="69" y="37"/>
                </a:cxn>
              </a:cxnLst>
              <a:rect l="0" t="0" r="r" b="b"/>
              <a:pathLst>
                <a:path w="80" h="877">
                  <a:moveTo>
                    <a:pt x="69" y="37"/>
                  </a:moveTo>
                  <a:cubicBezTo>
                    <a:pt x="0" y="271"/>
                    <a:pt x="6" y="606"/>
                    <a:pt x="41" y="877"/>
                  </a:cubicBezTo>
                  <a:cubicBezTo>
                    <a:pt x="40" y="870"/>
                    <a:pt x="52" y="850"/>
                    <a:pt x="51" y="843"/>
                  </a:cubicBezTo>
                  <a:cubicBezTo>
                    <a:pt x="17" y="581"/>
                    <a:pt x="9" y="242"/>
                    <a:pt x="76" y="13"/>
                  </a:cubicBezTo>
                  <a:cubicBezTo>
                    <a:pt x="80" y="0"/>
                    <a:pt x="70" y="33"/>
                    <a:pt x="69" y="3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6" name="Freeform 285"/>
            <p:cNvSpPr>
              <a:spLocks/>
            </p:cNvSpPr>
            <p:nvPr/>
          </p:nvSpPr>
          <p:spPr bwMode="auto">
            <a:xfrm>
              <a:off x="2229900" y="5481499"/>
              <a:ext cx="160237" cy="874851"/>
            </a:xfrm>
            <a:custGeom>
              <a:avLst/>
              <a:gdLst/>
              <a:ahLst/>
              <a:cxnLst>
                <a:cxn ang="0">
                  <a:pos x="103" y="32"/>
                </a:cxn>
                <a:cxn ang="0">
                  <a:pos x="18" y="892"/>
                </a:cxn>
                <a:cxn ang="0">
                  <a:pos x="30" y="862"/>
                </a:cxn>
                <a:cxn ang="0">
                  <a:pos x="112" y="11"/>
                </a:cxn>
                <a:cxn ang="0">
                  <a:pos x="103" y="32"/>
                </a:cxn>
              </a:cxnLst>
              <a:rect l="0" t="0" r="r" b="b"/>
              <a:pathLst>
                <a:path w="117" h="892">
                  <a:moveTo>
                    <a:pt x="103" y="32"/>
                  </a:moveTo>
                  <a:cubicBezTo>
                    <a:pt x="15" y="239"/>
                    <a:pt x="0" y="592"/>
                    <a:pt x="18" y="892"/>
                  </a:cubicBezTo>
                  <a:cubicBezTo>
                    <a:pt x="17" y="884"/>
                    <a:pt x="31" y="870"/>
                    <a:pt x="30" y="862"/>
                  </a:cubicBezTo>
                  <a:cubicBezTo>
                    <a:pt x="13" y="571"/>
                    <a:pt x="26" y="214"/>
                    <a:pt x="112" y="11"/>
                  </a:cubicBezTo>
                  <a:cubicBezTo>
                    <a:pt x="117" y="0"/>
                    <a:pt x="104" y="29"/>
                    <a:pt x="103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7" name="Freeform 286"/>
            <p:cNvSpPr>
              <a:spLocks/>
            </p:cNvSpPr>
            <p:nvPr/>
          </p:nvSpPr>
          <p:spPr bwMode="auto">
            <a:xfrm>
              <a:off x="2932482" y="5920886"/>
              <a:ext cx="301303" cy="432522"/>
            </a:xfrm>
            <a:custGeom>
              <a:avLst/>
              <a:gdLst/>
              <a:ahLst/>
              <a:cxnLst>
                <a:cxn ang="0">
                  <a:pos x="194" y="15"/>
                </a:cxn>
                <a:cxn ang="0">
                  <a:pos x="34" y="441"/>
                </a:cxn>
                <a:cxn ang="0">
                  <a:pos x="58" y="427"/>
                </a:cxn>
                <a:cxn ang="0">
                  <a:pos x="211" y="5"/>
                </a:cxn>
                <a:cxn ang="0">
                  <a:pos x="194" y="15"/>
                </a:cxn>
              </a:cxnLst>
              <a:rect l="0" t="0" r="r" b="b"/>
              <a:pathLst>
                <a:path w="220" h="441">
                  <a:moveTo>
                    <a:pt x="194" y="15"/>
                  </a:moveTo>
                  <a:cubicBezTo>
                    <a:pt x="30" y="118"/>
                    <a:pt x="0" y="293"/>
                    <a:pt x="34" y="441"/>
                  </a:cubicBezTo>
                  <a:cubicBezTo>
                    <a:pt x="33" y="438"/>
                    <a:pt x="59" y="431"/>
                    <a:pt x="58" y="427"/>
                  </a:cubicBezTo>
                  <a:cubicBezTo>
                    <a:pt x="25" y="283"/>
                    <a:pt x="51" y="106"/>
                    <a:pt x="211" y="5"/>
                  </a:cubicBezTo>
                  <a:cubicBezTo>
                    <a:pt x="220" y="0"/>
                    <a:pt x="197" y="14"/>
                    <a:pt x="194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8" name="Freeform 287"/>
            <p:cNvSpPr>
              <a:spLocks/>
            </p:cNvSpPr>
            <p:nvPr/>
          </p:nvSpPr>
          <p:spPr bwMode="auto">
            <a:xfrm>
              <a:off x="2928373" y="5807117"/>
              <a:ext cx="135587" cy="523733"/>
            </a:xfrm>
            <a:custGeom>
              <a:avLst/>
              <a:gdLst/>
              <a:ahLst/>
              <a:cxnLst>
                <a:cxn ang="0">
                  <a:pos x="87" y="19"/>
                </a:cxn>
                <a:cxn ang="0">
                  <a:pos x="15" y="534"/>
                </a:cxn>
                <a:cxn ang="0">
                  <a:pos x="26" y="516"/>
                </a:cxn>
                <a:cxn ang="0">
                  <a:pos x="95" y="6"/>
                </a:cxn>
                <a:cxn ang="0">
                  <a:pos x="87" y="19"/>
                </a:cxn>
              </a:cxnLst>
              <a:rect l="0" t="0" r="r" b="b"/>
              <a:pathLst>
                <a:path w="99" h="534">
                  <a:moveTo>
                    <a:pt x="87" y="19"/>
                  </a:moveTo>
                  <a:cubicBezTo>
                    <a:pt x="13" y="143"/>
                    <a:pt x="0" y="354"/>
                    <a:pt x="15" y="534"/>
                  </a:cubicBezTo>
                  <a:cubicBezTo>
                    <a:pt x="15" y="530"/>
                    <a:pt x="26" y="521"/>
                    <a:pt x="26" y="516"/>
                  </a:cubicBezTo>
                  <a:cubicBezTo>
                    <a:pt x="11" y="342"/>
                    <a:pt x="22" y="128"/>
                    <a:pt x="95" y="6"/>
                  </a:cubicBezTo>
                  <a:cubicBezTo>
                    <a:pt x="99" y="0"/>
                    <a:pt x="88" y="17"/>
                    <a:pt x="87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99" name="Freeform 288"/>
            <p:cNvSpPr>
              <a:spLocks/>
            </p:cNvSpPr>
            <p:nvPr/>
          </p:nvSpPr>
          <p:spPr bwMode="auto">
            <a:xfrm>
              <a:off x="2658572" y="5856155"/>
              <a:ext cx="206803" cy="467830"/>
            </a:xfrm>
            <a:custGeom>
              <a:avLst/>
              <a:gdLst/>
              <a:ahLst/>
              <a:cxnLst>
                <a:cxn ang="0">
                  <a:pos x="130" y="20"/>
                </a:cxn>
                <a:cxn ang="0">
                  <a:pos x="78" y="477"/>
                </a:cxn>
                <a:cxn ang="0">
                  <a:pos x="97" y="459"/>
                </a:cxn>
                <a:cxn ang="0">
                  <a:pos x="144" y="7"/>
                </a:cxn>
                <a:cxn ang="0">
                  <a:pos x="130" y="20"/>
                </a:cxn>
              </a:cxnLst>
              <a:rect l="0" t="0" r="r" b="b"/>
              <a:pathLst>
                <a:path w="151" h="477">
                  <a:moveTo>
                    <a:pt x="130" y="20"/>
                  </a:moveTo>
                  <a:cubicBezTo>
                    <a:pt x="0" y="147"/>
                    <a:pt x="12" y="329"/>
                    <a:pt x="78" y="477"/>
                  </a:cubicBezTo>
                  <a:cubicBezTo>
                    <a:pt x="77" y="473"/>
                    <a:pt x="99" y="462"/>
                    <a:pt x="97" y="459"/>
                  </a:cubicBezTo>
                  <a:cubicBezTo>
                    <a:pt x="33" y="316"/>
                    <a:pt x="17" y="131"/>
                    <a:pt x="144" y="7"/>
                  </a:cubicBezTo>
                  <a:cubicBezTo>
                    <a:pt x="151" y="0"/>
                    <a:pt x="133" y="17"/>
                    <a:pt x="130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0" name="Freeform 289"/>
            <p:cNvSpPr>
              <a:spLocks/>
            </p:cNvSpPr>
            <p:nvPr/>
          </p:nvSpPr>
          <p:spPr bwMode="auto">
            <a:xfrm>
              <a:off x="2732527" y="5833596"/>
              <a:ext cx="301304" cy="433504"/>
            </a:xfrm>
            <a:custGeom>
              <a:avLst/>
              <a:gdLst/>
              <a:ahLst/>
              <a:cxnLst>
                <a:cxn ang="0">
                  <a:pos x="194" y="16"/>
                </a:cxn>
                <a:cxn ang="0">
                  <a:pos x="34" y="442"/>
                </a:cxn>
                <a:cxn ang="0">
                  <a:pos x="58" y="427"/>
                </a:cxn>
                <a:cxn ang="0">
                  <a:pos x="211" y="6"/>
                </a:cxn>
                <a:cxn ang="0">
                  <a:pos x="194" y="16"/>
                </a:cxn>
              </a:cxnLst>
              <a:rect l="0" t="0" r="r" b="b"/>
              <a:pathLst>
                <a:path w="220" h="442">
                  <a:moveTo>
                    <a:pt x="194" y="16"/>
                  </a:moveTo>
                  <a:cubicBezTo>
                    <a:pt x="29" y="119"/>
                    <a:pt x="0" y="293"/>
                    <a:pt x="34" y="442"/>
                  </a:cubicBezTo>
                  <a:cubicBezTo>
                    <a:pt x="33" y="438"/>
                    <a:pt x="58" y="431"/>
                    <a:pt x="58" y="427"/>
                  </a:cubicBezTo>
                  <a:cubicBezTo>
                    <a:pt x="25" y="283"/>
                    <a:pt x="50" y="106"/>
                    <a:pt x="211" y="6"/>
                  </a:cubicBezTo>
                  <a:cubicBezTo>
                    <a:pt x="220" y="0"/>
                    <a:pt x="196" y="14"/>
                    <a:pt x="194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1" name="Freeform 290"/>
            <p:cNvSpPr>
              <a:spLocks/>
            </p:cNvSpPr>
            <p:nvPr/>
          </p:nvSpPr>
          <p:spPr bwMode="auto">
            <a:xfrm>
              <a:off x="2984526" y="5831636"/>
              <a:ext cx="135586" cy="524714"/>
            </a:xfrm>
            <a:custGeom>
              <a:avLst/>
              <a:gdLst/>
              <a:ahLst/>
              <a:cxnLst>
                <a:cxn ang="0">
                  <a:pos x="87" y="20"/>
                </a:cxn>
                <a:cxn ang="0">
                  <a:pos x="15" y="535"/>
                </a:cxn>
                <a:cxn ang="0">
                  <a:pos x="26" y="517"/>
                </a:cxn>
                <a:cxn ang="0">
                  <a:pos x="95" y="7"/>
                </a:cxn>
                <a:cxn ang="0">
                  <a:pos x="87" y="20"/>
                </a:cxn>
              </a:cxnLst>
              <a:rect l="0" t="0" r="r" b="b"/>
              <a:pathLst>
                <a:path w="99" h="535">
                  <a:moveTo>
                    <a:pt x="87" y="20"/>
                  </a:moveTo>
                  <a:cubicBezTo>
                    <a:pt x="13" y="144"/>
                    <a:pt x="0" y="355"/>
                    <a:pt x="15" y="535"/>
                  </a:cubicBezTo>
                  <a:cubicBezTo>
                    <a:pt x="15" y="530"/>
                    <a:pt x="26" y="522"/>
                    <a:pt x="26" y="517"/>
                  </a:cubicBezTo>
                  <a:cubicBezTo>
                    <a:pt x="11" y="343"/>
                    <a:pt x="23" y="129"/>
                    <a:pt x="95" y="7"/>
                  </a:cubicBezTo>
                  <a:cubicBezTo>
                    <a:pt x="99" y="0"/>
                    <a:pt x="89" y="18"/>
                    <a:pt x="87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2" name="Freeform 291"/>
            <p:cNvSpPr>
              <a:spLocks/>
            </p:cNvSpPr>
            <p:nvPr/>
          </p:nvSpPr>
          <p:spPr bwMode="auto">
            <a:xfrm>
              <a:off x="3002330" y="5884598"/>
              <a:ext cx="205434" cy="467828"/>
            </a:xfrm>
            <a:custGeom>
              <a:avLst/>
              <a:gdLst/>
              <a:ahLst/>
              <a:cxnLst>
                <a:cxn ang="0">
                  <a:pos x="130" y="19"/>
                </a:cxn>
                <a:cxn ang="0">
                  <a:pos x="78" y="477"/>
                </a:cxn>
                <a:cxn ang="0">
                  <a:pos x="97" y="458"/>
                </a:cxn>
                <a:cxn ang="0">
                  <a:pos x="143" y="7"/>
                </a:cxn>
                <a:cxn ang="0">
                  <a:pos x="130" y="19"/>
                </a:cxn>
              </a:cxnLst>
              <a:rect l="0" t="0" r="r" b="b"/>
              <a:pathLst>
                <a:path w="150" h="477">
                  <a:moveTo>
                    <a:pt x="130" y="19"/>
                  </a:moveTo>
                  <a:cubicBezTo>
                    <a:pt x="0" y="147"/>
                    <a:pt x="12" y="329"/>
                    <a:pt x="78" y="477"/>
                  </a:cubicBezTo>
                  <a:cubicBezTo>
                    <a:pt x="76" y="473"/>
                    <a:pt x="98" y="462"/>
                    <a:pt x="97" y="458"/>
                  </a:cubicBezTo>
                  <a:cubicBezTo>
                    <a:pt x="33" y="316"/>
                    <a:pt x="16" y="131"/>
                    <a:pt x="143" y="7"/>
                  </a:cubicBezTo>
                  <a:cubicBezTo>
                    <a:pt x="150" y="0"/>
                    <a:pt x="132" y="17"/>
                    <a:pt x="130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3" name="Freeform 292"/>
            <p:cNvSpPr>
              <a:spLocks/>
            </p:cNvSpPr>
            <p:nvPr/>
          </p:nvSpPr>
          <p:spPr bwMode="auto">
            <a:xfrm>
              <a:off x="2751701" y="5734539"/>
              <a:ext cx="238303" cy="593369"/>
            </a:xfrm>
            <a:custGeom>
              <a:avLst/>
              <a:gdLst/>
              <a:ahLst/>
              <a:cxnLst>
                <a:cxn ang="0">
                  <a:pos x="21" y="21"/>
                </a:cxn>
                <a:cxn ang="0">
                  <a:pos x="147" y="605"/>
                </a:cxn>
                <a:cxn ang="0">
                  <a:pos x="128" y="585"/>
                </a:cxn>
                <a:cxn ang="0">
                  <a:pos x="8" y="7"/>
                </a:cxn>
                <a:cxn ang="0">
                  <a:pos x="21" y="21"/>
                </a:cxn>
              </a:cxnLst>
              <a:rect l="0" t="0" r="r" b="b"/>
              <a:pathLst>
                <a:path w="174" h="605">
                  <a:moveTo>
                    <a:pt x="21" y="21"/>
                  </a:moveTo>
                  <a:cubicBezTo>
                    <a:pt x="151" y="162"/>
                    <a:pt x="174" y="401"/>
                    <a:pt x="147" y="605"/>
                  </a:cubicBezTo>
                  <a:cubicBezTo>
                    <a:pt x="148" y="600"/>
                    <a:pt x="128" y="590"/>
                    <a:pt x="128" y="585"/>
                  </a:cubicBezTo>
                  <a:cubicBezTo>
                    <a:pt x="154" y="387"/>
                    <a:pt x="134" y="145"/>
                    <a:pt x="8" y="7"/>
                  </a:cubicBezTo>
                  <a:cubicBezTo>
                    <a:pt x="0" y="0"/>
                    <a:pt x="19" y="19"/>
                    <a:pt x="21" y="2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4" name="Freeform 293"/>
            <p:cNvSpPr>
              <a:spLocks/>
            </p:cNvSpPr>
            <p:nvPr/>
          </p:nvSpPr>
          <p:spPr bwMode="auto">
            <a:xfrm>
              <a:off x="2790049" y="5671770"/>
              <a:ext cx="236932" cy="593369"/>
            </a:xfrm>
            <a:custGeom>
              <a:avLst/>
              <a:gdLst/>
              <a:ahLst/>
              <a:cxnLst>
                <a:cxn ang="0">
                  <a:pos x="20" y="22"/>
                </a:cxn>
                <a:cxn ang="0">
                  <a:pos x="146" y="605"/>
                </a:cxn>
                <a:cxn ang="0">
                  <a:pos x="128" y="585"/>
                </a:cxn>
                <a:cxn ang="0">
                  <a:pos x="7" y="8"/>
                </a:cxn>
                <a:cxn ang="0">
                  <a:pos x="20" y="22"/>
                </a:cxn>
              </a:cxnLst>
              <a:rect l="0" t="0" r="r" b="b"/>
              <a:pathLst>
                <a:path w="173" h="605">
                  <a:moveTo>
                    <a:pt x="20" y="22"/>
                  </a:moveTo>
                  <a:cubicBezTo>
                    <a:pt x="150" y="162"/>
                    <a:pt x="173" y="401"/>
                    <a:pt x="146" y="605"/>
                  </a:cubicBezTo>
                  <a:cubicBezTo>
                    <a:pt x="147" y="600"/>
                    <a:pt x="127" y="590"/>
                    <a:pt x="128" y="585"/>
                  </a:cubicBezTo>
                  <a:cubicBezTo>
                    <a:pt x="154" y="388"/>
                    <a:pt x="133" y="145"/>
                    <a:pt x="7" y="8"/>
                  </a:cubicBezTo>
                  <a:cubicBezTo>
                    <a:pt x="0" y="0"/>
                    <a:pt x="18" y="19"/>
                    <a:pt x="20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5" name="Freeform 294"/>
            <p:cNvSpPr>
              <a:spLocks/>
            </p:cNvSpPr>
            <p:nvPr/>
          </p:nvSpPr>
          <p:spPr bwMode="auto">
            <a:xfrm>
              <a:off x="2829765" y="5616846"/>
              <a:ext cx="108196" cy="716947"/>
            </a:xfrm>
            <a:custGeom>
              <a:avLst/>
              <a:gdLst/>
              <a:ahLst/>
              <a:cxnLst>
                <a:cxn ang="0">
                  <a:pos x="10" y="26"/>
                </a:cxn>
                <a:cxn ang="0">
                  <a:pos x="67" y="731"/>
                </a:cxn>
                <a:cxn ang="0">
                  <a:pos x="58" y="707"/>
                </a:cxn>
                <a:cxn ang="0">
                  <a:pos x="4" y="9"/>
                </a:cxn>
                <a:cxn ang="0">
                  <a:pos x="10" y="26"/>
                </a:cxn>
              </a:cxnLst>
              <a:rect l="0" t="0" r="r" b="b"/>
              <a:pathLst>
                <a:path w="79" h="731">
                  <a:moveTo>
                    <a:pt x="10" y="26"/>
                  </a:moveTo>
                  <a:cubicBezTo>
                    <a:pt x="68" y="196"/>
                    <a:pt x="79" y="485"/>
                    <a:pt x="67" y="731"/>
                  </a:cubicBezTo>
                  <a:cubicBezTo>
                    <a:pt x="67" y="725"/>
                    <a:pt x="58" y="713"/>
                    <a:pt x="58" y="707"/>
                  </a:cubicBezTo>
                  <a:cubicBezTo>
                    <a:pt x="70" y="468"/>
                    <a:pt x="61" y="175"/>
                    <a:pt x="4" y="9"/>
                  </a:cubicBezTo>
                  <a:cubicBezTo>
                    <a:pt x="0" y="0"/>
                    <a:pt x="9" y="23"/>
                    <a:pt x="10" y="2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6" name="Freeform 295"/>
            <p:cNvSpPr>
              <a:spLocks/>
            </p:cNvSpPr>
            <p:nvPr/>
          </p:nvSpPr>
          <p:spPr bwMode="auto">
            <a:xfrm>
              <a:off x="2747592" y="5687462"/>
              <a:ext cx="162977" cy="641426"/>
            </a:xfrm>
            <a:custGeom>
              <a:avLst/>
              <a:gdLst/>
              <a:ahLst/>
              <a:cxnLst>
                <a:cxn ang="0">
                  <a:pos x="17" y="27"/>
                </a:cxn>
                <a:cxn ang="0">
                  <a:pos x="58" y="654"/>
                </a:cxn>
                <a:cxn ang="0">
                  <a:pos x="43" y="629"/>
                </a:cxn>
                <a:cxn ang="0">
                  <a:pos x="6" y="10"/>
                </a:cxn>
                <a:cxn ang="0">
                  <a:pos x="17" y="27"/>
                </a:cxn>
              </a:cxnLst>
              <a:rect l="0" t="0" r="r" b="b"/>
              <a:pathLst>
                <a:path w="119" h="654">
                  <a:moveTo>
                    <a:pt x="17" y="27"/>
                  </a:moveTo>
                  <a:cubicBezTo>
                    <a:pt x="119" y="202"/>
                    <a:pt x="110" y="452"/>
                    <a:pt x="58" y="654"/>
                  </a:cubicBezTo>
                  <a:cubicBezTo>
                    <a:pt x="59" y="649"/>
                    <a:pt x="41" y="634"/>
                    <a:pt x="43" y="629"/>
                  </a:cubicBezTo>
                  <a:cubicBezTo>
                    <a:pt x="93" y="433"/>
                    <a:pt x="106" y="180"/>
                    <a:pt x="6" y="10"/>
                  </a:cubicBezTo>
                  <a:cubicBezTo>
                    <a:pt x="0" y="0"/>
                    <a:pt x="15" y="24"/>
                    <a:pt x="17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7" name="Freeform 296"/>
            <p:cNvSpPr>
              <a:spLocks/>
            </p:cNvSpPr>
            <p:nvPr/>
          </p:nvSpPr>
          <p:spPr bwMode="auto">
            <a:xfrm>
              <a:off x="2554485" y="6006214"/>
              <a:ext cx="135586" cy="296194"/>
            </a:xfrm>
            <a:custGeom>
              <a:avLst/>
              <a:gdLst/>
              <a:ahLst/>
              <a:cxnLst>
                <a:cxn ang="0">
                  <a:pos x="87" y="11"/>
                </a:cxn>
                <a:cxn ang="0">
                  <a:pos x="15" y="302"/>
                </a:cxn>
                <a:cxn ang="0">
                  <a:pos x="26" y="292"/>
                </a:cxn>
                <a:cxn ang="0">
                  <a:pos x="95" y="4"/>
                </a:cxn>
                <a:cxn ang="0">
                  <a:pos x="87" y="11"/>
                </a:cxn>
              </a:cxnLst>
              <a:rect l="0" t="0" r="r" b="b"/>
              <a:pathLst>
                <a:path w="99" h="302">
                  <a:moveTo>
                    <a:pt x="87" y="11"/>
                  </a:moveTo>
                  <a:cubicBezTo>
                    <a:pt x="13" y="81"/>
                    <a:pt x="0" y="200"/>
                    <a:pt x="15" y="302"/>
                  </a:cubicBezTo>
                  <a:cubicBezTo>
                    <a:pt x="15" y="299"/>
                    <a:pt x="26" y="294"/>
                    <a:pt x="26" y="292"/>
                  </a:cubicBezTo>
                  <a:cubicBezTo>
                    <a:pt x="11" y="193"/>
                    <a:pt x="23" y="72"/>
                    <a:pt x="95" y="4"/>
                  </a:cubicBezTo>
                  <a:cubicBezTo>
                    <a:pt x="99" y="0"/>
                    <a:pt x="89" y="10"/>
                    <a:pt x="8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8" name="Freeform 297"/>
            <p:cNvSpPr>
              <a:spLocks/>
            </p:cNvSpPr>
            <p:nvPr/>
          </p:nvSpPr>
          <p:spPr bwMode="auto">
            <a:xfrm>
              <a:off x="2572289" y="5774751"/>
              <a:ext cx="162978" cy="541388"/>
            </a:xfrm>
            <a:custGeom>
              <a:avLst/>
              <a:gdLst/>
              <a:ahLst/>
              <a:cxnLst>
                <a:cxn ang="0">
                  <a:pos x="16" y="23"/>
                </a:cxn>
                <a:cxn ang="0">
                  <a:pos x="56" y="552"/>
                </a:cxn>
                <a:cxn ang="0">
                  <a:pos x="41" y="531"/>
                </a:cxn>
                <a:cxn ang="0">
                  <a:pos x="6" y="8"/>
                </a:cxn>
                <a:cxn ang="0">
                  <a:pos x="16" y="23"/>
                </a:cxn>
              </a:cxnLst>
              <a:rect l="0" t="0" r="r" b="b"/>
              <a:pathLst>
                <a:path w="119" h="552">
                  <a:moveTo>
                    <a:pt x="16" y="23"/>
                  </a:moveTo>
                  <a:cubicBezTo>
                    <a:pt x="119" y="170"/>
                    <a:pt x="108" y="382"/>
                    <a:pt x="56" y="552"/>
                  </a:cubicBezTo>
                  <a:cubicBezTo>
                    <a:pt x="57" y="548"/>
                    <a:pt x="40" y="536"/>
                    <a:pt x="41" y="531"/>
                  </a:cubicBezTo>
                  <a:cubicBezTo>
                    <a:pt x="92" y="366"/>
                    <a:pt x="106" y="152"/>
                    <a:pt x="6" y="8"/>
                  </a:cubicBezTo>
                  <a:cubicBezTo>
                    <a:pt x="0" y="0"/>
                    <a:pt x="15" y="21"/>
                    <a:pt x="16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09" name="Freeform 298"/>
            <p:cNvSpPr>
              <a:spLocks/>
            </p:cNvSpPr>
            <p:nvPr/>
          </p:nvSpPr>
          <p:spPr bwMode="auto">
            <a:xfrm>
              <a:off x="2358638" y="5702174"/>
              <a:ext cx="195847" cy="603177"/>
            </a:xfrm>
            <a:custGeom>
              <a:avLst/>
              <a:gdLst/>
              <a:ahLst/>
              <a:cxnLst>
                <a:cxn ang="0">
                  <a:pos x="56" y="25"/>
                </a:cxn>
                <a:cxn ang="0">
                  <a:pos x="15" y="615"/>
                </a:cxn>
                <a:cxn ang="0">
                  <a:pos x="2" y="592"/>
                </a:cxn>
                <a:cxn ang="0">
                  <a:pos x="46" y="9"/>
                </a:cxn>
                <a:cxn ang="0">
                  <a:pos x="56" y="25"/>
                </a:cxn>
              </a:cxnLst>
              <a:rect l="0" t="0" r="r" b="b"/>
              <a:pathLst>
                <a:path w="143" h="615">
                  <a:moveTo>
                    <a:pt x="56" y="25"/>
                  </a:moveTo>
                  <a:cubicBezTo>
                    <a:pt x="143" y="182"/>
                    <a:pt x="98" y="420"/>
                    <a:pt x="15" y="615"/>
                  </a:cubicBezTo>
                  <a:cubicBezTo>
                    <a:pt x="17" y="610"/>
                    <a:pt x="0" y="597"/>
                    <a:pt x="2" y="592"/>
                  </a:cubicBezTo>
                  <a:cubicBezTo>
                    <a:pt x="83" y="403"/>
                    <a:pt x="132" y="163"/>
                    <a:pt x="46" y="9"/>
                  </a:cubicBezTo>
                  <a:cubicBezTo>
                    <a:pt x="42" y="0"/>
                    <a:pt x="54" y="22"/>
                    <a:pt x="56" y="2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0" name="Freeform 299"/>
            <p:cNvSpPr>
              <a:spLocks/>
            </p:cNvSpPr>
            <p:nvPr/>
          </p:nvSpPr>
          <p:spPr bwMode="auto">
            <a:xfrm>
              <a:off x="2539420" y="5815943"/>
              <a:ext cx="135587" cy="523734"/>
            </a:xfrm>
            <a:custGeom>
              <a:avLst/>
              <a:gdLst/>
              <a:ahLst/>
              <a:cxnLst>
                <a:cxn ang="0">
                  <a:pos x="11" y="19"/>
                </a:cxn>
                <a:cxn ang="0">
                  <a:pos x="83" y="534"/>
                </a:cxn>
                <a:cxn ang="0">
                  <a:pos x="73" y="516"/>
                </a:cxn>
                <a:cxn ang="0">
                  <a:pos x="4" y="7"/>
                </a:cxn>
                <a:cxn ang="0">
                  <a:pos x="11" y="19"/>
                </a:cxn>
              </a:cxnLst>
              <a:rect l="0" t="0" r="r" b="b"/>
              <a:pathLst>
                <a:path w="99" h="534">
                  <a:moveTo>
                    <a:pt x="11" y="19"/>
                  </a:moveTo>
                  <a:cubicBezTo>
                    <a:pt x="85" y="143"/>
                    <a:pt x="99" y="354"/>
                    <a:pt x="83" y="534"/>
                  </a:cubicBezTo>
                  <a:cubicBezTo>
                    <a:pt x="84" y="530"/>
                    <a:pt x="72" y="521"/>
                    <a:pt x="73" y="516"/>
                  </a:cubicBezTo>
                  <a:cubicBezTo>
                    <a:pt x="88" y="342"/>
                    <a:pt x="76" y="128"/>
                    <a:pt x="4" y="7"/>
                  </a:cubicBezTo>
                  <a:cubicBezTo>
                    <a:pt x="0" y="0"/>
                    <a:pt x="10" y="17"/>
                    <a:pt x="11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1" name="Freeform 300"/>
            <p:cNvSpPr>
              <a:spLocks/>
            </p:cNvSpPr>
            <p:nvPr/>
          </p:nvSpPr>
          <p:spPr bwMode="auto">
            <a:xfrm>
              <a:off x="2307964" y="5856155"/>
              <a:ext cx="205434" cy="467830"/>
            </a:xfrm>
            <a:custGeom>
              <a:avLst/>
              <a:gdLst/>
              <a:ahLst/>
              <a:cxnLst>
                <a:cxn ang="0">
                  <a:pos x="20" y="19"/>
                </a:cxn>
                <a:cxn ang="0">
                  <a:pos x="72" y="477"/>
                </a:cxn>
                <a:cxn ang="0">
                  <a:pos x="53" y="459"/>
                </a:cxn>
                <a:cxn ang="0">
                  <a:pos x="7" y="7"/>
                </a:cxn>
                <a:cxn ang="0">
                  <a:pos x="20" y="19"/>
                </a:cxn>
              </a:cxnLst>
              <a:rect l="0" t="0" r="r" b="b"/>
              <a:pathLst>
                <a:path w="150" h="477">
                  <a:moveTo>
                    <a:pt x="20" y="19"/>
                  </a:moveTo>
                  <a:cubicBezTo>
                    <a:pt x="150" y="147"/>
                    <a:pt x="138" y="329"/>
                    <a:pt x="72" y="477"/>
                  </a:cubicBezTo>
                  <a:cubicBezTo>
                    <a:pt x="74" y="473"/>
                    <a:pt x="52" y="462"/>
                    <a:pt x="53" y="459"/>
                  </a:cubicBezTo>
                  <a:cubicBezTo>
                    <a:pt x="117" y="316"/>
                    <a:pt x="134" y="131"/>
                    <a:pt x="7" y="7"/>
                  </a:cubicBezTo>
                  <a:cubicBezTo>
                    <a:pt x="0" y="0"/>
                    <a:pt x="18" y="17"/>
                    <a:pt x="20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2" name="Freeform 301"/>
            <p:cNvSpPr>
              <a:spLocks/>
            </p:cNvSpPr>
            <p:nvPr/>
          </p:nvSpPr>
          <p:spPr bwMode="auto">
            <a:xfrm>
              <a:off x="2659941" y="5754154"/>
              <a:ext cx="162977" cy="582581"/>
            </a:xfrm>
            <a:custGeom>
              <a:avLst/>
              <a:gdLst/>
              <a:ahLst/>
              <a:cxnLst>
                <a:cxn ang="0">
                  <a:pos x="103" y="24"/>
                </a:cxn>
                <a:cxn ang="0">
                  <a:pos x="61" y="594"/>
                </a:cxn>
                <a:cxn ang="0">
                  <a:pos x="76" y="572"/>
                </a:cxn>
                <a:cxn ang="0">
                  <a:pos x="113" y="8"/>
                </a:cxn>
                <a:cxn ang="0">
                  <a:pos x="103" y="24"/>
                </a:cxn>
              </a:cxnLst>
              <a:rect l="0" t="0" r="r" b="b"/>
              <a:pathLst>
                <a:path w="119" h="594">
                  <a:moveTo>
                    <a:pt x="103" y="24"/>
                  </a:moveTo>
                  <a:cubicBezTo>
                    <a:pt x="0" y="183"/>
                    <a:pt x="9" y="411"/>
                    <a:pt x="61" y="594"/>
                  </a:cubicBezTo>
                  <a:cubicBezTo>
                    <a:pt x="59" y="590"/>
                    <a:pt x="77" y="576"/>
                    <a:pt x="76" y="572"/>
                  </a:cubicBezTo>
                  <a:cubicBezTo>
                    <a:pt x="26" y="394"/>
                    <a:pt x="13" y="163"/>
                    <a:pt x="113" y="8"/>
                  </a:cubicBezTo>
                  <a:cubicBezTo>
                    <a:pt x="119" y="0"/>
                    <a:pt x="104" y="22"/>
                    <a:pt x="103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3" name="Freeform 302"/>
            <p:cNvSpPr>
              <a:spLocks/>
            </p:cNvSpPr>
            <p:nvPr/>
          </p:nvSpPr>
          <p:spPr bwMode="auto">
            <a:xfrm>
              <a:off x="2083357" y="5725713"/>
              <a:ext cx="238303" cy="510983"/>
            </a:xfrm>
            <a:custGeom>
              <a:avLst/>
              <a:gdLst/>
              <a:ahLst/>
              <a:cxnLst>
                <a:cxn ang="0">
                  <a:pos x="153" y="19"/>
                </a:cxn>
                <a:cxn ang="0">
                  <a:pos x="27" y="521"/>
                </a:cxn>
                <a:cxn ang="0">
                  <a:pos x="46" y="504"/>
                </a:cxn>
                <a:cxn ang="0">
                  <a:pos x="167" y="7"/>
                </a:cxn>
                <a:cxn ang="0">
                  <a:pos x="153" y="19"/>
                </a:cxn>
              </a:cxnLst>
              <a:rect l="0" t="0" r="r" b="b"/>
              <a:pathLst>
                <a:path w="174" h="521">
                  <a:moveTo>
                    <a:pt x="153" y="19"/>
                  </a:moveTo>
                  <a:cubicBezTo>
                    <a:pt x="24" y="140"/>
                    <a:pt x="0" y="346"/>
                    <a:pt x="27" y="521"/>
                  </a:cubicBezTo>
                  <a:cubicBezTo>
                    <a:pt x="26" y="517"/>
                    <a:pt x="47" y="508"/>
                    <a:pt x="46" y="504"/>
                  </a:cubicBezTo>
                  <a:cubicBezTo>
                    <a:pt x="20" y="334"/>
                    <a:pt x="40" y="125"/>
                    <a:pt x="167" y="7"/>
                  </a:cubicBezTo>
                  <a:cubicBezTo>
                    <a:pt x="174" y="0"/>
                    <a:pt x="155" y="17"/>
                    <a:pt x="15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4" name="Freeform 303"/>
            <p:cNvSpPr>
              <a:spLocks/>
            </p:cNvSpPr>
            <p:nvPr/>
          </p:nvSpPr>
          <p:spPr bwMode="auto">
            <a:xfrm>
              <a:off x="2375073" y="5917944"/>
              <a:ext cx="219129" cy="432522"/>
            </a:xfrm>
            <a:custGeom>
              <a:avLst/>
              <a:gdLst/>
              <a:ahLst/>
              <a:cxnLst>
                <a:cxn ang="0">
                  <a:pos x="141" y="15"/>
                </a:cxn>
                <a:cxn ang="0">
                  <a:pos x="25" y="441"/>
                </a:cxn>
                <a:cxn ang="0">
                  <a:pos x="42" y="427"/>
                </a:cxn>
                <a:cxn ang="0">
                  <a:pos x="154" y="5"/>
                </a:cxn>
                <a:cxn ang="0">
                  <a:pos x="141" y="15"/>
                </a:cxn>
              </a:cxnLst>
              <a:rect l="0" t="0" r="r" b="b"/>
              <a:pathLst>
                <a:path w="160" h="441">
                  <a:moveTo>
                    <a:pt x="141" y="15"/>
                  </a:moveTo>
                  <a:cubicBezTo>
                    <a:pt x="22" y="118"/>
                    <a:pt x="0" y="293"/>
                    <a:pt x="25" y="441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7" y="106"/>
                    <a:pt x="154" y="5"/>
                  </a:cubicBezTo>
                  <a:cubicBezTo>
                    <a:pt x="160" y="0"/>
                    <a:pt x="143" y="14"/>
                    <a:pt x="141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5" name="Freeform 304"/>
            <p:cNvSpPr>
              <a:spLocks/>
            </p:cNvSpPr>
            <p:nvPr/>
          </p:nvSpPr>
          <p:spPr bwMode="auto">
            <a:xfrm>
              <a:off x="2294269" y="5804174"/>
              <a:ext cx="98608" cy="523733"/>
            </a:xfrm>
            <a:custGeom>
              <a:avLst/>
              <a:gdLst/>
              <a:ahLst/>
              <a:cxnLst>
                <a:cxn ang="0">
                  <a:pos x="63" y="19"/>
                </a:cxn>
                <a:cxn ang="0">
                  <a:pos x="11" y="534"/>
                </a:cxn>
                <a:cxn ang="0">
                  <a:pos x="19" y="516"/>
                </a:cxn>
                <a:cxn ang="0">
                  <a:pos x="69" y="6"/>
                </a:cxn>
                <a:cxn ang="0">
                  <a:pos x="63" y="19"/>
                </a:cxn>
              </a:cxnLst>
              <a:rect l="0" t="0" r="r" b="b"/>
              <a:pathLst>
                <a:path w="72" h="534">
                  <a:moveTo>
                    <a:pt x="63" y="19"/>
                  </a:moveTo>
                  <a:cubicBezTo>
                    <a:pt x="9" y="143"/>
                    <a:pt x="0" y="354"/>
                    <a:pt x="11" y="534"/>
                  </a:cubicBezTo>
                  <a:cubicBezTo>
                    <a:pt x="10" y="530"/>
                    <a:pt x="19" y="521"/>
                    <a:pt x="19" y="516"/>
                  </a:cubicBezTo>
                  <a:cubicBezTo>
                    <a:pt x="8" y="342"/>
                    <a:pt x="16" y="128"/>
                    <a:pt x="69" y="6"/>
                  </a:cubicBezTo>
                  <a:cubicBezTo>
                    <a:pt x="72" y="0"/>
                    <a:pt x="64" y="17"/>
                    <a:pt x="6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6" name="Freeform 305"/>
            <p:cNvSpPr>
              <a:spLocks/>
            </p:cNvSpPr>
            <p:nvPr/>
          </p:nvSpPr>
          <p:spPr bwMode="auto">
            <a:xfrm>
              <a:off x="2097053" y="5856155"/>
              <a:ext cx="149281" cy="467830"/>
            </a:xfrm>
            <a:custGeom>
              <a:avLst/>
              <a:gdLst/>
              <a:ahLst/>
              <a:cxnLst>
                <a:cxn ang="0">
                  <a:pos x="94" y="20"/>
                </a:cxn>
                <a:cxn ang="0">
                  <a:pos x="56" y="477"/>
                </a:cxn>
                <a:cxn ang="0">
                  <a:pos x="70" y="459"/>
                </a:cxn>
                <a:cxn ang="0">
                  <a:pos x="104" y="7"/>
                </a:cxn>
                <a:cxn ang="0">
                  <a:pos x="94" y="20"/>
                </a:cxn>
              </a:cxnLst>
              <a:rect l="0" t="0" r="r" b="b"/>
              <a:pathLst>
                <a:path w="109" h="477">
                  <a:moveTo>
                    <a:pt x="94" y="20"/>
                  </a:moveTo>
                  <a:cubicBezTo>
                    <a:pt x="0" y="147"/>
                    <a:pt x="8" y="329"/>
                    <a:pt x="56" y="477"/>
                  </a:cubicBezTo>
                  <a:cubicBezTo>
                    <a:pt x="55" y="473"/>
                    <a:pt x="72" y="463"/>
                    <a:pt x="70" y="459"/>
                  </a:cubicBezTo>
                  <a:cubicBezTo>
                    <a:pt x="24" y="316"/>
                    <a:pt x="12" y="131"/>
                    <a:pt x="104" y="7"/>
                  </a:cubicBezTo>
                  <a:cubicBezTo>
                    <a:pt x="109" y="0"/>
                    <a:pt x="96" y="17"/>
                    <a:pt x="94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7" name="Freeform 306"/>
            <p:cNvSpPr>
              <a:spLocks/>
            </p:cNvSpPr>
            <p:nvPr/>
          </p:nvSpPr>
          <p:spPr bwMode="auto">
            <a:xfrm>
              <a:off x="2149096" y="5833596"/>
              <a:ext cx="220499" cy="433504"/>
            </a:xfrm>
            <a:custGeom>
              <a:avLst/>
              <a:gdLst/>
              <a:ahLst/>
              <a:cxnLst>
                <a:cxn ang="0">
                  <a:pos x="142" y="16"/>
                </a:cxn>
                <a:cxn ang="0">
                  <a:pos x="25" y="442"/>
                </a:cxn>
                <a:cxn ang="0">
                  <a:pos x="43" y="427"/>
                </a:cxn>
                <a:cxn ang="0">
                  <a:pos x="154" y="6"/>
                </a:cxn>
                <a:cxn ang="0">
                  <a:pos x="142" y="16"/>
                </a:cxn>
              </a:cxnLst>
              <a:rect l="0" t="0" r="r" b="b"/>
              <a:pathLst>
                <a:path w="161" h="442">
                  <a:moveTo>
                    <a:pt x="142" y="16"/>
                  </a:moveTo>
                  <a:cubicBezTo>
                    <a:pt x="22" y="119"/>
                    <a:pt x="0" y="293"/>
                    <a:pt x="25" y="442"/>
                  </a:cubicBezTo>
                  <a:cubicBezTo>
                    <a:pt x="25" y="438"/>
                    <a:pt x="43" y="431"/>
                    <a:pt x="43" y="427"/>
                  </a:cubicBezTo>
                  <a:cubicBezTo>
                    <a:pt x="19" y="283"/>
                    <a:pt x="37" y="106"/>
                    <a:pt x="154" y="6"/>
                  </a:cubicBezTo>
                  <a:cubicBezTo>
                    <a:pt x="161" y="0"/>
                    <a:pt x="144" y="14"/>
                    <a:pt x="142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8" name="Freeform 307"/>
            <p:cNvSpPr>
              <a:spLocks/>
            </p:cNvSpPr>
            <p:nvPr/>
          </p:nvSpPr>
          <p:spPr bwMode="auto">
            <a:xfrm>
              <a:off x="2587355" y="5810058"/>
              <a:ext cx="98608" cy="523734"/>
            </a:xfrm>
            <a:custGeom>
              <a:avLst/>
              <a:gdLst/>
              <a:ahLst/>
              <a:cxnLst>
                <a:cxn ang="0">
                  <a:pos x="64" y="19"/>
                </a:cxn>
                <a:cxn ang="0">
                  <a:pos x="11" y="534"/>
                </a:cxn>
                <a:cxn ang="0">
                  <a:pos x="19" y="516"/>
                </a:cxn>
                <a:cxn ang="0">
                  <a:pos x="69" y="6"/>
                </a:cxn>
                <a:cxn ang="0">
                  <a:pos x="64" y="19"/>
                </a:cxn>
              </a:cxnLst>
              <a:rect l="0" t="0" r="r" b="b"/>
              <a:pathLst>
                <a:path w="72" h="534">
                  <a:moveTo>
                    <a:pt x="64" y="19"/>
                  </a:moveTo>
                  <a:cubicBezTo>
                    <a:pt x="10" y="143"/>
                    <a:pt x="0" y="354"/>
                    <a:pt x="11" y="534"/>
                  </a:cubicBezTo>
                  <a:cubicBezTo>
                    <a:pt x="11" y="530"/>
                    <a:pt x="19" y="521"/>
                    <a:pt x="19" y="516"/>
                  </a:cubicBezTo>
                  <a:cubicBezTo>
                    <a:pt x="8" y="342"/>
                    <a:pt x="16" y="128"/>
                    <a:pt x="69" y="6"/>
                  </a:cubicBezTo>
                  <a:cubicBezTo>
                    <a:pt x="72" y="0"/>
                    <a:pt x="64" y="17"/>
                    <a:pt x="64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19" name="Freeform 308"/>
            <p:cNvSpPr>
              <a:spLocks/>
            </p:cNvSpPr>
            <p:nvPr/>
          </p:nvSpPr>
          <p:spPr bwMode="auto">
            <a:xfrm>
              <a:off x="2599680" y="5862040"/>
              <a:ext cx="150652" cy="467830"/>
            </a:xfrm>
            <a:custGeom>
              <a:avLst/>
              <a:gdLst/>
              <a:ahLst/>
              <a:cxnLst>
                <a:cxn ang="0">
                  <a:pos x="95" y="20"/>
                </a:cxn>
                <a:cxn ang="0">
                  <a:pos x="57" y="477"/>
                </a:cxn>
                <a:cxn ang="0">
                  <a:pos x="71" y="459"/>
                </a:cxn>
                <a:cxn ang="0">
                  <a:pos x="105" y="7"/>
                </a:cxn>
                <a:cxn ang="0">
                  <a:pos x="95" y="20"/>
                </a:cxn>
              </a:cxnLst>
              <a:rect l="0" t="0" r="r" b="b"/>
              <a:pathLst>
                <a:path w="110" h="477">
                  <a:moveTo>
                    <a:pt x="95" y="20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6" y="473"/>
                    <a:pt x="72" y="462"/>
                    <a:pt x="71" y="459"/>
                  </a:cubicBezTo>
                  <a:cubicBezTo>
                    <a:pt x="24" y="316"/>
                    <a:pt x="12" y="131"/>
                    <a:pt x="105" y="7"/>
                  </a:cubicBezTo>
                  <a:cubicBezTo>
                    <a:pt x="110" y="0"/>
                    <a:pt x="96" y="17"/>
                    <a:pt x="9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0" name="Freeform 309"/>
            <p:cNvSpPr>
              <a:spLocks/>
            </p:cNvSpPr>
            <p:nvPr/>
          </p:nvSpPr>
          <p:spPr bwMode="auto">
            <a:xfrm>
              <a:off x="2192921" y="5731597"/>
              <a:ext cx="172565" cy="59336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7" y="605"/>
                </a:cxn>
                <a:cxn ang="0">
                  <a:pos x="93" y="585"/>
                </a:cxn>
                <a:cxn ang="0">
                  <a:pos x="5" y="7"/>
                </a:cxn>
                <a:cxn ang="0">
                  <a:pos x="15" y="22"/>
                </a:cxn>
              </a:cxnLst>
              <a:rect l="0" t="0" r="r" b="b"/>
              <a:pathLst>
                <a:path w="126" h="605">
                  <a:moveTo>
                    <a:pt x="15" y="22"/>
                  </a:moveTo>
                  <a:cubicBezTo>
                    <a:pt x="109" y="162"/>
                    <a:pt x="126" y="401"/>
                    <a:pt x="107" y="605"/>
                  </a:cubicBezTo>
                  <a:cubicBezTo>
                    <a:pt x="107" y="600"/>
                    <a:pt x="92" y="590"/>
                    <a:pt x="93" y="585"/>
                  </a:cubicBezTo>
                  <a:cubicBezTo>
                    <a:pt x="112" y="387"/>
                    <a:pt x="97" y="145"/>
                    <a:pt x="5" y="7"/>
                  </a:cubicBezTo>
                  <a:cubicBezTo>
                    <a:pt x="0" y="0"/>
                    <a:pt x="13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1" name="Freeform 310"/>
            <p:cNvSpPr>
              <a:spLocks/>
            </p:cNvSpPr>
            <p:nvPr/>
          </p:nvSpPr>
          <p:spPr bwMode="auto">
            <a:xfrm>
              <a:off x="2494225" y="5645289"/>
              <a:ext cx="280759" cy="674773"/>
            </a:xfrm>
            <a:custGeom>
              <a:avLst/>
              <a:gdLst/>
              <a:ahLst/>
              <a:cxnLst>
                <a:cxn ang="0">
                  <a:pos x="177" y="28"/>
                </a:cxn>
                <a:cxn ang="0">
                  <a:pos x="98" y="688"/>
                </a:cxn>
                <a:cxn ang="0">
                  <a:pos x="124" y="662"/>
                </a:cxn>
                <a:cxn ang="0">
                  <a:pos x="196" y="10"/>
                </a:cxn>
                <a:cxn ang="0">
                  <a:pos x="177" y="28"/>
                </a:cxn>
              </a:cxnLst>
              <a:rect l="0" t="0" r="r" b="b"/>
              <a:pathLst>
                <a:path w="205" h="688">
                  <a:moveTo>
                    <a:pt x="177" y="28"/>
                  </a:moveTo>
                  <a:cubicBezTo>
                    <a:pt x="0" y="213"/>
                    <a:pt x="13" y="476"/>
                    <a:pt x="98" y="688"/>
                  </a:cubicBezTo>
                  <a:cubicBezTo>
                    <a:pt x="96" y="683"/>
                    <a:pt x="126" y="667"/>
                    <a:pt x="124" y="662"/>
                  </a:cubicBezTo>
                  <a:cubicBezTo>
                    <a:pt x="41" y="456"/>
                    <a:pt x="23" y="190"/>
                    <a:pt x="196" y="10"/>
                  </a:cubicBezTo>
                  <a:cubicBezTo>
                    <a:pt x="205" y="0"/>
                    <a:pt x="180" y="25"/>
                    <a:pt x="177" y="2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2" name="Freeform 311"/>
            <p:cNvSpPr>
              <a:spLocks/>
            </p:cNvSpPr>
            <p:nvPr/>
          </p:nvSpPr>
          <p:spPr bwMode="auto">
            <a:xfrm>
              <a:off x="2416160" y="5631558"/>
              <a:ext cx="173933" cy="593369"/>
            </a:xfrm>
            <a:custGeom>
              <a:avLst/>
              <a:gdLst/>
              <a:ahLst/>
              <a:cxnLst>
                <a:cxn ang="0">
                  <a:pos x="15" y="21"/>
                </a:cxn>
                <a:cxn ang="0">
                  <a:pos x="107" y="605"/>
                </a:cxn>
                <a:cxn ang="0">
                  <a:pos x="94" y="585"/>
                </a:cxn>
                <a:cxn ang="0">
                  <a:pos x="6" y="7"/>
                </a:cxn>
                <a:cxn ang="0">
                  <a:pos x="15" y="21"/>
                </a:cxn>
              </a:cxnLst>
              <a:rect l="0" t="0" r="r" b="b"/>
              <a:pathLst>
                <a:path w="127" h="605">
                  <a:moveTo>
                    <a:pt x="15" y="21"/>
                  </a:moveTo>
                  <a:cubicBezTo>
                    <a:pt x="110" y="162"/>
                    <a:pt x="127" y="401"/>
                    <a:pt x="107" y="605"/>
                  </a:cubicBezTo>
                  <a:cubicBezTo>
                    <a:pt x="108" y="600"/>
                    <a:pt x="93" y="590"/>
                    <a:pt x="94" y="585"/>
                  </a:cubicBezTo>
                  <a:cubicBezTo>
                    <a:pt x="113" y="387"/>
                    <a:pt x="98" y="145"/>
                    <a:pt x="6" y="7"/>
                  </a:cubicBezTo>
                  <a:cubicBezTo>
                    <a:pt x="0" y="0"/>
                    <a:pt x="14" y="19"/>
                    <a:pt x="15" y="2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3" name="Freeform 312"/>
            <p:cNvSpPr>
              <a:spLocks/>
            </p:cNvSpPr>
            <p:nvPr/>
          </p:nvSpPr>
          <p:spPr bwMode="auto">
            <a:xfrm>
              <a:off x="2180596" y="5625673"/>
              <a:ext cx="268433" cy="708119"/>
            </a:xfrm>
            <a:custGeom>
              <a:avLst/>
              <a:gdLst/>
              <a:ahLst/>
              <a:cxnLst>
                <a:cxn ang="0">
                  <a:pos x="23" y="26"/>
                </a:cxn>
                <a:cxn ang="0">
                  <a:pos x="166" y="722"/>
                </a:cxn>
                <a:cxn ang="0">
                  <a:pos x="145" y="698"/>
                </a:cxn>
                <a:cxn ang="0">
                  <a:pos x="8" y="9"/>
                </a:cxn>
                <a:cxn ang="0">
                  <a:pos x="23" y="26"/>
                </a:cxn>
              </a:cxnLst>
              <a:rect l="0" t="0" r="r" b="b"/>
              <a:pathLst>
                <a:path w="196" h="722">
                  <a:moveTo>
                    <a:pt x="23" y="26"/>
                  </a:moveTo>
                  <a:cubicBezTo>
                    <a:pt x="170" y="194"/>
                    <a:pt x="196" y="479"/>
                    <a:pt x="166" y="722"/>
                  </a:cubicBezTo>
                  <a:cubicBezTo>
                    <a:pt x="167" y="716"/>
                    <a:pt x="144" y="705"/>
                    <a:pt x="145" y="698"/>
                  </a:cubicBezTo>
                  <a:cubicBezTo>
                    <a:pt x="174" y="463"/>
                    <a:pt x="151" y="173"/>
                    <a:pt x="8" y="9"/>
                  </a:cubicBezTo>
                  <a:cubicBezTo>
                    <a:pt x="0" y="0"/>
                    <a:pt x="21" y="23"/>
                    <a:pt x="23" y="2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4" name="Freeform 313"/>
            <p:cNvSpPr>
              <a:spLocks/>
            </p:cNvSpPr>
            <p:nvPr/>
          </p:nvSpPr>
          <p:spPr bwMode="auto">
            <a:xfrm>
              <a:off x="2161421" y="5687462"/>
              <a:ext cx="119152" cy="641426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42" y="654"/>
                </a:cxn>
                <a:cxn ang="0">
                  <a:pos x="31" y="629"/>
                </a:cxn>
                <a:cxn ang="0">
                  <a:pos x="4" y="10"/>
                </a:cxn>
                <a:cxn ang="0">
                  <a:pos x="12" y="27"/>
                </a:cxn>
              </a:cxnLst>
              <a:rect l="0" t="0" r="r" b="b"/>
              <a:pathLst>
                <a:path w="87" h="654">
                  <a:moveTo>
                    <a:pt x="12" y="27"/>
                  </a:moveTo>
                  <a:cubicBezTo>
                    <a:pt x="87" y="202"/>
                    <a:pt x="80" y="452"/>
                    <a:pt x="42" y="654"/>
                  </a:cubicBezTo>
                  <a:cubicBezTo>
                    <a:pt x="43" y="649"/>
                    <a:pt x="30" y="634"/>
                    <a:pt x="31" y="629"/>
                  </a:cubicBezTo>
                  <a:cubicBezTo>
                    <a:pt x="67" y="433"/>
                    <a:pt x="77" y="180"/>
                    <a:pt x="4" y="10"/>
                  </a:cubicBezTo>
                  <a:cubicBezTo>
                    <a:pt x="0" y="0"/>
                    <a:pt x="10" y="24"/>
                    <a:pt x="12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5" name="Freeform 314"/>
            <p:cNvSpPr>
              <a:spLocks/>
            </p:cNvSpPr>
            <p:nvPr/>
          </p:nvSpPr>
          <p:spPr bwMode="auto">
            <a:xfrm>
              <a:off x="2020357" y="6006214"/>
              <a:ext cx="98608" cy="296194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11" y="302"/>
                </a:cxn>
                <a:cxn ang="0">
                  <a:pos x="19" y="292"/>
                </a:cxn>
                <a:cxn ang="0">
                  <a:pos x="69" y="4"/>
                </a:cxn>
                <a:cxn ang="0">
                  <a:pos x="64" y="11"/>
                </a:cxn>
              </a:cxnLst>
              <a:rect l="0" t="0" r="r" b="b"/>
              <a:pathLst>
                <a:path w="72" h="302">
                  <a:moveTo>
                    <a:pt x="64" y="11"/>
                  </a:moveTo>
                  <a:cubicBezTo>
                    <a:pt x="10" y="81"/>
                    <a:pt x="0" y="200"/>
                    <a:pt x="11" y="302"/>
                  </a:cubicBezTo>
                  <a:cubicBezTo>
                    <a:pt x="11" y="299"/>
                    <a:pt x="19" y="294"/>
                    <a:pt x="19" y="292"/>
                  </a:cubicBezTo>
                  <a:cubicBezTo>
                    <a:pt x="8" y="193"/>
                    <a:pt x="16" y="72"/>
                    <a:pt x="69" y="4"/>
                  </a:cubicBezTo>
                  <a:cubicBezTo>
                    <a:pt x="72" y="0"/>
                    <a:pt x="65" y="10"/>
                    <a:pt x="64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6" name="Freeform 315"/>
            <p:cNvSpPr>
              <a:spLocks/>
            </p:cNvSpPr>
            <p:nvPr/>
          </p:nvSpPr>
          <p:spPr bwMode="auto">
            <a:xfrm>
              <a:off x="2034053" y="5774751"/>
              <a:ext cx="117782" cy="541388"/>
            </a:xfrm>
            <a:custGeom>
              <a:avLst/>
              <a:gdLst/>
              <a:ahLst/>
              <a:cxnLst>
                <a:cxn ang="0">
                  <a:pos x="11" y="23"/>
                </a:cxn>
                <a:cxn ang="0">
                  <a:pos x="40" y="552"/>
                </a:cxn>
                <a:cxn ang="0">
                  <a:pos x="29" y="531"/>
                </a:cxn>
                <a:cxn ang="0">
                  <a:pos x="4" y="8"/>
                </a:cxn>
                <a:cxn ang="0">
                  <a:pos x="11" y="23"/>
                </a:cxn>
              </a:cxnLst>
              <a:rect l="0" t="0" r="r" b="b"/>
              <a:pathLst>
                <a:path w="86" h="552">
                  <a:moveTo>
                    <a:pt x="11" y="23"/>
                  </a:moveTo>
                  <a:cubicBezTo>
                    <a:pt x="86" y="170"/>
                    <a:pt x="78" y="382"/>
                    <a:pt x="40" y="552"/>
                  </a:cubicBezTo>
                  <a:cubicBezTo>
                    <a:pt x="41" y="548"/>
                    <a:pt x="28" y="536"/>
                    <a:pt x="29" y="531"/>
                  </a:cubicBezTo>
                  <a:cubicBezTo>
                    <a:pt x="66" y="366"/>
                    <a:pt x="76" y="152"/>
                    <a:pt x="4" y="8"/>
                  </a:cubicBezTo>
                  <a:cubicBezTo>
                    <a:pt x="0" y="0"/>
                    <a:pt x="10" y="21"/>
                    <a:pt x="11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7" name="Freeform 316"/>
            <p:cNvSpPr>
              <a:spLocks/>
            </p:cNvSpPr>
            <p:nvPr/>
          </p:nvSpPr>
          <p:spPr bwMode="auto">
            <a:xfrm>
              <a:off x="1877924" y="5645289"/>
              <a:ext cx="173933" cy="593368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7" y="605"/>
                </a:cxn>
                <a:cxn ang="0">
                  <a:pos x="93" y="585"/>
                </a:cxn>
                <a:cxn ang="0">
                  <a:pos x="5" y="8"/>
                </a:cxn>
                <a:cxn ang="0">
                  <a:pos x="15" y="22"/>
                </a:cxn>
              </a:cxnLst>
              <a:rect l="0" t="0" r="r" b="b"/>
              <a:pathLst>
                <a:path w="127" h="605">
                  <a:moveTo>
                    <a:pt x="15" y="22"/>
                  </a:moveTo>
                  <a:cubicBezTo>
                    <a:pt x="110" y="162"/>
                    <a:pt x="127" y="401"/>
                    <a:pt x="107" y="605"/>
                  </a:cubicBezTo>
                  <a:cubicBezTo>
                    <a:pt x="108" y="600"/>
                    <a:pt x="93" y="590"/>
                    <a:pt x="93" y="585"/>
                  </a:cubicBezTo>
                  <a:cubicBezTo>
                    <a:pt x="112" y="388"/>
                    <a:pt x="98" y="145"/>
                    <a:pt x="5" y="8"/>
                  </a:cubicBezTo>
                  <a:cubicBezTo>
                    <a:pt x="0" y="0"/>
                    <a:pt x="14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8" name="Freeform 317"/>
            <p:cNvSpPr>
              <a:spLocks/>
            </p:cNvSpPr>
            <p:nvPr/>
          </p:nvSpPr>
          <p:spPr bwMode="auto">
            <a:xfrm>
              <a:off x="2009401" y="5815943"/>
              <a:ext cx="98608" cy="523734"/>
            </a:xfrm>
            <a:custGeom>
              <a:avLst/>
              <a:gdLst/>
              <a:ahLst/>
              <a:cxnLst>
                <a:cxn ang="0">
                  <a:pos x="8" y="19"/>
                </a:cxn>
                <a:cxn ang="0">
                  <a:pos x="61" y="534"/>
                </a:cxn>
                <a:cxn ang="0">
                  <a:pos x="53" y="516"/>
                </a:cxn>
                <a:cxn ang="0">
                  <a:pos x="3" y="7"/>
                </a:cxn>
                <a:cxn ang="0">
                  <a:pos x="8" y="19"/>
                </a:cxn>
              </a:cxnLst>
              <a:rect l="0" t="0" r="r" b="b"/>
              <a:pathLst>
                <a:path w="72" h="534">
                  <a:moveTo>
                    <a:pt x="8" y="19"/>
                  </a:moveTo>
                  <a:cubicBezTo>
                    <a:pt x="62" y="143"/>
                    <a:pt x="72" y="354"/>
                    <a:pt x="61" y="534"/>
                  </a:cubicBezTo>
                  <a:cubicBezTo>
                    <a:pt x="61" y="530"/>
                    <a:pt x="53" y="521"/>
                    <a:pt x="53" y="516"/>
                  </a:cubicBezTo>
                  <a:cubicBezTo>
                    <a:pt x="64" y="342"/>
                    <a:pt x="55" y="128"/>
                    <a:pt x="3" y="7"/>
                  </a:cubicBezTo>
                  <a:cubicBezTo>
                    <a:pt x="0" y="0"/>
                    <a:pt x="7" y="17"/>
                    <a:pt x="8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29" name="Freeform 318"/>
            <p:cNvSpPr>
              <a:spLocks/>
            </p:cNvSpPr>
            <p:nvPr/>
          </p:nvSpPr>
          <p:spPr bwMode="auto">
            <a:xfrm>
              <a:off x="1840945" y="5856155"/>
              <a:ext cx="149282" cy="467830"/>
            </a:xfrm>
            <a:custGeom>
              <a:avLst/>
              <a:gdLst/>
              <a:ahLst/>
              <a:cxnLst>
                <a:cxn ang="0">
                  <a:pos x="15" y="20"/>
                </a:cxn>
                <a:cxn ang="0">
                  <a:pos x="52" y="477"/>
                </a:cxn>
                <a:cxn ang="0">
                  <a:pos x="39" y="459"/>
                </a:cxn>
                <a:cxn ang="0">
                  <a:pos x="5" y="7"/>
                </a:cxn>
                <a:cxn ang="0">
                  <a:pos x="15" y="20"/>
                </a:cxn>
              </a:cxnLst>
              <a:rect l="0" t="0" r="r" b="b"/>
              <a:pathLst>
                <a:path w="109" h="477">
                  <a:moveTo>
                    <a:pt x="15" y="20"/>
                  </a:moveTo>
                  <a:cubicBezTo>
                    <a:pt x="109" y="147"/>
                    <a:pt x="100" y="329"/>
                    <a:pt x="52" y="477"/>
                  </a:cubicBezTo>
                  <a:cubicBezTo>
                    <a:pt x="54" y="473"/>
                    <a:pt x="37" y="462"/>
                    <a:pt x="39" y="459"/>
                  </a:cubicBezTo>
                  <a:cubicBezTo>
                    <a:pt x="85" y="316"/>
                    <a:pt x="97" y="131"/>
                    <a:pt x="5" y="7"/>
                  </a:cubicBezTo>
                  <a:cubicBezTo>
                    <a:pt x="0" y="0"/>
                    <a:pt x="13" y="17"/>
                    <a:pt x="1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0" name="Freeform 319"/>
            <p:cNvSpPr>
              <a:spLocks/>
            </p:cNvSpPr>
            <p:nvPr/>
          </p:nvSpPr>
          <p:spPr bwMode="auto">
            <a:xfrm>
              <a:off x="2097053" y="5754154"/>
              <a:ext cx="119151" cy="582581"/>
            </a:xfrm>
            <a:custGeom>
              <a:avLst/>
              <a:gdLst/>
              <a:ahLst/>
              <a:cxnLst>
                <a:cxn ang="0">
                  <a:pos x="75" y="24"/>
                </a:cxn>
                <a:cxn ang="0">
                  <a:pos x="44" y="594"/>
                </a:cxn>
                <a:cxn ang="0">
                  <a:pos x="55" y="572"/>
                </a:cxn>
                <a:cxn ang="0">
                  <a:pos x="83" y="8"/>
                </a:cxn>
                <a:cxn ang="0">
                  <a:pos x="75" y="24"/>
                </a:cxn>
              </a:cxnLst>
              <a:rect l="0" t="0" r="r" b="b"/>
              <a:pathLst>
                <a:path w="87" h="594">
                  <a:moveTo>
                    <a:pt x="75" y="24"/>
                  </a:moveTo>
                  <a:cubicBezTo>
                    <a:pt x="0" y="183"/>
                    <a:pt x="7" y="411"/>
                    <a:pt x="44" y="594"/>
                  </a:cubicBezTo>
                  <a:cubicBezTo>
                    <a:pt x="43" y="590"/>
                    <a:pt x="56" y="576"/>
                    <a:pt x="55" y="572"/>
                  </a:cubicBezTo>
                  <a:cubicBezTo>
                    <a:pt x="19" y="394"/>
                    <a:pt x="9" y="163"/>
                    <a:pt x="83" y="8"/>
                  </a:cubicBezTo>
                  <a:cubicBezTo>
                    <a:pt x="87" y="0"/>
                    <a:pt x="76" y="22"/>
                    <a:pt x="75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1" name="Freeform 320"/>
            <p:cNvSpPr>
              <a:spLocks/>
            </p:cNvSpPr>
            <p:nvPr/>
          </p:nvSpPr>
          <p:spPr bwMode="auto">
            <a:xfrm>
              <a:off x="1950510" y="5643327"/>
              <a:ext cx="173934" cy="593369"/>
            </a:xfrm>
            <a:custGeom>
              <a:avLst/>
              <a:gdLst/>
              <a:ahLst/>
              <a:cxnLst>
                <a:cxn ang="0">
                  <a:pos x="112" y="22"/>
                </a:cxn>
                <a:cxn ang="0">
                  <a:pos x="20" y="605"/>
                </a:cxn>
                <a:cxn ang="0">
                  <a:pos x="33" y="585"/>
                </a:cxn>
                <a:cxn ang="0">
                  <a:pos x="121" y="8"/>
                </a:cxn>
                <a:cxn ang="0">
                  <a:pos x="112" y="22"/>
                </a:cxn>
              </a:cxnLst>
              <a:rect l="0" t="0" r="r" b="b"/>
              <a:pathLst>
                <a:path w="127" h="605">
                  <a:moveTo>
                    <a:pt x="112" y="22"/>
                  </a:moveTo>
                  <a:cubicBezTo>
                    <a:pt x="17" y="163"/>
                    <a:pt x="0" y="402"/>
                    <a:pt x="20" y="605"/>
                  </a:cubicBezTo>
                  <a:cubicBezTo>
                    <a:pt x="19" y="600"/>
                    <a:pt x="34" y="590"/>
                    <a:pt x="33" y="585"/>
                  </a:cubicBezTo>
                  <a:cubicBezTo>
                    <a:pt x="14" y="388"/>
                    <a:pt x="29" y="145"/>
                    <a:pt x="121" y="8"/>
                  </a:cubicBezTo>
                  <a:cubicBezTo>
                    <a:pt x="127" y="0"/>
                    <a:pt x="113" y="19"/>
                    <a:pt x="112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2" name="Freeform 321"/>
            <p:cNvSpPr>
              <a:spLocks/>
            </p:cNvSpPr>
            <p:nvPr/>
          </p:nvSpPr>
          <p:spPr bwMode="auto">
            <a:xfrm>
              <a:off x="3246112" y="5724731"/>
              <a:ext cx="238301" cy="510983"/>
            </a:xfrm>
            <a:custGeom>
              <a:avLst/>
              <a:gdLst/>
              <a:ahLst/>
              <a:cxnLst>
                <a:cxn ang="0">
                  <a:pos x="153" y="19"/>
                </a:cxn>
                <a:cxn ang="0">
                  <a:pos x="27" y="521"/>
                </a:cxn>
                <a:cxn ang="0">
                  <a:pos x="46" y="504"/>
                </a:cxn>
                <a:cxn ang="0">
                  <a:pos x="167" y="7"/>
                </a:cxn>
                <a:cxn ang="0">
                  <a:pos x="153" y="19"/>
                </a:cxn>
              </a:cxnLst>
              <a:rect l="0" t="0" r="r" b="b"/>
              <a:pathLst>
                <a:path w="174" h="521">
                  <a:moveTo>
                    <a:pt x="153" y="19"/>
                  </a:moveTo>
                  <a:cubicBezTo>
                    <a:pt x="24" y="140"/>
                    <a:pt x="0" y="346"/>
                    <a:pt x="27" y="521"/>
                  </a:cubicBezTo>
                  <a:cubicBezTo>
                    <a:pt x="27" y="517"/>
                    <a:pt x="47" y="508"/>
                    <a:pt x="46" y="504"/>
                  </a:cubicBezTo>
                  <a:cubicBezTo>
                    <a:pt x="20" y="334"/>
                    <a:pt x="40" y="125"/>
                    <a:pt x="167" y="7"/>
                  </a:cubicBezTo>
                  <a:cubicBezTo>
                    <a:pt x="174" y="0"/>
                    <a:pt x="156" y="17"/>
                    <a:pt x="15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3" name="Freeform 322"/>
            <p:cNvSpPr>
              <a:spLocks/>
            </p:cNvSpPr>
            <p:nvPr/>
          </p:nvSpPr>
          <p:spPr bwMode="auto">
            <a:xfrm>
              <a:off x="3259807" y="5855174"/>
              <a:ext cx="150652" cy="467830"/>
            </a:xfrm>
            <a:custGeom>
              <a:avLst/>
              <a:gdLst/>
              <a:ahLst/>
              <a:cxnLst>
                <a:cxn ang="0">
                  <a:pos x="95" y="20"/>
                </a:cxn>
                <a:cxn ang="0">
                  <a:pos x="57" y="477"/>
                </a:cxn>
                <a:cxn ang="0">
                  <a:pos x="70" y="459"/>
                </a:cxn>
                <a:cxn ang="0">
                  <a:pos x="104" y="7"/>
                </a:cxn>
                <a:cxn ang="0">
                  <a:pos x="95" y="20"/>
                </a:cxn>
              </a:cxnLst>
              <a:rect l="0" t="0" r="r" b="b"/>
              <a:pathLst>
                <a:path w="110" h="477">
                  <a:moveTo>
                    <a:pt x="95" y="20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5" y="473"/>
                    <a:pt x="72" y="463"/>
                    <a:pt x="70" y="459"/>
                  </a:cubicBezTo>
                  <a:cubicBezTo>
                    <a:pt x="24" y="316"/>
                    <a:pt x="12" y="131"/>
                    <a:pt x="104" y="7"/>
                  </a:cubicBezTo>
                  <a:cubicBezTo>
                    <a:pt x="110" y="0"/>
                    <a:pt x="96" y="17"/>
                    <a:pt x="9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4" name="Freeform 323"/>
            <p:cNvSpPr>
              <a:spLocks/>
            </p:cNvSpPr>
            <p:nvPr/>
          </p:nvSpPr>
          <p:spPr bwMode="auto">
            <a:xfrm>
              <a:off x="3313220" y="5832617"/>
              <a:ext cx="219128" cy="433502"/>
            </a:xfrm>
            <a:custGeom>
              <a:avLst/>
              <a:gdLst/>
              <a:ahLst/>
              <a:cxnLst>
                <a:cxn ang="0">
                  <a:pos x="141" y="16"/>
                </a:cxn>
                <a:cxn ang="0">
                  <a:pos x="24" y="442"/>
                </a:cxn>
                <a:cxn ang="0">
                  <a:pos x="42" y="427"/>
                </a:cxn>
                <a:cxn ang="0">
                  <a:pos x="153" y="6"/>
                </a:cxn>
                <a:cxn ang="0">
                  <a:pos x="141" y="16"/>
                </a:cxn>
              </a:cxnLst>
              <a:rect l="0" t="0" r="r" b="b"/>
              <a:pathLst>
                <a:path w="160" h="442">
                  <a:moveTo>
                    <a:pt x="141" y="16"/>
                  </a:moveTo>
                  <a:cubicBezTo>
                    <a:pt x="21" y="119"/>
                    <a:pt x="0" y="293"/>
                    <a:pt x="24" y="442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6" y="106"/>
                    <a:pt x="153" y="6"/>
                  </a:cubicBezTo>
                  <a:cubicBezTo>
                    <a:pt x="160" y="0"/>
                    <a:pt x="143" y="14"/>
                    <a:pt x="14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5" name="Freeform 324"/>
            <p:cNvSpPr>
              <a:spLocks/>
            </p:cNvSpPr>
            <p:nvPr/>
          </p:nvSpPr>
          <p:spPr bwMode="auto">
            <a:xfrm>
              <a:off x="3324176" y="5686481"/>
              <a:ext cx="119152" cy="641426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42" y="654"/>
                </a:cxn>
                <a:cxn ang="0">
                  <a:pos x="31" y="629"/>
                </a:cxn>
                <a:cxn ang="0">
                  <a:pos x="4" y="10"/>
                </a:cxn>
                <a:cxn ang="0">
                  <a:pos x="12" y="27"/>
                </a:cxn>
              </a:cxnLst>
              <a:rect l="0" t="0" r="r" b="b"/>
              <a:pathLst>
                <a:path w="87" h="654">
                  <a:moveTo>
                    <a:pt x="12" y="27"/>
                  </a:moveTo>
                  <a:cubicBezTo>
                    <a:pt x="87" y="202"/>
                    <a:pt x="80" y="452"/>
                    <a:pt x="42" y="654"/>
                  </a:cubicBezTo>
                  <a:cubicBezTo>
                    <a:pt x="43" y="649"/>
                    <a:pt x="30" y="634"/>
                    <a:pt x="31" y="629"/>
                  </a:cubicBezTo>
                  <a:cubicBezTo>
                    <a:pt x="68" y="433"/>
                    <a:pt x="77" y="180"/>
                    <a:pt x="4" y="10"/>
                  </a:cubicBezTo>
                  <a:cubicBezTo>
                    <a:pt x="0" y="0"/>
                    <a:pt x="11" y="24"/>
                    <a:pt x="12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6" name="Freeform 325"/>
            <p:cNvSpPr>
              <a:spLocks/>
            </p:cNvSpPr>
            <p:nvPr/>
          </p:nvSpPr>
          <p:spPr bwMode="auto">
            <a:xfrm>
              <a:off x="3183112" y="6005233"/>
              <a:ext cx="98608" cy="296194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11" y="302"/>
                </a:cxn>
                <a:cxn ang="0">
                  <a:pos x="19" y="292"/>
                </a:cxn>
                <a:cxn ang="0">
                  <a:pos x="69" y="4"/>
                </a:cxn>
                <a:cxn ang="0">
                  <a:pos x="64" y="11"/>
                </a:cxn>
              </a:cxnLst>
              <a:rect l="0" t="0" r="r" b="b"/>
              <a:pathLst>
                <a:path w="72" h="302">
                  <a:moveTo>
                    <a:pt x="64" y="11"/>
                  </a:moveTo>
                  <a:cubicBezTo>
                    <a:pt x="10" y="81"/>
                    <a:pt x="0" y="200"/>
                    <a:pt x="11" y="302"/>
                  </a:cubicBezTo>
                  <a:cubicBezTo>
                    <a:pt x="11" y="299"/>
                    <a:pt x="19" y="294"/>
                    <a:pt x="19" y="292"/>
                  </a:cubicBezTo>
                  <a:cubicBezTo>
                    <a:pt x="8" y="193"/>
                    <a:pt x="17" y="72"/>
                    <a:pt x="69" y="4"/>
                  </a:cubicBezTo>
                  <a:cubicBezTo>
                    <a:pt x="72" y="0"/>
                    <a:pt x="65" y="10"/>
                    <a:pt x="64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7" name="Freeform 326"/>
            <p:cNvSpPr>
              <a:spLocks/>
            </p:cNvSpPr>
            <p:nvPr/>
          </p:nvSpPr>
          <p:spPr bwMode="auto">
            <a:xfrm>
              <a:off x="3196808" y="5773770"/>
              <a:ext cx="117781" cy="541387"/>
            </a:xfrm>
            <a:custGeom>
              <a:avLst/>
              <a:gdLst/>
              <a:ahLst/>
              <a:cxnLst>
                <a:cxn ang="0">
                  <a:pos x="12" y="23"/>
                </a:cxn>
                <a:cxn ang="0">
                  <a:pos x="40" y="552"/>
                </a:cxn>
                <a:cxn ang="0">
                  <a:pos x="29" y="531"/>
                </a:cxn>
                <a:cxn ang="0">
                  <a:pos x="4" y="8"/>
                </a:cxn>
                <a:cxn ang="0">
                  <a:pos x="12" y="23"/>
                </a:cxn>
              </a:cxnLst>
              <a:rect l="0" t="0" r="r" b="b"/>
              <a:pathLst>
                <a:path w="86" h="552">
                  <a:moveTo>
                    <a:pt x="12" y="23"/>
                  </a:moveTo>
                  <a:cubicBezTo>
                    <a:pt x="86" y="170"/>
                    <a:pt x="79" y="382"/>
                    <a:pt x="40" y="552"/>
                  </a:cubicBezTo>
                  <a:cubicBezTo>
                    <a:pt x="41" y="548"/>
                    <a:pt x="28" y="536"/>
                    <a:pt x="29" y="531"/>
                  </a:cubicBezTo>
                  <a:cubicBezTo>
                    <a:pt x="67" y="366"/>
                    <a:pt x="77" y="152"/>
                    <a:pt x="4" y="8"/>
                  </a:cubicBezTo>
                  <a:cubicBezTo>
                    <a:pt x="0" y="0"/>
                    <a:pt x="10" y="21"/>
                    <a:pt x="12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8" name="Freeform 327"/>
            <p:cNvSpPr>
              <a:spLocks/>
            </p:cNvSpPr>
            <p:nvPr/>
          </p:nvSpPr>
          <p:spPr bwMode="auto">
            <a:xfrm>
              <a:off x="3040677" y="5644307"/>
              <a:ext cx="173935" cy="59336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7" y="605"/>
                </a:cxn>
                <a:cxn ang="0">
                  <a:pos x="94" y="585"/>
                </a:cxn>
                <a:cxn ang="0">
                  <a:pos x="6" y="8"/>
                </a:cxn>
                <a:cxn ang="0">
                  <a:pos x="15" y="22"/>
                </a:cxn>
              </a:cxnLst>
              <a:rect l="0" t="0" r="r" b="b"/>
              <a:pathLst>
                <a:path w="127" h="605">
                  <a:moveTo>
                    <a:pt x="15" y="22"/>
                  </a:moveTo>
                  <a:cubicBezTo>
                    <a:pt x="110" y="162"/>
                    <a:pt x="127" y="401"/>
                    <a:pt x="107" y="605"/>
                  </a:cubicBezTo>
                  <a:cubicBezTo>
                    <a:pt x="108" y="600"/>
                    <a:pt x="93" y="590"/>
                    <a:pt x="94" y="585"/>
                  </a:cubicBezTo>
                  <a:cubicBezTo>
                    <a:pt x="113" y="388"/>
                    <a:pt x="98" y="145"/>
                    <a:pt x="6" y="8"/>
                  </a:cubicBezTo>
                  <a:cubicBezTo>
                    <a:pt x="0" y="0"/>
                    <a:pt x="14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9" name="Freeform 328"/>
            <p:cNvSpPr>
              <a:spLocks/>
            </p:cNvSpPr>
            <p:nvPr/>
          </p:nvSpPr>
          <p:spPr bwMode="auto">
            <a:xfrm>
              <a:off x="3172155" y="5814963"/>
              <a:ext cx="98608" cy="523733"/>
            </a:xfrm>
            <a:custGeom>
              <a:avLst/>
              <a:gdLst/>
              <a:ahLst/>
              <a:cxnLst>
                <a:cxn ang="0">
                  <a:pos x="8" y="19"/>
                </a:cxn>
                <a:cxn ang="0">
                  <a:pos x="61" y="534"/>
                </a:cxn>
                <a:cxn ang="0">
                  <a:pos x="53" y="516"/>
                </a:cxn>
                <a:cxn ang="0">
                  <a:pos x="3" y="7"/>
                </a:cxn>
                <a:cxn ang="0">
                  <a:pos x="8" y="19"/>
                </a:cxn>
              </a:cxnLst>
              <a:rect l="0" t="0" r="r" b="b"/>
              <a:pathLst>
                <a:path w="72" h="534">
                  <a:moveTo>
                    <a:pt x="8" y="19"/>
                  </a:moveTo>
                  <a:cubicBezTo>
                    <a:pt x="62" y="143"/>
                    <a:pt x="72" y="354"/>
                    <a:pt x="61" y="534"/>
                  </a:cubicBezTo>
                  <a:cubicBezTo>
                    <a:pt x="61" y="530"/>
                    <a:pt x="53" y="521"/>
                    <a:pt x="53" y="516"/>
                  </a:cubicBezTo>
                  <a:cubicBezTo>
                    <a:pt x="64" y="342"/>
                    <a:pt x="56" y="128"/>
                    <a:pt x="3" y="7"/>
                  </a:cubicBezTo>
                  <a:cubicBezTo>
                    <a:pt x="0" y="0"/>
                    <a:pt x="7" y="17"/>
                    <a:pt x="8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0" name="Freeform 329"/>
            <p:cNvSpPr>
              <a:spLocks/>
            </p:cNvSpPr>
            <p:nvPr/>
          </p:nvSpPr>
          <p:spPr bwMode="auto">
            <a:xfrm>
              <a:off x="3003700" y="5855174"/>
              <a:ext cx="150651" cy="467830"/>
            </a:xfrm>
            <a:custGeom>
              <a:avLst/>
              <a:gdLst/>
              <a:ahLst/>
              <a:cxnLst>
                <a:cxn ang="0">
                  <a:pos x="15" y="20"/>
                </a:cxn>
                <a:cxn ang="0">
                  <a:pos x="53" y="477"/>
                </a:cxn>
                <a:cxn ang="0">
                  <a:pos x="39" y="459"/>
                </a:cxn>
                <a:cxn ang="0">
                  <a:pos x="5" y="7"/>
                </a:cxn>
                <a:cxn ang="0">
                  <a:pos x="15" y="20"/>
                </a:cxn>
              </a:cxnLst>
              <a:rect l="0" t="0" r="r" b="b"/>
              <a:pathLst>
                <a:path w="110" h="477">
                  <a:moveTo>
                    <a:pt x="15" y="20"/>
                  </a:moveTo>
                  <a:cubicBezTo>
                    <a:pt x="110" y="147"/>
                    <a:pt x="101" y="329"/>
                    <a:pt x="53" y="477"/>
                  </a:cubicBezTo>
                  <a:cubicBezTo>
                    <a:pt x="54" y="473"/>
                    <a:pt x="38" y="462"/>
                    <a:pt x="39" y="459"/>
                  </a:cubicBezTo>
                  <a:cubicBezTo>
                    <a:pt x="85" y="316"/>
                    <a:pt x="97" y="131"/>
                    <a:pt x="5" y="7"/>
                  </a:cubicBezTo>
                  <a:cubicBezTo>
                    <a:pt x="0" y="0"/>
                    <a:pt x="13" y="17"/>
                    <a:pt x="1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1" name="Freeform 330"/>
            <p:cNvSpPr>
              <a:spLocks/>
            </p:cNvSpPr>
            <p:nvPr/>
          </p:nvSpPr>
          <p:spPr bwMode="auto">
            <a:xfrm>
              <a:off x="3259807" y="5753174"/>
              <a:ext cx="119151" cy="582581"/>
            </a:xfrm>
            <a:custGeom>
              <a:avLst/>
              <a:gdLst/>
              <a:ahLst/>
              <a:cxnLst>
                <a:cxn ang="0">
                  <a:pos x="75" y="24"/>
                </a:cxn>
                <a:cxn ang="0">
                  <a:pos x="44" y="594"/>
                </a:cxn>
                <a:cxn ang="0">
                  <a:pos x="55" y="572"/>
                </a:cxn>
                <a:cxn ang="0">
                  <a:pos x="83" y="8"/>
                </a:cxn>
                <a:cxn ang="0">
                  <a:pos x="75" y="24"/>
                </a:cxn>
              </a:cxnLst>
              <a:rect l="0" t="0" r="r" b="b"/>
              <a:pathLst>
                <a:path w="87" h="594">
                  <a:moveTo>
                    <a:pt x="75" y="24"/>
                  </a:moveTo>
                  <a:cubicBezTo>
                    <a:pt x="0" y="183"/>
                    <a:pt x="7" y="411"/>
                    <a:pt x="44" y="594"/>
                  </a:cubicBezTo>
                  <a:cubicBezTo>
                    <a:pt x="44" y="590"/>
                    <a:pt x="56" y="576"/>
                    <a:pt x="55" y="572"/>
                  </a:cubicBezTo>
                  <a:cubicBezTo>
                    <a:pt x="19" y="394"/>
                    <a:pt x="10" y="163"/>
                    <a:pt x="83" y="8"/>
                  </a:cubicBezTo>
                  <a:cubicBezTo>
                    <a:pt x="87" y="0"/>
                    <a:pt x="76" y="22"/>
                    <a:pt x="75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2" name="Freeform 331"/>
            <p:cNvSpPr>
              <a:spLocks/>
            </p:cNvSpPr>
            <p:nvPr/>
          </p:nvSpPr>
          <p:spPr bwMode="auto">
            <a:xfrm>
              <a:off x="3113264" y="5642347"/>
              <a:ext cx="173933" cy="593368"/>
            </a:xfrm>
            <a:custGeom>
              <a:avLst/>
              <a:gdLst/>
              <a:ahLst/>
              <a:cxnLst>
                <a:cxn ang="0">
                  <a:pos x="112" y="22"/>
                </a:cxn>
                <a:cxn ang="0">
                  <a:pos x="20" y="605"/>
                </a:cxn>
                <a:cxn ang="0">
                  <a:pos x="34" y="585"/>
                </a:cxn>
                <a:cxn ang="0">
                  <a:pos x="122" y="8"/>
                </a:cxn>
                <a:cxn ang="0">
                  <a:pos x="112" y="22"/>
                </a:cxn>
              </a:cxnLst>
              <a:rect l="0" t="0" r="r" b="b"/>
              <a:pathLst>
                <a:path w="127" h="605">
                  <a:moveTo>
                    <a:pt x="112" y="22"/>
                  </a:moveTo>
                  <a:cubicBezTo>
                    <a:pt x="17" y="163"/>
                    <a:pt x="0" y="402"/>
                    <a:pt x="20" y="605"/>
                  </a:cubicBezTo>
                  <a:cubicBezTo>
                    <a:pt x="19" y="600"/>
                    <a:pt x="34" y="590"/>
                    <a:pt x="34" y="585"/>
                  </a:cubicBezTo>
                  <a:cubicBezTo>
                    <a:pt x="15" y="388"/>
                    <a:pt x="29" y="145"/>
                    <a:pt x="122" y="8"/>
                  </a:cubicBezTo>
                  <a:cubicBezTo>
                    <a:pt x="127" y="0"/>
                    <a:pt x="114" y="19"/>
                    <a:pt x="112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3" name="Freeform 332"/>
            <p:cNvSpPr>
              <a:spLocks/>
            </p:cNvSpPr>
            <p:nvPr/>
          </p:nvSpPr>
          <p:spPr bwMode="auto">
            <a:xfrm>
              <a:off x="1640990" y="6069964"/>
              <a:ext cx="198586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2" y="292"/>
                </a:cxn>
                <a:cxn ang="0">
                  <a:pos x="106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5" y="79"/>
                    <a:pt x="145" y="194"/>
                    <a:pt x="122" y="292"/>
                  </a:cubicBezTo>
                  <a:cubicBezTo>
                    <a:pt x="123" y="289"/>
                    <a:pt x="106" y="285"/>
                    <a:pt x="106" y="282"/>
                  </a:cubicBezTo>
                  <a:cubicBezTo>
                    <a:pt x="128" y="187"/>
                    <a:pt x="111" y="70"/>
                    <a:pt x="6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4" name="Freeform 333"/>
            <p:cNvSpPr>
              <a:spLocks/>
            </p:cNvSpPr>
            <p:nvPr/>
          </p:nvSpPr>
          <p:spPr bwMode="auto">
            <a:xfrm>
              <a:off x="1751924" y="6011118"/>
              <a:ext cx="90391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6" y="352"/>
                </a:cxn>
                <a:cxn ang="0">
                  <a:pos x="49" y="340"/>
                </a:cxn>
                <a:cxn ang="0">
                  <a:pos x="3" y="4"/>
                </a:cxn>
                <a:cxn ang="0">
                  <a:pos x="8" y="12"/>
                </a:cxn>
              </a:cxnLst>
              <a:rect l="0" t="0" r="r" b="b"/>
              <a:pathLst>
                <a:path w="66" h="352">
                  <a:moveTo>
                    <a:pt x="8" y="12"/>
                  </a:moveTo>
                  <a:cubicBezTo>
                    <a:pt x="57" y="94"/>
                    <a:pt x="66" y="233"/>
                    <a:pt x="56" y="352"/>
                  </a:cubicBezTo>
                  <a:cubicBezTo>
                    <a:pt x="56" y="349"/>
                    <a:pt x="48" y="343"/>
                    <a:pt x="49" y="340"/>
                  </a:cubicBezTo>
                  <a:cubicBezTo>
                    <a:pt x="58" y="225"/>
                    <a:pt x="51" y="84"/>
                    <a:pt x="3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5" name="Freeform 334"/>
            <p:cNvSpPr>
              <a:spLocks/>
            </p:cNvSpPr>
            <p:nvPr/>
          </p:nvSpPr>
          <p:spPr bwMode="auto">
            <a:xfrm>
              <a:off x="1883401" y="6047405"/>
              <a:ext cx="135587" cy="308945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5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99" h="315">
                  <a:moveTo>
                    <a:pt x="14" y="13"/>
                  </a:moveTo>
                  <a:cubicBezTo>
                    <a:pt x="99" y="97"/>
                    <a:pt x="91" y="218"/>
                    <a:pt x="48" y="315"/>
                  </a:cubicBezTo>
                  <a:cubicBezTo>
                    <a:pt x="49" y="312"/>
                    <a:pt x="34" y="305"/>
                    <a:pt x="35" y="303"/>
                  </a:cubicBezTo>
                  <a:cubicBezTo>
                    <a:pt x="78" y="209"/>
                    <a:pt x="88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6" name="Freeform 335"/>
            <p:cNvSpPr>
              <a:spLocks/>
            </p:cNvSpPr>
            <p:nvPr/>
          </p:nvSpPr>
          <p:spPr bwMode="auto">
            <a:xfrm>
              <a:off x="1772468" y="6069964"/>
              <a:ext cx="198585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3" y="292"/>
                </a:cxn>
                <a:cxn ang="0">
                  <a:pos x="107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6" y="79"/>
                    <a:pt x="145" y="194"/>
                    <a:pt x="123" y="292"/>
                  </a:cubicBezTo>
                  <a:cubicBezTo>
                    <a:pt x="123" y="289"/>
                    <a:pt x="106" y="285"/>
                    <a:pt x="107" y="282"/>
                  </a:cubicBezTo>
                  <a:cubicBezTo>
                    <a:pt x="129" y="187"/>
                    <a:pt x="112" y="70"/>
                    <a:pt x="6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7" name="Freeform 336"/>
            <p:cNvSpPr>
              <a:spLocks/>
            </p:cNvSpPr>
            <p:nvPr/>
          </p:nvSpPr>
          <p:spPr bwMode="auto">
            <a:xfrm>
              <a:off x="1714946" y="6011118"/>
              <a:ext cx="90391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6" y="352"/>
                </a:cxn>
                <a:cxn ang="0">
                  <a:pos x="48" y="340"/>
                </a:cxn>
                <a:cxn ang="0">
                  <a:pos x="3" y="4"/>
                </a:cxn>
                <a:cxn ang="0">
                  <a:pos x="8" y="12"/>
                </a:cxn>
              </a:cxnLst>
              <a:rect l="0" t="0" r="r" b="b"/>
              <a:pathLst>
                <a:path w="66" h="352">
                  <a:moveTo>
                    <a:pt x="8" y="12"/>
                  </a:moveTo>
                  <a:cubicBezTo>
                    <a:pt x="57" y="94"/>
                    <a:pt x="66" y="233"/>
                    <a:pt x="56" y="352"/>
                  </a:cubicBezTo>
                  <a:cubicBezTo>
                    <a:pt x="56" y="349"/>
                    <a:pt x="48" y="343"/>
                    <a:pt x="48" y="340"/>
                  </a:cubicBezTo>
                  <a:cubicBezTo>
                    <a:pt x="58" y="225"/>
                    <a:pt x="51" y="84"/>
                    <a:pt x="3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8" name="Freeform 337"/>
            <p:cNvSpPr>
              <a:spLocks/>
            </p:cNvSpPr>
            <p:nvPr/>
          </p:nvSpPr>
          <p:spPr bwMode="auto">
            <a:xfrm>
              <a:off x="1657425" y="6047405"/>
              <a:ext cx="135586" cy="308945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5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99" h="315">
                  <a:moveTo>
                    <a:pt x="14" y="13"/>
                  </a:moveTo>
                  <a:cubicBezTo>
                    <a:pt x="99" y="97"/>
                    <a:pt x="91" y="218"/>
                    <a:pt x="48" y="315"/>
                  </a:cubicBezTo>
                  <a:cubicBezTo>
                    <a:pt x="49" y="312"/>
                    <a:pt x="34" y="305"/>
                    <a:pt x="35" y="303"/>
                  </a:cubicBezTo>
                  <a:cubicBezTo>
                    <a:pt x="77" y="209"/>
                    <a:pt x="88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49" name="Freeform 338"/>
            <p:cNvSpPr>
              <a:spLocks/>
            </p:cNvSpPr>
            <p:nvPr/>
          </p:nvSpPr>
          <p:spPr bwMode="auto">
            <a:xfrm>
              <a:off x="1801229" y="5965021"/>
              <a:ext cx="156129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4" h="399">
                  <a:moveTo>
                    <a:pt x="101" y="14"/>
                  </a:moveTo>
                  <a:cubicBezTo>
                    <a:pt x="15" y="107"/>
                    <a:pt x="0" y="265"/>
                    <a:pt x="18" y="399"/>
                  </a:cubicBezTo>
                  <a:cubicBezTo>
                    <a:pt x="17" y="396"/>
                    <a:pt x="31" y="389"/>
                    <a:pt x="30" y="386"/>
                  </a:cubicBezTo>
                  <a:cubicBezTo>
                    <a:pt x="13" y="255"/>
                    <a:pt x="26" y="96"/>
                    <a:pt x="110" y="5"/>
                  </a:cubicBezTo>
                  <a:cubicBezTo>
                    <a:pt x="114" y="0"/>
                    <a:pt x="102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0" name="Freeform 339"/>
            <p:cNvSpPr>
              <a:spLocks/>
            </p:cNvSpPr>
            <p:nvPr/>
          </p:nvSpPr>
          <p:spPr bwMode="auto">
            <a:xfrm>
              <a:off x="1776576" y="5965021"/>
              <a:ext cx="156130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4" h="399">
                  <a:moveTo>
                    <a:pt x="101" y="14"/>
                  </a:moveTo>
                  <a:cubicBezTo>
                    <a:pt x="15" y="107"/>
                    <a:pt x="0" y="265"/>
                    <a:pt x="18" y="399"/>
                  </a:cubicBezTo>
                  <a:cubicBezTo>
                    <a:pt x="17" y="396"/>
                    <a:pt x="31" y="389"/>
                    <a:pt x="30" y="386"/>
                  </a:cubicBezTo>
                  <a:cubicBezTo>
                    <a:pt x="13" y="255"/>
                    <a:pt x="26" y="96"/>
                    <a:pt x="110" y="5"/>
                  </a:cubicBezTo>
                  <a:cubicBezTo>
                    <a:pt x="114" y="0"/>
                    <a:pt x="102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1" name="Freeform 340"/>
            <p:cNvSpPr>
              <a:spLocks/>
            </p:cNvSpPr>
            <p:nvPr/>
          </p:nvSpPr>
          <p:spPr bwMode="auto">
            <a:xfrm>
              <a:off x="1835468" y="5882636"/>
              <a:ext cx="71216" cy="473714"/>
            </a:xfrm>
            <a:custGeom>
              <a:avLst/>
              <a:gdLst/>
              <a:ahLst/>
              <a:cxnLst>
                <a:cxn ang="0">
                  <a:pos x="46" y="18"/>
                </a:cxn>
                <a:cxn ang="0">
                  <a:pos x="8" y="483"/>
                </a:cxn>
                <a:cxn ang="0">
                  <a:pos x="14" y="467"/>
                </a:cxn>
                <a:cxn ang="0">
                  <a:pos x="50" y="7"/>
                </a:cxn>
                <a:cxn ang="0">
                  <a:pos x="46" y="18"/>
                </a:cxn>
              </a:cxnLst>
              <a:rect l="0" t="0" r="r" b="b"/>
              <a:pathLst>
                <a:path w="52" h="483">
                  <a:moveTo>
                    <a:pt x="46" y="18"/>
                  </a:moveTo>
                  <a:cubicBezTo>
                    <a:pt x="7" y="130"/>
                    <a:pt x="0" y="320"/>
                    <a:pt x="8" y="483"/>
                  </a:cubicBezTo>
                  <a:cubicBezTo>
                    <a:pt x="8" y="479"/>
                    <a:pt x="14" y="471"/>
                    <a:pt x="14" y="467"/>
                  </a:cubicBezTo>
                  <a:cubicBezTo>
                    <a:pt x="6" y="310"/>
                    <a:pt x="12" y="116"/>
                    <a:pt x="50" y="7"/>
                  </a:cubicBezTo>
                  <a:cubicBezTo>
                    <a:pt x="52" y="0"/>
                    <a:pt x="46" y="16"/>
                    <a:pt x="46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2" name="Freeform 341"/>
            <p:cNvSpPr>
              <a:spLocks/>
            </p:cNvSpPr>
            <p:nvPr/>
          </p:nvSpPr>
          <p:spPr bwMode="auto">
            <a:xfrm>
              <a:off x="1853271" y="5933636"/>
              <a:ext cx="108196" cy="422714"/>
            </a:xfrm>
            <a:custGeom>
              <a:avLst/>
              <a:gdLst/>
              <a:ahLst/>
              <a:cxnLst>
                <a:cxn ang="0">
                  <a:pos x="68" y="18"/>
                </a:cxn>
                <a:cxn ang="0">
                  <a:pos x="41" y="431"/>
                </a:cxn>
                <a:cxn ang="0">
                  <a:pos x="51" y="414"/>
                </a:cxn>
                <a:cxn ang="0">
                  <a:pos x="75" y="6"/>
                </a:cxn>
                <a:cxn ang="0">
                  <a:pos x="68" y="18"/>
                </a:cxn>
              </a:cxnLst>
              <a:rect l="0" t="0" r="r" b="b"/>
              <a:pathLst>
                <a:path w="79" h="431">
                  <a:moveTo>
                    <a:pt x="68" y="18"/>
                  </a:moveTo>
                  <a:cubicBezTo>
                    <a:pt x="0" y="133"/>
                    <a:pt x="6" y="298"/>
                    <a:pt x="41" y="431"/>
                  </a:cubicBezTo>
                  <a:cubicBezTo>
                    <a:pt x="40" y="428"/>
                    <a:pt x="52" y="418"/>
                    <a:pt x="51" y="414"/>
                  </a:cubicBezTo>
                  <a:cubicBezTo>
                    <a:pt x="17" y="285"/>
                    <a:pt x="9" y="119"/>
                    <a:pt x="75" y="6"/>
                  </a:cubicBezTo>
                  <a:cubicBezTo>
                    <a:pt x="79" y="0"/>
                    <a:pt x="69" y="16"/>
                    <a:pt x="68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3" name="Freeform 342"/>
            <p:cNvSpPr>
              <a:spLocks/>
            </p:cNvSpPr>
            <p:nvPr/>
          </p:nvSpPr>
          <p:spPr bwMode="auto">
            <a:xfrm>
              <a:off x="1998445" y="6161175"/>
              <a:ext cx="90391" cy="195175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56" y="199"/>
                </a:cxn>
                <a:cxn ang="0">
                  <a:pos x="49" y="192"/>
                </a:cxn>
                <a:cxn ang="0">
                  <a:pos x="3" y="3"/>
                </a:cxn>
                <a:cxn ang="0">
                  <a:pos x="8" y="7"/>
                </a:cxn>
              </a:cxnLst>
              <a:rect l="0" t="0" r="r" b="b"/>
              <a:pathLst>
                <a:path w="66" h="199">
                  <a:moveTo>
                    <a:pt x="8" y="7"/>
                  </a:moveTo>
                  <a:cubicBezTo>
                    <a:pt x="57" y="53"/>
                    <a:pt x="66" y="132"/>
                    <a:pt x="56" y="199"/>
                  </a:cubicBezTo>
                  <a:cubicBezTo>
                    <a:pt x="56" y="197"/>
                    <a:pt x="48" y="194"/>
                    <a:pt x="49" y="192"/>
                  </a:cubicBezTo>
                  <a:cubicBezTo>
                    <a:pt x="58" y="127"/>
                    <a:pt x="51" y="48"/>
                    <a:pt x="3" y="3"/>
                  </a:cubicBezTo>
                  <a:cubicBezTo>
                    <a:pt x="0" y="0"/>
                    <a:pt x="7" y="6"/>
                    <a:pt x="8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4" name="Freeform 343"/>
            <p:cNvSpPr>
              <a:spLocks/>
            </p:cNvSpPr>
            <p:nvPr/>
          </p:nvSpPr>
          <p:spPr bwMode="auto">
            <a:xfrm>
              <a:off x="1969684" y="5999348"/>
              <a:ext cx="106825" cy="357002"/>
            </a:xfrm>
            <a:custGeom>
              <a:avLst/>
              <a:gdLst/>
              <a:ahLst/>
              <a:cxnLst>
                <a:cxn ang="0">
                  <a:pos x="67" y="15"/>
                </a:cxn>
                <a:cxn ang="0">
                  <a:pos x="41" y="364"/>
                </a:cxn>
                <a:cxn ang="0">
                  <a:pos x="51" y="350"/>
                </a:cxn>
                <a:cxn ang="0">
                  <a:pos x="74" y="5"/>
                </a:cxn>
                <a:cxn ang="0">
                  <a:pos x="67" y="15"/>
                </a:cxn>
              </a:cxnLst>
              <a:rect l="0" t="0" r="r" b="b"/>
              <a:pathLst>
                <a:path w="78" h="364">
                  <a:moveTo>
                    <a:pt x="67" y="15"/>
                  </a:moveTo>
                  <a:cubicBezTo>
                    <a:pt x="0" y="112"/>
                    <a:pt x="7" y="251"/>
                    <a:pt x="41" y="364"/>
                  </a:cubicBezTo>
                  <a:cubicBezTo>
                    <a:pt x="40" y="361"/>
                    <a:pt x="52" y="353"/>
                    <a:pt x="51" y="350"/>
                  </a:cubicBezTo>
                  <a:cubicBezTo>
                    <a:pt x="18" y="241"/>
                    <a:pt x="8" y="100"/>
                    <a:pt x="74" y="5"/>
                  </a:cubicBezTo>
                  <a:cubicBezTo>
                    <a:pt x="78" y="0"/>
                    <a:pt x="68" y="13"/>
                    <a:pt x="67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5" name="Freeform 344"/>
            <p:cNvSpPr>
              <a:spLocks/>
            </p:cNvSpPr>
            <p:nvPr/>
          </p:nvSpPr>
          <p:spPr bwMode="auto">
            <a:xfrm>
              <a:off x="2088836" y="5959136"/>
              <a:ext cx="128738" cy="397214"/>
            </a:xfrm>
            <a:custGeom>
              <a:avLst/>
              <a:gdLst/>
              <a:ahLst/>
              <a:cxnLst>
                <a:cxn ang="0">
                  <a:pos x="57" y="16"/>
                </a:cxn>
                <a:cxn ang="0">
                  <a:pos x="84" y="405"/>
                </a:cxn>
                <a:cxn ang="0">
                  <a:pos x="93" y="390"/>
                </a:cxn>
                <a:cxn ang="0">
                  <a:pos x="63" y="5"/>
                </a:cxn>
                <a:cxn ang="0">
                  <a:pos x="57" y="16"/>
                </a:cxn>
              </a:cxnLst>
              <a:rect l="0" t="0" r="r" b="b"/>
              <a:pathLst>
                <a:path w="94" h="405">
                  <a:moveTo>
                    <a:pt x="57" y="16"/>
                  </a:moveTo>
                  <a:cubicBezTo>
                    <a:pt x="0" y="120"/>
                    <a:pt x="29" y="276"/>
                    <a:pt x="84" y="405"/>
                  </a:cubicBezTo>
                  <a:cubicBezTo>
                    <a:pt x="83" y="402"/>
                    <a:pt x="94" y="393"/>
                    <a:pt x="93" y="390"/>
                  </a:cubicBezTo>
                  <a:cubicBezTo>
                    <a:pt x="39" y="265"/>
                    <a:pt x="7" y="107"/>
                    <a:pt x="63" y="5"/>
                  </a:cubicBezTo>
                  <a:cubicBezTo>
                    <a:pt x="66" y="0"/>
                    <a:pt x="58" y="14"/>
                    <a:pt x="57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6" name="Freeform 345"/>
            <p:cNvSpPr>
              <a:spLocks/>
            </p:cNvSpPr>
            <p:nvPr/>
          </p:nvSpPr>
          <p:spPr bwMode="auto">
            <a:xfrm>
              <a:off x="2009401" y="6011118"/>
              <a:ext cx="89021" cy="345232"/>
            </a:xfrm>
            <a:custGeom>
              <a:avLst/>
              <a:gdLst/>
              <a:ahLst/>
              <a:cxnLst>
                <a:cxn ang="0">
                  <a:pos x="58" y="12"/>
                </a:cxn>
                <a:cxn ang="0">
                  <a:pos x="10" y="352"/>
                </a:cxn>
                <a:cxn ang="0">
                  <a:pos x="17" y="340"/>
                </a:cxn>
                <a:cxn ang="0">
                  <a:pos x="63" y="4"/>
                </a:cxn>
                <a:cxn ang="0">
                  <a:pos x="58" y="12"/>
                </a:cxn>
              </a:cxnLst>
              <a:rect l="0" t="0" r="r" b="b"/>
              <a:pathLst>
                <a:path w="65" h="352">
                  <a:moveTo>
                    <a:pt x="58" y="12"/>
                  </a:moveTo>
                  <a:cubicBezTo>
                    <a:pt x="9" y="94"/>
                    <a:pt x="0" y="233"/>
                    <a:pt x="10" y="352"/>
                  </a:cubicBezTo>
                  <a:cubicBezTo>
                    <a:pt x="10" y="349"/>
                    <a:pt x="17" y="343"/>
                    <a:pt x="17" y="340"/>
                  </a:cubicBezTo>
                  <a:cubicBezTo>
                    <a:pt x="7" y="225"/>
                    <a:pt x="15" y="84"/>
                    <a:pt x="63" y="4"/>
                  </a:cubicBezTo>
                  <a:cubicBezTo>
                    <a:pt x="65" y="0"/>
                    <a:pt x="58" y="11"/>
                    <a:pt x="5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7" name="Freeform 346"/>
            <p:cNvSpPr>
              <a:spLocks/>
            </p:cNvSpPr>
            <p:nvPr/>
          </p:nvSpPr>
          <p:spPr bwMode="auto">
            <a:xfrm>
              <a:off x="2114857" y="6047405"/>
              <a:ext cx="136956" cy="308945"/>
            </a:xfrm>
            <a:custGeom>
              <a:avLst/>
              <a:gdLst/>
              <a:ahLst/>
              <a:cxnLst>
                <a:cxn ang="0">
                  <a:pos x="86" y="13"/>
                </a:cxn>
                <a:cxn ang="0">
                  <a:pos x="52" y="315"/>
                </a:cxn>
                <a:cxn ang="0">
                  <a:pos x="64" y="303"/>
                </a:cxn>
                <a:cxn ang="0">
                  <a:pos x="95" y="5"/>
                </a:cxn>
                <a:cxn ang="0">
                  <a:pos x="86" y="13"/>
                </a:cxn>
              </a:cxnLst>
              <a:rect l="0" t="0" r="r" b="b"/>
              <a:pathLst>
                <a:path w="100" h="315">
                  <a:moveTo>
                    <a:pt x="86" y="13"/>
                  </a:moveTo>
                  <a:cubicBezTo>
                    <a:pt x="0" y="97"/>
                    <a:pt x="8" y="218"/>
                    <a:pt x="52" y="315"/>
                  </a:cubicBezTo>
                  <a:cubicBezTo>
                    <a:pt x="51" y="312"/>
                    <a:pt x="65" y="305"/>
                    <a:pt x="64" y="303"/>
                  </a:cubicBezTo>
                  <a:cubicBezTo>
                    <a:pt x="22" y="209"/>
                    <a:pt x="11" y="87"/>
                    <a:pt x="95" y="5"/>
                  </a:cubicBezTo>
                  <a:cubicBezTo>
                    <a:pt x="100" y="0"/>
                    <a:pt x="87" y="12"/>
                    <a:pt x="86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8" name="Freeform 347"/>
            <p:cNvSpPr>
              <a:spLocks/>
            </p:cNvSpPr>
            <p:nvPr/>
          </p:nvSpPr>
          <p:spPr bwMode="auto">
            <a:xfrm>
              <a:off x="1910793" y="5971887"/>
              <a:ext cx="108195" cy="384463"/>
            </a:xfrm>
            <a:custGeom>
              <a:avLst/>
              <a:gdLst/>
              <a:ahLst/>
              <a:cxnLst>
                <a:cxn ang="0">
                  <a:pos x="11" y="16"/>
                </a:cxn>
                <a:cxn ang="0">
                  <a:pos x="39" y="392"/>
                </a:cxn>
                <a:cxn ang="0">
                  <a:pos x="29" y="377"/>
                </a:cxn>
                <a:cxn ang="0">
                  <a:pos x="4" y="5"/>
                </a:cxn>
                <a:cxn ang="0">
                  <a:pos x="11" y="16"/>
                </a:cxn>
              </a:cxnLst>
              <a:rect l="0" t="0" r="r" b="b"/>
              <a:pathLst>
                <a:path w="79" h="392">
                  <a:moveTo>
                    <a:pt x="11" y="16"/>
                  </a:moveTo>
                  <a:cubicBezTo>
                    <a:pt x="79" y="121"/>
                    <a:pt x="73" y="271"/>
                    <a:pt x="39" y="392"/>
                  </a:cubicBezTo>
                  <a:cubicBezTo>
                    <a:pt x="40" y="389"/>
                    <a:pt x="28" y="380"/>
                    <a:pt x="29" y="377"/>
                  </a:cubicBezTo>
                  <a:cubicBezTo>
                    <a:pt x="62" y="259"/>
                    <a:pt x="70" y="108"/>
                    <a:pt x="4" y="5"/>
                  </a:cubicBezTo>
                  <a:cubicBezTo>
                    <a:pt x="0" y="0"/>
                    <a:pt x="10" y="14"/>
                    <a:pt x="1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59" name="Freeform 348"/>
            <p:cNvSpPr>
              <a:spLocks/>
            </p:cNvSpPr>
            <p:nvPr/>
          </p:nvSpPr>
          <p:spPr bwMode="auto">
            <a:xfrm>
              <a:off x="2242225" y="6018964"/>
              <a:ext cx="156130" cy="337386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97" y="344"/>
                </a:cxn>
                <a:cxn ang="0">
                  <a:pos x="84" y="332"/>
                </a:cxn>
                <a:cxn ang="0">
                  <a:pos x="5" y="5"/>
                </a:cxn>
                <a:cxn ang="0">
                  <a:pos x="13" y="13"/>
                </a:cxn>
              </a:cxnLst>
              <a:rect l="0" t="0" r="r" b="b"/>
              <a:pathLst>
                <a:path w="114" h="344">
                  <a:moveTo>
                    <a:pt x="13" y="13"/>
                  </a:moveTo>
                  <a:cubicBezTo>
                    <a:pt x="99" y="93"/>
                    <a:pt x="114" y="228"/>
                    <a:pt x="97" y="344"/>
                  </a:cubicBezTo>
                  <a:cubicBezTo>
                    <a:pt x="97" y="341"/>
                    <a:pt x="84" y="335"/>
                    <a:pt x="84" y="332"/>
                  </a:cubicBezTo>
                  <a:cubicBezTo>
                    <a:pt x="101" y="220"/>
                    <a:pt x="88" y="83"/>
                    <a:pt x="5" y="5"/>
                  </a:cubicBezTo>
                  <a:cubicBezTo>
                    <a:pt x="0" y="0"/>
                    <a:pt x="12" y="11"/>
                    <a:pt x="1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0" name="Freeform 349"/>
            <p:cNvSpPr>
              <a:spLocks/>
            </p:cNvSpPr>
            <p:nvPr/>
          </p:nvSpPr>
          <p:spPr bwMode="auto">
            <a:xfrm>
              <a:off x="2061444" y="6069964"/>
              <a:ext cx="145173" cy="286386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90" y="292"/>
                </a:cxn>
                <a:cxn ang="0">
                  <a:pos x="78" y="282"/>
                </a:cxn>
                <a:cxn ang="0">
                  <a:pos x="5" y="4"/>
                </a:cxn>
                <a:cxn ang="0">
                  <a:pos x="13" y="11"/>
                </a:cxn>
              </a:cxnLst>
              <a:rect l="0" t="0" r="r" b="b"/>
              <a:pathLst>
                <a:path w="106" h="292">
                  <a:moveTo>
                    <a:pt x="13" y="11"/>
                  </a:moveTo>
                  <a:cubicBezTo>
                    <a:pt x="92" y="79"/>
                    <a:pt x="106" y="194"/>
                    <a:pt x="90" y="292"/>
                  </a:cubicBezTo>
                  <a:cubicBezTo>
                    <a:pt x="90" y="289"/>
                    <a:pt x="78" y="285"/>
                    <a:pt x="78" y="282"/>
                  </a:cubicBezTo>
                  <a:cubicBezTo>
                    <a:pt x="94" y="187"/>
                    <a:pt x="82" y="70"/>
                    <a:pt x="5" y="4"/>
                  </a:cubicBezTo>
                  <a:cubicBezTo>
                    <a:pt x="0" y="0"/>
                    <a:pt x="12" y="10"/>
                    <a:pt x="13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1" name="Freeform 350"/>
            <p:cNvSpPr>
              <a:spLocks/>
            </p:cNvSpPr>
            <p:nvPr/>
          </p:nvSpPr>
          <p:spPr bwMode="auto">
            <a:xfrm>
              <a:off x="2195661" y="6011118"/>
              <a:ext cx="64369" cy="345232"/>
            </a:xfrm>
            <a:custGeom>
              <a:avLst/>
              <a:gdLst/>
              <a:ahLst/>
              <a:cxnLst>
                <a:cxn ang="0">
                  <a:pos x="5" y="12"/>
                </a:cxn>
                <a:cxn ang="0">
                  <a:pos x="40" y="352"/>
                </a:cxn>
                <a:cxn ang="0">
                  <a:pos x="35" y="340"/>
                </a:cxn>
                <a:cxn ang="0">
                  <a:pos x="1" y="4"/>
                </a:cxn>
                <a:cxn ang="0">
                  <a:pos x="5" y="12"/>
                </a:cxn>
              </a:cxnLst>
              <a:rect l="0" t="0" r="r" b="b"/>
              <a:pathLst>
                <a:path w="47" h="352">
                  <a:moveTo>
                    <a:pt x="5" y="12"/>
                  </a:moveTo>
                  <a:cubicBezTo>
                    <a:pt x="41" y="94"/>
                    <a:pt x="47" y="233"/>
                    <a:pt x="40" y="352"/>
                  </a:cubicBezTo>
                  <a:cubicBezTo>
                    <a:pt x="40" y="349"/>
                    <a:pt x="34" y="343"/>
                    <a:pt x="35" y="340"/>
                  </a:cubicBezTo>
                  <a:cubicBezTo>
                    <a:pt x="42" y="225"/>
                    <a:pt x="36" y="84"/>
                    <a:pt x="1" y="4"/>
                  </a:cubicBezTo>
                  <a:cubicBezTo>
                    <a:pt x="0" y="0"/>
                    <a:pt x="5" y="11"/>
                    <a:pt x="5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2" name="Freeform 351"/>
            <p:cNvSpPr>
              <a:spLocks/>
            </p:cNvSpPr>
            <p:nvPr/>
          </p:nvSpPr>
          <p:spPr bwMode="auto">
            <a:xfrm>
              <a:off x="2291529" y="6047405"/>
              <a:ext cx="98608" cy="308945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5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3" name="Freeform 352"/>
            <p:cNvSpPr>
              <a:spLocks/>
            </p:cNvSpPr>
            <p:nvPr/>
          </p:nvSpPr>
          <p:spPr bwMode="auto">
            <a:xfrm>
              <a:off x="2210726" y="6069964"/>
              <a:ext cx="145172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6" h="292">
                  <a:moveTo>
                    <a:pt x="12" y="11"/>
                  </a:moveTo>
                  <a:cubicBezTo>
                    <a:pt x="91" y="79"/>
                    <a:pt x="106" y="194"/>
                    <a:pt x="89" y="292"/>
                  </a:cubicBezTo>
                  <a:cubicBezTo>
                    <a:pt x="90" y="289"/>
                    <a:pt x="77" y="285"/>
                    <a:pt x="78" y="282"/>
                  </a:cubicBezTo>
                  <a:cubicBezTo>
                    <a:pt x="94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4" name="Freeform 353"/>
            <p:cNvSpPr>
              <a:spLocks/>
            </p:cNvSpPr>
            <p:nvPr/>
          </p:nvSpPr>
          <p:spPr bwMode="auto">
            <a:xfrm>
              <a:off x="2001184" y="6011118"/>
              <a:ext cx="65738" cy="34523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41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6" y="12"/>
                </a:cxn>
              </a:cxnLst>
              <a:rect l="0" t="0" r="r" b="b"/>
              <a:pathLst>
                <a:path w="48" h="352">
                  <a:moveTo>
                    <a:pt x="6" y="12"/>
                  </a:moveTo>
                  <a:cubicBezTo>
                    <a:pt x="42" y="94"/>
                    <a:pt x="48" y="233"/>
                    <a:pt x="41" y="352"/>
                  </a:cubicBezTo>
                  <a:cubicBezTo>
                    <a:pt x="41" y="349"/>
                    <a:pt x="35" y="343"/>
                    <a:pt x="35" y="340"/>
                  </a:cubicBezTo>
                  <a:cubicBezTo>
                    <a:pt x="43" y="225"/>
                    <a:pt x="37" y="84"/>
                    <a:pt x="2" y="4"/>
                  </a:cubicBezTo>
                  <a:cubicBezTo>
                    <a:pt x="0" y="0"/>
                    <a:pt x="5" y="11"/>
                    <a:pt x="6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5" name="Freeform 354"/>
            <p:cNvSpPr>
              <a:spLocks/>
            </p:cNvSpPr>
            <p:nvPr/>
          </p:nvSpPr>
          <p:spPr bwMode="auto">
            <a:xfrm>
              <a:off x="1958728" y="6047405"/>
              <a:ext cx="99977" cy="308945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4" y="5"/>
                </a:cxn>
                <a:cxn ang="0">
                  <a:pos x="10" y="13"/>
                </a:cxn>
              </a:cxnLst>
              <a:rect l="0" t="0" r="r" b="b"/>
              <a:pathLst>
                <a:path w="73" h="315">
                  <a:moveTo>
                    <a:pt x="10" y="13"/>
                  </a:moveTo>
                  <a:cubicBezTo>
                    <a:pt x="73" y="97"/>
                    <a:pt x="67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7" y="209"/>
                    <a:pt x="65" y="87"/>
                    <a:pt x="4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6" name="Freeform 355"/>
            <p:cNvSpPr>
              <a:spLocks/>
            </p:cNvSpPr>
            <p:nvPr/>
          </p:nvSpPr>
          <p:spPr bwMode="auto">
            <a:xfrm>
              <a:off x="2213465" y="5965021"/>
              <a:ext cx="11367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2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2" y="399"/>
                  </a:cubicBezTo>
                  <a:cubicBezTo>
                    <a:pt x="12" y="395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7" name="Freeform 356"/>
            <p:cNvSpPr>
              <a:spLocks/>
            </p:cNvSpPr>
            <p:nvPr/>
          </p:nvSpPr>
          <p:spPr bwMode="auto">
            <a:xfrm>
              <a:off x="1942293" y="5911079"/>
              <a:ext cx="184889" cy="445271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71" y="454"/>
                </a:cxn>
                <a:cxn ang="0">
                  <a:pos x="54" y="436"/>
                </a:cxn>
                <a:cxn ang="0">
                  <a:pos x="7" y="6"/>
                </a:cxn>
                <a:cxn ang="0">
                  <a:pos x="19" y="19"/>
                </a:cxn>
              </a:cxnLst>
              <a:rect l="0" t="0" r="r" b="b"/>
              <a:pathLst>
                <a:path w="135" h="454">
                  <a:moveTo>
                    <a:pt x="19" y="19"/>
                  </a:moveTo>
                  <a:cubicBezTo>
                    <a:pt x="135" y="141"/>
                    <a:pt x="127" y="314"/>
                    <a:pt x="71" y="454"/>
                  </a:cubicBezTo>
                  <a:cubicBezTo>
                    <a:pt x="72" y="450"/>
                    <a:pt x="53" y="440"/>
                    <a:pt x="54" y="436"/>
                  </a:cubicBezTo>
                  <a:cubicBezTo>
                    <a:pt x="108" y="301"/>
                    <a:pt x="121" y="125"/>
                    <a:pt x="7" y="6"/>
                  </a:cubicBezTo>
                  <a:cubicBezTo>
                    <a:pt x="0" y="0"/>
                    <a:pt x="17" y="17"/>
                    <a:pt x="19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8" name="Freeform 357"/>
            <p:cNvSpPr>
              <a:spLocks/>
            </p:cNvSpPr>
            <p:nvPr/>
          </p:nvSpPr>
          <p:spPr bwMode="auto">
            <a:xfrm>
              <a:off x="2065553" y="5965021"/>
              <a:ext cx="113674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2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2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69" name="Freeform 358"/>
            <p:cNvSpPr>
              <a:spLocks/>
            </p:cNvSpPr>
            <p:nvPr/>
          </p:nvSpPr>
          <p:spPr bwMode="auto">
            <a:xfrm>
              <a:off x="2157313" y="5888520"/>
              <a:ext cx="178043" cy="467830"/>
            </a:xfrm>
            <a:custGeom>
              <a:avLst/>
              <a:gdLst/>
              <a:ahLst/>
              <a:cxnLst>
                <a:cxn ang="0">
                  <a:pos x="114" y="18"/>
                </a:cxn>
                <a:cxn ang="0">
                  <a:pos x="20" y="477"/>
                </a:cxn>
                <a:cxn ang="0">
                  <a:pos x="34" y="461"/>
                </a:cxn>
                <a:cxn ang="0">
                  <a:pos x="124" y="6"/>
                </a:cxn>
                <a:cxn ang="0">
                  <a:pos x="114" y="18"/>
                </a:cxn>
              </a:cxnLst>
              <a:rect l="0" t="0" r="r" b="b"/>
              <a:pathLst>
                <a:path w="130" h="477">
                  <a:moveTo>
                    <a:pt x="114" y="18"/>
                  </a:moveTo>
                  <a:cubicBezTo>
                    <a:pt x="18" y="128"/>
                    <a:pt x="0" y="316"/>
                    <a:pt x="20" y="477"/>
                  </a:cubicBezTo>
                  <a:cubicBezTo>
                    <a:pt x="20" y="473"/>
                    <a:pt x="35" y="465"/>
                    <a:pt x="34" y="461"/>
                  </a:cubicBezTo>
                  <a:cubicBezTo>
                    <a:pt x="15" y="306"/>
                    <a:pt x="30" y="115"/>
                    <a:pt x="124" y="6"/>
                  </a:cubicBezTo>
                  <a:cubicBezTo>
                    <a:pt x="130" y="0"/>
                    <a:pt x="116" y="16"/>
                    <a:pt x="114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0" name="Freeform 359"/>
            <p:cNvSpPr>
              <a:spLocks/>
            </p:cNvSpPr>
            <p:nvPr/>
          </p:nvSpPr>
          <p:spPr bwMode="auto">
            <a:xfrm>
              <a:off x="2269617" y="5933636"/>
              <a:ext cx="78065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29" y="431"/>
                </a:cxn>
                <a:cxn ang="0">
                  <a:pos x="37" y="414"/>
                </a:cxn>
                <a:cxn ang="0">
                  <a:pos x="54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4" y="298"/>
                    <a:pt x="29" y="431"/>
                  </a:cubicBezTo>
                  <a:cubicBezTo>
                    <a:pt x="29" y="428"/>
                    <a:pt x="37" y="418"/>
                    <a:pt x="37" y="414"/>
                  </a:cubicBezTo>
                  <a:cubicBezTo>
                    <a:pt x="12" y="285"/>
                    <a:pt x="6" y="119"/>
                    <a:pt x="54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1" name="Freeform 360"/>
            <p:cNvSpPr>
              <a:spLocks/>
            </p:cNvSpPr>
            <p:nvPr/>
          </p:nvSpPr>
          <p:spPr bwMode="auto">
            <a:xfrm>
              <a:off x="2375073" y="6161175"/>
              <a:ext cx="65739" cy="195175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41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6" y="7"/>
                </a:cxn>
              </a:cxnLst>
              <a:rect l="0" t="0" r="r" b="b"/>
              <a:pathLst>
                <a:path w="48" h="199">
                  <a:moveTo>
                    <a:pt x="6" y="7"/>
                  </a:moveTo>
                  <a:cubicBezTo>
                    <a:pt x="41" y="53"/>
                    <a:pt x="48" y="132"/>
                    <a:pt x="41" y="199"/>
                  </a:cubicBezTo>
                  <a:cubicBezTo>
                    <a:pt x="41" y="197"/>
                    <a:pt x="35" y="194"/>
                    <a:pt x="35" y="192"/>
                  </a:cubicBezTo>
                  <a:cubicBezTo>
                    <a:pt x="43" y="127"/>
                    <a:pt x="37" y="48"/>
                    <a:pt x="2" y="3"/>
                  </a:cubicBezTo>
                  <a:cubicBezTo>
                    <a:pt x="0" y="0"/>
                    <a:pt x="5" y="6"/>
                    <a:pt x="6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2" name="Freeform 361"/>
            <p:cNvSpPr>
              <a:spLocks/>
            </p:cNvSpPr>
            <p:nvPr/>
          </p:nvSpPr>
          <p:spPr bwMode="auto">
            <a:xfrm>
              <a:off x="2354529" y="5999348"/>
              <a:ext cx="76696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6" h="364">
                  <a:moveTo>
                    <a:pt x="49" y="15"/>
                  </a:moveTo>
                  <a:cubicBezTo>
                    <a:pt x="0" y="112"/>
                    <a:pt x="4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2" y="241"/>
                    <a:pt x="6" y="100"/>
                    <a:pt x="54" y="5"/>
                  </a:cubicBezTo>
                  <a:cubicBezTo>
                    <a:pt x="56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3" name="Freeform 362"/>
            <p:cNvSpPr>
              <a:spLocks/>
            </p:cNvSpPr>
            <p:nvPr/>
          </p:nvSpPr>
          <p:spPr bwMode="auto">
            <a:xfrm>
              <a:off x="2420268" y="5965021"/>
              <a:ext cx="11367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4" name="Freeform 363"/>
            <p:cNvSpPr>
              <a:spLocks/>
            </p:cNvSpPr>
            <p:nvPr/>
          </p:nvSpPr>
          <p:spPr bwMode="auto">
            <a:xfrm>
              <a:off x="2383290" y="6011118"/>
              <a:ext cx="64370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2" y="340"/>
                </a:cxn>
                <a:cxn ang="0">
                  <a:pos x="45" y="4"/>
                </a:cxn>
                <a:cxn ang="0">
                  <a:pos x="42" y="12"/>
                </a:cxn>
              </a:cxnLst>
              <a:rect l="0" t="0" r="r" b="b"/>
              <a:pathLst>
                <a:path w="47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2" y="343"/>
                    <a:pt x="12" y="340"/>
                  </a:cubicBezTo>
                  <a:cubicBezTo>
                    <a:pt x="5" y="225"/>
                    <a:pt x="11" y="84"/>
                    <a:pt x="45" y="4"/>
                  </a:cubicBezTo>
                  <a:cubicBezTo>
                    <a:pt x="47" y="0"/>
                    <a:pt x="42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5" name="Freeform 364"/>
            <p:cNvSpPr>
              <a:spLocks/>
            </p:cNvSpPr>
            <p:nvPr/>
          </p:nvSpPr>
          <p:spPr bwMode="auto">
            <a:xfrm>
              <a:off x="2459985" y="6047405"/>
              <a:ext cx="98608" cy="308945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2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2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6" name="Freeform 365"/>
            <p:cNvSpPr>
              <a:spLocks/>
            </p:cNvSpPr>
            <p:nvPr/>
          </p:nvSpPr>
          <p:spPr bwMode="auto">
            <a:xfrm>
              <a:off x="2312073" y="5971887"/>
              <a:ext cx="78064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0" y="377"/>
                </a:cxn>
                <a:cxn ang="0">
                  <a:pos x="2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8" y="389"/>
                    <a:pt x="20" y="380"/>
                    <a:pt x="20" y="377"/>
                  </a:cubicBezTo>
                  <a:cubicBezTo>
                    <a:pt x="45" y="259"/>
                    <a:pt x="51" y="108"/>
                    <a:pt x="2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7" name="Freeform 366"/>
            <p:cNvSpPr>
              <a:spLocks/>
            </p:cNvSpPr>
            <p:nvPr/>
          </p:nvSpPr>
          <p:spPr bwMode="auto">
            <a:xfrm>
              <a:off x="2372333" y="5965021"/>
              <a:ext cx="113673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0" y="399"/>
                </a:cxn>
                <a:cxn ang="0">
                  <a:pos x="61" y="386"/>
                </a:cxn>
                <a:cxn ang="0">
                  <a:pos x="3" y="5"/>
                </a:cxn>
                <a:cxn ang="0">
                  <a:pos x="10" y="14"/>
                </a:cxn>
              </a:cxnLst>
              <a:rect l="0" t="0" r="r" b="b"/>
              <a:pathLst>
                <a:path w="83" h="399">
                  <a:moveTo>
                    <a:pt x="10" y="14"/>
                  </a:moveTo>
                  <a:cubicBezTo>
                    <a:pt x="72" y="107"/>
                    <a:pt x="83" y="265"/>
                    <a:pt x="70" y="399"/>
                  </a:cubicBezTo>
                  <a:cubicBezTo>
                    <a:pt x="71" y="395"/>
                    <a:pt x="61" y="389"/>
                    <a:pt x="61" y="386"/>
                  </a:cubicBezTo>
                  <a:cubicBezTo>
                    <a:pt x="74" y="255"/>
                    <a:pt x="64" y="96"/>
                    <a:pt x="3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8" name="Freeform 367"/>
            <p:cNvSpPr>
              <a:spLocks/>
            </p:cNvSpPr>
            <p:nvPr/>
          </p:nvSpPr>
          <p:spPr bwMode="auto">
            <a:xfrm>
              <a:off x="1475274" y="6018964"/>
              <a:ext cx="156129" cy="337386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97" y="344"/>
                </a:cxn>
                <a:cxn ang="0">
                  <a:pos x="84" y="332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14" h="344">
                  <a:moveTo>
                    <a:pt x="14" y="13"/>
                  </a:moveTo>
                  <a:cubicBezTo>
                    <a:pt x="99" y="93"/>
                    <a:pt x="114" y="228"/>
                    <a:pt x="97" y="344"/>
                  </a:cubicBezTo>
                  <a:cubicBezTo>
                    <a:pt x="97" y="341"/>
                    <a:pt x="84" y="335"/>
                    <a:pt x="84" y="332"/>
                  </a:cubicBezTo>
                  <a:cubicBezTo>
                    <a:pt x="101" y="220"/>
                    <a:pt x="88" y="83"/>
                    <a:pt x="5" y="5"/>
                  </a:cubicBezTo>
                  <a:cubicBezTo>
                    <a:pt x="0" y="0"/>
                    <a:pt x="12" y="11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79" name="Freeform 368"/>
            <p:cNvSpPr>
              <a:spLocks/>
            </p:cNvSpPr>
            <p:nvPr/>
          </p:nvSpPr>
          <p:spPr bwMode="auto">
            <a:xfrm>
              <a:off x="1524578" y="6047405"/>
              <a:ext cx="98608" cy="308945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0" name="Freeform 369"/>
            <p:cNvSpPr>
              <a:spLocks/>
            </p:cNvSpPr>
            <p:nvPr/>
          </p:nvSpPr>
          <p:spPr bwMode="auto">
            <a:xfrm>
              <a:off x="1443774" y="6069964"/>
              <a:ext cx="145172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6" h="292">
                  <a:moveTo>
                    <a:pt x="12" y="11"/>
                  </a:moveTo>
                  <a:cubicBezTo>
                    <a:pt x="91" y="79"/>
                    <a:pt x="106" y="194"/>
                    <a:pt x="89" y="292"/>
                  </a:cubicBezTo>
                  <a:cubicBezTo>
                    <a:pt x="90" y="289"/>
                    <a:pt x="77" y="285"/>
                    <a:pt x="78" y="282"/>
                  </a:cubicBezTo>
                  <a:cubicBezTo>
                    <a:pt x="94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1" name="Freeform 370"/>
            <p:cNvSpPr>
              <a:spLocks/>
            </p:cNvSpPr>
            <p:nvPr/>
          </p:nvSpPr>
          <p:spPr bwMode="auto">
            <a:xfrm>
              <a:off x="1502665" y="5933636"/>
              <a:ext cx="78064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29" y="431"/>
                </a:cxn>
                <a:cxn ang="0">
                  <a:pos x="37" y="414"/>
                </a:cxn>
                <a:cxn ang="0">
                  <a:pos x="54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4" y="298"/>
                    <a:pt x="29" y="431"/>
                  </a:cubicBezTo>
                  <a:cubicBezTo>
                    <a:pt x="29" y="428"/>
                    <a:pt x="37" y="418"/>
                    <a:pt x="37" y="414"/>
                  </a:cubicBezTo>
                  <a:cubicBezTo>
                    <a:pt x="12" y="285"/>
                    <a:pt x="6" y="119"/>
                    <a:pt x="54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2" name="Freeform 371"/>
            <p:cNvSpPr>
              <a:spLocks/>
            </p:cNvSpPr>
            <p:nvPr/>
          </p:nvSpPr>
          <p:spPr bwMode="auto">
            <a:xfrm>
              <a:off x="1608121" y="6161175"/>
              <a:ext cx="65738" cy="195175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41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6" y="7"/>
                </a:cxn>
              </a:cxnLst>
              <a:rect l="0" t="0" r="r" b="b"/>
              <a:pathLst>
                <a:path w="48" h="199">
                  <a:moveTo>
                    <a:pt x="6" y="7"/>
                  </a:moveTo>
                  <a:cubicBezTo>
                    <a:pt x="42" y="53"/>
                    <a:pt x="48" y="132"/>
                    <a:pt x="41" y="199"/>
                  </a:cubicBezTo>
                  <a:cubicBezTo>
                    <a:pt x="41" y="197"/>
                    <a:pt x="35" y="194"/>
                    <a:pt x="35" y="192"/>
                  </a:cubicBezTo>
                  <a:cubicBezTo>
                    <a:pt x="43" y="127"/>
                    <a:pt x="37" y="48"/>
                    <a:pt x="2" y="3"/>
                  </a:cubicBezTo>
                  <a:cubicBezTo>
                    <a:pt x="0" y="0"/>
                    <a:pt x="5" y="6"/>
                    <a:pt x="6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3" name="Freeform 372"/>
            <p:cNvSpPr>
              <a:spLocks/>
            </p:cNvSpPr>
            <p:nvPr/>
          </p:nvSpPr>
          <p:spPr bwMode="auto">
            <a:xfrm>
              <a:off x="1587577" y="5999348"/>
              <a:ext cx="78065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3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4" name="Freeform 373"/>
            <p:cNvSpPr>
              <a:spLocks/>
            </p:cNvSpPr>
            <p:nvPr/>
          </p:nvSpPr>
          <p:spPr bwMode="auto">
            <a:xfrm>
              <a:off x="1653316" y="5965021"/>
              <a:ext cx="11367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5" name="Freeform 374"/>
            <p:cNvSpPr>
              <a:spLocks/>
            </p:cNvSpPr>
            <p:nvPr/>
          </p:nvSpPr>
          <p:spPr bwMode="auto">
            <a:xfrm>
              <a:off x="1616338" y="6011118"/>
              <a:ext cx="64369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2" y="340"/>
                </a:cxn>
                <a:cxn ang="0">
                  <a:pos x="45" y="4"/>
                </a:cxn>
                <a:cxn ang="0">
                  <a:pos x="42" y="12"/>
                </a:cxn>
              </a:cxnLst>
              <a:rect l="0" t="0" r="r" b="b"/>
              <a:pathLst>
                <a:path w="47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3" y="343"/>
                    <a:pt x="12" y="340"/>
                  </a:cubicBezTo>
                  <a:cubicBezTo>
                    <a:pt x="5" y="225"/>
                    <a:pt x="11" y="84"/>
                    <a:pt x="45" y="4"/>
                  </a:cubicBezTo>
                  <a:cubicBezTo>
                    <a:pt x="47" y="0"/>
                    <a:pt x="42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6" name="Freeform 375"/>
            <p:cNvSpPr>
              <a:spLocks/>
            </p:cNvSpPr>
            <p:nvPr/>
          </p:nvSpPr>
          <p:spPr bwMode="auto">
            <a:xfrm>
              <a:off x="1693033" y="6047405"/>
              <a:ext cx="99978" cy="308945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3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3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7" name="Freeform 376"/>
            <p:cNvSpPr>
              <a:spLocks/>
            </p:cNvSpPr>
            <p:nvPr/>
          </p:nvSpPr>
          <p:spPr bwMode="auto">
            <a:xfrm>
              <a:off x="1545121" y="5971887"/>
              <a:ext cx="78065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2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8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2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8" name="Freeform 377"/>
            <p:cNvSpPr>
              <a:spLocks/>
            </p:cNvSpPr>
            <p:nvPr/>
          </p:nvSpPr>
          <p:spPr bwMode="auto">
            <a:xfrm>
              <a:off x="1605381" y="5965021"/>
              <a:ext cx="113673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0" y="399"/>
                </a:cxn>
                <a:cxn ang="0">
                  <a:pos x="61" y="386"/>
                </a:cxn>
                <a:cxn ang="0">
                  <a:pos x="3" y="5"/>
                </a:cxn>
                <a:cxn ang="0">
                  <a:pos x="10" y="14"/>
                </a:cxn>
              </a:cxnLst>
              <a:rect l="0" t="0" r="r" b="b"/>
              <a:pathLst>
                <a:path w="83" h="399">
                  <a:moveTo>
                    <a:pt x="10" y="14"/>
                  </a:moveTo>
                  <a:cubicBezTo>
                    <a:pt x="72" y="107"/>
                    <a:pt x="83" y="265"/>
                    <a:pt x="70" y="399"/>
                  </a:cubicBezTo>
                  <a:cubicBezTo>
                    <a:pt x="71" y="396"/>
                    <a:pt x="61" y="389"/>
                    <a:pt x="61" y="386"/>
                  </a:cubicBezTo>
                  <a:cubicBezTo>
                    <a:pt x="74" y="255"/>
                    <a:pt x="64" y="96"/>
                    <a:pt x="3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89" name="Freeform 378"/>
            <p:cNvSpPr>
              <a:spLocks/>
            </p:cNvSpPr>
            <p:nvPr/>
          </p:nvSpPr>
          <p:spPr bwMode="auto">
            <a:xfrm>
              <a:off x="639843" y="6069964"/>
              <a:ext cx="198587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2" y="292"/>
                </a:cxn>
                <a:cxn ang="0">
                  <a:pos x="106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5" y="79"/>
                    <a:pt x="145" y="194"/>
                    <a:pt x="122" y="292"/>
                  </a:cubicBezTo>
                  <a:cubicBezTo>
                    <a:pt x="123" y="289"/>
                    <a:pt x="106" y="285"/>
                    <a:pt x="106" y="282"/>
                  </a:cubicBezTo>
                  <a:cubicBezTo>
                    <a:pt x="128" y="187"/>
                    <a:pt x="111" y="70"/>
                    <a:pt x="6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0" name="Freeform 379"/>
            <p:cNvSpPr>
              <a:spLocks/>
            </p:cNvSpPr>
            <p:nvPr/>
          </p:nvSpPr>
          <p:spPr bwMode="auto">
            <a:xfrm>
              <a:off x="750778" y="6011118"/>
              <a:ext cx="90391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6" y="352"/>
                </a:cxn>
                <a:cxn ang="0">
                  <a:pos x="49" y="340"/>
                </a:cxn>
                <a:cxn ang="0">
                  <a:pos x="3" y="4"/>
                </a:cxn>
                <a:cxn ang="0">
                  <a:pos x="8" y="12"/>
                </a:cxn>
              </a:cxnLst>
              <a:rect l="0" t="0" r="r" b="b"/>
              <a:pathLst>
                <a:path w="66" h="352">
                  <a:moveTo>
                    <a:pt x="8" y="12"/>
                  </a:moveTo>
                  <a:cubicBezTo>
                    <a:pt x="57" y="94"/>
                    <a:pt x="66" y="233"/>
                    <a:pt x="56" y="352"/>
                  </a:cubicBezTo>
                  <a:cubicBezTo>
                    <a:pt x="56" y="349"/>
                    <a:pt x="48" y="343"/>
                    <a:pt x="49" y="340"/>
                  </a:cubicBezTo>
                  <a:cubicBezTo>
                    <a:pt x="58" y="225"/>
                    <a:pt x="51" y="84"/>
                    <a:pt x="3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1" name="Freeform 380"/>
            <p:cNvSpPr>
              <a:spLocks/>
            </p:cNvSpPr>
            <p:nvPr/>
          </p:nvSpPr>
          <p:spPr bwMode="auto">
            <a:xfrm>
              <a:off x="882256" y="6047405"/>
              <a:ext cx="135586" cy="308945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5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99" h="315">
                  <a:moveTo>
                    <a:pt x="14" y="13"/>
                  </a:moveTo>
                  <a:cubicBezTo>
                    <a:pt x="99" y="97"/>
                    <a:pt x="91" y="218"/>
                    <a:pt x="48" y="315"/>
                  </a:cubicBezTo>
                  <a:cubicBezTo>
                    <a:pt x="49" y="312"/>
                    <a:pt x="34" y="305"/>
                    <a:pt x="35" y="303"/>
                  </a:cubicBezTo>
                  <a:cubicBezTo>
                    <a:pt x="78" y="209"/>
                    <a:pt x="88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2" name="Freeform 381"/>
            <p:cNvSpPr>
              <a:spLocks/>
            </p:cNvSpPr>
            <p:nvPr/>
          </p:nvSpPr>
          <p:spPr bwMode="auto">
            <a:xfrm>
              <a:off x="771321" y="6069964"/>
              <a:ext cx="198587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3" y="292"/>
                </a:cxn>
                <a:cxn ang="0">
                  <a:pos x="107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6" y="79"/>
                    <a:pt x="145" y="194"/>
                    <a:pt x="123" y="292"/>
                  </a:cubicBezTo>
                  <a:cubicBezTo>
                    <a:pt x="123" y="289"/>
                    <a:pt x="106" y="285"/>
                    <a:pt x="107" y="282"/>
                  </a:cubicBezTo>
                  <a:cubicBezTo>
                    <a:pt x="129" y="187"/>
                    <a:pt x="112" y="70"/>
                    <a:pt x="6" y="4"/>
                  </a:cubicBezTo>
                  <a:cubicBezTo>
                    <a:pt x="0" y="0"/>
                    <a:pt x="16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3" name="Freeform 382"/>
            <p:cNvSpPr>
              <a:spLocks/>
            </p:cNvSpPr>
            <p:nvPr/>
          </p:nvSpPr>
          <p:spPr bwMode="auto">
            <a:xfrm>
              <a:off x="713800" y="6011118"/>
              <a:ext cx="90390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6" y="352"/>
                </a:cxn>
                <a:cxn ang="0">
                  <a:pos x="48" y="340"/>
                </a:cxn>
                <a:cxn ang="0">
                  <a:pos x="3" y="4"/>
                </a:cxn>
                <a:cxn ang="0">
                  <a:pos x="8" y="12"/>
                </a:cxn>
              </a:cxnLst>
              <a:rect l="0" t="0" r="r" b="b"/>
              <a:pathLst>
                <a:path w="66" h="352">
                  <a:moveTo>
                    <a:pt x="8" y="12"/>
                  </a:moveTo>
                  <a:cubicBezTo>
                    <a:pt x="57" y="94"/>
                    <a:pt x="66" y="233"/>
                    <a:pt x="56" y="352"/>
                  </a:cubicBezTo>
                  <a:cubicBezTo>
                    <a:pt x="56" y="349"/>
                    <a:pt x="48" y="343"/>
                    <a:pt x="48" y="340"/>
                  </a:cubicBezTo>
                  <a:cubicBezTo>
                    <a:pt x="58" y="225"/>
                    <a:pt x="51" y="84"/>
                    <a:pt x="3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4" name="Freeform 383"/>
            <p:cNvSpPr>
              <a:spLocks/>
            </p:cNvSpPr>
            <p:nvPr/>
          </p:nvSpPr>
          <p:spPr bwMode="auto">
            <a:xfrm>
              <a:off x="656278" y="6047405"/>
              <a:ext cx="135587" cy="308945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5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99" h="315">
                  <a:moveTo>
                    <a:pt x="14" y="13"/>
                  </a:moveTo>
                  <a:cubicBezTo>
                    <a:pt x="99" y="97"/>
                    <a:pt x="91" y="218"/>
                    <a:pt x="48" y="315"/>
                  </a:cubicBezTo>
                  <a:cubicBezTo>
                    <a:pt x="49" y="312"/>
                    <a:pt x="34" y="305"/>
                    <a:pt x="35" y="303"/>
                  </a:cubicBezTo>
                  <a:cubicBezTo>
                    <a:pt x="77" y="209"/>
                    <a:pt x="88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5" name="Freeform 384"/>
            <p:cNvSpPr>
              <a:spLocks/>
            </p:cNvSpPr>
            <p:nvPr/>
          </p:nvSpPr>
          <p:spPr bwMode="auto">
            <a:xfrm>
              <a:off x="800082" y="5965021"/>
              <a:ext cx="156129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4" h="399">
                  <a:moveTo>
                    <a:pt x="101" y="14"/>
                  </a:moveTo>
                  <a:cubicBezTo>
                    <a:pt x="15" y="107"/>
                    <a:pt x="0" y="265"/>
                    <a:pt x="18" y="399"/>
                  </a:cubicBezTo>
                  <a:cubicBezTo>
                    <a:pt x="17" y="396"/>
                    <a:pt x="31" y="389"/>
                    <a:pt x="30" y="386"/>
                  </a:cubicBezTo>
                  <a:cubicBezTo>
                    <a:pt x="13" y="255"/>
                    <a:pt x="26" y="96"/>
                    <a:pt x="110" y="5"/>
                  </a:cubicBezTo>
                  <a:cubicBezTo>
                    <a:pt x="114" y="0"/>
                    <a:pt x="102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6" name="Freeform 385"/>
            <p:cNvSpPr>
              <a:spLocks/>
            </p:cNvSpPr>
            <p:nvPr/>
          </p:nvSpPr>
          <p:spPr bwMode="auto">
            <a:xfrm>
              <a:off x="775430" y="5965021"/>
              <a:ext cx="156130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4" h="399">
                  <a:moveTo>
                    <a:pt x="101" y="14"/>
                  </a:moveTo>
                  <a:cubicBezTo>
                    <a:pt x="15" y="107"/>
                    <a:pt x="0" y="265"/>
                    <a:pt x="18" y="399"/>
                  </a:cubicBezTo>
                  <a:cubicBezTo>
                    <a:pt x="17" y="396"/>
                    <a:pt x="31" y="389"/>
                    <a:pt x="30" y="386"/>
                  </a:cubicBezTo>
                  <a:cubicBezTo>
                    <a:pt x="13" y="255"/>
                    <a:pt x="26" y="96"/>
                    <a:pt x="110" y="5"/>
                  </a:cubicBezTo>
                  <a:cubicBezTo>
                    <a:pt x="114" y="0"/>
                    <a:pt x="102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7" name="Freeform 386"/>
            <p:cNvSpPr>
              <a:spLocks/>
            </p:cNvSpPr>
            <p:nvPr/>
          </p:nvSpPr>
          <p:spPr bwMode="auto">
            <a:xfrm>
              <a:off x="834321" y="5882636"/>
              <a:ext cx="71217" cy="473714"/>
            </a:xfrm>
            <a:custGeom>
              <a:avLst/>
              <a:gdLst/>
              <a:ahLst/>
              <a:cxnLst>
                <a:cxn ang="0">
                  <a:pos x="46" y="18"/>
                </a:cxn>
                <a:cxn ang="0">
                  <a:pos x="8" y="483"/>
                </a:cxn>
                <a:cxn ang="0">
                  <a:pos x="14" y="467"/>
                </a:cxn>
                <a:cxn ang="0">
                  <a:pos x="50" y="7"/>
                </a:cxn>
                <a:cxn ang="0">
                  <a:pos x="46" y="18"/>
                </a:cxn>
              </a:cxnLst>
              <a:rect l="0" t="0" r="r" b="b"/>
              <a:pathLst>
                <a:path w="52" h="483">
                  <a:moveTo>
                    <a:pt x="46" y="18"/>
                  </a:moveTo>
                  <a:cubicBezTo>
                    <a:pt x="7" y="130"/>
                    <a:pt x="0" y="320"/>
                    <a:pt x="8" y="483"/>
                  </a:cubicBezTo>
                  <a:cubicBezTo>
                    <a:pt x="8" y="479"/>
                    <a:pt x="14" y="471"/>
                    <a:pt x="14" y="467"/>
                  </a:cubicBezTo>
                  <a:cubicBezTo>
                    <a:pt x="6" y="310"/>
                    <a:pt x="12" y="116"/>
                    <a:pt x="50" y="7"/>
                  </a:cubicBezTo>
                  <a:cubicBezTo>
                    <a:pt x="52" y="0"/>
                    <a:pt x="46" y="16"/>
                    <a:pt x="46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8" name="Freeform 387"/>
            <p:cNvSpPr>
              <a:spLocks/>
            </p:cNvSpPr>
            <p:nvPr/>
          </p:nvSpPr>
          <p:spPr bwMode="auto">
            <a:xfrm>
              <a:off x="852125" y="5933636"/>
              <a:ext cx="108195" cy="422714"/>
            </a:xfrm>
            <a:custGeom>
              <a:avLst/>
              <a:gdLst/>
              <a:ahLst/>
              <a:cxnLst>
                <a:cxn ang="0">
                  <a:pos x="68" y="18"/>
                </a:cxn>
                <a:cxn ang="0">
                  <a:pos x="41" y="431"/>
                </a:cxn>
                <a:cxn ang="0">
                  <a:pos x="51" y="414"/>
                </a:cxn>
                <a:cxn ang="0">
                  <a:pos x="75" y="6"/>
                </a:cxn>
                <a:cxn ang="0">
                  <a:pos x="68" y="18"/>
                </a:cxn>
              </a:cxnLst>
              <a:rect l="0" t="0" r="r" b="b"/>
              <a:pathLst>
                <a:path w="79" h="431">
                  <a:moveTo>
                    <a:pt x="68" y="18"/>
                  </a:moveTo>
                  <a:cubicBezTo>
                    <a:pt x="0" y="133"/>
                    <a:pt x="6" y="298"/>
                    <a:pt x="41" y="431"/>
                  </a:cubicBezTo>
                  <a:cubicBezTo>
                    <a:pt x="40" y="428"/>
                    <a:pt x="52" y="418"/>
                    <a:pt x="51" y="414"/>
                  </a:cubicBezTo>
                  <a:cubicBezTo>
                    <a:pt x="17" y="285"/>
                    <a:pt x="9" y="119"/>
                    <a:pt x="75" y="6"/>
                  </a:cubicBezTo>
                  <a:cubicBezTo>
                    <a:pt x="79" y="0"/>
                    <a:pt x="69" y="16"/>
                    <a:pt x="68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99" name="Freeform 388"/>
            <p:cNvSpPr>
              <a:spLocks/>
            </p:cNvSpPr>
            <p:nvPr/>
          </p:nvSpPr>
          <p:spPr bwMode="auto">
            <a:xfrm>
              <a:off x="997298" y="6161175"/>
              <a:ext cx="90391" cy="195175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56" y="199"/>
                </a:cxn>
                <a:cxn ang="0">
                  <a:pos x="49" y="192"/>
                </a:cxn>
                <a:cxn ang="0">
                  <a:pos x="3" y="3"/>
                </a:cxn>
                <a:cxn ang="0">
                  <a:pos x="8" y="7"/>
                </a:cxn>
              </a:cxnLst>
              <a:rect l="0" t="0" r="r" b="b"/>
              <a:pathLst>
                <a:path w="66" h="199">
                  <a:moveTo>
                    <a:pt x="8" y="7"/>
                  </a:moveTo>
                  <a:cubicBezTo>
                    <a:pt x="57" y="53"/>
                    <a:pt x="66" y="132"/>
                    <a:pt x="56" y="199"/>
                  </a:cubicBezTo>
                  <a:cubicBezTo>
                    <a:pt x="56" y="197"/>
                    <a:pt x="48" y="194"/>
                    <a:pt x="49" y="192"/>
                  </a:cubicBezTo>
                  <a:cubicBezTo>
                    <a:pt x="58" y="127"/>
                    <a:pt x="51" y="48"/>
                    <a:pt x="3" y="3"/>
                  </a:cubicBezTo>
                  <a:cubicBezTo>
                    <a:pt x="0" y="0"/>
                    <a:pt x="7" y="6"/>
                    <a:pt x="8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0" name="Freeform 389"/>
            <p:cNvSpPr>
              <a:spLocks/>
            </p:cNvSpPr>
            <p:nvPr/>
          </p:nvSpPr>
          <p:spPr bwMode="auto">
            <a:xfrm>
              <a:off x="968538" y="5999348"/>
              <a:ext cx="106824" cy="357002"/>
            </a:xfrm>
            <a:custGeom>
              <a:avLst/>
              <a:gdLst/>
              <a:ahLst/>
              <a:cxnLst>
                <a:cxn ang="0">
                  <a:pos x="67" y="15"/>
                </a:cxn>
                <a:cxn ang="0">
                  <a:pos x="41" y="364"/>
                </a:cxn>
                <a:cxn ang="0">
                  <a:pos x="51" y="350"/>
                </a:cxn>
                <a:cxn ang="0">
                  <a:pos x="74" y="5"/>
                </a:cxn>
                <a:cxn ang="0">
                  <a:pos x="67" y="15"/>
                </a:cxn>
              </a:cxnLst>
              <a:rect l="0" t="0" r="r" b="b"/>
              <a:pathLst>
                <a:path w="78" h="364">
                  <a:moveTo>
                    <a:pt x="67" y="15"/>
                  </a:moveTo>
                  <a:cubicBezTo>
                    <a:pt x="0" y="112"/>
                    <a:pt x="7" y="251"/>
                    <a:pt x="41" y="364"/>
                  </a:cubicBezTo>
                  <a:cubicBezTo>
                    <a:pt x="40" y="361"/>
                    <a:pt x="52" y="353"/>
                    <a:pt x="51" y="350"/>
                  </a:cubicBezTo>
                  <a:cubicBezTo>
                    <a:pt x="18" y="241"/>
                    <a:pt x="8" y="100"/>
                    <a:pt x="74" y="5"/>
                  </a:cubicBezTo>
                  <a:cubicBezTo>
                    <a:pt x="78" y="0"/>
                    <a:pt x="68" y="13"/>
                    <a:pt x="67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1" name="Freeform 390"/>
            <p:cNvSpPr>
              <a:spLocks/>
            </p:cNvSpPr>
            <p:nvPr/>
          </p:nvSpPr>
          <p:spPr bwMode="auto">
            <a:xfrm>
              <a:off x="1087689" y="5959136"/>
              <a:ext cx="128738" cy="397214"/>
            </a:xfrm>
            <a:custGeom>
              <a:avLst/>
              <a:gdLst/>
              <a:ahLst/>
              <a:cxnLst>
                <a:cxn ang="0">
                  <a:pos x="57" y="16"/>
                </a:cxn>
                <a:cxn ang="0">
                  <a:pos x="84" y="405"/>
                </a:cxn>
                <a:cxn ang="0">
                  <a:pos x="93" y="390"/>
                </a:cxn>
                <a:cxn ang="0">
                  <a:pos x="63" y="5"/>
                </a:cxn>
                <a:cxn ang="0">
                  <a:pos x="57" y="16"/>
                </a:cxn>
              </a:cxnLst>
              <a:rect l="0" t="0" r="r" b="b"/>
              <a:pathLst>
                <a:path w="94" h="405">
                  <a:moveTo>
                    <a:pt x="57" y="16"/>
                  </a:moveTo>
                  <a:cubicBezTo>
                    <a:pt x="0" y="120"/>
                    <a:pt x="29" y="276"/>
                    <a:pt x="84" y="405"/>
                  </a:cubicBezTo>
                  <a:cubicBezTo>
                    <a:pt x="83" y="402"/>
                    <a:pt x="94" y="393"/>
                    <a:pt x="93" y="390"/>
                  </a:cubicBezTo>
                  <a:cubicBezTo>
                    <a:pt x="39" y="265"/>
                    <a:pt x="7" y="107"/>
                    <a:pt x="63" y="5"/>
                  </a:cubicBezTo>
                  <a:cubicBezTo>
                    <a:pt x="67" y="0"/>
                    <a:pt x="58" y="14"/>
                    <a:pt x="57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2" name="Freeform 391"/>
            <p:cNvSpPr>
              <a:spLocks/>
            </p:cNvSpPr>
            <p:nvPr/>
          </p:nvSpPr>
          <p:spPr bwMode="auto">
            <a:xfrm>
              <a:off x="1008254" y="6011118"/>
              <a:ext cx="89022" cy="345232"/>
            </a:xfrm>
            <a:custGeom>
              <a:avLst/>
              <a:gdLst/>
              <a:ahLst/>
              <a:cxnLst>
                <a:cxn ang="0">
                  <a:pos x="58" y="12"/>
                </a:cxn>
                <a:cxn ang="0">
                  <a:pos x="10" y="352"/>
                </a:cxn>
                <a:cxn ang="0">
                  <a:pos x="17" y="340"/>
                </a:cxn>
                <a:cxn ang="0">
                  <a:pos x="63" y="4"/>
                </a:cxn>
                <a:cxn ang="0">
                  <a:pos x="58" y="12"/>
                </a:cxn>
              </a:cxnLst>
              <a:rect l="0" t="0" r="r" b="b"/>
              <a:pathLst>
                <a:path w="65" h="352">
                  <a:moveTo>
                    <a:pt x="58" y="12"/>
                  </a:moveTo>
                  <a:cubicBezTo>
                    <a:pt x="9" y="94"/>
                    <a:pt x="0" y="233"/>
                    <a:pt x="10" y="352"/>
                  </a:cubicBezTo>
                  <a:cubicBezTo>
                    <a:pt x="10" y="349"/>
                    <a:pt x="17" y="343"/>
                    <a:pt x="17" y="340"/>
                  </a:cubicBezTo>
                  <a:cubicBezTo>
                    <a:pt x="7" y="225"/>
                    <a:pt x="15" y="84"/>
                    <a:pt x="63" y="4"/>
                  </a:cubicBezTo>
                  <a:cubicBezTo>
                    <a:pt x="65" y="0"/>
                    <a:pt x="58" y="11"/>
                    <a:pt x="5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3" name="Freeform 392"/>
            <p:cNvSpPr>
              <a:spLocks/>
            </p:cNvSpPr>
            <p:nvPr/>
          </p:nvSpPr>
          <p:spPr bwMode="auto">
            <a:xfrm>
              <a:off x="1113710" y="6047405"/>
              <a:ext cx="136956" cy="308945"/>
            </a:xfrm>
            <a:custGeom>
              <a:avLst/>
              <a:gdLst/>
              <a:ahLst/>
              <a:cxnLst>
                <a:cxn ang="0">
                  <a:pos x="86" y="13"/>
                </a:cxn>
                <a:cxn ang="0">
                  <a:pos x="52" y="315"/>
                </a:cxn>
                <a:cxn ang="0">
                  <a:pos x="64" y="303"/>
                </a:cxn>
                <a:cxn ang="0">
                  <a:pos x="95" y="5"/>
                </a:cxn>
                <a:cxn ang="0">
                  <a:pos x="86" y="13"/>
                </a:cxn>
              </a:cxnLst>
              <a:rect l="0" t="0" r="r" b="b"/>
              <a:pathLst>
                <a:path w="100" h="315">
                  <a:moveTo>
                    <a:pt x="86" y="13"/>
                  </a:moveTo>
                  <a:cubicBezTo>
                    <a:pt x="0" y="97"/>
                    <a:pt x="8" y="218"/>
                    <a:pt x="52" y="315"/>
                  </a:cubicBezTo>
                  <a:cubicBezTo>
                    <a:pt x="51" y="312"/>
                    <a:pt x="65" y="305"/>
                    <a:pt x="64" y="303"/>
                  </a:cubicBezTo>
                  <a:cubicBezTo>
                    <a:pt x="22" y="209"/>
                    <a:pt x="11" y="87"/>
                    <a:pt x="95" y="5"/>
                  </a:cubicBezTo>
                  <a:cubicBezTo>
                    <a:pt x="100" y="0"/>
                    <a:pt x="87" y="12"/>
                    <a:pt x="86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4" name="Freeform 393"/>
            <p:cNvSpPr>
              <a:spLocks/>
            </p:cNvSpPr>
            <p:nvPr/>
          </p:nvSpPr>
          <p:spPr bwMode="auto">
            <a:xfrm>
              <a:off x="909646" y="5971887"/>
              <a:ext cx="108196" cy="384463"/>
            </a:xfrm>
            <a:custGeom>
              <a:avLst/>
              <a:gdLst/>
              <a:ahLst/>
              <a:cxnLst>
                <a:cxn ang="0">
                  <a:pos x="11" y="16"/>
                </a:cxn>
                <a:cxn ang="0">
                  <a:pos x="39" y="392"/>
                </a:cxn>
                <a:cxn ang="0">
                  <a:pos x="29" y="377"/>
                </a:cxn>
                <a:cxn ang="0">
                  <a:pos x="4" y="5"/>
                </a:cxn>
                <a:cxn ang="0">
                  <a:pos x="11" y="16"/>
                </a:cxn>
              </a:cxnLst>
              <a:rect l="0" t="0" r="r" b="b"/>
              <a:pathLst>
                <a:path w="79" h="392">
                  <a:moveTo>
                    <a:pt x="11" y="16"/>
                  </a:moveTo>
                  <a:cubicBezTo>
                    <a:pt x="79" y="121"/>
                    <a:pt x="73" y="271"/>
                    <a:pt x="39" y="392"/>
                  </a:cubicBezTo>
                  <a:cubicBezTo>
                    <a:pt x="40" y="389"/>
                    <a:pt x="28" y="380"/>
                    <a:pt x="29" y="377"/>
                  </a:cubicBezTo>
                  <a:cubicBezTo>
                    <a:pt x="62" y="259"/>
                    <a:pt x="70" y="108"/>
                    <a:pt x="4" y="5"/>
                  </a:cubicBezTo>
                  <a:cubicBezTo>
                    <a:pt x="0" y="0"/>
                    <a:pt x="10" y="14"/>
                    <a:pt x="1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5" name="Freeform 394"/>
            <p:cNvSpPr>
              <a:spLocks/>
            </p:cNvSpPr>
            <p:nvPr/>
          </p:nvSpPr>
          <p:spPr bwMode="auto">
            <a:xfrm>
              <a:off x="1241080" y="6018964"/>
              <a:ext cx="156129" cy="337386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97" y="344"/>
                </a:cxn>
                <a:cxn ang="0">
                  <a:pos x="84" y="332"/>
                </a:cxn>
                <a:cxn ang="0">
                  <a:pos x="5" y="5"/>
                </a:cxn>
                <a:cxn ang="0">
                  <a:pos x="13" y="13"/>
                </a:cxn>
              </a:cxnLst>
              <a:rect l="0" t="0" r="r" b="b"/>
              <a:pathLst>
                <a:path w="114" h="344">
                  <a:moveTo>
                    <a:pt x="13" y="13"/>
                  </a:moveTo>
                  <a:cubicBezTo>
                    <a:pt x="99" y="93"/>
                    <a:pt x="114" y="228"/>
                    <a:pt x="97" y="344"/>
                  </a:cubicBezTo>
                  <a:cubicBezTo>
                    <a:pt x="97" y="341"/>
                    <a:pt x="84" y="335"/>
                    <a:pt x="84" y="332"/>
                  </a:cubicBezTo>
                  <a:cubicBezTo>
                    <a:pt x="101" y="220"/>
                    <a:pt x="88" y="83"/>
                    <a:pt x="5" y="5"/>
                  </a:cubicBezTo>
                  <a:cubicBezTo>
                    <a:pt x="0" y="0"/>
                    <a:pt x="12" y="11"/>
                    <a:pt x="1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6" name="Freeform 395"/>
            <p:cNvSpPr>
              <a:spLocks/>
            </p:cNvSpPr>
            <p:nvPr/>
          </p:nvSpPr>
          <p:spPr bwMode="auto">
            <a:xfrm>
              <a:off x="1060298" y="6069964"/>
              <a:ext cx="145172" cy="286386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90" y="292"/>
                </a:cxn>
                <a:cxn ang="0">
                  <a:pos x="78" y="282"/>
                </a:cxn>
                <a:cxn ang="0">
                  <a:pos x="5" y="4"/>
                </a:cxn>
                <a:cxn ang="0">
                  <a:pos x="13" y="11"/>
                </a:cxn>
              </a:cxnLst>
              <a:rect l="0" t="0" r="r" b="b"/>
              <a:pathLst>
                <a:path w="106" h="292">
                  <a:moveTo>
                    <a:pt x="13" y="11"/>
                  </a:moveTo>
                  <a:cubicBezTo>
                    <a:pt x="92" y="79"/>
                    <a:pt x="106" y="194"/>
                    <a:pt x="90" y="292"/>
                  </a:cubicBezTo>
                  <a:cubicBezTo>
                    <a:pt x="90" y="289"/>
                    <a:pt x="78" y="285"/>
                    <a:pt x="78" y="282"/>
                  </a:cubicBezTo>
                  <a:cubicBezTo>
                    <a:pt x="94" y="187"/>
                    <a:pt x="82" y="70"/>
                    <a:pt x="5" y="4"/>
                  </a:cubicBezTo>
                  <a:cubicBezTo>
                    <a:pt x="0" y="0"/>
                    <a:pt x="12" y="10"/>
                    <a:pt x="13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7" name="Freeform 396"/>
            <p:cNvSpPr>
              <a:spLocks/>
            </p:cNvSpPr>
            <p:nvPr/>
          </p:nvSpPr>
          <p:spPr bwMode="auto">
            <a:xfrm>
              <a:off x="1194514" y="6011118"/>
              <a:ext cx="64370" cy="345232"/>
            </a:xfrm>
            <a:custGeom>
              <a:avLst/>
              <a:gdLst/>
              <a:ahLst/>
              <a:cxnLst>
                <a:cxn ang="0">
                  <a:pos x="5" y="12"/>
                </a:cxn>
                <a:cxn ang="0">
                  <a:pos x="40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5" y="12"/>
                </a:cxn>
              </a:cxnLst>
              <a:rect l="0" t="0" r="r" b="b"/>
              <a:pathLst>
                <a:path w="47" h="352">
                  <a:moveTo>
                    <a:pt x="5" y="12"/>
                  </a:moveTo>
                  <a:cubicBezTo>
                    <a:pt x="41" y="94"/>
                    <a:pt x="47" y="233"/>
                    <a:pt x="40" y="352"/>
                  </a:cubicBezTo>
                  <a:cubicBezTo>
                    <a:pt x="40" y="349"/>
                    <a:pt x="34" y="343"/>
                    <a:pt x="35" y="340"/>
                  </a:cubicBezTo>
                  <a:cubicBezTo>
                    <a:pt x="42" y="225"/>
                    <a:pt x="36" y="84"/>
                    <a:pt x="2" y="4"/>
                  </a:cubicBezTo>
                  <a:cubicBezTo>
                    <a:pt x="0" y="0"/>
                    <a:pt x="5" y="11"/>
                    <a:pt x="5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8" name="Freeform 397"/>
            <p:cNvSpPr>
              <a:spLocks/>
            </p:cNvSpPr>
            <p:nvPr/>
          </p:nvSpPr>
          <p:spPr bwMode="auto">
            <a:xfrm>
              <a:off x="1290384" y="6047405"/>
              <a:ext cx="98608" cy="308945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5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09" name="Freeform 398"/>
            <p:cNvSpPr>
              <a:spLocks/>
            </p:cNvSpPr>
            <p:nvPr/>
          </p:nvSpPr>
          <p:spPr bwMode="auto">
            <a:xfrm>
              <a:off x="1209580" y="6069964"/>
              <a:ext cx="145173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6" h="292">
                  <a:moveTo>
                    <a:pt x="12" y="11"/>
                  </a:moveTo>
                  <a:cubicBezTo>
                    <a:pt x="91" y="79"/>
                    <a:pt x="106" y="194"/>
                    <a:pt x="89" y="292"/>
                  </a:cubicBezTo>
                  <a:cubicBezTo>
                    <a:pt x="90" y="289"/>
                    <a:pt x="77" y="285"/>
                    <a:pt x="78" y="282"/>
                  </a:cubicBezTo>
                  <a:cubicBezTo>
                    <a:pt x="94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0" name="Freeform 399"/>
            <p:cNvSpPr>
              <a:spLocks/>
            </p:cNvSpPr>
            <p:nvPr/>
          </p:nvSpPr>
          <p:spPr bwMode="auto">
            <a:xfrm>
              <a:off x="1000037" y="6011118"/>
              <a:ext cx="65740" cy="34523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41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6" y="12"/>
                </a:cxn>
              </a:cxnLst>
              <a:rect l="0" t="0" r="r" b="b"/>
              <a:pathLst>
                <a:path w="48" h="352">
                  <a:moveTo>
                    <a:pt x="6" y="12"/>
                  </a:moveTo>
                  <a:cubicBezTo>
                    <a:pt x="42" y="94"/>
                    <a:pt x="48" y="233"/>
                    <a:pt x="41" y="352"/>
                  </a:cubicBezTo>
                  <a:cubicBezTo>
                    <a:pt x="41" y="349"/>
                    <a:pt x="35" y="343"/>
                    <a:pt x="35" y="340"/>
                  </a:cubicBezTo>
                  <a:cubicBezTo>
                    <a:pt x="43" y="225"/>
                    <a:pt x="37" y="84"/>
                    <a:pt x="2" y="4"/>
                  </a:cubicBezTo>
                  <a:cubicBezTo>
                    <a:pt x="0" y="0"/>
                    <a:pt x="5" y="11"/>
                    <a:pt x="6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1" name="Freeform 400"/>
            <p:cNvSpPr>
              <a:spLocks/>
            </p:cNvSpPr>
            <p:nvPr/>
          </p:nvSpPr>
          <p:spPr bwMode="auto">
            <a:xfrm>
              <a:off x="957581" y="6047405"/>
              <a:ext cx="99977" cy="308945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4" y="5"/>
                </a:cxn>
                <a:cxn ang="0">
                  <a:pos x="10" y="13"/>
                </a:cxn>
              </a:cxnLst>
              <a:rect l="0" t="0" r="r" b="b"/>
              <a:pathLst>
                <a:path w="73" h="315">
                  <a:moveTo>
                    <a:pt x="10" y="13"/>
                  </a:moveTo>
                  <a:cubicBezTo>
                    <a:pt x="73" y="97"/>
                    <a:pt x="67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7" y="209"/>
                    <a:pt x="65" y="87"/>
                    <a:pt x="4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2" name="Freeform 401"/>
            <p:cNvSpPr>
              <a:spLocks/>
            </p:cNvSpPr>
            <p:nvPr/>
          </p:nvSpPr>
          <p:spPr bwMode="auto">
            <a:xfrm>
              <a:off x="1212318" y="5965021"/>
              <a:ext cx="113674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2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2" y="399"/>
                  </a:cubicBezTo>
                  <a:cubicBezTo>
                    <a:pt x="12" y="395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3" name="Freeform 402"/>
            <p:cNvSpPr>
              <a:spLocks/>
            </p:cNvSpPr>
            <p:nvPr/>
          </p:nvSpPr>
          <p:spPr bwMode="auto">
            <a:xfrm>
              <a:off x="941146" y="5911079"/>
              <a:ext cx="184891" cy="445271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71" y="454"/>
                </a:cxn>
                <a:cxn ang="0">
                  <a:pos x="54" y="436"/>
                </a:cxn>
                <a:cxn ang="0">
                  <a:pos x="7" y="6"/>
                </a:cxn>
                <a:cxn ang="0">
                  <a:pos x="19" y="19"/>
                </a:cxn>
              </a:cxnLst>
              <a:rect l="0" t="0" r="r" b="b"/>
              <a:pathLst>
                <a:path w="135" h="454">
                  <a:moveTo>
                    <a:pt x="19" y="19"/>
                  </a:moveTo>
                  <a:cubicBezTo>
                    <a:pt x="135" y="141"/>
                    <a:pt x="127" y="314"/>
                    <a:pt x="71" y="454"/>
                  </a:cubicBezTo>
                  <a:cubicBezTo>
                    <a:pt x="72" y="450"/>
                    <a:pt x="53" y="440"/>
                    <a:pt x="54" y="436"/>
                  </a:cubicBezTo>
                  <a:cubicBezTo>
                    <a:pt x="108" y="301"/>
                    <a:pt x="121" y="125"/>
                    <a:pt x="7" y="6"/>
                  </a:cubicBezTo>
                  <a:cubicBezTo>
                    <a:pt x="0" y="0"/>
                    <a:pt x="17" y="17"/>
                    <a:pt x="19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4" name="Freeform 403"/>
            <p:cNvSpPr>
              <a:spLocks/>
            </p:cNvSpPr>
            <p:nvPr/>
          </p:nvSpPr>
          <p:spPr bwMode="auto">
            <a:xfrm>
              <a:off x="1064406" y="5965021"/>
              <a:ext cx="11367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2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2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5" name="Freeform 404"/>
            <p:cNvSpPr>
              <a:spLocks/>
            </p:cNvSpPr>
            <p:nvPr/>
          </p:nvSpPr>
          <p:spPr bwMode="auto">
            <a:xfrm>
              <a:off x="1156166" y="5888520"/>
              <a:ext cx="178043" cy="467830"/>
            </a:xfrm>
            <a:custGeom>
              <a:avLst/>
              <a:gdLst/>
              <a:ahLst/>
              <a:cxnLst>
                <a:cxn ang="0">
                  <a:pos x="114" y="18"/>
                </a:cxn>
                <a:cxn ang="0">
                  <a:pos x="20" y="477"/>
                </a:cxn>
                <a:cxn ang="0">
                  <a:pos x="34" y="461"/>
                </a:cxn>
                <a:cxn ang="0">
                  <a:pos x="124" y="6"/>
                </a:cxn>
                <a:cxn ang="0">
                  <a:pos x="114" y="18"/>
                </a:cxn>
              </a:cxnLst>
              <a:rect l="0" t="0" r="r" b="b"/>
              <a:pathLst>
                <a:path w="130" h="477">
                  <a:moveTo>
                    <a:pt x="114" y="18"/>
                  </a:moveTo>
                  <a:cubicBezTo>
                    <a:pt x="18" y="128"/>
                    <a:pt x="0" y="316"/>
                    <a:pt x="20" y="477"/>
                  </a:cubicBezTo>
                  <a:cubicBezTo>
                    <a:pt x="20" y="473"/>
                    <a:pt x="35" y="465"/>
                    <a:pt x="34" y="461"/>
                  </a:cubicBezTo>
                  <a:cubicBezTo>
                    <a:pt x="15" y="306"/>
                    <a:pt x="30" y="115"/>
                    <a:pt x="124" y="6"/>
                  </a:cubicBezTo>
                  <a:cubicBezTo>
                    <a:pt x="130" y="0"/>
                    <a:pt x="116" y="16"/>
                    <a:pt x="114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6" name="Freeform 405"/>
            <p:cNvSpPr>
              <a:spLocks/>
            </p:cNvSpPr>
            <p:nvPr/>
          </p:nvSpPr>
          <p:spPr bwMode="auto">
            <a:xfrm>
              <a:off x="1268470" y="5933636"/>
              <a:ext cx="78065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29" y="431"/>
                </a:cxn>
                <a:cxn ang="0">
                  <a:pos x="37" y="414"/>
                </a:cxn>
                <a:cxn ang="0">
                  <a:pos x="54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4" y="298"/>
                    <a:pt x="29" y="431"/>
                  </a:cubicBezTo>
                  <a:cubicBezTo>
                    <a:pt x="29" y="428"/>
                    <a:pt x="37" y="418"/>
                    <a:pt x="37" y="414"/>
                  </a:cubicBezTo>
                  <a:cubicBezTo>
                    <a:pt x="12" y="285"/>
                    <a:pt x="6" y="119"/>
                    <a:pt x="54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7" name="Freeform 406"/>
            <p:cNvSpPr>
              <a:spLocks/>
            </p:cNvSpPr>
            <p:nvPr/>
          </p:nvSpPr>
          <p:spPr bwMode="auto">
            <a:xfrm>
              <a:off x="1373926" y="6161175"/>
              <a:ext cx="65739" cy="195175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41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6" y="7"/>
                </a:cxn>
              </a:cxnLst>
              <a:rect l="0" t="0" r="r" b="b"/>
              <a:pathLst>
                <a:path w="48" h="199">
                  <a:moveTo>
                    <a:pt x="6" y="7"/>
                  </a:moveTo>
                  <a:cubicBezTo>
                    <a:pt x="41" y="53"/>
                    <a:pt x="48" y="132"/>
                    <a:pt x="41" y="199"/>
                  </a:cubicBezTo>
                  <a:cubicBezTo>
                    <a:pt x="41" y="197"/>
                    <a:pt x="35" y="194"/>
                    <a:pt x="35" y="192"/>
                  </a:cubicBezTo>
                  <a:cubicBezTo>
                    <a:pt x="43" y="127"/>
                    <a:pt x="37" y="48"/>
                    <a:pt x="2" y="3"/>
                  </a:cubicBezTo>
                  <a:cubicBezTo>
                    <a:pt x="0" y="0"/>
                    <a:pt x="5" y="6"/>
                    <a:pt x="6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8" name="Freeform 407"/>
            <p:cNvSpPr>
              <a:spLocks/>
            </p:cNvSpPr>
            <p:nvPr/>
          </p:nvSpPr>
          <p:spPr bwMode="auto">
            <a:xfrm>
              <a:off x="1353383" y="5999348"/>
              <a:ext cx="78065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2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9" name="Freeform 408"/>
            <p:cNvSpPr>
              <a:spLocks/>
            </p:cNvSpPr>
            <p:nvPr/>
          </p:nvSpPr>
          <p:spPr bwMode="auto">
            <a:xfrm>
              <a:off x="1419122" y="5965021"/>
              <a:ext cx="113673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0" name="Freeform 409"/>
            <p:cNvSpPr>
              <a:spLocks/>
            </p:cNvSpPr>
            <p:nvPr/>
          </p:nvSpPr>
          <p:spPr bwMode="auto">
            <a:xfrm>
              <a:off x="1382144" y="6011118"/>
              <a:ext cx="64369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2" y="340"/>
                </a:cxn>
                <a:cxn ang="0">
                  <a:pos x="45" y="4"/>
                </a:cxn>
                <a:cxn ang="0">
                  <a:pos x="42" y="12"/>
                </a:cxn>
              </a:cxnLst>
              <a:rect l="0" t="0" r="r" b="b"/>
              <a:pathLst>
                <a:path w="47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2" y="343"/>
                    <a:pt x="12" y="340"/>
                  </a:cubicBezTo>
                  <a:cubicBezTo>
                    <a:pt x="5" y="225"/>
                    <a:pt x="11" y="84"/>
                    <a:pt x="45" y="4"/>
                  </a:cubicBezTo>
                  <a:cubicBezTo>
                    <a:pt x="47" y="0"/>
                    <a:pt x="42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1" name="Freeform 410"/>
            <p:cNvSpPr>
              <a:spLocks/>
            </p:cNvSpPr>
            <p:nvPr/>
          </p:nvSpPr>
          <p:spPr bwMode="auto">
            <a:xfrm>
              <a:off x="1458840" y="6047405"/>
              <a:ext cx="99977" cy="308945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3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3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2" name="Freeform 411"/>
            <p:cNvSpPr>
              <a:spLocks/>
            </p:cNvSpPr>
            <p:nvPr/>
          </p:nvSpPr>
          <p:spPr bwMode="auto">
            <a:xfrm>
              <a:off x="1310926" y="5971887"/>
              <a:ext cx="78066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2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8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2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3" name="Freeform 412"/>
            <p:cNvSpPr>
              <a:spLocks/>
            </p:cNvSpPr>
            <p:nvPr/>
          </p:nvSpPr>
          <p:spPr bwMode="auto">
            <a:xfrm>
              <a:off x="1371188" y="5965021"/>
              <a:ext cx="113673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0" y="399"/>
                </a:cxn>
                <a:cxn ang="0">
                  <a:pos x="61" y="386"/>
                </a:cxn>
                <a:cxn ang="0">
                  <a:pos x="3" y="5"/>
                </a:cxn>
                <a:cxn ang="0">
                  <a:pos x="10" y="14"/>
                </a:cxn>
              </a:cxnLst>
              <a:rect l="0" t="0" r="r" b="b"/>
              <a:pathLst>
                <a:path w="83" h="399">
                  <a:moveTo>
                    <a:pt x="10" y="14"/>
                  </a:moveTo>
                  <a:cubicBezTo>
                    <a:pt x="72" y="107"/>
                    <a:pt x="83" y="265"/>
                    <a:pt x="70" y="399"/>
                  </a:cubicBezTo>
                  <a:cubicBezTo>
                    <a:pt x="71" y="395"/>
                    <a:pt x="61" y="389"/>
                    <a:pt x="61" y="386"/>
                  </a:cubicBezTo>
                  <a:cubicBezTo>
                    <a:pt x="74" y="255"/>
                    <a:pt x="64" y="96"/>
                    <a:pt x="3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4" name="Freeform 413"/>
            <p:cNvSpPr>
              <a:spLocks/>
            </p:cNvSpPr>
            <p:nvPr/>
          </p:nvSpPr>
          <p:spPr bwMode="auto">
            <a:xfrm>
              <a:off x="474127" y="6018964"/>
              <a:ext cx="157499" cy="337386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97" y="344"/>
                </a:cxn>
                <a:cxn ang="0">
                  <a:pos x="84" y="332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15" h="344">
                  <a:moveTo>
                    <a:pt x="14" y="13"/>
                  </a:moveTo>
                  <a:cubicBezTo>
                    <a:pt x="99" y="93"/>
                    <a:pt x="115" y="228"/>
                    <a:pt x="97" y="344"/>
                  </a:cubicBezTo>
                  <a:cubicBezTo>
                    <a:pt x="97" y="341"/>
                    <a:pt x="84" y="335"/>
                    <a:pt x="84" y="332"/>
                  </a:cubicBezTo>
                  <a:cubicBezTo>
                    <a:pt x="102" y="220"/>
                    <a:pt x="88" y="83"/>
                    <a:pt x="5" y="5"/>
                  </a:cubicBezTo>
                  <a:cubicBezTo>
                    <a:pt x="0" y="0"/>
                    <a:pt x="12" y="11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5" name="Freeform 414"/>
            <p:cNvSpPr>
              <a:spLocks/>
            </p:cNvSpPr>
            <p:nvPr/>
          </p:nvSpPr>
          <p:spPr bwMode="auto">
            <a:xfrm>
              <a:off x="523431" y="6047405"/>
              <a:ext cx="98608" cy="308945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6" name="Freeform 415"/>
            <p:cNvSpPr>
              <a:spLocks/>
            </p:cNvSpPr>
            <p:nvPr/>
          </p:nvSpPr>
          <p:spPr bwMode="auto">
            <a:xfrm>
              <a:off x="442627" y="6069964"/>
              <a:ext cx="145174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6" h="292">
                  <a:moveTo>
                    <a:pt x="12" y="11"/>
                  </a:moveTo>
                  <a:cubicBezTo>
                    <a:pt x="91" y="79"/>
                    <a:pt x="106" y="194"/>
                    <a:pt x="89" y="292"/>
                  </a:cubicBezTo>
                  <a:cubicBezTo>
                    <a:pt x="90" y="289"/>
                    <a:pt x="77" y="285"/>
                    <a:pt x="78" y="282"/>
                  </a:cubicBezTo>
                  <a:cubicBezTo>
                    <a:pt x="94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7" name="Freeform 416"/>
            <p:cNvSpPr>
              <a:spLocks/>
            </p:cNvSpPr>
            <p:nvPr/>
          </p:nvSpPr>
          <p:spPr bwMode="auto">
            <a:xfrm>
              <a:off x="501518" y="5933636"/>
              <a:ext cx="78065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30" y="431"/>
                </a:cxn>
                <a:cxn ang="0">
                  <a:pos x="37" y="414"/>
                </a:cxn>
                <a:cxn ang="0">
                  <a:pos x="54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5" y="298"/>
                    <a:pt x="30" y="431"/>
                  </a:cubicBezTo>
                  <a:cubicBezTo>
                    <a:pt x="29" y="428"/>
                    <a:pt x="37" y="418"/>
                    <a:pt x="37" y="414"/>
                  </a:cubicBezTo>
                  <a:cubicBezTo>
                    <a:pt x="12" y="285"/>
                    <a:pt x="6" y="119"/>
                    <a:pt x="54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8" name="Freeform 417"/>
            <p:cNvSpPr>
              <a:spLocks/>
            </p:cNvSpPr>
            <p:nvPr/>
          </p:nvSpPr>
          <p:spPr bwMode="auto">
            <a:xfrm>
              <a:off x="606974" y="6161175"/>
              <a:ext cx="65739" cy="195175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41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6" y="7"/>
                </a:cxn>
              </a:cxnLst>
              <a:rect l="0" t="0" r="r" b="b"/>
              <a:pathLst>
                <a:path w="48" h="199">
                  <a:moveTo>
                    <a:pt x="6" y="7"/>
                  </a:moveTo>
                  <a:cubicBezTo>
                    <a:pt x="42" y="53"/>
                    <a:pt x="48" y="132"/>
                    <a:pt x="41" y="199"/>
                  </a:cubicBezTo>
                  <a:cubicBezTo>
                    <a:pt x="41" y="197"/>
                    <a:pt x="35" y="194"/>
                    <a:pt x="35" y="192"/>
                  </a:cubicBezTo>
                  <a:cubicBezTo>
                    <a:pt x="43" y="127"/>
                    <a:pt x="37" y="48"/>
                    <a:pt x="2" y="3"/>
                  </a:cubicBezTo>
                  <a:cubicBezTo>
                    <a:pt x="0" y="0"/>
                    <a:pt x="5" y="6"/>
                    <a:pt x="6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9" name="Freeform 418"/>
            <p:cNvSpPr>
              <a:spLocks/>
            </p:cNvSpPr>
            <p:nvPr/>
          </p:nvSpPr>
          <p:spPr bwMode="auto">
            <a:xfrm>
              <a:off x="586430" y="5999348"/>
              <a:ext cx="78066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3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0" name="Freeform 419"/>
            <p:cNvSpPr>
              <a:spLocks/>
            </p:cNvSpPr>
            <p:nvPr/>
          </p:nvSpPr>
          <p:spPr bwMode="auto">
            <a:xfrm>
              <a:off x="652170" y="5965021"/>
              <a:ext cx="113672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3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5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1" name="Freeform 420"/>
            <p:cNvSpPr>
              <a:spLocks/>
            </p:cNvSpPr>
            <p:nvPr/>
          </p:nvSpPr>
          <p:spPr bwMode="auto">
            <a:xfrm>
              <a:off x="615192" y="6011118"/>
              <a:ext cx="64369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2" y="340"/>
                </a:cxn>
                <a:cxn ang="0">
                  <a:pos x="45" y="4"/>
                </a:cxn>
                <a:cxn ang="0">
                  <a:pos x="42" y="12"/>
                </a:cxn>
              </a:cxnLst>
              <a:rect l="0" t="0" r="r" b="b"/>
              <a:pathLst>
                <a:path w="47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3" y="343"/>
                    <a:pt x="12" y="340"/>
                  </a:cubicBezTo>
                  <a:cubicBezTo>
                    <a:pt x="5" y="225"/>
                    <a:pt x="11" y="84"/>
                    <a:pt x="45" y="4"/>
                  </a:cubicBezTo>
                  <a:cubicBezTo>
                    <a:pt x="47" y="0"/>
                    <a:pt x="42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2" name="Freeform 421"/>
            <p:cNvSpPr>
              <a:spLocks/>
            </p:cNvSpPr>
            <p:nvPr/>
          </p:nvSpPr>
          <p:spPr bwMode="auto">
            <a:xfrm>
              <a:off x="691888" y="6047405"/>
              <a:ext cx="99977" cy="308945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3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3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3" name="Freeform 422"/>
            <p:cNvSpPr>
              <a:spLocks/>
            </p:cNvSpPr>
            <p:nvPr/>
          </p:nvSpPr>
          <p:spPr bwMode="auto">
            <a:xfrm>
              <a:off x="543975" y="5971887"/>
              <a:ext cx="78064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2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8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2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4" name="Freeform 423"/>
            <p:cNvSpPr>
              <a:spLocks/>
            </p:cNvSpPr>
            <p:nvPr/>
          </p:nvSpPr>
          <p:spPr bwMode="auto">
            <a:xfrm>
              <a:off x="604236" y="5965021"/>
              <a:ext cx="113673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1" y="399"/>
                </a:cxn>
                <a:cxn ang="0">
                  <a:pos x="61" y="386"/>
                </a:cxn>
                <a:cxn ang="0">
                  <a:pos x="3" y="5"/>
                </a:cxn>
                <a:cxn ang="0">
                  <a:pos x="10" y="14"/>
                </a:cxn>
              </a:cxnLst>
              <a:rect l="0" t="0" r="r" b="b"/>
              <a:pathLst>
                <a:path w="83" h="399">
                  <a:moveTo>
                    <a:pt x="10" y="14"/>
                  </a:moveTo>
                  <a:cubicBezTo>
                    <a:pt x="72" y="107"/>
                    <a:pt x="83" y="265"/>
                    <a:pt x="71" y="399"/>
                  </a:cubicBezTo>
                  <a:cubicBezTo>
                    <a:pt x="71" y="396"/>
                    <a:pt x="61" y="389"/>
                    <a:pt x="61" y="386"/>
                  </a:cubicBezTo>
                  <a:cubicBezTo>
                    <a:pt x="74" y="255"/>
                    <a:pt x="64" y="96"/>
                    <a:pt x="3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5" name="Freeform 424"/>
            <p:cNvSpPr>
              <a:spLocks/>
            </p:cNvSpPr>
            <p:nvPr/>
          </p:nvSpPr>
          <p:spPr bwMode="auto">
            <a:xfrm>
              <a:off x="1616338" y="5920886"/>
              <a:ext cx="301303" cy="432522"/>
            </a:xfrm>
            <a:custGeom>
              <a:avLst/>
              <a:gdLst/>
              <a:ahLst/>
              <a:cxnLst>
                <a:cxn ang="0">
                  <a:pos x="194" y="15"/>
                </a:cxn>
                <a:cxn ang="0">
                  <a:pos x="35" y="441"/>
                </a:cxn>
                <a:cxn ang="0">
                  <a:pos x="58" y="427"/>
                </a:cxn>
                <a:cxn ang="0">
                  <a:pos x="211" y="5"/>
                </a:cxn>
                <a:cxn ang="0">
                  <a:pos x="194" y="15"/>
                </a:cxn>
              </a:cxnLst>
              <a:rect l="0" t="0" r="r" b="b"/>
              <a:pathLst>
                <a:path w="220" h="441">
                  <a:moveTo>
                    <a:pt x="194" y="15"/>
                  </a:moveTo>
                  <a:cubicBezTo>
                    <a:pt x="30" y="118"/>
                    <a:pt x="0" y="293"/>
                    <a:pt x="35" y="441"/>
                  </a:cubicBezTo>
                  <a:cubicBezTo>
                    <a:pt x="34" y="438"/>
                    <a:pt x="59" y="431"/>
                    <a:pt x="58" y="427"/>
                  </a:cubicBezTo>
                  <a:cubicBezTo>
                    <a:pt x="25" y="283"/>
                    <a:pt x="51" y="106"/>
                    <a:pt x="211" y="5"/>
                  </a:cubicBezTo>
                  <a:cubicBezTo>
                    <a:pt x="220" y="0"/>
                    <a:pt x="197" y="14"/>
                    <a:pt x="194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6" name="Freeform 425"/>
            <p:cNvSpPr>
              <a:spLocks/>
            </p:cNvSpPr>
            <p:nvPr/>
          </p:nvSpPr>
          <p:spPr bwMode="auto">
            <a:xfrm>
              <a:off x="1612229" y="5807117"/>
              <a:ext cx="135587" cy="523733"/>
            </a:xfrm>
            <a:custGeom>
              <a:avLst/>
              <a:gdLst/>
              <a:ahLst/>
              <a:cxnLst>
                <a:cxn ang="0">
                  <a:pos x="87" y="19"/>
                </a:cxn>
                <a:cxn ang="0">
                  <a:pos x="15" y="534"/>
                </a:cxn>
                <a:cxn ang="0">
                  <a:pos x="26" y="516"/>
                </a:cxn>
                <a:cxn ang="0">
                  <a:pos x="95" y="6"/>
                </a:cxn>
                <a:cxn ang="0">
                  <a:pos x="87" y="19"/>
                </a:cxn>
              </a:cxnLst>
              <a:rect l="0" t="0" r="r" b="b"/>
              <a:pathLst>
                <a:path w="99" h="534">
                  <a:moveTo>
                    <a:pt x="87" y="19"/>
                  </a:moveTo>
                  <a:cubicBezTo>
                    <a:pt x="13" y="143"/>
                    <a:pt x="0" y="354"/>
                    <a:pt x="15" y="534"/>
                  </a:cubicBezTo>
                  <a:cubicBezTo>
                    <a:pt x="15" y="530"/>
                    <a:pt x="27" y="521"/>
                    <a:pt x="26" y="516"/>
                  </a:cubicBezTo>
                  <a:cubicBezTo>
                    <a:pt x="11" y="342"/>
                    <a:pt x="23" y="128"/>
                    <a:pt x="95" y="6"/>
                  </a:cubicBezTo>
                  <a:cubicBezTo>
                    <a:pt x="99" y="0"/>
                    <a:pt x="89" y="17"/>
                    <a:pt x="87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7" name="Freeform 426"/>
            <p:cNvSpPr>
              <a:spLocks/>
            </p:cNvSpPr>
            <p:nvPr/>
          </p:nvSpPr>
          <p:spPr bwMode="auto">
            <a:xfrm>
              <a:off x="1343797" y="5856155"/>
              <a:ext cx="205433" cy="467830"/>
            </a:xfrm>
            <a:custGeom>
              <a:avLst/>
              <a:gdLst/>
              <a:ahLst/>
              <a:cxnLst>
                <a:cxn ang="0">
                  <a:pos x="130" y="20"/>
                </a:cxn>
                <a:cxn ang="0">
                  <a:pos x="78" y="477"/>
                </a:cxn>
                <a:cxn ang="0">
                  <a:pos x="97" y="459"/>
                </a:cxn>
                <a:cxn ang="0">
                  <a:pos x="143" y="7"/>
                </a:cxn>
                <a:cxn ang="0">
                  <a:pos x="130" y="20"/>
                </a:cxn>
              </a:cxnLst>
              <a:rect l="0" t="0" r="r" b="b"/>
              <a:pathLst>
                <a:path w="150" h="477">
                  <a:moveTo>
                    <a:pt x="130" y="20"/>
                  </a:moveTo>
                  <a:cubicBezTo>
                    <a:pt x="0" y="147"/>
                    <a:pt x="12" y="329"/>
                    <a:pt x="78" y="477"/>
                  </a:cubicBezTo>
                  <a:cubicBezTo>
                    <a:pt x="76" y="473"/>
                    <a:pt x="98" y="462"/>
                    <a:pt x="97" y="459"/>
                  </a:cubicBezTo>
                  <a:cubicBezTo>
                    <a:pt x="33" y="316"/>
                    <a:pt x="16" y="131"/>
                    <a:pt x="143" y="7"/>
                  </a:cubicBezTo>
                  <a:cubicBezTo>
                    <a:pt x="150" y="0"/>
                    <a:pt x="132" y="17"/>
                    <a:pt x="130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8" name="Freeform 427"/>
            <p:cNvSpPr>
              <a:spLocks/>
            </p:cNvSpPr>
            <p:nvPr/>
          </p:nvSpPr>
          <p:spPr bwMode="auto">
            <a:xfrm>
              <a:off x="1416383" y="5833596"/>
              <a:ext cx="301302" cy="433504"/>
            </a:xfrm>
            <a:custGeom>
              <a:avLst/>
              <a:gdLst/>
              <a:ahLst/>
              <a:cxnLst>
                <a:cxn ang="0">
                  <a:pos x="194" y="16"/>
                </a:cxn>
                <a:cxn ang="0">
                  <a:pos x="34" y="442"/>
                </a:cxn>
                <a:cxn ang="0">
                  <a:pos x="58" y="427"/>
                </a:cxn>
                <a:cxn ang="0">
                  <a:pos x="211" y="6"/>
                </a:cxn>
                <a:cxn ang="0">
                  <a:pos x="194" y="16"/>
                </a:cxn>
              </a:cxnLst>
              <a:rect l="0" t="0" r="r" b="b"/>
              <a:pathLst>
                <a:path w="220" h="442">
                  <a:moveTo>
                    <a:pt x="194" y="16"/>
                  </a:moveTo>
                  <a:cubicBezTo>
                    <a:pt x="30" y="119"/>
                    <a:pt x="0" y="293"/>
                    <a:pt x="34" y="442"/>
                  </a:cubicBezTo>
                  <a:cubicBezTo>
                    <a:pt x="33" y="438"/>
                    <a:pt x="59" y="431"/>
                    <a:pt x="58" y="427"/>
                  </a:cubicBezTo>
                  <a:cubicBezTo>
                    <a:pt x="25" y="283"/>
                    <a:pt x="50" y="106"/>
                    <a:pt x="211" y="6"/>
                  </a:cubicBezTo>
                  <a:cubicBezTo>
                    <a:pt x="220" y="0"/>
                    <a:pt x="197" y="14"/>
                    <a:pt x="194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9" name="Freeform 428"/>
            <p:cNvSpPr>
              <a:spLocks/>
            </p:cNvSpPr>
            <p:nvPr/>
          </p:nvSpPr>
          <p:spPr bwMode="auto">
            <a:xfrm>
              <a:off x="1668381" y="5831636"/>
              <a:ext cx="135586" cy="524714"/>
            </a:xfrm>
            <a:custGeom>
              <a:avLst/>
              <a:gdLst/>
              <a:ahLst/>
              <a:cxnLst>
                <a:cxn ang="0">
                  <a:pos x="88" y="20"/>
                </a:cxn>
                <a:cxn ang="0">
                  <a:pos x="16" y="535"/>
                </a:cxn>
                <a:cxn ang="0">
                  <a:pos x="26" y="517"/>
                </a:cxn>
                <a:cxn ang="0">
                  <a:pos x="95" y="7"/>
                </a:cxn>
                <a:cxn ang="0">
                  <a:pos x="88" y="20"/>
                </a:cxn>
              </a:cxnLst>
              <a:rect l="0" t="0" r="r" b="b"/>
              <a:pathLst>
                <a:path w="99" h="535">
                  <a:moveTo>
                    <a:pt x="88" y="20"/>
                  </a:moveTo>
                  <a:cubicBezTo>
                    <a:pt x="14" y="144"/>
                    <a:pt x="0" y="355"/>
                    <a:pt x="16" y="535"/>
                  </a:cubicBezTo>
                  <a:cubicBezTo>
                    <a:pt x="15" y="530"/>
                    <a:pt x="27" y="522"/>
                    <a:pt x="26" y="517"/>
                  </a:cubicBezTo>
                  <a:cubicBezTo>
                    <a:pt x="11" y="343"/>
                    <a:pt x="23" y="129"/>
                    <a:pt x="95" y="7"/>
                  </a:cubicBezTo>
                  <a:cubicBezTo>
                    <a:pt x="99" y="0"/>
                    <a:pt x="89" y="18"/>
                    <a:pt x="88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0" name="Freeform 429"/>
            <p:cNvSpPr>
              <a:spLocks/>
            </p:cNvSpPr>
            <p:nvPr/>
          </p:nvSpPr>
          <p:spPr bwMode="auto">
            <a:xfrm>
              <a:off x="1686185" y="5884598"/>
              <a:ext cx="206804" cy="467828"/>
            </a:xfrm>
            <a:custGeom>
              <a:avLst/>
              <a:gdLst/>
              <a:ahLst/>
              <a:cxnLst>
                <a:cxn ang="0">
                  <a:pos x="130" y="19"/>
                </a:cxn>
                <a:cxn ang="0">
                  <a:pos x="78" y="477"/>
                </a:cxn>
                <a:cxn ang="0">
                  <a:pos x="97" y="458"/>
                </a:cxn>
                <a:cxn ang="0">
                  <a:pos x="144" y="7"/>
                </a:cxn>
                <a:cxn ang="0">
                  <a:pos x="130" y="19"/>
                </a:cxn>
              </a:cxnLst>
              <a:rect l="0" t="0" r="r" b="b"/>
              <a:pathLst>
                <a:path w="151" h="477">
                  <a:moveTo>
                    <a:pt x="130" y="19"/>
                  </a:moveTo>
                  <a:cubicBezTo>
                    <a:pt x="0" y="147"/>
                    <a:pt x="12" y="329"/>
                    <a:pt x="78" y="477"/>
                  </a:cubicBezTo>
                  <a:cubicBezTo>
                    <a:pt x="76" y="473"/>
                    <a:pt x="99" y="462"/>
                    <a:pt x="97" y="458"/>
                  </a:cubicBezTo>
                  <a:cubicBezTo>
                    <a:pt x="33" y="316"/>
                    <a:pt x="17" y="131"/>
                    <a:pt x="144" y="7"/>
                  </a:cubicBezTo>
                  <a:cubicBezTo>
                    <a:pt x="151" y="0"/>
                    <a:pt x="132" y="17"/>
                    <a:pt x="130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1" name="Freeform 430"/>
            <p:cNvSpPr>
              <a:spLocks/>
            </p:cNvSpPr>
            <p:nvPr/>
          </p:nvSpPr>
          <p:spPr bwMode="auto">
            <a:xfrm>
              <a:off x="1436926" y="5734539"/>
              <a:ext cx="236933" cy="593369"/>
            </a:xfrm>
            <a:custGeom>
              <a:avLst/>
              <a:gdLst/>
              <a:ahLst/>
              <a:cxnLst>
                <a:cxn ang="0">
                  <a:pos x="20" y="21"/>
                </a:cxn>
                <a:cxn ang="0">
                  <a:pos x="146" y="605"/>
                </a:cxn>
                <a:cxn ang="0">
                  <a:pos x="128" y="585"/>
                </a:cxn>
                <a:cxn ang="0">
                  <a:pos x="7" y="7"/>
                </a:cxn>
                <a:cxn ang="0">
                  <a:pos x="20" y="21"/>
                </a:cxn>
              </a:cxnLst>
              <a:rect l="0" t="0" r="r" b="b"/>
              <a:pathLst>
                <a:path w="173" h="605">
                  <a:moveTo>
                    <a:pt x="20" y="21"/>
                  </a:moveTo>
                  <a:cubicBezTo>
                    <a:pt x="150" y="162"/>
                    <a:pt x="173" y="401"/>
                    <a:pt x="146" y="605"/>
                  </a:cubicBezTo>
                  <a:cubicBezTo>
                    <a:pt x="147" y="600"/>
                    <a:pt x="127" y="590"/>
                    <a:pt x="128" y="585"/>
                  </a:cubicBezTo>
                  <a:cubicBezTo>
                    <a:pt x="154" y="387"/>
                    <a:pt x="133" y="145"/>
                    <a:pt x="7" y="7"/>
                  </a:cubicBezTo>
                  <a:cubicBezTo>
                    <a:pt x="0" y="0"/>
                    <a:pt x="18" y="19"/>
                    <a:pt x="20" y="2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2" name="Freeform 431"/>
            <p:cNvSpPr>
              <a:spLocks/>
            </p:cNvSpPr>
            <p:nvPr/>
          </p:nvSpPr>
          <p:spPr bwMode="auto">
            <a:xfrm>
              <a:off x="1473904" y="5671770"/>
              <a:ext cx="238303" cy="593369"/>
            </a:xfrm>
            <a:custGeom>
              <a:avLst/>
              <a:gdLst/>
              <a:ahLst/>
              <a:cxnLst>
                <a:cxn ang="0">
                  <a:pos x="21" y="22"/>
                </a:cxn>
                <a:cxn ang="0">
                  <a:pos x="147" y="605"/>
                </a:cxn>
                <a:cxn ang="0">
                  <a:pos x="128" y="585"/>
                </a:cxn>
                <a:cxn ang="0">
                  <a:pos x="7" y="8"/>
                </a:cxn>
                <a:cxn ang="0">
                  <a:pos x="21" y="22"/>
                </a:cxn>
              </a:cxnLst>
              <a:rect l="0" t="0" r="r" b="b"/>
              <a:pathLst>
                <a:path w="174" h="605">
                  <a:moveTo>
                    <a:pt x="21" y="22"/>
                  </a:moveTo>
                  <a:cubicBezTo>
                    <a:pt x="150" y="162"/>
                    <a:pt x="174" y="401"/>
                    <a:pt x="147" y="605"/>
                  </a:cubicBezTo>
                  <a:cubicBezTo>
                    <a:pt x="147" y="600"/>
                    <a:pt x="127" y="590"/>
                    <a:pt x="128" y="585"/>
                  </a:cubicBezTo>
                  <a:cubicBezTo>
                    <a:pt x="154" y="388"/>
                    <a:pt x="134" y="145"/>
                    <a:pt x="7" y="8"/>
                  </a:cubicBezTo>
                  <a:cubicBezTo>
                    <a:pt x="0" y="0"/>
                    <a:pt x="18" y="19"/>
                    <a:pt x="21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3" name="Freeform 432"/>
            <p:cNvSpPr>
              <a:spLocks/>
            </p:cNvSpPr>
            <p:nvPr/>
          </p:nvSpPr>
          <p:spPr bwMode="auto">
            <a:xfrm>
              <a:off x="1514990" y="5616846"/>
              <a:ext cx="106827" cy="716947"/>
            </a:xfrm>
            <a:custGeom>
              <a:avLst/>
              <a:gdLst/>
              <a:ahLst/>
              <a:cxnLst>
                <a:cxn ang="0">
                  <a:pos x="9" y="26"/>
                </a:cxn>
                <a:cxn ang="0">
                  <a:pos x="66" y="731"/>
                </a:cxn>
                <a:cxn ang="0">
                  <a:pos x="57" y="707"/>
                </a:cxn>
                <a:cxn ang="0">
                  <a:pos x="3" y="9"/>
                </a:cxn>
                <a:cxn ang="0">
                  <a:pos x="9" y="26"/>
                </a:cxn>
              </a:cxnLst>
              <a:rect l="0" t="0" r="r" b="b"/>
              <a:pathLst>
                <a:path w="78" h="731">
                  <a:moveTo>
                    <a:pt x="9" y="26"/>
                  </a:moveTo>
                  <a:cubicBezTo>
                    <a:pt x="67" y="196"/>
                    <a:pt x="78" y="485"/>
                    <a:pt x="66" y="731"/>
                  </a:cubicBezTo>
                  <a:cubicBezTo>
                    <a:pt x="66" y="725"/>
                    <a:pt x="57" y="713"/>
                    <a:pt x="57" y="707"/>
                  </a:cubicBezTo>
                  <a:cubicBezTo>
                    <a:pt x="69" y="468"/>
                    <a:pt x="60" y="175"/>
                    <a:pt x="3" y="9"/>
                  </a:cubicBezTo>
                  <a:cubicBezTo>
                    <a:pt x="0" y="0"/>
                    <a:pt x="8" y="23"/>
                    <a:pt x="9" y="2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4" name="Freeform 433"/>
            <p:cNvSpPr>
              <a:spLocks/>
            </p:cNvSpPr>
            <p:nvPr/>
          </p:nvSpPr>
          <p:spPr bwMode="auto">
            <a:xfrm>
              <a:off x="1432817" y="5687462"/>
              <a:ext cx="161608" cy="641426"/>
            </a:xfrm>
            <a:custGeom>
              <a:avLst/>
              <a:gdLst/>
              <a:ahLst/>
              <a:cxnLst>
                <a:cxn ang="0">
                  <a:pos x="16" y="27"/>
                </a:cxn>
                <a:cxn ang="0">
                  <a:pos x="57" y="654"/>
                </a:cxn>
                <a:cxn ang="0">
                  <a:pos x="42" y="629"/>
                </a:cxn>
                <a:cxn ang="0">
                  <a:pos x="5" y="10"/>
                </a:cxn>
                <a:cxn ang="0">
                  <a:pos x="16" y="27"/>
                </a:cxn>
              </a:cxnLst>
              <a:rect l="0" t="0" r="r" b="b"/>
              <a:pathLst>
                <a:path w="118" h="654">
                  <a:moveTo>
                    <a:pt x="16" y="27"/>
                  </a:moveTo>
                  <a:cubicBezTo>
                    <a:pt x="118" y="202"/>
                    <a:pt x="109" y="452"/>
                    <a:pt x="57" y="654"/>
                  </a:cubicBezTo>
                  <a:cubicBezTo>
                    <a:pt x="58" y="649"/>
                    <a:pt x="41" y="634"/>
                    <a:pt x="42" y="629"/>
                  </a:cubicBezTo>
                  <a:cubicBezTo>
                    <a:pt x="92" y="433"/>
                    <a:pt x="105" y="180"/>
                    <a:pt x="5" y="10"/>
                  </a:cubicBezTo>
                  <a:cubicBezTo>
                    <a:pt x="0" y="0"/>
                    <a:pt x="14" y="24"/>
                    <a:pt x="16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5" name="Freeform 434"/>
            <p:cNvSpPr>
              <a:spLocks/>
            </p:cNvSpPr>
            <p:nvPr/>
          </p:nvSpPr>
          <p:spPr bwMode="auto">
            <a:xfrm>
              <a:off x="1238340" y="6006214"/>
              <a:ext cx="135586" cy="296194"/>
            </a:xfrm>
            <a:custGeom>
              <a:avLst/>
              <a:gdLst/>
              <a:ahLst/>
              <a:cxnLst>
                <a:cxn ang="0">
                  <a:pos x="88" y="11"/>
                </a:cxn>
                <a:cxn ang="0">
                  <a:pos x="15" y="302"/>
                </a:cxn>
                <a:cxn ang="0">
                  <a:pos x="26" y="292"/>
                </a:cxn>
                <a:cxn ang="0">
                  <a:pos x="95" y="4"/>
                </a:cxn>
                <a:cxn ang="0">
                  <a:pos x="88" y="11"/>
                </a:cxn>
              </a:cxnLst>
              <a:rect l="0" t="0" r="r" b="b"/>
              <a:pathLst>
                <a:path w="99" h="302">
                  <a:moveTo>
                    <a:pt x="88" y="11"/>
                  </a:moveTo>
                  <a:cubicBezTo>
                    <a:pt x="14" y="81"/>
                    <a:pt x="0" y="200"/>
                    <a:pt x="15" y="302"/>
                  </a:cubicBezTo>
                  <a:cubicBezTo>
                    <a:pt x="15" y="299"/>
                    <a:pt x="27" y="294"/>
                    <a:pt x="26" y="292"/>
                  </a:cubicBezTo>
                  <a:cubicBezTo>
                    <a:pt x="11" y="193"/>
                    <a:pt x="23" y="72"/>
                    <a:pt x="95" y="4"/>
                  </a:cubicBezTo>
                  <a:cubicBezTo>
                    <a:pt x="99" y="0"/>
                    <a:pt x="89" y="10"/>
                    <a:pt x="88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6" name="Freeform 435"/>
            <p:cNvSpPr>
              <a:spLocks/>
            </p:cNvSpPr>
            <p:nvPr/>
          </p:nvSpPr>
          <p:spPr bwMode="auto">
            <a:xfrm>
              <a:off x="1256145" y="5774751"/>
              <a:ext cx="162977" cy="541388"/>
            </a:xfrm>
            <a:custGeom>
              <a:avLst/>
              <a:gdLst/>
              <a:ahLst/>
              <a:cxnLst>
                <a:cxn ang="0">
                  <a:pos x="17" y="23"/>
                </a:cxn>
                <a:cxn ang="0">
                  <a:pos x="56" y="552"/>
                </a:cxn>
                <a:cxn ang="0">
                  <a:pos x="41" y="531"/>
                </a:cxn>
                <a:cxn ang="0">
                  <a:pos x="6" y="8"/>
                </a:cxn>
                <a:cxn ang="0">
                  <a:pos x="17" y="23"/>
                </a:cxn>
              </a:cxnLst>
              <a:rect l="0" t="0" r="r" b="b"/>
              <a:pathLst>
                <a:path w="119" h="552">
                  <a:moveTo>
                    <a:pt x="17" y="23"/>
                  </a:moveTo>
                  <a:cubicBezTo>
                    <a:pt x="119" y="170"/>
                    <a:pt x="109" y="382"/>
                    <a:pt x="56" y="552"/>
                  </a:cubicBezTo>
                  <a:cubicBezTo>
                    <a:pt x="57" y="548"/>
                    <a:pt x="40" y="536"/>
                    <a:pt x="41" y="531"/>
                  </a:cubicBezTo>
                  <a:cubicBezTo>
                    <a:pt x="92" y="366"/>
                    <a:pt x="106" y="152"/>
                    <a:pt x="6" y="8"/>
                  </a:cubicBezTo>
                  <a:cubicBezTo>
                    <a:pt x="0" y="0"/>
                    <a:pt x="15" y="21"/>
                    <a:pt x="17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7" name="Freeform 436"/>
            <p:cNvSpPr>
              <a:spLocks/>
            </p:cNvSpPr>
            <p:nvPr/>
          </p:nvSpPr>
          <p:spPr bwMode="auto">
            <a:xfrm>
              <a:off x="1042493" y="5702174"/>
              <a:ext cx="195847" cy="603177"/>
            </a:xfrm>
            <a:custGeom>
              <a:avLst/>
              <a:gdLst/>
              <a:ahLst/>
              <a:cxnLst>
                <a:cxn ang="0">
                  <a:pos x="56" y="25"/>
                </a:cxn>
                <a:cxn ang="0">
                  <a:pos x="15" y="615"/>
                </a:cxn>
                <a:cxn ang="0">
                  <a:pos x="2" y="592"/>
                </a:cxn>
                <a:cxn ang="0">
                  <a:pos x="47" y="9"/>
                </a:cxn>
                <a:cxn ang="0">
                  <a:pos x="56" y="25"/>
                </a:cxn>
              </a:cxnLst>
              <a:rect l="0" t="0" r="r" b="b"/>
              <a:pathLst>
                <a:path w="143" h="615">
                  <a:moveTo>
                    <a:pt x="56" y="25"/>
                  </a:moveTo>
                  <a:cubicBezTo>
                    <a:pt x="143" y="182"/>
                    <a:pt x="99" y="420"/>
                    <a:pt x="15" y="615"/>
                  </a:cubicBezTo>
                  <a:cubicBezTo>
                    <a:pt x="17" y="610"/>
                    <a:pt x="0" y="597"/>
                    <a:pt x="2" y="592"/>
                  </a:cubicBezTo>
                  <a:cubicBezTo>
                    <a:pt x="83" y="403"/>
                    <a:pt x="132" y="163"/>
                    <a:pt x="47" y="9"/>
                  </a:cubicBezTo>
                  <a:cubicBezTo>
                    <a:pt x="42" y="0"/>
                    <a:pt x="54" y="22"/>
                    <a:pt x="56" y="2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8" name="Freeform 437"/>
            <p:cNvSpPr>
              <a:spLocks/>
            </p:cNvSpPr>
            <p:nvPr/>
          </p:nvSpPr>
          <p:spPr bwMode="auto">
            <a:xfrm>
              <a:off x="1223275" y="5815943"/>
              <a:ext cx="135586" cy="523734"/>
            </a:xfrm>
            <a:custGeom>
              <a:avLst/>
              <a:gdLst/>
              <a:ahLst/>
              <a:cxnLst>
                <a:cxn ang="0">
                  <a:pos x="12" y="19"/>
                </a:cxn>
                <a:cxn ang="0">
                  <a:pos x="84" y="534"/>
                </a:cxn>
                <a:cxn ang="0">
                  <a:pos x="73" y="516"/>
                </a:cxn>
                <a:cxn ang="0">
                  <a:pos x="4" y="7"/>
                </a:cxn>
                <a:cxn ang="0">
                  <a:pos x="12" y="19"/>
                </a:cxn>
              </a:cxnLst>
              <a:rect l="0" t="0" r="r" b="b"/>
              <a:pathLst>
                <a:path w="99" h="534">
                  <a:moveTo>
                    <a:pt x="12" y="19"/>
                  </a:moveTo>
                  <a:cubicBezTo>
                    <a:pt x="86" y="143"/>
                    <a:pt x="99" y="354"/>
                    <a:pt x="84" y="534"/>
                  </a:cubicBezTo>
                  <a:cubicBezTo>
                    <a:pt x="84" y="530"/>
                    <a:pt x="72" y="521"/>
                    <a:pt x="73" y="516"/>
                  </a:cubicBezTo>
                  <a:cubicBezTo>
                    <a:pt x="88" y="342"/>
                    <a:pt x="76" y="128"/>
                    <a:pt x="4" y="7"/>
                  </a:cubicBezTo>
                  <a:cubicBezTo>
                    <a:pt x="0" y="0"/>
                    <a:pt x="10" y="17"/>
                    <a:pt x="12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9" name="Freeform 438"/>
            <p:cNvSpPr>
              <a:spLocks/>
            </p:cNvSpPr>
            <p:nvPr/>
          </p:nvSpPr>
          <p:spPr bwMode="auto">
            <a:xfrm>
              <a:off x="991820" y="5856155"/>
              <a:ext cx="206804" cy="467830"/>
            </a:xfrm>
            <a:custGeom>
              <a:avLst/>
              <a:gdLst/>
              <a:ahLst/>
              <a:cxnLst>
                <a:cxn ang="0">
                  <a:pos x="21" y="19"/>
                </a:cxn>
                <a:cxn ang="0">
                  <a:pos x="73" y="477"/>
                </a:cxn>
                <a:cxn ang="0">
                  <a:pos x="54" y="459"/>
                </a:cxn>
                <a:cxn ang="0">
                  <a:pos x="7" y="7"/>
                </a:cxn>
                <a:cxn ang="0">
                  <a:pos x="21" y="19"/>
                </a:cxn>
              </a:cxnLst>
              <a:rect l="0" t="0" r="r" b="b"/>
              <a:pathLst>
                <a:path w="151" h="477">
                  <a:moveTo>
                    <a:pt x="21" y="19"/>
                  </a:moveTo>
                  <a:cubicBezTo>
                    <a:pt x="151" y="147"/>
                    <a:pt x="138" y="329"/>
                    <a:pt x="73" y="477"/>
                  </a:cubicBezTo>
                  <a:cubicBezTo>
                    <a:pt x="74" y="473"/>
                    <a:pt x="52" y="462"/>
                    <a:pt x="54" y="459"/>
                  </a:cubicBezTo>
                  <a:cubicBezTo>
                    <a:pt x="117" y="316"/>
                    <a:pt x="134" y="131"/>
                    <a:pt x="7" y="7"/>
                  </a:cubicBezTo>
                  <a:cubicBezTo>
                    <a:pt x="0" y="0"/>
                    <a:pt x="18" y="17"/>
                    <a:pt x="21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0" name="Freeform 439"/>
            <p:cNvSpPr>
              <a:spLocks/>
            </p:cNvSpPr>
            <p:nvPr/>
          </p:nvSpPr>
          <p:spPr bwMode="auto">
            <a:xfrm>
              <a:off x="1343797" y="5754154"/>
              <a:ext cx="162976" cy="582581"/>
            </a:xfrm>
            <a:custGeom>
              <a:avLst/>
              <a:gdLst/>
              <a:ahLst/>
              <a:cxnLst>
                <a:cxn ang="0">
                  <a:pos x="103" y="24"/>
                </a:cxn>
                <a:cxn ang="0">
                  <a:pos x="61" y="594"/>
                </a:cxn>
                <a:cxn ang="0">
                  <a:pos x="76" y="572"/>
                </a:cxn>
                <a:cxn ang="0">
                  <a:pos x="114" y="8"/>
                </a:cxn>
                <a:cxn ang="0">
                  <a:pos x="103" y="24"/>
                </a:cxn>
              </a:cxnLst>
              <a:rect l="0" t="0" r="r" b="b"/>
              <a:pathLst>
                <a:path w="119" h="594">
                  <a:moveTo>
                    <a:pt x="103" y="24"/>
                  </a:moveTo>
                  <a:cubicBezTo>
                    <a:pt x="0" y="183"/>
                    <a:pt x="9" y="411"/>
                    <a:pt x="61" y="594"/>
                  </a:cubicBezTo>
                  <a:cubicBezTo>
                    <a:pt x="60" y="590"/>
                    <a:pt x="77" y="576"/>
                    <a:pt x="76" y="572"/>
                  </a:cubicBezTo>
                  <a:cubicBezTo>
                    <a:pt x="26" y="394"/>
                    <a:pt x="13" y="163"/>
                    <a:pt x="114" y="8"/>
                  </a:cubicBezTo>
                  <a:cubicBezTo>
                    <a:pt x="119" y="0"/>
                    <a:pt x="105" y="22"/>
                    <a:pt x="103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1" name="Freeform 440"/>
            <p:cNvSpPr>
              <a:spLocks/>
            </p:cNvSpPr>
            <p:nvPr/>
          </p:nvSpPr>
          <p:spPr bwMode="auto">
            <a:xfrm>
              <a:off x="767213" y="5725713"/>
              <a:ext cx="238303" cy="510983"/>
            </a:xfrm>
            <a:custGeom>
              <a:avLst/>
              <a:gdLst/>
              <a:ahLst/>
              <a:cxnLst>
                <a:cxn ang="0">
                  <a:pos x="153" y="19"/>
                </a:cxn>
                <a:cxn ang="0">
                  <a:pos x="27" y="521"/>
                </a:cxn>
                <a:cxn ang="0">
                  <a:pos x="46" y="504"/>
                </a:cxn>
                <a:cxn ang="0">
                  <a:pos x="167" y="7"/>
                </a:cxn>
                <a:cxn ang="0">
                  <a:pos x="153" y="19"/>
                </a:cxn>
              </a:cxnLst>
              <a:rect l="0" t="0" r="r" b="b"/>
              <a:pathLst>
                <a:path w="174" h="521">
                  <a:moveTo>
                    <a:pt x="153" y="19"/>
                  </a:moveTo>
                  <a:cubicBezTo>
                    <a:pt x="24" y="140"/>
                    <a:pt x="0" y="346"/>
                    <a:pt x="27" y="521"/>
                  </a:cubicBezTo>
                  <a:cubicBezTo>
                    <a:pt x="27" y="517"/>
                    <a:pt x="47" y="508"/>
                    <a:pt x="46" y="504"/>
                  </a:cubicBezTo>
                  <a:cubicBezTo>
                    <a:pt x="20" y="334"/>
                    <a:pt x="40" y="125"/>
                    <a:pt x="167" y="7"/>
                  </a:cubicBezTo>
                  <a:cubicBezTo>
                    <a:pt x="174" y="0"/>
                    <a:pt x="156" y="17"/>
                    <a:pt x="15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2" name="Freeform 441"/>
            <p:cNvSpPr>
              <a:spLocks/>
            </p:cNvSpPr>
            <p:nvPr/>
          </p:nvSpPr>
          <p:spPr bwMode="auto">
            <a:xfrm>
              <a:off x="1058928" y="5917944"/>
              <a:ext cx="219129" cy="432522"/>
            </a:xfrm>
            <a:custGeom>
              <a:avLst/>
              <a:gdLst/>
              <a:ahLst/>
              <a:cxnLst>
                <a:cxn ang="0">
                  <a:pos x="142" y="15"/>
                </a:cxn>
                <a:cxn ang="0">
                  <a:pos x="25" y="441"/>
                </a:cxn>
                <a:cxn ang="0">
                  <a:pos x="42" y="427"/>
                </a:cxn>
                <a:cxn ang="0">
                  <a:pos x="154" y="5"/>
                </a:cxn>
                <a:cxn ang="0">
                  <a:pos x="142" y="15"/>
                </a:cxn>
              </a:cxnLst>
              <a:rect l="0" t="0" r="r" b="b"/>
              <a:pathLst>
                <a:path w="160" h="441">
                  <a:moveTo>
                    <a:pt x="142" y="15"/>
                  </a:moveTo>
                  <a:cubicBezTo>
                    <a:pt x="22" y="118"/>
                    <a:pt x="0" y="293"/>
                    <a:pt x="25" y="441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7" y="106"/>
                    <a:pt x="154" y="5"/>
                  </a:cubicBezTo>
                  <a:cubicBezTo>
                    <a:pt x="160" y="0"/>
                    <a:pt x="144" y="14"/>
                    <a:pt x="142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3" name="Freeform 442"/>
            <p:cNvSpPr>
              <a:spLocks/>
            </p:cNvSpPr>
            <p:nvPr/>
          </p:nvSpPr>
          <p:spPr bwMode="auto">
            <a:xfrm>
              <a:off x="978124" y="5804174"/>
              <a:ext cx="98609" cy="523733"/>
            </a:xfrm>
            <a:custGeom>
              <a:avLst/>
              <a:gdLst/>
              <a:ahLst/>
              <a:cxnLst>
                <a:cxn ang="0">
                  <a:pos x="64" y="19"/>
                </a:cxn>
                <a:cxn ang="0">
                  <a:pos x="11" y="534"/>
                </a:cxn>
                <a:cxn ang="0">
                  <a:pos x="19" y="516"/>
                </a:cxn>
                <a:cxn ang="0">
                  <a:pos x="69" y="6"/>
                </a:cxn>
                <a:cxn ang="0">
                  <a:pos x="64" y="19"/>
                </a:cxn>
              </a:cxnLst>
              <a:rect l="0" t="0" r="r" b="b"/>
              <a:pathLst>
                <a:path w="72" h="534">
                  <a:moveTo>
                    <a:pt x="64" y="19"/>
                  </a:moveTo>
                  <a:cubicBezTo>
                    <a:pt x="10" y="143"/>
                    <a:pt x="0" y="354"/>
                    <a:pt x="11" y="534"/>
                  </a:cubicBezTo>
                  <a:cubicBezTo>
                    <a:pt x="11" y="530"/>
                    <a:pt x="19" y="521"/>
                    <a:pt x="19" y="516"/>
                  </a:cubicBezTo>
                  <a:cubicBezTo>
                    <a:pt x="8" y="342"/>
                    <a:pt x="16" y="128"/>
                    <a:pt x="69" y="6"/>
                  </a:cubicBezTo>
                  <a:cubicBezTo>
                    <a:pt x="72" y="0"/>
                    <a:pt x="65" y="17"/>
                    <a:pt x="64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4" name="Freeform 443"/>
            <p:cNvSpPr>
              <a:spLocks/>
            </p:cNvSpPr>
            <p:nvPr/>
          </p:nvSpPr>
          <p:spPr bwMode="auto">
            <a:xfrm>
              <a:off x="780908" y="5856155"/>
              <a:ext cx="150652" cy="467830"/>
            </a:xfrm>
            <a:custGeom>
              <a:avLst/>
              <a:gdLst/>
              <a:ahLst/>
              <a:cxnLst>
                <a:cxn ang="0">
                  <a:pos x="95" y="20"/>
                </a:cxn>
                <a:cxn ang="0">
                  <a:pos x="57" y="477"/>
                </a:cxn>
                <a:cxn ang="0">
                  <a:pos x="71" y="459"/>
                </a:cxn>
                <a:cxn ang="0">
                  <a:pos x="104" y="7"/>
                </a:cxn>
                <a:cxn ang="0">
                  <a:pos x="95" y="20"/>
                </a:cxn>
              </a:cxnLst>
              <a:rect l="0" t="0" r="r" b="b"/>
              <a:pathLst>
                <a:path w="110" h="477">
                  <a:moveTo>
                    <a:pt x="95" y="20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6" y="473"/>
                    <a:pt x="72" y="463"/>
                    <a:pt x="71" y="459"/>
                  </a:cubicBezTo>
                  <a:cubicBezTo>
                    <a:pt x="24" y="316"/>
                    <a:pt x="12" y="131"/>
                    <a:pt x="104" y="7"/>
                  </a:cubicBezTo>
                  <a:cubicBezTo>
                    <a:pt x="110" y="0"/>
                    <a:pt x="96" y="17"/>
                    <a:pt x="9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5" name="Freeform 444"/>
            <p:cNvSpPr>
              <a:spLocks/>
            </p:cNvSpPr>
            <p:nvPr/>
          </p:nvSpPr>
          <p:spPr bwMode="auto">
            <a:xfrm>
              <a:off x="834321" y="5833596"/>
              <a:ext cx="219129" cy="433504"/>
            </a:xfrm>
            <a:custGeom>
              <a:avLst/>
              <a:gdLst/>
              <a:ahLst/>
              <a:cxnLst>
                <a:cxn ang="0">
                  <a:pos x="141" y="16"/>
                </a:cxn>
                <a:cxn ang="0">
                  <a:pos x="25" y="442"/>
                </a:cxn>
                <a:cxn ang="0">
                  <a:pos x="42" y="427"/>
                </a:cxn>
                <a:cxn ang="0">
                  <a:pos x="153" y="6"/>
                </a:cxn>
                <a:cxn ang="0">
                  <a:pos x="141" y="16"/>
                </a:cxn>
              </a:cxnLst>
              <a:rect l="0" t="0" r="r" b="b"/>
              <a:pathLst>
                <a:path w="160" h="442">
                  <a:moveTo>
                    <a:pt x="141" y="16"/>
                  </a:moveTo>
                  <a:cubicBezTo>
                    <a:pt x="21" y="119"/>
                    <a:pt x="0" y="293"/>
                    <a:pt x="25" y="442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7" y="106"/>
                    <a:pt x="153" y="6"/>
                  </a:cubicBezTo>
                  <a:cubicBezTo>
                    <a:pt x="160" y="0"/>
                    <a:pt x="143" y="14"/>
                    <a:pt x="14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6" name="Freeform 445"/>
            <p:cNvSpPr>
              <a:spLocks/>
            </p:cNvSpPr>
            <p:nvPr/>
          </p:nvSpPr>
          <p:spPr bwMode="auto">
            <a:xfrm>
              <a:off x="1271209" y="5810058"/>
              <a:ext cx="98609" cy="523734"/>
            </a:xfrm>
            <a:custGeom>
              <a:avLst/>
              <a:gdLst/>
              <a:ahLst/>
              <a:cxnLst>
                <a:cxn ang="0">
                  <a:pos x="64" y="19"/>
                </a:cxn>
                <a:cxn ang="0">
                  <a:pos x="11" y="534"/>
                </a:cxn>
                <a:cxn ang="0">
                  <a:pos x="19" y="516"/>
                </a:cxn>
                <a:cxn ang="0">
                  <a:pos x="69" y="6"/>
                </a:cxn>
                <a:cxn ang="0">
                  <a:pos x="64" y="19"/>
                </a:cxn>
              </a:cxnLst>
              <a:rect l="0" t="0" r="r" b="b"/>
              <a:pathLst>
                <a:path w="72" h="534">
                  <a:moveTo>
                    <a:pt x="64" y="19"/>
                  </a:moveTo>
                  <a:cubicBezTo>
                    <a:pt x="10" y="143"/>
                    <a:pt x="0" y="354"/>
                    <a:pt x="11" y="534"/>
                  </a:cubicBezTo>
                  <a:cubicBezTo>
                    <a:pt x="11" y="530"/>
                    <a:pt x="19" y="521"/>
                    <a:pt x="19" y="516"/>
                  </a:cubicBezTo>
                  <a:cubicBezTo>
                    <a:pt x="8" y="342"/>
                    <a:pt x="17" y="128"/>
                    <a:pt x="69" y="6"/>
                  </a:cubicBezTo>
                  <a:cubicBezTo>
                    <a:pt x="72" y="0"/>
                    <a:pt x="65" y="17"/>
                    <a:pt x="64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7" name="Freeform 446"/>
            <p:cNvSpPr>
              <a:spLocks/>
            </p:cNvSpPr>
            <p:nvPr/>
          </p:nvSpPr>
          <p:spPr bwMode="auto">
            <a:xfrm>
              <a:off x="1283536" y="5862040"/>
              <a:ext cx="150650" cy="467830"/>
            </a:xfrm>
            <a:custGeom>
              <a:avLst/>
              <a:gdLst/>
              <a:ahLst/>
              <a:cxnLst>
                <a:cxn ang="0">
                  <a:pos x="95" y="19"/>
                </a:cxn>
                <a:cxn ang="0">
                  <a:pos x="57" y="477"/>
                </a:cxn>
                <a:cxn ang="0">
                  <a:pos x="71" y="459"/>
                </a:cxn>
                <a:cxn ang="0">
                  <a:pos x="105" y="7"/>
                </a:cxn>
                <a:cxn ang="0">
                  <a:pos x="95" y="19"/>
                </a:cxn>
              </a:cxnLst>
              <a:rect l="0" t="0" r="r" b="b"/>
              <a:pathLst>
                <a:path w="110" h="477">
                  <a:moveTo>
                    <a:pt x="95" y="19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6" y="473"/>
                    <a:pt x="72" y="462"/>
                    <a:pt x="71" y="459"/>
                  </a:cubicBezTo>
                  <a:cubicBezTo>
                    <a:pt x="25" y="316"/>
                    <a:pt x="12" y="131"/>
                    <a:pt x="105" y="7"/>
                  </a:cubicBezTo>
                  <a:cubicBezTo>
                    <a:pt x="110" y="0"/>
                    <a:pt x="97" y="17"/>
                    <a:pt x="95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8" name="Freeform 447"/>
            <p:cNvSpPr>
              <a:spLocks/>
            </p:cNvSpPr>
            <p:nvPr/>
          </p:nvSpPr>
          <p:spPr bwMode="auto">
            <a:xfrm>
              <a:off x="876777" y="5731597"/>
              <a:ext cx="173935" cy="59336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7" y="605"/>
                </a:cxn>
                <a:cxn ang="0">
                  <a:pos x="93" y="585"/>
                </a:cxn>
                <a:cxn ang="0">
                  <a:pos x="5" y="7"/>
                </a:cxn>
                <a:cxn ang="0">
                  <a:pos x="15" y="22"/>
                </a:cxn>
              </a:cxnLst>
              <a:rect l="0" t="0" r="r" b="b"/>
              <a:pathLst>
                <a:path w="127" h="605">
                  <a:moveTo>
                    <a:pt x="15" y="22"/>
                  </a:moveTo>
                  <a:cubicBezTo>
                    <a:pt x="109" y="162"/>
                    <a:pt x="127" y="401"/>
                    <a:pt x="107" y="605"/>
                  </a:cubicBezTo>
                  <a:cubicBezTo>
                    <a:pt x="107" y="600"/>
                    <a:pt x="93" y="590"/>
                    <a:pt x="93" y="585"/>
                  </a:cubicBezTo>
                  <a:cubicBezTo>
                    <a:pt x="112" y="387"/>
                    <a:pt x="97" y="145"/>
                    <a:pt x="5" y="7"/>
                  </a:cubicBezTo>
                  <a:cubicBezTo>
                    <a:pt x="0" y="0"/>
                    <a:pt x="13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59" name="Freeform 448"/>
            <p:cNvSpPr>
              <a:spLocks/>
            </p:cNvSpPr>
            <p:nvPr/>
          </p:nvSpPr>
          <p:spPr bwMode="auto">
            <a:xfrm>
              <a:off x="1179449" y="5645289"/>
              <a:ext cx="280760" cy="674773"/>
            </a:xfrm>
            <a:custGeom>
              <a:avLst/>
              <a:gdLst/>
              <a:ahLst/>
              <a:cxnLst>
                <a:cxn ang="0">
                  <a:pos x="176" y="28"/>
                </a:cxn>
                <a:cxn ang="0">
                  <a:pos x="97" y="688"/>
                </a:cxn>
                <a:cxn ang="0">
                  <a:pos x="123" y="662"/>
                </a:cxn>
                <a:cxn ang="0">
                  <a:pos x="195" y="10"/>
                </a:cxn>
                <a:cxn ang="0">
                  <a:pos x="176" y="28"/>
                </a:cxn>
              </a:cxnLst>
              <a:rect l="0" t="0" r="r" b="b"/>
              <a:pathLst>
                <a:path w="205" h="688">
                  <a:moveTo>
                    <a:pt x="176" y="28"/>
                  </a:moveTo>
                  <a:cubicBezTo>
                    <a:pt x="0" y="213"/>
                    <a:pt x="12" y="476"/>
                    <a:pt x="97" y="688"/>
                  </a:cubicBezTo>
                  <a:cubicBezTo>
                    <a:pt x="95" y="683"/>
                    <a:pt x="125" y="667"/>
                    <a:pt x="123" y="662"/>
                  </a:cubicBezTo>
                  <a:cubicBezTo>
                    <a:pt x="41" y="456"/>
                    <a:pt x="22" y="190"/>
                    <a:pt x="195" y="10"/>
                  </a:cubicBezTo>
                  <a:cubicBezTo>
                    <a:pt x="205" y="0"/>
                    <a:pt x="180" y="25"/>
                    <a:pt x="176" y="2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0" name="Freeform 449"/>
            <p:cNvSpPr>
              <a:spLocks/>
            </p:cNvSpPr>
            <p:nvPr/>
          </p:nvSpPr>
          <p:spPr bwMode="auto">
            <a:xfrm>
              <a:off x="1101385" y="5631558"/>
              <a:ext cx="172564" cy="593369"/>
            </a:xfrm>
            <a:custGeom>
              <a:avLst/>
              <a:gdLst/>
              <a:ahLst/>
              <a:cxnLst>
                <a:cxn ang="0">
                  <a:pos x="15" y="21"/>
                </a:cxn>
                <a:cxn ang="0">
                  <a:pos x="107" y="605"/>
                </a:cxn>
                <a:cxn ang="0">
                  <a:pos x="93" y="585"/>
                </a:cxn>
                <a:cxn ang="0">
                  <a:pos x="5" y="7"/>
                </a:cxn>
                <a:cxn ang="0">
                  <a:pos x="15" y="21"/>
                </a:cxn>
              </a:cxnLst>
              <a:rect l="0" t="0" r="r" b="b"/>
              <a:pathLst>
                <a:path w="126" h="605">
                  <a:moveTo>
                    <a:pt x="15" y="21"/>
                  </a:moveTo>
                  <a:cubicBezTo>
                    <a:pt x="109" y="162"/>
                    <a:pt x="126" y="401"/>
                    <a:pt x="107" y="605"/>
                  </a:cubicBezTo>
                  <a:cubicBezTo>
                    <a:pt x="107" y="600"/>
                    <a:pt x="92" y="590"/>
                    <a:pt x="93" y="585"/>
                  </a:cubicBezTo>
                  <a:cubicBezTo>
                    <a:pt x="112" y="387"/>
                    <a:pt x="97" y="145"/>
                    <a:pt x="5" y="7"/>
                  </a:cubicBezTo>
                  <a:cubicBezTo>
                    <a:pt x="0" y="0"/>
                    <a:pt x="13" y="19"/>
                    <a:pt x="15" y="2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1" name="Freeform 450"/>
            <p:cNvSpPr>
              <a:spLocks/>
            </p:cNvSpPr>
            <p:nvPr/>
          </p:nvSpPr>
          <p:spPr bwMode="auto">
            <a:xfrm>
              <a:off x="864451" y="5625673"/>
              <a:ext cx="269803" cy="708119"/>
            </a:xfrm>
            <a:custGeom>
              <a:avLst/>
              <a:gdLst/>
              <a:ahLst/>
              <a:cxnLst>
                <a:cxn ang="0">
                  <a:pos x="23" y="26"/>
                </a:cxn>
                <a:cxn ang="0">
                  <a:pos x="166" y="722"/>
                </a:cxn>
                <a:cxn ang="0">
                  <a:pos x="145" y="698"/>
                </a:cxn>
                <a:cxn ang="0">
                  <a:pos x="8" y="9"/>
                </a:cxn>
                <a:cxn ang="0">
                  <a:pos x="23" y="26"/>
                </a:cxn>
              </a:cxnLst>
              <a:rect l="0" t="0" r="r" b="b"/>
              <a:pathLst>
                <a:path w="197" h="722">
                  <a:moveTo>
                    <a:pt x="23" y="26"/>
                  </a:moveTo>
                  <a:cubicBezTo>
                    <a:pt x="170" y="194"/>
                    <a:pt x="197" y="479"/>
                    <a:pt x="166" y="722"/>
                  </a:cubicBezTo>
                  <a:cubicBezTo>
                    <a:pt x="167" y="716"/>
                    <a:pt x="144" y="705"/>
                    <a:pt x="145" y="698"/>
                  </a:cubicBezTo>
                  <a:cubicBezTo>
                    <a:pt x="174" y="463"/>
                    <a:pt x="152" y="173"/>
                    <a:pt x="8" y="9"/>
                  </a:cubicBezTo>
                  <a:cubicBezTo>
                    <a:pt x="0" y="0"/>
                    <a:pt x="21" y="23"/>
                    <a:pt x="23" y="2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2" name="Freeform 451"/>
            <p:cNvSpPr>
              <a:spLocks/>
            </p:cNvSpPr>
            <p:nvPr/>
          </p:nvSpPr>
          <p:spPr bwMode="auto">
            <a:xfrm>
              <a:off x="845277" y="5687462"/>
              <a:ext cx="119152" cy="641426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42" y="654"/>
                </a:cxn>
                <a:cxn ang="0">
                  <a:pos x="31" y="629"/>
                </a:cxn>
                <a:cxn ang="0">
                  <a:pos x="4" y="10"/>
                </a:cxn>
                <a:cxn ang="0">
                  <a:pos x="12" y="27"/>
                </a:cxn>
              </a:cxnLst>
              <a:rect l="0" t="0" r="r" b="b"/>
              <a:pathLst>
                <a:path w="87" h="654">
                  <a:moveTo>
                    <a:pt x="12" y="27"/>
                  </a:moveTo>
                  <a:cubicBezTo>
                    <a:pt x="87" y="202"/>
                    <a:pt x="80" y="452"/>
                    <a:pt x="42" y="654"/>
                  </a:cubicBezTo>
                  <a:cubicBezTo>
                    <a:pt x="43" y="649"/>
                    <a:pt x="30" y="634"/>
                    <a:pt x="31" y="629"/>
                  </a:cubicBezTo>
                  <a:cubicBezTo>
                    <a:pt x="68" y="433"/>
                    <a:pt x="77" y="180"/>
                    <a:pt x="4" y="10"/>
                  </a:cubicBezTo>
                  <a:cubicBezTo>
                    <a:pt x="0" y="0"/>
                    <a:pt x="11" y="24"/>
                    <a:pt x="12" y="2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3" name="Freeform 452"/>
            <p:cNvSpPr>
              <a:spLocks/>
            </p:cNvSpPr>
            <p:nvPr/>
          </p:nvSpPr>
          <p:spPr bwMode="auto">
            <a:xfrm>
              <a:off x="704213" y="6006214"/>
              <a:ext cx="98608" cy="296194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11" y="302"/>
                </a:cxn>
                <a:cxn ang="0">
                  <a:pos x="19" y="292"/>
                </a:cxn>
                <a:cxn ang="0">
                  <a:pos x="69" y="4"/>
                </a:cxn>
                <a:cxn ang="0">
                  <a:pos x="64" y="11"/>
                </a:cxn>
              </a:cxnLst>
              <a:rect l="0" t="0" r="r" b="b"/>
              <a:pathLst>
                <a:path w="72" h="302">
                  <a:moveTo>
                    <a:pt x="64" y="11"/>
                  </a:moveTo>
                  <a:cubicBezTo>
                    <a:pt x="10" y="81"/>
                    <a:pt x="0" y="200"/>
                    <a:pt x="11" y="302"/>
                  </a:cubicBezTo>
                  <a:cubicBezTo>
                    <a:pt x="11" y="299"/>
                    <a:pt x="19" y="294"/>
                    <a:pt x="19" y="292"/>
                  </a:cubicBezTo>
                  <a:cubicBezTo>
                    <a:pt x="8" y="193"/>
                    <a:pt x="17" y="72"/>
                    <a:pt x="69" y="4"/>
                  </a:cubicBezTo>
                  <a:cubicBezTo>
                    <a:pt x="72" y="0"/>
                    <a:pt x="65" y="10"/>
                    <a:pt x="64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4" name="Freeform 453"/>
            <p:cNvSpPr>
              <a:spLocks/>
            </p:cNvSpPr>
            <p:nvPr/>
          </p:nvSpPr>
          <p:spPr bwMode="auto">
            <a:xfrm>
              <a:off x="717909" y="5774751"/>
              <a:ext cx="117781" cy="541388"/>
            </a:xfrm>
            <a:custGeom>
              <a:avLst/>
              <a:gdLst/>
              <a:ahLst/>
              <a:cxnLst>
                <a:cxn ang="0">
                  <a:pos x="12" y="23"/>
                </a:cxn>
                <a:cxn ang="0">
                  <a:pos x="40" y="552"/>
                </a:cxn>
                <a:cxn ang="0">
                  <a:pos x="30" y="531"/>
                </a:cxn>
                <a:cxn ang="0">
                  <a:pos x="4" y="8"/>
                </a:cxn>
                <a:cxn ang="0">
                  <a:pos x="12" y="23"/>
                </a:cxn>
              </a:cxnLst>
              <a:rect l="0" t="0" r="r" b="b"/>
              <a:pathLst>
                <a:path w="86" h="552">
                  <a:moveTo>
                    <a:pt x="12" y="23"/>
                  </a:moveTo>
                  <a:cubicBezTo>
                    <a:pt x="86" y="170"/>
                    <a:pt x="79" y="382"/>
                    <a:pt x="40" y="552"/>
                  </a:cubicBezTo>
                  <a:cubicBezTo>
                    <a:pt x="41" y="548"/>
                    <a:pt x="29" y="536"/>
                    <a:pt x="30" y="531"/>
                  </a:cubicBezTo>
                  <a:cubicBezTo>
                    <a:pt x="67" y="366"/>
                    <a:pt x="77" y="152"/>
                    <a:pt x="4" y="8"/>
                  </a:cubicBezTo>
                  <a:cubicBezTo>
                    <a:pt x="0" y="0"/>
                    <a:pt x="10" y="21"/>
                    <a:pt x="12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5" name="Freeform 454"/>
            <p:cNvSpPr>
              <a:spLocks/>
            </p:cNvSpPr>
            <p:nvPr/>
          </p:nvSpPr>
          <p:spPr bwMode="auto">
            <a:xfrm>
              <a:off x="563149" y="5645289"/>
              <a:ext cx="172564" cy="593368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106" y="605"/>
                </a:cxn>
                <a:cxn ang="0">
                  <a:pos x="93" y="585"/>
                </a:cxn>
                <a:cxn ang="0">
                  <a:pos x="5" y="8"/>
                </a:cxn>
                <a:cxn ang="0">
                  <a:pos x="15" y="22"/>
                </a:cxn>
              </a:cxnLst>
              <a:rect l="0" t="0" r="r" b="b"/>
              <a:pathLst>
                <a:path w="126" h="605">
                  <a:moveTo>
                    <a:pt x="15" y="22"/>
                  </a:moveTo>
                  <a:cubicBezTo>
                    <a:pt x="109" y="162"/>
                    <a:pt x="126" y="401"/>
                    <a:pt x="106" y="605"/>
                  </a:cubicBezTo>
                  <a:cubicBezTo>
                    <a:pt x="107" y="600"/>
                    <a:pt x="92" y="590"/>
                    <a:pt x="93" y="585"/>
                  </a:cubicBezTo>
                  <a:cubicBezTo>
                    <a:pt x="112" y="388"/>
                    <a:pt x="97" y="145"/>
                    <a:pt x="5" y="8"/>
                  </a:cubicBezTo>
                  <a:cubicBezTo>
                    <a:pt x="0" y="0"/>
                    <a:pt x="13" y="19"/>
                    <a:pt x="15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6" name="Freeform 455"/>
            <p:cNvSpPr>
              <a:spLocks/>
            </p:cNvSpPr>
            <p:nvPr/>
          </p:nvSpPr>
          <p:spPr bwMode="auto">
            <a:xfrm>
              <a:off x="693257" y="5815943"/>
              <a:ext cx="98608" cy="523734"/>
            </a:xfrm>
            <a:custGeom>
              <a:avLst/>
              <a:gdLst/>
              <a:ahLst/>
              <a:cxnLst>
                <a:cxn ang="0">
                  <a:pos x="8" y="19"/>
                </a:cxn>
                <a:cxn ang="0">
                  <a:pos x="61" y="534"/>
                </a:cxn>
                <a:cxn ang="0">
                  <a:pos x="53" y="516"/>
                </a:cxn>
                <a:cxn ang="0">
                  <a:pos x="3" y="7"/>
                </a:cxn>
                <a:cxn ang="0">
                  <a:pos x="8" y="19"/>
                </a:cxn>
              </a:cxnLst>
              <a:rect l="0" t="0" r="r" b="b"/>
              <a:pathLst>
                <a:path w="72" h="534">
                  <a:moveTo>
                    <a:pt x="8" y="19"/>
                  </a:moveTo>
                  <a:cubicBezTo>
                    <a:pt x="62" y="143"/>
                    <a:pt x="72" y="354"/>
                    <a:pt x="61" y="534"/>
                  </a:cubicBezTo>
                  <a:cubicBezTo>
                    <a:pt x="61" y="530"/>
                    <a:pt x="53" y="521"/>
                    <a:pt x="53" y="516"/>
                  </a:cubicBezTo>
                  <a:cubicBezTo>
                    <a:pt x="64" y="342"/>
                    <a:pt x="56" y="128"/>
                    <a:pt x="3" y="7"/>
                  </a:cubicBezTo>
                  <a:cubicBezTo>
                    <a:pt x="0" y="0"/>
                    <a:pt x="7" y="17"/>
                    <a:pt x="8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7" name="Freeform 456"/>
            <p:cNvSpPr>
              <a:spLocks/>
            </p:cNvSpPr>
            <p:nvPr/>
          </p:nvSpPr>
          <p:spPr bwMode="auto">
            <a:xfrm>
              <a:off x="524801" y="5856155"/>
              <a:ext cx="150652" cy="467830"/>
            </a:xfrm>
            <a:custGeom>
              <a:avLst/>
              <a:gdLst/>
              <a:ahLst/>
              <a:cxnLst>
                <a:cxn ang="0">
                  <a:pos x="15" y="20"/>
                </a:cxn>
                <a:cxn ang="0">
                  <a:pos x="53" y="477"/>
                </a:cxn>
                <a:cxn ang="0">
                  <a:pos x="39" y="459"/>
                </a:cxn>
                <a:cxn ang="0">
                  <a:pos x="5" y="7"/>
                </a:cxn>
                <a:cxn ang="0">
                  <a:pos x="15" y="20"/>
                </a:cxn>
              </a:cxnLst>
              <a:rect l="0" t="0" r="r" b="b"/>
              <a:pathLst>
                <a:path w="110" h="477">
                  <a:moveTo>
                    <a:pt x="15" y="20"/>
                  </a:moveTo>
                  <a:cubicBezTo>
                    <a:pt x="110" y="147"/>
                    <a:pt x="101" y="329"/>
                    <a:pt x="53" y="477"/>
                  </a:cubicBezTo>
                  <a:cubicBezTo>
                    <a:pt x="54" y="473"/>
                    <a:pt x="38" y="462"/>
                    <a:pt x="39" y="459"/>
                  </a:cubicBezTo>
                  <a:cubicBezTo>
                    <a:pt x="85" y="316"/>
                    <a:pt x="98" y="131"/>
                    <a:pt x="5" y="7"/>
                  </a:cubicBezTo>
                  <a:cubicBezTo>
                    <a:pt x="0" y="0"/>
                    <a:pt x="13" y="17"/>
                    <a:pt x="1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8" name="Freeform 457"/>
            <p:cNvSpPr>
              <a:spLocks/>
            </p:cNvSpPr>
            <p:nvPr/>
          </p:nvSpPr>
          <p:spPr bwMode="auto">
            <a:xfrm>
              <a:off x="780908" y="5754154"/>
              <a:ext cx="119151" cy="582581"/>
            </a:xfrm>
            <a:custGeom>
              <a:avLst/>
              <a:gdLst/>
              <a:ahLst/>
              <a:cxnLst>
                <a:cxn ang="0">
                  <a:pos x="75" y="24"/>
                </a:cxn>
                <a:cxn ang="0">
                  <a:pos x="45" y="594"/>
                </a:cxn>
                <a:cxn ang="0">
                  <a:pos x="55" y="572"/>
                </a:cxn>
                <a:cxn ang="0">
                  <a:pos x="83" y="8"/>
                </a:cxn>
                <a:cxn ang="0">
                  <a:pos x="75" y="24"/>
                </a:cxn>
              </a:cxnLst>
              <a:rect l="0" t="0" r="r" b="b"/>
              <a:pathLst>
                <a:path w="87" h="594">
                  <a:moveTo>
                    <a:pt x="75" y="24"/>
                  </a:moveTo>
                  <a:cubicBezTo>
                    <a:pt x="0" y="183"/>
                    <a:pt x="7" y="411"/>
                    <a:pt x="45" y="594"/>
                  </a:cubicBezTo>
                  <a:cubicBezTo>
                    <a:pt x="44" y="590"/>
                    <a:pt x="56" y="576"/>
                    <a:pt x="55" y="572"/>
                  </a:cubicBezTo>
                  <a:cubicBezTo>
                    <a:pt x="19" y="394"/>
                    <a:pt x="10" y="163"/>
                    <a:pt x="83" y="8"/>
                  </a:cubicBezTo>
                  <a:cubicBezTo>
                    <a:pt x="87" y="0"/>
                    <a:pt x="76" y="22"/>
                    <a:pt x="75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69" name="Freeform 458"/>
            <p:cNvSpPr>
              <a:spLocks/>
            </p:cNvSpPr>
            <p:nvPr/>
          </p:nvSpPr>
          <p:spPr bwMode="auto">
            <a:xfrm>
              <a:off x="634365" y="5643327"/>
              <a:ext cx="173934" cy="593369"/>
            </a:xfrm>
            <a:custGeom>
              <a:avLst/>
              <a:gdLst/>
              <a:ahLst/>
              <a:cxnLst>
                <a:cxn ang="0">
                  <a:pos x="112" y="22"/>
                </a:cxn>
                <a:cxn ang="0">
                  <a:pos x="20" y="605"/>
                </a:cxn>
                <a:cxn ang="0">
                  <a:pos x="34" y="585"/>
                </a:cxn>
                <a:cxn ang="0">
                  <a:pos x="122" y="8"/>
                </a:cxn>
                <a:cxn ang="0">
                  <a:pos x="112" y="22"/>
                </a:cxn>
              </a:cxnLst>
              <a:rect l="0" t="0" r="r" b="b"/>
              <a:pathLst>
                <a:path w="127" h="605">
                  <a:moveTo>
                    <a:pt x="112" y="22"/>
                  </a:moveTo>
                  <a:cubicBezTo>
                    <a:pt x="18" y="163"/>
                    <a:pt x="0" y="402"/>
                    <a:pt x="20" y="605"/>
                  </a:cubicBezTo>
                  <a:cubicBezTo>
                    <a:pt x="20" y="600"/>
                    <a:pt x="34" y="590"/>
                    <a:pt x="34" y="585"/>
                  </a:cubicBezTo>
                  <a:cubicBezTo>
                    <a:pt x="15" y="388"/>
                    <a:pt x="29" y="145"/>
                    <a:pt x="122" y="8"/>
                  </a:cubicBezTo>
                  <a:cubicBezTo>
                    <a:pt x="127" y="0"/>
                    <a:pt x="114" y="19"/>
                    <a:pt x="112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0" name="Freeform 459"/>
            <p:cNvSpPr>
              <a:spLocks/>
            </p:cNvSpPr>
            <p:nvPr/>
          </p:nvSpPr>
          <p:spPr bwMode="auto">
            <a:xfrm>
              <a:off x="1931336" y="5724731"/>
              <a:ext cx="236934" cy="510983"/>
            </a:xfrm>
            <a:custGeom>
              <a:avLst/>
              <a:gdLst/>
              <a:ahLst/>
              <a:cxnLst>
                <a:cxn ang="0">
                  <a:pos x="153" y="19"/>
                </a:cxn>
                <a:cxn ang="0">
                  <a:pos x="27" y="521"/>
                </a:cxn>
                <a:cxn ang="0">
                  <a:pos x="45" y="504"/>
                </a:cxn>
                <a:cxn ang="0">
                  <a:pos x="166" y="7"/>
                </a:cxn>
                <a:cxn ang="0">
                  <a:pos x="153" y="19"/>
                </a:cxn>
              </a:cxnLst>
              <a:rect l="0" t="0" r="r" b="b"/>
              <a:pathLst>
                <a:path w="173" h="521">
                  <a:moveTo>
                    <a:pt x="153" y="19"/>
                  </a:moveTo>
                  <a:cubicBezTo>
                    <a:pt x="23" y="140"/>
                    <a:pt x="0" y="346"/>
                    <a:pt x="27" y="521"/>
                  </a:cubicBezTo>
                  <a:cubicBezTo>
                    <a:pt x="26" y="517"/>
                    <a:pt x="46" y="508"/>
                    <a:pt x="45" y="504"/>
                  </a:cubicBezTo>
                  <a:cubicBezTo>
                    <a:pt x="19" y="334"/>
                    <a:pt x="40" y="125"/>
                    <a:pt x="166" y="7"/>
                  </a:cubicBezTo>
                  <a:cubicBezTo>
                    <a:pt x="173" y="0"/>
                    <a:pt x="155" y="17"/>
                    <a:pt x="153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1" name="Freeform 460"/>
            <p:cNvSpPr>
              <a:spLocks/>
            </p:cNvSpPr>
            <p:nvPr/>
          </p:nvSpPr>
          <p:spPr bwMode="auto">
            <a:xfrm>
              <a:off x="1943662" y="5855174"/>
              <a:ext cx="150651" cy="467830"/>
            </a:xfrm>
            <a:custGeom>
              <a:avLst/>
              <a:gdLst/>
              <a:ahLst/>
              <a:cxnLst>
                <a:cxn ang="0">
                  <a:pos x="95" y="20"/>
                </a:cxn>
                <a:cxn ang="0">
                  <a:pos x="57" y="477"/>
                </a:cxn>
                <a:cxn ang="0">
                  <a:pos x="71" y="459"/>
                </a:cxn>
                <a:cxn ang="0">
                  <a:pos x="105" y="7"/>
                </a:cxn>
                <a:cxn ang="0">
                  <a:pos x="95" y="20"/>
                </a:cxn>
              </a:cxnLst>
              <a:rect l="0" t="0" r="r" b="b"/>
              <a:pathLst>
                <a:path w="110" h="477">
                  <a:moveTo>
                    <a:pt x="95" y="20"/>
                  </a:moveTo>
                  <a:cubicBezTo>
                    <a:pt x="0" y="147"/>
                    <a:pt x="9" y="329"/>
                    <a:pt x="57" y="477"/>
                  </a:cubicBezTo>
                  <a:cubicBezTo>
                    <a:pt x="56" y="473"/>
                    <a:pt x="72" y="463"/>
                    <a:pt x="71" y="459"/>
                  </a:cubicBezTo>
                  <a:cubicBezTo>
                    <a:pt x="24" y="316"/>
                    <a:pt x="12" y="131"/>
                    <a:pt x="105" y="7"/>
                  </a:cubicBezTo>
                  <a:cubicBezTo>
                    <a:pt x="110" y="0"/>
                    <a:pt x="96" y="17"/>
                    <a:pt x="9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2" name="Freeform 461"/>
            <p:cNvSpPr>
              <a:spLocks/>
            </p:cNvSpPr>
            <p:nvPr/>
          </p:nvSpPr>
          <p:spPr bwMode="auto">
            <a:xfrm>
              <a:off x="1997074" y="5832617"/>
              <a:ext cx="219130" cy="433502"/>
            </a:xfrm>
            <a:custGeom>
              <a:avLst/>
              <a:gdLst/>
              <a:ahLst/>
              <a:cxnLst>
                <a:cxn ang="0">
                  <a:pos x="141" y="16"/>
                </a:cxn>
                <a:cxn ang="0">
                  <a:pos x="25" y="442"/>
                </a:cxn>
                <a:cxn ang="0">
                  <a:pos x="42" y="427"/>
                </a:cxn>
                <a:cxn ang="0">
                  <a:pos x="154" y="6"/>
                </a:cxn>
                <a:cxn ang="0">
                  <a:pos x="141" y="16"/>
                </a:cxn>
              </a:cxnLst>
              <a:rect l="0" t="0" r="r" b="b"/>
              <a:pathLst>
                <a:path w="160" h="442">
                  <a:moveTo>
                    <a:pt x="141" y="16"/>
                  </a:moveTo>
                  <a:cubicBezTo>
                    <a:pt x="22" y="119"/>
                    <a:pt x="0" y="293"/>
                    <a:pt x="25" y="442"/>
                  </a:cubicBezTo>
                  <a:cubicBezTo>
                    <a:pt x="24" y="438"/>
                    <a:pt x="43" y="431"/>
                    <a:pt x="42" y="427"/>
                  </a:cubicBezTo>
                  <a:cubicBezTo>
                    <a:pt x="18" y="283"/>
                    <a:pt x="37" y="106"/>
                    <a:pt x="154" y="6"/>
                  </a:cubicBezTo>
                  <a:cubicBezTo>
                    <a:pt x="160" y="0"/>
                    <a:pt x="143" y="14"/>
                    <a:pt x="14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3" name="Freeform 462"/>
            <p:cNvSpPr>
              <a:spLocks/>
            </p:cNvSpPr>
            <p:nvPr/>
          </p:nvSpPr>
          <p:spPr bwMode="auto">
            <a:xfrm>
              <a:off x="1866968" y="6005233"/>
              <a:ext cx="99977" cy="296194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12" y="302"/>
                </a:cxn>
                <a:cxn ang="0">
                  <a:pos x="19" y="292"/>
                </a:cxn>
                <a:cxn ang="0">
                  <a:pos x="70" y="4"/>
                </a:cxn>
                <a:cxn ang="0">
                  <a:pos x="64" y="11"/>
                </a:cxn>
              </a:cxnLst>
              <a:rect l="0" t="0" r="r" b="b"/>
              <a:pathLst>
                <a:path w="73" h="302">
                  <a:moveTo>
                    <a:pt x="64" y="11"/>
                  </a:moveTo>
                  <a:cubicBezTo>
                    <a:pt x="10" y="81"/>
                    <a:pt x="0" y="200"/>
                    <a:pt x="12" y="302"/>
                  </a:cubicBezTo>
                  <a:cubicBezTo>
                    <a:pt x="11" y="299"/>
                    <a:pt x="20" y="294"/>
                    <a:pt x="19" y="292"/>
                  </a:cubicBezTo>
                  <a:cubicBezTo>
                    <a:pt x="9" y="193"/>
                    <a:pt x="17" y="72"/>
                    <a:pt x="70" y="4"/>
                  </a:cubicBezTo>
                  <a:cubicBezTo>
                    <a:pt x="73" y="0"/>
                    <a:pt x="65" y="10"/>
                    <a:pt x="64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4" name="Freeform 463"/>
            <p:cNvSpPr>
              <a:spLocks/>
            </p:cNvSpPr>
            <p:nvPr/>
          </p:nvSpPr>
          <p:spPr bwMode="auto">
            <a:xfrm>
              <a:off x="1880662" y="5773770"/>
              <a:ext cx="117783" cy="541387"/>
            </a:xfrm>
            <a:custGeom>
              <a:avLst/>
              <a:gdLst/>
              <a:ahLst/>
              <a:cxnLst>
                <a:cxn ang="0">
                  <a:pos x="12" y="23"/>
                </a:cxn>
                <a:cxn ang="0">
                  <a:pos x="41" y="552"/>
                </a:cxn>
                <a:cxn ang="0">
                  <a:pos x="30" y="531"/>
                </a:cxn>
                <a:cxn ang="0">
                  <a:pos x="4" y="8"/>
                </a:cxn>
                <a:cxn ang="0">
                  <a:pos x="12" y="23"/>
                </a:cxn>
              </a:cxnLst>
              <a:rect l="0" t="0" r="r" b="b"/>
              <a:pathLst>
                <a:path w="86" h="552">
                  <a:moveTo>
                    <a:pt x="12" y="23"/>
                  </a:moveTo>
                  <a:cubicBezTo>
                    <a:pt x="86" y="170"/>
                    <a:pt x="79" y="382"/>
                    <a:pt x="41" y="552"/>
                  </a:cubicBezTo>
                  <a:cubicBezTo>
                    <a:pt x="42" y="548"/>
                    <a:pt x="29" y="536"/>
                    <a:pt x="30" y="531"/>
                  </a:cubicBezTo>
                  <a:cubicBezTo>
                    <a:pt x="67" y="366"/>
                    <a:pt x="77" y="152"/>
                    <a:pt x="4" y="8"/>
                  </a:cubicBezTo>
                  <a:cubicBezTo>
                    <a:pt x="0" y="0"/>
                    <a:pt x="11" y="21"/>
                    <a:pt x="12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5" name="Freeform 464"/>
            <p:cNvSpPr>
              <a:spLocks/>
            </p:cNvSpPr>
            <p:nvPr/>
          </p:nvSpPr>
          <p:spPr bwMode="auto">
            <a:xfrm>
              <a:off x="1856010" y="5814963"/>
              <a:ext cx="98609" cy="523733"/>
            </a:xfrm>
            <a:custGeom>
              <a:avLst/>
              <a:gdLst/>
              <a:ahLst/>
              <a:cxnLst>
                <a:cxn ang="0">
                  <a:pos x="9" y="19"/>
                </a:cxn>
                <a:cxn ang="0">
                  <a:pos x="61" y="534"/>
                </a:cxn>
                <a:cxn ang="0">
                  <a:pos x="53" y="516"/>
                </a:cxn>
                <a:cxn ang="0">
                  <a:pos x="3" y="7"/>
                </a:cxn>
                <a:cxn ang="0">
                  <a:pos x="9" y="19"/>
                </a:cxn>
              </a:cxnLst>
              <a:rect l="0" t="0" r="r" b="b"/>
              <a:pathLst>
                <a:path w="72" h="534">
                  <a:moveTo>
                    <a:pt x="9" y="19"/>
                  </a:moveTo>
                  <a:cubicBezTo>
                    <a:pt x="63" y="143"/>
                    <a:pt x="72" y="354"/>
                    <a:pt x="61" y="534"/>
                  </a:cubicBezTo>
                  <a:cubicBezTo>
                    <a:pt x="62" y="530"/>
                    <a:pt x="53" y="521"/>
                    <a:pt x="53" y="516"/>
                  </a:cubicBezTo>
                  <a:cubicBezTo>
                    <a:pt x="64" y="342"/>
                    <a:pt x="56" y="128"/>
                    <a:pt x="3" y="7"/>
                  </a:cubicBezTo>
                  <a:cubicBezTo>
                    <a:pt x="0" y="0"/>
                    <a:pt x="8" y="17"/>
                    <a:pt x="9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6" name="Freeform 465"/>
            <p:cNvSpPr>
              <a:spLocks/>
            </p:cNvSpPr>
            <p:nvPr/>
          </p:nvSpPr>
          <p:spPr bwMode="auto">
            <a:xfrm>
              <a:off x="1687556" y="5855174"/>
              <a:ext cx="150650" cy="467830"/>
            </a:xfrm>
            <a:custGeom>
              <a:avLst/>
              <a:gdLst/>
              <a:ahLst/>
              <a:cxnLst>
                <a:cxn ang="0">
                  <a:pos x="15" y="20"/>
                </a:cxn>
                <a:cxn ang="0">
                  <a:pos x="53" y="477"/>
                </a:cxn>
                <a:cxn ang="0">
                  <a:pos x="39" y="459"/>
                </a:cxn>
                <a:cxn ang="0">
                  <a:pos x="5" y="7"/>
                </a:cxn>
                <a:cxn ang="0">
                  <a:pos x="15" y="20"/>
                </a:cxn>
              </a:cxnLst>
              <a:rect l="0" t="0" r="r" b="b"/>
              <a:pathLst>
                <a:path w="110" h="477">
                  <a:moveTo>
                    <a:pt x="15" y="20"/>
                  </a:moveTo>
                  <a:cubicBezTo>
                    <a:pt x="110" y="147"/>
                    <a:pt x="101" y="329"/>
                    <a:pt x="53" y="477"/>
                  </a:cubicBezTo>
                  <a:cubicBezTo>
                    <a:pt x="54" y="473"/>
                    <a:pt x="38" y="462"/>
                    <a:pt x="39" y="459"/>
                  </a:cubicBezTo>
                  <a:cubicBezTo>
                    <a:pt x="86" y="316"/>
                    <a:pt x="98" y="131"/>
                    <a:pt x="5" y="7"/>
                  </a:cubicBezTo>
                  <a:cubicBezTo>
                    <a:pt x="0" y="0"/>
                    <a:pt x="13" y="17"/>
                    <a:pt x="15" y="2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7" name="Freeform 466"/>
            <p:cNvSpPr>
              <a:spLocks/>
            </p:cNvSpPr>
            <p:nvPr/>
          </p:nvSpPr>
          <p:spPr bwMode="auto">
            <a:xfrm>
              <a:off x="1943662" y="5753174"/>
              <a:ext cx="119151" cy="582581"/>
            </a:xfrm>
            <a:custGeom>
              <a:avLst/>
              <a:gdLst/>
              <a:ahLst/>
              <a:cxnLst>
                <a:cxn ang="0">
                  <a:pos x="75" y="24"/>
                </a:cxn>
                <a:cxn ang="0">
                  <a:pos x="45" y="594"/>
                </a:cxn>
                <a:cxn ang="0">
                  <a:pos x="56" y="572"/>
                </a:cxn>
                <a:cxn ang="0">
                  <a:pos x="83" y="8"/>
                </a:cxn>
                <a:cxn ang="0">
                  <a:pos x="75" y="24"/>
                </a:cxn>
              </a:cxnLst>
              <a:rect l="0" t="0" r="r" b="b"/>
              <a:pathLst>
                <a:path w="87" h="594">
                  <a:moveTo>
                    <a:pt x="75" y="24"/>
                  </a:moveTo>
                  <a:cubicBezTo>
                    <a:pt x="0" y="183"/>
                    <a:pt x="7" y="411"/>
                    <a:pt x="45" y="594"/>
                  </a:cubicBezTo>
                  <a:cubicBezTo>
                    <a:pt x="44" y="590"/>
                    <a:pt x="57" y="576"/>
                    <a:pt x="56" y="572"/>
                  </a:cubicBezTo>
                  <a:cubicBezTo>
                    <a:pt x="19" y="394"/>
                    <a:pt x="10" y="163"/>
                    <a:pt x="83" y="8"/>
                  </a:cubicBezTo>
                  <a:cubicBezTo>
                    <a:pt x="87" y="0"/>
                    <a:pt x="77" y="22"/>
                    <a:pt x="75" y="2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8" name="Freeform 467"/>
            <p:cNvSpPr>
              <a:spLocks/>
            </p:cNvSpPr>
            <p:nvPr/>
          </p:nvSpPr>
          <p:spPr bwMode="auto">
            <a:xfrm>
              <a:off x="1798489" y="5642347"/>
              <a:ext cx="172564" cy="593368"/>
            </a:xfrm>
            <a:custGeom>
              <a:avLst/>
              <a:gdLst/>
              <a:ahLst/>
              <a:cxnLst>
                <a:cxn ang="0">
                  <a:pos x="111" y="22"/>
                </a:cxn>
                <a:cxn ang="0">
                  <a:pos x="19" y="605"/>
                </a:cxn>
                <a:cxn ang="0">
                  <a:pos x="33" y="585"/>
                </a:cxn>
                <a:cxn ang="0">
                  <a:pos x="121" y="8"/>
                </a:cxn>
                <a:cxn ang="0">
                  <a:pos x="111" y="22"/>
                </a:cxn>
              </a:cxnLst>
              <a:rect l="0" t="0" r="r" b="b"/>
              <a:pathLst>
                <a:path w="126" h="605">
                  <a:moveTo>
                    <a:pt x="111" y="22"/>
                  </a:moveTo>
                  <a:cubicBezTo>
                    <a:pt x="17" y="163"/>
                    <a:pt x="0" y="402"/>
                    <a:pt x="19" y="605"/>
                  </a:cubicBezTo>
                  <a:cubicBezTo>
                    <a:pt x="19" y="600"/>
                    <a:pt x="34" y="590"/>
                    <a:pt x="33" y="585"/>
                  </a:cubicBezTo>
                  <a:cubicBezTo>
                    <a:pt x="14" y="388"/>
                    <a:pt x="29" y="145"/>
                    <a:pt x="121" y="8"/>
                  </a:cubicBezTo>
                  <a:cubicBezTo>
                    <a:pt x="126" y="0"/>
                    <a:pt x="113" y="19"/>
                    <a:pt x="111" y="2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9" name="Freeform 468"/>
            <p:cNvSpPr>
              <a:spLocks/>
            </p:cNvSpPr>
            <p:nvPr/>
          </p:nvSpPr>
          <p:spPr bwMode="auto">
            <a:xfrm>
              <a:off x="2638028" y="6069964"/>
              <a:ext cx="198585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2" y="292"/>
                </a:cxn>
                <a:cxn ang="0">
                  <a:pos x="107" y="282"/>
                </a:cxn>
                <a:cxn ang="0">
                  <a:pos x="6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5" y="79"/>
                    <a:pt x="145" y="194"/>
                    <a:pt x="122" y="292"/>
                  </a:cubicBezTo>
                  <a:cubicBezTo>
                    <a:pt x="123" y="289"/>
                    <a:pt x="106" y="285"/>
                    <a:pt x="107" y="282"/>
                  </a:cubicBezTo>
                  <a:cubicBezTo>
                    <a:pt x="129" y="187"/>
                    <a:pt x="112" y="70"/>
                    <a:pt x="6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0" name="Freeform 469"/>
            <p:cNvSpPr>
              <a:spLocks/>
            </p:cNvSpPr>
            <p:nvPr/>
          </p:nvSpPr>
          <p:spPr bwMode="auto">
            <a:xfrm>
              <a:off x="2750332" y="6011118"/>
              <a:ext cx="89021" cy="345232"/>
            </a:xfrm>
            <a:custGeom>
              <a:avLst/>
              <a:gdLst/>
              <a:ahLst/>
              <a:cxnLst>
                <a:cxn ang="0">
                  <a:pos x="8" y="12"/>
                </a:cxn>
                <a:cxn ang="0">
                  <a:pos x="55" y="352"/>
                </a:cxn>
                <a:cxn ang="0">
                  <a:pos x="48" y="340"/>
                </a:cxn>
                <a:cxn ang="0">
                  <a:pos x="2" y="4"/>
                </a:cxn>
                <a:cxn ang="0">
                  <a:pos x="8" y="12"/>
                </a:cxn>
              </a:cxnLst>
              <a:rect l="0" t="0" r="r" b="b"/>
              <a:pathLst>
                <a:path w="65" h="352">
                  <a:moveTo>
                    <a:pt x="8" y="12"/>
                  </a:moveTo>
                  <a:cubicBezTo>
                    <a:pt x="56" y="94"/>
                    <a:pt x="65" y="233"/>
                    <a:pt x="55" y="352"/>
                  </a:cubicBezTo>
                  <a:cubicBezTo>
                    <a:pt x="55" y="349"/>
                    <a:pt x="48" y="343"/>
                    <a:pt x="48" y="340"/>
                  </a:cubicBezTo>
                  <a:cubicBezTo>
                    <a:pt x="58" y="225"/>
                    <a:pt x="50" y="84"/>
                    <a:pt x="2" y="4"/>
                  </a:cubicBezTo>
                  <a:cubicBezTo>
                    <a:pt x="0" y="0"/>
                    <a:pt x="7" y="11"/>
                    <a:pt x="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1" name="Freeform 470"/>
            <p:cNvSpPr>
              <a:spLocks/>
            </p:cNvSpPr>
            <p:nvPr/>
          </p:nvSpPr>
          <p:spPr bwMode="auto">
            <a:xfrm>
              <a:off x="2880440" y="6047405"/>
              <a:ext cx="136956" cy="308945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6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00" h="315">
                  <a:moveTo>
                    <a:pt x="14" y="13"/>
                  </a:moveTo>
                  <a:cubicBezTo>
                    <a:pt x="100" y="97"/>
                    <a:pt x="92" y="218"/>
                    <a:pt x="48" y="315"/>
                  </a:cubicBezTo>
                  <a:cubicBezTo>
                    <a:pt x="49" y="312"/>
                    <a:pt x="35" y="305"/>
                    <a:pt x="36" y="303"/>
                  </a:cubicBezTo>
                  <a:cubicBezTo>
                    <a:pt x="78" y="209"/>
                    <a:pt x="89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2" name="Freeform 471"/>
            <p:cNvSpPr>
              <a:spLocks/>
            </p:cNvSpPr>
            <p:nvPr/>
          </p:nvSpPr>
          <p:spPr bwMode="auto">
            <a:xfrm>
              <a:off x="2770875" y="6069964"/>
              <a:ext cx="198586" cy="286386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22" y="292"/>
                </a:cxn>
                <a:cxn ang="0">
                  <a:pos x="106" y="282"/>
                </a:cxn>
                <a:cxn ang="0">
                  <a:pos x="5" y="4"/>
                </a:cxn>
                <a:cxn ang="0">
                  <a:pos x="17" y="11"/>
                </a:cxn>
              </a:cxnLst>
              <a:rect l="0" t="0" r="r" b="b"/>
              <a:pathLst>
                <a:path w="145" h="292">
                  <a:moveTo>
                    <a:pt x="17" y="11"/>
                  </a:moveTo>
                  <a:cubicBezTo>
                    <a:pt x="125" y="79"/>
                    <a:pt x="145" y="194"/>
                    <a:pt x="122" y="292"/>
                  </a:cubicBezTo>
                  <a:cubicBezTo>
                    <a:pt x="123" y="289"/>
                    <a:pt x="106" y="285"/>
                    <a:pt x="106" y="282"/>
                  </a:cubicBezTo>
                  <a:cubicBezTo>
                    <a:pt x="128" y="187"/>
                    <a:pt x="111" y="70"/>
                    <a:pt x="5" y="4"/>
                  </a:cubicBezTo>
                  <a:cubicBezTo>
                    <a:pt x="0" y="0"/>
                    <a:pt x="15" y="10"/>
                    <a:pt x="17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3" name="Freeform 472"/>
            <p:cNvSpPr>
              <a:spLocks/>
            </p:cNvSpPr>
            <p:nvPr/>
          </p:nvSpPr>
          <p:spPr bwMode="auto">
            <a:xfrm>
              <a:off x="2713353" y="6011118"/>
              <a:ext cx="89021" cy="345232"/>
            </a:xfrm>
            <a:custGeom>
              <a:avLst/>
              <a:gdLst/>
              <a:ahLst/>
              <a:cxnLst>
                <a:cxn ang="0">
                  <a:pos x="7" y="12"/>
                </a:cxn>
                <a:cxn ang="0">
                  <a:pos x="55" y="352"/>
                </a:cxn>
                <a:cxn ang="0">
                  <a:pos x="48" y="340"/>
                </a:cxn>
                <a:cxn ang="0">
                  <a:pos x="2" y="4"/>
                </a:cxn>
                <a:cxn ang="0">
                  <a:pos x="7" y="12"/>
                </a:cxn>
              </a:cxnLst>
              <a:rect l="0" t="0" r="r" b="b"/>
              <a:pathLst>
                <a:path w="65" h="352">
                  <a:moveTo>
                    <a:pt x="7" y="12"/>
                  </a:moveTo>
                  <a:cubicBezTo>
                    <a:pt x="56" y="94"/>
                    <a:pt x="65" y="233"/>
                    <a:pt x="55" y="352"/>
                  </a:cubicBezTo>
                  <a:cubicBezTo>
                    <a:pt x="55" y="349"/>
                    <a:pt x="48" y="343"/>
                    <a:pt x="48" y="340"/>
                  </a:cubicBezTo>
                  <a:cubicBezTo>
                    <a:pt x="58" y="225"/>
                    <a:pt x="50" y="84"/>
                    <a:pt x="2" y="4"/>
                  </a:cubicBezTo>
                  <a:cubicBezTo>
                    <a:pt x="0" y="0"/>
                    <a:pt x="6" y="11"/>
                    <a:pt x="7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4" name="Freeform 473"/>
            <p:cNvSpPr>
              <a:spLocks/>
            </p:cNvSpPr>
            <p:nvPr/>
          </p:nvSpPr>
          <p:spPr bwMode="auto">
            <a:xfrm>
              <a:off x="2654462" y="6047405"/>
              <a:ext cx="136956" cy="308945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48" y="315"/>
                </a:cxn>
                <a:cxn ang="0">
                  <a:pos x="36" y="303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00" h="315">
                  <a:moveTo>
                    <a:pt x="14" y="13"/>
                  </a:moveTo>
                  <a:cubicBezTo>
                    <a:pt x="100" y="97"/>
                    <a:pt x="92" y="218"/>
                    <a:pt x="48" y="315"/>
                  </a:cubicBezTo>
                  <a:cubicBezTo>
                    <a:pt x="49" y="312"/>
                    <a:pt x="34" y="305"/>
                    <a:pt x="36" y="303"/>
                  </a:cubicBezTo>
                  <a:cubicBezTo>
                    <a:pt x="78" y="209"/>
                    <a:pt x="89" y="87"/>
                    <a:pt x="5" y="5"/>
                  </a:cubicBezTo>
                  <a:cubicBezTo>
                    <a:pt x="0" y="0"/>
                    <a:pt x="12" y="12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5" name="Freeform 474"/>
            <p:cNvSpPr>
              <a:spLocks/>
            </p:cNvSpPr>
            <p:nvPr/>
          </p:nvSpPr>
          <p:spPr bwMode="auto">
            <a:xfrm>
              <a:off x="2798265" y="5965021"/>
              <a:ext cx="157500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5" h="399">
                  <a:moveTo>
                    <a:pt x="101" y="14"/>
                  </a:moveTo>
                  <a:cubicBezTo>
                    <a:pt x="16" y="107"/>
                    <a:pt x="0" y="265"/>
                    <a:pt x="18" y="399"/>
                  </a:cubicBezTo>
                  <a:cubicBezTo>
                    <a:pt x="18" y="395"/>
                    <a:pt x="31" y="389"/>
                    <a:pt x="30" y="386"/>
                  </a:cubicBezTo>
                  <a:cubicBezTo>
                    <a:pt x="13" y="255"/>
                    <a:pt x="27" y="96"/>
                    <a:pt x="110" y="5"/>
                  </a:cubicBezTo>
                  <a:cubicBezTo>
                    <a:pt x="115" y="0"/>
                    <a:pt x="103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6" name="Freeform 475"/>
            <p:cNvSpPr>
              <a:spLocks/>
            </p:cNvSpPr>
            <p:nvPr/>
          </p:nvSpPr>
          <p:spPr bwMode="auto">
            <a:xfrm>
              <a:off x="2773614" y="5965021"/>
              <a:ext cx="157499" cy="391329"/>
            </a:xfrm>
            <a:custGeom>
              <a:avLst/>
              <a:gdLst/>
              <a:ahLst/>
              <a:cxnLst>
                <a:cxn ang="0">
                  <a:pos x="101" y="14"/>
                </a:cxn>
                <a:cxn ang="0">
                  <a:pos x="18" y="399"/>
                </a:cxn>
                <a:cxn ang="0">
                  <a:pos x="30" y="386"/>
                </a:cxn>
                <a:cxn ang="0">
                  <a:pos x="110" y="5"/>
                </a:cxn>
                <a:cxn ang="0">
                  <a:pos x="101" y="14"/>
                </a:cxn>
              </a:cxnLst>
              <a:rect l="0" t="0" r="r" b="b"/>
              <a:pathLst>
                <a:path w="115" h="399">
                  <a:moveTo>
                    <a:pt x="101" y="14"/>
                  </a:moveTo>
                  <a:cubicBezTo>
                    <a:pt x="16" y="107"/>
                    <a:pt x="0" y="265"/>
                    <a:pt x="18" y="399"/>
                  </a:cubicBezTo>
                  <a:cubicBezTo>
                    <a:pt x="18" y="396"/>
                    <a:pt x="31" y="389"/>
                    <a:pt x="30" y="386"/>
                  </a:cubicBezTo>
                  <a:cubicBezTo>
                    <a:pt x="13" y="255"/>
                    <a:pt x="27" y="96"/>
                    <a:pt x="110" y="5"/>
                  </a:cubicBezTo>
                  <a:cubicBezTo>
                    <a:pt x="115" y="0"/>
                    <a:pt x="103" y="13"/>
                    <a:pt x="101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7" name="Freeform 476"/>
            <p:cNvSpPr>
              <a:spLocks/>
            </p:cNvSpPr>
            <p:nvPr/>
          </p:nvSpPr>
          <p:spPr bwMode="auto">
            <a:xfrm>
              <a:off x="2833874" y="5882636"/>
              <a:ext cx="69849" cy="473714"/>
            </a:xfrm>
            <a:custGeom>
              <a:avLst/>
              <a:gdLst/>
              <a:ahLst/>
              <a:cxnLst>
                <a:cxn ang="0">
                  <a:pos x="45" y="18"/>
                </a:cxn>
                <a:cxn ang="0">
                  <a:pos x="8" y="483"/>
                </a:cxn>
                <a:cxn ang="0">
                  <a:pos x="13" y="467"/>
                </a:cxn>
                <a:cxn ang="0">
                  <a:pos x="49" y="7"/>
                </a:cxn>
                <a:cxn ang="0">
                  <a:pos x="45" y="18"/>
                </a:cxn>
              </a:cxnLst>
              <a:rect l="0" t="0" r="r" b="b"/>
              <a:pathLst>
                <a:path w="51" h="483">
                  <a:moveTo>
                    <a:pt x="45" y="18"/>
                  </a:moveTo>
                  <a:cubicBezTo>
                    <a:pt x="7" y="130"/>
                    <a:pt x="0" y="320"/>
                    <a:pt x="8" y="483"/>
                  </a:cubicBezTo>
                  <a:cubicBezTo>
                    <a:pt x="7" y="479"/>
                    <a:pt x="13" y="471"/>
                    <a:pt x="13" y="467"/>
                  </a:cubicBezTo>
                  <a:cubicBezTo>
                    <a:pt x="5" y="310"/>
                    <a:pt x="11" y="116"/>
                    <a:pt x="49" y="7"/>
                  </a:cubicBezTo>
                  <a:cubicBezTo>
                    <a:pt x="51" y="0"/>
                    <a:pt x="46" y="16"/>
                    <a:pt x="45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8" name="Freeform 477"/>
            <p:cNvSpPr>
              <a:spLocks/>
            </p:cNvSpPr>
            <p:nvPr/>
          </p:nvSpPr>
          <p:spPr bwMode="auto">
            <a:xfrm>
              <a:off x="2850309" y="5933636"/>
              <a:ext cx="108195" cy="422714"/>
            </a:xfrm>
            <a:custGeom>
              <a:avLst/>
              <a:gdLst/>
              <a:ahLst/>
              <a:cxnLst>
                <a:cxn ang="0">
                  <a:pos x="68" y="18"/>
                </a:cxn>
                <a:cxn ang="0">
                  <a:pos x="41" y="431"/>
                </a:cxn>
                <a:cxn ang="0">
                  <a:pos x="51" y="414"/>
                </a:cxn>
                <a:cxn ang="0">
                  <a:pos x="75" y="6"/>
                </a:cxn>
                <a:cxn ang="0">
                  <a:pos x="68" y="18"/>
                </a:cxn>
              </a:cxnLst>
              <a:rect l="0" t="0" r="r" b="b"/>
              <a:pathLst>
                <a:path w="79" h="431">
                  <a:moveTo>
                    <a:pt x="68" y="18"/>
                  </a:moveTo>
                  <a:cubicBezTo>
                    <a:pt x="0" y="133"/>
                    <a:pt x="7" y="298"/>
                    <a:pt x="41" y="431"/>
                  </a:cubicBezTo>
                  <a:cubicBezTo>
                    <a:pt x="40" y="428"/>
                    <a:pt x="52" y="418"/>
                    <a:pt x="51" y="414"/>
                  </a:cubicBezTo>
                  <a:cubicBezTo>
                    <a:pt x="18" y="285"/>
                    <a:pt x="9" y="119"/>
                    <a:pt x="75" y="6"/>
                  </a:cubicBezTo>
                  <a:cubicBezTo>
                    <a:pt x="79" y="0"/>
                    <a:pt x="69" y="16"/>
                    <a:pt x="68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9" name="Freeform 478"/>
            <p:cNvSpPr>
              <a:spLocks/>
            </p:cNvSpPr>
            <p:nvPr/>
          </p:nvSpPr>
          <p:spPr bwMode="auto">
            <a:xfrm>
              <a:off x="2996852" y="6161175"/>
              <a:ext cx="89021" cy="195175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55" y="199"/>
                </a:cxn>
                <a:cxn ang="0">
                  <a:pos x="48" y="192"/>
                </a:cxn>
                <a:cxn ang="0">
                  <a:pos x="2" y="3"/>
                </a:cxn>
                <a:cxn ang="0">
                  <a:pos x="7" y="7"/>
                </a:cxn>
              </a:cxnLst>
              <a:rect l="0" t="0" r="r" b="b"/>
              <a:pathLst>
                <a:path w="65" h="199">
                  <a:moveTo>
                    <a:pt x="7" y="7"/>
                  </a:moveTo>
                  <a:cubicBezTo>
                    <a:pt x="56" y="53"/>
                    <a:pt x="65" y="132"/>
                    <a:pt x="55" y="199"/>
                  </a:cubicBezTo>
                  <a:cubicBezTo>
                    <a:pt x="55" y="197"/>
                    <a:pt x="48" y="194"/>
                    <a:pt x="48" y="192"/>
                  </a:cubicBezTo>
                  <a:cubicBezTo>
                    <a:pt x="58" y="127"/>
                    <a:pt x="50" y="48"/>
                    <a:pt x="2" y="3"/>
                  </a:cubicBezTo>
                  <a:cubicBezTo>
                    <a:pt x="0" y="0"/>
                    <a:pt x="7" y="6"/>
                    <a:pt x="7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0" name="Freeform 479"/>
            <p:cNvSpPr>
              <a:spLocks/>
            </p:cNvSpPr>
            <p:nvPr/>
          </p:nvSpPr>
          <p:spPr bwMode="auto">
            <a:xfrm>
              <a:off x="2966721" y="5999348"/>
              <a:ext cx="106826" cy="357002"/>
            </a:xfrm>
            <a:custGeom>
              <a:avLst/>
              <a:gdLst/>
              <a:ahLst/>
              <a:cxnLst>
                <a:cxn ang="0">
                  <a:pos x="68" y="15"/>
                </a:cxn>
                <a:cxn ang="0">
                  <a:pos x="42" y="364"/>
                </a:cxn>
                <a:cxn ang="0">
                  <a:pos x="51" y="350"/>
                </a:cxn>
                <a:cxn ang="0">
                  <a:pos x="75" y="5"/>
                </a:cxn>
                <a:cxn ang="0">
                  <a:pos x="68" y="15"/>
                </a:cxn>
              </a:cxnLst>
              <a:rect l="0" t="0" r="r" b="b"/>
              <a:pathLst>
                <a:path w="78" h="364">
                  <a:moveTo>
                    <a:pt x="68" y="15"/>
                  </a:moveTo>
                  <a:cubicBezTo>
                    <a:pt x="0" y="112"/>
                    <a:pt x="7" y="251"/>
                    <a:pt x="42" y="364"/>
                  </a:cubicBezTo>
                  <a:cubicBezTo>
                    <a:pt x="41" y="361"/>
                    <a:pt x="52" y="353"/>
                    <a:pt x="51" y="350"/>
                  </a:cubicBezTo>
                  <a:cubicBezTo>
                    <a:pt x="18" y="241"/>
                    <a:pt x="9" y="100"/>
                    <a:pt x="75" y="5"/>
                  </a:cubicBezTo>
                  <a:cubicBezTo>
                    <a:pt x="78" y="0"/>
                    <a:pt x="69" y="13"/>
                    <a:pt x="68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1" name="Freeform 480"/>
            <p:cNvSpPr>
              <a:spLocks/>
            </p:cNvSpPr>
            <p:nvPr/>
          </p:nvSpPr>
          <p:spPr bwMode="auto">
            <a:xfrm>
              <a:off x="3085873" y="5959136"/>
              <a:ext cx="128739" cy="397214"/>
            </a:xfrm>
            <a:custGeom>
              <a:avLst/>
              <a:gdLst/>
              <a:ahLst/>
              <a:cxnLst>
                <a:cxn ang="0">
                  <a:pos x="58" y="16"/>
                </a:cxn>
                <a:cxn ang="0">
                  <a:pos x="85" y="405"/>
                </a:cxn>
                <a:cxn ang="0">
                  <a:pos x="93" y="390"/>
                </a:cxn>
                <a:cxn ang="0">
                  <a:pos x="64" y="5"/>
                </a:cxn>
                <a:cxn ang="0">
                  <a:pos x="58" y="16"/>
                </a:cxn>
              </a:cxnLst>
              <a:rect l="0" t="0" r="r" b="b"/>
              <a:pathLst>
                <a:path w="94" h="405">
                  <a:moveTo>
                    <a:pt x="58" y="16"/>
                  </a:moveTo>
                  <a:cubicBezTo>
                    <a:pt x="0" y="120"/>
                    <a:pt x="29" y="276"/>
                    <a:pt x="85" y="405"/>
                  </a:cubicBezTo>
                  <a:cubicBezTo>
                    <a:pt x="83" y="402"/>
                    <a:pt x="94" y="393"/>
                    <a:pt x="93" y="390"/>
                  </a:cubicBezTo>
                  <a:cubicBezTo>
                    <a:pt x="40" y="265"/>
                    <a:pt x="8" y="107"/>
                    <a:pt x="64" y="5"/>
                  </a:cubicBezTo>
                  <a:cubicBezTo>
                    <a:pt x="67" y="0"/>
                    <a:pt x="59" y="14"/>
                    <a:pt x="5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2" name="Freeform 481"/>
            <p:cNvSpPr>
              <a:spLocks/>
            </p:cNvSpPr>
            <p:nvPr/>
          </p:nvSpPr>
          <p:spPr bwMode="auto">
            <a:xfrm>
              <a:off x="3006439" y="6011118"/>
              <a:ext cx="90390" cy="345232"/>
            </a:xfrm>
            <a:custGeom>
              <a:avLst/>
              <a:gdLst/>
              <a:ahLst/>
              <a:cxnLst>
                <a:cxn ang="0">
                  <a:pos x="58" y="12"/>
                </a:cxn>
                <a:cxn ang="0">
                  <a:pos x="10" y="352"/>
                </a:cxn>
                <a:cxn ang="0">
                  <a:pos x="17" y="340"/>
                </a:cxn>
                <a:cxn ang="0">
                  <a:pos x="63" y="4"/>
                </a:cxn>
                <a:cxn ang="0">
                  <a:pos x="58" y="12"/>
                </a:cxn>
              </a:cxnLst>
              <a:rect l="0" t="0" r="r" b="b"/>
              <a:pathLst>
                <a:path w="66" h="352">
                  <a:moveTo>
                    <a:pt x="58" y="12"/>
                  </a:moveTo>
                  <a:cubicBezTo>
                    <a:pt x="9" y="94"/>
                    <a:pt x="0" y="233"/>
                    <a:pt x="10" y="352"/>
                  </a:cubicBezTo>
                  <a:cubicBezTo>
                    <a:pt x="10" y="349"/>
                    <a:pt x="18" y="343"/>
                    <a:pt x="17" y="340"/>
                  </a:cubicBezTo>
                  <a:cubicBezTo>
                    <a:pt x="8" y="225"/>
                    <a:pt x="15" y="84"/>
                    <a:pt x="63" y="4"/>
                  </a:cubicBezTo>
                  <a:cubicBezTo>
                    <a:pt x="66" y="0"/>
                    <a:pt x="59" y="11"/>
                    <a:pt x="58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3" name="Freeform 482"/>
            <p:cNvSpPr>
              <a:spLocks/>
            </p:cNvSpPr>
            <p:nvPr/>
          </p:nvSpPr>
          <p:spPr bwMode="auto">
            <a:xfrm>
              <a:off x="3113264" y="6047405"/>
              <a:ext cx="135586" cy="308945"/>
            </a:xfrm>
            <a:custGeom>
              <a:avLst/>
              <a:gdLst/>
              <a:ahLst/>
              <a:cxnLst>
                <a:cxn ang="0">
                  <a:pos x="85" y="13"/>
                </a:cxn>
                <a:cxn ang="0">
                  <a:pos x="51" y="315"/>
                </a:cxn>
                <a:cxn ang="0">
                  <a:pos x="64" y="303"/>
                </a:cxn>
                <a:cxn ang="0">
                  <a:pos x="94" y="5"/>
                </a:cxn>
                <a:cxn ang="0">
                  <a:pos x="85" y="13"/>
                </a:cxn>
              </a:cxnLst>
              <a:rect l="0" t="0" r="r" b="b"/>
              <a:pathLst>
                <a:path w="99" h="315">
                  <a:moveTo>
                    <a:pt x="85" y="13"/>
                  </a:moveTo>
                  <a:cubicBezTo>
                    <a:pt x="0" y="97"/>
                    <a:pt x="8" y="218"/>
                    <a:pt x="51" y="315"/>
                  </a:cubicBezTo>
                  <a:cubicBezTo>
                    <a:pt x="50" y="312"/>
                    <a:pt x="65" y="305"/>
                    <a:pt x="64" y="303"/>
                  </a:cubicBezTo>
                  <a:cubicBezTo>
                    <a:pt x="21" y="209"/>
                    <a:pt x="10" y="87"/>
                    <a:pt x="94" y="5"/>
                  </a:cubicBezTo>
                  <a:cubicBezTo>
                    <a:pt x="99" y="0"/>
                    <a:pt x="87" y="12"/>
                    <a:pt x="85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4" name="Freeform 483"/>
            <p:cNvSpPr>
              <a:spLocks/>
            </p:cNvSpPr>
            <p:nvPr/>
          </p:nvSpPr>
          <p:spPr bwMode="auto">
            <a:xfrm>
              <a:off x="2909200" y="5971887"/>
              <a:ext cx="106825" cy="384463"/>
            </a:xfrm>
            <a:custGeom>
              <a:avLst/>
              <a:gdLst/>
              <a:ahLst/>
              <a:cxnLst>
                <a:cxn ang="0">
                  <a:pos x="11" y="16"/>
                </a:cxn>
                <a:cxn ang="0">
                  <a:pos x="38" y="392"/>
                </a:cxn>
                <a:cxn ang="0">
                  <a:pos x="28" y="377"/>
                </a:cxn>
                <a:cxn ang="0">
                  <a:pos x="4" y="5"/>
                </a:cxn>
                <a:cxn ang="0">
                  <a:pos x="11" y="16"/>
                </a:cxn>
              </a:cxnLst>
              <a:rect l="0" t="0" r="r" b="b"/>
              <a:pathLst>
                <a:path w="78" h="392">
                  <a:moveTo>
                    <a:pt x="11" y="16"/>
                  </a:moveTo>
                  <a:cubicBezTo>
                    <a:pt x="78" y="121"/>
                    <a:pt x="72" y="271"/>
                    <a:pt x="38" y="392"/>
                  </a:cubicBezTo>
                  <a:cubicBezTo>
                    <a:pt x="39" y="389"/>
                    <a:pt x="27" y="380"/>
                    <a:pt x="28" y="377"/>
                  </a:cubicBezTo>
                  <a:cubicBezTo>
                    <a:pt x="61" y="259"/>
                    <a:pt x="70" y="108"/>
                    <a:pt x="4" y="5"/>
                  </a:cubicBezTo>
                  <a:cubicBezTo>
                    <a:pt x="0" y="0"/>
                    <a:pt x="9" y="14"/>
                    <a:pt x="11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5" name="Freeform 484"/>
            <p:cNvSpPr>
              <a:spLocks/>
            </p:cNvSpPr>
            <p:nvPr/>
          </p:nvSpPr>
          <p:spPr bwMode="auto">
            <a:xfrm>
              <a:off x="3239263" y="6018964"/>
              <a:ext cx="157500" cy="337386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97" y="344"/>
                </a:cxn>
                <a:cxn ang="0">
                  <a:pos x="85" y="332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15" h="344">
                  <a:moveTo>
                    <a:pt x="14" y="13"/>
                  </a:moveTo>
                  <a:cubicBezTo>
                    <a:pt x="99" y="93"/>
                    <a:pt x="115" y="228"/>
                    <a:pt x="97" y="344"/>
                  </a:cubicBezTo>
                  <a:cubicBezTo>
                    <a:pt x="97" y="341"/>
                    <a:pt x="84" y="335"/>
                    <a:pt x="85" y="332"/>
                  </a:cubicBezTo>
                  <a:cubicBezTo>
                    <a:pt x="102" y="220"/>
                    <a:pt x="88" y="83"/>
                    <a:pt x="5" y="5"/>
                  </a:cubicBezTo>
                  <a:cubicBezTo>
                    <a:pt x="0" y="0"/>
                    <a:pt x="12" y="11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6" name="Freeform 485"/>
            <p:cNvSpPr>
              <a:spLocks/>
            </p:cNvSpPr>
            <p:nvPr/>
          </p:nvSpPr>
          <p:spPr bwMode="auto">
            <a:xfrm>
              <a:off x="3059852" y="6069964"/>
              <a:ext cx="143803" cy="286386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4" y="4"/>
                </a:cxn>
                <a:cxn ang="0">
                  <a:pos x="12" y="11"/>
                </a:cxn>
              </a:cxnLst>
              <a:rect l="0" t="0" r="r" b="b"/>
              <a:pathLst>
                <a:path w="105" h="292">
                  <a:moveTo>
                    <a:pt x="12" y="11"/>
                  </a:moveTo>
                  <a:cubicBezTo>
                    <a:pt x="91" y="79"/>
                    <a:pt x="105" y="194"/>
                    <a:pt x="89" y="292"/>
                  </a:cubicBezTo>
                  <a:cubicBezTo>
                    <a:pt x="89" y="289"/>
                    <a:pt x="77" y="285"/>
                    <a:pt x="78" y="282"/>
                  </a:cubicBezTo>
                  <a:cubicBezTo>
                    <a:pt x="93" y="187"/>
                    <a:pt x="81" y="70"/>
                    <a:pt x="4" y="4"/>
                  </a:cubicBezTo>
                  <a:cubicBezTo>
                    <a:pt x="0" y="0"/>
                    <a:pt x="11" y="10"/>
                    <a:pt x="12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7" name="Freeform 486"/>
            <p:cNvSpPr>
              <a:spLocks/>
            </p:cNvSpPr>
            <p:nvPr/>
          </p:nvSpPr>
          <p:spPr bwMode="auto">
            <a:xfrm>
              <a:off x="3192699" y="6011118"/>
              <a:ext cx="65738" cy="34523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40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6" y="12"/>
                </a:cxn>
              </a:cxnLst>
              <a:rect l="0" t="0" r="r" b="b"/>
              <a:pathLst>
                <a:path w="48" h="352">
                  <a:moveTo>
                    <a:pt x="6" y="12"/>
                  </a:moveTo>
                  <a:cubicBezTo>
                    <a:pt x="41" y="94"/>
                    <a:pt x="48" y="233"/>
                    <a:pt x="40" y="352"/>
                  </a:cubicBezTo>
                  <a:cubicBezTo>
                    <a:pt x="40" y="349"/>
                    <a:pt x="35" y="343"/>
                    <a:pt x="35" y="340"/>
                  </a:cubicBezTo>
                  <a:cubicBezTo>
                    <a:pt x="42" y="225"/>
                    <a:pt x="37" y="84"/>
                    <a:pt x="2" y="4"/>
                  </a:cubicBezTo>
                  <a:cubicBezTo>
                    <a:pt x="0" y="0"/>
                    <a:pt x="5" y="11"/>
                    <a:pt x="6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8" name="Freeform 487"/>
            <p:cNvSpPr>
              <a:spLocks/>
            </p:cNvSpPr>
            <p:nvPr/>
          </p:nvSpPr>
          <p:spPr bwMode="auto">
            <a:xfrm>
              <a:off x="3288567" y="6047405"/>
              <a:ext cx="98609" cy="308945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4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7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7" y="209"/>
                    <a:pt x="65" y="87"/>
                    <a:pt x="4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99" name="Freeform 488"/>
            <p:cNvSpPr>
              <a:spLocks/>
            </p:cNvSpPr>
            <p:nvPr/>
          </p:nvSpPr>
          <p:spPr bwMode="auto">
            <a:xfrm>
              <a:off x="3207764" y="6069964"/>
              <a:ext cx="145172" cy="286386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89" y="292"/>
                </a:cxn>
                <a:cxn ang="0">
                  <a:pos x="78" y="282"/>
                </a:cxn>
                <a:cxn ang="0">
                  <a:pos x="5" y="4"/>
                </a:cxn>
                <a:cxn ang="0">
                  <a:pos x="13" y="11"/>
                </a:cxn>
              </a:cxnLst>
              <a:rect l="0" t="0" r="r" b="b"/>
              <a:pathLst>
                <a:path w="106" h="292">
                  <a:moveTo>
                    <a:pt x="13" y="11"/>
                  </a:moveTo>
                  <a:cubicBezTo>
                    <a:pt x="92" y="79"/>
                    <a:pt x="106" y="194"/>
                    <a:pt x="89" y="292"/>
                  </a:cubicBezTo>
                  <a:cubicBezTo>
                    <a:pt x="90" y="289"/>
                    <a:pt x="78" y="285"/>
                    <a:pt x="78" y="282"/>
                  </a:cubicBezTo>
                  <a:cubicBezTo>
                    <a:pt x="94" y="187"/>
                    <a:pt x="82" y="70"/>
                    <a:pt x="5" y="4"/>
                  </a:cubicBezTo>
                  <a:cubicBezTo>
                    <a:pt x="0" y="0"/>
                    <a:pt x="11" y="10"/>
                    <a:pt x="13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0" name="Freeform 489"/>
            <p:cNvSpPr>
              <a:spLocks/>
            </p:cNvSpPr>
            <p:nvPr/>
          </p:nvSpPr>
          <p:spPr bwMode="auto">
            <a:xfrm>
              <a:off x="2999591" y="6011118"/>
              <a:ext cx="64369" cy="345232"/>
            </a:xfrm>
            <a:custGeom>
              <a:avLst/>
              <a:gdLst/>
              <a:ahLst/>
              <a:cxnLst>
                <a:cxn ang="0">
                  <a:pos x="5" y="12"/>
                </a:cxn>
                <a:cxn ang="0">
                  <a:pos x="40" y="352"/>
                </a:cxn>
                <a:cxn ang="0">
                  <a:pos x="35" y="340"/>
                </a:cxn>
                <a:cxn ang="0">
                  <a:pos x="2" y="4"/>
                </a:cxn>
                <a:cxn ang="0">
                  <a:pos x="5" y="12"/>
                </a:cxn>
              </a:cxnLst>
              <a:rect l="0" t="0" r="r" b="b"/>
              <a:pathLst>
                <a:path w="47" h="352">
                  <a:moveTo>
                    <a:pt x="5" y="12"/>
                  </a:moveTo>
                  <a:cubicBezTo>
                    <a:pt x="41" y="94"/>
                    <a:pt x="47" y="233"/>
                    <a:pt x="40" y="352"/>
                  </a:cubicBezTo>
                  <a:cubicBezTo>
                    <a:pt x="40" y="349"/>
                    <a:pt x="35" y="343"/>
                    <a:pt x="35" y="340"/>
                  </a:cubicBezTo>
                  <a:cubicBezTo>
                    <a:pt x="42" y="225"/>
                    <a:pt x="36" y="84"/>
                    <a:pt x="2" y="4"/>
                  </a:cubicBezTo>
                  <a:cubicBezTo>
                    <a:pt x="0" y="0"/>
                    <a:pt x="5" y="11"/>
                    <a:pt x="5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1" name="Freeform 490"/>
            <p:cNvSpPr>
              <a:spLocks/>
            </p:cNvSpPr>
            <p:nvPr/>
          </p:nvSpPr>
          <p:spPr bwMode="auto">
            <a:xfrm>
              <a:off x="2957135" y="6047405"/>
              <a:ext cx="98608" cy="308945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3" y="5"/>
                </a:cxn>
                <a:cxn ang="0">
                  <a:pos x="10" y="13"/>
                </a:cxn>
              </a:cxnLst>
              <a:rect l="0" t="0" r="r" b="b"/>
              <a:pathLst>
                <a:path w="72" h="315">
                  <a:moveTo>
                    <a:pt x="10" y="13"/>
                  </a:moveTo>
                  <a:cubicBezTo>
                    <a:pt x="72" y="97"/>
                    <a:pt x="66" y="218"/>
                    <a:pt x="35" y="315"/>
                  </a:cubicBezTo>
                  <a:cubicBezTo>
                    <a:pt x="35" y="312"/>
                    <a:pt x="25" y="305"/>
                    <a:pt x="26" y="303"/>
                  </a:cubicBezTo>
                  <a:cubicBezTo>
                    <a:pt x="56" y="209"/>
                    <a:pt x="64" y="87"/>
                    <a:pt x="3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2" name="Freeform 491"/>
            <p:cNvSpPr>
              <a:spLocks/>
            </p:cNvSpPr>
            <p:nvPr/>
          </p:nvSpPr>
          <p:spPr bwMode="auto">
            <a:xfrm>
              <a:off x="3210502" y="5965021"/>
              <a:ext cx="113674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3" name="Freeform 492"/>
            <p:cNvSpPr>
              <a:spLocks/>
            </p:cNvSpPr>
            <p:nvPr/>
          </p:nvSpPr>
          <p:spPr bwMode="auto">
            <a:xfrm>
              <a:off x="2940700" y="5911079"/>
              <a:ext cx="184891" cy="445271"/>
            </a:xfrm>
            <a:custGeom>
              <a:avLst/>
              <a:gdLst/>
              <a:ahLst/>
              <a:cxnLst>
                <a:cxn ang="0">
                  <a:pos x="18" y="19"/>
                </a:cxn>
                <a:cxn ang="0">
                  <a:pos x="70" y="454"/>
                </a:cxn>
                <a:cxn ang="0">
                  <a:pos x="53" y="436"/>
                </a:cxn>
                <a:cxn ang="0">
                  <a:pos x="6" y="6"/>
                </a:cxn>
                <a:cxn ang="0">
                  <a:pos x="18" y="19"/>
                </a:cxn>
              </a:cxnLst>
              <a:rect l="0" t="0" r="r" b="b"/>
              <a:pathLst>
                <a:path w="135" h="454">
                  <a:moveTo>
                    <a:pt x="18" y="19"/>
                  </a:moveTo>
                  <a:cubicBezTo>
                    <a:pt x="135" y="141"/>
                    <a:pt x="127" y="314"/>
                    <a:pt x="70" y="454"/>
                  </a:cubicBezTo>
                  <a:cubicBezTo>
                    <a:pt x="72" y="450"/>
                    <a:pt x="52" y="440"/>
                    <a:pt x="53" y="436"/>
                  </a:cubicBezTo>
                  <a:cubicBezTo>
                    <a:pt x="108" y="301"/>
                    <a:pt x="120" y="125"/>
                    <a:pt x="6" y="6"/>
                  </a:cubicBezTo>
                  <a:cubicBezTo>
                    <a:pt x="0" y="0"/>
                    <a:pt x="16" y="17"/>
                    <a:pt x="18" y="1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4" name="Freeform 493"/>
            <p:cNvSpPr>
              <a:spLocks/>
            </p:cNvSpPr>
            <p:nvPr/>
          </p:nvSpPr>
          <p:spPr bwMode="auto">
            <a:xfrm>
              <a:off x="3062590" y="5965021"/>
              <a:ext cx="113674" cy="391329"/>
            </a:xfrm>
            <a:custGeom>
              <a:avLst/>
              <a:gdLst/>
              <a:ahLst/>
              <a:cxnLst>
                <a:cxn ang="0">
                  <a:pos x="73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3" y="14"/>
                </a:cxn>
              </a:cxnLst>
              <a:rect l="0" t="0" r="r" b="b"/>
              <a:pathLst>
                <a:path w="83" h="399">
                  <a:moveTo>
                    <a:pt x="73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2" y="396"/>
                    <a:pt x="22" y="389"/>
                    <a:pt x="22" y="386"/>
                  </a:cubicBezTo>
                  <a:cubicBezTo>
                    <a:pt x="9" y="255"/>
                    <a:pt x="19" y="96"/>
                    <a:pt x="80" y="5"/>
                  </a:cubicBezTo>
                  <a:cubicBezTo>
                    <a:pt x="83" y="0"/>
                    <a:pt x="74" y="13"/>
                    <a:pt x="73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5" name="Freeform 494"/>
            <p:cNvSpPr>
              <a:spLocks/>
            </p:cNvSpPr>
            <p:nvPr/>
          </p:nvSpPr>
          <p:spPr bwMode="auto">
            <a:xfrm>
              <a:off x="3154351" y="5888520"/>
              <a:ext cx="178042" cy="467830"/>
            </a:xfrm>
            <a:custGeom>
              <a:avLst/>
              <a:gdLst/>
              <a:ahLst/>
              <a:cxnLst>
                <a:cxn ang="0">
                  <a:pos x="115" y="17"/>
                </a:cxn>
                <a:cxn ang="0">
                  <a:pos x="21" y="477"/>
                </a:cxn>
                <a:cxn ang="0">
                  <a:pos x="35" y="461"/>
                </a:cxn>
                <a:cxn ang="0">
                  <a:pos x="125" y="6"/>
                </a:cxn>
                <a:cxn ang="0">
                  <a:pos x="115" y="17"/>
                </a:cxn>
              </a:cxnLst>
              <a:rect l="0" t="0" r="r" b="b"/>
              <a:pathLst>
                <a:path w="130" h="477">
                  <a:moveTo>
                    <a:pt x="115" y="17"/>
                  </a:moveTo>
                  <a:cubicBezTo>
                    <a:pt x="18" y="128"/>
                    <a:pt x="0" y="316"/>
                    <a:pt x="21" y="477"/>
                  </a:cubicBezTo>
                  <a:cubicBezTo>
                    <a:pt x="20" y="473"/>
                    <a:pt x="35" y="465"/>
                    <a:pt x="35" y="461"/>
                  </a:cubicBezTo>
                  <a:cubicBezTo>
                    <a:pt x="15" y="306"/>
                    <a:pt x="30" y="115"/>
                    <a:pt x="125" y="6"/>
                  </a:cubicBezTo>
                  <a:cubicBezTo>
                    <a:pt x="130" y="0"/>
                    <a:pt x="116" y="16"/>
                    <a:pt x="115" y="1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6" name="Freeform 495"/>
            <p:cNvSpPr>
              <a:spLocks/>
            </p:cNvSpPr>
            <p:nvPr/>
          </p:nvSpPr>
          <p:spPr bwMode="auto">
            <a:xfrm>
              <a:off x="3266655" y="5933636"/>
              <a:ext cx="78065" cy="422714"/>
            </a:xfrm>
            <a:custGeom>
              <a:avLst/>
              <a:gdLst/>
              <a:ahLst/>
              <a:cxnLst>
                <a:cxn ang="0">
                  <a:pos x="49" y="18"/>
                </a:cxn>
                <a:cxn ang="0">
                  <a:pos x="30" y="431"/>
                </a:cxn>
                <a:cxn ang="0">
                  <a:pos x="37" y="414"/>
                </a:cxn>
                <a:cxn ang="0">
                  <a:pos x="55" y="6"/>
                </a:cxn>
                <a:cxn ang="0">
                  <a:pos x="49" y="18"/>
                </a:cxn>
              </a:cxnLst>
              <a:rect l="0" t="0" r="r" b="b"/>
              <a:pathLst>
                <a:path w="57" h="431">
                  <a:moveTo>
                    <a:pt x="49" y="18"/>
                  </a:moveTo>
                  <a:cubicBezTo>
                    <a:pt x="0" y="133"/>
                    <a:pt x="5" y="298"/>
                    <a:pt x="30" y="431"/>
                  </a:cubicBezTo>
                  <a:cubicBezTo>
                    <a:pt x="29" y="428"/>
                    <a:pt x="38" y="418"/>
                    <a:pt x="37" y="414"/>
                  </a:cubicBezTo>
                  <a:cubicBezTo>
                    <a:pt x="13" y="285"/>
                    <a:pt x="6" y="119"/>
                    <a:pt x="55" y="6"/>
                  </a:cubicBezTo>
                  <a:cubicBezTo>
                    <a:pt x="57" y="0"/>
                    <a:pt x="50" y="16"/>
                    <a:pt x="49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7" name="Freeform 496"/>
            <p:cNvSpPr>
              <a:spLocks/>
            </p:cNvSpPr>
            <p:nvPr/>
          </p:nvSpPr>
          <p:spPr bwMode="auto">
            <a:xfrm>
              <a:off x="3373480" y="6161175"/>
              <a:ext cx="64369" cy="195175"/>
            </a:xfrm>
            <a:custGeom>
              <a:avLst/>
              <a:gdLst/>
              <a:ahLst/>
              <a:cxnLst>
                <a:cxn ang="0">
                  <a:pos x="5" y="7"/>
                </a:cxn>
                <a:cxn ang="0">
                  <a:pos x="40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5" y="7"/>
                </a:cxn>
              </a:cxnLst>
              <a:rect l="0" t="0" r="r" b="b"/>
              <a:pathLst>
                <a:path w="47" h="199">
                  <a:moveTo>
                    <a:pt x="5" y="7"/>
                  </a:moveTo>
                  <a:cubicBezTo>
                    <a:pt x="41" y="53"/>
                    <a:pt x="47" y="132"/>
                    <a:pt x="40" y="199"/>
                  </a:cubicBezTo>
                  <a:cubicBezTo>
                    <a:pt x="40" y="197"/>
                    <a:pt x="34" y="194"/>
                    <a:pt x="35" y="192"/>
                  </a:cubicBezTo>
                  <a:cubicBezTo>
                    <a:pt x="42" y="127"/>
                    <a:pt x="36" y="48"/>
                    <a:pt x="2" y="3"/>
                  </a:cubicBezTo>
                  <a:cubicBezTo>
                    <a:pt x="0" y="0"/>
                    <a:pt x="5" y="6"/>
                    <a:pt x="5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8" name="Freeform 497"/>
            <p:cNvSpPr>
              <a:spLocks/>
            </p:cNvSpPr>
            <p:nvPr/>
          </p:nvSpPr>
          <p:spPr bwMode="auto">
            <a:xfrm>
              <a:off x="3351567" y="5999348"/>
              <a:ext cx="78065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29" y="361"/>
                    <a:pt x="38" y="353"/>
                    <a:pt x="37" y="350"/>
                  </a:cubicBezTo>
                  <a:cubicBezTo>
                    <a:pt x="13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09" name="Freeform 498"/>
            <p:cNvSpPr>
              <a:spLocks/>
            </p:cNvSpPr>
            <p:nvPr/>
          </p:nvSpPr>
          <p:spPr bwMode="auto">
            <a:xfrm>
              <a:off x="3417305" y="5965021"/>
              <a:ext cx="115043" cy="391329"/>
            </a:xfrm>
            <a:custGeom>
              <a:avLst/>
              <a:gdLst/>
              <a:ahLst/>
              <a:cxnLst>
                <a:cxn ang="0">
                  <a:pos x="74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4" y="14"/>
                </a:cxn>
              </a:cxnLst>
              <a:rect l="0" t="0" r="r" b="b"/>
              <a:pathLst>
                <a:path w="84" h="399">
                  <a:moveTo>
                    <a:pt x="74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3" y="396"/>
                    <a:pt x="22" y="389"/>
                    <a:pt x="22" y="386"/>
                  </a:cubicBezTo>
                  <a:cubicBezTo>
                    <a:pt x="10" y="255"/>
                    <a:pt x="19" y="96"/>
                    <a:pt x="80" y="5"/>
                  </a:cubicBezTo>
                  <a:cubicBezTo>
                    <a:pt x="84" y="0"/>
                    <a:pt x="75" y="13"/>
                    <a:pt x="74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0" name="Freeform 499"/>
            <p:cNvSpPr>
              <a:spLocks/>
            </p:cNvSpPr>
            <p:nvPr/>
          </p:nvSpPr>
          <p:spPr bwMode="auto">
            <a:xfrm>
              <a:off x="3380328" y="6011118"/>
              <a:ext cx="65739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3" y="340"/>
                </a:cxn>
                <a:cxn ang="0">
                  <a:pos x="46" y="4"/>
                </a:cxn>
                <a:cxn ang="0">
                  <a:pos x="42" y="12"/>
                </a:cxn>
              </a:cxnLst>
              <a:rect l="0" t="0" r="r" b="b"/>
              <a:pathLst>
                <a:path w="48" h="352">
                  <a:moveTo>
                    <a:pt x="42" y="12"/>
                  </a:moveTo>
                  <a:cubicBezTo>
                    <a:pt x="6" y="94"/>
                    <a:pt x="0" y="233"/>
                    <a:pt x="7" y="352"/>
                  </a:cubicBezTo>
                  <a:cubicBezTo>
                    <a:pt x="7" y="349"/>
                    <a:pt x="13" y="343"/>
                    <a:pt x="13" y="340"/>
                  </a:cubicBezTo>
                  <a:cubicBezTo>
                    <a:pt x="5" y="225"/>
                    <a:pt x="11" y="84"/>
                    <a:pt x="46" y="4"/>
                  </a:cubicBezTo>
                  <a:cubicBezTo>
                    <a:pt x="48" y="0"/>
                    <a:pt x="43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1" name="Freeform 500"/>
            <p:cNvSpPr>
              <a:spLocks/>
            </p:cNvSpPr>
            <p:nvPr/>
          </p:nvSpPr>
          <p:spPr bwMode="auto">
            <a:xfrm>
              <a:off x="3457023" y="6047405"/>
              <a:ext cx="99978" cy="308945"/>
            </a:xfrm>
            <a:custGeom>
              <a:avLst/>
              <a:gdLst/>
              <a:ahLst/>
              <a:cxnLst>
                <a:cxn ang="0">
                  <a:pos x="63" y="13"/>
                </a:cxn>
                <a:cxn ang="0">
                  <a:pos x="38" y="315"/>
                </a:cxn>
                <a:cxn ang="0">
                  <a:pos x="47" y="303"/>
                </a:cxn>
                <a:cxn ang="0">
                  <a:pos x="69" y="5"/>
                </a:cxn>
                <a:cxn ang="0">
                  <a:pos x="63" y="13"/>
                </a:cxn>
              </a:cxnLst>
              <a:rect l="0" t="0" r="r" b="b"/>
              <a:pathLst>
                <a:path w="73" h="315">
                  <a:moveTo>
                    <a:pt x="63" y="13"/>
                  </a:moveTo>
                  <a:cubicBezTo>
                    <a:pt x="0" y="97"/>
                    <a:pt x="6" y="218"/>
                    <a:pt x="38" y="315"/>
                  </a:cubicBezTo>
                  <a:cubicBezTo>
                    <a:pt x="37" y="312"/>
                    <a:pt x="48" y="305"/>
                    <a:pt x="47" y="303"/>
                  </a:cubicBezTo>
                  <a:cubicBezTo>
                    <a:pt x="16" y="209"/>
                    <a:pt x="8" y="87"/>
                    <a:pt x="69" y="5"/>
                  </a:cubicBezTo>
                  <a:cubicBezTo>
                    <a:pt x="73" y="0"/>
                    <a:pt x="64" y="12"/>
                    <a:pt x="63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2" name="Freeform 501"/>
            <p:cNvSpPr>
              <a:spLocks/>
            </p:cNvSpPr>
            <p:nvPr/>
          </p:nvSpPr>
          <p:spPr bwMode="auto">
            <a:xfrm>
              <a:off x="3309111" y="5971887"/>
              <a:ext cx="78065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3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9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3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3" name="Freeform 502"/>
            <p:cNvSpPr>
              <a:spLocks/>
            </p:cNvSpPr>
            <p:nvPr/>
          </p:nvSpPr>
          <p:spPr bwMode="auto">
            <a:xfrm>
              <a:off x="3369371" y="5965021"/>
              <a:ext cx="115042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1" y="399"/>
                </a:cxn>
                <a:cxn ang="0">
                  <a:pos x="62" y="386"/>
                </a:cxn>
                <a:cxn ang="0">
                  <a:pos x="4" y="5"/>
                </a:cxn>
                <a:cxn ang="0">
                  <a:pos x="10" y="14"/>
                </a:cxn>
              </a:cxnLst>
              <a:rect l="0" t="0" r="r" b="b"/>
              <a:pathLst>
                <a:path w="84" h="399">
                  <a:moveTo>
                    <a:pt x="10" y="14"/>
                  </a:moveTo>
                  <a:cubicBezTo>
                    <a:pt x="72" y="107"/>
                    <a:pt x="84" y="265"/>
                    <a:pt x="71" y="399"/>
                  </a:cubicBezTo>
                  <a:cubicBezTo>
                    <a:pt x="71" y="396"/>
                    <a:pt x="61" y="389"/>
                    <a:pt x="62" y="386"/>
                  </a:cubicBezTo>
                  <a:cubicBezTo>
                    <a:pt x="74" y="255"/>
                    <a:pt x="65" y="96"/>
                    <a:pt x="4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4" name="Freeform 503"/>
            <p:cNvSpPr>
              <a:spLocks/>
            </p:cNvSpPr>
            <p:nvPr/>
          </p:nvSpPr>
          <p:spPr bwMode="auto">
            <a:xfrm>
              <a:off x="2472312" y="6018964"/>
              <a:ext cx="157499" cy="337386"/>
            </a:xfrm>
            <a:custGeom>
              <a:avLst/>
              <a:gdLst/>
              <a:ahLst/>
              <a:cxnLst>
                <a:cxn ang="0">
                  <a:pos x="14" y="13"/>
                </a:cxn>
                <a:cxn ang="0">
                  <a:pos x="97" y="344"/>
                </a:cxn>
                <a:cxn ang="0">
                  <a:pos x="85" y="332"/>
                </a:cxn>
                <a:cxn ang="0">
                  <a:pos x="5" y="5"/>
                </a:cxn>
                <a:cxn ang="0">
                  <a:pos x="14" y="13"/>
                </a:cxn>
              </a:cxnLst>
              <a:rect l="0" t="0" r="r" b="b"/>
              <a:pathLst>
                <a:path w="115" h="344">
                  <a:moveTo>
                    <a:pt x="14" y="13"/>
                  </a:moveTo>
                  <a:cubicBezTo>
                    <a:pt x="99" y="93"/>
                    <a:pt x="115" y="228"/>
                    <a:pt x="97" y="344"/>
                  </a:cubicBezTo>
                  <a:cubicBezTo>
                    <a:pt x="97" y="341"/>
                    <a:pt x="84" y="335"/>
                    <a:pt x="85" y="332"/>
                  </a:cubicBezTo>
                  <a:cubicBezTo>
                    <a:pt x="102" y="220"/>
                    <a:pt x="89" y="83"/>
                    <a:pt x="5" y="5"/>
                  </a:cubicBezTo>
                  <a:cubicBezTo>
                    <a:pt x="0" y="0"/>
                    <a:pt x="12" y="11"/>
                    <a:pt x="14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5" name="Freeform 504"/>
            <p:cNvSpPr>
              <a:spLocks/>
            </p:cNvSpPr>
            <p:nvPr/>
          </p:nvSpPr>
          <p:spPr bwMode="auto">
            <a:xfrm>
              <a:off x="2521616" y="6047405"/>
              <a:ext cx="99977" cy="308945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35" y="315"/>
                </a:cxn>
                <a:cxn ang="0">
                  <a:pos x="26" y="303"/>
                </a:cxn>
                <a:cxn ang="0">
                  <a:pos x="4" y="5"/>
                </a:cxn>
                <a:cxn ang="0">
                  <a:pos x="10" y="13"/>
                </a:cxn>
              </a:cxnLst>
              <a:rect l="0" t="0" r="r" b="b"/>
              <a:pathLst>
                <a:path w="73" h="315">
                  <a:moveTo>
                    <a:pt x="10" y="13"/>
                  </a:moveTo>
                  <a:cubicBezTo>
                    <a:pt x="73" y="97"/>
                    <a:pt x="67" y="218"/>
                    <a:pt x="35" y="315"/>
                  </a:cubicBezTo>
                  <a:cubicBezTo>
                    <a:pt x="36" y="312"/>
                    <a:pt x="25" y="305"/>
                    <a:pt x="26" y="303"/>
                  </a:cubicBezTo>
                  <a:cubicBezTo>
                    <a:pt x="57" y="209"/>
                    <a:pt x="65" y="87"/>
                    <a:pt x="4" y="5"/>
                  </a:cubicBezTo>
                  <a:cubicBezTo>
                    <a:pt x="0" y="0"/>
                    <a:pt x="9" y="12"/>
                    <a:pt x="10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6" name="Freeform 505"/>
            <p:cNvSpPr>
              <a:spLocks/>
            </p:cNvSpPr>
            <p:nvPr/>
          </p:nvSpPr>
          <p:spPr bwMode="auto">
            <a:xfrm>
              <a:off x="2440812" y="6069964"/>
              <a:ext cx="145172" cy="286386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90" y="292"/>
                </a:cxn>
                <a:cxn ang="0">
                  <a:pos x="78" y="282"/>
                </a:cxn>
                <a:cxn ang="0">
                  <a:pos x="5" y="4"/>
                </a:cxn>
                <a:cxn ang="0">
                  <a:pos x="13" y="11"/>
                </a:cxn>
              </a:cxnLst>
              <a:rect l="0" t="0" r="r" b="b"/>
              <a:pathLst>
                <a:path w="106" h="292">
                  <a:moveTo>
                    <a:pt x="13" y="11"/>
                  </a:moveTo>
                  <a:cubicBezTo>
                    <a:pt x="92" y="79"/>
                    <a:pt x="106" y="194"/>
                    <a:pt x="90" y="292"/>
                  </a:cubicBezTo>
                  <a:cubicBezTo>
                    <a:pt x="90" y="289"/>
                    <a:pt x="78" y="285"/>
                    <a:pt x="78" y="282"/>
                  </a:cubicBezTo>
                  <a:cubicBezTo>
                    <a:pt x="94" y="187"/>
                    <a:pt x="82" y="70"/>
                    <a:pt x="5" y="4"/>
                  </a:cubicBezTo>
                  <a:cubicBezTo>
                    <a:pt x="0" y="0"/>
                    <a:pt x="11" y="10"/>
                    <a:pt x="13" y="11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7" name="Freeform 506"/>
            <p:cNvSpPr>
              <a:spLocks/>
            </p:cNvSpPr>
            <p:nvPr/>
          </p:nvSpPr>
          <p:spPr bwMode="auto">
            <a:xfrm>
              <a:off x="2499703" y="5933636"/>
              <a:ext cx="78064" cy="422714"/>
            </a:xfrm>
            <a:custGeom>
              <a:avLst/>
              <a:gdLst/>
              <a:ahLst/>
              <a:cxnLst>
                <a:cxn ang="0">
                  <a:pos x="50" y="18"/>
                </a:cxn>
                <a:cxn ang="0">
                  <a:pos x="30" y="431"/>
                </a:cxn>
                <a:cxn ang="0">
                  <a:pos x="37" y="414"/>
                </a:cxn>
                <a:cxn ang="0">
                  <a:pos x="55" y="6"/>
                </a:cxn>
                <a:cxn ang="0">
                  <a:pos x="50" y="18"/>
                </a:cxn>
              </a:cxnLst>
              <a:rect l="0" t="0" r="r" b="b"/>
              <a:pathLst>
                <a:path w="57" h="431">
                  <a:moveTo>
                    <a:pt x="50" y="18"/>
                  </a:moveTo>
                  <a:cubicBezTo>
                    <a:pt x="0" y="133"/>
                    <a:pt x="5" y="298"/>
                    <a:pt x="30" y="431"/>
                  </a:cubicBezTo>
                  <a:cubicBezTo>
                    <a:pt x="29" y="428"/>
                    <a:pt x="38" y="418"/>
                    <a:pt x="37" y="414"/>
                  </a:cubicBezTo>
                  <a:cubicBezTo>
                    <a:pt x="13" y="285"/>
                    <a:pt x="7" y="119"/>
                    <a:pt x="55" y="6"/>
                  </a:cubicBezTo>
                  <a:cubicBezTo>
                    <a:pt x="57" y="0"/>
                    <a:pt x="50" y="16"/>
                    <a:pt x="50" y="1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8" name="Freeform 507"/>
            <p:cNvSpPr>
              <a:spLocks/>
            </p:cNvSpPr>
            <p:nvPr/>
          </p:nvSpPr>
          <p:spPr bwMode="auto">
            <a:xfrm>
              <a:off x="2606528" y="6161175"/>
              <a:ext cx="64369" cy="195175"/>
            </a:xfrm>
            <a:custGeom>
              <a:avLst/>
              <a:gdLst/>
              <a:ahLst/>
              <a:cxnLst>
                <a:cxn ang="0">
                  <a:pos x="5" y="7"/>
                </a:cxn>
                <a:cxn ang="0">
                  <a:pos x="40" y="199"/>
                </a:cxn>
                <a:cxn ang="0">
                  <a:pos x="35" y="192"/>
                </a:cxn>
                <a:cxn ang="0">
                  <a:pos x="2" y="3"/>
                </a:cxn>
                <a:cxn ang="0">
                  <a:pos x="5" y="7"/>
                </a:cxn>
              </a:cxnLst>
              <a:rect l="0" t="0" r="r" b="b"/>
              <a:pathLst>
                <a:path w="47" h="199">
                  <a:moveTo>
                    <a:pt x="5" y="7"/>
                  </a:moveTo>
                  <a:cubicBezTo>
                    <a:pt x="41" y="53"/>
                    <a:pt x="47" y="132"/>
                    <a:pt x="40" y="199"/>
                  </a:cubicBezTo>
                  <a:cubicBezTo>
                    <a:pt x="40" y="197"/>
                    <a:pt x="35" y="194"/>
                    <a:pt x="35" y="192"/>
                  </a:cubicBezTo>
                  <a:cubicBezTo>
                    <a:pt x="42" y="127"/>
                    <a:pt x="36" y="48"/>
                    <a:pt x="2" y="3"/>
                  </a:cubicBezTo>
                  <a:cubicBezTo>
                    <a:pt x="0" y="0"/>
                    <a:pt x="5" y="6"/>
                    <a:pt x="5" y="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19" name="Freeform 508"/>
            <p:cNvSpPr>
              <a:spLocks/>
            </p:cNvSpPr>
            <p:nvPr/>
          </p:nvSpPr>
          <p:spPr bwMode="auto">
            <a:xfrm>
              <a:off x="2584615" y="5999348"/>
              <a:ext cx="78065" cy="357002"/>
            </a:xfrm>
            <a:custGeom>
              <a:avLst/>
              <a:gdLst/>
              <a:ahLst/>
              <a:cxnLst>
                <a:cxn ang="0">
                  <a:pos x="49" y="15"/>
                </a:cxn>
                <a:cxn ang="0">
                  <a:pos x="30" y="364"/>
                </a:cxn>
                <a:cxn ang="0">
                  <a:pos x="37" y="350"/>
                </a:cxn>
                <a:cxn ang="0">
                  <a:pos x="54" y="5"/>
                </a:cxn>
                <a:cxn ang="0">
                  <a:pos x="49" y="15"/>
                </a:cxn>
              </a:cxnLst>
              <a:rect l="0" t="0" r="r" b="b"/>
              <a:pathLst>
                <a:path w="57" h="364">
                  <a:moveTo>
                    <a:pt x="49" y="15"/>
                  </a:moveTo>
                  <a:cubicBezTo>
                    <a:pt x="0" y="112"/>
                    <a:pt x="5" y="251"/>
                    <a:pt x="30" y="364"/>
                  </a:cubicBezTo>
                  <a:cubicBezTo>
                    <a:pt x="30" y="361"/>
                    <a:pt x="38" y="353"/>
                    <a:pt x="37" y="350"/>
                  </a:cubicBezTo>
                  <a:cubicBezTo>
                    <a:pt x="13" y="241"/>
                    <a:pt x="6" y="100"/>
                    <a:pt x="54" y="5"/>
                  </a:cubicBezTo>
                  <a:cubicBezTo>
                    <a:pt x="57" y="0"/>
                    <a:pt x="50" y="13"/>
                    <a:pt x="49" y="15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0" name="Freeform 509"/>
            <p:cNvSpPr>
              <a:spLocks/>
            </p:cNvSpPr>
            <p:nvPr/>
          </p:nvSpPr>
          <p:spPr bwMode="auto">
            <a:xfrm>
              <a:off x="2650353" y="5965021"/>
              <a:ext cx="115043" cy="391329"/>
            </a:xfrm>
            <a:custGeom>
              <a:avLst/>
              <a:gdLst/>
              <a:ahLst/>
              <a:cxnLst>
                <a:cxn ang="0">
                  <a:pos x="74" y="14"/>
                </a:cxn>
                <a:cxn ang="0">
                  <a:pos x="13" y="399"/>
                </a:cxn>
                <a:cxn ang="0">
                  <a:pos x="22" y="386"/>
                </a:cxn>
                <a:cxn ang="0">
                  <a:pos x="80" y="5"/>
                </a:cxn>
                <a:cxn ang="0">
                  <a:pos x="74" y="14"/>
                </a:cxn>
              </a:cxnLst>
              <a:rect l="0" t="0" r="r" b="b"/>
              <a:pathLst>
                <a:path w="84" h="399">
                  <a:moveTo>
                    <a:pt x="74" y="14"/>
                  </a:moveTo>
                  <a:cubicBezTo>
                    <a:pt x="11" y="107"/>
                    <a:pt x="0" y="265"/>
                    <a:pt x="13" y="399"/>
                  </a:cubicBezTo>
                  <a:cubicBezTo>
                    <a:pt x="13" y="396"/>
                    <a:pt x="23" y="389"/>
                    <a:pt x="22" y="386"/>
                  </a:cubicBezTo>
                  <a:cubicBezTo>
                    <a:pt x="10" y="255"/>
                    <a:pt x="19" y="96"/>
                    <a:pt x="80" y="5"/>
                  </a:cubicBezTo>
                  <a:cubicBezTo>
                    <a:pt x="84" y="0"/>
                    <a:pt x="75" y="13"/>
                    <a:pt x="74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1" name="Freeform 510"/>
            <p:cNvSpPr>
              <a:spLocks/>
            </p:cNvSpPr>
            <p:nvPr/>
          </p:nvSpPr>
          <p:spPr bwMode="auto">
            <a:xfrm>
              <a:off x="2613376" y="6011118"/>
              <a:ext cx="65739" cy="345232"/>
            </a:xfrm>
            <a:custGeom>
              <a:avLst/>
              <a:gdLst/>
              <a:ahLst/>
              <a:cxnLst>
                <a:cxn ang="0">
                  <a:pos x="42" y="12"/>
                </a:cxn>
                <a:cxn ang="0">
                  <a:pos x="7" y="352"/>
                </a:cxn>
                <a:cxn ang="0">
                  <a:pos x="13" y="340"/>
                </a:cxn>
                <a:cxn ang="0">
                  <a:pos x="46" y="4"/>
                </a:cxn>
                <a:cxn ang="0">
                  <a:pos x="42" y="12"/>
                </a:cxn>
              </a:cxnLst>
              <a:rect l="0" t="0" r="r" b="b"/>
              <a:pathLst>
                <a:path w="48" h="352">
                  <a:moveTo>
                    <a:pt x="42" y="12"/>
                  </a:moveTo>
                  <a:cubicBezTo>
                    <a:pt x="7" y="94"/>
                    <a:pt x="0" y="233"/>
                    <a:pt x="7" y="352"/>
                  </a:cubicBezTo>
                  <a:cubicBezTo>
                    <a:pt x="7" y="349"/>
                    <a:pt x="13" y="343"/>
                    <a:pt x="13" y="340"/>
                  </a:cubicBezTo>
                  <a:cubicBezTo>
                    <a:pt x="5" y="225"/>
                    <a:pt x="11" y="84"/>
                    <a:pt x="46" y="4"/>
                  </a:cubicBezTo>
                  <a:cubicBezTo>
                    <a:pt x="48" y="0"/>
                    <a:pt x="43" y="11"/>
                    <a:pt x="42" y="1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2" name="Freeform 511"/>
            <p:cNvSpPr>
              <a:spLocks/>
            </p:cNvSpPr>
            <p:nvPr/>
          </p:nvSpPr>
          <p:spPr bwMode="auto">
            <a:xfrm>
              <a:off x="2691441" y="6047405"/>
              <a:ext cx="98608" cy="308945"/>
            </a:xfrm>
            <a:custGeom>
              <a:avLst/>
              <a:gdLst/>
              <a:ahLst/>
              <a:cxnLst>
                <a:cxn ang="0">
                  <a:pos x="62" y="13"/>
                </a:cxn>
                <a:cxn ang="0">
                  <a:pos x="37" y="315"/>
                </a:cxn>
                <a:cxn ang="0">
                  <a:pos x="46" y="303"/>
                </a:cxn>
                <a:cxn ang="0">
                  <a:pos x="68" y="5"/>
                </a:cxn>
                <a:cxn ang="0">
                  <a:pos x="62" y="13"/>
                </a:cxn>
              </a:cxnLst>
              <a:rect l="0" t="0" r="r" b="b"/>
              <a:pathLst>
                <a:path w="72" h="315">
                  <a:moveTo>
                    <a:pt x="62" y="13"/>
                  </a:moveTo>
                  <a:cubicBezTo>
                    <a:pt x="0" y="97"/>
                    <a:pt x="5" y="218"/>
                    <a:pt x="37" y="315"/>
                  </a:cubicBezTo>
                  <a:cubicBezTo>
                    <a:pt x="36" y="312"/>
                    <a:pt x="47" y="305"/>
                    <a:pt x="46" y="303"/>
                  </a:cubicBezTo>
                  <a:cubicBezTo>
                    <a:pt x="15" y="209"/>
                    <a:pt x="7" y="87"/>
                    <a:pt x="68" y="5"/>
                  </a:cubicBezTo>
                  <a:cubicBezTo>
                    <a:pt x="72" y="0"/>
                    <a:pt x="63" y="12"/>
                    <a:pt x="62" y="1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3" name="Freeform 512"/>
            <p:cNvSpPr>
              <a:spLocks/>
            </p:cNvSpPr>
            <p:nvPr/>
          </p:nvSpPr>
          <p:spPr bwMode="auto">
            <a:xfrm>
              <a:off x="2542159" y="5971887"/>
              <a:ext cx="78065" cy="384463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28" y="392"/>
                </a:cxn>
                <a:cxn ang="0">
                  <a:pos x="21" y="377"/>
                </a:cxn>
                <a:cxn ang="0">
                  <a:pos x="3" y="5"/>
                </a:cxn>
                <a:cxn ang="0">
                  <a:pos x="8" y="16"/>
                </a:cxn>
              </a:cxnLst>
              <a:rect l="0" t="0" r="r" b="b"/>
              <a:pathLst>
                <a:path w="57" h="392">
                  <a:moveTo>
                    <a:pt x="8" y="16"/>
                  </a:moveTo>
                  <a:cubicBezTo>
                    <a:pt x="57" y="121"/>
                    <a:pt x="53" y="271"/>
                    <a:pt x="28" y="392"/>
                  </a:cubicBezTo>
                  <a:cubicBezTo>
                    <a:pt x="29" y="389"/>
                    <a:pt x="20" y="380"/>
                    <a:pt x="21" y="377"/>
                  </a:cubicBezTo>
                  <a:cubicBezTo>
                    <a:pt x="45" y="259"/>
                    <a:pt x="51" y="108"/>
                    <a:pt x="3" y="5"/>
                  </a:cubicBezTo>
                  <a:cubicBezTo>
                    <a:pt x="0" y="0"/>
                    <a:pt x="7" y="14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4" name="Freeform 513"/>
            <p:cNvSpPr>
              <a:spLocks/>
            </p:cNvSpPr>
            <p:nvPr/>
          </p:nvSpPr>
          <p:spPr bwMode="auto">
            <a:xfrm>
              <a:off x="2602420" y="5965021"/>
              <a:ext cx="115043" cy="391329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71" y="399"/>
                </a:cxn>
                <a:cxn ang="0">
                  <a:pos x="62" y="386"/>
                </a:cxn>
                <a:cxn ang="0">
                  <a:pos x="4" y="5"/>
                </a:cxn>
                <a:cxn ang="0">
                  <a:pos x="10" y="14"/>
                </a:cxn>
              </a:cxnLst>
              <a:rect l="0" t="0" r="r" b="b"/>
              <a:pathLst>
                <a:path w="84" h="399">
                  <a:moveTo>
                    <a:pt x="10" y="14"/>
                  </a:moveTo>
                  <a:cubicBezTo>
                    <a:pt x="72" y="107"/>
                    <a:pt x="84" y="265"/>
                    <a:pt x="71" y="399"/>
                  </a:cubicBezTo>
                  <a:cubicBezTo>
                    <a:pt x="71" y="396"/>
                    <a:pt x="61" y="389"/>
                    <a:pt x="62" y="386"/>
                  </a:cubicBezTo>
                  <a:cubicBezTo>
                    <a:pt x="74" y="255"/>
                    <a:pt x="65" y="96"/>
                    <a:pt x="4" y="5"/>
                  </a:cubicBezTo>
                  <a:cubicBezTo>
                    <a:pt x="0" y="0"/>
                    <a:pt x="9" y="13"/>
                    <a:pt x="10" y="1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5" name="Freeform 514"/>
            <p:cNvSpPr>
              <a:spLocks/>
            </p:cNvSpPr>
            <p:nvPr/>
          </p:nvSpPr>
          <p:spPr bwMode="auto">
            <a:xfrm>
              <a:off x="2277834" y="5717866"/>
              <a:ext cx="279390" cy="638484"/>
            </a:xfrm>
            <a:custGeom>
              <a:avLst/>
              <a:gdLst/>
              <a:ahLst/>
              <a:cxnLst>
                <a:cxn ang="0">
                  <a:pos x="24" y="23"/>
                </a:cxn>
                <a:cxn ang="0">
                  <a:pos x="172" y="651"/>
                </a:cxn>
                <a:cxn ang="0">
                  <a:pos x="150" y="629"/>
                </a:cxn>
                <a:cxn ang="0">
                  <a:pos x="9" y="8"/>
                </a:cxn>
                <a:cxn ang="0">
                  <a:pos x="24" y="23"/>
                </a:cxn>
              </a:cxnLst>
              <a:rect l="0" t="0" r="r" b="b"/>
              <a:pathLst>
                <a:path w="204" h="651">
                  <a:moveTo>
                    <a:pt x="24" y="23"/>
                  </a:moveTo>
                  <a:cubicBezTo>
                    <a:pt x="176" y="174"/>
                    <a:pt x="204" y="432"/>
                    <a:pt x="172" y="651"/>
                  </a:cubicBezTo>
                  <a:cubicBezTo>
                    <a:pt x="173" y="645"/>
                    <a:pt x="149" y="635"/>
                    <a:pt x="150" y="629"/>
                  </a:cubicBezTo>
                  <a:cubicBezTo>
                    <a:pt x="181" y="417"/>
                    <a:pt x="157" y="156"/>
                    <a:pt x="9" y="8"/>
                  </a:cubicBezTo>
                  <a:cubicBezTo>
                    <a:pt x="0" y="0"/>
                    <a:pt x="22" y="20"/>
                    <a:pt x="24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6" name="Freeform 515"/>
            <p:cNvSpPr>
              <a:spLocks/>
            </p:cNvSpPr>
            <p:nvPr/>
          </p:nvSpPr>
          <p:spPr bwMode="auto">
            <a:xfrm>
              <a:off x="2531202" y="5583500"/>
              <a:ext cx="125999" cy="772850"/>
            </a:xfrm>
            <a:custGeom>
              <a:avLst/>
              <a:gdLst/>
              <a:ahLst/>
              <a:cxnLst>
                <a:cxn ang="0">
                  <a:pos x="11" y="29"/>
                </a:cxn>
                <a:cxn ang="0">
                  <a:pos x="78" y="788"/>
                </a:cxn>
                <a:cxn ang="0">
                  <a:pos x="68" y="762"/>
                </a:cxn>
                <a:cxn ang="0">
                  <a:pos x="4" y="10"/>
                </a:cxn>
                <a:cxn ang="0">
                  <a:pos x="11" y="29"/>
                </a:cxn>
              </a:cxnLst>
              <a:rect l="0" t="0" r="r" b="b"/>
              <a:pathLst>
                <a:path w="92" h="788">
                  <a:moveTo>
                    <a:pt x="11" y="29"/>
                  </a:moveTo>
                  <a:cubicBezTo>
                    <a:pt x="80" y="212"/>
                    <a:pt x="92" y="523"/>
                    <a:pt x="78" y="788"/>
                  </a:cubicBezTo>
                  <a:cubicBezTo>
                    <a:pt x="78" y="781"/>
                    <a:pt x="67" y="769"/>
                    <a:pt x="68" y="762"/>
                  </a:cubicBezTo>
                  <a:cubicBezTo>
                    <a:pt x="82" y="505"/>
                    <a:pt x="71" y="189"/>
                    <a:pt x="4" y="10"/>
                  </a:cubicBezTo>
                  <a:cubicBezTo>
                    <a:pt x="0" y="0"/>
                    <a:pt x="10" y="26"/>
                    <a:pt x="11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7" name="Freeform 516"/>
            <p:cNvSpPr>
              <a:spLocks/>
            </p:cNvSpPr>
            <p:nvPr/>
          </p:nvSpPr>
          <p:spPr bwMode="auto">
            <a:xfrm>
              <a:off x="3006439" y="5717866"/>
              <a:ext cx="278020" cy="638484"/>
            </a:xfrm>
            <a:custGeom>
              <a:avLst/>
              <a:gdLst/>
              <a:ahLst/>
              <a:cxnLst>
                <a:cxn ang="0">
                  <a:pos x="24" y="23"/>
                </a:cxn>
                <a:cxn ang="0">
                  <a:pos x="172" y="651"/>
                </a:cxn>
                <a:cxn ang="0">
                  <a:pos x="150" y="629"/>
                </a:cxn>
                <a:cxn ang="0">
                  <a:pos x="8" y="8"/>
                </a:cxn>
                <a:cxn ang="0">
                  <a:pos x="24" y="23"/>
                </a:cxn>
              </a:cxnLst>
              <a:rect l="0" t="0" r="r" b="b"/>
              <a:pathLst>
                <a:path w="203" h="651">
                  <a:moveTo>
                    <a:pt x="24" y="23"/>
                  </a:moveTo>
                  <a:cubicBezTo>
                    <a:pt x="176" y="174"/>
                    <a:pt x="203" y="432"/>
                    <a:pt x="172" y="651"/>
                  </a:cubicBezTo>
                  <a:cubicBezTo>
                    <a:pt x="172" y="645"/>
                    <a:pt x="149" y="635"/>
                    <a:pt x="150" y="629"/>
                  </a:cubicBezTo>
                  <a:cubicBezTo>
                    <a:pt x="180" y="417"/>
                    <a:pt x="156" y="156"/>
                    <a:pt x="8" y="8"/>
                  </a:cubicBezTo>
                  <a:cubicBezTo>
                    <a:pt x="0" y="0"/>
                    <a:pt x="21" y="20"/>
                    <a:pt x="24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8" name="Freeform 517"/>
            <p:cNvSpPr>
              <a:spLocks/>
            </p:cNvSpPr>
            <p:nvPr/>
          </p:nvSpPr>
          <p:spPr bwMode="auto">
            <a:xfrm>
              <a:off x="2168270" y="5583500"/>
              <a:ext cx="124630" cy="772850"/>
            </a:xfrm>
            <a:custGeom>
              <a:avLst/>
              <a:gdLst/>
              <a:ahLst/>
              <a:cxnLst>
                <a:cxn ang="0">
                  <a:pos x="10" y="29"/>
                </a:cxn>
                <a:cxn ang="0">
                  <a:pos x="77" y="788"/>
                </a:cxn>
                <a:cxn ang="0">
                  <a:pos x="67" y="762"/>
                </a:cxn>
                <a:cxn ang="0">
                  <a:pos x="3" y="10"/>
                </a:cxn>
                <a:cxn ang="0">
                  <a:pos x="10" y="29"/>
                </a:cxn>
              </a:cxnLst>
              <a:rect l="0" t="0" r="r" b="b"/>
              <a:pathLst>
                <a:path w="91" h="788">
                  <a:moveTo>
                    <a:pt x="10" y="29"/>
                  </a:moveTo>
                  <a:cubicBezTo>
                    <a:pt x="79" y="212"/>
                    <a:pt x="91" y="523"/>
                    <a:pt x="77" y="788"/>
                  </a:cubicBezTo>
                  <a:cubicBezTo>
                    <a:pt x="77" y="781"/>
                    <a:pt x="67" y="769"/>
                    <a:pt x="67" y="762"/>
                  </a:cubicBezTo>
                  <a:cubicBezTo>
                    <a:pt x="81" y="505"/>
                    <a:pt x="70" y="189"/>
                    <a:pt x="3" y="10"/>
                  </a:cubicBezTo>
                  <a:cubicBezTo>
                    <a:pt x="0" y="0"/>
                    <a:pt x="9" y="26"/>
                    <a:pt x="10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29" name="Freeform 518"/>
            <p:cNvSpPr>
              <a:spLocks/>
            </p:cNvSpPr>
            <p:nvPr/>
          </p:nvSpPr>
          <p:spPr bwMode="auto">
            <a:xfrm>
              <a:off x="1782054" y="5666865"/>
              <a:ext cx="191739" cy="689485"/>
            </a:xfrm>
            <a:custGeom>
              <a:avLst/>
              <a:gdLst/>
              <a:ahLst/>
              <a:cxnLst>
                <a:cxn ang="0">
                  <a:pos x="19" y="29"/>
                </a:cxn>
                <a:cxn ang="0">
                  <a:pos x="67" y="703"/>
                </a:cxn>
                <a:cxn ang="0">
                  <a:pos x="50" y="676"/>
                </a:cxn>
                <a:cxn ang="0">
                  <a:pos x="7" y="10"/>
                </a:cxn>
                <a:cxn ang="0">
                  <a:pos x="19" y="29"/>
                </a:cxn>
              </a:cxnLst>
              <a:rect l="0" t="0" r="r" b="b"/>
              <a:pathLst>
                <a:path w="140" h="703">
                  <a:moveTo>
                    <a:pt x="19" y="29"/>
                  </a:moveTo>
                  <a:cubicBezTo>
                    <a:pt x="140" y="216"/>
                    <a:pt x="128" y="485"/>
                    <a:pt x="67" y="703"/>
                  </a:cubicBezTo>
                  <a:cubicBezTo>
                    <a:pt x="69" y="697"/>
                    <a:pt x="48" y="682"/>
                    <a:pt x="50" y="676"/>
                  </a:cubicBezTo>
                  <a:cubicBezTo>
                    <a:pt x="109" y="465"/>
                    <a:pt x="124" y="193"/>
                    <a:pt x="7" y="10"/>
                  </a:cubicBezTo>
                  <a:cubicBezTo>
                    <a:pt x="0" y="0"/>
                    <a:pt x="17" y="26"/>
                    <a:pt x="19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0" name="Freeform 519"/>
            <p:cNvSpPr>
              <a:spLocks/>
            </p:cNvSpPr>
            <p:nvPr/>
          </p:nvSpPr>
          <p:spPr bwMode="auto">
            <a:xfrm>
              <a:off x="3200916" y="5481499"/>
              <a:ext cx="220499" cy="874851"/>
            </a:xfrm>
            <a:custGeom>
              <a:avLst/>
              <a:gdLst/>
              <a:ahLst/>
              <a:cxnLst>
                <a:cxn ang="0">
                  <a:pos x="142" y="32"/>
                </a:cxn>
                <a:cxn ang="0">
                  <a:pos x="25" y="892"/>
                </a:cxn>
                <a:cxn ang="0">
                  <a:pos x="42" y="862"/>
                </a:cxn>
                <a:cxn ang="0">
                  <a:pos x="154" y="11"/>
                </a:cxn>
                <a:cxn ang="0">
                  <a:pos x="142" y="32"/>
                </a:cxn>
              </a:cxnLst>
              <a:rect l="0" t="0" r="r" b="b"/>
              <a:pathLst>
                <a:path w="161" h="892">
                  <a:moveTo>
                    <a:pt x="142" y="32"/>
                  </a:moveTo>
                  <a:cubicBezTo>
                    <a:pt x="22" y="239"/>
                    <a:pt x="0" y="592"/>
                    <a:pt x="25" y="892"/>
                  </a:cubicBezTo>
                  <a:cubicBezTo>
                    <a:pt x="24" y="884"/>
                    <a:pt x="43" y="870"/>
                    <a:pt x="42" y="862"/>
                  </a:cubicBezTo>
                  <a:cubicBezTo>
                    <a:pt x="18" y="571"/>
                    <a:pt x="37" y="214"/>
                    <a:pt x="154" y="11"/>
                  </a:cubicBezTo>
                  <a:cubicBezTo>
                    <a:pt x="161" y="0"/>
                    <a:pt x="144" y="29"/>
                    <a:pt x="142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1" name="Freeform 520"/>
            <p:cNvSpPr>
              <a:spLocks/>
            </p:cNvSpPr>
            <p:nvPr/>
          </p:nvSpPr>
          <p:spPr bwMode="auto">
            <a:xfrm>
              <a:off x="2836613" y="5481499"/>
              <a:ext cx="220499" cy="874851"/>
            </a:xfrm>
            <a:custGeom>
              <a:avLst/>
              <a:gdLst/>
              <a:ahLst/>
              <a:cxnLst>
                <a:cxn ang="0">
                  <a:pos x="142" y="32"/>
                </a:cxn>
                <a:cxn ang="0">
                  <a:pos x="25" y="892"/>
                </a:cxn>
                <a:cxn ang="0">
                  <a:pos x="43" y="862"/>
                </a:cxn>
                <a:cxn ang="0">
                  <a:pos x="154" y="11"/>
                </a:cxn>
                <a:cxn ang="0">
                  <a:pos x="142" y="32"/>
                </a:cxn>
              </a:cxnLst>
              <a:rect l="0" t="0" r="r" b="b"/>
              <a:pathLst>
                <a:path w="161" h="892">
                  <a:moveTo>
                    <a:pt x="142" y="32"/>
                  </a:moveTo>
                  <a:cubicBezTo>
                    <a:pt x="22" y="239"/>
                    <a:pt x="0" y="592"/>
                    <a:pt x="25" y="892"/>
                  </a:cubicBezTo>
                  <a:cubicBezTo>
                    <a:pt x="25" y="884"/>
                    <a:pt x="43" y="870"/>
                    <a:pt x="43" y="862"/>
                  </a:cubicBezTo>
                  <a:cubicBezTo>
                    <a:pt x="18" y="571"/>
                    <a:pt x="37" y="214"/>
                    <a:pt x="154" y="11"/>
                  </a:cubicBezTo>
                  <a:cubicBezTo>
                    <a:pt x="161" y="0"/>
                    <a:pt x="144" y="29"/>
                    <a:pt x="142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2" name="Freeform 521"/>
            <p:cNvSpPr>
              <a:spLocks/>
            </p:cNvSpPr>
            <p:nvPr/>
          </p:nvSpPr>
          <p:spPr bwMode="auto">
            <a:xfrm>
              <a:off x="2718832" y="5299075"/>
              <a:ext cx="99977" cy="1057275"/>
            </a:xfrm>
            <a:custGeom>
              <a:avLst/>
              <a:gdLst/>
              <a:ahLst/>
              <a:cxnLst>
                <a:cxn ang="0">
                  <a:pos x="64" y="38"/>
                </a:cxn>
                <a:cxn ang="0">
                  <a:pos x="12" y="1078"/>
                </a:cxn>
                <a:cxn ang="0">
                  <a:pos x="19" y="1042"/>
                </a:cxn>
                <a:cxn ang="0">
                  <a:pos x="70" y="13"/>
                </a:cxn>
                <a:cxn ang="0">
                  <a:pos x="64" y="38"/>
                </a:cxn>
              </a:cxnLst>
              <a:rect l="0" t="0" r="r" b="b"/>
              <a:pathLst>
                <a:path w="73" h="1078">
                  <a:moveTo>
                    <a:pt x="64" y="38"/>
                  </a:moveTo>
                  <a:cubicBezTo>
                    <a:pt x="10" y="289"/>
                    <a:pt x="0" y="715"/>
                    <a:pt x="12" y="1078"/>
                  </a:cubicBezTo>
                  <a:cubicBezTo>
                    <a:pt x="11" y="1069"/>
                    <a:pt x="20" y="1052"/>
                    <a:pt x="19" y="1042"/>
                  </a:cubicBezTo>
                  <a:cubicBezTo>
                    <a:pt x="9" y="690"/>
                    <a:pt x="17" y="258"/>
                    <a:pt x="70" y="13"/>
                  </a:cubicBezTo>
                  <a:cubicBezTo>
                    <a:pt x="73" y="0"/>
                    <a:pt x="65" y="34"/>
                    <a:pt x="64" y="3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3" name="Freeform 522"/>
            <p:cNvSpPr>
              <a:spLocks/>
            </p:cNvSpPr>
            <p:nvPr/>
          </p:nvSpPr>
          <p:spPr bwMode="auto">
            <a:xfrm>
              <a:off x="3413197" y="5411864"/>
              <a:ext cx="150651" cy="944486"/>
            </a:xfrm>
            <a:custGeom>
              <a:avLst/>
              <a:gdLst/>
              <a:ahLst/>
              <a:cxnLst>
                <a:cxn ang="0">
                  <a:pos x="95" y="40"/>
                </a:cxn>
                <a:cxn ang="0">
                  <a:pos x="57" y="963"/>
                </a:cxn>
                <a:cxn ang="0">
                  <a:pos x="70" y="926"/>
                </a:cxn>
                <a:cxn ang="0">
                  <a:pos x="104" y="14"/>
                </a:cxn>
                <a:cxn ang="0">
                  <a:pos x="95" y="40"/>
                </a:cxn>
              </a:cxnLst>
              <a:rect l="0" t="0" r="r" b="b"/>
              <a:pathLst>
                <a:path w="110" h="963">
                  <a:moveTo>
                    <a:pt x="95" y="40"/>
                  </a:moveTo>
                  <a:cubicBezTo>
                    <a:pt x="0" y="297"/>
                    <a:pt x="8" y="665"/>
                    <a:pt x="57" y="963"/>
                  </a:cubicBezTo>
                  <a:cubicBezTo>
                    <a:pt x="55" y="955"/>
                    <a:pt x="72" y="934"/>
                    <a:pt x="70" y="926"/>
                  </a:cubicBezTo>
                  <a:cubicBezTo>
                    <a:pt x="24" y="638"/>
                    <a:pt x="12" y="265"/>
                    <a:pt x="104" y="14"/>
                  </a:cubicBezTo>
                  <a:cubicBezTo>
                    <a:pt x="110" y="0"/>
                    <a:pt x="96" y="36"/>
                    <a:pt x="95" y="4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4" name="Freeform 523"/>
            <p:cNvSpPr>
              <a:spLocks/>
            </p:cNvSpPr>
            <p:nvPr/>
          </p:nvSpPr>
          <p:spPr bwMode="auto">
            <a:xfrm>
              <a:off x="849386" y="5603115"/>
              <a:ext cx="220499" cy="753235"/>
            </a:xfrm>
            <a:custGeom>
              <a:avLst/>
              <a:gdLst/>
              <a:ahLst/>
              <a:cxnLst>
                <a:cxn ang="0">
                  <a:pos x="19" y="28"/>
                </a:cxn>
                <a:cxn ang="0">
                  <a:pos x="136" y="768"/>
                </a:cxn>
                <a:cxn ang="0">
                  <a:pos x="119" y="742"/>
                </a:cxn>
                <a:cxn ang="0">
                  <a:pos x="7" y="10"/>
                </a:cxn>
                <a:cxn ang="0">
                  <a:pos x="19" y="28"/>
                </a:cxn>
              </a:cxnLst>
              <a:rect l="0" t="0" r="r" b="b"/>
              <a:pathLst>
                <a:path w="161" h="768">
                  <a:moveTo>
                    <a:pt x="19" y="28"/>
                  </a:moveTo>
                  <a:cubicBezTo>
                    <a:pt x="139" y="206"/>
                    <a:pt x="161" y="509"/>
                    <a:pt x="136" y="768"/>
                  </a:cubicBezTo>
                  <a:cubicBezTo>
                    <a:pt x="137" y="761"/>
                    <a:pt x="118" y="749"/>
                    <a:pt x="119" y="742"/>
                  </a:cubicBezTo>
                  <a:cubicBezTo>
                    <a:pt x="143" y="492"/>
                    <a:pt x="124" y="184"/>
                    <a:pt x="7" y="10"/>
                  </a:cubicBezTo>
                  <a:cubicBezTo>
                    <a:pt x="0" y="0"/>
                    <a:pt x="17" y="25"/>
                    <a:pt x="19" y="28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5" name="Freeform 524"/>
            <p:cNvSpPr>
              <a:spLocks/>
            </p:cNvSpPr>
            <p:nvPr/>
          </p:nvSpPr>
          <p:spPr bwMode="auto">
            <a:xfrm>
              <a:off x="530280" y="5666865"/>
              <a:ext cx="138325" cy="689485"/>
            </a:xfrm>
            <a:custGeom>
              <a:avLst/>
              <a:gdLst/>
              <a:ahLst/>
              <a:cxnLst>
                <a:cxn ang="0">
                  <a:pos x="14" y="29"/>
                </a:cxn>
                <a:cxn ang="0">
                  <a:pos x="49" y="703"/>
                </a:cxn>
                <a:cxn ang="0">
                  <a:pos x="36" y="676"/>
                </a:cxn>
                <a:cxn ang="0">
                  <a:pos x="5" y="10"/>
                </a:cxn>
                <a:cxn ang="0">
                  <a:pos x="14" y="29"/>
                </a:cxn>
              </a:cxnLst>
              <a:rect l="0" t="0" r="r" b="b"/>
              <a:pathLst>
                <a:path w="101" h="703">
                  <a:moveTo>
                    <a:pt x="14" y="29"/>
                  </a:moveTo>
                  <a:cubicBezTo>
                    <a:pt x="101" y="216"/>
                    <a:pt x="93" y="485"/>
                    <a:pt x="49" y="703"/>
                  </a:cubicBezTo>
                  <a:cubicBezTo>
                    <a:pt x="50" y="697"/>
                    <a:pt x="35" y="682"/>
                    <a:pt x="36" y="676"/>
                  </a:cubicBezTo>
                  <a:cubicBezTo>
                    <a:pt x="79" y="465"/>
                    <a:pt x="90" y="193"/>
                    <a:pt x="5" y="10"/>
                  </a:cubicBezTo>
                  <a:cubicBezTo>
                    <a:pt x="0" y="0"/>
                    <a:pt x="12" y="26"/>
                    <a:pt x="14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6" name="Freeform 525"/>
            <p:cNvSpPr>
              <a:spLocks/>
            </p:cNvSpPr>
            <p:nvPr/>
          </p:nvSpPr>
          <p:spPr bwMode="auto">
            <a:xfrm>
              <a:off x="311150" y="5717866"/>
              <a:ext cx="204064" cy="638484"/>
            </a:xfrm>
            <a:custGeom>
              <a:avLst/>
              <a:gdLst/>
              <a:ahLst/>
              <a:cxnLst>
                <a:cxn ang="0">
                  <a:pos x="18" y="23"/>
                </a:cxn>
                <a:cxn ang="0">
                  <a:pos x="126" y="651"/>
                </a:cxn>
                <a:cxn ang="0">
                  <a:pos x="110" y="629"/>
                </a:cxn>
                <a:cxn ang="0">
                  <a:pos x="7" y="8"/>
                </a:cxn>
                <a:cxn ang="0">
                  <a:pos x="18" y="23"/>
                </a:cxn>
              </a:cxnLst>
              <a:rect l="0" t="0" r="r" b="b"/>
              <a:pathLst>
                <a:path w="149" h="651">
                  <a:moveTo>
                    <a:pt x="18" y="23"/>
                  </a:moveTo>
                  <a:cubicBezTo>
                    <a:pt x="129" y="174"/>
                    <a:pt x="149" y="432"/>
                    <a:pt x="126" y="651"/>
                  </a:cubicBezTo>
                  <a:cubicBezTo>
                    <a:pt x="126" y="645"/>
                    <a:pt x="109" y="635"/>
                    <a:pt x="110" y="629"/>
                  </a:cubicBezTo>
                  <a:cubicBezTo>
                    <a:pt x="132" y="417"/>
                    <a:pt x="115" y="156"/>
                    <a:pt x="7" y="8"/>
                  </a:cubicBezTo>
                  <a:cubicBezTo>
                    <a:pt x="0" y="0"/>
                    <a:pt x="16" y="20"/>
                    <a:pt x="18" y="23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7" name="Freeform 526"/>
            <p:cNvSpPr>
              <a:spLocks/>
            </p:cNvSpPr>
            <p:nvPr/>
          </p:nvSpPr>
          <p:spPr bwMode="auto">
            <a:xfrm>
              <a:off x="1273949" y="5919906"/>
              <a:ext cx="91761" cy="436444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56" y="445"/>
                </a:cxn>
                <a:cxn ang="0">
                  <a:pos x="49" y="430"/>
                </a:cxn>
                <a:cxn ang="0">
                  <a:pos x="3" y="6"/>
                </a:cxn>
                <a:cxn ang="0">
                  <a:pos x="8" y="16"/>
                </a:cxn>
              </a:cxnLst>
              <a:rect l="0" t="0" r="r" b="b"/>
              <a:pathLst>
                <a:path w="67" h="445">
                  <a:moveTo>
                    <a:pt x="8" y="16"/>
                  </a:moveTo>
                  <a:cubicBezTo>
                    <a:pt x="58" y="120"/>
                    <a:pt x="67" y="295"/>
                    <a:pt x="56" y="445"/>
                  </a:cubicBezTo>
                  <a:cubicBezTo>
                    <a:pt x="57" y="441"/>
                    <a:pt x="49" y="434"/>
                    <a:pt x="49" y="430"/>
                  </a:cubicBezTo>
                  <a:cubicBezTo>
                    <a:pt x="59" y="285"/>
                    <a:pt x="51" y="107"/>
                    <a:pt x="3" y="6"/>
                  </a:cubicBezTo>
                  <a:cubicBezTo>
                    <a:pt x="0" y="0"/>
                    <a:pt x="7" y="15"/>
                    <a:pt x="8" y="16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8" name="Freeform 527"/>
            <p:cNvSpPr>
              <a:spLocks/>
            </p:cNvSpPr>
            <p:nvPr/>
          </p:nvSpPr>
          <p:spPr bwMode="auto">
            <a:xfrm>
              <a:off x="1071255" y="5557999"/>
              <a:ext cx="108194" cy="798351"/>
            </a:xfrm>
            <a:custGeom>
              <a:avLst/>
              <a:gdLst/>
              <a:ahLst/>
              <a:cxnLst>
                <a:cxn ang="0">
                  <a:pos x="68" y="34"/>
                </a:cxn>
                <a:cxn ang="0">
                  <a:pos x="42" y="814"/>
                </a:cxn>
                <a:cxn ang="0">
                  <a:pos x="52" y="783"/>
                </a:cxn>
                <a:cxn ang="0">
                  <a:pos x="76" y="12"/>
                </a:cxn>
                <a:cxn ang="0">
                  <a:pos x="68" y="34"/>
                </a:cxn>
              </a:cxnLst>
              <a:rect l="0" t="0" r="r" b="b"/>
              <a:pathLst>
                <a:path w="79" h="814">
                  <a:moveTo>
                    <a:pt x="68" y="34"/>
                  </a:moveTo>
                  <a:cubicBezTo>
                    <a:pt x="0" y="251"/>
                    <a:pt x="6" y="562"/>
                    <a:pt x="42" y="814"/>
                  </a:cubicBezTo>
                  <a:cubicBezTo>
                    <a:pt x="41" y="808"/>
                    <a:pt x="53" y="789"/>
                    <a:pt x="52" y="783"/>
                  </a:cubicBezTo>
                  <a:cubicBezTo>
                    <a:pt x="18" y="539"/>
                    <a:pt x="8" y="224"/>
                    <a:pt x="76" y="12"/>
                  </a:cubicBezTo>
                  <a:cubicBezTo>
                    <a:pt x="79" y="0"/>
                    <a:pt x="70" y="30"/>
                    <a:pt x="68" y="34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39" name="Freeform 528"/>
            <p:cNvSpPr>
              <a:spLocks/>
            </p:cNvSpPr>
            <p:nvPr/>
          </p:nvSpPr>
          <p:spPr bwMode="auto">
            <a:xfrm>
              <a:off x="1449252" y="5583500"/>
              <a:ext cx="91761" cy="772850"/>
            </a:xfrm>
            <a:custGeom>
              <a:avLst/>
              <a:gdLst/>
              <a:ahLst/>
              <a:cxnLst>
                <a:cxn ang="0">
                  <a:pos x="59" y="29"/>
                </a:cxn>
                <a:cxn ang="0">
                  <a:pos x="11" y="788"/>
                </a:cxn>
                <a:cxn ang="0">
                  <a:pos x="18" y="762"/>
                </a:cxn>
                <a:cxn ang="0">
                  <a:pos x="64" y="10"/>
                </a:cxn>
                <a:cxn ang="0">
                  <a:pos x="59" y="29"/>
                </a:cxn>
              </a:cxnLst>
              <a:rect l="0" t="0" r="r" b="b"/>
              <a:pathLst>
                <a:path w="67" h="788">
                  <a:moveTo>
                    <a:pt x="59" y="29"/>
                  </a:moveTo>
                  <a:cubicBezTo>
                    <a:pt x="9" y="212"/>
                    <a:pt x="0" y="523"/>
                    <a:pt x="11" y="788"/>
                  </a:cubicBezTo>
                  <a:cubicBezTo>
                    <a:pt x="10" y="781"/>
                    <a:pt x="18" y="769"/>
                    <a:pt x="18" y="762"/>
                  </a:cubicBezTo>
                  <a:cubicBezTo>
                    <a:pt x="8" y="505"/>
                    <a:pt x="16" y="189"/>
                    <a:pt x="64" y="10"/>
                  </a:cubicBezTo>
                  <a:cubicBezTo>
                    <a:pt x="67" y="0"/>
                    <a:pt x="60" y="26"/>
                    <a:pt x="59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40" name="Freeform 529"/>
            <p:cNvSpPr>
              <a:spLocks/>
            </p:cNvSpPr>
            <p:nvPr/>
          </p:nvSpPr>
          <p:spPr bwMode="auto">
            <a:xfrm>
              <a:off x="1964206" y="5666865"/>
              <a:ext cx="138325" cy="689485"/>
            </a:xfrm>
            <a:custGeom>
              <a:avLst/>
              <a:gdLst/>
              <a:ahLst/>
              <a:cxnLst>
                <a:cxn ang="0">
                  <a:pos x="87" y="29"/>
                </a:cxn>
                <a:cxn ang="0">
                  <a:pos x="52" y="703"/>
                </a:cxn>
                <a:cxn ang="0">
                  <a:pos x="65" y="676"/>
                </a:cxn>
                <a:cxn ang="0">
                  <a:pos x="96" y="10"/>
                </a:cxn>
                <a:cxn ang="0">
                  <a:pos x="87" y="29"/>
                </a:cxn>
              </a:cxnLst>
              <a:rect l="0" t="0" r="r" b="b"/>
              <a:pathLst>
                <a:path w="101" h="703">
                  <a:moveTo>
                    <a:pt x="87" y="29"/>
                  </a:moveTo>
                  <a:cubicBezTo>
                    <a:pt x="0" y="216"/>
                    <a:pt x="8" y="485"/>
                    <a:pt x="52" y="703"/>
                  </a:cubicBezTo>
                  <a:cubicBezTo>
                    <a:pt x="51" y="697"/>
                    <a:pt x="66" y="682"/>
                    <a:pt x="65" y="676"/>
                  </a:cubicBezTo>
                  <a:cubicBezTo>
                    <a:pt x="22" y="465"/>
                    <a:pt x="11" y="193"/>
                    <a:pt x="96" y="10"/>
                  </a:cubicBezTo>
                  <a:cubicBezTo>
                    <a:pt x="101" y="0"/>
                    <a:pt x="89" y="26"/>
                    <a:pt x="87" y="29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41" name="Freeform 530"/>
            <p:cNvSpPr>
              <a:spLocks/>
            </p:cNvSpPr>
            <p:nvPr/>
          </p:nvSpPr>
          <p:spPr bwMode="auto">
            <a:xfrm>
              <a:off x="724757" y="5496210"/>
              <a:ext cx="109564" cy="860140"/>
            </a:xfrm>
            <a:custGeom>
              <a:avLst/>
              <a:gdLst/>
              <a:ahLst/>
              <a:cxnLst>
                <a:cxn ang="0">
                  <a:pos x="11" y="37"/>
                </a:cxn>
                <a:cxn ang="0">
                  <a:pos x="39" y="877"/>
                </a:cxn>
                <a:cxn ang="0">
                  <a:pos x="29" y="843"/>
                </a:cxn>
                <a:cxn ang="0">
                  <a:pos x="3" y="13"/>
                </a:cxn>
                <a:cxn ang="0">
                  <a:pos x="11" y="37"/>
                </a:cxn>
              </a:cxnLst>
              <a:rect l="0" t="0" r="r" b="b"/>
              <a:pathLst>
                <a:path w="80" h="877">
                  <a:moveTo>
                    <a:pt x="11" y="37"/>
                  </a:moveTo>
                  <a:cubicBezTo>
                    <a:pt x="80" y="271"/>
                    <a:pt x="74" y="606"/>
                    <a:pt x="39" y="877"/>
                  </a:cubicBezTo>
                  <a:cubicBezTo>
                    <a:pt x="40" y="870"/>
                    <a:pt x="28" y="850"/>
                    <a:pt x="29" y="843"/>
                  </a:cubicBezTo>
                  <a:cubicBezTo>
                    <a:pt x="63" y="581"/>
                    <a:pt x="71" y="242"/>
                    <a:pt x="3" y="13"/>
                  </a:cubicBezTo>
                  <a:cubicBezTo>
                    <a:pt x="0" y="0"/>
                    <a:pt x="9" y="33"/>
                    <a:pt x="11" y="37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42" name="Freeform 531"/>
            <p:cNvSpPr>
              <a:spLocks/>
            </p:cNvSpPr>
            <p:nvPr/>
          </p:nvSpPr>
          <p:spPr bwMode="auto">
            <a:xfrm>
              <a:off x="1605382" y="5481499"/>
              <a:ext cx="160238" cy="874851"/>
            </a:xfrm>
            <a:custGeom>
              <a:avLst/>
              <a:gdLst/>
              <a:ahLst/>
              <a:cxnLst>
                <a:cxn ang="0">
                  <a:pos x="14" y="32"/>
                </a:cxn>
                <a:cxn ang="0">
                  <a:pos x="99" y="892"/>
                </a:cxn>
                <a:cxn ang="0">
                  <a:pos x="86" y="862"/>
                </a:cxn>
                <a:cxn ang="0">
                  <a:pos x="5" y="11"/>
                </a:cxn>
                <a:cxn ang="0">
                  <a:pos x="14" y="32"/>
                </a:cxn>
              </a:cxnLst>
              <a:rect l="0" t="0" r="r" b="b"/>
              <a:pathLst>
                <a:path w="117" h="892">
                  <a:moveTo>
                    <a:pt x="14" y="32"/>
                  </a:moveTo>
                  <a:cubicBezTo>
                    <a:pt x="101" y="239"/>
                    <a:pt x="117" y="592"/>
                    <a:pt x="99" y="892"/>
                  </a:cubicBezTo>
                  <a:cubicBezTo>
                    <a:pt x="99" y="884"/>
                    <a:pt x="86" y="870"/>
                    <a:pt x="86" y="862"/>
                  </a:cubicBezTo>
                  <a:cubicBezTo>
                    <a:pt x="104" y="571"/>
                    <a:pt x="90" y="214"/>
                    <a:pt x="5" y="11"/>
                  </a:cubicBezTo>
                  <a:cubicBezTo>
                    <a:pt x="0" y="0"/>
                    <a:pt x="12" y="29"/>
                    <a:pt x="14" y="32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1031" name="Line 534"/>
          <p:cNvSpPr>
            <a:spLocks noChangeShapeType="1"/>
          </p:cNvSpPr>
          <p:nvPr/>
        </p:nvSpPr>
        <p:spPr bwMode="auto">
          <a:xfrm>
            <a:off x="242888" y="5932488"/>
            <a:ext cx="8686800" cy="0"/>
          </a:xfrm>
          <a:prstGeom prst="line">
            <a:avLst/>
          </a:prstGeom>
          <a:noFill/>
          <a:ln w="25400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36576" tIns="36576" rIns="36576" bIns="36576"/>
          <a:lstStyle/>
          <a:p>
            <a:endParaRPr lang="en-GB"/>
          </a:p>
        </p:txBody>
      </p:sp>
      <p:grpSp>
        <p:nvGrpSpPr>
          <p:cNvPr id="1032" name="Group 535"/>
          <p:cNvGrpSpPr>
            <a:grpSpLocks/>
          </p:cNvGrpSpPr>
          <p:nvPr/>
        </p:nvGrpSpPr>
        <p:grpSpPr bwMode="auto">
          <a:xfrm>
            <a:off x="7086600" y="4800600"/>
            <a:ext cx="1806575" cy="1568450"/>
            <a:chOff x="118213708" y="113327540"/>
            <a:chExt cx="1191874" cy="1035370"/>
          </a:xfrm>
        </p:grpSpPr>
        <p:sp>
          <p:nvSpPr>
            <p:cNvPr id="1035" name="Freeform 536"/>
            <p:cNvSpPr>
              <a:spLocks/>
            </p:cNvSpPr>
            <p:nvPr/>
          </p:nvSpPr>
          <p:spPr bwMode="auto">
            <a:xfrm>
              <a:off x="119069386" y="113327540"/>
              <a:ext cx="336196" cy="462144"/>
            </a:xfrm>
            <a:custGeom>
              <a:avLst/>
              <a:gdLst>
                <a:gd name="T0" fmla="*/ 285821 w 307"/>
                <a:gd name="T1" fmla="*/ 329634 h 422"/>
                <a:gd name="T2" fmla="*/ 238732 w 307"/>
                <a:gd name="T3" fmla="*/ 319777 h 422"/>
                <a:gd name="T4" fmla="*/ 270490 w 307"/>
                <a:gd name="T5" fmla="*/ 267211 h 422"/>
                <a:gd name="T6" fmla="*/ 330720 w 307"/>
                <a:gd name="T7" fmla="*/ 281448 h 422"/>
                <a:gd name="T8" fmla="*/ 271585 w 307"/>
                <a:gd name="T9" fmla="*/ 257355 h 422"/>
                <a:gd name="T10" fmla="*/ 202594 w 307"/>
                <a:gd name="T11" fmla="*/ 254070 h 422"/>
                <a:gd name="T12" fmla="*/ 266110 w 307"/>
                <a:gd name="T13" fmla="*/ 187267 h 422"/>
                <a:gd name="T14" fmla="*/ 280346 w 307"/>
                <a:gd name="T15" fmla="*/ 130320 h 422"/>
                <a:gd name="T16" fmla="*/ 280346 w 307"/>
                <a:gd name="T17" fmla="*/ 123749 h 422"/>
                <a:gd name="T18" fmla="*/ 250778 w 307"/>
                <a:gd name="T19" fmla="*/ 144557 h 422"/>
                <a:gd name="T20" fmla="*/ 217925 w 307"/>
                <a:gd name="T21" fmla="*/ 193838 h 422"/>
                <a:gd name="T22" fmla="*/ 181787 w 307"/>
                <a:gd name="T23" fmla="*/ 116084 h 422"/>
                <a:gd name="T24" fmla="*/ 187262 w 307"/>
                <a:gd name="T25" fmla="*/ 6571 h 422"/>
                <a:gd name="T26" fmla="*/ 178501 w 307"/>
                <a:gd name="T27" fmla="*/ 4381 h 422"/>
                <a:gd name="T28" fmla="*/ 134697 w 307"/>
                <a:gd name="T29" fmla="*/ 79944 h 422"/>
                <a:gd name="T30" fmla="*/ 49280 w 307"/>
                <a:gd name="T31" fmla="*/ 54756 h 422"/>
                <a:gd name="T32" fmla="*/ 43804 w 307"/>
                <a:gd name="T33" fmla="*/ 63517 h 422"/>
                <a:gd name="T34" fmla="*/ 105130 w 307"/>
                <a:gd name="T35" fmla="*/ 131415 h 422"/>
                <a:gd name="T36" fmla="*/ 102939 w 307"/>
                <a:gd name="T37" fmla="*/ 206979 h 422"/>
                <a:gd name="T38" fmla="*/ 43804 w 307"/>
                <a:gd name="T39" fmla="*/ 185077 h 422"/>
                <a:gd name="T40" fmla="*/ 0 w 307"/>
                <a:gd name="T41" fmla="*/ 186172 h 422"/>
                <a:gd name="T42" fmla="*/ 4380 w 307"/>
                <a:gd name="T43" fmla="*/ 191647 h 422"/>
                <a:gd name="T44" fmla="*/ 56945 w 307"/>
                <a:gd name="T45" fmla="*/ 219026 h 422"/>
                <a:gd name="T46" fmla="*/ 102939 w 307"/>
                <a:gd name="T47" fmla="*/ 225596 h 422"/>
                <a:gd name="T48" fmla="*/ 132507 w 307"/>
                <a:gd name="T49" fmla="*/ 285828 h 422"/>
                <a:gd name="T50" fmla="*/ 39424 w 307"/>
                <a:gd name="T51" fmla="*/ 347156 h 422"/>
                <a:gd name="T52" fmla="*/ 47089 w 307"/>
                <a:gd name="T53" fmla="*/ 352631 h 422"/>
                <a:gd name="T54" fmla="*/ 130317 w 307"/>
                <a:gd name="T55" fmla="*/ 295685 h 422"/>
                <a:gd name="T56" fmla="*/ 134697 w 307"/>
                <a:gd name="T57" fmla="*/ 351536 h 422"/>
                <a:gd name="T58" fmla="*/ 94179 w 307"/>
                <a:gd name="T59" fmla="*/ 457763 h 422"/>
                <a:gd name="T60" fmla="*/ 102939 w 307"/>
                <a:gd name="T61" fmla="*/ 457763 h 422"/>
                <a:gd name="T62" fmla="*/ 137983 w 307"/>
                <a:gd name="T63" fmla="*/ 361392 h 422"/>
                <a:gd name="T64" fmla="*/ 240922 w 307"/>
                <a:gd name="T65" fmla="*/ 343870 h 422"/>
                <a:gd name="T66" fmla="*/ 326340 w 307"/>
                <a:gd name="T67" fmla="*/ 416149 h 422"/>
                <a:gd name="T68" fmla="*/ 334006 w 307"/>
                <a:gd name="T69" fmla="*/ 410673 h 42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07" h="422">
                  <a:moveTo>
                    <a:pt x="305" y="375"/>
                  </a:moveTo>
                  <a:cubicBezTo>
                    <a:pt x="261" y="301"/>
                    <a:pt x="261" y="301"/>
                    <a:pt x="261" y="301"/>
                  </a:cubicBezTo>
                  <a:cubicBezTo>
                    <a:pt x="220" y="305"/>
                    <a:pt x="220" y="305"/>
                    <a:pt x="220" y="305"/>
                  </a:cubicBezTo>
                  <a:cubicBezTo>
                    <a:pt x="220" y="300"/>
                    <a:pt x="219" y="296"/>
                    <a:pt x="218" y="292"/>
                  </a:cubicBezTo>
                  <a:cubicBezTo>
                    <a:pt x="215" y="277"/>
                    <a:pt x="210" y="264"/>
                    <a:pt x="203" y="253"/>
                  </a:cubicBezTo>
                  <a:cubicBezTo>
                    <a:pt x="215" y="251"/>
                    <a:pt x="246" y="244"/>
                    <a:pt x="247" y="244"/>
                  </a:cubicBezTo>
                  <a:cubicBezTo>
                    <a:pt x="249" y="245"/>
                    <a:pt x="297" y="259"/>
                    <a:pt x="297" y="259"/>
                  </a:cubicBezTo>
                  <a:cubicBezTo>
                    <a:pt x="299" y="260"/>
                    <a:pt x="302" y="259"/>
                    <a:pt x="302" y="257"/>
                  </a:cubicBezTo>
                  <a:cubicBezTo>
                    <a:pt x="303" y="254"/>
                    <a:pt x="302" y="252"/>
                    <a:pt x="299" y="251"/>
                  </a:cubicBezTo>
                  <a:cubicBezTo>
                    <a:pt x="248" y="235"/>
                    <a:pt x="248" y="235"/>
                    <a:pt x="248" y="235"/>
                  </a:cubicBezTo>
                  <a:cubicBezTo>
                    <a:pt x="198" y="245"/>
                    <a:pt x="198" y="245"/>
                    <a:pt x="198" y="245"/>
                  </a:cubicBezTo>
                  <a:cubicBezTo>
                    <a:pt x="194" y="240"/>
                    <a:pt x="189" y="236"/>
                    <a:pt x="185" y="232"/>
                  </a:cubicBezTo>
                  <a:cubicBezTo>
                    <a:pt x="198" y="220"/>
                    <a:pt x="204" y="203"/>
                    <a:pt x="201" y="185"/>
                  </a:cubicBezTo>
                  <a:cubicBezTo>
                    <a:pt x="243" y="171"/>
                    <a:pt x="243" y="171"/>
                    <a:pt x="243" y="171"/>
                  </a:cubicBezTo>
                  <a:cubicBezTo>
                    <a:pt x="243" y="171"/>
                    <a:pt x="238" y="139"/>
                    <a:pt x="238" y="135"/>
                  </a:cubicBezTo>
                  <a:cubicBezTo>
                    <a:pt x="241" y="133"/>
                    <a:pt x="256" y="119"/>
                    <a:pt x="256" y="119"/>
                  </a:cubicBezTo>
                  <a:cubicBezTo>
                    <a:pt x="257" y="118"/>
                    <a:pt x="258" y="116"/>
                    <a:pt x="258" y="115"/>
                  </a:cubicBezTo>
                  <a:cubicBezTo>
                    <a:pt x="257" y="114"/>
                    <a:pt x="257" y="113"/>
                    <a:pt x="256" y="113"/>
                  </a:cubicBezTo>
                  <a:cubicBezTo>
                    <a:pt x="255" y="111"/>
                    <a:pt x="252" y="111"/>
                    <a:pt x="250" y="112"/>
                  </a:cubicBezTo>
                  <a:cubicBezTo>
                    <a:pt x="229" y="132"/>
                    <a:pt x="229" y="132"/>
                    <a:pt x="229" y="132"/>
                  </a:cubicBezTo>
                  <a:cubicBezTo>
                    <a:pt x="229" y="132"/>
                    <a:pt x="232" y="160"/>
                    <a:pt x="233" y="165"/>
                  </a:cubicBezTo>
                  <a:cubicBezTo>
                    <a:pt x="229" y="166"/>
                    <a:pt x="212" y="173"/>
                    <a:pt x="199" y="177"/>
                  </a:cubicBezTo>
                  <a:cubicBezTo>
                    <a:pt x="192" y="159"/>
                    <a:pt x="176" y="146"/>
                    <a:pt x="156" y="143"/>
                  </a:cubicBezTo>
                  <a:cubicBezTo>
                    <a:pt x="165" y="134"/>
                    <a:pt x="169" y="120"/>
                    <a:pt x="166" y="106"/>
                  </a:cubicBezTo>
                  <a:cubicBezTo>
                    <a:pt x="164" y="96"/>
                    <a:pt x="159" y="88"/>
                    <a:pt x="153" y="82"/>
                  </a:cubicBezTo>
                  <a:cubicBezTo>
                    <a:pt x="171" y="6"/>
                    <a:pt x="171" y="6"/>
                    <a:pt x="171" y="6"/>
                  </a:cubicBezTo>
                  <a:cubicBezTo>
                    <a:pt x="172" y="4"/>
                    <a:pt x="170" y="2"/>
                    <a:pt x="168" y="1"/>
                  </a:cubicBezTo>
                  <a:cubicBezTo>
                    <a:pt x="166" y="0"/>
                    <a:pt x="163" y="2"/>
                    <a:pt x="163" y="4"/>
                  </a:cubicBezTo>
                  <a:cubicBezTo>
                    <a:pt x="145" y="77"/>
                    <a:pt x="145" y="77"/>
                    <a:pt x="145" y="77"/>
                  </a:cubicBezTo>
                  <a:cubicBezTo>
                    <a:pt x="138" y="73"/>
                    <a:pt x="131" y="72"/>
                    <a:pt x="123" y="73"/>
                  </a:cubicBezTo>
                  <a:cubicBezTo>
                    <a:pt x="115" y="75"/>
                    <a:pt x="108" y="80"/>
                    <a:pt x="103" y="86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43" y="49"/>
                    <a:pt x="40" y="50"/>
                    <a:pt x="39" y="52"/>
                  </a:cubicBezTo>
                  <a:cubicBezTo>
                    <a:pt x="37" y="54"/>
                    <a:pt x="38" y="57"/>
                    <a:pt x="40" y="58"/>
                  </a:cubicBezTo>
                  <a:cubicBezTo>
                    <a:pt x="99" y="94"/>
                    <a:pt x="99" y="94"/>
                    <a:pt x="99" y="94"/>
                  </a:cubicBezTo>
                  <a:cubicBezTo>
                    <a:pt x="95" y="101"/>
                    <a:pt x="94" y="111"/>
                    <a:pt x="96" y="120"/>
                  </a:cubicBezTo>
                  <a:cubicBezTo>
                    <a:pt x="99" y="134"/>
                    <a:pt x="108" y="146"/>
                    <a:pt x="120" y="151"/>
                  </a:cubicBezTo>
                  <a:cubicBezTo>
                    <a:pt x="105" y="159"/>
                    <a:pt x="96" y="173"/>
                    <a:pt x="94" y="189"/>
                  </a:cubicBezTo>
                  <a:cubicBezTo>
                    <a:pt x="81" y="190"/>
                    <a:pt x="60" y="191"/>
                    <a:pt x="57" y="191"/>
                  </a:cubicBezTo>
                  <a:cubicBezTo>
                    <a:pt x="54" y="188"/>
                    <a:pt x="40" y="169"/>
                    <a:pt x="40" y="169"/>
                  </a:cubicBezTo>
                  <a:cubicBezTo>
                    <a:pt x="5" y="166"/>
                    <a:pt x="5" y="166"/>
                    <a:pt x="5" y="166"/>
                  </a:cubicBezTo>
                  <a:cubicBezTo>
                    <a:pt x="2" y="166"/>
                    <a:pt x="0" y="168"/>
                    <a:pt x="0" y="17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" y="173"/>
                    <a:pt x="2" y="175"/>
                    <a:pt x="4" y="175"/>
                  </a:cubicBezTo>
                  <a:cubicBezTo>
                    <a:pt x="4" y="175"/>
                    <a:pt x="32" y="177"/>
                    <a:pt x="36" y="177"/>
                  </a:cubicBezTo>
                  <a:cubicBezTo>
                    <a:pt x="38" y="180"/>
                    <a:pt x="52" y="200"/>
                    <a:pt x="52" y="200"/>
                  </a:cubicBezTo>
                  <a:cubicBezTo>
                    <a:pt x="93" y="198"/>
                    <a:pt x="93" y="198"/>
                    <a:pt x="93" y="198"/>
                  </a:cubicBezTo>
                  <a:cubicBezTo>
                    <a:pt x="93" y="201"/>
                    <a:pt x="94" y="203"/>
                    <a:pt x="94" y="206"/>
                  </a:cubicBezTo>
                  <a:cubicBezTo>
                    <a:pt x="98" y="224"/>
                    <a:pt x="111" y="238"/>
                    <a:pt x="128" y="244"/>
                  </a:cubicBezTo>
                  <a:cubicBezTo>
                    <a:pt x="125" y="249"/>
                    <a:pt x="123" y="255"/>
                    <a:pt x="121" y="261"/>
                  </a:cubicBezTo>
                  <a:cubicBezTo>
                    <a:pt x="71" y="273"/>
                    <a:pt x="71" y="273"/>
                    <a:pt x="71" y="273"/>
                  </a:cubicBezTo>
                  <a:cubicBezTo>
                    <a:pt x="36" y="317"/>
                    <a:pt x="36" y="317"/>
                    <a:pt x="36" y="317"/>
                  </a:cubicBezTo>
                  <a:cubicBezTo>
                    <a:pt x="34" y="319"/>
                    <a:pt x="35" y="321"/>
                    <a:pt x="37" y="323"/>
                  </a:cubicBezTo>
                  <a:cubicBezTo>
                    <a:pt x="38" y="324"/>
                    <a:pt x="41" y="324"/>
                    <a:pt x="43" y="322"/>
                  </a:cubicBezTo>
                  <a:cubicBezTo>
                    <a:pt x="43" y="322"/>
                    <a:pt x="74" y="283"/>
                    <a:pt x="76" y="281"/>
                  </a:cubicBezTo>
                  <a:cubicBezTo>
                    <a:pt x="78" y="281"/>
                    <a:pt x="104" y="274"/>
                    <a:pt x="119" y="270"/>
                  </a:cubicBezTo>
                  <a:cubicBezTo>
                    <a:pt x="117" y="283"/>
                    <a:pt x="117" y="297"/>
                    <a:pt x="120" y="311"/>
                  </a:cubicBezTo>
                  <a:cubicBezTo>
                    <a:pt x="121" y="315"/>
                    <a:pt x="122" y="318"/>
                    <a:pt x="123" y="321"/>
                  </a:cubicBezTo>
                  <a:cubicBezTo>
                    <a:pt x="87" y="352"/>
                    <a:pt x="87" y="352"/>
                    <a:pt x="87" y="352"/>
                  </a:cubicBezTo>
                  <a:cubicBezTo>
                    <a:pt x="86" y="418"/>
                    <a:pt x="86" y="418"/>
                    <a:pt x="86" y="418"/>
                  </a:cubicBezTo>
                  <a:cubicBezTo>
                    <a:pt x="86" y="420"/>
                    <a:pt x="88" y="422"/>
                    <a:pt x="90" y="422"/>
                  </a:cubicBezTo>
                  <a:cubicBezTo>
                    <a:pt x="92" y="422"/>
                    <a:pt x="94" y="420"/>
                    <a:pt x="94" y="418"/>
                  </a:cubicBezTo>
                  <a:cubicBezTo>
                    <a:pt x="94" y="418"/>
                    <a:pt x="95" y="360"/>
                    <a:pt x="96" y="356"/>
                  </a:cubicBezTo>
                  <a:cubicBezTo>
                    <a:pt x="97" y="354"/>
                    <a:pt x="115" y="339"/>
                    <a:pt x="126" y="330"/>
                  </a:cubicBezTo>
                  <a:cubicBezTo>
                    <a:pt x="138" y="363"/>
                    <a:pt x="162" y="384"/>
                    <a:pt x="185" y="380"/>
                  </a:cubicBezTo>
                  <a:cubicBezTo>
                    <a:pt x="207" y="375"/>
                    <a:pt x="221" y="347"/>
                    <a:pt x="220" y="314"/>
                  </a:cubicBezTo>
                  <a:cubicBezTo>
                    <a:pt x="233" y="312"/>
                    <a:pt x="253" y="311"/>
                    <a:pt x="256" y="310"/>
                  </a:cubicBezTo>
                  <a:cubicBezTo>
                    <a:pt x="259" y="315"/>
                    <a:pt x="298" y="380"/>
                    <a:pt x="298" y="380"/>
                  </a:cubicBezTo>
                  <a:cubicBezTo>
                    <a:pt x="299" y="382"/>
                    <a:pt x="302" y="382"/>
                    <a:pt x="304" y="381"/>
                  </a:cubicBezTo>
                  <a:cubicBezTo>
                    <a:pt x="306" y="380"/>
                    <a:pt x="307" y="377"/>
                    <a:pt x="305" y="375"/>
                  </a:cubicBez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50000">
                  <a:srgbClr val="010101"/>
                </a:gs>
                <a:gs pos="100000">
                  <a:srgbClr val="4D4D4D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36" name="Freeform 537"/>
            <p:cNvSpPr>
              <a:spLocks/>
            </p:cNvSpPr>
            <p:nvPr/>
          </p:nvSpPr>
          <p:spPr bwMode="auto">
            <a:xfrm>
              <a:off x="119046344" y="113917534"/>
              <a:ext cx="202136" cy="316479"/>
            </a:xfrm>
            <a:custGeom>
              <a:avLst/>
              <a:gdLst>
                <a:gd name="T0" fmla="*/ 180165 w 184"/>
                <a:gd name="T1" fmla="*/ 118269 h 289"/>
                <a:gd name="T2" fmla="*/ 147208 w 184"/>
                <a:gd name="T3" fmla="*/ 140171 h 289"/>
                <a:gd name="T4" fmla="*/ 152701 w 184"/>
                <a:gd name="T5" fmla="*/ 79941 h 289"/>
                <a:gd name="T6" fmla="*/ 190052 w 184"/>
                <a:gd name="T7" fmla="*/ 13141 h 289"/>
                <a:gd name="T8" fmla="*/ 185658 w 184"/>
                <a:gd name="T9" fmla="*/ 8761 h 289"/>
                <a:gd name="T10" fmla="*/ 139518 w 184"/>
                <a:gd name="T11" fmla="*/ 42708 h 289"/>
                <a:gd name="T12" fmla="*/ 103265 w 184"/>
                <a:gd name="T13" fmla="*/ 1095 h 289"/>
                <a:gd name="T14" fmla="*/ 97772 w 184"/>
                <a:gd name="T15" fmla="*/ 5475 h 289"/>
                <a:gd name="T16" fmla="*/ 107659 w 184"/>
                <a:gd name="T17" fmla="*/ 66800 h 289"/>
                <a:gd name="T18" fmla="*/ 83491 w 184"/>
                <a:gd name="T19" fmla="*/ 113889 h 289"/>
                <a:gd name="T20" fmla="*/ 60421 w 184"/>
                <a:gd name="T21" fmla="*/ 82131 h 289"/>
                <a:gd name="T22" fmla="*/ 36253 w 184"/>
                <a:gd name="T23" fmla="*/ 70085 h 289"/>
                <a:gd name="T24" fmla="*/ 37351 w 184"/>
                <a:gd name="T25" fmla="*/ 74466 h 289"/>
                <a:gd name="T26" fmla="*/ 56027 w 184"/>
                <a:gd name="T27" fmla="*/ 108413 h 289"/>
                <a:gd name="T28" fmla="*/ 77998 w 184"/>
                <a:gd name="T29" fmla="*/ 125935 h 289"/>
                <a:gd name="T30" fmla="*/ 74702 w 184"/>
                <a:gd name="T31" fmla="*/ 173023 h 289"/>
                <a:gd name="T32" fmla="*/ 6591 w 184"/>
                <a:gd name="T33" fmla="*/ 183974 h 289"/>
                <a:gd name="T34" fmla="*/ 8789 w 184"/>
                <a:gd name="T35" fmla="*/ 189449 h 289"/>
                <a:gd name="T36" fmla="*/ 70308 w 184"/>
                <a:gd name="T37" fmla="*/ 178499 h 289"/>
                <a:gd name="T38" fmla="*/ 54928 w 184"/>
                <a:gd name="T39" fmla="*/ 215731 h 289"/>
                <a:gd name="T40" fmla="*/ 1099 w 184"/>
                <a:gd name="T41" fmla="*/ 270486 h 289"/>
                <a:gd name="T42" fmla="*/ 5493 w 184"/>
                <a:gd name="T43" fmla="*/ 273771 h 289"/>
                <a:gd name="T44" fmla="*/ 53830 w 184"/>
                <a:gd name="T45" fmla="*/ 222302 h 289"/>
                <a:gd name="T46" fmla="*/ 113152 w 184"/>
                <a:gd name="T47" fmla="*/ 242013 h 289"/>
                <a:gd name="T48" fmla="*/ 135124 w 184"/>
                <a:gd name="T49" fmla="*/ 313194 h 289"/>
                <a:gd name="T50" fmla="*/ 140616 w 184"/>
                <a:gd name="T51" fmla="*/ 313194 h 289"/>
                <a:gd name="T52" fmla="*/ 116448 w 184"/>
                <a:gd name="T53" fmla="*/ 235443 h 289"/>
                <a:gd name="T54" fmla="*/ 124138 w 184"/>
                <a:gd name="T55" fmla="*/ 193830 h 289"/>
                <a:gd name="T56" fmla="*/ 175770 w 184"/>
                <a:gd name="T57" fmla="*/ 229967 h 289"/>
                <a:gd name="T58" fmla="*/ 179066 w 184"/>
                <a:gd name="T59" fmla="*/ 224492 h 289"/>
                <a:gd name="T60" fmla="*/ 123039 w 184"/>
                <a:gd name="T61" fmla="*/ 187259 h 289"/>
                <a:gd name="T62" fmla="*/ 146109 w 184"/>
                <a:gd name="T63" fmla="*/ 146741 h 289"/>
                <a:gd name="T64" fmla="*/ 184559 w 184"/>
                <a:gd name="T65" fmla="*/ 123744 h 289"/>
                <a:gd name="T66" fmla="*/ 202136 w 184"/>
                <a:gd name="T67" fmla="*/ 116079 h 289"/>
                <a:gd name="T68" fmla="*/ 198840 w 184"/>
                <a:gd name="T69" fmla="*/ 111698 h 28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84" h="289">
                  <a:moveTo>
                    <a:pt x="181" y="102"/>
                  </a:moveTo>
                  <a:cubicBezTo>
                    <a:pt x="164" y="108"/>
                    <a:pt x="164" y="108"/>
                    <a:pt x="164" y="108"/>
                  </a:cubicBezTo>
                  <a:cubicBezTo>
                    <a:pt x="164" y="108"/>
                    <a:pt x="157" y="127"/>
                    <a:pt x="156" y="131"/>
                  </a:cubicBezTo>
                  <a:cubicBezTo>
                    <a:pt x="153" y="131"/>
                    <a:pt x="142" y="129"/>
                    <a:pt x="134" y="128"/>
                  </a:cubicBezTo>
                  <a:cubicBezTo>
                    <a:pt x="137" y="114"/>
                    <a:pt x="132" y="101"/>
                    <a:pt x="123" y="94"/>
                  </a:cubicBezTo>
                  <a:cubicBezTo>
                    <a:pt x="130" y="91"/>
                    <a:pt x="137" y="83"/>
                    <a:pt x="139" y="73"/>
                  </a:cubicBezTo>
                  <a:cubicBezTo>
                    <a:pt x="141" y="66"/>
                    <a:pt x="141" y="60"/>
                    <a:pt x="140" y="54"/>
                  </a:cubicBezTo>
                  <a:cubicBezTo>
                    <a:pt x="173" y="12"/>
                    <a:pt x="173" y="12"/>
                    <a:pt x="173" y="12"/>
                  </a:cubicBezTo>
                  <a:cubicBezTo>
                    <a:pt x="174" y="10"/>
                    <a:pt x="174" y="8"/>
                    <a:pt x="173" y="7"/>
                  </a:cubicBezTo>
                  <a:cubicBezTo>
                    <a:pt x="172" y="6"/>
                    <a:pt x="170" y="6"/>
                    <a:pt x="169" y="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5" y="44"/>
                    <a:pt x="132" y="41"/>
                    <a:pt x="127" y="39"/>
                  </a:cubicBezTo>
                  <a:cubicBezTo>
                    <a:pt x="122" y="38"/>
                    <a:pt x="117" y="39"/>
                    <a:pt x="113" y="42"/>
                  </a:cubicBezTo>
                  <a:cubicBezTo>
                    <a:pt x="94" y="1"/>
                    <a:pt x="94" y="1"/>
                    <a:pt x="94" y="1"/>
                  </a:cubicBezTo>
                  <a:cubicBezTo>
                    <a:pt x="93" y="0"/>
                    <a:pt x="91" y="0"/>
                    <a:pt x="90" y="1"/>
                  </a:cubicBezTo>
                  <a:cubicBezTo>
                    <a:pt x="89" y="1"/>
                    <a:pt x="88" y="3"/>
                    <a:pt x="89" y="5"/>
                  </a:cubicBezTo>
                  <a:cubicBezTo>
                    <a:pt x="108" y="45"/>
                    <a:pt x="108" y="45"/>
                    <a:pt x="108" y="45"/>
                  </a:cubicBezTo>
                  <a:cubicBezTo>
                    <a:pt x="104" y="49"/>
                    <a:pt x="100" y="54"/>
                    <a:pt x="98" y="61"/>
                  </a:cubicBezTo>
                  <a:cubicBezTo>
                    <a:pt x="96" y="71"/>
                    <a:pt x="97" y="81"/>
                    <a:pt x="101" y="87"/>
                  </a:cubicBezTo>
                  <a:cubicBezTo>
                    <a:pt x="91" y="89"/>
                    <a:pt x="82" y="95"/>
                    <a:pt x="76" y="104"/>
                  </a:cubicBezTo>
                  <a:cubicBezTo>
                    <a:pt x="69" y="101"/>
                    <a:pt x="58" y="95"/>
                    <a:pt x="56" y="94"/>
                  </a:cubicBezTo>
                  <a:cubicBezTo>
                    <a:pt x="56" y="92"/>
                    <a:pt x="55" y="75"/>
                    <a:pt x="55" y="75"/>
                  </a:cubicBezTo>
                  <a:cubicBezTo>
                    <a:pt x="37" y="63"/>
                    <a:pt x="37" y="63"/>
                    <a:pt x="37" y="63"/>
                  </a:cubicBezTo>
                  <a:cubicBezTo>
                    <a:pt x="36" y="62"/>
                    <a:pt x="34" y="63"/>
                    <a:pt x="33" y="64"/>
                  </a:cubicBezTo>
                  <a:cubicBezTo>
                    <a:pt x="33" y="64"/>
                    <a:pt x="33" y="65"/>
                    <a:pt x="33" y="65"/>
                  </a:cubicBezTo>
                  <a:cubicBezTo>
                    <a:pt x="32" y="66"/>
                    <a:pt x="33" y="67"/>
                    <a:pt x="34" y="68"/>
                  </a:cubicBezTo>
                  <a:cubicBezTo>
                    <a:pt x="34" y="68"/>
                    <a:pt x="48" y="78"/>
                    <a:pt x="49" y="79"/>
                  </a:cubicBezTo>
                  <a:cubicBezTo>
                    <a:pt x="50" y="82"/>
                    <a:pt x="51" y="99"/>
                    <a:pt x="51" y="99"/>
                  </a:cubicBezTo>
                  <a:cubicBezTo>
                    <a:pt x="73" y="110"/>
                    <a:pt x="73" y="110"/>
                    <a:pt x="73" y="110"/>
                  </a:cubicBezTo>
                  <a:cubicBezTo>
                    <a:pt x="72" y="111"/>
                    <a:pt x="72" y="113"/>
                    <a:pt x="71" y="115"/>
                  </a:cubicBezTo>
                  <a:cubicBezTo>
                    <a:pt x="67" y="127"/>
                    <a:pt x="70" y="140"/>
                    <a:pt x="77" y="149"/>
                  </a:cubicBezTo>
                  <a:cubicBezTo>
                    <a:pt x="74" y="151"/>
                    <a:pt x="71" y="154"/>
                    <a:pt x="68" y="158"/>
                  </a:cubicBezTo>
                  <a:cubicBezTo>
                    <a:pt x="38" y="151"/>
                    <a:pt x="38" y="151"/>
                    <a:pt x="38" y="151"/>
                  </a:cubicBezTo>
                  <a:cubicBezTo>
                    <a:pt x="6" y="168"/>
                    <a:pt x="6" y="168"/>
                    <a:pt x="6" y="168"/>
                  </a:cubicBezTo>
                  <a:cubicBezTo>
                    <a:pt x="5" y="168"/>
                    <a:pt x="4" y="170"/>
                    <a:pt x="5" y="172"/>
                  </a:cubicBezTo>
                  <a:cubicBezTo>
                    <a:pt x="5" y="173"/>
                    <a:pt x="7" y="174"/>
                    <a:pt x="8" y="173"/>
                  </a:cubicBezTo>
                  <a:cubicBezTo>
                    <a:pt x="8" y="173"/>
                    <a:pt x="36" y="158"/>
                    <a:pt x="38" y="157"/>
                  </a:cubicBezTo>
                  <a:cubicBezTo>
                    <a:pt x="39" y="157"/>
                    <a:pt x="55" y="161"/>
                    <a:pt x="64" y="163"/>
                  </a:cubicBezTo>
                  <a:cubicBezTo>
                    <a:pt x="59" y="171"/>
                    <a:pt x="55" y="180"/>
                    <a:pt x="52" y="190"/>
                  </a:cubicBezTo>
                  <a:cubicBezTo>
                    <a:pt x="51" y="192"/>
                    <a:pt x="51" y="194"/>
                    <a:pt x="50" y="197"/>
                  </a:cubicBezTo>
                  <a:cubicBezTo>
                    <a:pt x="22" y="205"/>
                    <a:pt x="22" y="205"/>
                    <a:pt x="22" y="205"/>
                  </a:cubicBezTo>
                  <a:cubicBezTo>
                    <a:pt x="1" y="247"/>
                    <a:pt x="1" y="247"/>
                    <a:pt x="1" y="247"/>
                  </a:cubicBezTo>
                  <a:cubicBezTo>
                    <a:pt x="0" y="248"/>
                    <a:pt x="0" y="250"/>
                    <a:pt x="1" y="251"/>
                  </a:cubicBezTo>
                  <a:cubicBezTo>
                    <a:pt x="3" y="252"/>
                    <a:pt x="4" y="251"/>
                    <a:pt x="5" y="250"/>
                  </a:cubicBezTo>
                  <a:cubicBezTo>
                    <a:pt x="5" y="250"/>
                    <a:pt x="24" y="213"/>
                    <a:pt x="25" y="210"/>
                  </a:cubicBezTo>
                  <a:cubicBezTo>
                    <a:pt x="27" y="210"/>
                    <a:pt x="40" y="206"/>
                    <a:pt x="49" y="203"/>
                  </a:cubicBezTo>
                  <a:cubicBezTo>
                    <a:pt x="45" y="228"/>
                    <a:pt x="51" y="249"/>
                    <a:pt x="64" y="253"/>
                  </a:cubicBezTo>
                  <a:cubicBezTo>
                    <a:pt x="77" y="256"/>
                    <a:pt x="93" y="243"/>
                    <a:pt x="103" y="221"/>
                  </a:cubicBezTo>
                  <a:cubicBezTo>
                    <a:pt x="110" y="224"/>
                    <a:pt x="121" y="229"/>
                    <a:pt x="123" y="230"/>
                  </a:cubicBezTo>
                  <a:cubicBezTo>
                    <a:pt x="123" y="233"/>
                    <a:pt x="123" y="286"/>
                    <a:pt x="123" y="286"/>
                  </a:cubicBezTo>
                  <a:cubicBezTo>
                    <a:pt x="123" y="288"/>
                    <a:pt x="124" y="289"/>
                    <a:pt x="125" y="289"/>
                  </a:cubicBezTo>
                  <a:cubicBezTo>
                    <a:pt x="127" y="289"/>
                    <a:pt x="128" y="287"/>
                    <a:pt x="128" y="286"/>
                  </a:cubicBezTo>
                  <a:cubicBezTo>
                    <a:pt x="128" y="226"/>
                    <a:pt x="128" y="226"/>
                    <a:pt x="128" y="226"/>
                  </a:cubicBezTo>
                  <a:cubicBezTo>
                    <a:pt x="106" y="215"/>
                    <a:pt x="106" y="215"/>
                    <a:pt x="106" y="215"/>
                  </a:cubicBezTo>
                  <a:cubicBezTo>
                    <a:pt x="107" y="213"/>
                    <a:pt x="108" y="210"/>
                    <a:pt x="109" y="206"/>
                  </a:cubicBezTo>
                  <a:cubicBezTo>
                    <a:pt x="112" y="196"/>
                    <a:pt x="113" y="186"/>
                    <a:pt x="113" y="177"/>
                  </a:cubicBezTo>
                  <a:cubicBezTo>
                    <a:pt x="120" y="180"/>
                    <a:pt x="138" y="185"/>
                    <a:pt x="139" y="185"/>
                  </a:cubicBezTo>
                  <a:cubicBezTo>
                    <a:pt x="140" y="186"/>
                    <a:pt x="160" y="210"/>
                    <a:pt x="160" y="210"/>
                  </a:cubicBezTo>
                  <a:cubicBezTo>
                    <a:pt x="161" y="211"/>
                    <a:pt x="162" y="211"/>
                    <a:pt x="163" y="210"/>
                  </a:cubicBezTo>
                  <a:cubicBezTo>
                    <a:pt x="164" y="208"/>
                    <a:pt x="164" y="206"/>
                    <a:pt x="163" y="205"/>
                  </a:cubicBezTo>
                  <a:cubicBezTo>
                    <a:pt x="142" y="180"/>
                    <a:pt x="142" y="180"/>
                    <a:pt x="142" y="180"/>
                  </a:cubicBezTo>
                  <a:cubicBezTo>
                    <a:pt x="112" y="171"/>
                    <a:pt x="112" y="171"/>
                    <a:pt x="112" y="171"/>
                  </a:cubicBezTo>
                  <a:cubicBezTo>
                    <a:pt x="112" y="166"/>
                    <a:pt x="111" y="162"/>
                    <a:pt x="110" y="159"/>
                  </a:cubicBezTo>
                  <a:cubicBezTo>
                    <a:pt x="120" y="155"/>
                    <a:pt x="129" y="146"/>
                    <a:pt x="133" y="134"/>
                  </a:cubicBezTo>
                  <a:cubicBezTo>
                    <a:pt x="159" y="138"/>
                    <a:pt x="159" y="138"/>
                    <a:pt x="159" y="138"/>
                  </a:cubicBezTo>
                  <a:cubicBezTo>
                    <a:pt x="159" y="138"/>
                    <a:pt x="167" y="116"/>
                    <a:pt x="168" y="113"/>
                  </a:cubicBezTo>
                  <a:cubicBezTo>
                    <a:pt x="170" y="113"/>
                    <a:pt x="182" y="108"/>
                    <a:pt x="182" y="108"/>
                  </a:cubicBezTo>
                  <a:cubicBezTo>
                    <a:pt x="183" y="108"/>
                    <a:pt x="184" y="107"/>
                    <a:pt x="184" y="106"/>
                  </a:cubicBezTo>
                  <a:cubicBezTo>
                    <a:pt x="184" y="106"/>
                    <a:pt x="184" y="105"/>
                    <a:pt x="184" y="104"/>
                  </a:cubicBezTo>
                  <a:cubicBezTo>
                    <a:pt x="184" y="103"/>
                    <a:pt x="183" y="102"/>
                    <a:pt x="181" y="102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37" name="Freeform 538"/>
            <p:cNvSpPr>
              <a:spLocks/>
            </p:cNvSpPr>
            <p:nvPr/>
          </p:nvSpPr>
          <p:spPr bwMode="auto">
            <a:xfrm>
              <a:off x="118514295" y="113742526"/>
              <a:ext cx="461877" cy="620384"/>
            </a:xfrm>
            <a:custGeom>
              <a:avLst/>
              <a:gdLst>
                <a:gd name="T0" fmla="*/ 454216 w 422"/>
                <a:gd name="T1" fmla="*/ 248372 h 567"/>
                <a:gd name="T2" fmla="*/ 389640 w 422"/>
                <a:gd name="T3" fmla="*/ 298703 h 567"/>
                <a:gd name="T4" fmla="*/ 314120 w 422"/>
                <a:gd name="T5" fmla="*/ 208983 h 567"/>
                <a:gd name="T6" fmla="*/ 360089 w 422"/>
                <a:gd name="T7" fmla="*/ 131298 h 567"/>
                <a:gd name="T8" fmla="*/ 445460 w 422"/>
                <a:gd name="T9" fmla="*/ 45954 h 567"/>
                <a:gd name="T10" fmla="*/ 355711 w 422"/>
                <a:gd name="T11" fmla="*/ 119263 h 567"/>
                <a:gd name="T12" fmla="*/ 296608 w 422"/>
                <a:gd name="T13" fmla="*/ 95191 h 567"/>
                <a:gd name="T14" fmla="*/ 245167 w 422"/>
                <a:gd name="T15" fmla="*/ 1094 h 567"/>
                <a:gd name="T16" fmla="*/ 284569 w 422"/>
                <a:gd name="T17" fmla="*/ 100662 h 567"/>
                <a:gd name="T18" fmla="*/ 263773 w 422"/>
                <a:gd name="T19" fmla="*/ 188194 h 567"/>
                <a:gd name="T20" fmla="*/ 153229 w 422"/>
                <a:gd name="T21" fmla="*/ 186006 h 567"/>
                <a:gd name="T22" fmla="*/ 110544 w 422"/>
                <a:gd name="T23" fmla="*/ 112698 h 567"/>
                <a:gd name="T24" fmla="*/ 100694 w 422"/>
                <a:gd name="T25" fmla="*/ 114886 h 567"/>
                <a:gd name="T26" fmla="*/ 139001 w 422"/>
                <a:gd name="T27" fmla="*/ 152087 h 567"/>
                <a:gd name="T28" fmla="*/ 192631 w 422"/>
                <a:gd name="T29" fmla="*/ 224301 h 567"/>
                <a:gd name="T30" fmla="*/ 197009 w 422"/>
                <a:gd name="T31" fmla="*/ 308551 h 567"/>
                <a:gd name="T32" fmla="*/ 102883 w 422"/>
                <a:gd name="T33" fmla="*/ 297609 h 567"/>
                <a:gd name="T34" fmla="*/ 20795 w 422"/>
                <a:gd name="T35" fmla="*/ 329340 h 567"/>
                <a:gd name="T36" fmla="*/ 102883 w 422"/>
                <a:gd name="T37" fmla="*/ 310739 h 567"/>
                <a:gd name="T38" fmla="*/ 132434 w 422"/>
                <a:gd name="T39" fmla="*/ 384047 h 567"/>
                <a:gd name="T40" fmla="*/ 58008 w 422"/>
                <a:gd name="T41" fmla="*/ 405930 h 567"/>
                <a:gd name="T42" fmla="*/ 4378 w 422"/>
                <a:gd name="T43" fmla="*/ 494557 h 567"/>
                <a:gd name="T44" fmla="*/ 65670 w 422"/>
                <a:gd name="T45" fmla="*/ 417966 h 567"/>
                <a:gd name="T46" fmla="*/ 154324 w 422"/>
                <a:gd name="T47" fmla="*/ 520816 h 567"/>
                <a:gd name="T48" fmla="*/ 298797 w 422"/>
                <a:gd name="T49" fmla="*/ 494557 h 567"/>
                <a:gd name="T50" fmla="*/ 298797 w 422"/>
                <a:gd name="T51" fmla="*/ 620384 h 567"/>
                <a:gd name="T52" fmla="*/ 311931 w 422"/>
                <a:gd name="T53" fmla="*/ 487992 h 567"/>
                <a:gd name="T54" fmla="*/ 267057 w 422"/>
                <a:gd name="T55" fmla="*/ 440943 h 567"/>
                <a:gd name="T56" fmla="*/ 342577 w 422"/>
                <a:gd name="T57" fmla="*/ 407024 h 567"/>
                <a:gd name="T58" fmla="*/ 398396 w 422"/>
                <a:gd name="T59" fmla="*/ 467203 h 567"/>
                <a:gd name="T60" fmla="*/ 350238 w 422"/>
                <a:gd name="T61" fmla="*/ 396083 h 567"/>
                <a:gd name="T62" fmla="*/ 275813 w 422"/>
                <a:gd name="T63" fmla="*/ 340281 h 567"/>
                <a:gd name="T64" fmla="*/ 396207 w 422"/>
                <a:gd name="T65" fmla="*/ 314022 h 567"/>
                <a:gd name="T66" fmla="*/ 456405 w 422"/>
                <a:gd name="T67" fmla="*/ 261502 h 567"/>
                <a:gd name="T68" fmla="*/ 461877 w 422"/>
                <a:gd name="T69" fmla="*/ 253843 h 56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22" h="567">
                  <a:moveTo>
                    <a:pt x="422" y="232"/>
                  </a:moveTo>
                  <a:cubicBezTo>
                    <a:pt x="421" y="229"/>
                    <a:pt x="418" y="227"/>
                    <a:pt x="415" y="227"/>
                  </a:cubicBezTo>
                  <a:cubicBezTo>
                    <a:pt x="376" y="233"/>
                    <a:pt x="376" y="233"/>
                    <a:pt x="376" y="233"/>
                  </a:cubicBezTo>
                  <a:cubicBezTo>
                    <a:pt x="376" y="233"/>
                    <a:pt x="359" y="266"/>
                    <a:pt x="356" y="273"/>
                  </a:cubicBezTo>
                  <a:cubicBezTo>
                    <a:pt x="351" y="272"/>
                    <a:pt x="327" y="265"/>
                    <a:pt x="309" y="261"/>
                  </a:cubicBezTo>
                  <a:cubicBezTo>
                    <a:pt x="316" y="235"/>
                    <a:pt x="307" y="209"/>
                    <a:pt x="287" y="191"/>
                  </a:cubicBezTo>
                  <a:cubicBezTo>
                    <a:pt x="303" y="187"/>
                    <a:pt x="319" y="175"/>
                    <a:pt x="326" y="157"/>
                  </a:cubicBezTo>
                  <a:cubicBezTo>
                    <a:pt x="331" y="145"/>
                    <a:pt x="332" y="132"/>
                    <a:pt x="329" y="120"/>
                  </a:cubicBezTo>
                  <a:cubicBezTo>
                    <a:pt x="407" y="50"/>
                    <a:pt x="407" y="50"/>
                    <a:pt x="407" y="50"/>
                  </a:cubicBezTo>
                  <a:cubicBezTo>
                    <a:pt x="409" y="48"/>
                    <a:pt x="409" y="44"/>
                    <a:pt x="407" y="42"/>
                  </a:cubicBezTo>
                  <a:cubicBezTo>
                    <a:pt x="405" y="39"/>
                    <a:pt x="401" y="39"/>
                    <a:pt x="399" y="41"/>
                  </a:cubicBezTo>
                  <a:cubicBezTo>
                    <a:pt x="325" y="109"/>
                    <a:pt x="325" y="109"/>
                    <a:pt x="325" y="109"/>
                  </a:cubicBezTo>
                  <a:cubicBezTo>
                    <a:pt x="320" y="100"/>
                    <a:pt x="312" y="92"/>
                    <a:pt x="302" y="88"/>
                  </a:cubicBezTo>
                  <a:cubicBezTo>
                    <a:pt x="292" y="84"/>
                    <a:pt x="281" y="84"/>
                    <a:pt x="271" y="87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1" y="1"/>
                    <a:pt x="227" y="0"/>
                    <a:pt x="224" y="1"/>
                  </a:cubicBezTo>
                  <a:cubicBezTo>
                    <a:pt x="222" y="2"/>
                    <a:pt x="220" y="6"/>
                    <a:pt x="222" y="9"/>
                  </a:cubicBezTo>
                  <a:cubicBezTo>
                    <a:pt x="260" y="92"/>
                    <a:pt x="260" y="92"/>
                    <a:pt x="260" y="92"/>
                  </a:cubicBezTo>
                  <a:cubicBezTo>
                    <a:pt x="250" y="98"/>
                    <a:pt x="242" y="108"/>
                    <a:pt x="237" y="120"/>
                  </a:cubicBezTo>
                  <a:cubicBezTo>
                    <a:pt x="229" y="138"/>
                    <a:pt x="231" y="158"/>
                    <a:pt x="241" y="172"/>
                  </a:cubicBezTo>
                  <a:cubicBezTo>
                    <a:pt x="218" y="170"/>
                    <a:pt x="197" y="179"/>
                    <a:pt x="183" y="195"/>
                  </a:cubicBezTo>
                  <a:cubicBezTo>
                    <a:pt x="168" y="187"/>
                    <a:pt x="143" y="172"/>
                    <a:pt x="140" y="170"/>
                  </a:cubicBezTo>
                  <a:cubicBezTo>
                    <a:pt x="140" y="165"/>
                    <a:pt x="139" y="133"/>
                    <a:pt x="139" y="133"/>
                  </a:cubicBezTo>
                  <a:cubicBezTo>
                    <a:pt x="101" y="103"/>
                    <a:pt x="101" y="103"/>
                    <a:pt x="101" y="103"/>
                  </a:cubicBezTo>
                  <a:cubicBezTo>
                    <a:pt x="98" y="101"/>
                    <a:pt x="95" y="101"/>
                    <a:pt x="93" y="104"/>
                  </a:cubicBezTo>
                  <a:cubicBezTo>
                    <a:pt x="92" y="104"/>
                    <a:pt x="92" y="105"/>
                    <a:pt x="92" y="105"/>
                  </a:cubicBezTo>
                  <a:cubicBezTo>
                    <a:pt x="91" y="108"/>
                    <a:pt x="92" y="110"/>
                    <a:pt x="94" y="112"/>
                  </a:cubicBezTo>
                  <a:cubicBezTo>
                    <a:pt x="94" y="112"/>
                    <a:pt x="123" y="136"/>
                    <a:pt x="127" y="139"/>
                  </a:cubicBezTo>
                  <a:cubicBezTo>
                    <a:pt x="127" y="143"/>
                    <a:pt x="128" y="177"/>
                    <a:pt x="128" y="177"/>
                  </a:cubicBezTo>
                  <a:cubicBezTo>
                    <a:pt x="176" y="205"/>
                    <a:pt x="176" y="205"/>
                    <a:pt x="176" y="205"/>
                  </a:cubicBezTo>
                  <a:cubicBezTo>
                    <a:pt x="174" y="208"/>
                    <a:pt x="172" y="211"/>
                    <a:pt x="171" y="214"/>
                  </a:cubicBezTo>
                  <a:cubicBezTo>
                    <a:pt x="162" y="237"/>
                    <a:pt x="166" y="262"/>
                    <a:pt x="180" y="282"/>
                  </a:cubicBezTo>
                  <a:cubicBezTo>
                    <a:pt x="173" y="285"/>
                    <a:pt x="166" y="290"/>
                    <a:pt x="159" y="296"/>
                  </a:cubicBezTo>
                  <a:cubicBezTo>
                    <a:pt x="94" y="272"/>
                    <a:pt x="94" y="272"/>
                    <a:pt x="94" y="272"/>
                  </a:cubicBezTo>
                  <a:cubicBezTo>
                    <a:pt x="23" y="294"/>
                    <a:pt x="23" y="294"/>
                    <a:pt x="23" y="294"/>
                  </a:cubicBezTo>
                  <a:cubicBezTo>
                    <a:pt x="20" y="295"/>
                    <a:pt x="18" y="298"/>
                    <a:pt x="19" y="301"/>
                  </a:cubicBezTo>
                  <a:cubicBezTo>
                    <a:pt x="20" y="304"/>
                    <a:pt x="23" y="306"/>
                    <a:pt x="26" y="305"/>
                  </a:cubicBezTo>
                  <a:cubicBezTo>
                    <a:pt x="26" y="305"/>
                    <a:pt x="90" y="285"/>
                    <a:pt x="94" y="284"/>
                  </a:cubicBezTo>
                  <a:cubicBezTo>
                    <a:pt x="96" y="285"/>
                    <a:pt x="130" y="297"/>
                    <a:pt x="150" y="305"/>
                  </a:cubicBezTo>
                  <a:cubicBezTo>
                    <a:pt x="139" y="317"/>
                    <a:pt x="128" y="333"/>
                    <a:pt x="121" y="351"/>
                  </a:cubicBezTo>
                  <a:cubicBezTo>
                    <a:pt x="119" y="356"/>
                    <a:pt x="117" y="360"/>
                    <a:pt x="116" y="364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2" y="444"/>
                    <a:pt x="2" y="444"/>
                    <a:pt x="2" y="444"/>
                  </a:cubicBezTo>
                  <a:cubicBezTo>
                    <a:pt x="0" y="447"/>
                    <a:pt x="1" y="450"/>
                    <a:pt x="4" y="452"/>
                  </a:cubicBezTo>
                  <a:cubicBezTo>
                    <a:pt x="6" y="454"/>
                    <a:pt x="10" y="453"/>
                    <a:pt x="12" y="451"/>
                  </a:cubicBezTo>
                  <a:cubicBezTo>
                    <a:pt x="12" y="451"/>
                    <a:pt x="57" y="386"/>
                    <a:pt x="60" y="382"/>
                  </a:cubicBezTo>
                  <a:cubicBezTo>
                    <a:pt x="63" y="382"/>
                    <a:pt x="94" y="379"/>
                    <a:pt x="113" y="377"/>
                  </a:cubicBezTo>
                  <a:cubicBezTo>
                    <a:pt x="102" y="422"/>
                    <a:pt x="113" y="464"/>
                    <a:pt x="141" y="476"/>
                  </a:cubicBezTo>
                  <a:cubicBezTo>
                    <a:pt x="170" y="488"/>
                    <a:pt x="206" y="467"/>
                    <a:pt x="231" y="429"/>
                  </a:cubicBezTo>
                  <a:cubicBezTo>
                    <a:pt x="245" y="437"/>
                    <a:pt x="269" y="450"/>
                    <a:pt x="273" y="452"/>
                  </a:cubicBezTo>
                  <a:cubicBezTo>
                    <a:pt x="273" y="459"/>
                    <a:pt x="267" y="561"/>
                    <a:pt x="267" y="561"/>
                  </a:cubicBezTo>
                  <a:cubicBezTo>
                    <a:pt x="267" y="564"/>
                    <a:pt x="269" y="567"/>
                    <a:pt x="273" y="567"/>
                  </a:cubicBezTo>
                  <a:cubicBezTo>
                    <a:pt x="276" y="567"/>
                    <a:pt x="279" y="565"/>
                    <a:pt x="279" y="561"/>
                  </a:cubicBezTo>
                  <a:cubicBezTo>
                    <a:pt x="285" y="446"/>
                    <a:pt x="285" y="446"/>
                    <a:pt x="285" y="446"/>
                  </a:cubicBezTo>
                  <a:cubicBezTo>
                    <a:pt x="237" y="419"/>
                    <a:pt x="237" y="419"/>
                    <a:pt x="237" y="419"/>
                  </a:cubicBezTo>
                  <a:cubicBezTo>
                    <a:pt x="239" y="414"/>
                    <a:pt x="242" y="408"/>
                    <a:pt x="244" y="403"/>
                  </a:cubicBezTo>
                  <a:cubicBezTo>
                    <a:pt x="252" y="384"/>
                    <a:pt x="256" y="365"/>
                    <a:pt x="257" y="348"/>
                  </a:cubicBezTo>
                  <a:cubicBezTo>
                    <a:pt x="272" y="355"/>
                    <a:pt x="311" y="371"/>
                    <a:pt x="313" y="372"/>
                  </a:cubicBezTo>
                  <a:cubicBezTo>
                    <a:pt x="315" y="374"/>
                    <a:pt x="356" y="426"/>
                    <a:pt x="356" y="426"/>
                  </a:cubicBezTo>
                  <a:cubicBezTo>
                    <a:pt x="358" y="428"/>
                    <a:pt x="362" y="429"/>
                    <a:pt x="364" y="427"/>
                  </a:cubicBezTo>
                  <a:cubicBezTo>
                    <a:pt x="367" y="425"/>
                    <a:pt x="367" y="421"/>
                    <a:pt x="365" y="419"/>
                  </a:cubicBezTo>
                  <a:cubicBezTo>
                    <a:pt x="320" y="362"/>
                    <a:pt x="320" y="362"/>
                    <a:pt x="320" y="362"/>
                  </a:cubicBezTo>
                  <a:cubicBezTo>
                    <a:pt x="257" y="336"/>
                    <a:pt x="257" y="336"/>
                    <a:pt x="257" y="336"/>
                  </a:cubicBezTo>
                  <a:cubicBezTo>
                    <a:pt x="256" y="327"/>
                    <a:pt x="254" y="319"/>
                    <a:pt x="252" y="311"/>
                  </a:cubicBezTo>
                  <a:cubicBezTo>
                    <a:pt x="275" y="308"/>
                    <a:pt x="295" y="294"/>
                    <a:pt x="305" y="272"/>
                  </a:cubicBezTo>
                  <a:cubicBezTo>
                    <a:pt x="362" y="287"/>
                    <a:pt x="362" y="287"/>
                    <a:pt x="362" y="287"/>
                  </a:cubicBezTo>
                  <a:cubicBezTo>
                    <a:pt x="362" y="287"/>
                    <a:pt x="381" y="248"/>
                    <a:pt x="384" y="244"/>
                  </a:cubicBezTo>
                  <a:cubicBezTo>
                    <a:pt x="389" y="243"/>
                    <a:pt x="417" y="239"/>
                    <a:pt x="417" y="239"/>
                  </a:cubicBezTo>
                  <a:cubicBezTo>
                    <a:pt x="419" y="238"/>
                    <a:pt x="420" y="237"/>
                    <a:pt x="421" y="235"/>
                  </a:cubicBezTo>
                  <a:cubicBezTo>
                    <a:pt x="422" y="234"/>
                    <a:pt x="422" y="233"/>
                    <a:pt x="422" y="232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38" name="Freeform 539"/>
            <p:cNvSpPr>
              <a:spLocks/>
            </p:cNvSpPr>
            <p:nvPr/>
          </p:nvSpPr>
          <p:spPr bwMode="auto">
            <a:xfrm>
              <a:off x="118213708" y="113837890"/>
              <a:ext cx="330960" cy="390883"/>
            </a:xfrm>
            <a:custGeom>
              <a:avLst/>
              <a:gdLst>
                <a:gd name="T0" fmla="*/ 268494 w 302"/>
                <a:gd name="T1" fmla="*/ 233656 h 358"/>
                <a:gd name="T2" fmla="*/ 227946 w 302"/>
                <a:gd name="T3" fmla="*/ 238024 h 358"/>
                <a:gd name="T4" fmla="*/ 240001 w 302"/>
                <a:gd name="T5" fmla="*/ 188890 h 358"/>
                <a:gd name="T6" fmla="*/ 291508 w 302"/>
                <a:gd name="T7" fmla="*/ 183431 h 358"/>
                <a:gd name="T8" fmla="*/ 237809 w 302"/>
                <a:gd name="T9" fmla="*/ 180156 h 358"/>
                <a:gd name="T10" fmla="*/ 181918 w 302"/>
                <a:gd name="T11" fmla="*/ 196533 h 358"/>
                <a:gd name="T12" fmla="*/ 214795 w 302"/>
                <a:gd name="T13" fmla="*/ 126655 h 358"/>
                <a:gd name="T14" fmla="*/ 210412 w 302"/>
                <a:gd name="T15" fmla="*/ 76430 h 358"/>
                <a:gd name="T16" fmla="*/ 209316 w 302"/>
                <a:gd name="T17" fmla="*/ 70970 h 358"/>
                <a:gd name="T18" fmla="*/ 190686 w 302"/>
                <a:gd name="T19" fmla="*/ 96083 h 358"/>
                <a:gd name="T20" fmla="*/ 177535 w 302"/>
                <a:gd name="T21" fmla="*/ 144124 h 358"/>
                <a:gd name="T22" fmla="*/ 128220 w 302"/>
                <a:gd name="T23" fmla="*/ 91716 h 358"/>
                <a:gd name="T24" fmla="*/ 103014 w 302"/>
                <a:gd name="T25" fmla="*/ 3276 h 358"/>
                <a:gd name="T26" fmla="*/ 95343 w 302"/>
                <a:gd name="T27" fmla="*/ 4367 h 358"/>
                <a:gd name="T28" fmla="*/ 81096 w 302"/>
                <a:gd name="T29" fmla="*/ 76430 h 358"/>
                <a:gd name="T30" fmla="*/ 5479 w 302"/>
                <a:gd name="T31" fmla="*/ 79705 h 358"/>
                <a:gd name="T32" fmla="*/ 4384 w 302"/>
                <a:gd name="T33" fmla="*/ 87348 h 358"/>
                <a:gd name="T34" fmla="*/ 71233 w 302"/>
                <a:gd name="T35" fmla="*/ 125563 h 358"/>
                <a:gd name="T36" fmla="*/ 89863 w 302"/>
                <a:gd name="T37" fmla="*/ 185615 h 358"/>
                <a:gd name="T38" fmla="*/ 37260 w 302"/>
                <a:gd name="T39" fmla="*/ 183431 h 358"/>
                <a:gd name="T40" fmla="*/ 2192 w 302"/>
                <a:gd name="T41" fmla="*/ 196533 h 358"/>
                <a:gd name="T42" fmla="*/ 6575 w 302"/>
                <a:gd name="T43" fmla="*/ 199809 h 358"/>
                <a:gd name="T44" fmla="*/ 56986 w 302"/>
                <a:gd name="T45" fmla="*/ 207452 h 358"/>
                <a:gd name="T46" fmla="*/ 95343 w 302"/>
                <a:gd name="T47" fmla="*/ 199809 h 358"/>
                <a:gd name="T48" fmla="*/ 134795 w 302"/>
                <a:gd name="T49" fmla="*/ 240207 h 358"/>
                <a:gd name="T50" fmla="*/ 76713 w 302"/>
                <a:gd name="T51" fmla="*/ 313362 h 358"/>
                <a:gd name="T52" fmla="*/ 84384 w 302"/>
                <a:gd name="T53" fmla="*/ 316637 h 358"/>
                <a:gd name="T54" fmla="*/ 135891 w 302"/>
                <a:gd name="T55" fmla="*/ 248942 h 358"/>
                <a:gd name="T56" fmla="*/ 153425 w 302"/>
                <a:gd name="T57" fmla="*/ 292616 h 358"/>
                <a:gd name="T58" fmla="*/ 150137 w 302"/>
                <a:gd name="T59" fmla="*/ 387607 h 358"/>
                <a:gd name="T60" fmla="*/ 157809 w 302"/>
                <a:gd name="T61" fmla="*/ 384332 h 358"/>
                <a:gd name="T62" fmla="*/ 158905 w 302"/>
                <a:gd name="T63" fmla="*/ 299167 h 358"/>
                <a:gd name="T64" fmla="*/ 236713 w 302"/>
                <a:gd name="T65" fmla="*/ 256585 h 358"/>
                <a:gd name="T66" fmla="*/ 324385 w 302"/>
                <a:gd name="T67" fmla="*/ 291524 h 358"/>
                <a:gd name="T68" fmla="*/ 328768 w 302"/>
                <a:gd name="T69" fmla="*/ 286065 h 35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02" h="358">
                  <a:moveTo>
                    <a:pt x="300" y="262"/>
                  </a:moveTo>
                  <a:cubicBezTo>
                    <a:pt x="245" y="214"/>
                    <a:pt x="245" y="214"/>
                    <a:pt x="245" y="214"/>
                  </a:cubicBezTo>
                  <a:cubicBezTo>
                    <a:pt x="213" y="228"/>
                    <a:pt x="213" y="228"/>
                    <a:pt x="213" y="228"/>
                  </a:cubicBezTo>
                  <a:cubicBezTo>
                    <a:pt x="212" y="225"/>
                    <a:pt x="210" y="222"/>
                    <a:pt x="208" y="218"/>
                  </a:cubicBezTo>
                  <a:cubicBezTo>
                    <a:pt x="202" y="207"/>
                    <a:pt x="194" y="198"/>
                    <a:pt x="186" y="192"/>
                  </a:cubicBezTo>
                  <a:cubicBezTo>
                    <a:pt x="195" y="187"/>
                    <a:pt x="218" y="173"/>
                    <a:pt x="219" y="173"/>
                  </a:cubicBezTo>
                  <a:cubicBezTo>
                    <a:pt x="221" y="172"/>
                    <a:pt x="263" y="172"/>
                    <a:pt x="263" y="172"/>
                  </a:cubicBezTo>
                  <a:cubicBezTo>
                    <a:pt x="265" y="172"/>
                    <a:pt x="266" y="170"/>
                    <a:pt x="266" y="168"/>
                  </a:cubicBezTo>
                  <a:cubicBezTo>
                    <a:pt x="266" y="166"/>
                    <a:pt x="264" y="164"/>
                    <a:pt x="262" y="164"/>
                  </a:cubicBezTo>
                  <a:cubicBezTo>
                    <a:pt x="217" y="165"/>
                    <a:pt x="217" y="165"/>
                    <a:pt x="217" y="165"/>
                  </a:cubicBezTo>
                  <a:cubicBezTo>
                    <a:pt x="180" y="187"/>
                    <a:pt x="180" y="187"/>
                    <a:pt x="180" y="187"/>
                  </a:cubicBezTo>
                  <a:cubicBezTo>
                    <a:pt x="175" y="184"/>
                    <a:pt x="170" y="181"/>
                    <a:pt x="166" y="180"/>
                  </a:cubicBezTo>
                  <a:cubicBezTo>
                    <a:pt x="173" y="167"/>
                    <a:pt x="174" y="151"/>
                    <a:pt x="166" y="138"/>
                  </a:cubicBezTo>
                  <a:cubicBezTo>
                    <a:pt x="196" y="116"/>
                    <a:pt x="196" y="116"/>
                    <a:pt x="196" y="116"/>
                  </a:cubicBezTo>
                  <a:cubicBezTo>
                    <a:pt x="196" y="116"/>
                    <a:pt x="184" y="91"/>
                    <a:pt x="182" y="88"/>
                  </a:cubicBezTo>
                  <a:cubicBezTo>
                    <a:pt x="184" y="86"/>
                    <a:pt x="192" y="70"/>
                    <a:pt x="192" y="70"/>
                  </a:cubicBezTo>
                  <a:cubicBezTo>
                    <a:pt x="193" y="69"/>
                    <a:pt x="193" y="68"/>
                    <a:pt x="192" y="67"/>
                  </a:cubicBezTo>
                  <a:cubicBezTo>
                    <a:pt x="192" y="66"/>
                    <a:pt x="191" y="66"/>
                    <a:pt x="191" y="65"/>
                  </a:cubicBezTo>
                  <a:cubicBezTo>
                    <a:pt x="189" y="64"/>
                    <a:pt x="187" y="65"/>
                    <a:pt x="186" y="67"/>
                  </a:cubicBezTo>
                  <a:cubicBezTo>
                    <a:pt x="174" y="88"/>
                    <a:pt x="174" y="88"/>
                    <a:pt x="174" y="88"/>
                  </a:cubicBezTo>
                  <a:cubicBezTo>
                    <a:pt x="174" y="88"/>
                    <a:pt x="184" y="109"/>
                    <a:pt x="186" y="114"/>
                  </a:cubicBezTo>
                  <a:cubicBezTo>
                    <a:pt x="184" y="116"/>
                    <a:pt x="171" y="125"/>
                    <a:pt x="162" y="132"/>
                  </a:cubicBezTo>
                  <a:cubicBezTo>
                    <a:pt x="152" y="119"/>
                    <a:pt x="135" y="114"/>
                    <a:pt x="119" y="117"/>
                  </a:cubicBezTo>
                  <a:cubicBezTo>
                    <a:pt x="124" y="107"/>
                    <a:pt x="123" y="95"/>
                    <a:pt x="117" y="84"/>
                  </a:cubicBezTo>
                  <a:cubicBezTo>
                    <a:pt x="113" y="77"/>
                    <a:pt x="107" y="72"/>
                    <a:pt x="100" y="69"/>
                  </a:cubicBezTo>
                  <a:cubicBezTo>
                    <a:pt x="94" y="3"/>
                    <a:pt x="94" y="3"/>
                    <a:pt x="94" y="3"/>
                  </a:cubicBezTo>
                  <a:cubicBezTo>
                    <a:pt x="94" y="1"/>
                    <a:pt x="93" y="0"/>
                    <a:pt x="91" y="0"/>
                  </a:cubicBezTo>
                  <a:cubicBezTo>
                    <a:pt x="89" y="0"/>
                    <a:pt x="87" y="2"/>
                    <a:pt x="87" y="4"/>
                  </a:cubicBezTo>
                  <a:cubicBezTo>
                    <a:pt x="93" y="67"/>
                    <a:pt x="93" y="67"/>
                    <a:pt x="93" y="67"/>
                  </a:cubicBezTo>
                  <a:cubicBezTo>
                    <a:pt x="86" y="66"/>
                    <a:pt x="80" y="67"/>
                    <a:pt x="74" y="70"/>
                  </a:cubicBezTo>
                  <a:cubicBezTo>
                    <a:pt x="68" y="73"/>
                    <a:pt x="64" y="79"/>
                    <a:pt x="62" y="85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3" y="72"/>
                    <a:pt x="1" y="74"/>
                    <a:pt x="1" y="75"/>
                  </a:cubicBezTo>
                  <a:cubicBezTo>
                    <a:pt x="0" y="77"/>
                    <a:pt x="2" y="79"/>
                    <a:pt x="4" y="80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9" y="100"/>
                    <a:pt x="61" y="107"/>
                    <a:pt x="65" y="115"/>
                  </a:cubicBezTo>
                  <a:cubicBezTo>
                    <a:pt x="71" y="125"/>
                    <a:pt x="81" y="132"/>
                    <a:pt x="92" y="132"/>
                  </a:cubicBezTo>
                  <a:cubicBezTo>
                    <a:pt x="83" y="143"/>
                    <a:pt x="79" y="157"/>
                    <a:pt x="82" y="170"/>
                  </a:cubicBezTo>
                  <a:cubicBezTo>
                    <a:pt x="72" y="174"/>
                    <a:pt x="55" y="181"/>
                    <a:pt x="53" y="182"/>
                  </a:cubicBezTo>
                  <a:cubicBezTo>
                    <a:pt x="50" y="180"/>
                    <a:pt x="34" y="168"/>
                    <a:pt x="34" y="168"/>
                  </a:cubicBezTo>
                  <a:cubicBezTo>
                    <a:pt x="5" y="176"/>
                    <a:pt x="5" y="176"/>
                    <a:pt x="5" y="176"/>
                  </a:cubicBezTo>
                  <a:cubicBezTo>
                    <a:pt x="3" y="176"/>
                    <a:pt x="2" y="178"/>
                    <a:pt x="2" y="180"/>
                  </a:cubicBezTo>
                  <a:cubicBezTo>
                    <a:pt x="2" y="181"/>
                    <a:pt x="2" y="181"/>
                    <a:pt x="2" y="181"/>
                  </a:cubicBezTo>
                  <a:cubicBezTo>
                    <a:pt x="3" y="182"/>
                    <a:pt x="5" y="183"/>
                    <a:pt x="6" y="183"/>
                  </a:cubicBezTo>
                  <a:cubicBezTo>
                    <a:pt x="6" y="183"/>
                    <a:pt x="29" y="177"/>
                    <a:pt x="32" y="176"/>
                  </a:cubicBezTo>
                  <a:cubicBezTo>
                    <a:pt x="35" y="178"/>
                    <a:pt x="52" y="190"/>
                    <a:pt x="52" y="190"/>
                  </a:cubicBezTo>
                  <a:cubicBezTo>
                    <a:pt x="84" y="177"/>
                    <a:pt x="84" y="177"/>
                    <a:pt x="84" y="177"/>
                  </a:cubicBezTo>
                  <a:cubicBezTo>
                    <a:pt x="85" y="179"/>
                    <a:pt x="85" y="181"/>
                    <a:pt x="87" y="183"/>
                  </a:cubicBezTo>
                  <a:cubicBezTo>
                    <a:pt x="94" y="197"/>
                    <a:pt x="109" y="204"/>
                    <a:pt x="124" y="204"/>
                  </a:cubicBezTo>
                  <a:cubicBezTo>
                    <a:pt x="123" y="209"/>
                    <a:pt x="122" y="214"/>
                    <a:pt x="123" y="220"/>
                  </a:cubicBezTo>
                  <a:cubicBezTo>
                    <a:pt x="86" y="243"/>
                    <a:pt x="86" y="243"/>
                    <a:pt x="86" y="243"/>
                  </a:cubicBezTo>
                  <a:cubicBezTo>
                    <a:pt x="70" y="287"/>
                    <a:pt x="70" y="287"/>
                    <a:pt x="70" y="287"/>
                  </a:cubicBezTo>
                  <a:cubicBezTo>
                    <a:pt x="69" y="289"/>
                    <a:pt x="70" y="291"/>
                    <a:pt x="72" y="292"/>
                  </a:cubicBezTo>
                  <a:cubicBezTo>
                    <a:pt x="74" y="293"/>
                    <a:pt x="76" y="292"/>
                    <a:pt x="77" y="290"/>
                  </a:cubicBezTo>
                  <a:cubicBezTo>
                    <a:pt x="77" y="290"/>
                    <a:pt x="91" y="250"/>
                    <a:pt x="92" y="248"/>
                  </a:cubicBezTo>
                  <a:cubicBezTo>
                    <a:pt x="93" y="247"/>
                    <a:pt x="112" y="235"/>
                    <a:pt x="124" y="228"/>
                  </a:cubicBezTo>
                  <a:cubicBezTo>
                    <a:pt x="126" y="239"/>
                    <a:pt x="130" y="250"/>
                    <a:pt x="136" y="260"/>
                  </a:cubicBezTo>
                  <a:cubicBezTo>
                    <a:pt x="137" y="263"/>
                    <a:pt x="139" y="265"/>
                    <a:pt x="140" y="268"/>
                  </a:cubicBezTo>
                  <a:cubicBezTo>
                    <a:pt x="120" y="302"/>
                    <a:pt x="120" y="302"/>
                    <a:pt x="120" y="302"/>
                  </a:cubicBezTo>
                  <a:cubicBezTo>
                    <a:pt x="137" y="355"/>
                    <a:pt x="137" y="355"/>
                    <a:pt x="137" y="355"/>
                  </a:cubicBezTo>
                  <a:cubicBezTo>
                    <a:pt x="137" y="357"/>
                    <a:pt x="139" y="358"/>
                    <a:pt x="141" y="357"/>
                  </a:cubicBezTo>
                  <a:cubicBezTo>
                    <a:pt x="143" y="356"/>
                    <a:pt x="144" y="354"/>
                    <a:pt x="144" y="352"/>
                  </a:cubicBezTo>
                  <a:cubicBezTo>
                    <a:pt x="144" y="352"/>
                    <a:pt x="129" y="306"/>
                    <a:pt x="128" y="303"/>
                  </a:cubicBezTo>
                  <a:cubicBezTo>
                    <a:pt x="129" y="301"/>
                    <a:pt x="139" y="284"/>
                    <a:pt x="145" y="274"/>
                  </a:cubicBezTo>
                  <a:cubicBezTo>
                    <a:pt x="164" y="297"/>
                    <a:pt x="189" y="307"/>
                    <a:pt x="206" y="298"/>
                  </a:cubicBezTo>
                  <a:cubicBezTo>
                    <a:pt x="222" y="288"/>
                    <a:pt x="226" y="262"/>
                    <a:pt x="216" y="235"/>
                  </a:cubicBezTo>
                  <a:cubicBezTo>
                    <a:pt x="226" y="231"/>
                    <a:pt x="241" y="224"/>
                    <a:pt x="244" y="223"/>
                  </a:cubicBezTo>
                  <a:cubicBezTo>
                    <a:pt x="247" y="226"/>
                    <a:pt x="296" y="267"/>
                    <a:pt x="296" y="267"/>
                  </a:cubicBezTo>
                  <a:cubicBezTo>
                    <a:pt x="297" y="268"/>
                    <a:pt x="300" y="268"/>
                    <a:pt x="301" y="267"/>
                  </a:cubicBezTo>
                  <a:cubicBezTo>
                    <a:pt x="302" y="265"/>
                    <a:pt x="302" y="263"/>
                    <a:pt x="300" y="262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033" name="Title Placeholder 1"/>
          <p:cNvSpPr>
            <a:spLocks noGrp="1"/>
          </p:cNvSpPr>
          <p:nvPr>
            <p:ph type="title"/>
          </p:nvPr>
        </p:nvSpPr>
        <p:spPr bwMode="auto">
          <a:xfrm>
            <a:off x="661988" y="533400"/>
            <a:ext cx="7848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61988" y="1752600"/>
            <a:ext cx="78486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anose="020F0502020204030204" pitchFamily="34" charset="0"/>
        </a:defRPr>
      </a:lvl9pPr>
      <a:extLst/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9"/>
          <p:cNvSpPr>
            <a:spLocks noGrp="1"/>
          </p:cNvSpPr>
          <p:nvPr>
            <p:ph type="ctrTitle"/>
          </p:nvPr>
        </p:nvSpPr>
        <p:spPr>
          <a:xfrm>
            <a:off x="1619250" y="4572000"/>
            <a:ext cx="5976938" cy="1295400"/>
          </a:xfrm>
        </p:spPr>
        <p:txBody>
          <a:bodyPr/>
          <a:lstStyle/>
          <a:p>
            <a:pPr eaLnBrk="1" hangingPunct="1"/>
            <a:r>
              <a:rPr lang="en-US" altLang="en-US" smtClean="0"/>
              <a:t>Meeting our children’s need</a:t>
            </a:r>
            <a:br>
              <a:rPr lang="en-US" altLang="en-US" smtClean="0"/>
            </a:br>
            <a:r>
              <a:rPr lang="en-US" altLang="en-US" sz="2400" smtClean="0"/>
              <a:t>Min Chris</a:t>
            </a:r>
            <a:endParaRPr lang="en-US" altLang="en-US" smtClean="0"/>
          </a:p>
        </p:txBody>
      </p:sp>
      <p:pic>
        <p:nvPicPr>
          <p:cNvPr id="54" name="Picture Placeholder 53" descr="j0386389.jpg"/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158" b="1158"/>
          <a:stretch>
            <a:fillRect/>
          </a:stretch>
        </p:blipFill>
        <p:spPr>
          <a:xfrm>
            <a:off x="2590800" y="1824038"/>
            <a:ext cx="4014788" cy="2620962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 altLang="en-US" b="1" smtClean="0"/>
              <a:t>Ways of showing love</a:t>
            </a:r>
            <a:endParaRPr lang="en-GB" altLang="en-US" b="1" smtClean="0"/>
          </a:p>
        </p:txBody>
      </p:sp>
      <p:sp>
        <p:nvSpPr>
          <p:cNvPr id="12291" name="Content Placeholder 4"/>
          <p:cNvSpPr>
            <a:spLocks noGrp="1"/>
          </p:cNvSpPr>
          <p:nvPr>
            <p:ph idx="1"/>
          </p:nvPr>
        </p:nvSpPr>
        <p:spPr>
          <a:xfrm>
            <a:off x="539750" y="1600200"/>
            <a:ext cx="8064500" cy="3886200"/>
          </a:xfrm>
        </p:spPr>
        <p:txBody>
          <a:bodyPr/>
          <a:lstStyle/>
          <a:p>
            <a:pPr eaLnBrk="1" hangingPunct="1"/>
            <a:r>
              <a:rPr lang="en-GB" altLang="en-US" smtClean="0"/>
              <a:t>“Five Love Language” by Gary &amp; Ross Campbell</a:t>
            </a:r>
          </a:p>
          <a:p>
            <a:pPr lvl="1" eaLnBrk="1" hangingPunct="1"/>
            <a:r>
              <a:rPr lang="en-GB" altLang="en-US" smtClean="0"/>
              <a:t>Words			</a:t>
            </a:r>
          </a:p>
          <a:p>
            <a:pPr lvl="1" eaLnBrk="1" hangingPunct="1"/>
            <a:r>
              <a:rPr lang="en-GB" altLang="en-US" smtClean="0"/>
              <a:t>Time</a:t>
            </a:r>
          </a:p>
          <a:p>
            <a:pPr lvl="1" eaLnBrk="1" hangingPunct="1"/>
            <a:r>
              <a:rPr lang="en-GB" altLang="en-US" smtClean="0"/>
              <a:t>Touch</a:t>
            </a:r>
          </a:p>
          <a:p>
            <a:pPr lvl="1" eaLnBrk="1" hangingPunct="1"/>
            <a:r>
              <a:rPr lang="en-GB" altLang="en-US" smtClean="0"/>
              <a:t>Presents </a:t>
            </a:r>
          </a:p>
          <a:p>
            <a:pPr lvl="1" eaLnBrk="1" hangingPunct="1"/>
            <a:r>
              <a:rPr lang="en-GB" altLang="en-US" smtClean="0"/>
              <a:t> Kind Actions</a:t>
            </a:r>
          </a:p>
          <a:p>
            <a:pPr eaLnBrk="1" hangingPunct="1"/>
            <a:endParaRPr lang="en-GB" alt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6"/>
          <p:cNvSpPr>
            <a:spLocks noGrp="1"/>
          </p:cNvSpPr>
          <p:nvPr>
            <p:ph type="title"/>
          </p:nvPr>
        </p:nvSpPr>
        <p:spPr>
          <a:xfrm>
            <a:off x="661988" y="765175"/>
            <a:ext cx="7848600" cy="1066800"/>
          </a:xfrm>
        </p:spPr>
        <p:txBody>
          <a:bodyPr/>
          <a:lstStyle/>
          <a:p>
            <a:r>
              <a:rPr lang="en-GB" altLang="en-US" b="1" smtClean="0"/>
              <a:t>When our children knows that we love them:</a:t>
            </a:r>
          </a:p>
        </p:txBody>
      </p:sp>
      <p:sp>
        <p:nvSpPr>
          <p:cNvPr id="14339" name="Content Placeholder 7"/>
          <p:cNvSpPr>
            <a:spLocks noGrp="1"/>
          </p:cNvSpPr>
          <p:nvPr>
            <p:ph idx="1"/>
          </p:nvPr>
        </p:nvSpPr>
        <p:spPr>
          <a:xfrm>
            <a:off x="661988" y="2205038"/>
            <a:ext cx="7848600" cy="3733800"/>
          </a:xfrm>
        </p:spPr>
        <p:txBody>
          <a:bodyPr/>
          <a:lstStyle/>
          <a:p>
            <a:r>
              <a:rPr lang="en-GB" altLang="en-US" smtClean="0"/>
              <a:t>Self-confidence is built through knowing that we love them</a:t>
            </a:r>
          </a:p>
          <a:p>
            <a:r>
              <a:rPr lang="en-GB" altLang="en-US" smtClean="0"/>
              <a:t>They build close relationship</a:t>
            </a:r>
          </a:p>
          <a:p>
            <a:r>
              <a:rPr lang="en-GB" altLang="en-US" smtClean="0"/>
              <a:t>Their emotional tank is kept full</a:t>
            </a:r>
          </a:p>
          <a:p>
            <a:endParaRPr lang="en-GB" alt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smtClean="0"/>
              <a:t>Using words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GB" dirty="0" smtClean="0"/>
              <a:t>Our </a:t>
            </a:r>
            <a:r>
              <a:rPr lang="en-GB" dirty="0"/>
              <a:t>word can affect how our children think of themselves for the rest of their lives</a:t>
            </a:r>
          </a:p>
          <a:p>
            <a:pPr>
              <a:defRPr/>
            </a:pPr>
            <a:r>
              <a:rPr lang="en-GB" dirty="0" smtClean="0"/>
              <a:t>The </a:t>
            </a:r>
            <a:r>
              <a:rPr lang="en-GB" dirty="0"/>
              <a:t>word of affirmation build them up and will affect their behaviour and achievement</a:t>
            </a:r>
          </a:p>
          <a:p>
            <a:pPr>
              <a:defRPr/>
            </a:pPr>
            <a:r>
              <a:rPr lang="en-GB" dirty="0" smtClean="0"/>
              <a:t>Practice </a:t>
            </a:r>
            <a:r>
              <a:rPr lang="en-GB" dirty="0"/>
              <a:t>commending for success more than criticizing for failure</a:t>
            </a:r>
          </a:p>
          <a:p>
            <a:pPr>
              <a:defRPr/>
            </a:pPr>
            <a:r>
              <a:rPr lang="en-GB" dirty="0" smtClean="0"/>
              <a:t>Correct </a:t>
            </a:r>
            <a:r>
              <a:rPr lang="en-GB" dirty="0"/>
              <a:t>mistakes without condemning the child</a:t>
            </a:r>
          </a:p>
          <a:p>
            <a:pPr>
              <a:defRPr/>
            </a:pPr>
            <a:endParaRPr lang="en-GB"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smtClean="0"/>
              <a:t>One to one time 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Our children crave to be noticed by us</a:t>
            </a:r>
          </a:p>
          <a:p>
            <a:r>
              <a:rPr lang="en-GB" altLang="en-US" smtClean="0"/>
              <a:t>Give focused attention</a:t>
            </a:r>
          </a:p>
          <a:p>
            <a:r>
              <a:rPr lang="en-GB" altLang="en-US" smtClean="0"/>
              <a:t>One-to-one time is opportunity for communcation</a:t>
            </a:r>
          </a:p>
          <a:p>
            <a:r>
              <a:rPr lang="en-GB" altLang="en-US" smtClean="0"/>
              <a:t>Be a good listener</a:t>
            </a:r>
          </a:p>
          <a:p>
            <a:endParaRPr lang="en-GB" altLang="en-US" smtClean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smtClean="0"/>
              <a:t>Six ways to become more effective listener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Give your full attention</a:t>
            </a:r>
          </a:p>
          <a:p>
            <a:r>
              <a:rPr lang="en-GB" altLang="en-US" smtClean="0"/>
              <a:t>Cope with distractions</a:t>
            </a:r>
          </a:p>
          <a:p>
            <a:r>
              <a:rPr lang="en-GB" altLang="en-US" smtClean="0"/>
              <a:t>Show an interest</a:t>
            </a:r>
          </a:p>
          <a:p>
            <a:r>
              <a:rPr lang="en-GB" altLang="en-US" smtClean="0"/>
              <a:t>Listen uncritically</a:t>
            </a:r>
          </a:p>
          <a:p>
            <a:r>
              <a:rPr lang="en-GB" altLang="en-US" smtClean="0"/>
              <a:t>Identify feelings</a:t>
            </a:r>
          </a:p>
          <a:p>
            <a:r>
              <a:rPr lang="en-GB" altLang="en-US" smtClean="0"/>
              <a:t>Reflect back your child’s words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smtClean="0"/>
              <a:t>Touch, presents and actions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GB" dirty="0" smtClean="0"/>
              <a:t>Physical </a:t>
            </a:r>
            <a:r>
              <a:rPr lang="en-GB" dirty="0"/>
              <a:t>contact is vital to a child</a:t>
            </a:r>
          </a:p>
          <a:p>
            <a:pPr>
              <a:defRPr/>
            </a:pPr>
            <a:r>
              <a:rPr lang="en-GB" dirty="0" smtClean="0"/>
              <a:t>Present </a:t>
            </a:r>
            <a:r>
              <a:rPr lang="en-GB" dirty="0"/>
              <a:t>need not be expensive </a:t>
            </a:r>
          </a:p>
          <a:p>
            <a:pPr>
              <a:defRPr/>
            </a:pPr>
            <a:r>
              <a:rPr lang="en-GB" dirty="0" smtClean="0"/>
              <a:t>Presents not </a:t>
            </a:r>
            <a:r>
              <a:rPr lang="en-GB" dirty="0"/>
              <a:t>to be use as replacement for words or touch</a:t>
            </a:r>
          </a:p>
          <a:p>
            <a:pPr>
              <a:defRPr/>
            </a:pPr>
            <a:r>
              <a:rPr lang="en-GB" dirty="0" smtClean="0"/>
              <a:t>Recognise </a:t>
            </a:r>
            <a:r>
              <a:rPr lang="en-GB" dirty="0"/>
              <a:t>when a child is expressing love through wanting to give you a present</a:t>
            </a:r>
          </a:p>
          <a:p>
            <a:pPr>
              <a:defRPr/>
            </a:pPr>
            <a:r>
              <a:rPr lang="en-GB" dirty="0" smtClean="0"/>
              <a:t>Teach </a:t>
            </a:r>
            <a:r>
              <a:rPr lang="en-GB" dirty="0"/>
              <a:t>them the value of waiting for something</a:t>
            </a:r>
          </a:p>
          <a:p>
            <a:pPr>
              <a:defRPr/>
            </a:pPr>
            <a:endParaRPr lang="en-GB" dirty="0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osanna Chapel">
  <a:themeElements>
    <a:clrScheme name="Picnic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CC0033"/>
      </a:accent1>
      <a:accent2>
        <a:srgbClr val="67CB35"/>
      </a:accent2>
      <a:accent3>
        <a:srgbClr val="75CFEB"/>
      </a:accent3>
      <a:accent4>
        <a:srgbClr val="AB5037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198</Words>
  <Application>Microsoft Office PowerPoint</Application>
  <PresentationFormat>On-screen Show (4:3)</PresentationFormat>
  <Paragraphs>38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Hosanna Chapel</vt:lpstr>
      <vt:lpstr>Meeting our children’s need Min Chris</vt:lpstr>
      <vt:lpstr>Ways of showing love</vt:lpstr>
      <vt:lpstr>When our children knows that we love them:</vt:lpstr>
      <vt:lpstr>Using words </vt:lpstr>
      <vt:lpstr>One to one time </vt:lpstr>
      <vt:lpstr>Six ways to become more effective listener</vt:lpstr>
      <vt:lpstr>Touch, presents and actions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2017-02-17T19:35:38Z</dcterms:created>
  <dcterms:modified xsi:type="dcterms:W3CDTF">2017-02-26T16:44:30Z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TC102505169990</vt:lpwstr>
  </property>
</Properties>
</file>