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317" r:id="rId2"/>
    <p:sldId id="280" r:id="rId3"/>
    <p:sldId id="298" r:id="rId4"/>
    <p:sldId id="297" r:id="rId5"/>
    <p:sldId id="303" r:id="rId6"/>
    <p:sldId id="302" r:id="rId7"/>
    <p:sldId id="299" r:id="rId8"/>
    <p:sldId id="310" r:id="rId9"/>
    <p:sldId id="300" r:id="rId10"/>
    <p:sldId id="318" r:id="rId11"/>
    <p:sldId id="281" r:id="rId12"/>
    <p:sldId id="311" r:id="rId13"/>
    <p:sldId id="312" r:id="rId14"/>
    <p:sldId id="31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D18E"/>
    <a:srgbClr val="C5E0B4"/>
    <a:srgbClr val="F2C4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7264" autoAdjust="0"/>
  </p:normalViewPr>
  <p:slideViewPr>
    <p:cSldViewPr snapToGrid="0">
      <p:cViewPr>
        <p:scale>
          <a:sx n="100" d="100"/>
          <a:sy n="100" d="100"/>
        </p:scale>
        <p:origin x="-990" y="-3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5545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8213416" y="173838"/>
            <a:ext cx="7606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Profile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9297749" y="172765"/>
            <a:ext cx="7606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Tour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10243168" y="173837"/>
            <a:ext cx="7606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Log Out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7023888" y="173838"/>
            <a:ext cx="7606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Settings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124793" y="173838"/>
            <a:ext cx="1051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Adobe Heiti Std R" pitchFamily="34" charset="-128"/>
                <a:ea typeface="Adobe Heiti Std R" pitchFamily="34" charset="-128"/>
              </a:rPr>
              <a:t>spAUrk</a:t>
            </a:r>
            <a:endParaRPr lang="en-US" sz="1400" b="1" dirty="0">
              <a:solidFill>
                <a:schemeClr val="bg1"/>
              </a:solidFill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14" name="Lightning Bolt 13"/>
          <p:cNvSpPr/>
          <p:nvPr userDrawn="1"/>
        </p:nvSpPr>
        <p:spPr>
          <a:xfrm rot="20418224" flipH="1">
            <a:off x="885280" y="203447"/>
            <a:ext cx="312614" cy="235462"/>
          </a:xfrm>
          <a:prstGeom prst="lightningBol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0" y="655455"/>
            <a:ext cx="12192000" cy="6554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3066885" y="810404"/>
            <a:ext cx="6635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STATIC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5373111" y="828218"/>
            <a:ext cx="9737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DYNAMIC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7784539" y="836193"/>
            <a:ext cx="9143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REPORT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854745" y="810404"/>
            <a:ext cx="10623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OVERVIEW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10243167" y="831850"/>
            <a:ext cx="7606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OPTIONS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6" name="TextBox 25"/>
          <p:cNvSpPr txBox="1"/>
          <p:nvPr userDrawn="1"/>
        </p:nvSpPr>
        <p:spPr>
          <a:xfrm>
            <a:off x="1149069" y="112283"/>
            <a:ext cx="4369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 smtClean="0">
                <a:solidFill>
                  <a:schemeClr val="bg1"/>
                </a:solidFill>
              </a:rPr>
              <a:t>IS</a:t>
            </a:r>
            <a:r>
              <a:rPr lang="en-US" sz="800" b="1" dirty="0" smtClean="0">
                <a:solidFill>
                  <a:schemeClr val="bg1"/>
                </a:solidFill>
              </a:rPr>
              <a:t>4</a:t>
            </a:r>
            <a:r>
              <a:rPr lang="en-US" sz="700" b="1" dirty="0" smtClean="0">
                <a:solidFill>
                  <a:schemeClr val="bg1"/>
                </a:solidFill>
              </a:rPr>
              <a:t>S</a:t>
            </a:r>
            <a:endParaRPr lang="en-US" sz="5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3755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2745F-E8E0-4B04-B450-5EA7A3008F5E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CDFF6-B1AA-4B4A-97B3-65708D35C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655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2745F-E8E0-4B04-B450-5EA7A3008F5E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CDFF6-B1AA-4B4A-97B3-65708D35C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396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2745F-E8E0-4B04-B450-5EA7A3008F5E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CDFF6-B1AA-4B4A-97B3-65708D35C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271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5545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8213416" y="173838"/>
            <a:ext cx="7606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Profile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9297749" y="172765"/>
            <a:ext cx="7606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Tour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10243168" y="173837"/>
            <a:ext cx="7606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Log Out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7023888" y="173838"/>
            <a:ext cx="7606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Settings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124793" y="173838"/>
            <a:ext cx="1051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Adobe Heiti Std R" pitchFamily="34" charset="-128"/>
                <a:ea typeface="Adobe Heiti Std R" pitchFamily="34" charset="-128"/>
              </a:rPr>
              <a:t>spAUrk</a:t>
            </a:r>
            <a:endParaRPr lang="en-US" sz="1400" b="1" dirty="0">
              <a:solidFill>
                <a:schemeClr val="bg1"/>
              </a:solidFill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14" name="Lightning Bolt 13"/>
          <p:cNvSpPr/>
          <p:nvPr userDrawn="1"/>
        </p:nvSpPr>
        <p:spPr>
          <a:xfrm rot="20418224" flipH="1">
            <a:off x="885280" y="203447"/>
            <a:ext cx="312614" cy="235462"/>
          </a:xfrm>
          <a:prstGeom prst="lightningBol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0" y="655455"/>
            <a:ext cx="12192000" cy="6554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3066885" y="810404"/>
            <a:ext cx="6635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STATIC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5373111" y="828218"/>
            <a:ext cx="9737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DYNAMIC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7784539" y="836193"/>
            <a:ext cx="9143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REPORT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854745" y="810404"/>
            <a:ext cx="10623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OVERVIEW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10243167" y="831850"/>
            <a:ext cx="7606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OPTIONS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12076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2745F-E8E0-4B04-B450-5EA7A3008F5E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CDFF6-B1AA-4B4A-97B3-65708D35C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9456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2745F-E8E0-4B04-B450-5EA7A3008F5E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CDFF6-B1AA-4B4A-97B3-65708D35C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916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2745F-E8E0-4B04-B450-5EA7A3008F5E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CDFF6-B1AA-4B4A-97B3-65708D35C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944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2745F-E8E0-4B04-B450-5EA7A3008F5E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CDFF6-B1AA-4B4A-97B3-65708D35C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02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2745F-E8E0-4B04-B450-5EA7A3008F5E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CDFF6-B1AA-4B4A-97B3-65708D35C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724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2745F-E8E0-4B04-B450-5EA7A3008F5E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CDFF6-B1AA-4B4A-97B3-65708D35C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047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2745F-E8E0-4B04-B450-5EA7A3008F5E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CDFF6-B1AA-4B4A-97B3-65708D35C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342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2745F-E8E0-4B04-B450-5EA7A3008F5E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4CDFF6-B1AA-4B4A-97B3-65708D35C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108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96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microsoft.com/office/2007/relationships/hdphoto" Target="../media/hdphoto1.wdp"/><Relationship Id="rId7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336395" y="175244"/>
            <a:ext cx="7737087" cy="6247858"/>
          </a:xfrm>
        </p:spPr>
        <p:txBody>
          <a:bodyPr/>
          <a:lstStyle/>
          <a:p>
            <a:r>
              <a:rPr lang="en-US" dirty="0" smtClean="0"/>
              <a:t>Completely customizable user experience</a:t>
            </a:r>
          </a:p>
          <a:p>
            <a:pPr lvl="1"/>
            <a:r>
              <a:rPr lang="en-US" dirty="0" smtClean="0"/>
              <a:t>Show or hide boxes/features</a:t>
            </a:r>
          </a:p>
          <a:p>
            <a:pPr lvl="1"/>
            <a:r>
              <a:rPr lang="en-US" dirty="0" smtClean="0"/>
              <a:t>Skip steps or complete full and robust alignment</a:t>
            </a:r>
          </a:p>
          <a:p>
            <a:pPr lvl="1"/>
            <a:r>
              <a:rPr lang="en-US" dirty="0" smtClean="0"/>
              <a:t>Utilize a variety of tools and graphics</a:t>
            </a:r>
          </a:p>
          <a:p>
            <a:r>
              <a:rPr lang="en-US" dirty="0" smtClean="0"/>
              <a:t>Expandable</a:t>
            </a:r>
          </a:p>
          <a:p>
            <a:pPr lvl="1"/>
            <a:r>
              <a:rPr lang="en-US" dirty="0" smtClean="0"/>
              <a:t>More tools and features added with time</a:t>
            </a:r>
          </a:p>
          <a:p>
            <a:pPr lvl="1"/>
            <a:r>
              <a:rPr lang="en-US" dirty="0" smtClean="0"/>
              <a:t>User feedback produces more robust tool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26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53143"/>
            <a:ext cx="12192000" cy="6613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375900" y="883396"/>
            <a:ext cx="647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help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7404" y="814519"/>
            <a:ext cx="7841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Patient Profile &gt; Alignment </a:t>
            </a:r>
            <a:r>
              <a:rPr lang="en-US" sz="1600" dirty="0" smtClean="0"/>
              <a:t>Initialization</a:t>
            </a:r>
            <a:r>
              <a:rPr lang="en-US" sz="1600" dirty="0" smtClean="0"/>
              <a:t> &gt; Static Alignment &gt; </a:t>
            </a:r>
            <a:r>
              <a:rPr lang="en-US" b="1" dirty="0" smtClean="0">
                <a:solidFill>
                  <a:srgbClr val="00B050"/>
                </a:solidFill>
              </a:rPr>
              <a:t>Dynamic Alignment</a:t>
            </a:r>
            <a:endParaRPr lang="en-US" sz="1600" b="1" dirty="0">
              <a:solidFill>
                <a:srgbClr val="00B050"/>
              </a:solidFill>
            </a:endParaRPr>
          </a:p>
        </p:txBody>
      </p:sp>
      <p:pic>
        <p:nvPicPr>
          <p:cNvPr id="6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7674" y1="46377" x2="47674" y2="46377"/>
                        <a14:foregroundMark x1="55814" y1="56522" x2="55814" y2="565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1772" y="1867248"/>
            <a:ext cx="531557" cy="426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Rounded Rectangle 61"/>
          <p:cNvSpPr/>
          <p:nvPr/>
        </p:nvSpPr>
        <p:spPr>
          <a:xfrm>
            <a:off x="286439" y="1784732"/>
            <a:ext cx="6411816" cy="4872545"/>
          </a:xfrm>
          <a:prstGeom prst="roundRect">
            <a:avLst>
              <a:gd name="adj" fmla="val 5268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7674" y1="46377" x2="47674" y2="46377"/>
                        <a14:foregroundMark x1="55814" y1="56522" x2="55814" y2="565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1772" y="1867248"/>
            <a:ext cx="531557" cy="426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9" name="Rounded Rectangle 118"/>
          <p:cNvSpPr/>
          <p:nvPr/>
        </p:nvSpPr>
        <p:spPr>
          <a:xfrm>
            <a:off x="5353152" y="2222582"/>
            <a:ext cx="375619" cy="32260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6691" y="1742534"/>
            <a:ext cx="4549255" cy="3086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2" name="Group 121"/>
          <p:cNvGrpSpPr/>
          <p:nvPr/>
        </p:nvGrpSpPr>
        <p:grpSpPr>
          <a:xfrm>
            <a:off x="8023982" y="5361275"/>
            <a:ext cx="1185316" cy="1152526"/>
            <a:chOff x="5499621" y="1687014"/>
            <a:chExt cx="1185316" cy="1152526"/>
          </a:xfrm>
        </p:grpSpPr>
        <p:sp>
          <p:nvSpPr>
            <p:cNvPr id="123" name="Rounded Rectangle 122"/>
            <p:cNvSpPr/>
            <p:nvPr/>
          </p:nvSpPr>
          <p:spPr>
            <a:xfrm>
              <a:off x="5686425" y="1868017"/>
              <a:ext cx="809625" cy="789457"/>
            </a:xfrm>
            <a:prstGeom prst="roundRect">
              <a:avLst>
                <a:gd name="adj" fmla="val 30135"/>
              </a:avLst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4" name="Group 123"/>
            <p:cNvGrpSpPr/>
            <p:nvPr/>
          </p:nvGrpSpPr>
          <p:grpSpPr>
            <a:xfrm>
              <a:off x="5885364" y="1687014"/>
              <a:ext cx="411696" cy="127001"/>
              <a:chOff x="5885364" y="1667964"/>
              <a:chExt cx="411696" cy="127001"/>
            </a:xfrm>
          </p:grpSpPr>
          <p:sp>
            <p:nvSpPr>
              <p:cNvPr id="139" name="Isosceles Triangle 138"/>
              <p:cNvSpPr/>
              <p:nvPr/>
            </p:nvSpPr>
            <p:spPr>
              <a:xfrm rot="5400000">
                <a:off x="6175367" y="1673271"/>
                <a:ext cx="127000" cy="11638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Isosceles Triangle 139"/>
              <p:cNvSpPr/>
              <p:nvPr/>
            </p:nvSpPr>
            <p:spPr>
              <a:xfrm rot="16200000">
                <a:off x="5880058" y="1673270"/>
                <a:ext cx="127000" cy="11638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5" name="TextBox 124"/>
            <p:cNvSpPr txBox="1"/>
            <p:nvPr/>
          </p:nvSpPr>
          <p:spPr>
            <a:xfrm>
              <a:off x="5901239" y="1868017"/>
              <a:ext cx="43125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+ 0.2</a:t>
              </a:r>
              <a:endParaRPr lang="en-US" sz="800" dirty="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6165033" y="2121739"/>
              <a:ext cx="43125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- 1.2</a:t>
              </a:r>
              <a:endParaRPr lang="en-US" sz="800" dirty="0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5644110" y="2124488"/>
              <a:ext cx="43125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+ 1.2</a:t>
              </a:r>
              <a:endParaRPr lang="en-US" sz="800" dirty="0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5901239" y="2457419"/>
              <a:ext cx="43125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- 0.2</a:t>
              </a:r>
              <a:endParaRPr lang="en-US" sz="800" dirty="0"/>
            </a:p>
          </p:txBody>
        </p:sp>
        <p:grpSp>
          <p:nvGrpSpPr>
            <p:cNvPr id="129" name="Group 128"/>
            <p:cNvGrpSpPr/>
            <p:nvPr/>
          </p:nvGrpSpPr>
          <p:grpSpPr>
            <a:xfrm>
              <a:off x="5901491" y="2712539"/>
              <a:ext cx="411696" cy="127001"/>
              <a:chOff x="5885364" y="1667964"/>
              <a:chExt cx="411696" cy="127001"/>
            </a:xfrm>
          </p:grpSpPr>
          <p:sp>
            <p:nvSpPr>
              <p:cNvPr id="137" name="Isosceles Triangle 136"/>
              <p:cNvSpPr/>
              <p:nvPr/>
            </p:nvSpPr>
            <p:spPr>
              <a:xfrm rot="5400000">
                <a:off x="6175367" y="1673271"/>
                <a:ext cx="127000" cy="11638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Isosceles Triangle 137"/>
              <p:cNvSpPr/>
              <p:nvPr/>
            </p:nvSpPr>
            <p:spPr>
              <a:xfrm rot="16200000">
                <a:off x="5880058" y="1673270"/>
                <a:ext cx="127000" cy="11638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0" name="Group 129"/>
            <p:cNvGrpSpPr/>
            <p:nvPr/>
          </p:nvGrpSpPr>
          <p:grpSpPr>
            <a:xfrm rot="5400000">
              <a:off x="6415589" y="2173867"/>
              <a:ext cx="411696" cy="127001"/>
              <a:chOff x="5885364" y="1667964"/>
              <a:chExt cx="411696" cy="127001"/>
            </a:xfrm>
          </p:grpSpPr>
          <p:sp>
            <p:nvSpPr>
              <p:cNvPr id="135" name="Isosceles Triangle 134"/>
              <p:cNvSpPr/>
              <p:nvPr/>
            </p:nvSpPr>
            <p:spPr>
              <a:xfrm rot="5400000">
                <a:off x="6175367" y="1673271"/>
                <a:ext cx="127000" cy="11638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Isosceles Triangle 135"/>
              <p:cNvSpPr/>
              <p:nvPr/>
            </p:nvSpPr>
            <p:spPr>
              <a:xfrm rot="16200000">
                <a:off x="5880058" y="1673270"/>
                <a:ext cx="127000" cy="11638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1" name="Group 130"/>
            <p:cNvGrpSpPr/>
            <p:nvPr/>
          </p:nvGrpSpPr>
          <p:grpSpPr>
            <a:xfrm rot="5400000">
              <a:off x="5357274" y="2188072"/>
              <a:ext cx="411696" cy="127001"/>
              <a:chOff x="5885364" y="1667964"/>
              <a:chExt cx="411696" cy="127001"/>
            </a:xfrm>
          </p:grpSpPr>
          <p:sp>
            <p:nvSpPr>
              <p:cNvPr id="133" name="Isosceles Triangle 132"/>
              <p:cNvSpPr/>
              <p:nvPr/>
            </p:nvSpPr>
            <p:spPr>
              <a:xfrm rot="5400000">
                <a:off x="6175367" y="1673271"/>
                <a:ext cx="127000" cy="11638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Isosceles Triangle 133"/>
              <p:cNvSpPr/>
              <p:nvPr/>
            </p:nvSpPr>
            <p:spPr>
              <a:xfrm rot="16200000">
                <a:off x="5880058" y="1673270"/>
                <a:ext cx="127000" cy="11638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2" name="TextBox 131"/>
            <p:cNvSpPr txBox="1"/>
            <p:nvPr/>
          </p:nvSpPr>
          <p:spPr>
            <a:xfrm>
              <a:off x="5881937" y="2084300"/>
              <a:ext cx="4312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T</a:t>
              </a:r>
              <a:endParaRPr lang="en-US" sz="1100" b="1" dirty="0"/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9790337" y="5360743"/>
            <a:ext cx="1185316" cy="1152526"/>
            <a:chOff x="5523417" y="3035546"/>
            <a:chExt cx="1185316" cy="1152526"/>
          </a:xfrm>
        </p:grpSpPr>
        <p:sp>
          <p:nvSpPr>
            <p:cNvPr id="142" name="Rounded Rectangle 141"/>
            <p:cNvSpPr/>
            <p:nvPr/>
          </p:nvSpPr>
          <p:spPr>
            <a:xfrm>
              <a:off x="5710221" y="3216549"/>
              <a:ext cx="809625" cy="789457"/>
            </a:xfrm>
            <a:prstGeom prst="roundRect">
              <a:avLst>
                <a:gd name="adj" fmla="val 30135"/>
              </a:avLst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3" name="Group 142"/>
            <p:cNvGrpSpPr/>
            <p:nvPr/>
          </p:nvGrpSpPr>
          <p:grpSpPr>
            <a:xfrm>
              <a:off x="5909160" y="3035546"/>
              <a:ext cx="411696" cy="127001"/>
              <a:chOff x="5885364" y="1667964"/>
              <a:chExt cx="411696" cy="127001"/>
            </a:xfrm>
          </p:grpSpPr>
          <p:sp>
            <p:nvSpPr>
              <p:cNvPr id="158" name="Isosceles Triangle 157"/>
              <p:cNvSpPr/>
              <p:nvPr/>
            </p:nvSpPr>
            <p:spPr>
              <a:xfrm rot="5400000">
                <a:off x="6175367" y="1673271"/>
                <a:ext cx="127000" cy="11638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Isosceles Triangle 158"/>
              <p:cNvSpPr/>
              <p:nvPr/>
            </p:nvSpPr>
            <p:spPr>
              <a:xfrm rot="16200000">
                <a:off x="5880058" y="1673270"/>
                <a:ext cx="127000" cy="11638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4" name="TextBox 143"/>
            <p:cNvSpPr txBox="1"/>
            <p:nvPr/>
          </p:nvSpPr>
          <p:spPr>
            <a:xfrm>
              <a:off x="5925035" y="3216549"/>
              <a:ext cx="43125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+ 0.2</a:t>
              </a:r>
              <a:endParaRPr lang="en-US" sz="800" dirty="0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6188829" y="3470271"/>
              <a:ext cx="43125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- 1.2</a:t>
              </a:r>
              <a:endParaRPr lang="en-US" sz="800" dirty="0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5667906" y="3473020"/>
              <a:ext cx="43125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+ 1.2</a:t>
              </a:r>
              <a:endParaRPr lang="en-US" sz="800" dirty="0"/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5925035" y="3805951"/>
              <a:ext cx="43125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- 0.2</a:t>
              </a:r>
              <a:endParaRPr lang="en-US" sz="800" dirty="0"/>
            </a:p>
          </p:txBody>
        </p:sp>
        <p:grpSp>
          <p:nvGrpSpPr>
            <p:cNvPr id="148" name="Group 147"/>
            <p:cNvGrpSpPr/>
            <p:nvPr/>
          </p:nvGrpSpPr>
          <p:grpSpPr>
            <a:xfrm>
              <a:off x="5925287" y="4061071"/>
              <a:ext cx="411696" cy="127001"/>
              <a:chOff x="5885364" y="1667964"/>
              <a:chExt cx="411696" cy="127001"/>
            </a:xfrm>
          </p:grpSpPr>
          <p:sp>
            <p:nvSpPr>
              <p:cNvPr id="156" name="Isosceles Triangle 155"/>
              <p:cNvSpPr/>
              <p:nvPr/>
            </p:nvSpPr>
            <p:spPr>
              <a:xfrm rot="5400000">
                <a:off x="6175367" y="1673271"/>
                <a:ext cx="127000" cy="11638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Isosceles Triangle 156"/>
              <p:cNvSpPr/>
              <p:nvPr/>
            </p:nvSpPr>
            <p:spPr>
              <a:xfrm rot="16200000">
                <a:off x="5880058" y="1673270"/>
                <a:ext cx="127000" cy="11638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9" name="Group 148"/>
            <p:cNvGrpSpPr/>
            <p:nvPr/>
          </p:nvGrpSpPr>
          <p:grpSpPr>
            <a:xfrm rot="5400000">
              <a:off x="6439385" y="3522399"/>
              <a:ext cx="411696" cy="127001"/>
              <a:chOff x="5885364" y="1667964"/>
              <a:chExt cx="411696" cy="127001"/>
            </a:xfrm>
          </p:grpSpPr>
          <p:sp>
            <p:nvSpPr>
              <p:cNvPr id="154" name="Isosceles Triangle 153"/>
              <p:cNvSpPr/>
              <p:nvPr/>
            </p:nvSpPr>
            <p:spPr>
              <a:xfrm rot="5400000">
                <a:off x="6175367" y="1673271"/>
                <a:ext cx="127000" cy="11638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Isosceles Triangle 154"/>
              <p:cNvSpPr/>
              <p:nvPr/>
            </p:nvSpPr>
            <p:spPr>
              <a:xfrm rot="16200000">
                <a:off x="5880058" y="1673270"/>
                <a:ext cx="127000" cy="11638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0" name="Group 149"/>
            <p:cNvGrpSpPr/>
            <p:nvPr/>
          </p:nvGrpSpPr>
          <p:grpSpPr>
            <a:xfrm rot="5400000">
              <a:off x="5381070" y="3536604"/>
              <a:ext cx="411696" cy="127001"/>
              <a:chOff x="5885364" y="1667964"/>
              <a:chExt cx="411696" cy="127001"/>
            </a:xfrm>
          </p:grpSpPr>
          <p:sp>
            <p:nvSpPr>
              <p:cNvPr id="152" name="Isosceles Triangle 151"/>
              <p:cNvSpPr/>
              <p:nvPr/>
            </p:nvSpPr>
            <p:spPr>
              <a:xfrm rot="5400000">
                <a:off x="6175367" y="1673271"/>
                <a:ext cx="127000" cy="11638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Isosceles Triangle 152"/>
              <p:cNvSpPr/>
              <p:nvPr/>
            </p:nvSpPr>
            <p:spPr>
              <a:xfrm rot="16200000">
                <a:off x="5880058" y="1673270"/>
                <a:ext cx="127000" cy="11638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1" name="TextBox 150"/>
            <p:cNvSpPr txBox="1"/>
            <p:nvPr/>
          </p:nvSpPr>
          <p:spPr>
            <a:xfrm>
              <a:off x="5905733" y="3432832"/>
              <a:ext cx="4312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B</a:t>
              </a:r>
              <a:endParaRPr lang="en-US" sz="1100" b="1" dirty="0"/>
            </a:p>
          </p:txBody>
        </p:sp>
      </p:grpSp>
      <p:sp>
        <p:nvSpPr>
          <p:cNvPr id="160" name="Rounded Rectangle 159"/>
          <p:cNvSpPr/>
          <p:nvPr/>
        </p:nvSpPr>
        <p:spPr>
          <a:xfrm>
            <a:off x="7113363" y="4922582"/>
            <a:ext cx="4456863" cy="1734696"/>
          </a:xfrm>
          <a:prstGeom prst="roundRect">
            <a:avLst>
              <a:gd name="adj" fmla="val 0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TextBox 160"/>
          <p:cNvSpPr txBox="1"/>
          <p:nvPr/>
        </p:nvSpPr>
        <p:spPr>
          <a:xfrm>
            <a:off x="8721161" y="4970052"/>
            <a:ext cx="1680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Change Tracker</a:t>
            </a:r>
            <a:endParaRPr lang="en-US" dirty="0"/>
          </a:p>
        </p:txBody>
      </p:sp>
      <p:pic>
        <p:nvPicPr>
          <p:cNvPr id="1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7674" y1="46377" x2="47674" y2="46377"/>
                        <a14:foregroundMark x1="55814" y1="56522" x2="55814" y2="565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8861" y="4941477"/>
            <a:ext cx="531557" cy="426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3" name="TextBox 162"/>
              <p:cNvSpPr txBox="1"/>
              <p:nvPr/>
            </p:nvSpPr>
            <p:spPr>
              <a:xfrm>
                <a:off x="1418869" y="5478975"/>
                <a:ext cx="123776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u="sng" dirty="0" smtClean="0"/>
                  <a:t>Toe Out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/>
                        </a:rPr>
                        <m:t>8</m:t>
                      </m:r>
                      <m:r>
                        <a:rPr lang="en-US" i="1" dirty="0">
                          <a:latin typeface="Cambria Math"/>
                        </a:rPr>
                        <m:t>.</m:t>
                      </m:r>
                      <m:r>
                        <a:rPr lang="en-US" b="0" i="1" dirty="0" smtClean="0">
                          <a:latin typeface="Cambria Math"/>
                        </a:rPr>
                        <m:t>0</m:t>
                      </m:r>
                      <m:r>
                        <a:rPr lang="en-US" i="1" dirty="0">
                          <a:latin typeface="Cambria Math"/>
                          <a:ea typeface="Cambria Math"/>
                        </a:rPr>
                        <m:t>°</m:t>
                      </m:r>
                    </m:oMath>
                  </m:oMathPara>
                </a14:m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2</m:t>
                      </m:r>
                      <m:r>
                        <a:rPr lang="en-US" i="1" dirty="0">
                          <a:solidFill>
                            <a:srgbClr val="FF0000"/>
                          </a:solidFill>
                          <a:latin typeface="Cambria Math"/>
                        </a:rPr>
                        <m:t>.5</m:t>
                      </m:r>
                      <m:r>
                        <a:rPr lang="en-US" i="1" dirty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°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63" name="TextBox 1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869" y="5478975"/>
                <a:ext cx="1237767" cy="923330"/>
              </a:xfrm>
              <a:prstGeom prst="rect">
                <a:avLst/>
              </a:prstGeom>
              <a:blipFill rotWithShape="1">
                <a:blip r:embed="rId5"/>
                <a:stretch>
                  <a:fillRect t="-3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4" name="TextBox 163"/>
          <p:cNvSpPr txBox="1"/>
          <p:nvPr/>
        </p:nvSpPr>
        <p:spPr>
          <a:xfrm>
            <a:off x="1187951" y="4021183"/>
            <a:ext cx="17556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A/P Symmetry Index</a:t>
            </a:r>
          </a:p>
          <a:p>
            <a:pPr algn="ctr"/>
            <a:r>
              <a:rPr lang="en-US" dirty="0" smtClean="0"/>
              <a:t>1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0.81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65" name="Picture 164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28" y="2222582"/>
            <a:ext cx="5006686" cy="1602826"/>
          </a:xfrm>
          <a:prstGeom prst="rect">
            <a:avLst/>
          </a:prstGeom>
          <a:noFill/>
        </p:spPr>
      </p:pic>
      <p:sp>
        <p:nvSpPr>
          <p:cNvPr id="166" name="TextBox 165"/>
          <p:cNvSpPr txBox="1"/>
          <p:nvPr/>
        </p:nvSpPr>
        <p:spPr>
          <a:xfrm>
            <a:off x="3785273" y="4021183"/>
            <a:ext cx="17556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M/L Symmetry Index</a:t>
            </a:r>
          </a:p>
          <a:p>
            <a:pPr algn="ctr"/>
            <a:r>
              <a:rPr lang="en-US" dirty="0" smtClean="0"/>
              <a:t>1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0.79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167" name="Group 166"/>
          <p:cNvGrpSpPr/>
          <p:nvPr/>
        </p:nvGrpSpPr>
        <p:grpSpPr>
          <a:xfrm>
            <a:off x="2925673" y="5328199"/>
            <a:ext cx="1133357" cy="1181602"/>
            <a:chOff x="7752294" y="2686716"/>
            <a:chExt cx="3161215" cy="3295799"/>
          </a:xfrm>
        </p:grpSpPr>
        <p:grpSp>
          <p:nvGrpSpPr>
            <p:cNvPr id="168" name="Group 167"/>
            <p:cNvGrpSpPr/>
            <p:nvPr/>
          </p:nvGrpSpPr>
          <p:grpSpPr>
            <a:xfrm rot="21011981">
              <a:off x="9349519" y="2686716"/>
              <a:ext cx="1563990" cy="3214206"/>
              <a:chOff x="7226303" y="13260"/>
              <a:chExt cx="3104248" cy="6379646"/>
            </a:xfrm>
          </p:grpSpPr>
          <p:sp>
            <p:nvSpPr>
              <p:cNvPr id="179" name="TextBox 178"/>
              <p:cNvSpPr txBox="1"/>
              <p:nvPr/>
            </p:nvSpPr>
            <p:spPr>
              <a:xfrm>
                <a:off x="7937656" y="13260"/>
                <a:ext cx="1048141" cy="6463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 smtClean="0"/>
                  <a:t>·</a:t>
                </a:r>
                <a:endParaRPr lang="en-US" sz="3600" dirty="0"/>
              </a:p>
            </p:txBody>
          </p:sp>
          <p:cxnSp>
            <p:nvCxnSpPr>
              <p:cNvPr id="180" name="Straight Connector 179"/>
              <p:cNvCxnSpPr/>
              <p:nvPr/>
            </p:nvCxnSpPr>
            <p:spPr>
              <a:xfrm>
                <a:off x="7226303" y="1904056"/>
                <a:ext cx="3103242" cy="11286"/>
              </a:xfrm>
              <a:prstGeom prst="line">
                <a:avLst/>
              </a:prstGeom>
              <a:ln w="158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>
              <a:xfrm rot="588019" flipH="1" flipV="1">
                <a:off x="8228565" y="748874"/>
                <a:ext cx="984658" cy="5644032"/>
              </a:xfrm>
              <a:prstGeom prst="line">
                <a:avLst/>
              </a:prstGeom>
              <a:ln w="158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2" name="Freeform 181"/>
              <p:cNvSpPr/>
              <p:nvPr/>
            </p:nvSpPr>
            <p:spPr>
              <a:xfrm>
                <a:off x="7878940" y="2491152"/>
                <a:ext cx="233051" cy="756650"/>
              </a:xfrm>
              <a:custGeom>
                <a:avLst/>
                <a:gdLst>
                  <a:gd name="connsiteX0" fmla="*/ 0 w 198120"/>
                  <a:gd name="connsiteY0" fmla="*/ 0 h 762000"/>
                  <a:gd name="connsiteX1" fmla="*/ 129540 w 198120"/>
                  <a:gd name="connsiteY1" fmla="*/ 480060 h 762000"/>
                  <a:gd name="connsiteX2" fmla="*/ 198120 w 198120"/>
                  <a:gd name="connsiteY2" fmla="*/ 762000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8120" h="762000">
                    <a:moveTo>
                      <a:pt x="0" y="0"/>
                    </a:moveTo>
                    <a:cubicBezTo>
                      <a:pt x="48260" y="176530"/>
                      <a:pt x="96520" y="353060"/>
                      <a:pt x="129540" y="480060"/>
                    </a:cubicBezTo>
                    <a:cubicBezTo>
                      <a:pt x="162560" y="607060"/>
                      <a:pt x="180340" y="684530"/>
                      <a:pt x="198120" y="76200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Freeform 182"/>
              <p:cNvSpPr/>
              <p:nvPr/>
            </p:nvSpPr>
            <p:spPr>
              <a:xfrm>
                <a:off x="8248352" y="5354857"/>
                <a:ext cx="460791" cy="978667"/>
              </a:xfrm>
              <a:custGeom>
                <a:avLst/>
                <a:gdLst>
                  <a:gd name="connsiteX0" fmla="*/ 503487 w 503487"/>
                  <a:gd name="connsiteY0" fmla="*/ 1041400 h 1043936"/>
                  <a:gd name="connsiteX1" fmla="*/ 185987 w 503487"/>
                  <a:gd name="connsiteY1" fmla="*/ 965200 h 1043936"/>
                  <a:gd name="connsiteX2" fmla="*/ 8187 w 503487"/>
                  <a:gd name="connsiteY2" fmla="*/ 520700 h 1043936"/>
                  <a:gd name="connsiteX3" fmla="*/ 46287 w 503487"/>
                  <a:gd name="connsiteY3" fmla="*/ 0 h 10439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3487" h="1043936">
                    <a:moveTo>
                      <a:pt x="503487" y="1041400"/>
                    </a:moveTo>
                    <a:cubicBezTo>
                      <a:pt x="386012" y="1046691"/>
                      <a:pt x="268537" y="1051983"/>
                      <a:pt x="185987" y="965200"/>
                    </a:cubicBezTo>
                    <a:cubicBezTo>
                      <a:pt x="103437" y="878417"/>
                      <a:pt x="31470" y="681567"/>
                      <a:pt x="8187" y="520700"/>
                    </a:cubicBezTo>
                    <a:cubicBezTo>
                      <a:pt x="-15096" y="359833"/>
                      <a:pt x="15595" y="179916"/>
                      <a:pt x="46287" y="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Freeform 183"/>
              <p:cNvSpPr/>
              <p:nvPr/>
            </p:nvSpPr>
            <p:spPr>
              <a:xfrm>
                <a:off x="8104321" y="3244524"/>
                <a:ext cx="192025" cy="2119263"/>
              </a:xfrm>
              <a:custGeom>
                <a:avLst/>
                <a:gdLst>
                  <a:gd name="connsiteX0" fmla="*/ 0 w 204832"/>
                  <a:gd name="connsiteY0" fmla="*/ 0 h 2260600"/>
                  <a:gd name="connsiteX1" fmla="*/ 76200 w 204832"/>
                  <a:gd name="connsiteY1" fmla="*/ 406400 h 2260600"/>
                  <a:gd name="connsiteX2" fmla="*/ 19050 w 204832"/>
                  <a:gd name="connsiteY2" fmla="*/ 1352550 h 2260600"/>
                  <a:gd name="connsiteX3" fmla="*/ 184150 w 204832"/>
                  <a:gd name="connsiteY3" fmla="*/ 2057400 h 2260600"/>
                  <a:gd name="connsiteX4" fmla="*/ 196850 w 204832"/>
                  <a:gd name="connsiteY4" fmla="*/ 2260600 h 2260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4832" h="2260600">
                    <a:moveTo>
                      <a:pt x="0" y="0"/>
                    </a:moveTo>
                    <a:cubicBezTo>
                      <a:pt x="36512" y="90487"/>
                      <a:pt x="73025" y="180975"/>
                      <a:pt x="76200" y="406400"/>
                    </a:cubicBezTo>
                    <a:cubicBezTo>
                      <a:pt x="79375" y="631825"/>
                      <a:pt x="1058" y="1077383"/>
                      <a:pt x="19050" y="1352550"/>
                    </a:cubicBezTo>
                    <a:cubicBezTo>
                      <a:pt x="37042" y="1627717"/>
                      <a:pt x="154517" y="1906058"/>
                      <a:pt x="184150" y="2057400"/>
                    </a:cubicBezTo>
                    <a:cubicBezTo>
                      <a:pt x="213783" y="2208742"/>
                      <a:pt x="205316" y="2234671"/>
                      <a:pt x="196850" y="226060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Freeform 184"/>
              <p:cNvSpPr/>
              <p:nvPr/>
            </p:nvSpPr>
            <p:spPr>
              <a:xfrm>
                <a:off x="7789350" y="978363"/>
                <a:ext cx="1954423" cy="1864929"/>
              </a:xfrm>
              <a:custGeom>
                <a:avLst/>
                <a:gdLst>
                  <a:gd name="connsiteX0" fmla="*/ 95946 w 2084766"/>
                  <a:gd name="connsiteY0" fmla="*/ 1608305 h 1989305"/>
                  <a:gd name="connsiteX1" fmla="*/ 27366 w 2084766"/>
                  <a:gd name="connsiteY1" fmla="*/ 1303505 h 1989305"/>
                  <a:gd name="connsiteX2" fmla="*/ 4506 w 2084766"/>
                  <a:gd name="connsiteY2" fmla="*/ 930125 h 1989305"/>
                  <a:gd name="connsiteX3" fmla="*/ 111186 w 2084766"/>
                  <a:gd name="connsiteY3" fmla="*/ 564365 h 1989305"/>
                  <a:gd name="connsiteX4" fmla="*/ 347406 w 2084766"/>
                  <a:gd name="connsiteY4" fmla="*/ 282425 h 1989305"/>
                  <a:gd name="connsiteX5" fmla="*/ 659826 w 2084766"/>
                  <a:gd name="connsiteY5" fmla="*/ 99545 h 1989305"/>
                  <a:gd name="connsiteX6" fmla="*/ 1094166 w 2084766"/>
                  <a:gd name="connsiteY6" fmla="*/ 485 h 1989305"/>
                  <a:gd name="connsiteX7" fmla="*/ 1452306 w 2084766"/>
                  <a:gd name="connsiteY7" fmla="*/ 69065 h 1989305"/>
                  <a:gd name="connsiteX8" fmla="*/ 1665666 w 2084766"/>
                  <a:gd name="connsiteY8" fmla="*/ 229085 h 1989305"/>
                  <a:gd name="connsiteX9" fmla="*/ 1749486 w 2084766"/>
                  <a:gd name="connsiteY9" fmla="*/ 358625 h 1989305"/>
                  <a:gd name="connsiteX10" fmla="*/ 1840926 w 2084766"/>
                  <a:gd name="connsiteY10" fmla="*/ 556745 h 1989305"/>
                  <a:gd name="connsiteX11" fmla="*/ 1939986 w 2084766"/>
                  <a:gd name="connsiteY11" fmla="*/ 960605 h 1989305"/>
                  <a:gd name="connsiteX12" fmla="*/ 1978086 w 2084766"/>
                  <a:gd name="connsiteY12" fmla="*/ 1341605 h 1989305"/>
                  <a:gd name="connsiteX13" fmla="*/ 2084766 w 2084766"/>
                  <a:gd name="connsiteY13" fmla="*/ 1989305 h 19893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084766" h="1989305">
                    <a:moveTo>
                      <a:pt x="95946" y="1608305"/>
                    </a:moveTo>
                    <a:cubicBezTo>
                      <a:pt x="69276" y="1512420"/>
                      <a:pt x="42606" y="1416535"/>
                      <a:pt x="27366" y="1303505"/>
                    </a:cubicBezTo>
                    <a:cubicBezTo>
                      <a:pt x="12126" y="1190475"/>
                      <a:pt x="-9464" y="1053315"/>
                      <a:pt x="4506" y="930125"/>
                    </a:cubicBezTo>
                    <a:cubicBezTo>
                      <a:pt x="18476" y="806935"/>
                      <a:pt x="54036" y="672315"/>
                      <a:pt x="111186" y="564365"/>
                    </a:cubicBezTo>
                    <a:cubicBezTo>
                      <a:pt x="168336" y="456415"/>
                      <a:pt x="255966" y="359895"/>
                      <a:pt x="347406" y="282425"/>
                    </a:cubicBezTo>
                    <a:cubicBezTo>
                      <a:pt x="438846" y="204955"/>
                      <a:pt x="535366" y="146535"/>
                      <a:pt x="659826" y="99545"/>
                    </a:cubicBezTo>
                    <a:cubicBezTo>
                      <a:pt x="784286" y="52555"/>
                      <a:pt x="962086" y="5565"/>
                      <a:pt x="1094166" y="485"/>
                    </a:cubicBezTo>
                    <a:cubicBezTo>
                      <a:pt x="1226246" y="-4595"/>
                      <a:pt x="1357056" y="30965"/>
                      <a:pt x="1452306" y="69065"/>
                    </a:cubicBezTo>
                    <a:cubicBezTo>
                      <a:pt x="1547556" y="107165"/>
                      <a:pt x="1616136" y="180825"/>
                      <a:pt x="1665666" y="229085"/>
                    </a:cubicBezTo>
                    <a:cubicBezTo>
                      <a:pt x="1715196" y="277345"/>
                      <a:pt x="1720276" y="304015"/>
                      <a:pt x="1749486" y="358625"/>
                    </a:cubicBezTo>
                    <a:cubicBezTo>
                      <a:pt x="1778696" y="413235"/>
                      <a:pt x="1809176" y="456415"/>
                      <a:pt x="1840926" y="556745"/>
                    </a:cubicBezTo>
                    <a:cubicBezTo>
                      <a:pt x="1872676" y="657075"/>
                      <a:pt x="1917126" y="829795"/>
                      <a:pt x="1939986" y="960605"/>
                    </a:cubicBezTo>
                    <a:cubicBezTo>
                      <a:pt x="1962846" y="1091415"/>
                      <a:pt x="1953956" y="1170155"/>
                      <a:pt x="1978086" y="1341605"/>
                    </a:cubicBezTo>
                    <a:cubicBezTo>
                      <a:pt x="2002216" y="1513055"/>
                      <a:pt x="2043491" y="1751180"/>
                      <a:pt x="2084766" y="1989305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Freeform 185"/>
              <p:cNvSpPr/>
              <p:nvPr/>
            </p:nvSpPr>
            <p:spPr>
              <a:xfrm>
                <a:off x="9750916" y="2857578"/>
                <a:ext cx="579635" cy="1915224"/>
              </a:xfrm>
              <a:custGeom>
                <a:avLst/>
                <a:gdLst>
                  <a:gd name="connsiteX0" fmla="*/ 0 w 617220"/>
                  <a:gd name="connsiteY0" fmla="*/ 0 h 2019300"/>
                  <a:gd name="connsiteX1" fmla="*/ 190500 w 617220"/>
                  <a:gd name="connsiteY1" fmla="*/ 525780 h 2019300"/>
                  <a:gd name="connsiteX2" fmla="*/ 449580 w 617220"/>
                  <a:gd name="connsiteY2" fmla="*/ 1181100 h 2019300"/>
                  <a:gd name="connsiteX3" fmla="*/ 579120 w 617220"/>
                  <a:gd name="connsiteY3" fmla="*/ 1638300 h 2019300"/>
                  <a:gd name="connsiteX4" fmla="*/ 617220 w 617220"/>
                  <a:gd name="connsiteY4" fmla="*/ 2019300 h 2019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7220" h="2019300">
                    <a:moveTo>
                      <a:pt x="0" y="0"/>
                    </a:moveTo>
                    <a:cubicBezTo>
                      <a:pt x="57785" y="164465"/>
                      <a:pt x="115570" y="328930"/>
                      <a:pt x="190500" y="525780"/>
                    </a:cubicBezTo>
                    <a:cubicBezTo>
                      <a:pt x="265430" y="722630"/>
                      <a:pt x="384810" y="995680"/>
                      <a:pt x="449580" y="1181100"/>
                    </a:cubicBezTo>
                    <a:cubicBezTo>
                      <a:pt x="514350" y="1366520"/>
                      <a:pt x="551180" y="1498600"/>
                      <a:pt x="579120" y="1638300"/>
                    </a:cubicBezTo>
                    <a:cubicBezTo>
                      <a:pt x="607060" y="1778000"/>
                      <a:pt x="612140" y="1898650"/>
                      <a:pt x="617220" y="201930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Freeform 186"/>
              <p:cNvSpPr/>
              <p:nvPr/>
            </p:nvSpPr>
            <p:spPr>
              <a:xfrm>
                <a:off x="8715094" y="4757771"/>
                <a:ext cx="1614451" cy="1571588"/>
              </a:xfrm>
              <a:custGeom>
                <a:avLst/>
                <a:gdLst>
                  <a:gd name="connsiteX0" fmla="*/ 0 w 1722120"/>
                  <a:gd name="connsiteY0" fmla="*/ 1676400 h 1676400"/>
                  <a:gd name="connsiteX1" fmla="*/ 205740 w 1722120"/>
                  <a:gd name="connsiteY1" fmla="*/ 1630680 h 1676400"/>
                  <a:gd name="connsiteX2" fmla="*/ 449580 w 1722120"/>
                  <a:gd name="connsiteY2" fmla="*/ 1516380 h 1676400"/>
                  <a:gd name="connsiteX3" fmla="*/ 777240 w 1722120"/>
                  <a:gd name="connsiteY3" fmla="*/ 1325880 h 1676400"/>
                  <a:gd name="connsiteX4" fmla="*/ 1318260 w 1722120"/>
                  <a:gd name="connsiteY4" fmla="*/ 967740 h 1676400"/>
                  <a:gd name="connsiteX5" fmla="*/ 1653540 w 1722120"/>
                  <a:gd name="connsiteY5" fmla="*/ 441960 h 1676400"/>
                  <a:gd name="connsiteX6" fmla="*/ 1722120 w 1722120"/>
                  <a:gd name="connsiteY6" fmla="*/ 0 h 1676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22120" h="1676400">
                    <a:moveTo>
                      <a:pt x="0" y="1676400"/>
                    </a:moveTo>
                    <a:cubicBezTo>
                      <a:pt x="65405" y="1666875"/>
                      <a:pt x="130810" y="1657350"/>
                      <a:pt x="205740" y="1630680"/>
                    </a:cubicBezTo>
                    <a:cubicBezTo>
                      <a:pt x="280670" y="1604010"/>
                      <a:pt x="354330" y="1567180"/>
                      <a:pt x="449580" y="1516380"/>
                    </a:cubicBezTo>
                    <a:cubicBezTo>
                      <a:pt x="544830" y="1465580"/>
                      <a:pt x="632460" y="1417320"/>
                      <a:pt x="777240" y="1325880"/>
                    </a:cubicBezTo>
                    <a:cubicBezTo>
                      <a:pt x="922020" y="1234440"/>
                      <a:pt x="1172210" y="1115060"/>
                      <a:pt x="1318260" y="967740"/>
                    </a:cubicBezTo>
                    <a:cubicBezTo>
                      <a:pt x="1464310" y="820420"/>
                      <a:pt x="1586230" y="603250"/>
                      <a:pt x="1653540" y="441960"/>
                    </a:cubicBezTo>
                    <a:cubicBezTo>
                      <a:pt x="1720850" y="280670"/>
                      <a:pt x="1721485" y="140335"/>
                      <a:pt x="1722120" y="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9" name="Group 168"/>
            <p:cNvGrpSpPr/>
            <p:nvPr/>
          </p:nvGrpSpPr>
          <p:grpSpPr>
            <a:xfrm flipH="1">
              <a:off x="7752294" y="2749429"/>
              <a:ext cx="1580571" cy="3233086"/>
              <a:chOff x="7226303" y="73917"/>
              <a:chExt cx="3104248" cy="6417117"/>
            </a:xfrm>
          </p:grpSpPr>
          <p:sp>
            <p:nvSpPr>
              <p:cNvPr id="170" name="TextBox 169"/>
              <p:cNvSpPr txBox="1"/>
              <p:nvPr/>
            </p:nvSpPr>
            <p:spPr>
              <a:xfrm>
                <a:off x="8485720" y="73917"/>
                <a:ext cx="1048147" cy="6463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 smtClean="0"/>
                  <a:t>·</a:t>
                </a:r>
                <a:endParaRPr lang="en-US" sz="3600" dirty="0"/>
              </a:p>
            </p:txBody>
          </p:sp>
          <p:cxnSp>
            <p:nvCxnSpPr>
              <p:cNvPr id="171" name="Straight Connector 170"/>
              <p:cNvCxnSpPr/>
              <p:nvPr/>
            </p:nvCxnSpPr>
            <p:spPr>
              <a:xfrm>
                <a:off x="7226303" y="1904056"/>
                <a:ext cx="3103242" cy="11286"/>
              </a:xfrm>
              <a:prstGeom prst="line">
                <a:avLst/>
              </a:prstGeom>
              <a:ln w="158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/>
            </p:nvCxnSpPr>
            <p:spPr>
              <a:xfrm flipV="1">
                <a:off x="8715096" y="706252"/>
                <a:ext cx="1005" cy="5784782"/>
              </a:xfrm>
              <a:prstGeom prst="line">
                <a:avLst/>
              </a:prstGeom>
              <a:ln w="158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3" name="Freeform 172"/>
              <p:cNvSpPr/>
              <p:nvPr/>
            </p:nvSpPr>
            <p:spPr>
              <a:xfrm>
                <a:off x="7878940" y="2322409"/>
                <a:ext cx="233051" cy="756650"/>
              </a:xfrm>
              <a:custGeom>
                <a:avLst/>
                <a:gdLst>
                  <a:gd name="connsiteX0" fmla="*/ 0 w 198120"/>
                  <a:gd name="connsiteY0" fmla="*/ 0 h 762000"/>
                  <a:gd name="connsiteX1" fmla="*/ 129540 w 198120"/>
                  <a:gd name="connsiteY1" fmla="*/ 480060 h 762000"/>
                  <a:gd name="connsiteX2" fmla="*/ 198120 w 198120"/>
                  <a:gd name="connsiteY2" fmla="*/ 762000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8120" h="762000">
                    <a:moveTo>
                      <a:pt x="0" y="0"/>
                    </a:moveTo>
                    <a:cubicBezTo>
                      <a:pt x="48260" y="176530"/>
                      <a:pt x="96520" y="353060"/>
                      <a:pt x="129540" y="480060"/>
                    </a:cubicBezTo>
                    <a:cubicBezTo>
                      <a:pt x="162560" y="607060"/>
                      <a:pt x="180340" y="684530"/>
                      <a:pt x="198120" y="76200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Freeform 173"/>
              <p:cNvSpPr/>
              <p:nvPr/>
            </p:nvSpPr>
            <p:spPr>
              <a:xfrm>
                <a:off x="8248352" y="5354857"/>
                <a:ext cx="460791" cy="978667"/>
              </a:xfrm>
              <a:custGeom>
                <a:avLst/>
                <a:gdLst>
                  <a:gd name="connsiteX0" fmla="*/ 503487 w 503487"/>
                  <a:gd name="connsiteY0" fmla="*/ 1041400 h 1043936"/>
                  <a:gd name="connsiteX1" fmla="*/ 185987 w 503487"/>
                  <a:gd name="connsiteY1" fmla="*/ 965200 h 1043936"/>
                  <a:gd name="connsiteX2" fmla="*/ 8187 w 503487"/>
                  <a:gd name="connsiteY2" fmla="*/ 520700 h 1043936"/>
                  <a:gd name="connsiteX3" fmla="*/ 46287 w 503487"/>
                  <a:gd name="connsiteY3" fmla="*/ 0 h 10439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3487" h="1043936">
                    <a:moveTo>
                      <a:pt x="503487" y="1041400"/>
                    </a:moveTo>
                    <a:cubicBezTo>
                      <a:pt x="386012" y="1046691"/>
                      <a:pt x="268537" y="1051983"/>
                      <a:pt x="185987" y="965200"/>
                    </a:cubicBezTo>
                    <a:cubicBezTo>
                      <a:pt x="103437" y="878417"/>
                      <a:pt x="31470" y="681567"/>
                      <a:pt x="8187" y="520700"/>
                    </a:cubicBezTo>
                    <a:cubicBezTo>
                      <a:pt x="-15096" y="359833"/>
                      <a:pt x="15595" y="179916"/>
                      <a:pt x="46287" y="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Freeform 174"/>
              <p:cNvSpPr/>
              <p:nvPr/>
            </p:nvSpPr>
            <p:spPr>
              <a:xfrm>
                <a:off x="8104321" y="3244524"/>
                <a:ext cx="192025" cy="2119263"/>
              </a:xfrm>
              <a:custGeom>
                <a:avLst/>
                <a:gdLst>
                  <a:gd name="connsiteX0" fmla="*/ 0 w 204832"/>
                  <a:gd name="connsiteY0" fmla="*/ 0 h 2260600"/>
                  <a:gd name="connsiteX1" fmla="*/ 76200 w 204832"/>
                  <a:gd name="connsiteY1" fmla="*/ 406400 h 2260600"/>
                  <a:gd name="connsiteX2" fmla="*/ 19050 w 204832"/>
                  <a:gd name="connsiteY2" fmla="*/ 1352550 h 2260600"/>
                  <a:gd name="connsiteX3" fmla="*/ 184150 w 204832"/>
                  <a:gd name="connsiteY3" fmla="*/ 2057400 h 2260600"/>
                  <a:gd name="connsiteX4" fmla="*/ 196850 w 204832"/>
                  <a:gd name="connsiteY4" fmla="*/ 2260600 h 2260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4832" h="2260600">
                    <a:moveTo>
                      <a:pt x="0" y="0"/>
                    </a:moveTo>
                    <a:cubicBezTo>
                      <a:pt x="36512" y="90487"/>
                      <a:pt x="73025" y="180975"/>
                      <a:pt x="76200" y="406400"/>
                    </a:cubicBezTo>
                    <a:cubicBezTo>
                      <a:pt x="79375" y="631825"/>
                      <a:pt x="1058" y="1077383"/>
                      <a:pt x="19050" y="1352550"/>
                    </a:cubicBezTo>
                    <a:cubicBezTo>
                      <a:pt x="37042" y="1627717"/>
                      <a:pt x="154517" y="1906058"/>
                      <a:pt x="184150" y="2057400"/>
                    </a:cubicBezTo>
                    <a:cubicBezTo>
                      <a:pt x="213783" y="2208742"/>
                      <a:pt x="205316" y="2234671"/>
                      <a:pt x="196850" y="226060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Freeform 175"/>
              <p:cNvSpPr/>
              <p:nvPr/>
            </p:nvSpPr>
            <p:spPr>
              <a:xfrm>
                <a:off x="7789350" y="978363"/>
                <a:ext cx="1954423" cy="1864929"/>
              </a:xfrm>
              <a:custGeom>
                <a:avLst/>
                <a:gdLst>
                  <a:gd name="connsiteX0" fmla="*/ 95946 w 2084766"/>
                  <a:gd name="connsiteY0" fmla="*/ 1608305 h 1989305"/>
                  <a:gd name="connsiteX1" fmla="*/ 27366 w 2084766"/>
                  <a:gd name="connsiteY1" fmla="*/ 1303505 h 1989305"/>
                  <a:gd name="connsiteX2" fmla="*/ 4506 w 2084766"/>
                  <a:gd name="connsiteY2" fmla="*/ 930125 h 1989305"/>
                  <a:gd name="connsiteX3" fmla="*/ 111186 w 2084766"/>
                  <a:gd name="connsiteY3" fmla="*/ 564365 h 1989305"/>
                  <a:gd name="connsiteX4" fmla="*/ 347406 w 2084766"/>
                  <a:gd name="connsiteY4" fmla="*/ 282425 h 1989305"/>
                  <a:gd name="connsiteX5" fmla="*/ 659826 w 2084766"/>
                  <a:gd name="connsiteY5" fmla="*/ 99545 h 1989305"/>
                  <a:gd name="connsiteX6" fmla="*/ 1094166 w 2084766"/>
                  <a:gd name="connsiteY6" fmla="*/ 485 h 1989305"/>
                  <a:gd name="connsiteX7" fmla="*/ 1452306 w 2084766"/>
                  <a:gd name="connsiteY7" fmla="*/ 69065 h 1989305"/>
                  <a:gd name="connsiteX8" fmla="*/ 1665666 w 2084766"/>
                  <a:gd name="connsiteY8" fmla="*/ 229085 h 1989305"/>
                  <a:gd name="connsiteX9" fmla="*/ 1749486 w 2084766"/>
                  <a:gd name="connsiteY9" fmla="*/ 358625 h 1989305"/>
                  <a:gd name="connsiteX10" fmla="*/ 1840926 w 2084766"/>
                  <a:gd name="connsiteY10" fmla="*/ 556745 h 1989305"/>
                  <a:gd name="connsiteX11" fmla="*/ 1939986 w 2084766"/>
                  <a:gd name="connsiteY11" fmla="*/ 960605 h 1989305"/>
                  <a:gd name="connsiteX12" fmla="*/ 1978086 w 2084766"/>
                  <a:gd name="connsiteY12" fmla="*/ 1341605 h 1989305"/>
                  <a:gd name="connsiteX13" fmla="*/ 2084766 w 2084766"/>
                  <a:gd name="connsiteY13" fmla="*/ 1989305 h 19893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084766" h="1989305">
                    <a:moveTo>
                      <a:pt x="95946" y="1608305"/>
                    </a:moveTo>
                    <a:cubicBezTo>
                      <a:pt x="69276" y="1512420"/>
                      <a:pt x="42606" y="1416535"/>
                      <a:pt x="27366" y="1303505"/>
                    </a:cubicBezTo>
                    <a:cubicBezTo>
                      <a:pt x="12126" y="1190475"/>
                      <a:pt x="-9464" y="1053315"/>
                      <a:pt x="4506" y="930125"/>
                    </a:cubicBezTo>
                    <a:cubicBezTo>
                      <a:pt x="18476" y="806935"/>
                      <a:pt x="54036" y="672315"/>
                      <a:pt x="111186" y="564365"/>
                    </a:cubicBezTo>
                    <a:cubicBezTo>
                      <a:pt x="168336" y="456415"/>
                      <a:pt x="255966" y="359895"/>
                      <a:pt x="347406" y="282425"/>
                    </a:cubicBezTo>
                    <a:cubicBezTo>
                      <a:pt x="438846" y="204955"/>
                      <a:pt x="535366" y="146535"/>
                      <a:pt x="659826" y="99545"/>
                    </a:cubicBezTo>
                    <a:cubicBezTo>
                      <a:pt x="784286" y="52555"/>
                      <a:pt x="962086" y="5565"/>
                      <a:pt x="1094166" y="485"/>
                    </a:cubicBezTo>
                    <a:cubicBezTo>
                      <a:pt x="1226246" y="-4595"/>
                      <a:pt x="1357056" y="30965"/>
                      <a:pt x="1452306" y="69065"/>
                    </a:cubicBezTo>
                    <a:cubicBezTo>
                      <a:pt x="1547556" y="107165"/>
                      <a:pt x="1616136" y="180825"/>
                      <a:pt x="1665666" y="229085"/>
                    </a:cubicBezTo>
                    <a:cubicBezTo>
                      <a:pt x="1715196" y="277345"/>
                      <a:pt x="1720276" y="304015"/>
                      <a:pt x="1749486" y="358625"/>
                    </a:cubicBezTo>
                    <a:cubicBezTo>
                      <a:pt x="1778696" y="413235"/>
                      <a:pt x="1809176" y="456415"/>
                      <a:pt x="1840926" y="556745"/>
                    </a:cubicBezTo>
                    <a:cubicBezTo>
                      <a:pt x="1872676" y="657075"/>
                      <a:pt x="1917126" y="829795"/>
                      <a:pt x="1939986" y="960605"/>
                    </a:cubicBezTo>
                    <a:cubicBezTo>
                      <a:pt x="1962846" y="1091415"/>
                      <a:pt x="1953956" y="1170155"/>
                      <a:pt x="1978086" y="1341605"/>
                    </a:cubicBezTo>
                    <a:cubicBezTo>
                      <a:pt x="2002216" y="1513055"/>
                      <a:pt x="2043491" y="1751180"/>
                      <a:pt x="2084766" y="1989305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Freeform 176"/>
              <p:cNvSpPr/>
              <p:nvPr/>
            </p:nvSpPr>
            <p:spPr>
              <a:xfrm>
                <a:off x="9750916" y="2857578"/>
                <a:ext cx="579635" cy="1915224"/>
              </a:xfrm>
              <a:custGeom>
                <a:avLst/>
                <a:gdLst>
                  <a:gd name="connsiteX0" fmla="*/ 0 w 617220"/>
                  <a:gd name="connsiteY0" fmla="*/ 0 h 2019300"/>
                  <a:gd name="connsiteX1" fmla="*/ 190500 w 617220"/>
                  <a:gd name="connsiteY1" fmla="*/ 525780 h 2019300"/>
                  <a:gd name="connsiteX2" fmla="*/ 449580 w 617220"/>
                  <a:gd name="connsiteY2" fmla="*/ 1181100 h 2019300"/>
                  <a:gd name="connsiteX3" fmla="*/ 579120 w 617220"/>
                  <a:gd name="connsiteY3" fmla="*/ 1638300 h 2019300"/>
                  <a:gd name="connsiteX4" fmla="*/ 617220 w 617220"/>
                  <a:gd name="connsiteY4" fmla="*/ 2019300 h 2019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7220" h="2019300">
                    <a:moveTo>
                      <a:pt x="0" y="0"/>
                    </a:moveTo>
                    <a:cubicBezTo>
                      <a:pt x="57785" y="164465"/>
                      <a:pt x="115570" y="328930"/>
                      <a:pt x="190500" y="525780"/>
                    </a:cubicBezTo>
                    <a:cubicBezTo>
                      <a:pt x="265430" y="722630"/>
                      <a:pt x="384810" y="995680"/>
                      <a:pt x="449580" y="1181100"/>
                    </a:cubicBezTo>
                    <a:cubicBezTo>
                      <a:pt x="514350" y="1366520"/>
                      <a:pt x="551180" y="1498600"/>
                      <a:pt x="579120" y="1638300"/>
                    </a:cubicBezTo>
                    <a:cubicBezTo>
                      <a:pt x="607060" y="1778000"/>
                      <a:pt x="612140" y="1898650"/>
                      <a:pt x="617220" y="201930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Freeform 177"/>
              <p:cNvSpPr/>
              <p:nvPr/>
            </p:nvSpPr>
            <p:spPr>
              <a:xfrm>
                <a:off x="8715094" y="4757771"/>
                <a:ext cx="1614451" cy="1571588"/>
              </a:xfrm>
              <a:custGeom>
                <a:avLst/>
                <a:gdLst>
                  <a:gd name="connsiteX0" fmla="*/ 0 w 1722120"/>
                  <a:gd name="connsiteY0" fmla="*/ 1676400 h 1676400"/>
                  <a:gd name="connsiteX1" fmla="*/ 205740 w 1722120"/>
                  <a:gd name="connsiteY1" fmla="*/ 1630680 h 1676400"/>
                  <a:gd name="connsiteX2" fmla="*/ 449580 w 1722120"/>
                  <a:gd name="connsiteY2" fmla="*/ 1516380 h 1676400"/>
                  <a:gd name="connsiteX3" fmla="*/ 777240 w 1722120"/>
                  <a:gd name="connsiteY3" fmla="*/ 1325880 h 1676400"/>
                  <a:gd name="connsiteX4" fmla="*/ 1318260 w 1722120"/>
                  <a:gd name="connsiteY4" fmla="*/ 967740 h 1676400"/>
                  <a:gd name="connsiteX5" fmla="*/ 1653540 w 1722120"/>
                  <a:gd name="connsiteY5" fmla="*/ 441960 h 1676400"/>
                  <a:gd name="connsiteX6" fmla="*/ 1722120 w 1722120"/>
                  <a:gd name="connsiteY6" fmla="*/ 0 h 1676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22120" h="1676400">
                    <a:moveTo>
                      <a:pt x="0" y="1676400"/>
                    </a:moveTo>
                    <a:cubicBezTo>
                      <a:pt x="65405" y="1666875"/>
                      <a:pt x="130810" y="1657350"/>
                      <a:pt x="205740" y="1630680"/>
                    </a:cubicBezTo>
                    <a:cubicBezTo>
                      <a:pt x="280670" y="1604010"/>
                      <a:pt x="354330" y="1567180"/>
                      <a:pt x="449580" y="1516380"/>
                    </a:cubicBezTo>
                    <a:cubicBezTo>
                      <a:pt x="544830" y="1465580"/>
                      <a:pt x="632460" y="1417320"/>
                      <a:pt x="777240" y="1325880"/>
                    </a:cubicBezTo>
                    <a:cubicBezTo>
                      <a:pt x="922020" y="1234440"/>
                      <a:pt x="1172210" y="1115060"/>
                      <a:pt x="1318260" y="967740"/>
                    </a:cubicBezTo>
                    <a:cubicBezTo>
                      <a:pt x="1464310" y="820420"/>
                      <a:pt x="1586230" y="603250"/>
                      <a:pt x="1653540" y="441960"/>
                    </a:cubicBezTo>
                    <a:cubicBezTo>
                      <a:pt x="1720850" y="280670"/>
                      <a:pt x="1721485" y="140335"/>
                      <a:pt x="1722120" y="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88" name="Rounded Rectangle 187"/>
          <p:cNvSpPr/>
          <p:nvPr/>
        </p:nvSpPr>
        <p:spPr>
          <a:xfrm>
            <a:off x="4811030" y="6026465"/>
            <a:ext cx="1554609" cy="376226"/>
          </a:xfrm>
          <a:prstGeom prst="roundRect">
            <a:avLst/>
          </a:prstGeom>
          <a:solidFill>
            <a:srgbClr val="A9D18E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TextBox 188"/>
          <p:cNvSpPr txBox="1"/>
          <p:nvPr/>
        </p:nvSpPr>
        <p:spPr>
          <a:xfrm>
            <a:off x="4911624" y="6018503"/>
            <a:ext cx="133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New Scan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4045773" y="2195111"/>
            <a:ext cx="2628900" cy="1135876"/>
            <a:chOff x="4053264" y="2202244"/>
            <a:chExt cx="2628900" cy="1135876"/>
          </a:xfrm>
        </p:grpSpPr>
        <p:sp>
          <p:nvSpPr>
            <p:cNvPr id="78" name="Rounded Rectangle 77"/>
            <p:cNvSpPr/>
            <p:nvPr/>
          </p:nvSpPr>
          <p:spPr>
            <a:xfrm>
              <a:off x="4053264" y="2383886"/>
              <a:ext cx="2628900" cy="954234"/>
            </a:xfrm>
            <a:prstGeom prst="roundRect">
              <a:avLst>
                <a:gd name="adj" fmla="val 6729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Isosceles Triangle 78"/>
            <p:cNvSpPr/>
            <p:nvPr/>
          </p:nvSpPr>
          <p:spPr>
            <a:xfrm>
              <a:off x="6092179" y="2202244"/>
              <a:ext cx="393700" cy="224753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091364" y="2426997"/>
              <a:ext cx="1435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85000"/>
                    </a:schemeClr>
                  </a:solidFill>
                </a:rPr>
                <a:t>Add Options</a:t>
              </a:r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110414" y="2853885"/>
              <a:ext cx="1720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85000"/>
                    </a:schemeClr>
                  </a:solidFill>
                </a:rPr>
                <a:t>Show all scans</a:t>
              </a:r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6227565" y="2990515"/>
              <a:ext cx="90039" cy="9607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3" name="Picture 3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>
                          <a14:foregroundMark x1="36402" y1="81781" x2="36402" y2="81781"/>
                          <a14:foregroundMark x1="79079" y1="19838" x2="79079" y2="1983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6513" y="2454310"/>
              <a:ext cx="497261" cy="357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" name="Group 5"/>
          <p:cNvGrpSpPr/>
          <p:nvPr/>
        </p:nvGrpSpPr>
        <p:grpSpPr>
          <a:xfrm>
            <a:off x="9033298" y="5258086"/>
            <a:ext cx="2628900" cy="1135876"/>
            <a:chOff x="7556500" y="879016"/>
            <a:chExt cx="2628900" cy="1135876"/>
          </a:xfrm>
        </p:grpSpPr>
        <p:sp>
          <p:nvSpPr>
            <p:cNvPr id="85" name="Rounded Rectangle 84"/>
            <p:cNvSpPr/>
            <p:nvPr/>
          </p:nvSpPr>
          <p:spPr>
            <a:xfrm>
              <a:off x="7556500" y="1060658"/>
              <a:ext cx="2628900" cy="954234"/>
            </a:xfrm>
            <a:prstGeom prst="roundRect">
              <a:avLst>
                <a:gd name="adj" fmla="val 6729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Isosceles Triangle 85"/>
            <p:cNvSpPr/>
            <p:nvPr/>
          </p:nvSpPr>
          <p:spPr>
            <a:xfrm>
              <a:off x="9595415" y="879016"/>
              <a:ext cx="393700" cy="224753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7594600" y="1103769"/>
              <a:ext cx="1435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85000"/>
                    </a:schemeClr>
                  </a:solidFill>
                </a:rPr>
                <a:t>Add Options</a:t>
              </a:r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7613650" y="1530657"/>
              <a:ext cx="1720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85000"/>
                    </a:schemeClr>
                  </a:solidFill>
                </a:rPr>
                <a:t>Hide</a:t>
              </a:r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9730801" y="1667287"/>
              <a:ext cx="90039" cy="9607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0" name="Picture 3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>
                          <a14:foregroundMark x1="36402" y1="81781" x2="36402" y2="81781"/>
                          <a14:foregroundMark x1="79079" y1="19838" x2="79079" y2="1983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99749" y="1131082"/>
              <a:ext cx="497261" cy="357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2" name="Group 91"/>
          <p:cNvGrpSpPr/>
          <p:nvPr/>
        </p:nvGrpSpPr>
        <p:grpSpPr>
          <a:xfrm>
            <a:off x="9005883" y="2057801"/>
            <a:ext cx="2628900" cy="1135876"/>
            <a:chOff x="7556500" y="879016"/>
            <a:chExt cx="2628900" cy="1135876"/>
          </a:xfrm>
        </p:grpSpPr>
        <p:sp>
          <p:nvSpPr>
            <p:cNvPr id="93" name="Rounded Rectangle 92"/>
            <p:cNvSpPr/>
            <p:nvPr/>
          </p:nvSpPr>
          <p:spPr>
            <a:xfrm>
              <a:off x="7556500" y="1060658"/>
              <a:ext cx="2628900" cy="954234"/>
            </a:xfrm>
            <a:prstGeom prst="roundRect">
              <a:avLst>
                <a:gd name="adj" fmla="val 6729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Isosceles Triangle 93"/>
            <p:cNvSpPr/>
            <p:nvPr/>
          </p:nvSpPr>
          <p:spPr>
            <a:xfrm>
              <a:off x="9595415" y="879016"/>
              <a:ext cx="393700" cy="224753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7594600" y="1103769"/>
              <a:ext cx="1435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85000"/>
                    </a:schemeClr>
                  </a:solidFill>
                </a:rPr>
                <a:t>Add Options</a:t>
              </a:r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7613650" y="1530657"/>
              <a:ext cx="1720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85000"/>
                    </a:schemeClr>
                  </a:solidFill>
                </a:rPr>
                <a:t>Hide</a:t>
              </a:r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9730801" y="1667287"/>
              <a:ext cx="90039" cy="9607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8" name="Picture 3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>
                          <a14:foregroundMark x1="36402" y1="81781" x2="36402" y2="81781"/>
                          <a14:foregroundMark x1="79079" y1="19838" x2="79079" y2="1983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99749" y="1131082"/>
              <a:ext cx="497261" cy="357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9" name="TextBox 98"/>
          <p:cNvSpPr txBox="1"/>
          <p:nvPr/>
        </p:nvSpPr>
        <p:spPr>
          <a:xfrm>
            <a:off x="770878" y="1819895"/>
            <a:ext cx="133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Scan 1:</a:t>
            </a:r>
            <a:endParaRPr lang="en-US" dirty="0"/>
          </a:p>
        </p:txBody>
      </p:sp>
      <p:sp>
        <p:nvSpPr>
          <p:cNvPr id="102" name="Rounded Rectangle 101"/>
          <p:cNvSpPr/>
          <p:nvPr/>
        </p:nvSpPr>
        <p:spPr>
          <a:xfrm>
            <a:off x="9226265" y="869194"/>
            <a:ext cx="951626" cy="230300"/>
          </a:xfrm>
          <a:prstGeom prst="roundRect">
            <a:avLst/>
          </a:prstGeom>
          <a:solidFill>
            <a:srgbClr val="A9D18E"/>
          </a:solidFill>
          <a:ln w="31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/>
          <p:cNvSpPr txBox="1"/>
          <p:nvPr/>
        </p:nvSpPr>
        <p:spPr>
          <a:xfrm>
            <a:off x="9048986" y="826794"/>
            <a:ext cx="1333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Finish!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0801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969484" y="1222872"/>
            <a:ext cx="583894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 Same Side Corner Rectangle 3"/>
          <p:cNvSpPr/>
          <p:nvPr/>
        </p:nvSpPr>
        <p:spPr>
          <a:xfrm rot="16200000">
            <a:off x="-284" y="1916837"/>
            <a:ext cx="4800261" cy="4234145"/>
          </a:xfrm>
          <a:prstGeom prst="round2SameRect">
            <a:avLst>
              <a:gd name="adj1" fmla="val 9711"/>
              <a:gd name="adj2" fmla="val 0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 Same Side Corner Rectangle 4"/>
          <p:cNvSpPr/>
          <p:nvPr/>
        </p:nvSpPr>
        <p:spPr>
          <a:xfrm rot="16200000" flipV="1">
            <a:off x="7325702" y="1893292"/>
            <a:ext cx="4800261" cy="4270424"/>
          </a:xfrm>
          <a:prstGeom prst="round2SameRect">
            <a:avLst>
              <a:gd name="adj1" fmla="val 9711"/>
              <a:gd name="adj2" fmla="val 0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693186" y="1633779"/>
            <a:ext cx="2776250" cy="480026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690862" y="2148289"/>
            <a:ext cx="3374362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073331" y="2148289"/>
            <a:ext cx="3374362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136875" y="2148289"/>
            <a:ext cx="180078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20894" y="1740665"/>
            <a:ext cx="926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Before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618085" y="1740665"/>
            <a:ext cx="1025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Changes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718199" y="1740665"/>
            <a:ext cx="729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After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2721764" y="4930184"/>
                <a:ext cx="123776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u="sng" dirty="0" smtClean="0"/>
                  <a:t>Toe Out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/>
                        </a:rPr>
                        <m:t>8</m:t>
                      </m:r>
                      <m:r>
                        <a:rPr lang="en-US" i="1" dirty="0">
                          <a:latin typeface="Cambria Math"/>
                        </a:rPr>
                        <m:t>.</m:t>
                      </m:r>
                      <m:r>
                        <a:rPr lang="en-US" b="0" i="1" dirty="0" smtClean="0">
                          <a:latin typeface="Cambria Math"/>
                        </a:rPr>
                        <m:t>0</m:t>
                      </m:r>
                      <m:r>
                        <a:rPr lang="en-US" i="1" dirty="0">
                          <a:latin typeface="Cambria Math"/>
                          <a:ea typeface="Cambria Math"/>
                        </a:rPr>
                        <m:t>°</m:t>
                      </m:r>
                    </m:oMath>
                  </m:oMathPara>
                </a14:m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2</m:t>
                      </m:r>
                      <m:r>
                        <a:rPr lang="en-US" i="1" dirty="0">
                          <a:solidFill>
                            <a:srgbClr val="FF0000"/>
                          </a:solidFill>
                          <a:latin typeface="Cambria Math"/>
                        </a:rPr>
                        <m:t>.5</m:t>
                      </m:r>
                      <m:r>
                        <a:rPr lang="en-US" i="1" dirty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°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1764" y="4930184"/>
                <a:ext cx="1237767" cy="923330"/>
              </a:xfrm>
              <a:prstGeom prst="rect">
                <a:avLst/>
              </a:prstGeom>
              <a:blipFill rotWithShape="1">
                <a:blip r:embed="rId2"/>
                <a:stretch>
                  <a:fillRect t="-3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2506980" y="2418330"/>
            <a:ext cx="17556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A/P Symmetry Index</a:t>
            </a:r>
          </a:p>
          <a:p>
            <a:pPr algn="ctr"/>
            <a:r>
              <a:rPr lang="en-US" dirty="0" smtClean="0"/>
              <a:t>1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0.81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645" y="2286332"/>
            <a:ext cx="2401965" cy="2538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2506980" y="3628685"/>
            <a:ext cx="17556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M/L Symmetry Index</a:t>
            </a:r>
          </a:p>
          <a:p>
            <a:pPr algn="ctr"/>
            <a:r>
              <a:rPr lang="en-US" dirty="0" smtClean="0"/>
              <a:t>1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0.79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/>
              <p:cNvSpPr txBox="1"/>
              <p:nvPr/>
            </p:nvSpPr>
            <p:spPr>
              <a:xfrm>
                <a:off x="10099315" y="5033758"/>
                <a:ext cx="123776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u="sng" dirty="0" smtClean="0"/>
                  <a:t>Toe Out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/>
                        </a:rPr>
                        <m:t>8</m:t>
                      </m:r>
                      <m:r>
                        <a:rPr lang="en-US" i="1" dirty="0">
                          <a:latin typeface="Cambria Math"/>
                        </a:rPr>
                        <m:t>.</m:t>
                      </m:r>
                      <m:r>
                        <a:rPr lang="en-US" b="0" i="1" dirty="0" smtClean="0">
                          <a:latin typeface="Cambria Math"/>
                        </a:rPr>
                        <m:t>0</m:t>
                      </m:r>
                      <m:r>
                        <a:rPr lang="en-US" i="1" dirty="0">
                          <a:latin typeface="Cambria Math"/>
                          <a:ea typeface="Cambria Math"/>
                        </a:rPr>
                        <m:t>°</m:t>
                      </m:r>
                    </m:oMath>
                  </m:oMathPara>
                </a14:m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B050"/>
                          </a:solidFill>
                          <a:latin typeface="Cambria Math"/>
                        </a:rPr>
                        <m:t>8.0</m:t>
                      </m:r>
                      <m:r>
                        <a:rPr lang="en-US" i="1" dirty="0">
                          <a:solidFill>
                            <a:srgbClr val="00B050"/>
                          </a:solidFill>
                          <a:latin typeface="Cambria Math"/>
                          <a:ea typeface="Cambria Math"/>
                        </a:rPr>
                        <m:t>°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9315" y="5033758"/>
                <a:ext cx="1237767" cy="923330"/>
              </a:xfrm>
              <a:prstGeom prst="rect">
                <a:avLst/>
              </a:prstGeom>
              <a:blipFill rotWithShape="1">
                <a:blip r:embed="rId4"/>
                <a:stretch>
                  <a:fillRect t="-3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/>
          <p:cNvSpPr txBox="1"/>
          <p:nvPr/>
        </p:nvSpPr>
        <p:spPr>
          <a:xfrm>
            <a:off x="9840355" y="2411828"/>
            <a:ext cx="17556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A/P Symmetry Index</a:t>
            </a:r>
          </a:p>
          <a:p>
            <a:pPr algn="ctr"/>
            <a:r>
              <a:rPr lang="en-US" dirty="0" smtClean="0"/>
              <a:t>1</a:t>
            </a:r>
          </a:p>
          <a:p>
            <a:pPr algn="ctr"/>
            <a:r>
              <a:rPr lang="en-US" dirty="0" smtClean="0">
                <a:solidFill>
                  <a:srgbClr val="00B050"/>
                </a:solidFill>
              </a:rPr>
              <a:t>0.98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832966" y="3708113"/>
            <a:ext cx="17556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M/L Symmetry Index</a:t>
            </a:r>
          </a:p>
          <a:p>
            <a:pPr algn="ctr"/>
            <a:r>
              <a:rPr lang="en-US" dirty="0" smtClean="0"/>
              <a:t>1</a:t>
            </a:r>
          </a:p>
          <a:p>
            <a:pPr algn="ctr"/>
            <a:r>
              <a:rPr lang="en-US" dirty="0" smtClean="0">
                <a:solidFill>
                  <a:srgbClr val="00B050"/>
                </a:solidFill>
              </a:rPr>
              <a:t>0.99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807628" y="2438079"/>
            <a:ext cx="12377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M/L</a:t>
            </a:r>
          </a:p>
          <a:p>
            <a:r>
              <a:rPr lang="en-US" dirty="0" smtClean="0"/>
              <a:t>50% | 50%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26% | 74%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91607" y="3656729"/>
            <a:ext cx="12377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A/P</a:t>
            </a:r>
          </a:p>
          <a:p>
            <a:r>
              <a:rPr lang="en-US" dirty="0" smtClean="0"/>
              <a:t>60% | 40%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47% | 53%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/>
              <p:cNvSpPr txBox="1"/>
              <p:nvPr/>
            </p:nvSpPr>
            <p:spPr>
              <a:xfrm>
                <a:off x="720894" y="4968155"/>
                <a:ext cx="141123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u="sng" dirty="0" smtClean="0"/>
                  <a:t>Knee Flexion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3.5</m:t>
                      </m:r>
                      <m:r>
                        <a:rPr lang="en-US" i="1" dirty="0" smtClean="0">
                          <a:latin typeface="Cambria Math"/>
                          <a:ea typeface="Cambria Math"/>
                        </a:rPr>
                        <m:t>°</m:t>
                      </m:r>
                    </m:oMath>
                  </m:oMathPara>
                </a14:m>
                <a:endParaRPr lang="en-US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1</m:t>
                      </m:r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.5</m:t>
                      </m:r>
                      <m:r>
                        <a:rPr lang="en-US" i="1" dirty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°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894" y="4968155"/>
                <a:ext cx="1411234" cy="923330"/>
              </a:xfrm>
              <a:prstGeom prst="rect">
                <a:avLst/>
              </a:prstGeom>
              <a:blipFill rotWithShape="1">
                <a:blip r:embed="rId5"/>
                <a:stretch>
                  <a:fillRect l="-2155" t="-3311" r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TextBox 66"/>
          <p:cNvSpPr txBox="1"/>
          <p:nvPr/>
        </p:nvSpPr>
        <p:spPr>
          <a:xfrm>
            <a:off x="8103319" y="2451338"/>
            <a:ext cx="12377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M/L</a:t>
            </a:r>
          </a:p>
          <a:p>
            <a:r>
              <a:rPr lang="en-US" dirty="0" smtClean="0"/>
              <a:t>50% | 50%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49% | 51%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8087298" y="3692848"/>
            <a:ext cx="12377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A/P</a:t>
            </a:r>
          </a:p>
          <a:p>
            <a:r>
              <a:rPr lang="en-US" dirty="0" smtClean="0"/>
              <a:t>60% | 40%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61% | 39%</a:t>
            </a:r>
            <a:endParaRPr lang="en-US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Box 68"/>
              <p:cNvSpPr txBox="1"/>
              <p:nvPr/>
            </p:nvSpPr>
            <p:spPr>
              <a:xfrm>
                <a:off x="8016585" y="5042374"/>
                <a:ext cx="141123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u="sng" dirty="0" smtClean="0"/>
                  <a:t>Knee Flexion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3.5</m:t>
                      </m:r>
                      <m:r>
                        <a:rPr lang="en-US" i="1" dirty="0" smtClean="0">
                          <a:latin typeface="Cambria Math"/>
                          <a:ea typeface="Cambria Math"/>
                        </a:rPr>
                        <m:t>°</m:t>
                      </m:r>
                    </m:oMath>
                  </m:oMathPara>
                </a14:m>
                <a:endParaRPr lang="en-US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B050"/>
                          </a:solidFill>
                          <a:latin typeface="Cambria Math"/>
                        </a:rPr>
                        <m:t>3.4</m:t>
                      </m:r>
                      <m:r>
                        <a:rPr lang="en-US" i="1" dirty="0">
                          <a:solidFill>
                            <a:srgbClr val="00B050"/>
                          </a:solidFill>
                          <a:latin typeface="Cambria Math"/>
                          <a:ea typeface="Cambria Math"/>
                        </a:rPr>
                        <m:t>°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6585" y="5042374"/>
                <a:ext cx="1411234" cy="923330"/>
              </a:xfrm>
              <a:prstGeom prst="rect">
                <a:avLst/>
              </a:prstGeom>
              <a:blipFill rotWithShape="1">
                <a:blip r:embed="rId6"/>
                <a:stretch>
                  <a:fillRect l="-2155" t="-3289" r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851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3073731" y="1222872"/>
            <a:ext cx="583894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690862" y="2573261"/>
            <a:ext cx="1563990" cy="2914503"/>
            <a:chOff x="7226303" y="706252"/>
            <a:chExt cx="3104248" cy="5784782"/>
          </a:xfrm>
        </p:grpSpPr>
        <p:sp>
          <p:nvSpPr>
            <p:cNvPr id="7" name="TextBox 6"/>
            <p:cNvSpPr txBox="1"/>
            <p:nvPr/>
          </p:nvSpPr>
          <p:spPr>
            <a:xfrm>
              <a:off x="8450488" y="1257726"/>
              <a:ext cx="1048145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600" dirty="0" smtClean="0"/>
                <a:t>·</a:t>
              </a:r>
              <a:endParaRPr lang="en-US" sz="3600" dirty="0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7226303" y="1904056"/>
              <a:ext cx="3103242" cy="11286"/>
            </a:xfrm>
            <a:prstGeom prst="line">
              <a:avLst/>
            </a:prstGeom>
            <a:ln w="158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8715096" y="706252"/>
              <a:ext cx="1005" cy="5784782"/>
            </a:xfrm>
            <a:prstGeom prst="line">
              <a:avLst/>
            </a:prstGeom>
            <a:ln w="158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7878940" y="2491152"/>
              <a:ext cx="233051" cy="756650"/>
            </a:xfrm>
            <a:custGeom>
              <a:avLst/>
              <a:gdLst>
                <a:gd name="connsiteX0" fmla="*/ 0 w 198120"/>
                <a:gd name="connsiteY0" fmla="*/ 0 h 762000"/>
                <a:gd name="connsiteX1" fmla="*/ 129540 w 198120"/>
                <a:gd name="connsiteY1" fmla="*/ 480060 h 762000"/>
                <a:gd name="connsiteX2" fmla="*/ 198120 w 198120"/>
                <a:gd name="connsiteY2" fmla="*/ 762000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8120" h="762000">
                  <a:moveTo>
                    <a:pt x="0" y="0"/>
                  </a:moveTo>
                  <a:cubicBezTo>
                    <a:pt x="48260" y="176530"/>
                    <a:pt x="96520" y="353060"/>
                    <a:pt x="129540" y="480060"/>
                  </a:cubicBezTo>
                  <a:cubicBezTo>
                    <a:pt x="162560" y="607060"/>
                    <a:pt x="180340" y="684530"/>
                    <a:pt x="198120" y="762000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8248352" y="5354857"/>
              <a:ext cx="460791" cy="978667"/>
            </a:xfrm>
            <a:custGeom>
              <a:avLst/>
              <a:gdLst>
                <a:gd name="connsiteX0" fmla="*/ 503487 w 503487"/>
                <a:gd name="connsiteY0" fmla="*/ 1041400 h 1043936"/>
                <a:gd name="connsiteX1" fmla="*/ 185987 w 503487"/>
                <a:gd name="connsiteY1" fmla="*/ 965200 h 1043936"/>
                <a:gd name="connsiteX2" fmla="*/ 8187 w 503487"/>
                <a:gd name="connsiteY2" fmla="*/ 520700 h 1043936"/>
                <a:gd name="connsiteX3" fmla="*/ 46287 w 503487"/>
                <a:gd name="connsiteY3" fmla="*/ 0 h 1043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3487" h="1043936">
                  <a:moveTo>
                    <a:pt x="503487" y="1041400"/>
                  </a:moveTo>
                  <a:cubicBezTo>
                    <a:pt x="386012" y="1046691"/>
                    <a:pt x="268537" y="1051983"/>
                    <a:pt x="185987" y="965200"/>
                  </a:cubicBezTo>
                  <a:cubicBezTo>
                    <a:pt x="103437" y="878417"/>
                    <a:pt x="31470" y="681567"/>
                    <a:pt x="8187" y="520700"/>
                  </a:cubicBezTo>
                  <a:cubicBezTo>
                    <a:pt x="-15096" y="359833"/>
                    <a:pt x="15595" y="179916"/>
                    <a:pt x="46287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8104321" y="3244524"/>
              <a:ext cx="192025" cy="2119263"/>
            </a:xfrm>
            <a:custGeom>
              <a:avLst/>
              <a:gdLst>
                <a:gd name="connsiteX0" fmla="*/ 0 w 204832"/>
                <a:gd name="connsiteY0" fmla="*/ 0 h 2260600"/>
                <a:gd name="connsiteX1" fmla="*/ 76200 w 204832"/>
                <a:gd name="connsiteY1" fmla="*/ 406400 h 2260600"/>
                <a:gd name="connsiteX2" fmla="*/ 19050 w 204832"/>
                <a:gd name="connsiteY2" fmla="*/ 1352550 h 2260600"/>
                <a:gd name="connsiteX3" fmla="*/ 184150 w 204832"/>
                <a:gd name="connsiteY3" fmla="*/ 2057400 h 2260600"/>
                <a:gd name="connsiteX4" fmla="*/ 196850 w 204832"/>
                <a:gd name="connsiteY4" fmla="*/ 2260600 h 226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4832" h="2260600">
                  <a:moveTo>
                    <a:pt x="0" y="0"/>
                  </a:moveTo>
                  <a:cubicBezTo>
                    <a:pt x="36512" y="90487"/>
                    <a:pt x="73025" y="180975"/>
                    <a:pt x="76200" y="406400"/>
                  </a:cubicBezTo>
                  <a:cubicBezTo>
                    <a:pt x="79375" y="631825"/>
                    <a:pt x="1058" y="1077383"/>
                    <a:pt x="19050" y="1352550"/>
                  </a:cubicBezTo>
                  <a:cubicBezTo>
                    <a:pt x="37042" y="1627717"/>
                    <a:pt x="154517" y="1906058"/>
                    <a:pt x="184150" y="2057400"/>
                  </a:cubicBezTo>
                  <a:cubicBezTo>
                    <a:pt x="213783" y="2208742"/>
                    <a:pt x="205316" y="2234671"/>
                    <a:pt x="196850" y="226060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7789350" y="978363"/>
              <a:ext cx="1954423" cy="1864929"/>
            </a:xfrm>
            <a:custGeom>
              <a:avLst/>
              <a:gdLst>
                <a:gd name="connsiteX0" fmla="*/ 95946 w 2084766"/>
                <a:gd name="connsiteY0" fmla="*/ 1608305 h 1989305"/>
                <a:gd name="connsiteX1" fmla="*/ 27366 w 2084766"/>
                <a:gd name="connsiteY1" fmla="*/ 1303505 h 1989305"/>
                <a:gd name="connsiteX2" fmla="*/ 4506 w 2084766"/>
                <a:gd name="connsiteY2" fmla="*/ 930125 h 1989305"/>
                <a:gd name="connsiteX3" fmla="*/ 111186 w 2084766"/>
                <a:gd name="connsiteY3" fmla="*/ 564365 h 1989305"/>
                <a:gd name="connsiteX4" fmla="*/ 347406 w 2084766"/>
                <a:gd name="connsiteY4" fmla="*/ 282425 h 1989305"/>
                <a:gd name="connsiteX5" fmla="*/ 659826 w 2084766"/>
                <a:gd name="connsiteY5" fmla="*/ 99545 h 1989305"/>
                <a:gd name="connsiteX6" fmla="*/ 1094166 w 2084766"/>
                <a:gd name="connsiteY6" fmla="*/ 485 h 1989305"/>
                <a:gd name="connsiteX7" fmla="*/ 1452306 w 2084766"/>
                <a:gd name="connsiteY7" fmla="*/ 69065 h 1989305"/>
                <a:gd name="connsiteX8" fmla="*/ 1665666 w 2084766"/>
                <a:gd name="connsiteY8" fmla="*/ 229085 h 1989305"/>
                <a:gd name="connsiteX9" fmla="*/ 1749486 w 2084766"/>
                <a:gd name="connsiteY9" fmla="*/ 358625 h 1989305"/>
                <a:gd name="connsiteX10" fmla="*/ 1840926 w 2084766"/>
                <a:gd name="connsiteY10" fmla="*/ 556745 h 1989305"/>
                <a:gd name="connsiteX11" fmla="*/ 1939986 w 2084766"/>
                <a:gd name="connsiteY11" fmla="*/ 960605 h 1989305"/>
                <a:gd name="connsiteX12" fmla="*/ 1978086 w 2084766"/>
                <a:gd name="connsiteY12" fmla="*/ 1341605 h 1989305"/>
                <a:gd name="connsiteX13" fmla="*/ 2084766 w 2084766"/>
                <a:gd name="connsiteY13" fmla="*/ 1989305 h 1989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84766" h="1989305">
                  <a:moveTo>
                    <a:pt x="95946" y="1608305"/>
                  </a:moveTo>
                  <a:cubicBezTo>
                    <a:pt x="69276" y="1512420"/>
                    <a:pt x="42606" y="1416535"/>
                    <a:pt x="27366" y="1303505"/>
                  </a:cubicBezTo>
                  <a:cubicBezTo>
                    <a:pt x="12126" y="1190475"/>
                    <a:pt x="-9464" y="1053315"/>
                    <a:pt x="4506" y="930125"/>
                  </a:cubicBezTo>
                  <a:cubicBezTo>
                    <a:pt x="18476" y="806935"/>
                    <a:pt x="54036" y="672315"/>
                    <a:pt x="111186" y="564365"/>
                  </a:cubicBezTo>
                  <a:cubicBezTo>
                    <a:pt x="168336" y="456415"/>
                    <a:pt x="255966" y="359895"/>
                    <a:pt x="347406" y="282425"/>
                  </a:cubicBezTo>
                  <a:cubicBezTo>
                    <a:pt x="438846" y="204955"/>
                    <a:pt x="535366" y="146535"/>
                    <a:pt x="659826" y="99545"/>
                  </a:cubicBezTo>
                  <a:cubicBezTo>
                    <a:pt x="784286" y="52555"/>
                    <a:pt x="962086" y="5565"/>
                    <a:pt x="1094166" y="485"/>
                  </a:cubicBezTo>
                  <a:cubicBezTo>
                    <a:pt x="1226246" y="-4595"/>
                    <a:pt x="1357056" y="30965"/>
                    <a:pt x="1452306" y="69065"/>
                  </a:cubicBezTo>
                  <a:cubicBezTo>
                    <a:pt x="1547556" y="107165"/>
                    <a:pt x="1616136" y="180825"/>
                    <a:pt x="1665666" y="229085"/>
                  </a:cubicBezTo>
                  <a:cubicBezTo>
                    <a:pt x="1715196" y="277345"/>
                    <a:pt x="1720276" y="304015"/>
                    <a:pt x="1749486" y="358625"/>
                  </a:cubicBezTo>
                  <a:cubicBezTo>
                    <a:pt x="1778696" y="413235"/>
                    <a:pt x="1809176" y="456415"/>
                    <a:pt x="1840926" y="556745"/>
                  </a:cubicBezTo>
                  <a:cubicBezTo>
                    <a:pt x="1872676" y="657075"/>
                    <a:pt x="1917126" y="829795"/>
                    <a:pt x="1939986" y="960605"/>
                  </a:cubicBezTo>
                  <a:cubicBezTo>
                    <a:pt x="1962846" y="1091415"/>
                    <a:pt x="1953956" y="1170155"/>
                    <a:pt x="1978086" y="1341605"/>
                  </a:cubicBezTo>
                  <a:cubicBezTo>
                    <a:pt x="2002216" y="1513055"/>
                    <a:pt x="2043491" y="1751180"/>
                    <a:pt x="2084766" y="1989305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9750916" y="2857578"/>
              <a:ext cx="579635" cy="1915224"/>
            </a:xfrm>
            <a:custGeom>
              <a:avLst/>
              <a:gdLst>
                <a:gd name="connsiteX0" fmla="*/ 0 w 617220"/>
                <a:gd name="connsiteY0" fmla="*/ 0 h 2019300"/>
                <a:gd name="connsiteX1" fmla="*/ 190500 w 617220"/>
                <a:gd name="connsiteY1" fmla="*/ 525780 h 2019300"/>
                <a:gd name="connsiteX2" fmla="*/ 449580 w 617220"/>
                <a:gd name="connsiteY2" fmla="*/ 1181100 h 2019300"/>
                <a:gd name="connsiteX3" fmla="*/ 579120 w 617220"/>
                <a:gd name="connsiteY3" fmla="*/ 1638300 h 2019300"/>
                <a:gd name="connsiteX4" fmla="*/ 617220 w 617220"/>
                <a:gd name="connsiteY4" fmla="*/ 2019300 h 2019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7220" h="2019300">
                  <a:moveTo>
                    <a:pt x="0" y="0"/>
                  </a:moveTo>
                  <a:cubicBezTo>
                    <a:pt x="57785" y="164465"/>
                    <a:pt x="115570" y="328930"/>
                    <a:pt x="190500" y="525780"/>
                  </a:cubicBezTo>
                  <a:cubicBezTo>
                    <a:pt x="265430" y="722630"/>
                    <a:pt x="384810" y="995680"/>
                    <a:pt x="449580" y="1181100"/>
                  </a:cubicBezTo>
                  <a:cubicBezTo>
                    <a:pt x="514350" y="1366520"/>
                    <a:pt x="551180" y="1498600"/>
                    <a:pt x="579120" y="1638300"/>
                  </a:cubicBezTo>
                  <a:cubicBezTo>
                    <a:pt x="607060" y="1778000"/>
                    <a:pt x="612140" y="1898650"/>
                    <a:pt x="617220" y="201930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8715094" y="4757771"/>
              <a:ext cx="1614451" cy="1571588"/>
            </a:xfrm>
            <a:custGeom>
              <a:avLst/>
              <a:gdLst>
                <a:gd name="connsiteX0" fmla="*/ 0 w 1722120"/>
                <a:gd name="connsiteY0" fmla="*/ 1676400 h 1676400"/>
                <a:gd name="connsiteX1" fmla="*/ 205740 w 1722120"/>
                <a:gd name="connsiteY1" fmla="*/ 1630680 h 1676400"/>
                <a:gd name="connsiteX2" fmla="*/ 449580 w 1722120"/>
                <a:gd name="connsiteY2" fmla="*/ 1516380 h 1676400"/>
                <a:gd name="connsiteX3" fmla="*/ 777240 w 1722120"/>
                <a:gd name="connsiteY3" fmla="*/ 1325880 h 1676400"/>
                <a:gd name="connsiteX4" fmla="*/ 1318260 w 1722120"/>
                <a:gd name="connsiteY4" fmla="*/ 967740 h 1676400"/>
                <a:gd name="connsiteX5" fmla="*/ 1653540 w 1722120"/>
                <a:gd name="connsiteY5" fmla="*/ 441960 h 1676400"/>
                <a:gd name="connsiteX6" fmla="*/ 1722120 w 1722120"/>
                <a:gd name="connsiteY6" fmla="*/ 0 h 167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2120" h="1676400">
                  <a:moveTo>
                    <a:pt x="0" y="1676400"/>
                  </a:moveTo>
                  <a:cubicBezTo>
                    <a:pt x="65405" y="1666875"/>
                    <a:pt x="130810" y="1657350"/>
                    <a:pt x="205740" y="1630680"/>
                  </a:cubicBezTo>
                  <a:cubicBezTo>
                    <a:pt x="280670" y="1604010"/>
                    <a:pt x="354330" y="1567180"/>
                    <a:pt x="449580" y="1516380"/>
                  </a:cubicBezTo>
                  <a:cubicBezTo>
                    <a:pt x="544830" y="1465580"/>
                    <a:pt x="632460" y="1417320"/>
                    <a:pt x="777240" y="1325880"/>
                  </a:cubicBezTo>
                  <a:cubicBezTo>
                    <a:pt x="922020" y="1234440"/>
                    <a:pt x="1172210" y="1115060"/>
                    <a:pt x="1318260" y="967740"/>
                  </a:cubicBezTo>
                  <a:cubicBezTo>
                    <a:pt x="1464310" y="820420"/>
                    <a:pt x="1586230" y="603250"/>
                    <a:pt x="1653540" y="441960"/>
                  </a:cubicBezTo>
                  <a:cubicBezTo>
                    <a:pt x="1720850" y="280670"/>
                    <a:pt x="1721485" y="140335"/>
                    <a:pt x="1722120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 rot="21209713">
              <a:off x="8771990" y="974718"/>
              <a:ext cx="705530" cy="103850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</a:rPr>
                <a:t>ᴏ</a:t>
              </a:r>
              <a:endParaRPr lang="en-US" sz="28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9661347" y="2576660"/>
            <a:ext cx="1563990" cy="2914503"/>
            <a:chOff x="7226303" y="706252"/>
            <a:chExt cx="3104248" cy="5784782"/>
          </a:xfrm>
        </p:grpSpPr>
        <p:sp>
          <p:nvSpPr>
            <p:cNvPr id="18" name="TextBox 17"/>
            <p:cNvSpPr txBox="1"/>
            <p:nvPr/>
          </p:nvSpPr>
          <p:spPr>
            <a:xfrm>
              <a:off x="8450488" y="1257726"/>
              <a:ext cx="1048145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600" dirty="0" smtClean="0"/>
                <a:t>·</a:t>
              </a:r>
              <a:endParaRPr lang="en-US" sz="3600" dirty="0"/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7226303" y="1904056"/>
              <a:ext cx="3103242" cy="11286"/>
            </a:xfrm>
            <a:prstGeom prst="line">
              <a:avLst/>
            </a:prstGeom>
            <a:ln w="158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8715096" y="706252"/>
              <a:ext cx="1005" cy="5784782"/>
            </a:xfrm>
            <a:prstGeom prst="line">
              <a:avLst/>
            </a:prstGeom>
            <a:ln w="158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Freeform 20"/>
            <p:cNvSpPr/>
            <p:nvPr/>
          </p:nvSpPr>
          <p:spPr>
            <a:xfrm>
              <a:off x="7878940" y="2491152"/>
              <a:ext cx="233051" cy="756650"/>
            </a:xfrm>
            <a:custGeom>
              <a:avLst/>
              <a:gdLst>
                <a:gd name="connsiteX0" fmla="*/ 0 w 198120"/>
                <a:gd name="connsiteY0" fmla="*/ 0 h 762000"/>
                <a:gd name="connsiteX1" fmla="*/ 129540 w 198120"/>
                <a:gd name="connsiteY1" fmla="*/ 480060 h 762000"/>
                <a:gd name="connsiteX2" fmla="*/ 198120 w 198120"/>
                <a:gd name="connsiteY2" fmla="*/ 762000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8120" h="762000">
                  <a:moveTo>
                    <a:pt x="0" y="0"/>
                  </a:moveTo>
                  <a:cubicBezTo>
                    <a:pt x="48260" y="176530"/>
                    <a:pt x="96520" y="353060"/>
                    <a:pt x="129540" y="480060"/>
                  </a:cubicBezTo>
                  <a:cubicBezTo>
                    <a:pt x="162560" y="607060"/>
                    <a:pt x="180340" y="684530"/>
                    <a:pt x="198120" y="762000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8248352" y="5354857"/>
              <a:ext cx="460791" cy="978667"/>
            </a:xfrm>
            <a:custGeom>
              <a:avLst/>
              <a:gdLst>
                <a:gd name="connsiteX0" fmla="*/ 503487 w 503487"/>
                <a:gd name="connsiteY0" fmla="*/ 1041400 h 1043936"/>
                <a:gd name="connsiteX1" fmla="*/ 185987 w 503487"/>
                <a:gd name="connsiteY1" fmla="*/ 965200 h 1043936"/>
                <a:gd name="connsiteX2" fmla="*/ 8187 w 503487"/>
                <a:gd name="connsiteY2" fmla="*/ 520700 h 1043936"/>
                <a:gd name="connsiteX3" fmla="*/ 46287 w 503487"/>
                <a:gd name="connsiteY3" fmla="*/ 0 h 1043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3487" h="1043936">
                  <a:moveTo>
                    <a:pt x="503487" y="1041400"/>
                  </a:moveTo>
                  <a:cubicBezTo>
                    <a:pt x="386012" y="1046691"/>
                    <a:pt x="268537" y="1051983"/>
                    <a:pt x="185987" y="965200"/>
                  </a:cubicBezTo>
                  <a:cubicBezTo>
                    <a:pt x="103437" y="878417"/>
                    <a:pt x="31470" y="681567"/>
                    <a:pt x="8187" y="520700"/>
                  </a:cubicBezTo>
                  <a:cubicBezTo>
                    <a:pt x="-15096" y="359833"/>
                    <a:pt x="15595" y="179916"/>
                    <a:pt x="46287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8104321" y="3244524"/>
              <a:ext cx="192025" cy="2119263"/>
            </a:xfrm>
            <a:custGeom>
              <a:avLst/>
              <a:gdLst>
                <a:gd name="connsiteX0" fmla="*/ 0 w 204832"/>
                <a:gd name="connsiteY0" fmla="*/ 0 h 2260600"/>
                <a:gd name="connsiteX1" fmla="*/ 76200 w 204832"/>
                <a:gd name="connsiteY1" fmla="*/ 406400 h 2260600"/>
                <a:gd name="connsiteX2" fmla="*/ 19050 w 204832"/>
                <a:gd name="connsiteY2" fmla="*/ 1352550 h 2260600"/>
                <a:gd name="connsiteX3" fmla="*/ 184150 w 204832"/>
                <a:gd name="connsiteY3" fmla="*/ 2057400 h 2260600"/>
                <a:gd name="connsiteX4" fmla="*/ 196850 w 204832"/>
                <a:gd name="connsiteY4" fmla="*/ 2260600 h 226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4832" h="2260600">
                  <a:moveTo>
                    <a:pt x="0" y="0"/>
                  </a:moveTo>
                  <a:cubicBezTo>
                    <a:pt x="36512" y="90487"/>
                    <a:pt x="73025" y="180975"/>
                    <a:pt x="76200" y="406400"/>
                  </a:cubicBezTo>
                  <a:cubicBezTo>
                    <a:pt x="79375" y="631825"/>
                    <a:pt x="1058" y="1077383"/>
                    <a:pt x="19050" y="1352550"/>
                  </a:cubicBezTo>
                  <a:cubicBezTo>
                    <a:pt x="37042" y="1627717"/>
                    <a:pt x="154517" y="1906058"/>
                    <a:pt x="184150" y="2057400"/>
                  </a:cubicBezTo>
                  <a:cubicBezTo>
                    <a:pt x="213783" y="2208742"/>
                    <a:pt x="205316" y="2234671"/>
                    <a:pt x="196850" y="226060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7789350" y="978363"/>
              <a:ext cx="1954423" cy="1864929"/>
            </a:xfrm>
            <a:custGeom>
              <a:avLst/>
              <a:gdLst>
                <a:gd name="connsiteX0" fmla="*/ 95946 w 2084766"/>
                <a:gd name="connsiteY0" fmla="*/ 1608305 h 1989305"/>
                <a:gd name="connsiteX1" fmla="*/ 27366 w 2084766"/>
                <a:gd name="connsiteY1" fmla="*/ 1303505 h 1989305"/>
                <a:gd name="connsiteX2" fmla="*/ 4506 w 2084766"/>
                <a:gd name="connsiteY2" fmla="*/ 930125 h 1989305"/>
                <a:gd name="connsiteX3" fmla="*/ 111186 w 2084766"/>
                <a:gd name="connsiteY3" fmla="*/ 564365 h 1989305"/>
                <a:gd name="connsiteX4" fmla="*/ 347406 w 2084766"/>
                <a:gd name="connsiteY4" fmla="*/ 282425 h 1989305"/>
                <a:gd name="connsiteX5" fmla="*/ 659826 w 2084766"/>
                <a:gd name="connsiteY5" fmla="*/ 99545 h 1989305"/>
                <a:gd name="connsiteX6" fmla="*/ 1094166 w 2084766"/>
                <a:gd name="connsiteY6" fmla="*/ 485 h 1989305"/>
                <a:gd name="connsiteX7" fmla="*/ 1452306 w 2084766"/>
                <a:gd name="connsiteY7" fmla="*/ 69065 h 1989305"/>
                <a:gd name="connsiteX8" fmla="*/ 1665666 w 2084766"/>
                <a:gd name="connsiteY8" fmla="*/ 229085 h 1989305"/>
                <a:gd name="connsiteX9" fmla="*/ 1749486 w 2084766"/>
                <a:gd name="connsiteY9" fmla="*/ 358625 h 1989305"/>
                <a:gd name="connsiteX10" fmla="*/ 1840926 w 2084766"/>
                <a:gd name="connsiteY10" fmla="*/ 556745 h 1989305"/>
                <a:gd name="connsiteX11" fmla="*/ 1939986 w 2084766"/>
                <a:gd name="connsiteY11" fmla="*/ 960605 h 1989305"/>
                <a:gd name="connsiteX12" fmla="*/ 1978086 w 2084766"/>
                <a:gd name="connsiteY12" fmla="*/ 1341605 h 1989305"/>
                <a:gd name="connsiteX13" fmla="*/ 2084766 w 2084766"/>
                <a:gd name="connsiteY13" fmla="*/ 1989305 h 1989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84766" h="1989305">
                  <a:moveTo>
                    <a:pt x="95946" y="1608305"/>
                  </a:moveTo>
                  <a:cubicBezTo>
                    <a:pt x="69276" y="1512420"/>
                    <a:pt x="42606" y="1416535"/>
                    <a:pt x="27366" y="1303505"/>
                  </a:cubicBezTo>
                  <a:cubicBezTo>
                    <a:pt x="12126" y="1190475"/>
                    <a:pt x="-9464" y="1053315"/>
                    <a:pt x="4506" y="930125"/>
                  </a:cubicBezTo>
                  <a:cubicBezTo>
                    <a:pt x="18476" y="806935"/>
                    <a:pt x="54036" y="672315"/>
                    <a:pt x="111186" y="564365"/>
                  </a:cubicBezTo>
                  <a:cubicBezTo>
                    <a:pt x="168336" y="456415"/>
                    <a:pt x="255966" y="359895"/>
                    <a:pt x="347406" y="282425"/>
                  </a:cubicBezTo>
                  <a:cubicBezTo>
                    <a:pt x="438846" y="204955"/>
                    <a:pt x="535366" y="146535"/>
                    <a:pt x="659826" y="99545"/>
                  </a:cubicBezTo>
                  <a:cubicBezTo>
                    <a:pt x="784286" y="52555"/>
                    <a:pt x="962086" y="5565"/>
                    <a:pt x="1094166" y="485"/>
                  </a:cubicBezTo>
                  <a:cubicBezTo>
                    <a:pt x="1226246" y="-4595"/>
                    <a:pt x="1357056" y="30965"/>
                    <a:pt x="1452306" y="69065"/>
                  </a:cubicBezTo>
                  <a:cubicBezTo>
                    <a:pt x="1547556" y="107165"/>
                    <a:pt x="1616136" y="180825"/>
                    <a:pt x="1665666" y="229085"/>
                  </a:cubicBezTo>
                  <a:cubicBezTo>
                    <a:pt x="1715196" y="277345"/>
                    <a:pt x="1720276" y="304015"/>
                    <a:pt x="1749486" y="358625"/>
                  </a:cubicBezTo>
                  <a:cubicBezTo>
                    <a:pt x="1778696" y="413235"/>
                    <a:pt x="1809176" y="456415"/>
                    <a:pt x="1840926" y="556745"/>
                  </a:cubicBezTo>
                  <a:cubicBezTo>
                    <a:pt x="1872676" y="657075"/>
                    <a:pt x="1917126" y="829795"/>
                    <a:pt x="1939986" y="960605"/>
                  </a:cubicBezTo>
                  <a:cubicBezTo>
                    <a:pt x="1962846" y="1091415"/>
                    <a:pt x="1953956" y="1170155"/>
                    <a:pt x="1978086" y="1341605"/>
                  </a:cubicBezTo>
                  <a:cubicBezTo>
                    <a:pt x="2002216" y="1513055"/>
                    <a:pt x="2043491" y="1751180"/>
                    <a:pt x="2084766" y="1989305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>
              <a:off x="9750916" y="2857578"/>
              <a:ext cx="579635" cy="1915224"/>
            </a:xfrm>
            <a:custGeom>
              <a:avLst/>
              <a:gdLst>
                <a:gd name="connsiteX0" fmla="*/ 0 w 617220"/>
                <a:gd name="connsiteY0" fmla="*/ 0 h 2019300"/>
                <a:gd name="connsiteX1" fmla="*/ 190500 w 617220"/>
                <a:gd name="connsiteY1" fmla="*/ 525780 h 2019300"/>
                <a:gd name="connsiteX2" fmla="*/ 449580 w 617220"/>
                <a:gd name="connsiteY2" fmla="*/ 1181100 h 2019300"/>
                <a:gd name="connsiteX3" fmla="*/ 579120 w 617220"/>
                <a:gd name="connsiteY3" fmla="*/ 1638300 h 2019300"/>
                <a:gd name="connsiteX4" fmla="*/ 617220 w 617220"/>
                <a:gd name="connsiteY4" fmla="*/ 2019300 h 2019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7220" h="2019300">
                  <a:moveTo>
                    <a:pt x="0" y="0"/>
                  </a:moveTo>
                  <a:cubicBezTo>
                    <a:pt x="57785" y="164465"/>
                    <a:pt x="115570" y="328930"/>
                    <a:pt x="190500" y="525780"/>
                  </a:cubicBezTo>
                  <a:cubicBezTo>
                    <a:pt x="265430" y="722630"/>
                    <a:pt x="384810" y="995680"/>
                    <a:pt x="449580" y="1181100"/>
                  </a:cubicBezTo>
                  <a:cubicBezTo>
                    <a:pt x="514350" y="1366520"/>
                    <a:pt x="551180" y="1498600"/>
                    <a:pt x="579120" y="1638300"/>
                  </a:cubicBezTo>
                  <a:cubicBezTo>
                    <a:pt x="607060" y="1778000"/>
                    <a:pt x="612140" y="1898650"/>
                    <a:pt x="617220" y="201930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/>
            <p:cNvSpPr/>
            <p:nvPr/>
          </p:nvSpPr>
          <p:spPr>
            <a:xfrm>
              <a:off x="8715094" y="4757771"/>
              <a:ext cx="1614451" cy="1571588"/>
            </a:xfrm>
            <a:custGeom>
              <a:avLst/>
              <a:gdLst>
                <a:gd name="connsiteX0" fmla="*/ 0 w 1722120"/>
                <a:gd name="connsiteY0" fmla="*/ 1676400 h 1676400"/>
                <a:gd name="connsiteX1" fmla="*/ 205740 w 1722120"/>
                <a:gd name="connsiteY1" fmla="*/ 1630680 h 1676400"/>
                <a:gd name="connsiteX2" fmla="*/ 449580 w 1722120"/>
                <a:gd name="connsiteY2" fmla="*/ 1516380 h 1676400"/>
                <a:gd name="connsiteX3" fmla="*/ 777240 w 1722120"/>
                <a:gd name="connsiteY3" fmla="*/ 1325880 h 1676400"/>
                <a:gd name="connsiteX4" fmla="*/ 1318260 w 1722120"/>
                <a:gd name="connsiteY4" fmla="*/ 967740 h 1676400"/>
                <a:gd name="connsiteX5" fmla="*/ 1653540 w 1722120"/>
                <a:gd name="connsiteY5" fmla="*/ 441960 h 1676400"/>
                <a:gd name="connsiteX6" fmla="*/ 1722120 w 1722120"/>
                <a:gd name="connsiteY6" fmla="*/ 0 h 167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2120" h="1676400">
                  <a:moveTo>
                    <a:pt x="0" y="1676400"/>
                  </a:moveTo>
                  <a:cubicBezTo>
                    <a:pt x="65405" y="1666875"/>
                    <a:pt x="130810" y="1657350"/>
                    <a:pt x="205740" y="1630680"/>
                  </a:cubicBezTo>
                  <a:cubicBezTo>
                    <a:pt x="280670" y="1604010"/>
                    <a:pt x="354330" y="1567180"/>
                    <a:pt x="449580" y="1516380"/>
                  </a:cubicBezTo>
                  <a:cubicBezTo>
                    <a:pt x="544830" y="1465580"/>
                    <a:pt x="632460" y="1417320"/>
                    <a:pt x="777240" y="1325880"/>
                  </a:cubicBezTo>
                  <a:cubicBezTo>
                    <a:pt x="922020" y="1234440"/>
                    <a:pt x="1172210" y="1115060"/>
                    <a:pt x="1318260" y="967740"/>
                  </a:cubicBezTo>
                  <a:cubicBezTo>
                    <a:pt x="1464310" y="820420"/>
                    <a:pt x="1586230" y="603250"/>
                    <a:pt x="1653540" y="441960"/>
                  </a:cubicBezTo>
                  <a:cubicBezTo>
                    <a:pt x="1720850" y="280670"/>
                    <a:pt x="1721485" y="140335"/>
                    <a:pt x="1722120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 rot="21209713">
              <a:off x="8290920" y="1280853"/>
              <a:ext cx="705530" cy="103850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rgbClr val="00B050"/>
                  </a:solidFill>
                </a:rPr>
                <a:t>ᴏ</a:t>
              </a:r>
              <a:endParaRPr lang="en-US" sz="2800" b="1" dirty="0">
                <a:solidFill>
                  <a:srgbClr val="00B050"/>
                </a:solidFill>
              </a:endParaRPr>
            </a:p>
          </p:txBody>
        </p:sp>
      </p:grpSp>
      <p:sp>
        <p:nvSpPr>
          <p:cNvPr id="2" name="Round Same Side Corner Rectangle 1"/>
          <p:cNvSpPr/>
          <p:nvPr/>
        </p:nvSpPr>
        <p:spPr>
          <a:xfrm rot="16200000">
            <a:off x="-284" y="1916837"/>
            <a:ext cx="4800261" cy="4234145"/>
          </a:xfrm>
          <a:prstGeom prst="round2SameRect">
            <a:avLst>
              <a:gd name="adj1" fmla="val 9711"/>
              <a:gd name="adj2" fmla="val 0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 Same Side Corner Rectangle 27"/>
          <p:cNvSpPr/>
          <p:nvPr/>
        </p:nvSpPr>
        <p:spPr>
          <a:xfrm rot="16200000" flipV="1">
            <a:off x="7325702" y="1893292"/>
            <a:ext cx="4800261" cy="4270424"/>
          </a:xfrm>
          <a:prstGeom prst="round2SameRect">
            <a:avLst>
              <a:gd name="adj1" fmla="val 9711"/>
              <a:gd name="adj2" fmla="val 0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693186" y="1633779"/>
            <a:ext cx="2776250" cy="480026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690862" y="2148289"/>
            <a:ext cx="3374362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073331" y="2148289"/>
            <a:ext cx="3374362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180918" y="2148289"/>
            <a:ext cx="180078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20894" y="1740665"/>
            <a:ext cx="926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Before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618085" y="1740665"/>
            <a:ext cx="1025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Changes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0718199" y="1740665"/>
            <a:ext cx="729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After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818570" y="2466578"/>
            <a:ext cx="12377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M/L</a:t>
            </a:r>
          </a:p>
          <a:p>
            <a:r>
              <a:rPr lang="en-US" dirty="0" smtClean="0"/>
              <a:t>50% | 50%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26% | 74%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802549" y="3555688"/>
            <a:ext cx="12377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A/P</a:t>
            </a:r>
          </a:p>
          <a:p>
            <a:r>
              <a:rPr lang="en-US" dirty="0" smtClean="0"/>
              <a:t>60% | 40%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47% | 53%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/>
              <p:cNvSpPr txBox="1"/>
              <p:nvPr/>
            </p:nvSpPr>
            <p:spPr>
              <a:xfrm>
                <a:off x="2731836" y="4760434"/>
                <a:ext cx="141123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u="sng" dirty="0" smtClean="0"/>
                  <a:t>Knee Flexion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3.5</m:t>
                      </m:r>
                      <m:r>
                        <a:rPr lang="en-US" i="1" dirty="0" smtClean="0">
                          <a:latin typeface="Cambria Math"/>
                          <a:ea typeface="Cambria Math"/>
                        </a:rPr>
                        <m:t>°</m:t>
                      </m:r>
                    </m:oMath>
                  </m:oMathPara>
                </a14:m>
                <a:endParaRPr lang="en-US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1</m:t>
                      </m:r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.5</m:t>
                      </m:r>
                      <m:r>
                        <a:rPr lang="en-US" i="1" dirty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°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1836" y="4760434"/>
                <a:ext cx="1411234" cy="923330"/>
              </a:xfrm>
              <a:prstGeom prst="rect">
                <a:avLst/>
              </a:prstGeom>
              <a:blipFill rotWithShape="1">
                <a:blip r:embed="rId2"/>
                <a:stretch>
                  <a:fillRect l="-2155" t="-3311" r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/>
          <p:cNvSpPr txBox="1"/>
          <p:nvPr/>
        </p:nvSpPr>
        <p:spPr>
          <a:xfrm>
            <a:off x="7989019" y="2466578"/>
            <a:ext cx="12377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M/L</a:t>
            </a:r>
          </a:p>
          <a:p>
            <a:r>
              <a:rPr lang="en-US" dirty="0" smtClean="0"/>
              <a:t>50% | 50%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49% | 51%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972998" y="3555688"/>
            <a:ext cx="12377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A/P</a:t>
            </a:r>
          </a:p>
          <a:p>
            <a:r>
              <a:rPr lang="en-US" dirty="0" smtClean="0"/>
              <a:t>60% | 40%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61% | 39%</a:t>
            </a:r>
            <a:endParaRPr lang="en-US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/>
              <p:cNvSpPr txBox="1"/>
              <p:nvPr/>
            </p:nvSpPr>
            <p:spPr>
              <a:xfrm>
                <a:off x="7902285" y="4760434"/>
                <a:ext cx="141123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u="sng" dirty="0" smtClean="0"/>
                  <a:t>Knee Flexion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3.5</m:t>
                      </m:r>
                      <m:r>
                        <a:rPr lang="en-US" i="1" dirty="0" smtClean="0">
                          <a:latin typeface="Cambria Math"/>
                          <a:ea typeface="Cambria Math"/>
                        </a:rPr>
                        <m:t>°</m:t>
                      </m:r>
                    </m:oMath>
                  </m:oMathPara>
                </a14:m>
                <a:endParaRPr lang="en-US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B050"/>
                          </a:solidFill>
                          <a:latin typeface="Cambria Math"/>
                        </a:rPr>
                        <m:t>3.4</m:t>
                      </m:r>
                      <m:r>
                        <a:rPr lang="en-US" i="1" dirty="0">
                          <a:solidFill>
                            <a:srgbClr val="00B050"/>
                          </a:solidFill>
                          <a:latin typeface="Cambria Math"/>
                          <a:ea typeface="Cambria Math"/>
                        </a:rPr>
                        <m:t>°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2285" y="4760434"/>
                <a:ext cx="1411234" cy="923330"/>
              </a:xfrm>
              <a:prstGeom prst="rect">
                <a:avLst/>
              </a:prstGeom>
              <a:blipFill rotWithShape="1">
                <a:blip r:embed="rId3"/>
                <a:stretch>
                  <a:fillRect l="-2155" t="-3311" r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04" t="3527" r="7201" b="5723"/>
          <a:stretch/>
        </p:blipFill>
        <p:spPr bwMode="auto">
          <a:xfrm>
            <a:off x="4807509" y="2339075"/>
            <a:ext cx="2547603" cy="2429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32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5453374" y="1222872"/>
            <a:ext cx="583894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 Same Side Corner Rectangle 25"/>
          <p:cNvSpPr/>
          <p:nvPr/>
        </p:nvSpPr>
        <p:spPr>
          <a:xfrm rot="16200000">
            <a:off x="-284" y="1916837"/>
            <a:ext cx="4800261" cy="4234145"/>
          </a:xfrm>
          <a:prstGeom prst="round2SameRect">
            <a:avLst>
              <a:gd name="adj1" fmla="val 9711"/>
              <a:gd name="adj2" fmla="val 0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 Same Side Corner Rectangle 26"/>
          <p:cNvSpPr/>
          <p:nvPr/>
        </p:nvSpPr>
        <p:spPr>
          <a:xfrm rot="16200000" flipV="1">
            <a:off x="7325702" y="1893292"/>
            <a:ext cx="4800261" cy="4270424"/>
          </a:xfrm>
          <a:prstGeom prst="round2SameRect">
            <a:avLst>
              <a:gd name="adj1" fmla="val 9711"/>
              <a:gd name="adj2" fmla="val 0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693186" y="1633779"/>
            <a:ext cx="2776250" cy="480026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690862" y="2148289"/>
            <a:ext cx="3374362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8073331" y="2148289"/>
            <a:ext cx="3374362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136875" y="2148289"/>
            <a:ext cx="180078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20894" y="1740665"/>
            <a:ext cx="926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Before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618085" y="1740665"/>
            <a:ext cx="1025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Changes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0718199" y="1740665"/>
            <a:ext cx="729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After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/>
              <p:cNvSpPr txBox="1"/>
              <p:nvPr/>
            </p:nvSpPr>
            <p:spPr>
              <a:xfrm>
                <a:off x="720894" y="5130986"/>
                <a:ext cx="123776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u="sng" dirty="0" smtClean="0"/>
                  <a:t>Toe Out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/>
                        </a:rPr>
                        <m:t>8</m:t>
                      </m:r>
                      <m:r>
                        <a:rPr lang="en-US" i="1" dirty="0">
                          <a:latin typeface="Cambria Math"/>
                        </a:rPr>
                        <m:t>.</m:t>
                      </m:r>
                      <m:r>
                        <a:rPr lang="en-US" b="0" i="1" dirty="0" smtClean="0">
                          <a:latin typeface="Cambria Math"/>
                        </a:rPr>
                        <m:t>0</m:t>
                      </m:r>
                      <m:r>
                        <a:rPr lang="en-US" i="1" dirty="0">
                          <a:latin typeface="Cambria Math"/>
                          <a:ea typeface="Cambria Math"/>
                        </a:rPr>
                        <m:t>°</m:t>
                      </m:r>
                    </m:oMath>
                  </m:oMathPara>
                </a14:m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2</m:t>
                      </m:r>
                      <m:r>
                        <a:rPr lang="en-US" i="1" dirty="0">
                          <a:solidFill>
                            <a:srgbClr val="FF0000"/>
                          </a:solidFill>
                          <a:latin typeface="Cambria Math"/>
                        </a:rPr>
                        <m:t>.5</m:t>
                      </m:r>
                      <m:r>
                        <a:rPr lang="en-US" i="1" dirty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°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894" y="5130986"/>
                <a:ext cx="1237767" cy="923330"/>
              </a:xfrm>
              <a:prstGeom prst="rect">
                <a:avLst/>
              </a:prstGeom>
              <a:blipFill rotWithShape="1">
                <a:blip r:embed="rId2"/>
                <a:stretch>
                  <a:fillRect t="-3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/>
          <p:cNvSpPr txBox="1"/>
          <p:nvPr/>
        </p:nvSpPr>
        <p:spPr>
          <a:xfrm>
            <a:off x="510540" y="3624714"/>
            <a:ext cx="17556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A/P Symmetry Index</a:t>
            </a:r>
          </a:p>
          <a:p>
            <a:pPr algn="ctr"/>
            <a:r>
              <a:rPr lang="en-US" dirty="0" smtClean="0"/>
              <a:t>1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0.81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645" y="2286332"/>
            <a:ext cx="2401965" cy="2538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41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628" y="2347868"/>
            <a:ext cx="3988435" cy="1276846"/>
          </a:xfrm>
          <a:prstGeom prst="rect">
            <a:avLst/>
          </a:prstGeom>
          <a:noFill/>
        </p:spPr>
      </p:pic>
      <p:sp>
        <p:nvSpPr>
          <p:cNvPr id="43" name="TextBox 42"/>
          <p:cNvSpPr txBox="1"/>
          <p:nvPr/>
        </p:nvSpPr>
        <p:spPr>
          <a:xfrm>
            <a:off x="2506980" y="3628685"/>
            <a:ext cx="17556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M/L Symmetry Index</a:t>
            </a:r>
          </a:p>
          <a:p>
            <a:pPr algn="ctr"/>
            <a:r>
              <a:rPr lang="en-US" dirty="0" smtClean="0"/>
              <a:t>1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0.79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2828104" y="4985252"/>
            <a:ext cx="1133357" cy="1181602"/>
            <a:chOff x="7752294" y="2686716"/>
            <a:chExt cx="3161215" cy="3295799"/>
          </a:xfrm>
        </p:grpSpPr>
        <p:grpSp>
          <p:nvGrpSpPr>
            <p:cNvPr id="45" name="Group 44"/>
            <p:cNvGrpSpPr/>
            <p:nvPr/>
          </p:nvGrpSpPr>
          <p:grpSpPr>
            <a:xfrm rot="21011981">
              <a:off x="9349519" y="2686716"/>
              <a:ext cx="1563990" cy="3214206"/>
              <a:chOff x="7226303" y="13260"/>
              <a:chExt cx="3104248" cy="6379646"/>
            </a:xfrm>
          </p:grpSpPr>
          <p:sp>
            <p:nvSpPr>
              <p:cNvPr id="56" name="TextBox 55"/>
              <p:cNvSpPr txBox="1"/>
              <p:nvPr/>
            </p:nvSpPr>
            <p:spPr>
              <a:xfrm>
                <a:off x="7937656" y="13260"/>
                <a:ext cx="1048141" cy="6463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 smtClean="0"/>
                  <a:t>·</a:t>
                </a:r>
                <a:endParaRPr lang="en-US" sz="3600" dirty="0"/>
              </a:p>
            </p:txBody>
          </p:sp>
          <p:cxnSp>
            <p:nvCxnSpPr>
              <p:cNvPr id="57" name="Straight Connector 56"/>
              <p:cNvCxnSpPr/>
              <p:nvPr/>
            </p:nvCxnSpPr>
            <p:spPr>
              <a:xfrm>
                <a:off x="7226303" y="1904056"/>
                <a:ext cx="3103242" cy="11286"/>
              </a:xfrm>
              <a:prstGeom prst="line">
                <a:avLst/>
              </a:prstGeom>
              <a:ln w="158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rot="588019" flipH="1" flipV="1">
                <a:off x="8228565" y="748874"/>
                <a:ext cx="984658" cy="5644032"/>
              </a:xfrm>
              <a:prstGeom prst="line">
                <a:avLst/>
              </a:prstGeom>
              <a:ln w="158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Freeform 58"/>
              <p:cNvSpPr/>
              <p:nvPr/>
            </p:nvSpPr>
            <p:spPr>
              <a:xfrm>
                <a:off x="7878940" y="2491152"/>
                <a:ext cx="233051" cy="756650"/>
              </a:xfrm>
              <a:custGeom>
                <a:avLst/>
                <a:gdLst>
                  <a:gd name="connsiteX0" fmla="*/ 0 w 198120"/>
                  <a:gd name="connsiteY0" fmla="*/ 0 h 762000"/>
                  <a:gd name="connsiteX1" fmla="*/ 129540 w 198120"/>
                  <a:gd name="connsiteY1" fmla="*/ 480060 h 762000"/>
                  <a:gd name="connsiteX2" fmla="*/ 198120 w 198120"/>
                  <a:gd name="connsiteY2" fmla="*/ 762000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8120" h="762000">
                    <a:moveTo>
                      <a:pt x="0" y="0"/>
                    </a:moveTo>
                    <a:cubicBezTo>
                      <a:pt x="48260" y="176530"/>
                      <a:pt x="96520" y="353060"/>
                      <a:pt x="129540" y="480060"/>
                    </a:cubicBezTo>
                    <a:cubicBezTo>
                      <a:pt x="162560" y="607060"/>
                      <a:pt x="180340" y="684530"/>
                      <a:pt x="198120" y="76200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Freeform 59"/>
              <p:cNvSpPr/>
              <p:nvPr/>
            </p:nvSpPr>
            <p:spPr>
              <a:xfrm>
                <a:off x="8248352" y="5354857"/>
                <a:ext cx="460791" cy="978667"/>
              </a:xfrm>
              <a:custGeom>
                <a:avLst/>
                <a:gdLst>
                  <a:gd name="connsiteX0" fmla="*/ 503487 w 503487"/>
                  <a:gd name="connsiteY0" fmla="*/ 1041400 h 1043936"/>
                  <a:gd name="connsiteX1" fmla="*/ 185987 w 503487"/>
                  <a:gd name="connsiteY1" fmla="*/ 965200 h 1043936"/>
                  <a:gd name="connsiteX2" fmla="*/ 8187 w 503487"/>
                  <a:gd name="connsiteY2" fmla="*/ 520700 h 1043936"/>
                  <a:gd name="connsiteX3" fmla="*/ 46287 w 503487"/>
                  <a:gd name="connsiteY3" fmla="*/ 0 h 10439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3487" h="1043936">
                    <a:moveTo>
                      <a:pt x="503487" y="1041400"/>
                    </a:moveTo>
                    <a:cubicBezTo>
                      <a:pt x="386012" y="1046691"/>
                      <a:pt x="268537" y="1051983"/>
                      <a:pt x="185987" y="965200"/>
                    </a:cubicBezTo>
                    <a:cubicBezTo>
                      <a:pt x="103437" y="878417"/>
                      <a:pt x="31470" y="681567"/>
                      <a:pt x="8187" y="520700"/>
                    </a:cubicBezTo>
                    <a:cubicBezTo>
                      <a:pt x="-15096" y="359833"/>
                      <a:pt x="15595" y="179916"/>
                      <a:pt x="46287" y="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Freeform 60"/>
              <p:cNvSpPr/>
              <p:nvPr/>
            </p:nvSpPr>
            <p:spPr>
              <a:xfrm>
                <a:off x="8104321" y="3244524"/>
                <a:ext cx="192025" cy="2119263"/>
              </a:xfrm>
              <a:custGeom>
                <a:avLst/>
                <a:gdLst>
                  <a:gd name="connsiteX0" fmla="*/ 0 w 204832"/>
                  <a:gd name="connsiteY0" fmla="*/ 0 h 2260600"/>
                  <a:gd name="connsiteX1" fmla="*/ 76200 w 204832"/>
                  <a:gd name="connsiteY1" fmla="*/ 406400 h 2260600"/>
                  <a:gd name="connsiteX2" fmla="*/ 19050 w 204832"/>
                  <a:gd name="connsiteY2" fmla="*/ 1352550 h 2260600"/>
                  <a:gd name="connsiteX3" fmla="*/ 184150 w 204832"/>
                  <a:gd name="connsiteY3" fmla="*/ 2057400 h 2260600"/>
                  <a:gd name="connsiteX4" fmla="*/ 196850 w 204832"/>
                  <a:gd name="connsiteY4" fmla="*/ 2260600 h 2260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4832" h="2260600">
                    <a:moveTo>
                      <a:pt x="0" y="0"/>
                    </a:moveTo>
                    <a:cubicBezTo>
                      <a:pt x="36512" y="90487"/>
                      <a:pt x="73025" y="180975"/>
                      <a:pt x="76200" y="406400"/>
                    </a:cubicBezTo>
                    <a:cubicBezTo>
                      <a:pt x="79375" y="631825"/>
                      <a:pt x="1058" y="1077383"/>
                      <a:pt x="19050" y="1352550"/>
                    </a:cubicBezTo>
                    <a:cubicBezTo>
                      <a:pt x="37042" y="1627717"/>
                      <a:pt x="154517" y="1906058"/>
                      <a:pt x="184150" y="2057400"/>
                    </a:cubicBezTo>
                    <a:cubicBezTo>
                      <a:pt x="213783" y="2208742"/>
                      <a:pt x="205316" y="2234671"/>
                      <a:pt x="196850" y="226060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Freeform 61"/>
              <p:cNvSpPr/>
              <p:nvPr/>
            </p:nvSpPr>
            <p:spPr>
              <a:xfrm>
                <a:off x="7789350" y="978363"/>
                <a:ext cx="1954423" cy="1864929"/>
              </a:xfrm>
              <a:custGeom>
                <a:avLst/>
                <a:gdLst>
                  <a:gd name="connsiteX0" fmla="*/ 95946 w 2084766"/>
                  <a:gd name="connsiteY0" fmla="*/ 1608305 h 1989305"/>
                  <a:gd name="connsiteX1" fmla="*/ 27366 w 2084766"/>
                  <a:gd name="connsiteY1" fmla="*/ 1303505 h 1989305"/>
                  <a:gd name="connsiteX2" fmla="*/ 4506 w 2084766"/>
                  <a:gd name="connsiteY2" fmla="*/ 930125 h 1989305"/>
                  <a:gd name="connsiteX3" fmla="*/ 111186 w 2084766"/>
                  <a:gd name="connsiteY3" fmla="*/ 564365 h 1989305"/>
                  <a:gd name="connsiteX4" fmla="*/ 347406 w 2084766"/>
                  <a:gd name="connsiteY4" fmla="*/ 282425 h 1989305"/>
                  <a:gd name="connsiteX5" fmla="*/ 659826 w 2084766"/>
                  <a:gd name="connsiteY5" fmla="*/ 99545 h 1989305"/>
                  <a:gd name="connsiteX6" fmla="*/ 1094166 w 2084766"/>
                  <a:gd name="connsiteY6" fmla="*/ 485 h 1989305"/>
                  <a:gd name="connsiteX7" fmla="*/ 1452306 w 2084766"/>
                  <a:gd name="connsiteY7" fmla="*/ 69065 h 1989305"/>
                  <a:gd name="connsiteX8" fmla="*/ 1665666 w 2084766"/>
                  <a:gd name="connsiteY8" fmla="*/ 229085 h 1989305"/>
                  <a:gd name="connsiteX9" fmla="*/ 1749486 w 2084766"/>
                  <a:gd name="connsiteY9" fmla="*/ 358625 h 1989305"/>
                  <a:gd name="connsiteX10" fmla="*/ 1840926 w 2084766"/>
                  <a:gd name="connsiteY10" fmla="*/ 556745 h 1989305"/>
                  <a:gd name="connsiteX11" fmla="*/ 1939986 w 2084766"/>
                  <a:gd name="connsiteY11" fmla="*/ 960605 h 1989305"/>
                  <a:gd name="connsiteX12" fmla="*/ 1978086 w 2084766"/>
                  <a:gd name="connsiteY12" fmla="*/ 1341605 h 1989305"/>
                  <a:gd name="connsiteX13" fmla="*/ 2084766 w 2084766"/>
                  <a:gd name="connsiteY13" fmla="*/ 1989305 h 19893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084766" h="1989305">
                    <a:moveTo>
                      <a:pt x="95946" y="1608305"/>
                    </a:moveTo>
                    <a:cubicBezTo>
                      <a:pt x="69276" y="1512420"/>
                      <a:pt x="42606" y="1416535"/>
                      <a:pt x="27366" y="1303505"/>
                    </a:cubicBezTo>
                    <a:cubicBezTo>
                      <a:pt x="12126" y="1190475"/>
                      <a:pt x="-9464" y="1053315"/>
                      <a:pt x="4506" y="930125"/>
                    </a:cubicBezTo>
                    <a:cubicBezTo>
                      <a:pt x="18476" y="806935"/>
                      <a:pt x="54036" y="672315"/>
                      <a:pt x="111186" y="564365"/>
                    </a:cubicBezTo>
                    <a:cubicBezTo>
                      <a:pt x="168336" y="456415"/>
                      <a:pt x="255966" y="359895"/>
                      <a:pt x="347406" y="282425"/>
                    </a:cubicBezTo>
                    <a:cubicBezTo>
                      <a:pt x="438846" y="204955"/>
                      <a:pt x="535366" y="146535"/>
                      <a:pt x="659826" y="99545"/>
                    </a:cubicBezTo>
                    <a:cubicBezTo>
                      <a:pt x="784286" y="52555"/>
                      <a:pt x="962086" y="5565"/>
                      <a:pt x="1094166" y="485"/>
                    </a:cubicBezTo>
                    <a:cubicBezTo>
                      <a:pt x="1226246" y="-4595"/>
                      <a:pt x="1357056" y="30965"/>
                      <a:pt x="1452306" y="69065"/>
                    </a:cubicBezTo>
                    <a:cubicBezTo>
                      <a:pt x="1547556" y="107165"/>
                      <a:pt x="1616136" y="180825"/>
                      <a:pt x="1665666" y="229085"/>
                    </a:cubicBezTo>
                    <a:cubicBezTo>
                      <a:pt x="1715196" y="277345"/>
                      <a:pt x="1720276" y="304015"/>
                      <a:pt x="1749486" y="358625"/>
                    </a:cubicBezTo>
                    <a:cubicBezTo>
                      <a:pt x="1778696" y="413235"/>
                      <a:pt x="1809176" y="456415"/>
                      <a:pt x="1840926" y="556745"/>
                    </a:cubicBezTo>
                    <a:cubicBezTo>
                      <a:pt x="1872676" y="657075"/>
                      <a:pt x="1917126" y="829795"/>
                      <a:pt x="1939986" y="960605"/>
                    </a:cubicBezTo>
                    <a:cubicBezTo>
                      <a:pt x="1962846" y="1091415"/>
                      <a:pt x="1953956" y="1170155"/>
                      <a:pt x="1978086" y="1341605"/>
                    </a:cubicBezTo>
                    <a:cubicBezTo>
                      <a:pt x="2002216" y="1513055"/>
                      <a:pt x="2043491" y="1751180"/>
                      <a:pt x="2084766" y="1989305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Freeform 62"/>
              <p:cNvSpPr/>
              <p:nvPr/>
            </p:nvSpPr>
            <p:spPr>
              <a:xfrm>
                <a:off x="9750916" y="2857578"/>
                <a:ext cx="579635" cy="1915224"/>
              </a:xfrm>
              <a:custGeom>
                <a:avLst/>
                <a:gdLst>
                  <a:gd name="connsiteX0" fmla="*/ 0 w 617220"/>
                  <a:gd name="connsiteY0" fmla="*/ 0 h 2019300"/>
                  <a:gd name="connsiteX1" fmla="*/ 190500 w 617220"/>
                  <a:gd name="connsiteY1" fmla="*/ 525780 h 2019300"/>
                  <a:gd name="connsiteX2" fmla="*/ 449580 w 617220"/>
                  <a:gd name="connsiteY2" fmla="*/ 1181100 h 2019300"/>
                  <a:gd name="connsiteX3" fmla="*/ 579120 w 617220"/>
                  <a:gd name="connsiteY3" fmla="*/ 1638300 h 2019300"/>
                  <a:gd name="connsiteX4" fmla="*/ 617220 w 617220"/>
                  <a:gd name="connsiteY4" fmla="*/ 2019300 h 2019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7220" h="2019300">
                    <a:moveTo>
                      <a:pt x="0" y="0"/>
                    </a:moveTo>
                    <a:cubicBezTo>
                      <a:pt x="57785" y="164465"/>
                      <a:pt x="115570" y="328930"/>
                      <a:pt x="190500" y="525780"/>
                    </a:cubicBezTo>
                    <a:cubicBezTo>
                      <a:pt x="265430" y="722630"/>
                      <a:pt x="384810" y="995680"/>
                      <a:pt x="449580" y="1181100"/>
                    </a:cubicBezTo>
                    <a:cubicBezTo>
                      <a:pt x="514350" y="1366520"/>
                      <a:pt x="551180" y="1498600"/>
                      <a:pt x="579120" y="1638300"/>
                    </a:cubicBezTo>
                    <a:cubicBezTo>
                      <a:pt x="607060" y="1778000"/>
                      <a:pt x="612140" y="1898650"/>
                      <a:pt x="617220" y="201930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Freeform 63"/>
              <p:cNvSpPr/>
              <p:nvPr/>
            </p:nvSpPr>
            <p:spPr>
              <a:xfrm>
                <a:off x="8715094" y="4757771"/>
                <a:ext cx="1614451" cy="1571588"/>
              </a:xfrm>
              <a:custGeom>
                <a:avLst/>
                <a:gdLst>
                  <a:gd name="connsiteX0" fmla="*/ 0 w 1722120"/>
                  <a:gd name="connsiteY0" fmla="*/ 1676400 h 1676400"/>
                  <a:gd name="connsiteX1" fmla="*/ 205740 w 1722120"/>
                  <a:gd name="connsiteY1" fmla="*/ 1630680 h 1676400"/>
                  <a:gd name="connsiteX2" fmla="*/ 449580 w 1722120"/>
                  <a:gd name="connsiteY2" fmla="*/ 1516380 h 1676400"/>
                  <a:gd name="connsiteX3" fmla="*/ 777240 w 1722120"/>
                  <a:gd name="connsiteY3" fmla="*/ 1325880 h 1676400"/>
                  <a:gd name="connsiteX4" fmla="*/ 1318260 w 1722120"/>
                  <a:gd name="connsiteY4" fmla="*/ 967740 h 1676400"/>
                  <a:gd name="connsiteX5" fmla="*/ 1653540 w 1722120"/>
                  <a:gd name="connsiteY5" fmla="*/ 441960 h 1676400"/>
                  <a:gd name="connsiteX6" fmla="*/ 1722120 w 1722120"/>
                  <a:gd name="connsiteY6" fmla="*/ 0 h 1676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22120" h="1676400">
                    <a:moveTo>
                      <a:pt x="0" y="1676400"/>
                    </a:moveTo>
                    <a:cubicBezTo>
                      <a:pt x="65405" y="1666875"/>
                      <a:pt x="130810" y="1657350"/>
                      <a:pt x="205740" y="1630680"/>
                    </a:cubicBezTo>
                    <a:cubicBezTo>
                      <a:pt x="280670" y="1604010"/>
                      <a:pt x="354330" y="1567180"/>
                      <a:pt x="449580" y="1516380"/>
                    </a:cubicBezTo>
                    <a:cubicBezTo>
                      <a:pt x="544830" y="1465580"/>
                      <a:pt x="632460" y="1417320"/>
                      <a:pt x="777240" y="1325880"/>
                    </a:cubicBezTo>
                    <a:cubicBezTo>
                      <a:pt x="922020" y="1234440"/>
                      <a:pt x="1172210" y="1115060"/>
                      <a:pt x="1318260" y="967740"/>
                    </a:cubicBezTo>
                    <a:cubicBezTo>
                      <a:pt x="1464310" y="820420"/>
                      <a:pt x="1586230" y="603250"/>
                      <a:pt x="1653540" y="441960"/>
                    </a:cubicBezTo>
                    <a:cubicBezTo>
                      <a:pt x="1720850" y="280670"/>
                      <a:pt x="1721485" y="140335"/>
                      <a:pt x="1722120" y="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 flipH="1">
              <a:off x="7752294" y="2749429"/>
              <a:ext cx="1580571" cy="3233086"/>
              <a:chOff x="7226303" y="73917"/>
              <a:chExt cx="3104248" cy="6417117"/>
            </a:xfrm>
          </p:grpSpPr>
          <p:sp>
            <p:nvSpPr>
              <p:cNvPr id="47" name="TextBox 46"/>
              <p:cNvSpPr txBox="1"/>
              <p:nvPr/>
            </p:nvSpPr>
            <p:spPr>
              <a:xfrm>
                <a:off x="8485720" y="73917"/>
                <a:ext cx="1048147" cy="6463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 smtClean="0"/>
                  <a:t>·</a:t>
                </a:r>
                <a:endParaRPr lang="en-US" sz="3600" dirty="0"/>
              </a:p>
            </p:txBody>
          </p:sp>
          <p:cxnSp>
            <p:nvCxnSpPr>
              <p:cNvPr id="48" name="Straight Connector 47"/>
              <p:cNvCxnSpPr/>
              <p:nvPr/>
            </p:nvCxnSpPr>
            <p:spPr>
              <a:xfrm>
                <a:off x="7226303" y="1904056"/>
                <a:ext cx="3103242" cy="11286"/>
              </a:xfrm>
              <a:prstGeom prst="line">
                <a:avLst/>
              </a:prstGeom>
              <a:ln w="158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 flipV="1">
                <a:off x="8715096" y="706252"/>
                <a:ext cx="1005" cy="5784782"/>
              </a:xfrm>
              <a:prstGeom prst="line">
                <a:avLst/>
              </a:prstGeom>
              <a:ln w="158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Freeform 49"/>
              <p:cNvSpPr/>
              <p:nvPr/>
            </p:nvSpPr>
            <p:spPr>
              <a:xfrm>
                <a:off x="7878940" y="2322409"/>
                <a:ext cx="233051" cy="756650"/>
              </a:xfrm>
              <a:custGeom>
                <a:avLst/>
                <a:gdLst>
                  <a:gd name="connsiteX0" fmla="*/ 0 w 198120"/>
                  <a:gd name="connsiteY0" fmla="*/ 0 h 762000"/>
                  <a:gd name="connsiteX1" fmla="*/ 129540 w 198120"/>
                  <a:gd name="connsiteY1" fmla="*/ 480060 h 762000"/>
                  <a:gd name="connsiteX2" fmla="*/ 198120 w 198120"/>
                  <a:gd name="connsiteY2" fmla="*/ 762000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8120" h="762000">
                    <a:moveTo>
                      <a:pt x="0" y="0"/>
                    </a:moveTo>
                    <a:cubicBezTo>
                      <a:pt x="48260" y="176530"/>
                      <a:pt x="96520" y="353060"/>
                      <a:pt x="129540" y="480060"/>
                    </a:cubicBezTo>
                    <a:cubicBezTo>
                      <a:pt x="162560" y="607060"/>
                      <a:pt x="180340" y="684530"/>
                      <a:pt x="198120" y="76200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Freeform 50"/>
              <p:cNvSpPr/>
              <p:nvPr/>
            </p:nvSpPr>
            <p:spPr>
              <a:xfrm>
                <a:off x="8248352" y="5354857"/>
                <a:ext cx="460791" cy="978667"/>
              </a:xfrm>
              <a:custGeom>
                <a:avLst/>
                <a:gdLst>
                  <a:gd name="connsiteX0" fmla="*/ 503487 w 503487"/>
                  <a:gd name="connsiteY0" fmla="*/ 1041400 h 1043936"/>
                  <a:gd name="connsiteX1" fmla="*/ 185987 w 503487"/>
                  <a:gd name="connsiteY1" fmla="*/ 965200 h 1043936"/>
                  <a:gd name="connsiteX2" fmla="*/ 8187 w 503487"/>
                  <a:gd name="connsiteY2" fmla="*/ 520700 h 1043936"/>
                  <a:gd name="connsiteX3" fmla="*/ 46287 w 503487"/>
                  <a:gd name="connsiteY3" fmla="*/ 0 h 10439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3487" h="1043936">
                    <a:moveTo>
                      <a:pt x="503487" y="1041400"/>
                    </a:moveTo>
                    <a:cubicBezTo>
                      <a:pt x="386012" y="1046691"/>
                      <a:pt x="268537" y="1051983"/>
                      <a:pt x="185987" y="965200"/>
                    </a:cubicBezTo>
                    <a:cubicBezTo>
                      <a:pt x="103437" y="878417"/>
                      <a:pt x="31470" y="681567"/>
                      <a:pt x="8187" y="520700"/>
                    </a:cubicBezTo>
                    <a:cubicBezTo>
                      <a:pt x="-15096" y="359833"/>
                      <a:pt x="15595" y="179916"/>
                      <a:pt x="46287" y="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Freeform 51"/>
              <p:cNvSpPr/>
              <p:nvPr/>
            </p:nvSpPr>
            <p:spPr>
              <a:xfrm>
                <a:off x="8104321" y="3244524"/>
                <a:ext cx="192025" cy="2119263"/>
              </a:xfrm>
              <a:custGeom>
                <a:avLst/>
                <a:gdLst>
                  <a:gd name="connsiteX0" fmla="*/ 0 w 204832"/>
                  <a:gd name="connsiteY0" fmla="*/ 0 h 2260600"/>
                  <a:gd name="connsiteX1" fmla="*/ 76200 w 204832"/>
                  <a:gd name="connsiteY1" fmla="*/ 406400 h 2260600"/>
                  <a:gd name="connsiteX2" fmla="*/ 19050 w 204832"/>
                  <a:gd name="connsiteY2" fmla="*/ 1352550 h 2260600"/>
                  <a:gd name="connsiteX3" fmla="*/ 184150 w 204832"/>
                  <a:gd name="connsiteY3" fmla="*/ 2057400 h 2260600"/>
                  <a:gd name="connsiteX4" fmla="*/ 196850 w 204832"/>
                  <a:gd name="connsiteY4" fmla="*/ 2260600 h 2260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4832" h="2260600">
                    <a:moveTo>
                      <a:pt x="0" y="0"/>
                    </a:moveTo>
                    <a:cubicBezTo>
                      <a:pt x="36512" y="90487"/>
                      <a:pt x="73025" y="180975"/>
                      <a:pt x="76200" y="406400"/>
                    </a:cubicBezTo>
                    <a:cubicBezTo>
                      <a:pt x="79375" y="631825"/>
                      <a:pt x="1058" y="1077383"/>
                      <a:pt x="19050" y="1352550"/>
                    </a:cubicBezTo>
                    <a:cubicBezTo>
                      <a:pt x="37042" y="1627717"/>
                      <a:pt x="154517" y="1906058"/>
                      <a:pt x="184150" y="2057400"/>
                    </a:cubicBezTo>
                    <a:cubicBezTo>
                      <a:pt x="213783" y="2208742"/>
                      <a:pt x="205316" y="2234671"/>
                      <a:pt x="196850" y="226060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Freeform 52"/>
              <p:cNvSpPr/>
              <p:nvPr/>
            </p:nvSpPr>
            <p:spPr>
              <a:xfrm>
                <a:off x="7789350" y="978363"/>
                <a:ext cx="1954423" cy="1864929"/>
              </a:xfrm>
              <a:custGeom>
                <a:avLst/>
                <a:gdLst>
                  <a:gd name="connsiteX0" fmla="*/ 95946 w 2084766"/>
                  <a:gd name="connsiteY0" fmla="*/ 1608305 h 1989305"/>
                  <a:gd name="connsiteX1" fmla="*/ 27366 w 2084766"/>
                  <a:gd name="connsiteY1" fmla="*/ 1303505 h 1989305"/>
                  <a:gd name="connsiteX2" fmla="*/ 4506 w 2084766"/>
                  <a:gd name="connsiteY2" fmla="*/ 930125 h 1989305"/>
                  <a:gd name="connsiteX3" fmla="*/ 111186 w 2084766"/>
                  <a:gd name="connsiteY3" fmla="*/ 564365 h 1989305"/>
                  <a:gd name="connsiteX4" fmla="*/ 347406 w 2084766"/>
                  <a:gd name="connsiteY4" fmla="*/ 282425 h 1989305"/>
                  <a:gd name="connsiteX5" fmla="*/ 659826 w 2084766"/>
                  <a:gd name="connsiteY5" fmla="*/ 99545 h 1989305"/>
                  <a:gd name="connsiteX6" fmla="*/ 1094166 w 2084766"/>
                  <a:gd name="connsiteY6" fmla="*/ 485 h 1989305"/>
                  <a:gd name="connsiteX7" fmla="*/ 1452306 w 2084766"/>
                  <a:gd name="connsiteY7" fmla="*/ 69065 h 1989305"/>
                  <a:gd name="connsiteX8" fmla="*/ 1665666 w 2084766"/>
                  <a:gd name="connsiteY8" fmla="*/ 229085 h 1989305"/>
                  <a:gd name="connsiteX9" fmla="*/ 1749486 w 2084766"/>
                  <a:gd name="connsiteY9" fmla="*/ 358625 h 1989305"/>
                  <a:gd name="connsiteX10" fmla="*/ 1840926 w 2084766"/>
                  <a:gd name="connsiteY10" fmla="*/ 556745 h 1989305"/>
                  <a:gd name="connsiteX11" fmla="*/ 1939986 w 2084766"/>
                  <a:gd name="connsiteY11" fmla="*/ 960605 h 1989305"/>
                  <a:gd name="connsiteX12" fmla="*/ 1978086 w 2084766"/>
                  <a:gd name="connsiteY12" fmla="*/ 1341605 h 1989305"/>
                  <a:gd name="connsiteX13" fmla="*/ 2084766 w 2084766"/>
                  <a:gd name="connsiteY13" fmla="*/ 1989305 h 19893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084766" h="1989305">
                    <a:moveTo>
                      <a:pt x="95946" y="1608305"/>
                    </a:moveTo>
                    <a:cubicBezTo>
                      <a:pt x="69276" y="1512420"/>
                      <a:pt x="42606" y="1416535"/>
                      <a:pt x="27366" y="1303505"/>
                    </a:cubicBezTo>
                    <a:cubicBezTo>
                      <a:pt x="12126" y="1190475"/>
                      <a:pt x="-9464" y="1053315"/>
                      <a:pt x="4506" y="930125"/>
                    </a:cubicBezTo>
                    <a:cubicBezTo>
                      <a:pt x="18476" y="806935"/>
                      <a:pt x="54036" y="672315"/>
                      <a:pt x="111186" y="564365"/>
                    </a:cubicBezTo>
                    <a:cubicBezTo>
                      <a:pt x="168336" y="456415"/>
                      <a:pt x="255966" y="359895"/>
                      <a:pt x="347406" y="282425"/>
                    </a:cubicBezTo>
                    <a:cubicBezTo>
                      <a:pt x="438846" y="204955"/>
                      <a:pt x="535366" y="146535"/>
                      <a:pt x="659826" y="99545"/>
                    </a:cubicBezTo>
                    <a:cubicBezTo>
                      <a:pt x="784286" y="52555"/>
                      <a:pt x="962086" y="5565"/>
                      <a:pt x="1094166" y="485"/>
                    </a:cubicBezTo>
                    <a:cubicBezTo>
                      <a:pt x="1226246" y="-4595"/>
                      <a:pt x="1357056" y="30965"/>
                      <a:pt x="1452306" y="69065"/>
                    </a:cubicBezTo>
                    <a:cubicBezTo>
                      <a:pt x="1547556" y="107165"/>
                      <a:pt x="1616136" y="180825"/>
                      <a:pt x="1665666" y="229085"/>
                    </a:cubicBezTo>
                    <a:cubicBezTo>
                      <a:pt x="1715196" y="277345"/>
                      <a:pt x="1720276" y="304015"/>
                      <a:pt x="1749486" y="358625"/>
                    </a:cubicBezTo>
                    <a:cubicBezTo>
                      <a:pt x="1778696" y="413235"/>
                      <a:pt x="1809176" y="456415"/>
                      <a:pt x="1840926" y="556745"/>
                    </a:cubicBezTo>
                    <a:cubicBezTo>
                      <a:pt x="1872676" y="657075"/>
                      <a:pt x="1917126" y="829795"/>
                      <a:pt x="1939986" y="960605"/>
                    </a:cubicBezTo>
                    <a:cubicBezTo>
                      <a:pt x="1962846" y="1091415"/>
                      <a:pt x="1953956" y="1170155"/>
                      <a:pt x="1978086" y="1341605"/>
                    </a:cubicBezTo>
                    <a:cubicBezTo>
                      <a:pt x="2002216" y="1513055"/>
                      <a:pt x="2043491" y="1751180"/>
                      <a:pt x="2084766" y="1989305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Freeform 53"/>
              <p:cNvSpPr/>
              <p:nvPr/>
            </p:nvSpPr>
            <p:spPr>
              <a:xfrm>
                <a:off x="9750916" y="2857578"/>
                <a:ext cx="579635" cy="1915224"/>
              </a:xfrm>
              <a:custGeom>
                <a:avLst/>
                <a:gdLst>
                  <a:gd name="connsiteX0" fmla="*/ 0 w 617220"/>
                  <a:gd name="connsiteY0" fmla="*/ 0 h 2019300"/>
                  <a:gd name="connsiteX1" fmla="*/ 190500 w 617220"/>
                  <a:gd name="connsiteY1" fmla="*/ 525780 h 2019300"/>
                  <a:gd name="connsiteX2" fmla="*/ 449580 w 617220"/>
                  <a:gd name="connsiteY2" fmla="*/ 1181100 h 2019300"/>
                  <a:gd name="connsiteX3" fmla="*/ 579120 w 617220"/>
                  <a:gd name="connsiteY3" fmla="*/ 1638300 h 2019300"/>
                  <a:gd name="connsiteX4" fmla="*/ 617220 w 617220"/>
                  <a:gd name="connsiteY4" fmla="*/ 2019300 h 2019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7220" h="2019300">
                    <a:moveTo>
                      <a:pt x="0" y="0"/>
                    </a:moveTo>
                    <a:cubicBezTo>
                      <a:pt x="57785" y="164465"/>
                      <a:pt x="115570" y="328930"/>
                      <a:pt x="190500" y="525780"/>
                    </a:cubicBezTo>
                    <a:cubicBezTo>
                      <a:pt x="265430" y="722630"/>
                      <a:pt x="384810" y="995680"/>
                      <a:pt x="449580" y="1181100"/>
                    </a:cubicBezTo>
                    <a:cubicBezTo>
                      <a:pt x="514350" y="1366520"/>
                      <a:pt x="551180" y="1498600"/>
                      <a:pt x="579120" y="1638300"/>
                    </a:cubicBezTo>
                    <a:cubicBezTo>
                      <a:pt x="607060" y="1778000"/>
                      <a:pt x="612140" y="1898650"/>
                      <a:pt x="617220" y="201930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Freeform 54"/>
              <p:cNvSpPr/>
              <p:nvPr/>
            </p:nvSpPr>
            <p:spPr>
              <a:xfrm>
                <a:off x="8715094" y="4757771"/>
                <a:ext cx="1614451" cy="1571588"/>
              </a:xfrm>
              <a:custGeom>
                <a:avLst/>
                <a:gdLst>
                  <a:gd name="connsiteX0" fmla="*/ 0 w 1722120"/>
                  <a:gd name="connsiteY0" fmla="*/ 1676400 h 1676400"/>
                  <a:gd name="connsiteX1" fmla="*/ 205740 w 1722120"/>
                  <a:gd name="connsiteY1" fmla="*/ 1630680 h 1676400"/>
                  <a:gd name="connsiteX2" fmla="*/ 449580 w 1722120"/>
                  <a:gd name="connsiteY2" fmla="*/ 1516380 h 1676400"/>
                  <a:gd name="connsiteX3" fmla="*/ 777240 w 1722120"/>
                  <a:gd name="connsiteY3" fmla="*/ 1325880 h 1676400"/>
                  <a:gd name="connsiteX4" fmla="*/ 1318260 w 1722120"/>
                  <a:gd name="connsiteY4" fmla="*/ 967740 h 1676400"/>
                  <a:gd name="connsiteX5" fmla="*/ 1653540 w 1722120"/>
                  <a:gd name="connsiteY5" fmla="*/ 441960 h 1676400"/>
                  <a:gd name="connsiteX6" fmla="*/ 1722120 w 1722120"/>
                  <a:gd name="connsiteY6" fmla="*/ 0 h 1676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22120" h="1676400">
                    <a:moveTo>
                      <a:pt x="0" y="1676400"/>
                    </a:moveTo>
                    <a:cubicBezTo>
                      <a:pt x="65405" y="1666875"/>
                      <a:pt x="130810" y="1657350"/>
                      <a:pt x="205740" y="1630680"/>
                    </a:cubicBezTo>
                    <a:cubicBezTo>
                      <a:pt x="280670" y="1604010"/>
                      <a:pt x="354330" y="1567180"/>
                      <a:pt x="449580" y="1516380"/>
                    </a:cubicBezTo>
                    <a:cubicBezTo>
                      <a:pt x="544830" y="1465580"/>
                      <a:pt x="632460" y="1417320"/>
                      <a:pt x="777240" y="1325880"/>
                    </a:cubicBezTo>
                    <a:cubicBezTo>
                      <a:pt x="922020" y="1234440"/>
                      <a:pt x="1172210" y="1115060"/>
                      <a:pt x="1318260" y="967740"/>
                    </a:cubicBezTo>
                    <a:cubicBezTo>
                      <a:pt x="1464310" y="820420"/>
                      <a:pt x="1586230" y="603250"/>
                      <a:pt x="1653540" y="441960"/>
                    </a:cubicBezTo>
                    <a:cubicBezTo>
                      <a:pt x="1720850" y="280670"/>
                      <a:pt x="1721485" y="140335"/>
                      <a:pt x="1722120" y="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/>
              <p:cNvSpPr txBox="1"/>
              <p:nvPr/>
            </p:nvSpPr>
            <p:spPr>
              <a:xfrm>
                <a:off x="8046880" y="5061959"/>
                <a:ext cx="123776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u="sng" dirty="0" smtClean="0"/>
                  <a:t>Toe Out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/>
                        </a:rPr>
                        <m:t>8</m:t>
                      </m:r>
                      <m:r>
                        <a:rPr lang="en-US" i="1" dirty="0">
                          <a:latin typeface="Cambria Math"/>
                        </a:rPr>
                        <m:t>.</m:t>
                      </m:r>
                      <m:r>
                        <a:rPr lang="en-US" b="0" i="1" dirty="0" smtClean="0">
                          <a:latin typeface="Cambria Math"/>
                        </a:rPr>
                        <m:t>0</m:t>
                      </m:r>
                      <m:r>
                        <a:rPr lang="en-US" i="1" dirty="0">
                          <a:latin typeface="Cambria Math"/>
                          <a:ea typeface="Cambria Math"/>
                        </a:rPr>
                        <m:t>°</m:t>
                      </m:r>
                    </m:oMath>
                  </m:oMathPara>
                </a14:m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B050"/>
                          </a:solidFill>
                          <a:latin typeface="Cambria Math"/>
                        </a:rPr>
                        <m:t>8.0</m:t>
                      </m:r>
                      <m:r>
                        <a:rPr lang="en-US" i="1" dirty="0">
                          <a:solidFill>
                            <a:srgbClr val="00B050"/>
                          </a:solidFill>
                          <a:latin typeface="Cambria Math"/>
                          <a:ea typeface="Cambria Math"/>
                        </a:rPr>
                        <m:t>°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6880" y="5061959"/>
                <a:ext cx="1237767" cy="923330"/>
              </a:xfrm>
              <a:prstGeom prst="rect">
                <a:avLst/>
              </a:prstGeom>
              <a:blipFill rotWithShape="1">
                <a:blip r:embed="rId5"/>
                <a:stretch>
                  <a:fillRect t="-3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TextBox 65"/>
          <p:cNvSpPr txBox="1"/>
          <p:nvPr/>
        </p:nvSpPr>
        <p:spPr>
          <a:xfrm>
            <a:off x="7836526" y="3555687"/>
            <a:ext cx="17556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A/P Symmetry Index</a:t>
            </a:r>
          </a:p>
          <a:p>
            <a:pPr algn="ctr"/>
            <a:r>
              <a:rPr lang="en-US" dirty="0" smtClean="0"/>
              <a:t>1</a:t>
            </a:r>
          </a:p>
          <a:p>
            <a:pPr algn="ctr"/>
            <a:r>
              <a:rPr lang="en-US" dirty="0" smtClean="0">
                <a:solidFill>
                  <a:srgbClr val="00B050"/>
                </a:solidFill>
              </a:rPr>
              <a:t>0.98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67" name="Picture 66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614" y="2278841"/>
            <a:ext cx="3988435" cy="1276846"/>
          </a:xfrm>
          <a:prstGeom prst="rect">
            <a:avLst/>
          </a:prstGeom>
          <a:noFill/>
        </p:spPr>
      </p:pic>
      <p:sp>
        <p:nvSpPr>
          <p:cNvPr id="68" name="TextBox 67"/>
          <p:cNvSpPr txBox="1"/>
          <p:nvPr/>
        </p:nvSpPr>
        <p:spPr>
          <a:xfrm>
            <a:off x="9832966" y="3559658"/>
            <a:ext cx="17556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M/L Symmetry Index</a:t>
            </a:r>
          </a:p>
          <a:p>
            <a:pPr algn="ctr"/>
            <a:r>
              <a:rPr lang="en-US" dirty="0" smtClean="0"/>
              <a:t>1</a:t>
            </a:r>
          </a:p>
          <a:p>
            <a:pPr algn="ctr"/>
            <a:r>
              <a:rPr lang="en-US" dirty="0" smtClean="0">
                <a:solidFill>
                  <a:srgbClr val="00B050"/>
                </a:solidFill>
              </a:rPr>
              <a:t>0.99</a:t>
            </a:r>
            <a:endParaRPr lang="en-US" dirty="0">
              <a:solidFill>
                <a:srgbClr val="00B050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0154089" y="4931465"/>
            <a:ext cx="1133357" cy="1166362"/>
            <a:chOff x="10154089" y="4931465"/>
            <a:chExt cx="1133357" cy="1166362"/>
          </a:xfrm>
        </p:grpSpPr>
        <p:grpSp>
          <p:nvGrpSpPr>
            <p:cNvPr id="70" name="Group 69"/>
            <p:cNvGrpSpPr/>
            <p:nvPr/>
          </p:nvGrpSpPr>
          <p:grpSpPr>
            <a:xfrm>
              <a:off x="10726725" y="4931465"/>
              <a:ext cx="560721" cy="1152349"/>
              <a:chOff x="7226303" y="13260"/>
              <a:chExt cx="3104248" cy="6379646"/>
            </a:xfrm>
          </p:grpSpPr>
          <p:sp>
            <p:nvSpPr>
              <p:cNvPr id="81" name="TextBox 80"/>
              <p:cNvSpPr txBox="1"/>
              <p:nvPr/>
            </p:nvSpPr>
            <p:spPr>
              <a:xfrm>
                <a:off x="7937656" y="13260"/>
                <a:ext cx="1048141" cy="6463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 smtClean="0"/>
                  <a:t>·</a:t>
                </a:r>
                <a:endParaRPr lang="en-US" sz="3600" dirty="0"/>
              </a:p>
            </p:txBody>
          </p:sp>
          <p:cxnSp>
            <p:nvCxnSpPr>
              <p:cNvPr id="82" name="Straight Connector 81"/>
              <p:cNvCxnSpPr/>
              <p:nvPr/>
            </p:nvCxnSpPr>
            <p:spPr>
              <a:xfrm>
                <a:off x="7226303" y="1904056"/>
                <a:ext cx="3103242" cy="11286"/>
              </a:xfrm>
              <a:prstGeom prst="line">
                <a:avLst/>
              </a:prstGeom>
              <a:ln w="158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 rot="588019" flipH="1" flipV="1">
                <a:off x="8228565" y="748874"/>
                <a:ext cx="984658" cy="5644032"/>
              </a:xfrm>
              <a:prstGeom prst="line">
                <a:avLst/>
              </a:prstGeom>
              <a:ln w="158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Freeform 83"/>
              <p:cNvSpPr/>
              <p:nvPr/>
            </p:nvSpPr>
            <p:spPr>
              <a:xfrm>
                <a:off x="7878940" y="2491152"/>
                <a:ext cx="233051" cy="756650"/>
              </a:xfrm>
              <a:custGeom>
                <a:avLst/>
                <a:gdLst>
                  <a:gd name="connsiteX0" fmla="*/ 0 w 198120"/>
                  <a:gd name="connsiteY0" fmla="*/ 0 h 762000"/>
                  <a:gd name="connsiteX1" fmla="*/ 129540 w 198120"/>
                  <a:gd name="connsiteY1" fmla="*/ 480060 h 762000"/>
                  <a:gd name="connsiteX2" fmla="*/ 198120 w 198120"/>
                  <a:gd name="connsiteY2" fmla="*/ 762000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8120" h="762000">
                    <a:moveTo>
                      <a:pt x="0" y="0"/>
                    </a:moveTo>
                    <a:cubicBezTo>
                      <a:pt x="48260" y="176530"/>
                      <a:pt x="96520" y="353060"/>
                      <a:pt x="129540" y="480060"/>
                    </a:cubicBezTo>
                    <a:cubicBezTo>
                      <a:pt x="162560" y="607060"/>
                      <a:pt x="180340" y="684530"/>
                      <a:pt x="198120" y="76200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Freeform 84"/>
              <p:cNvSpPr/>
              <p:nvPr/>
            </p:nvSpPr>
            <p:spPr>
              <a:xfrm>
                <a:off x="8248352" y="5354857"/>
                <a:ext cx="460791" cy="978667"/>
              </a:xfrm>
              <a:custGeom>
                <a:avLst/>
                <a:gdLst>
                  <a:gd name="connsiteX0" fmla="*/ 503487 w 503487"/>
                  <a:gd name="connsiteY0" fmla="*/ 1041400 h 1043936"/>
                  <a:gd name="connsiteX1" fmla="*/ 185987 w 503487"/>
                  <a:gd name="connsiteY1" fmla="*/ 965200 h 1043936"/>
                  <a:gd name="connsiteX2" fmla="*/ 8187 w 503487"/>
                  <a:gd name="connsiteY2" fmla="*/ 520700 h 1043936"/>
                  <a:gd name="connsiteX3" fmla="*/ 46287 w 503487"/>
                  <a:gd name="connsiteY3" fmla="*/ 0 h 10439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3487" h="1043936">
                    <a:moveTo>
                      <a:pt x="503487" y="1041400"/>
                    </a:moveTo>
                    <a:cubicBezTo>
                      <a:pt x="386012" y="1046691"/>
                      <a:pt x="268537" y="1051983"/>
                      <a:pt x="185987" y="965200"/>
                    </a:cubicBezTo>
                    <a:cubicBezTo>
                      <a:pt x="103437" y="878417"/>
                      <a:pt x="31470" y="681567"/>
                      <a:pt x="8187" y="520700"/>
                    </a:cubicBezTo>
                    <a:cubicBezTo>
                      <a:pt x="-15096" y="359833"/>
                      <a:pt x="15595" y="179916"/>
                      <a:pt x="46287" y="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Freeform 85"/>
              <p:cNvSpPr/>
              <p:nvPr/>
            </p:nvSpPr>
            <p:spPr>
              <a:xfrm>
                <a:off x="8104321" y="3244524"/>
                <a:ext cx="192025" cy="2119263"/>
              </a:xfrm>
              <a:custGeom>
                <a:avLst/>
                <a:gdLst>
                  <a:gd name="connsiteX0" fmla="*/ 0 w 204832"/>
                  <a:gd name="connsiteY0" fmla="*/ 0 h 2260600"/>
                  <a:gd name="connsiteX1" fmla="*/ 76200 w 204832"/>
                  <a:gd name="connsiteY1" fmla="*/ 406400 h 2260600"/>
                  <a:gd name="connsiteX2" fmla="*/ 19050 w 204832"/>
                  <a:gd name="connsiteY2" fmla="*/ 1352550 h 2260600"/>
                  <a:gd name="connsiteX3" fmla="*/ 184150 w 204832"/>
                  <a:gd name="connsiteY3" fmla="*/ 2057400 h 2260600"/>
                  <a:gd name="connsiteX4" fmla="*/ 196850 w 204832"/>
                  <a:gd name="connsiteY4" fmla="*/ 2260600 h 2260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4832" h="2260600">
                    <a:moveTo>
                      <a:pt x="0" y="0"/>
                    </a:moveTo>
                    <a:cubicBezTo>
                      <a:pt x="36512" y="90487"/>
                      <a:pt x="73025" y="180975"/>
                      <a:pt x="76200" y="406400"/>
                    </a:cubicBezTo>
                    <a:cubicBezTo>
                      <a:pt x="79375" y="631825"/>
                      <a:pt x="1058" y="1077383"/>
                      <a:pt x="19050" y="1352550"/>
                    </a:cubicBezTo>
                    <a:cubicBezTo>
                      <a:pt x="37042" y="1627717"/>
                      <a:pt x="154517" y="1906058"/>
                      <a:pt x="184150" y="2057400"/>
                    </a:cubicBezTo>
                    <a:cubicBezTo>
                      <a:pt x="213783" y="2208742"/>
                      <a:pt x="205316" y="2234671"/>
                      <a:pt x="196850" y="226060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Freeform 86"/>
              <p:cNvSpPr/>
              <p:nvPr/>
            </p:nvSpPr>
            <p:spPr>
              <a:xfrm>
                <a:off x="7789350" y="978363"/>
                <a:ext cx="1954423" cy="1864929"/>
              </a:xfrm>
              <a:custGeom>
                <a:avLst/>
                <a:gdLst>
                  <a:gd name="connsiteX0" fmla="*/ 95946 w 2084766"/>
                  <a:gd name="connsiteY0" fmla="*/ 1608305 h 1989305"/>
                  <a:gd name="connsiteX1" fmla="*/ 27366 w 2084766"/>
                  <a:gd name="connsiteY1" fmla="*/ 1303505 h 1989305"/>
                  <a:gd name="connsiteX2" fmla="*/ 4506 w 2084766"/>
                  <a:gd name="connsiteY2" fmla="*/ 930125 h 1989305"/>
                  <a:gd name="connsiteX3" fmla="*/ 111186 w 2084766"/>
                  <a:gd name="connsiteY3" fmla="*/ 564365 h 1989305"/>
                  <a:gd name="connsiteX4" fmla="*/ 347406 w 2084766"/>
                  <a:gd name="connsiteY4" fmla="*/ 282425 h 1989305"/>
                  <a:gd name="connsiteX5" fmla="*/ 659826 w 2084766"/>
                  <a:gd name="connsiteY5" fmla="*/ 99545 h 1989305"/>
                  <a:gd name="connsiteX6" fmla="*/ 1094166 w 2084766"/>
                  <a:gd name="connsiteY6" fmla="*/ 485 h 1989305"/>
                  <a:gd name="connsiteX7" fmla="*/ 1452306 w 2084766"/>
                  <a:gd name="connsiteY7" fmla="*/ 69065 h 1989305"/>
                  <a:gd name="connsiteX8" fmla="*/ 1665666 w 2084766"/>
                  <a:gd name="connsiteY8" fmla="*/ 229085 h 1989305"/>
                  <a:gd name="connsiteX9" fmla="*/ 1749486 w 2084766"/>
                  <a:gd name="connsiteY9" fmla="*/ 358625 h 1989305"/>
                  <a:gd name="connsiteX10" fmla="*/ 1840926 w 2084766"/>
                  <a:gd name="connsiteY10" fmla="*/ 556745 h 1989305"/>
                  <a:gd name="connsiteX11" fmla="*/ 1939986 w 2084766"/>
                  <a:gd name="connsiteY11" fmla="*/ 960605 h 1989305"/>
                  <a:gd name="connsiteX12" fmla="*/ 1978086 w 2084766"/>
                  <a:gd name="connsiteY12" fmla="*/ 1341605 h 1989305"/>
                  <a:gd name="connsiteX13" fmla="*/ 2084766 w 2084766"/>
                  <a:gd name="connsiteY13" fmla="*/ 1989305 h 19893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084766" h="1989305">
                    <a:moveTo>
                      <a:pt x="95946" y="1608305"/>
                    </a:moveTo>
                    <a:cubicBezTo>
                      <a:pt x="69276" y="1512420"/>
                      <a:pt x="42606" y="1416535"/>
                      <a:pt x="27366" y="1303505"/>
                    </a:cubicBezTo>
                    <a:cubicBezTo>
                      <a:pt x="12126" y="1190475"/>
                      <a:pt x="-9464" y="1053315"/>
                      <a:pt x="4506" y="930125"/>
                    </a:cubicBezTo>
                    <a:cubicBezTo>
                      <a:pt x="18476" y="806935"/>
                      <a:pt x="54036" y="672315"/>
                      <a:pt x="111186" y="564365"/>
                    </a:cubicBezTo>
                    <a:cubicBezTo>
                      <a:pt x="168336" y="456415"/>
                      <a:pt x="255966" y="359895"/>
                      <a:pt x="347406" y="282425"/>
                    </a:cubicBezTo>
                    <a:cubicBezTo>
                      <a:pt x="438846" y="204955"/>
                      <a:pt x="535366" y="146535"/>
                      <a:pt x="659826" y="99545"/>
                    </a:cubicBezTo>
                    <a:cubicBezTo>
                      <a:pt x="784286" y="52555"/>
                      <a:pt x="962086" y="5565"/>
                      <a:pt x="1094166" y="485"/>
                    </a:cubicBezTo>
                    <a:cubicBezTo>
                      <a:pt x="1226246" y="-4595"/>
                      <a:pt x="1357056" y="30965"/>
                      <a:pt x="1452306" y="69065"/>
                    </a:cubicBezTo>
                    <a:cubicBezTo>
                      <a:pt x="1547556" y="107165"/>
                      <a:pt x="1616136" y="180825"/>
                      <a:pt x="1665666" y="229085"/>
                    </a:cubicBezTo>
                    <a:cubicBezTo>
                      <a:pt x="1715196" y="277345"/>
                      <a:pt x="1720276" y="304015"/>
                      <a:pt x="1749486" y="358625"/>
                    </a:cubicBezTo>
                    <a:cubicBezTo>
                      <a:pt x="1778696" y="413235"/>
                      <a:pt x="1809176" y="456415"/>
                      <a:pt x="1840926" y="556745"/>
                    </a:cubicBezTo>
                    <a:cubicBezTo>
                      <a:pt x="1872676" y="657075"/>
                      <a:pt x="1917126" y="829795"/>
                      <a:pt x="1939986" y="960605"/>
                    </a:cubicBezTo>
                    <a:cubicBezTo>
                      <a:pt x="1962846" y="1091415"/>
                      <a:pt x="1953956" y="1170155"/>
                      <a:pt x="1978086" y="1341605"/>
                    </a:cubicBezTo>
                    <a:cubicBezTo>
                      <a:pt x="2002216" y="1513055"/>
                      <a:pt x="2043491" y="1751180"/>
                      <a:pt x="2084766" y="1989305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Freeform 87"/>
              <p:cNvSpPr/>
              <p:nvPr/>
            </p:nvSpPr>
            <p:spPr>
              <a:xfrm>
                <a:off x="9750916" y="2857578"/>
                <a:ext cx="579635" cy="1915224"/>
              </a:xfrm>
              <a:custGeom>
                <a:avLst/>
                <a:gdLst>
                  <a:gd name="connsiteX0" fmla="*/ 0 w 617220"/>
                  <a:gd name="connsiteY0" fmla="*/ 0 h 2019300"/>
                  <a:gd name="connsiteX1" fmla="*/ 190500 w 617220"/>
                  <a:gd name="connsiteY1" fmla="*/ 525780 h 2019300"/>
                  <a:gd name="connsiteX2" fmla="*/ 449580 w 617220"/>
                  <a:gd name="connsiteY2" fmla="*/ 1181100 h 2019300"/>
                  <a:gd name="connsiteX3" fmla="*/ 579120 w 617220"/>
                  <a:gd name="connsiteY3" fmla="*/ 1638300 h 2019300"/>
                  <a:gd name="connsiteX4" fmla="*/ 617220 w 617220"/>
                  <a:gd name="connsiteY4" fmla="*/ 2019300 h 2019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7220" h="2019300">
                    <a:moveTo>
                      <a:pt x="0" y="0"/>
                    </a:moveTo>
                    <a:cubicBezTo>
                      <a:pt x="57785" y="164465"/>
                      <a:pt x="115570" y="328930"/>
                      <a:pt x="190500" y="525780"/>
                    </a:cubicBezTo>
                    <a:cubicBezTo>
                      <a:pt x="265430" y="722630"/>
                      <a:pt x="384810" y="995680"/>
                      <a:pt x="449580" y="1181100"/>
                    </a:cubicBezTo>
                    <a:cubicBezTo>
                      <a:pt x="514350" y="1366520"/>
                      <a:pt x="551180" y="1498600"/>
                      <a:pt x="579120" y="1638300"/>
                    </a:cubicBezTo>
                    <a:cubicBezTo>
                      <a:pt x="607060" y="1778000"/>
                      <a:pt x="612140" y="1898650"/>
                      <a:pt x="617220" y="201930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Freeform 88"/>
              <p:cNvSpPr/>
              <p:nvPr/>
            </p:nvSpPr>
            <p:spPr>
              <a:xfrm>
                <a:off x="8715094" y="4757771"/>
                <a:ext cx="1614451" cy="1571588"/>
              </a:xfrm>
              <a:custGeom>
                <a:avLst/>
                <a:gdLst>
                  <a:gd name="connsiteX0" fmla="*/ 0 w 1722120"/>
                  <a:gd name="connsiteY0" fmla="*/ 1676400 h 1676400"/>
                  <a:gd name="connsiteX1" fmla="*/ 205740 w 1722120"/>
                  <a:gd name="connsiteY1" fmla="*/ 1630680 h 1676400"/>
                  <a:gd name="connsiteX2" fmla="*/ 449580 w 1722120"/>
                  <a:gd name="connsiteY2" fmla="*/ 1516380 h 1676400"/>
                  <a:gd name="connsiteX3" fmla="*/ 777240 w 1722120"/>
                  <a:gd name="connsiteY3" fmla="*/ 1325880 h 1676400"/>
                  <a:gd name="connsiteX4" fmla="*/ 1318260 w 1722120"/>
                  <a:gd name="connsiteY4" fmla="*/ 967740 h 1676400"/>
                  <a:gd name="connsiteX5" fmla="*/ 1653540 w 1722120"/>
                  <a:gd name="connsiteY5" fmla="*/ 441960 h 1676400"/>
                  <a:gd name="connsiteX6" fmla="*/ 1722120 w 1722120"/>
                  <a:gd name="connsiteY6" fmla="*/ 0 h 1676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22120" h="1676400">
                    <a:moveTo>
                      <a:pt x="0" y="1676400"/>
                    </a:moveTo>
                    <a:cubicBezTo>
                      <a:pt x="65405" y="1666875"/>
                      <a:pt x="130810" y="1657350"/>
                      <a:pt x="205740" y="1630680"/>
                    </a:cubicBezTo>
                    <a:cubicBezTo>
                      <a:pt x="280670" y="1604010"/>
                      <a:pt x="354330" y="1567180"/>
                      <a:pt x="449580" y="1516380"/>
                    </a:cubicBezTo>
                    <a:cubicBezTo>
                      <a:pt x="544830" y="1465580"/>
                      <a:pt x="632460" y="1417320"/>
                      <a:pt x="777240" y="1325880"/>
                    </a:cubicBezTo>
                    <a:cubicBezTo>
                      <a:pt x="922020" y="1234440"/>
                      <a:pt x="1172210" y="1115060"/>
                      <a:pt x="1318260" y="967740"/>
                    </a:cubicBezTo>
                    <a:cubicBezTo>
                      <a:pt x="1464310" y="820420"/>
                      <a:pt x="1586230" y="603250"/>
                      <a:pt x="1653540" y="441960"/>
                    </a:cubicBezTo>
                    <a:cubicBezTo>
                      <a:pt x="1720850" y="280670"/>
                      <a:pt x="1721485" y="140335"/>
                      <a:pt x="1722120" y="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1" name="Group 70"/>
            <p:cNvGrpSpPr/>
            <p:nvPr/>
          </p:nvGrpSpPr>
          <p:grpSpPr>
            <a:xfrm flipH="1">
              <a:off x="10154089" y="4938709"/>
              <a:ext cx="566665" cy="1159118"/>
              <a:chOff x="7226303" y="73917"/>
              <a:chExt cx="3104248" cy="6417117"/>
            </a:xfrm>
          </p:grpSpPr>
          <p:sp>
            <p:nvSpPr>
              <p:cNvPr id="72" name="TextBox 71"/>
              <p:cNvSpPr txBox="1"/>
              <p:nvPr/>
            </p:nvSpPr>
            <p:spPr>
              <a:xfrm>
                <a:off x="8485720" y="73917"/>
                <a:ext cx="1048147" cy="6463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 smtClean="0"/>
                  <a:t>·</a:t>
                </a:r>
                <a:endParaRPr lang="en-US" sz="3600" dirty="0"/>
              </a:p>
            </p:txBody>
          </p:sp>
          <p:cxnSp>
            <p:nvCxnSpPr>
              <p:cNvPr id="73" name="Straight Connector 72"/>
              <p:cNvCxnSpPr/>
              <p:nvPr/>
            </p:nvCxnSpPr>
            <p:spPr>
              <a:xfrm>
                <a:off x="7226303" y="1904056"/>
                <a:ext cx="3103242" cy="11286"/>
              </a:xfrm>
              <a:prstGeom prst="line">
                <a:avLst/>
              </a:prstGeom>
              <a:ln w="158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 flipV="1">
                <a:off x="8715096" y="706252"/>
                <a:ext cx="1005" cy="5784782"/>
              </a:xfrm>
              <a:prstGeom prst="line">
                <a:avLst/>
              </a:prstGeom>
              <a:ln w="158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Freeform 74"/>
              <p:cNvSpPr/>
              <p:nvPr/>
            </p:nvSpPr>
            <p:spPr>
              <a:xfrm>
                <a:off x="7878940" y="2322409"/>
                <a:ext cx="233051" cy="756650"/>
              </a:xfrm>
              <a:custGeom>
                <a:avLst/>
                <a:gdLst>
                  <a:gd name="connsiteX0" fmla="*/ 0 w 198120"/>
                  <a:gd name="connsiteY0" fmla="*/ 0 h 762000"/>
                  <a:gd name="connsiteX1" fmla="*/ 129540 w 198120"/>
                  <a:gd name="connsiteY1" fmla="*/ 480060 h 762000"/>
                  <a:gd name="connsiteX2" fmla="*/ 198120 w 198120"/>
                  <a:gd name="connsiteY2" fmla="*/ 762000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8120" h="762000">
                    <a:moveTo>
                      <a:pt x="0" y="0"/>
                    </a:moveTo>
                    <a:cubicBezTo>
                      <a:pt x="48260" y="176530"/>
                      <a:pt x="96520" y="353060"/>
                      <a:pt x="129540" y="480060"/>
                    </a:cubicBezTo>
                    <a:cubicBezTo>
                      <a:pt x="162560" y="607060"/>
                      <a:pt x="180340" y="684530"/>
                      <a:pt x="198120" y="76200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Freeform 75"/>
              <p:cNvSpPr/>
              <p:nvPr/>
            </p:nvSpPr>
            <p:spPr>
              <a:xfrm>
                <a:off x="8248352" y="5354857"/>
                <a:ext cx="460791" cy="978667"/>
              </a:xfrm>
              <a:custGeom>
                <a:avLst/>
                <a:gdLst>
                  <a:gd name="connsiteX0" fmla="*/ 503487 w 503487"/>
                  <a:gd name="connsiteY0" fmla="*/ 1041400 h 1043936"/>
                  <a:gd name="connsiteX1" fmla="*/ 185987 w 503487"/>
                  <a:gd name="connsiteY1" fmla="*/ 965200 h 1043936"/>
                  <a:gd name="connsiteX2" fmla="*/ 8187 w 503487"/>
                  <a:gd name="connsiteY2" fmla="*/ 520700 h 1043936"/>
                  <a:gd name="connsiteX3" fmla="*/ 46287 w 503487"/>
                  <a:gd name="connsiteY3" fmla="*/ 0 h 10439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3487" h="1043936">
                    <a:moveTo>
                      <a:pt x="503487" y="1041400"/>
                    </a:moveTo>
                    <a:cubicBezTo>
                      <a:pt x="386012" y="1046691"/>
                      <a:pt x="268537" y="1051983"/>
                      <a:pt x="185987" y="965200"/>
                    </a:cubicBezTo>
                    <a:cubicBezTo>
                      <a:pt x="103437" y="878417"/>
                      <a:pt x="31470" y="681567"/>
                      <a:pt x="8187" y="520700"/>
                    </a:cubicBezTo>
                    <a:cubicBezTo>
                      <a:pt x="-15096" y="359833"/>
                      <a:pt x="15595" y="179916"/>
                      <a:pt x="46287" y="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Freeform 76"/>
              <p:cNvSpPr/>
              <p:nvPr/>
            </p:nvSpPr>
            <p:spPr>
              <a:xfrm>
                <a:off x="8104321" y="3244524"/>
                <a:ext cx="192025" cy="2119263"/>
              </a:xfrm>
              <a:custGeom>
                <a:avLst/>
                <a:gdLst>
                  <a:gd name="connsiteX0" fmla="*/ 0 w 204832"/>
                  <a:gd name="connsiteY0" fmla="*/ 0 h 2260600"/>
                  <a:gd name="connsiteX1" fmla="*/ 76200 w 204832"/>
                  <a:gd name="connsiteY1" fmla="*/ 406400 h 2260600"/>
                  <a:gd name="connsiteX2" fmla="*/ 19050 w 204832"/>
                  <a:gd name="connsiteY2" fmla="*/ 1352550 h 2260600"/>
                  <a:gd name="connsiteX3" fmla="*/ 184150 w 204832"/>
                  <a:gd name="connsiteY3" fmla="*/ 2057400 h 2260600"/>
                  <a:gd name="connsiteX4" fmla="*/ 196850 w 204832"/>
                  <a:gd name="connsiteY4" fmla="*/ 2260600 h 2260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4832" h="2260600">
                    <a:moveTo>
                      <a:pt x="0" y="0"/>
                    </a:moveTo>
                    <a:cubicBezTo>
                      <a:pt x="36512" y="90487"/>
                      <a:pt x="73025" y="180975"/>
                      <a:pt x="76200" y="406400"/>
                    </a:cubicBezTo>
                    <a:cubicBezTo>
                      <a:pt x="79375" y="631825"/>
                      <a:pt x="1058" y="1077383"/>
                      <a:pt x="19050" y="1352550"/>
                    </a:cubicBezTo>
                    <a:cubicBezTo>
                      <a:pt x="37042" y="1627717"/>
                      <a:pt x="154517" y="1906058"/>
                      <a:pt x="184150" y="2057400"/>
                    </a:cubicBezTo>
                    <a:cubicBezTo>
                      <a:pt x="213783" y="2208742"/>
                      <a:pt x="205316" y="2234671"/>
                      <a:pt x="196850" y="226060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Freeform 77"/>
              <p:cNvSpPr/>
              <p:nvPr/>
            </p:nvSpPr>
            <p:spPr>
              <a:xfrm>
                <a:off x="7789350" y="978363"/>
                <a:ext cx="1954423" cy="1864929"/>
              </a:xfrm>
              <a:custGeom>
                <a:avLst/>
                <a:gdLst>
                  <a:gd name="connsiteX0" fmla="*/ 95946 w 2084766"/>
                  <a:gd name="connsiteY0" fmla="*/ 1608305 h 1989305"/>
                  <a:gd name="connsiteX1" fmla="*/ 27366 w 2084766"/>
                  <a:gd name="connsiteY1" fmla="*/ 1303505 h 1989305"/>
                  <a:gd name="connsiteX2" fmla="*/ 4506 w 2084766"/>
                  <a:gd name="connsiteY2" fmla="*/ 930125 h 1989305"/>
                  <a:gd name="connsiteX3" fmla="*/ 111186 w 2084766"/>
                  <a:gd name="connsiteY3" fmla="*/ 564365 h 1989305"/>
                  <a:gd name="connsiteX4" fmla="*/ 347406 w 2084766"/>
                  <a:gd name="connsiteY4" fmla="*/ 282425 h 1989305"/>
                  <a:gd name="connsiteX5" fmla="*/ 659826 w 2084766"/>
                  <a:gd name="connsiteY5" fmla="*/ 99545 h 1989305"/>
                  <a:gd name="connsiteX6" fmla="*/ 1094166 w 2084766"/>
                  <a:gd name="connsiteY6" fmla="*/ 485 h 1989305"/>
                  <a:gd name="connsiteX7" fmla="*/ 1452306 w 2084766"/>
                  <a:gd name="connsiteY7" fmla="*/ 69065 h 1989305"/>
                  <a:gd name="connsiteX8" fmla="*/ 1665666 w 2084766"/>
                  <a:gd name="connsiteY8" fmla="*/ 229085 h 1989305"/>
                  <a:gd name="connsiteX9" fmla="*/ 1749486 w 2084766"/>
                  <a:gd name="connsiteY9" fmla="*/ 358625 h 1989305"/>
                  <a:gd name="connsiteX10" fmla="*/ 1840926 w 2084766"/>
                  <a:gd name="connsiteY10" fmla="*/ 556745 h 1989305"/>
                  <a:gd name="connsiteX11" fmla="*/ 1939986 w 2084766"/>
                  <a:gd name="connsiteY11" fmla="*/ 960605 h 1989305"/>
                  <a:gd name="connsiteX12" fmla="*/ 1978086 w 2084766"/>
                  <a:gd name="connsiteY12" fmla="*/ 1341605 h 1989305"/>
                  <a:gd name="connsiteX13" fmla="*/ 2084766 w 2084766"/>
                  <a:gd name="connsiteY13" fmla="*/ 1989305 h 19893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084766" h="1989305">
                    <a:moveTo>
                      <a:pt x="95946" y="1608305"/>
                    </a:moveTo>
                    <a:cubicBezTo>
                      <a:pt x="69276" y="1512420"/>
                      <a:pt x="42606" y="1416535"/>
                      <a:pt x="27366" y="1303505"/>
                    </a:cubicBezTo>
                    <a:cubicBezTo>
                      <a:pt x="12126" y="1190475"/>
                      <a:pt x="-9464" y="1053315"/>
                      <a:pt x="4506" y="930125"/>
                    </a:cubicBezTo>
                    <a:cubicBezTo>
                      <a:pt x="18476" y="806935"/>
                      <a:pt x="54036" y="672315"/>
                      <a:pt x="111186" y="564365"/>
                    </a:cubicBezTo>
                    <a:cubicBezTo>
                      <a:pt x="168336" y="456415"/>
                      <a:pt x="255966" y="359895"/>
                      <a:pt x="347406" y="282425"/>
                    </a:cubicBezTo>
                    <a:cubicBezTo>
                      <a:pt x="438846" y="204955"/>
                      <a:pt x="535366" y="146535"/>
                      <a:pt x="659826" y="99545"/>
                    </a:cubicBezTo>
                    <a:cubicBezTo>
                      <a:pt x="784286" y="52555"/>
                      <a:pt x="962086" y="5565"/>
                      <a:pt x="1094166" y="485"/>
                    </a:cubicBezTo>
                    <a:cubicBezTo>
                      <a:pt x="1226246" y="-4595"/>
                      <a:pt x="1357056" y="30965"/>
                      <a:pt x="1452306" y="69065"/>
                    </a:cubicBezTo>
                    <a:cubicBezTo>
                      <a:pt x="1547556" y="107165"/>
                      <a:pt x="1616136" y="180825"/>
                      <a:pt x="1665666" y="229085"/>
                    </a:cubicBezTo>
                    <a:cubicBezTo>
                      <a:pt x="1715196" y="277345"/>
                      <a:pt x="1720276" y="304015"/>
                      <a:pt x="1749486" y="358625"/>
                    </a:cubicBezTo>
                    <a:cubicBezTo>
                      <a:pt x="1778696" y="413235"/>
                      <a:pt x="1809176" y="456415"/>
                      <a:pt x="1840926" y="556745"/>
                    </a:cubicBezTo>
                    <a:cubicBezTo>
                      <a:pt x="1872676" y="657075"/>
                      <a:pt x="1917126" y="829795"/>
                      <a:pt x="1939986" y="960605"/>
                    </a:cubicBezTo>
                    <a:cubicBezTo>
                      <a:pt x="1962846" y="1091415"/>
                      <a:pt x="1953956" y="1170155"/>
                      <a:pt x="1978086" y="1341605"/>
                    </a:cubicBezTo>
                    <a:cubicBezTo>
                      <a:pt x="2002216" y="1513055"/>
                      <a:pt x="2043491" y="1751180"/>
                      <a:pt x="2084766" y="1989305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Freeform 78"/>
              <p:cNvSpPr/>
              <p:nvPr/>
            </p:nvSpPr>
            <p:spPr>
              <a:xfrm>
                <a:off x="9750916" y="2857578"/>
                <a:ext cx="579635" cy="1915224"/>
              </a:xfrm>
              <a:custGeom>
                <a:avLst/>
                <a:gdLst>
                  <a:gd name="connsiteX0" fmla="*/ 0 w 617220"/>
                  <a:gd name="connsiteY0" fmla="*/ 0 h 2019300"/>
                  <a:gd name="connsiteX1" fmla="*/ 190500 w 617220"/>
                  <a:gd name="connsiteY1" fmla="*/ 525780 h 2019300"/>
                  <a:gd name="connsiteX2" fmla="*/ 449580 w 617220"/>
                  <a:gd name="connsiteY2" fmla="*/ 1181100 h 2019300"/>
                  <a:gd name="connsiteX3" fmla="*/ 579120 w 617220"/>
                  <a:gd name="connsiteY3" fmla="*/ 1638300 h 2019300"/>
                  <a:gd name="connsiteX4" fmla="*/ 617220 w 617220"/>
                  <a:gd name="connsiteY4" fmla="*/ 2019300 h 2019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7220" h="2019300">
                    <a:moveTo>
                      <a:pt x="0" y="0"/>
                    </a:moveTo>
                    <a:cubicBezTo>
                      <a:pt x="57785" y="164465"/>
                      <a:pt x="115570" y="328930"/>
                      <a:pt x="190500" y="525780"/>
                    </a:cubicBezTo>
                    <a:cubicBezTo>
                      <a:pt x="265430" y="722630"/>
                      <a:pt x="384810" y="995680"/>
                      <a:pt x="449580" y="1181100"/>
                    </a:cubicBezTo>
                    <a:cubicBezTo>
                      <a:pt x="514350" y="1366520"/>
                      <a:pt x="551180" y="1498600"/>
                      <a:pt x="579120" y="1638300"/>
                    </a:cubicBezTo>
                    <a:cubicBezTo>
                      <a:pt x="607060" y="1778000"/>
                      <a:pt x="612140" y="1898650"/>
                      <a:pt x="617220" y="201930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Freeform 79"/>
              <p:cNvSpPr/>
              <p:nvPr/>
            </p:nvSpPr>
            <p:spPr>
              <a:xfrm>
                <a:off x="8715094" y="4757771"/>
                <a:ext cx="1614451" cy="1571588"/>
              </a:xfrm>
              <a:custGeom>
                <a:avLst/>
                <a:gdLst>
                  <a:gd name="connsiteX0" fmla="*/ 0 w 1722120"/>
                  <a:gd name="connsiteY0" fmla="*/ 1676400 h 1676400"/>
                  <a:gd name="connsiteX1" fmla="*/ 205740 w 1722120"/>
                  <a:gd name="connsiteY1" fmla="*/ 1630680 h 1676400"/>
                  <a:gd name="connsiteX2" fmla="*/ 449580 w 1722120"/>
                  <a:gd name="connsiteY2" fmla="*/ 1516380 h 1676400"/>
                  <a:gd name="connsiteX3" fmla="*/ 777240 w 1722120"/>
                  <a:gd name="connsiteY3" fmla="*/ 1325880 h 1676400"/>
                  <a:gd name="connsiteX4" fmla="*/ 1318260 w 1722120"/>
                  <a:gd name="connsiteY4" fmla="*/ 967740 h 1676400"/>
                  <a:gd name="connsiteX5" fmla="*/ 1653540 w 1722120"/>
                  <a:gd name="connsiteY5" fmla="*/ 441960 h 1676400"/>
                  <a:gd name="connsiteX6" fmla="*/ 1722120 w 1722120"/>
                  <a:gd name="connsiteY6" fmla="*/ 0 h 1676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22120" h="1676400">
                    <a:moveTo>
                      <a:pt x="0" y="1676400"/>
                    </a:moveTo>
                    <a:cubicBezTo>
                      <a:pt x="65405" y="1666875"/>
                      <a:pt x="130810" y="1657350"/>
                      <a:pt x="205740" y="1630680"/>
                    </a:cubicBezTo>
                    <a:cubicBezTo>
                      <a:pt x="280670" y="1604010"/>
                      <a:pt x="354330" y="1567180"/>
                      <a:pt x="449580" y="1516380"/>
                    </a:cubicBezTo>
                    <a:cubicBezTo>
                      <a:pt x="544830" y="1465580"/>
                      <a:pt x="632460" y="1417320"/>
                      <a:pt x="777240" y="1325880"/>
                    </a:cubicBezTo>
                    <a:cubicBezTo>
                      <a:pt x="922020" y="1234440"/>
                      <a:pt x="1172210" y="1115060"/>
                      <a:pt x="1318260" y="967740"/>
                    </a:cubicBezTo>
                    <a:cubicBezTo>
                      <a:pt x="1464310" y="820420"/>
                      <a:pt x="1586230" y="603250"/>
                      <a:pt x="1653540" y="441960"/>
                    </a:cubicBezTo>
                    <a:cubicBezTo>
                      <a:pt x="1720850" y="280670"/>
                      <a:pt x="1721485" y="140335"/>
                      <a:pt x="1722120" y="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0624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7816517" y="1222872"/>
            <a:ext cx="583894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9860514"/>
              </p:ext>
            </p:extLst>
          </p:nvPr>
        </p:nvGraphicFramePr>
        <p:xfrm>
          <a:off x="4305684" y="1729632"/>
          <a:ext cx="2846956" cy="29516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3008"/>
                <a:gridCol w="2197388"/>
                <a:gridCol w="208280"/>
                <a:gridCol w="208280"/>
              </a:tblGrid>
              <a:tr h="391331"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Report Options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043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6072"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Patient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/>
                        <a:t>Profile:</a:t>
                      </a:r>
                      <a:endParaRPr lang="en-US" baseline="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6892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 smtClean="0">
                        <a:sym typeface="Wingdings" panose="05000000000000000000" pitchFamily="2" charset="2"/>
                      </a:endParaRPr>
                    </a:p>
                    <a:p>
                      <a:r>
                        <a:rPr lang="en-US" dirty="0" smtClean="0"/>
                        <a:t>Alignment</a:t>
                      </a:r>
                      <a:r>
                        <a:rPr lang="en-US" baseline="0" dirty="0" smtClean="0"/>
                        <a:t> Data:</a:t>
                      </a:r>
                    </a:p>
                    <a:p>
                      <a:r>
                        <a:rPr lang="en-US" baseline="0" dirty="0" smtClean="0"/>
                        <a:t>     Overview</a:t>
                      </a:r>
                    </a:p>
                    <a:p>
                      <a:r>
                        <a:rPr lang="en-US" baseline="0" dirty="0" smtClean="0"/>
                        <a:t>     Static</a:t>
                      </a:r>
                    </a:p>
                    <a:p>
                      <a:r>
                        <a:rPr lang="en-US" baseline="0" dirty="0" smtClean="0"/>
                        <a:t>     Dynamic</a:t>
                      </a:r>
                    </a:p>
                    <a:p>
                      <a:r>
                        <a:rPr lang="en-US" baseline="0" dirty="0" smtClean="0"/>
                        <a:t>     Include all trials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62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650740" y="3277210"/>
            <a:ext cx="119062" cy="10078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650740" y="3543909"/>
            <a:ext cx="119062" cy="10078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650740" y="3823310"/>
            <a:ext cx="119062" cy="10078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 descr="Image result for text checkmar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5851" y="3225863"/>
            <a:ext cx="139463" cy="132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Image result for text checkmar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5851" y="3492563"/>
            <a:ext cx="139463" cy="132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Image result for text checkmar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9026" y="3771963"/>
            <a:ext cx="139463" cy="132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6650740" y="4090264"/>
            <a:ext cx="119062" cy="10078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 descr="Image result for text checkmar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9026" y="4038917"/>
            <a:ext cx="139463" cy="132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6650740" y="2550770"/>
            <a:ext cx="119062" cy="10078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Image result for text checkmar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9026" y="2499423"/>
            <a:ext cx="139463" cy="132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ounded Rectangle 14"/>
          <p:cNvSpPr/>
          <p:nvPr/>
        </p:nvSpPr>
        <p:spPr>
          <a:xfrm>
            <a:off x="4869687" y="4822505"/>
            <a:ext cx="1799339" cy="376226"/>
          </a:xfrm>
          <a:prstGeom prst="roundRect">
            <a:avLst/>
          </a:prstGeom>
          <a:solidFill>
            <a:srgbClr val="A9D18E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699494" y="4816895"/>
            <a:ext cx="2120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Generate Report</a:t>
            </a:r>
            <a:endParaRPr lang="en-US" dirty="0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7674" y1="46377" x2="47674" y2="46377"/>
                        <a14:foregroundMark x1="55814" y1="56522" x2="55814" y2="565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230" y="1767840"/>
            <a:ext cx="446514" cy="35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086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53143"/>
            <a:ext cx="12192000" cy="66130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797879" y="799130"/>
            <a:ext cx="2596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  Begin New Alignment</a:t>
            </a:r>
            <a:endParaRPr lang="en-US" dirty="0"/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9325" y="1648850"/>
            <a:ext cx="5213350" cy="3246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7674" y1="46377" x2="47674" y2="46377"/>
                        <a14:foregroundMark x1="55814" y1="56522" x2="55814" y2="565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631" y="1713673"/>
            <a:ext cx="492245" cy="394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" descr="Image result for text checkmark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8380" y="2862579"/>
            <a:ext cx="139463" cy="132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ounded Rectangle 13"/>
          <p:cNvSpPr/>
          <p:nvPr/>
        </p:nvSpPr>
        <p:spPr>
          <a:xfrm>
            <a:off x="5433986" y="4940604"/>
            <a:ext cx="1799339" cy="376226"/>
          </a:xfrm>
          <a:prstGeom prst="roundRect">
            <a:avLst/>
          </a:prstGeom>
          <a:solidFill>
            <a:srgbClr val="A9D18E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273188" y="4947498"/>
            <a:ext cx="2120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Begin Alignment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3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9325" y="1648850"/>
            <a:ext cx="5213350" cy="3246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0" y="653143"/>
            <a:ext cx="12192000" cy="66130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797879" y="799130"/>
            <a:ext cx="2596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  Begin New Alignment</a:t>
            </a:r>
            <a:endParaRPr lang="en-US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7674" y1="46377" x2="47674" y2="46377"/>
                        <a14:foregroundMark x1="55814" y1="56522" x2="55814" y2="565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631" y="1713673"/>
            <a:ext cx="492245" cy="394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802" b="94895" l="3377" r="96104">
                        <a14:foregroundMark x1="83117" y1="35135" x2="76104" y2="45946"/>
                        <a14:foregroundMark x1="86364" y1="67267" x2="73636" y2="654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463" y="1990089"/>
            <a:ext cx="2262187" cy="978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 descr="Image result for text checkmark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8380" y="2862579"/>
            <a:ext cx="139463" cy="132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ounded Rectangle 14"/>
          <p:cNvSpPr/>
          <p:nvPr/>
        </p:nvSpPr>
        <p:spPr>
          <a:xfrm>
            <a:off x="5433986" y="4940604"/>
            <a:ext cx="1799339" cy="376226"/>
          </a:xfrm>
          <a:prstGeom prst="roundRect">
            <a:avLst/>
          </a:prstGeom>
          <a:solidFill>
            <a:srgbClr val="A9D18E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273188" y="4947498"/>
            <a:ext cx="2120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Begin Alignment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338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53143"/>
            <a:ext cx="12192000" cy="6613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0375900" y="870696"/>
            <a:ext cx="647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help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7406541"/>
              </p:ext>
            </p:extLst>
          </p:nvPr>
        </p:nvGraphicFramePr>
        <p:xfrm>
          <a:off x="3477009" y="1769726"/>
          <a:ext cx="5237982" cy="45061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3544"/>
                <a:gridCol w="2373316"/>
                <a:gridCol w="2377578"/>
                <a:gridCol w="243544"/>
              </a:tblGrid>
              <a:tr h="391331"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Patient Profile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043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6072"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Patient</a:t>
                      </a:r>
                      <a:r>
                        <a:rPr lang="en-US" baseline="0" dirty="0" smtClean="0"/>
                        <a:t> Name: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 Alan</a:t>
                      </a:r>
                      <a:r>
                        <a:rPr lang="en-US" sz="1600" baseline="0" dirty="0" smtClean="0"/>
                        <a:t> Mint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6892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Injury</a:t>
                      </a:r>
                      <a:r>
                        <a:rPr lang="en-US" baseline="0" dirty="0" smtClean="0"/>
                        <a:t> type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Date of Birth</a:t>
                      </a:r>
                    </a:p>
                    <a:p>
                      <a:r>
                        <a:rPr lang="en-US" dirty="0" smtClean="0"/>
                        <a:t>Weight</a:t>
                      </a:r>
                    </a:p>
                    <a:p>
                      <a:r>
                        <a:rPr lang="en-US" dirty="0" smtClean="0"/>
                        <a:t>Prosthetic Information:</a:t>
                      </a:r>
                    </a:p>
                    <a:p>
                      <a:r>
                        <a:rPr lang="en-US" dirty="0" smtClean="0"/>
                        <a:t>     Manufacturer</a:t>
                      </a:r>
                    </a:p>
                    <a:p>
                      <a:r>
                        <a:rPr lang="en-US" dirty="0" smtClean="0"/>
                        <a:t>     Length</a:t>
                      </a:r>
                    </a:p>
                    <a:p>
                      <a:r>
                        <a:rPr lang="en-US" dirty="0" smtClean="0"/>
                        <a:t>     Position</a:t>
                      </a:r>
                    </a:p>
                    <a:p>
                      <a:r>
                        <a:rPr lang="en-US" dirty="0" smtClean="0"/>
                        <a:t>     Liner</a:t>
                      </a:r>
                    </a:p>
                    <a:p>
                      <a:r>
                        <a:rPr lang="en-US" dirty="0" smtClean="0"/>
                        <a:t>     Notes</a:t>
                      </a:r>
                    </a:p>
                    <a:p>
                      <a:endParaRPr lang="en-US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r>
                        <a:rPr lang="en-US" sz="1600" dirty="0" smtClean="0"/>
                        <a:t>Please Choose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62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6137273" y="2461777"/>
            <a:ext cx="2240757" cy="3168827"/>
            <a:chOff x="5734049" y="1714500"/>
            <a:chExt cx="2240757" cy="3168827"/>
          </a:xfrm>
        </p:grpSpPr>
        <p:sp>
          <p:nvSpPr>
            <p:cNvPr id="8" name="Rounded Rectangle 7"/>
            <p:cNvSpPr/>
            <p:nvPr/>
          </p:nvSpPr>
          <p:spPr>
            <a:xfrm>
              <a:off x="5745956" y="2112168"/>
              <a:ext cx="2228850" cy="261938"/>
            </a:xfrm>
            <a:prstGeom prst="round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Isosceles Triangle 8"/>
            <p:cNvSpPr/>
            <p:nvPr/>
          </p:nvSpPr>
          <p:spPr>
            <a:xfrm rot="10800000">
              <a:off x="7698580" y="2190749"/>
              <a:ext cx="171450" cy="104775"/>
            </a:xfrm>
            <a:prstGeom prst="triangl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5743574" y="1714500"/>
              <a:ext cx="2228850" cy="285750"/>
            </a:xfrm>
            <a:prstGeom prst="round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734049" y="2638425"/>
              <a:ext cx="2228850" cy="285750"/>
            </a:xfrm>
            <a:prstGeom prst="round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736430" y="2965115"/>
              <a:ext cx="2228850" cy="285750"/>
            </a:xfrm>
            <a:prstGeom prst="round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734049" y="3462383"/>
              <a:ext cx="2228850" cy="239937"/>
            </a:xfrm>
            <a:prstGeom prst="round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5745956" y="3763056"/>
              <a:ext cx="2228850" cy="239937"/>
            </a:xfrm>
            <a:prstGeom prst="round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5734049" y="4047442"/>
              <a:ext cx="2228850" cy="239937"/>
            </a:xfrm>
            <a:prstGeom prst="round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745956" y="4348115"/>
              <a:ext cx="2228850" cy="239937"/>
            </a:xfrm>
            <a:prstGeom prst="round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5736431" y="4643390"/>
              <a:ext cx="2228850" cy="239937"/>
            </a:xfrm>
            <a:prstGeom prst="round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7674" y1="46377" x2="47674" y2="46377"/>
                        <a14:foregroundMark x1="55814" y1="56522" x2="55814" y2="565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7475" y="1765006"/>
            <a:ext cx="531557" cy="426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5100811" y="824529"/>
            <a:ext cx="16304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B050"/>
                </a:solidFill>
              </a:rPr>
              <a:t>Patient Profile</a:t>
            </a:r>
            <a:endParaRPr lang="en-US" sz="1600" b="1" dirty="0">
              <a:solidFill>
                <a:srgbClr val="00B050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9226265" y="869194"/>
            <a:ext cx="951626" cy="230300"/>
          </a:xfrm>
          <a:prstGeom prst="roundRect">
            <a:avLst/>
          </a:prstGeom>
          <a:solidFill>
            <a:srgbClr val="A9D18E"/>
          </a:solidFill>
          <a:ln w="31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9048986" y="826794"/>
            <a:ext cx="1333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Proceed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2141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53143"/>
            <a:ext cx="12192000" cy="6613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100811" y="824529"/>
            <a:ext cx="1630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Patient Profile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375900" y="870696"/>
            <a:ext cx="647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help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410738"/>
              </p:ext>
            </p:extLst>
          </p:nvPr>
        </p:nvGraphicFramePr>
        <p:xfrm>
          <a:off x="3477009" y="1769726"/>
          <a:ext cx="5237982" cy="45061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3544"/>
                <a:gridCol w="2373316"/>
                <a:gridCol w="2377578"/>
                <a:gridCol w="243544"/>
              </a:tblGrid>
              <a:tr h="391331"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Patient Profile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043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6072"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Patient</a:t>
                      </a:r>
                      <a:r>
                        <a:rPr lang="en-US" baseline="0" dirty="0" smtClean="0"/>
                        <a:t> Name: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 Alan</a:t>
                      </a:r>
                      <a:r>
                        <a:rPr lang="en-US" sz="1600" baseline="0" dirty="0" smtClean="0"/>
                        <a:t> Mint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6892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Injury</a:t>
                      </a:r>
                      <a:r>
                        <a:rPr lang="en-US" baseline="0" dirty="0" smtClean="0"/>
                        <a:t> type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Date of Birth</a:t>
                      </a:r>
                    </a:p>
                    <a:p>
                      <a:r>
                        <a:rPr lang="en-US" dirty="0" smtClean="0"/>
                        <a:t>Weight</a:t>
                      </a:r>
                    </a:p>
                    <a:p>
                      <a:r>
                        <a:rPr lang="en-US" dirty="0" smtClean="0"/>
                        <a:t>Prosthetic Information:</a:t>
                      </a:r>
                    </a:p>
                    <a:p>
                      <a:r>
                        <a:rPr lang="en-US" dirty="0" smtClean="0"/>
                        <a:t>     Manufacturer</a:t>
                      </a:r>
                    </a:p>
                    <a:p>
                      <a:r>
                        <a:rPr lang="en-US" dirty="0" smtClean="0"/>
                        <a:t>     Length</a:t>
                      </a:r>
                    </a:p>
                    <a:p>
                      <a:r>
                        <a:rPr lang="en-US" dirty="0" smtClean="0"/>
                        <a:t>     Position</a:t>
                      </a:r>
                    </a:p>
                    <a:p>
                      <a:r>
                        <a:rPr lang="en-US" dirty="0" smtClean="0"/>
                        <a:t>     Liner</a:t>
                      </a:r>
                    </a:p>
                    <a:p>
                      <a:r>
                        <a:rPr lang="en-US" dirty="0" smtClean="0"/>
                        <a:t>     Notes</a:t>
                      </a:r>
                    </a:p>
                    <a:p>
                      <a:endParaRPr lang="en-US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r>
                        <a:rPr lang="en-US" sz="1600" dirty="0" smtClean="0"/>
                        <a:t>Please Choose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62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8" name="Rounded Rectangle 7"/>
          <p:cNvSpPr/>
          <p:nvPr/>
        </p:nvSpPr>
        <p:spPr>
          <a:xfrm>
            <a:off x="6149180" y="2859445"/>
            <a:ext cx="2228850" cy="261938"/>
          </a:xfrm>
          <a:prstGeom prst="round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/>
          <p:cNvSpPr/>
          <p:nvPr/>
        </p:nvSpPr>
        <p:spPr>
          <a:xfrm rot="10800000">
            <a:off x="8101804" y="2938026"/>
            <a:ext cx="171450" cy="104775"/>
          </a:xfrm>
          <a:prstGeom prst="triangle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6146798" y="2461777"/>
            <a:ext cx="2228850" cy="285750"/>
          </a:xfrm>
          <a:prstGeom prst="round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153943" y="3385702"/>
            <a:ext cx="2221706" cy="285750"/>
          </a:xfrm>
          <a:prstGeom prst="round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6153943" y="3712392"/>
            <a:ext cx="2221705" cy="285750"/>
          </a:xfrm>
          <a:prstGeom prst="round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6146799" y="4209660"/>
            <a:ext cx="2228850" cy="239937"/>
          </a:xfrm>
          <a:prstGeom prst="round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6153943" y="4510333"/>
            <a:ext cx="2228850" cy="239937"/>
          </a:xfrm>
          <a:prstGeom prst="round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6137273" y="4794719"/>
            <a:ext cx="2228850" cy="239937"/>
          </a:xfrm>
          <a:prstGeom prst="round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6149180" y="5095392"/>
            <a:ext cx="2228850" cy="239937"/>
          </a:xfrm>
          <a:prstGeom prst="round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6139655" y="5390667"/>
            <a:ext cx="2228850" cy="239937"/>
          </a:xfrm>
          <a:prstGeom prst="round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7674" y1="46377" x2="47674" y2="46377"/>
                        <a14:foregroundMark x1="55814" y1="56522" x2="55814" y2="565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7475" y="1765006"/>
            <a:ext cx="531557" cy="426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Round Same Side Corner Rectangle 19"/>
          <p:cNvSpPr/>
          <p:nvPr/>
        </p:nvSpPr>
        <p:spPr>
          <a:xfrm flipV="1">
            <a:off x="6153943" y="3137626"/>
            <a:ext cx="2221705" cy="1200329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188868" y="3136230"/>
            <a:ext cx="19986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Transtibial</a:t>
            </a:r>
          </a:p>
          <a:p>
            <a:r>
              <a:rPr lang="en-US" dirty="0"/>
              <a:t> </a:t>
            </a:r>
            <a:r>
              <a:rPr lang="en-US" dirty="0" smtClean="0"/>
              <a:t>Transfemoral</a:t>
            </a:r>
          </a:p>
          <a:p>
            <a:r>
              <a:rPr lang="en-US" dirty="0"/>
              <a:t> </a:t>
            </a:r>
            <a:r>
              <a:rPr lang="en-US" dirty="0" smtClean="0"/>
              <a:t>Dual Transtibial</a:t>
            </a:r>
          </a:p>
          <a:p>
            <a:r>
              <a:rPr lang="en-US" dirty="0"/>
              <a:t> </a:t>
            </a:r>
            <a:r>
              <a:rPr lang="en-US" dirty="0" smtClean="0"/>
              <a:t>Dual Transfemoral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9226265" y="869194"/>
            <a:ext cx="951626" cy="230300"/>
          </a:xfrm>
          <a:prstGeom prst="roundRect">
            <a:avLst/>
          </a:prstGeom>
          <a:solidFill>
            <a:srgbClr val="A9D18E"/>
          </a:solidFill>
          <a:ln w="31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9048986" y="826794"/>
            <a:ext cx="1333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Proceed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9193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53143"/>
            <a:ext cx="12192000" cy="6613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536415" y="804436"/>
            <a:ext cx="4171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Patient Profile &gt; </a:t>
            </a:r>
            <a:r>
              <a:rPr lang="en-US" b="1" dirty="0">
                <a:solidFill>
                  <a:srgbClr val="00B050"/>
                </a:solidFill>
              </a:rPr>
              <a:t>Alignment Initialization</a:t>
            </a:r>
            <a:endParaRPr lang="en-US" sz="1600" b="1" dirty="0">
              <a:solidFill>
                <a:srgbClr val="00B05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375900" y="870696"/>
            <a:ext cx="647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help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062" y="1751138"/>
            <a:ext cx="5857875" cy="3966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9226265" y="869194"/>
            <a:ext cx="951626" cy="230300"/>
          </a:xfrm>
          <a:prstGeom prst="roundRect">
            <a:avLst/>
          </a:prstGeom>
          <a:solidFill>
            <a:srgbClr val="A9D18E"/>
          </a:solidFill>
          <a:ln w="31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048986" y="826794"/>
            <a:ext cx="1333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Proceed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1616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53143"/>
            <a:ext cx="12192000" cy="6613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375900" y="883396"/>
            <a:ext cx="647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help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488" y="1916181"/>
            <a:ext cx="1948727" cy="3114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1959100" y="2100200"/>
            <a:ext cx="1875598" cy="2869852"/>
            <a:chOff x="1363232" y="480868"/>
            <a:chExt cx="3625818" cy="5547863"/>
          </a:xfrm>
        </p:grpSpPr>
        <p:grpSp>
          <p:nvGrpSpPr>
            <p:cNvPr id="7" name="Group 6"/>
            <p:cNvGrpSpPr/>
            <p:nvPr/>
          </p:nvGrpSpPr>
          <p:grpSpPr>
            <a:xfrm>
              <a:off x="1363232" y="480868"/>
              <a:ext cx="3378202" cy="5547863"/>
              <a:chOff x="2404146" y="616636"/>
              <a:chExt cx="3378202" cy="5547863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4690148" y="5301787"/>
                <a:ext cx="596900" cy="2413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4848897" y="3415837"/>
                <a:ext cx="279400" cy="2006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rapezoid 15"/>
              <p:cNvSpPr/>
              <p:nvPr/>
            </p:nvSpPr>
            <p:spPr>
              <a:xfrm>
                <a:off x="4690148" y="3161837"/>
                <a:ext cx="596900" cy="254000"/>
              </a:xfrm>
              <a:prstGeom prst="trapezoi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 16"/>
              <p:cNvSpPr/>
              <p:nvPr/>
            </p:nvSpPr>
            <p:spPr>
              <a:xfrm>
                <a:off x="3915447" y="5308137"/>
                <a:ext cx="920751" cy="292100"/>
              </a:xfrm>
              <a:custGeom>
                <a:avLst/>
                <a:gdLst>
                  <a:gd name="connsiteX0" fmla="*/ 920750 w 920750"/>
                  <a:gd name="connsiteY0" fmla="*/ 0 h 292100"/>
                  <a:gd name="connsiteX1" fmla="*/ 431800 w 920750"/>
                  <a:gd name="connsiteY1" fmla="*/ 69850 h 292100"/>
                  <a:gd name="connsiteX2" fmla="*/ 0 w 920750"/>
                  <a:gd name="connsiteY2" fmla="*/ 292100 h 292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20750" h="292100">
                    <a:moveTo>
                      <a:pt x="920750" y="0"/>
                    </a:moveTo>
                    <a:cubicBezTo>
                      <a:pt x="753004" y="10583"/>
                      <a:pt x="585258" y="21167"/>
                      <a:pt x="431800" y="69850"/>
                    </a:cubicBezTo>
                    <a:cubicBezTo>
                      <a:pt x="278342" y="118533"/>
                      <a:pt x="139171" y="205316"/>
                      <a:pt x="0" y="29210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Freeform 17"/>
              <p:cNvSpPr/>
              <p:nvPr/>
            </p:nvSpPr>
            <p:spPr>
              <a:xfrm>
                <a:off x="3197898" y="5600239"/>
                <a:ext cx="717551" cy="120819"/>
              </a:xfrm>
              <a:custGeom>
                <a:avLst/>
                <a:gdLst>
                  <a:gd name="connsiteX0" fmla="*/ 717550 w 717550"/>
                  <a:gd name="connsiteY0" fmla="*/ 0 h 120819"/>
                  <a:gd name="connsiteX1" fmla="*/ 266700 w 717550"/>
                  <a:gd name="connsiteY1" fmla="*/ 101600 h 120819"/>
                  <a:gd name="connsiteX2" fmla="*/ 0 w 717550"/>
                  <a:gd name="connsiteY2" fmla="*/ 120650 h 1208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17550" h="120819">
                    <a:moveTo>
                      <a:pt x="717550" y="0"/>
                    </a:moveTo>
                    <a:cubicBezTo>
                      <a:pt x="551921" y="40746"/>
                      <a:pt x="386292" y="81492"/>
                      <a:pt x="266700" y="101600"/>
                    </a:cubicBezTo>
                    <a:cubicBezTo>
                      <a:pt x="147108" y="121708"/>
                      <a:pt x="73554" y="121179"/>
                      <a:pt x="0" y="12065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Freeform 18"/>
              <p:cNvSpPr/>
              <p:nvPr/>
            </p:nvSpPr>
            <p:spPr>
              <a:xfrm>
                <a:off x="3003371" y="5720887"/>
                <a:ext cx="200877" cy="177800"/>
              </a:xfrm>
              <a:custGeom>
                <a:avLst/>
                <a:gdLst>
                  <a:gd name="connsiteX0" fmla="*/ 200877 w 200877"/>
                  <a:gd name="connsiteY0" fmla="*/ 0 h 177800"/>
                  <a:gd name="connsiteX1" fmla="*/ 10377 w 200877"/>
                  <a:gd name="connsiteY1" fmla="*/ 38100 h 177800"/>
                  <a:gd name="connsiteX2" fmla="*/ 42127 w 200877"/>
                  <a:gd name="connsiteY2" fmla="*/ 177800 h 177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877" h="177800">
                    <a:moveTo>
                      <a:pt x="200877" y="0"/>
                    </a:moveTo>
                    <a:cubicBezTo>
                      <a:pt x="118856" y="4233"/>
                      <a:pt x="36835" y="8467"/>
                      <a:pt x="10377" y="38100"/>
                    </a:cubicBezTo>
                    <a:cubicBezTo>
                      <a:pt x="-16081" y="67733"/>
                      <a:pt x="13023" y="122766"/>
                      <a:pt x="42127" y="17780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Freeform 19"/>
              <p:cNvSpPr/>
              <p:nvPr/>
            </p:nvSpPr>
            <p:spPr>
              <a:xfrm>
                <a:off x="3042323" y="5892339"/>
                <a:ext cx="663575" cy="269875"/>
              </a:xfrm>
              <a:custGeom>
                <a:avLst/>
                <a:gdLst>
                  <a:gd name="connsiteX0" fmla="*/ 0 w 663575"/>
                  <a:gd name="connsiteY0" fmla="*/ 0 h 269875"/>
                  <a:gd name="connsiteX1" fmla="*/ 171450 w 663575"/>
                  <a:gd name="connsiteY1" fmla="*/ 190500 h 269875"/>
                  <a:gd name="connsiteX2" fmla="*/ 663575 w 663575"/>
                  <a:gd name="connsiteY2" fmla="*/ 269875 h 269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63575" h="269875">
                    <a:moveTo>
                      <a:pt x="0" y="0"/>
                    </a:moveTo>
                    <a:cubicBezTo>
                      <a:pt x="30427" y="72760"/>
                      <a:pt x="60854" y="145521"/>
                      <a:pt x="171450" y="190500"/>
                    </a:cubicBezTo>
                    <a:cubicBezTo>
                      <a:pt x="282046" y="235479"/>
                      <a:pt x="472810" y="252677"/>
                      <a:pt x="663575" y="269875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Freeform 20"/>
              <p:cNvSpPr/>
              <p:nvPr/>
            </p:nvSpPr>
            <p:spPr>
              <a:xfrm>
                <a:off x="3696372" y="6114587"/>
                <a:ext cx="1016000" cy="49912"/>
              </a:xfrm>
              <a:custGeom>
                <a:avLst/>
                <a:gdLst>
                  <a:gd name="connsiteX0" fmla="*/ 0 w 1016000"/>
                  <a:gd name="connsiteY0" fmla="*/ 47625 h 49912"/>
                  <a:gd name="connsiteX1" fmla="*/ 419100 w 1016000"/>
                  <a:gd name="connsiteY1" fmla="*/ 44450 h 49912"/>
                  <a:gd name="connsiteX2" fmla="*/ 1016000 w 1016000"/>
                  <a:gd name="connsiteY2" fmla="*/ 0 h 49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16000" h="49912">
                    <a:moveTo>
                      <a:pt x="0" y="47625"/>
                    </a:moveTo>
                    <a:cubicBezTo>
                      <a:pt x="124883" y="50006"/>
                      <a:pt x="249767" y="52387"/>
                      <a:pt x="419100" y="44450"/>
                    </a:cubicBezTo>
                    <a:cubicBezTo>
                      <a:pt x="588433" y="36513"/>
                      <a:pt x="802216" y="18256"/>
                      <a:pt x="1016000" y="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Freeform 21"/>
              <p:cNvSpPr/>
              <p:nvPr/>
            </p:nvSpPr>
            <p:spPr>
              <a:xfrm>
                <a:off x="5273993" y="5398588"/>
                <a:ext cx="242985" cy="600075"/>
              </a:xfrm>
              <a:custGeom>
                <a:avLst/>
                <a:gdLst>
                  <a:gd name="connsiteX0" fmla="*/ 0 w 242985"/>
                  <a:gd name="connsiteY0" fmla="*/ 0 h 600075"/>
                  <a:gd name="connsiteX1" fmla="*/ 228600 w 242985"/>
                  <a:gd name="connsiteY1" fmla="*/ 273050 h 600075"/>
                  <a:gd name="connsiteX2" fmla="*/ 200025 w 242985"/>
                  <a:gd name="connsiteY2" fmla="*/ 600075 h 600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2985" h="600075">
                    <a:moveTo>
                      <a:pt x="0" y="0"/>
                    </a:moveTo>
                    <a:cubicBezTo>
                      <a:pt x="97631" y="86519"/>
                      <a:pt x="195263" y="173038"/>
                      <a:pt x="228600" y="273050"/>
                    </a:cubicBezTo>
                    <a:cubicBezTo>
                      <a:pt x="261937" y="373062"/>
                      <a:pt x="230981" y="486568"/>
                      <a:pt x="200025" y="600075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Freeform 22"/>
              <p:cNvSpPr/>
              <p:nvPr/>
            </p:nvSpPr>
            <p:spPr>
              <a:xfrm>
                <a:off x="4709197" y="6006639"/>
                <a:ext cx="771525" cy="132185"/>
              </a:xfrm>
              <a:custGeom>
                <a:avLst/>
                <a:gdLst>
                  <a:gd name="connsiteX0" fmla="*/ 771525 w 771525"/>
                  <a:gd name="connsiteY0" fmla="*/ 0 h 132185"/>
                  <a:gd name="connsiteX1" fmla="*/ 514350 w 771525"/>
                  <a:gd name="connsiteY1" fmla="*/ 127000 h 132185"/>
                  <a:gd name="connsiteX2" fmla="*/ 0 w 771525"/>
                  <a:gd name="connsiteY2" fmla="*/ 107950 h 1321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71525" h="132185">
                    <a:moveTo>
                      <a:pt x="771525" y="0"/>
                    </a:moveTo>
                    <a:cubicBezTo>
                      <a:pt x="707231" y="54504"/>
                      <a:pt x="642937" y="109008"/>
                      <a:pt x="514350" y="127000"/>
                    </a:cubicBezTo>
                    <a:cubicBezTo>
                      <a:pt x="385762" y="144992"/>
                      <a:pt x="86254" y="110596"/>
                      <a:pt x="0" y="10795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Freeform 23"/>
              <p:cNvSpPr/>
              <p:nvPr/>
            </p:nvSpPr>
            <p:spPr>
              <a:xfrm>
                <a:off x="4004346" y="1323514"/>
                <a:ext cx="755651" cy="1837067"/>
              </a:xfrm>
              <a:custGeom>
                <a:avLst/>
                <a:gdLst>
                  <a:gd name="connsiteX0" fmla="*/ 755650 w 755650"/>
                  <a:gd name="connsiteY0" fmla="*/ 1835150 h 1837067"/>
                  <a:gd name="connsiteX1" fmla="*/ 501650 w 755650"/>
                  <a:gd name="connsiteY1" fmla="*/ 1765300 h 1837067"/>
                  <a:gd name="connsiteX2" fmla="*/ 336550 w 755650"/>
                  <a:gd name="connsiteY2" fmla="*/ 1365250 h 1837067"/>
                  <a:gd name="connsiteX3" fmla="*/ 171450 w 755650"/>
                  <a:gd name="connsiteY3" fmla="*/ 260350 h 1837067"/>
                  <a:gd name="connsiteX4" fmla="*/ 0 w 755650"/>
                  <a:gd name="connsiteY4" fmla="*/ 0 h 18370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5650" h="1837067">
                    <a:moveTo>
                      <a:pt x="755650" y="1835150"/>
                    </a:moveTo>
                    <a:cubicBezTo>
                      <a:pt x="663575" y="1839383"/>
                      <a:pt x="571500" y="1843617"/>
                      <a:pt x="501650" y="1765300"/>
                    </a:cubicBezTo>
                    <a:cubicBezTo>
                      <a:pt x="431800" y="1686983"/>
                      <a:pt x="391583" y="1616075"/>
                      <a:pt x="336550" y="1365250"/>
                    </a:cubicBezTo>
                    <a:cubicBezTo>
                      <a:pt x="281517" y="1114425"/>
                      <a:pt x="227542" y="487892"/>
                      <a:pt x="171450" y="260350"/>
                    </a:cubicBezTo>
                    <a:cubicBezTo>
                      <a:pt x="115358" y="32808"/>
                      <a:pt x="57679" y="16404"/>
                      <a:pt x="0" y="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reeform 24"/>
              <p:cNvSpPr/>
              <p:nvPr/>
            </p:nvSpPr>
            <p:spPr>
              <a:xfrm>
                <a:off x="5223548" y="1428287"/>
                <a:ext cx="558800" cy="1733794"/>
              </a:xfrm>
              <a:custGeom>
                <a:avLst/>
                <a:gdLst>
                  <a:gd name="connsiteX0" fmla="*/ 0 w 558800"/>
                  <a:gd name="connsiteY0" fmla="*/ 1733550 h 1733794"/>
                  <a:gd name="connsiteX1" fmla="*/ 196850 w 558800"/>
                  <a:gd name="connsiteY1" fmla="*/ 1657350 h 1733794"/>
                  <a:gd name="connsiteX2" fmla="*/ 317500 w 558800"/>
                  <a:gd name="connsiteY2" fmla="*/ 1263650 h 1733794"/>
                  <a:gd name="connsiteX3" fmla="*/ 361950 w 558800"/>
                  <a:gd name="connsiteY3" fmla="*/ 400050 h 1733794"/>
                  <a:gd name="connsiteX4" fmla="*/ 558800 w 558800"/>
                  <a:gd name="connsiteY4" fmla="*/ 0 h 17337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800" h="1733794">
                    <a:moveTo>
                      <a:pt x="0" y="1733550"/>
                    </a:moveTo>
                    <a:cubicBezTo>
                      <a:pt x="71966" y="1734608"/>
                      <a:pt x="143933" y="1735667"/>
                      <a:pt x="196850" y="1657350"/>
                    </a:cubicBezTo>
                    <a:cubicBezTo>
                      <a:pt x="249767" y="1579033"/>
                      <a:pt x="289983" y="1473200"/>
                      <a:pt x="317500" y="1263650"/>
                    </a:cubicBezTo>
                    <a:cubicBezTo>
                      <a:pt x="345017" y="1054100"/>
                      <a:pt x="321733" y="610658"/>
                      <a:pt x="361950" y="400050"/>
                    </a:cubicBezTo>
                    <a:cubicBezTo>
                      <a:pt x="402167" y="189442"/>
                      <a:pt x="480483" y="94721"/>
                      <a:pt x="558800" y="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Freeform 25"/>
              <p:cNvSpPr/>
              <p:nvPr/>
            </p:nvSpPr>
            <p:spPr>
              <a:xfrm>
                <a:off x="3999586" y="616636"/>
                <a:ext cx="1781175" cy="813241"/>
              </a:xfrm>
              <a:custGeom>
                <a:avLst/>
                <a:gdLst>
                  <a:gd name="connsiteX0" fmla="*/ 1781175 w 1781175"/>
                  <a:gd name="connsiteY0" fmla="*/ 813241 h 813241"/>
                  <a:gd name="connsiteX1" fmla="*/ 1652587 w 1781175"/>
                  <a:gd name="connsiteY1" fmla="*/ 503678 h 813241"/>
                  <a:gd name="connsiteX2" fmla="*/ 1423987 w 1781175"/>
                  <a:gd name="connsiteY2" fmla="*/ 198878 h 813241"/>
                  <a:gd name="connsiteX3" fmla="*/ 1119187 w 1781175"/>
                  <a:gd name="connsiteY3" fmla="*/ 22666 h 813241"/>
                  <a:gd name="connsiteX4" fmla="*/ 695325 w 1781175"/>
                  <a:gd name="connsiteY4" fmla="*/ 13141 h 813241"/>
                  <a:gd name="connsiteX5" fmla="*/ 361950 w 1781175"/>
                  <a:gd name="connsiteY5" fmla="*/ 122678 h 813241"/>
                  <a:gd name="connsiteX6" fmla="*/ 90487 w 1781175"/>
                  <a:gd name="connsiteY6" fmla="*/ 384616 h 813241"/>
                  <a:gd name="connsiteX7" fmla="*/ 0 w 1781175"/>
                  <a:gd name="connsiteY7" fmla="*/ 698941 h 813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81175" h="813241">
                    <a:moveTo>
                      <a:pt x="1781175" y="813241"/>
                    </a:moveTo>
                    <a:cubicBezTo>
                      <a:pt x="1746646" y="709656"/>
                      <a:pt x="1712118" y="606072"/>
                      <a:pt x="1652587" y="503678"/>
                    </a:cubicBezTo>
                    <a:cubicBezTo>
                      <a:pt x="1593056" y="401284"/>
                      <a:pt x="1512887" y="279047"/>
                      <a:pt x="1423987" y="198878"/>
                    </a:cubicBezTo>
                    <a:cubicBezTo>
                      <a:pt x="1335087" y="118709"/>
                      <a:pt x="1240631" y="53622"/>
                      <a:pt x="1119187" y="22666"/>
                    </a:cubicBezTo>
                    <a:cubicBezTo>
                      <a:pt x="997743" y="-8290"/>
                      <a:pt x="821531" y="-3528"/>
                      <a:pt x="695325" y="13141"/>
                    </a:cubicBezTo>
                    <a:cubicBezTo>
                      <a:pt x="569119" y="29810"/>
                      <a:pt x="462756" y="60765"/>
                      <a:pt x="361950" y="122678"/>
                    </a:cubicBezTo>
                    <a:cubicBezTo>
                      <a:pt x="261144" y="184590"/>
                      <a:pt x="150812" y="288572"/>
                      <a:pt x="90487" y="384616"/>
                    </a:cubicBezTo>
                    <a:cubicBezTo>
                      <a:pt x="30162" y="480660"/>
                      <a:pt x="15081" y="589800"/>
                      <a:pt x="0" y="698941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" name="Straight Connector 26"/>
              <p:cNvCxnSpPr/>
              <p:nvPr/>
            </p:nvCxnSpPr>
            <p:spPr>
              <a:xfrm flipV="1">
                <a:off x="4988597" y="800224"/>
                <a:ext cx="0" cy="5212080"/>
              </a:xfrm>
              <a:prstGeom prst="line">
                <a:avLst/>
              </a:prstGeom>
              <a:ln w="158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 flipH="1" flipV="1">
                <a:off x="2404146" y="5976044"/>
                <a:ext cx="2584451" cy="0"/>
              </a:xfrm>
              <a:prstGeom prst="line">
                <a:avLst/>
              </a:prstGeom>
              <a:ln w="158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/>
            <p:cNvGrpSpPr/>
            <p:nvPr/>
          </p:nvGrpSpPr>
          <p:grpSpPr>
            <a:xfrm>
              <a:off x="3206288" y="496328"/>
              <a:ext cx="1782762" cy="4796276"/>
              <a:chOff x="-1881336" y="34295"/>
              <a:chExt cx="1782762" cy="4796276"/>
            </a:xfrm>
          </p:grpSpPr>
          <p:sp>
            <p:nvSpPr>
              <p:cNvPr id="9" name="Rectangle 8"/>
              <p:cNvSpPr/>
              <p:nvPr/>
            </p:nvSpPr>
            <p:spPr>
              <a:xfrm rot="526637">
                <a:off x="-1171725" y="2823971"/>
                <a:ext cx="279400" cy="200660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rapezoid 9"/>
              <p:cNvSpPr/>
              <p:nvPr/>
            </p:nvSpPr>
            <p:spPr>
              <a:xfrm>
                <a:off x="-1190774" y="2579496"/>
                <a:ext cx="596900" cy="254000"/>
              </a:xfrm>
              <a:prstGeom prst="trapezoid">
                <a:avLst/>
              </a:prstGeom>
              <a:noFill/>
              <a:ln>
                <a:solidFill>
                  <a:srgbClr val="FF0000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 10"/>
              <p:cNvSpPr/>
              <p:nvPr/>
            </p:nvSpPr>
            <p:spPr>
              <a:xfrm>
                <a:off x="-1876576" y="741173"/>
                <a:ext cx="755651" cy="1837067"/>
              </a:xfrm>
              <a:custGeom>
                <a:avLst/>
                <a:gdLst>
                  <a:gd name="connsiteX0" fmla="*/ 755650 w 755650"/>
                  <a:gd name="connsiteY0" fmla="*/ 1835150 h 1837067"/>
                  <a:gd name="connsiteX1" fmla="*/ 501650 w 755650"/>
                  <a:gd name="connsiteY1" fmla="*/ 1765300 h 1837067"/>
                  <a:gd name="connsiteX2" fmla="*/ 336550 w 755650"/>
                  <a:gd name="connsiteY2" fmla="*/ 1365250 h 1837067"/>
                  <a:gd name="connsiteX3" fmla="*/ 171450 w 755650"/>
                  <a:gd name="connsiteY3" fmla="*/ 260350 h 1837067"/>
                  <a:gd name="connsiteX4" fmla="*/ 0 w 755650"/>
                  <a:gd name="connsiteY4" fmla="*/ 0 h 18370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5650" h="1837067">
                    <a:moveTo>
                      <a:pt x="755650" y="1835150"/>
                    </a:moveTo>
                    <a:cubicBezTo>
                      <a:pt x="663575" y="1839383"/>
                      <a:pt x="571500" y="1843617"/>
                      <a:pt x="501650" y="1765300"/>
                    </a:cubicBezTo>
                    <a:cubicBezTo>
                      <a:pt x="431800" y="1686983"/>
                      <a:pt x="391583" y="1616075"/>
                      <a:pt x="336550" y="1365250"/>
                    </a:cubicBezTo>
                    <a:cubicBezTo>
                      <a:pt x="281517" y="1114425"/>
                      <a:pt x="227542" y="487892"/>
                      <a:pt x="171450" y="260350"/>
                    </a:cubicBezTo>
                    <a:cubicBezTo>
                      <a:pt x="115358" y="32808"/>
                      <a:pt x="57679" y="16404"/>
                      <a:pt x="0" y="0"/>
                    </a:cubicBezTo>
                  </a:path>
                </a:pathLst>
              </a:custGeom>
              <a:noFill/>
              <a:ln>
                <a:solidFill>
                  <a:srgbClr val="FF0000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Freeform 11"/>
              <p:cNvSpPr/>
              <p:nvPr/>
            </p:nvSpPr>
            <p:spPr>
              <a:xfrm>
                <a:off x="-657374" y="845946"/>
                <a:ext cx="558800" cy="1733794"/>
              </a:xfrm>
              <a:custGeom>
                <a:avLst/>
                <a:gdLst>
                  <a:gd name="connsiteX0" fmla="*/ 0 w 558800"/>
                  <a:gd name="connsiteY0" fmla="*/ 1733550 h 1733794"/>
                  <a:gd name="connsiteX1" fmla="*/ 196850 w 558800"/>
                  <a:gd name="connsiteY1" fmla="*/ 1657350 h 1733794"/>
                  <a:gd name="connsiteX2" fmla="*/ 317500 w 558800"/>
                  <a:gd name="connsiteY2" fmla="*/ 1263650 h 1733794"/>
                  <a:gd name="connsiteX3" fmla="*/ 361950 w 558800"/>
                  <a:gd name="connsiteY3" fmla="*/ 400050 h 1733794"/>
                  <a:gd name="connsiteX4" fmla="*/ 558800 w 558800"/>
                  <a:gd name="connsiteY4" fmla="*/ 0 h 17337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800" h="1733794">
                    <a:moveTo>
                      <a:pt x="0" y="1733550"/>
                    </a:moveTo>
                    <a:cubicBezTo>
                      <a:pt x="71966" y="1734608"/>
                      <a:pt x="143933" y="1735667"/>
                      <a:pt x="196850" y="1657350"/>
                    </a:cubicBezTo>
                    <a:cubicBezTo>
                      <a:pt x="249767" y="1579033"/>
                      <a:pt x="289983" y="1473200"/>
                      <a:pt x="317500" y="1263650"/>
                    </a:cubicBezTo>
                    <a:cubicBezTo>
                      <a:pt x="345017" y="1054100"/>
                      <a:pt x="321733" y="610658"/>
                      <a:pt x="361950" y="400050"/>
                    </a:cubicBezTo>
                    <a:cubicBezTo>
                      <a:pt x="402167" y="189442"/>
                      <a:pt x="480483" y="94721"/>
                      <a:pt x="558800" y="0"/>
                    </a:cubicBezTo>
                  </a:path>
                </a:pathLst>
              </a:custGeom>
              <a:noFill/>
              <a:ln>
                <a:solidFill>
                  <a:srgbClr val="FF0000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Freeform 12"/>
              <p:cNvSpPr/>
              <p:nvPr/>
            </p:nvSpPr>
            <p:spPr>
              <a:xfrm>
                <a:off x="-1881336" y="34295"/>
                <a:ext cx="1781175" cy="813241"/>
              </a:xfrm>
              <a:custGeom>
                <a:avLst/>
                <a:gdLst>
                  <a:gd name="connsiteX0" fmla="*/ 1781175 w 1781175"/>
                  <a:gd name="connsiteY0" fmla="*/ 813241 h 813241"/>
                  <a:gd name="connsiteX1" fmla="*/ 1652587 w 1781175"/>
                  <a:gd name="connsiteY1" fmla="*/ 503678 h 813241"/>
                  <a:gd name="connsiteX2" fmla="*/ 1423987 w 1781175"/>
                  <a:gd name="connsiteY2" fmla="*/ 198878 h 813241"/>
                  <a:gd name="connsiteX3" fmla="*/ 1119187 w 1781175"/>
                  <a:gd name="connsiteY3" fmla="*/ 22666 h 813241"/>
                  <a:gd name="connsiteX4" fmla="*/ 695325 w 1781175"/>
                  <a:gd name="connsiteY4" fmla="*/ 13141 h 813241"/>
                  <a:gd name="connsiteX5" fmla="*/ 361950 w 1781175"/>
                  <a:gd name="connsiteY5" fmla="*/ 122678 h 813241"/>
                  <a:gd name="connsiteX6" fmla="*/ 90487 w 1781175"/>
                  <a:gd name="connsiteY6" fmla="*/ 384616 h 813241"/>
                  <a:gd name="connsiteX7" fmla="*/ 0 w 1781175"/>
                  <a:gd name="connsiteY7" fmla="*/ 698941 h 813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81175" h="813241">
                    <a:moveTo>
                      <a:pt x="1781175" y="813241"/>
                    </a:moveTo>
                    <a:cubicBezTo>
                      <a:pt x="1746646" y="709656"/>
                      <a:pt x="1712118" y="606072"/>
                      <a:pt x="1652587" y="503678"/>
                    </a:cubicBezTo>
                    <a:cubicBezTo>
                      <a:pt x="1593056" y="401284"/>
                      <a:pt x="1512887" y="279047"/>
                      <a:pt x="1423987" y="198878"/>
                    </a:cubicBezTo>
                    <a:cubicBezTo>
                      <a:pt x="1335087" y="118709"/>
                      <a:pt x="1240631" y="53622"/>
                      <a:pt x="1119187" y="22666"/>
                    </a:cubicBezTo>
                    <a:cubicBezTo>
                      <a:pt x="997743" y="-8290"/>
                      <a:pt x="821531" y="-3528"/>
                      <a:pt x="695325" y="13141"/>
                    </a:cubicBezTo>
                    <a:cubicBezTo>
                      <a:pt x="569119" y="29810"/>
                      <a:pt x="462756" y="60765"/>
                      <a:pt x="361950" y="122678"/>
                    </a:cubicBezTo>
                    <a:cubicBezTo>
                      <a:pt x="261144" y="184590"/>
                      <a:pt x="150812" y="288572"/>
                      <a:pt x="90487" y="384616"/>
                    </a:cubicBezTo>
                    <a:cubicBezTo>
                      <a:pt x="30162" y="480660"/>
                      <a:pt x="15081" y="589800"/>
                      <a:pt x="0" y="698941"/>
                    </a:cubicBezTo>
                  </a:path>
                </a:pathLst>
              </a:custGeom>
              <a:noFill/>
              <a:ln>
                <a:solidFill>
                  <a:srgbClr val="FF0000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9" name="Group 28"/>
          <p:cNvGrpSpPr/>
          <p:nvPr/>
        </p:nvGrpSpPr>
        <p:grpSpPr>
          <a:xfrm>
            <a:off x="4646390" y="5116666"/>
            <a:ext cx="1641169" cy="640023"/>
            <a:chOff x="9364337" y="1438095"/>
            <a:chExt cx="1728480" cy="674073"/>
          </a:xfrm>
        </p:grpSpPr>
        <p:sp>
          <p:nvSpPr>
            <p:cNvPr id="30" name="Round Same Side Corner Rectangle 29"/>
            <p:cNvSpPr/>
            <p:nvPr/>
          </p:nvSpPr>
          <p:spPr>
            <a:xfrm flipV="1">
              <a:off x="9364337" y="1438096"/>
              <a:ext cx="1728472" cy="674072"/>
            </a:xfrm>
            <a:prstGeom prst="round2SameRect">
              <a:avLst>
                <a:gd name="adj1" fmla="val 16667"/>
                <a:gd name="adj2" fmla="val 16521"/>
              </a:avLst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0228577" y="1438095"/>
              <a:ext cx="864240" cy="648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 </a:t>
              </a:r>
              <a:r>
                <a:rPr lang="en-US" sz="1600" dirty="0" smtClean="0"/>
                <a:t>Target</a:t>
              </a:r>
            </a:p>
            <a:p>
              <a:r>
                <a:rPr lang="en-US" sz="1600" dirty="0" smtClean="0"/>
                <a:t> Actual</a:t>
              </a:r>
            </a:p>
          </p:txBody>
        </p:sp>
        <p:cxnSp>
          <p:nvCxnSpPr>
            <p:cNvPr id="32" name="Straight Connector 31"/>
            <p:cNvCxnSpPr/>
            <p:nvPr/>
          </p:nvCxnSpPr>
          <p:spPr>
            <a:xfrm>
              <a:off x="9634974" y="1900568"/>
              <a:ext cx="473725" cy="0"/>
            </a:xfrm>
            <a:prstGeom prst="line">
              <a:avLst/>
            </a:prstGeom>
            <a:ln w="5715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9634974" y="1624184"/>
              <a:ext cx="473725" cy="0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831495" y="1912634"/>
            <a:ext cx="900306" cy="3094937"/>
            <a:chOff x="3925750" y="174604"/>
            <a:chExt cx="1770742" cy="6087186"/>
          </a:xfrm>
        </p:grpSpPr>
        <p:sp>
          <p:nvSpPr>
            <p:cNvPr id="35" name="Oval 34"/>
            <p:cNvSpPr/>
            <p:nvPr/>
          </p:nvSpPr>
          <p:spPr>
            <a:xfrm>
              <a:off x="4400468" y="4933950"/>
              <a:ext cx="412751" cy="2413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467142" y="2982786"/>
              <a:ext cx="279400" cy="20718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rapezoid 36"/>
            <p:cNvSpPr/>
            <p:nvPr/>
          </p:nvSpPr>
          <p:spPr>
            <a:xfrm>
              <a:off x="4308393" y="2794000"/>
              <a:ext cx="596900" cy="188786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 37"/>
            <p:cNvSpPr/>
            <p:nvPr/>
          </p:nvSpPr>
          <p:spPr>
            <a:xfrm>
              <a:off x="4311568" y="5006977"/>
              <a:ext cx="104775" cy="542925"/>
            </a:xfrm>
            <a:custGeom>
              <a:avLst/>
              <a:gdLst>
                <a:gd name="connsiteX0" fmla="*/ 104775 w 104775"/>
                <a:gd name="connsiteY0" fmla="*/ 0 h 542925"/>
                <a:gd name="connsiteX1" fmla="*/ 19050 w 104775"/>
                <a:gd name="connsiteY1" fmla="*/ 114300 h 542925"/>
                <a:gd name="connsiteX2" fmla="*/ 9525 w 104775"/>
                <a:gd name="connsiteY2" fmla="*/ 323850 h 542925"/>
                <a:gd name="connsiteX3" fmla="*/ 0 w 104775"/>
                <a:gd name="connsiteY3" fmla="*/ 542925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775" h="542925">
                  <a:moveTo>
                    <a:pt x="104775" y="0"/>
                  </a:moveTo>
                  <a:cubicBezTo>
                    <a:pt x="69850" y="30162"/>
                    <a:pt x="34925" y="60325"/>
                    <a:pt x="19050" y="114300"/>
                  </a:cubicBezTo>
                  <a:cubicBezTo>
                    <a:pt x="3175" y="168275"/>
                    <a:pt x="12700" y="252413"/>
                    <a:pt x="9525" y="323850"/>
                  </a:cubicBezTo>
                  <a:cubicBezTo>
                    <a:pt x="6350" y="395287"/>
                    <a:pt x="3175" y="469106"/>
                    <a:pt x="0" y="542925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 38"/>
            <p:cNvSpPr/>
            <p:nvPr/>
          </p:nvSpPr>
          <p:spPr>
            <a:xfrm>
              <a:off x="4771943" y="4981577"/>
              <a:ext cx="88900" cy="142875"/>
            </a:xfrm>
            <a:custGeom>
              <a:avLst/>
              <a:gdLst>
                <a:gd name="connsiteX0" fmla="*/ 0 w 88900"/>
                <a:gd name="connsiteY0" fmla="*/ 0 h 142875"/>
                <a:gd name="connsiteX1" fmla="*/ 69850 w 88900"/>
                <a:gd name="connsiteY1" fmla="*/ 50800 h 142875"/>
                <a:gd name="connsiteX2" fmla="*/ 88900 w 88900"/>
                <a:gd name="connsiteY2" fmla="*/ 142875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900" h="142875">
                  <a:moveTo>
                    <a:pt x="0" y="0"/>
                  </a:moveTo>
                  <a:cubicBezTo>
                    <a:pt x="27516" y="13494"/>
                    <a:pt x="55033" y="26988"/>
                    <a:pt x="69850" y="50800"/>
                  </a:cubicBezTo>
                  <a:cubicBezTo>
                    <a:pt x="84667" y="74612"/>
                    <a:pt x="86783" y="108743"/>
                    <a:pt x="88900" y="142875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4316927" y="5539740"/>
              <a:ext cx="381355" cy="640080"/>
            </a:xfrm>
            <a:custGeom>
              <a:avLst/>
              <a:gdLst>
                <a:gd name="connsiteX0" fmla="*/ 355 w 381355"/>
                <a:gd name="connsiteY0" fmla="*/ 0 h 640080"/>
                <a:gd name="connsiteX1" fmla="*/ 61315 w 381355"/>
                <a:gd name="connsiteY1" fmla="*/ 236220 h 640080"/>
                <a:gd name="connsiteX2" fmla="*/ 381355 w 381355"/>
                <a:gd name="connsiteY2" fmla="*/ 640080 h 640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355" h="640080">
                  <a:moveTo>
                    <a:pt x="355" y="0"/>
                  </a:moveTo>
                  <a:cubicBezTo>
                    <a:pt x="-915" y="64770"/>
                    <a:pt x="-2185" y="129540"/>
                    <a:pt x="61315" y="236220"/>
                  </a:cubicBezTo>
                  <a:cubicBezTo>
                    <a:pt x="124815" y="342900"/>
                    <a:pt x="253085" y="491490"/>
                    <a:pt x="381355" y="64008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/>
            <p:cNvSpPr/>
            <p:nvPr/>
          </p:nvSpPr>
          <p:spPr>
            <a:xfrm>
              <a:off x="4860842" y="5114927"/>
              <a:ext cx="328613" cy="766763"/>
            </a:xfrm>
            <a:custGeom>
              <a:avLst/>
              <a:gdLst>
                <a:gd name="connsiteX0" fmla="*/ 0 w 328613"/>
                <a:gd name="connsiteY0" fmla="*/ 0 h 766763"/>
                <a:gd name="connsiteX1" fmla="*/ 57150 w 328613"/>
                <a:gd name="connsiteY1" fmla="*/ 247650 h 766763"/>
                <a:gd name="connsiteX2" fmla="*/ 328613 w 328613"/>
                <a:gd name="connsiteY2" fmla="*/ 766763 h 766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8613" h="766763">
                  <a:moveTo>
                    <a:pt x="0" y="0"/>
                  </a:moveTo>
                  <a:cubicBezTo>
                    <a:pt x="1190" y="59928"/>
                    <a:pt x="2381" y="119856"/>
                    <a:pt x="57150" y="247650"/>
                  </a:cubicBezTo>
                  <a:cubicBezTo>
                    <a:pt x="111919" y="375444"/>
                    <a:pt x="220266" y="571103"/>
                    <a:pt x="328613" y="766763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341662" y="174604"/>
              <a:ext cx="1118046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600" dirty="0" smtClean="0"/>
                <a:t>·</a:t>
              </a:r>
              <a:endParaRPr lang="en-US" sz="36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329173" y="4967498"/>
              <a:ext cx="1118046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600" dirty="0" smtClean="0"/>
                <a:t>·</a:t>
              </a:r>
              <a:endParaRPr lang="en-US" sz="3600" dirty="0"/>
            </a:p>
          </p:txBody>
        </p:sp>
        <p:sp>
          <p:nvSpPr>
            <p:cNvPr id="44" name="Freeform 43"/>
            <p:cNvSpPr/>
            <p:nvPr/>
          </p:nvSpPr>
          <p:spPr>
            <a:xfrm>
              <a:off x="4841793" y="609602"/>
              <a:ext cx="460493" cy="2182545"/>
            </a:xfrm>
            <a:custGeom>
              <a:avLst/>
              <a:gdLst>
                <a:gd name="connsiteX0" fmla="*/ 290513 w 460493"/>
                <a:gd name="connsiteY0" fmla="*/ 0 h 2182545"/>
                <a:gd name="connsiteX1" fmla="*/ 400050 w 460493"/>
                <a:gd name="connsiteY1" fmla="*/ 85725 h 2182545"/>
                <a:gd name="connsiteX2" fmla="*/ 452438 w 460493"/>
                <a:gd name="connsiteY2" fmla="*/ 314325 h 2182545"/>
                <a:gd name="connsiteX3" fmla="*/ 447675 w 460493"/>
                <a:gd name="connsiteY3" fmla="*/ 762000 h 2182545"/>
                <a:gd name="connsiteX4" fmla="*/ 333375 w 460493"/>
                <a:gd name="connsiteY4" fmla="*/ 1223962 h 2182545"/>
                <a:gd name="connsiteX5" fmla="*/ 219075 w 460493"/>
                <a:gd name="connsiteY5" fmla="*/ 1700212 h 2182545"/>
                <a:gd name="connsiteX6" fmla="*/ 190500 w 460493"/>
                <a:gd name="connsiteY6" fmla="*/ 2009775 h 2182545"/>
                <a:gd name="connsiteX7" fmla="*/ 128588 w 460493"/>
                <a:gd name="connsiteY7" fmla="*/ 2157412 h 2182545"/>
                <a:gd name="connsiteX8" fmla="*/ 0 w 460493"/>
                <a:gd name="connsiteY8" fmla="*/ 2181225 h 2182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0493" h="2182545">
                  <a:moveTo>
                    <a:pt x="290513" y="0"/>
                  </a:moveTo>
                  <a:cubicBezTo>
                    <a:pt x="331788" y="16669"/>
                    <a:pt x="373063" y="33338"/>
                    <a:pt x="400050" y="85725"/>
                  </a:cubicBezTo>
                  <a:cubicBezTo>
                    <a:pt x="427038" y="138113"/>
                    <a:pt x="444501" y="201613"/>
                    <a:pt x="452438" y="314325"/>
                  </a:cubicBezTo>
                  <a:cubicBezTo>
                    <a:pt x="460375" y="427037"/>
                    <a:pt x="467519" y="610394"/>
                    <a:pt x="447675" y="762000"/>
                  </a:cubicBezTo>
                  <a:cubicBezTo>
                    <a:pt x="427831" y="913606"/>
                    <a:pt x="371475" y="1067593"/>
                    <a:pt x="333375" y="1223962"/>
                  </a:cubicBezTo>
                  <a:cubicBezTo>
                    <a:pt x="295275" y="1380331"/>
                    <a:pt x="242887" y="1569243"/>
                    <a:pt x="219075" y="1700212"/>
                  </a:cubicBezTo>
                  <a:cubicBezTo>
                    <a:pt x="195263" y="1831181"/>
                    <a:pt x="205581" y="1933575"/>
                    <a:pt x="190500" y="2009775"/>
                  </a:cubicBezTo>
                  <a:cubicBezTo>
                    <a:pt x="175419" y="2085975"/>
                    <a:pt x="160338" y="2128837"/>
                    <a:pt x="128588" y="2157412"/>
                  </a:cubicBezTo>
                  <a:cubicBezTo>
                    <a:pt x="96838" y="2185987"/>
                    <a:pt x="48419" y="2183606"/>
                    <a:pt x="0" y="2181225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 flipH="1">
              <a:off x="3925750" y="611190"/>
              <a:ext cx="460493" cy="2182545"/>
            </a:xfrm>
            <a:custGeom>
              <a:avLst/>
              <a:gdLst>
                <a:gd name="connsiteX0" fmla="*/ 290513 w 460493"/>
                <a:gd name="connsiteY0" fmla="*/ 0 h 2182545"/>
                <a:gd name="connsiteX1" fmla="*/ 400050 w 460493"/>
                <a:gd name="connsiteY1" fmla="*/ 85725 h 2182545"/>
                <a:gd name="connsiteX2" fmla="*/ 452438 w 460493"/>
                <a:gd name="connsiteY2" fmla="*/ 314325 h 2182545"/>
                <a:gd name="connsiteX3" fmla="*/ 447675 w 460493"/>
                <a:gd name="connsiteY3" fmla="*/ 762000 h 2182545"/>
                <a:gd name="connsiteX4" fmla="*/ 333375 w 460493"/>
                <a:gd name="connsiteY4" fmla="*/ 1223962 h 2182545"/>
                <a:gd name="connsiteX5" fmla="*/ 219075 w 460493"/>
                <a:gd name="connsiteY5" fmla="*/ 1700212 h 2182545"/>
                <a:gd name="connsiteX6" fmla="*/ 190500 w 460493"/>
                <a:gd name="connsiteY6" fmla="*/ 2009775 h 2182545"/>
                <a:gd name="connsiteX7" fmla="*/ 128588 w 460493"/>
                <a:gd name="connsiteY7" fmla="*/ 2157412 h 2182545"/>
                <a:gd name="connsiteX8" fmla="*/ 0 w 460493"/>
                <a:gd name="connsiteY8" fmla="*/ 2181225 h 2182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0493" h="2182545">
                  <a:moveTo>
                    <a:pt x="290513" y="0"/>
                  </a:moveTo>
                  <a:cubicBezTo>
                    <a:pt x="331788" y="16669"/>
                    <a:pt x="373063" y="33338"/>
                    <a:pt x="400050" y="85725"/>
                  </a:cubicBezTo>
                  <a:cubicBezTo>
                    <a:pt x="427038" y="138113"/>
                    <a:pt x="444501" y="201613"/>
                    <a:pt x="452438" y="314325"/>
                  </a:cubicBezTo>
                  <a:cubicBezTo>
                    <a:pt x="460375" y="427037"/>
                    <a:pt x="467519" y="610394"/>
                    <a:pt x="447675" y="762000"/>
                  </a:cubicBezTo>
                  <a:cubicBezTo>
                    <a:pt x="427831" y="913606"/>
                    <a:pt x="371475" y="1067593"/>
                    <a:pt x="333375" y="1223962"/>
                  </a:cubicBezTo>
                  <a:cubicBezTo>
                    <a:pt x="295275" y="1380331"/>
                    <a:pt x="242887" y="1569243"/>
                    <a:pt x="219075" y="1700212"/>
                  </a:cubicBezTo>
                  <a:cubicBezTo>
                    <a:pt x="195263" y="1831181"/>
                    <a:pt x="205581" y="1933575"/>
                    <a:pt x="190500" y="2009775"/>
                  </a:cubicBezTo>
                  <a:cubicBezTo>
                    <a:pt x="175419" y="2085975"/>
                    <a:pt x="160338" y="2128837"/>
                    <a:pt x="128588" y="2157412"/>
                  </a:cubicBezTo>
                  <a:cubicBezTo>
                    <a:pt x="96838" y="2185987"/>
                    <a:pt x="48419" y="2183606"/>
                    <a:pt x="0" y="2181225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4094081" y="594158"/>
              <a:ext cx="533400" cy="729817"/>
            </a:xfrm>
            <a:custGeom>
              <a:avLst/>
              <a:gdLst>
                <a:gd name="connsiteX0" fmla="*/ 0 w 533400"/>
                <a:gd name="connsiteY0" fmla="*/ 20205 h 729817"/>
                <a:gd name="connsiteX1" fmla="*/ 128587 w 533400"/>
                <a:gd name="connsiteY1" fmla="*/ 5917 h 729817"/>
                <a:gd name="connsiteX2" fmla="*/ 176212 w 533400"/>
                <a:gd name="connsiteY2" fmla="*/ 105930 h 729817"/>
                <a:gd name="connsiteX3" fmla="*/ 209550 w 533400"/>
                <a:gd name="connsiteY3" fmla="*/ 463117 h 729817"/>
                <a:gd name="connsiteX4" fmla="*/ 400050 w 533400"/>
                <a:gd name="connsiteY4" fmla="*/ 682192 h 729817"/>
                <a:gd name="connsiteX5" fmla="*/ 533400 w 533400"/>
                <a:gd name="connsiteY5" fmla="*/ 729817 h 72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3400" h="729817">
                  <a:moveTo>
                    <a:pt x="0" y="20205"/>
                  </a:moveTo>
                  <a:cubicBezTo>
                    <a:pt x="49609" y="5917"/>
                    <a:pt x="99218" y="-8370"/>
                    <a:pt x="128587" y="5917"/>
                  </a:cubicBezTo>
                  <a:cubicBezTo>
                    <a:pt x="157956" y="20204"/>
                    <a:pt x="162718" y="29730"/>
                    <a:pt x="176212" y="105930"/>
                  </a:cubicBezTo>
                  <a:cubicBezTo>
                    <a:pt x="189706" y="182130"/>
                    <a:pt x="172244" y="367073"/>
                    <a:pt x="209550" y="463117"/>
                  </a:cubicBezTo>
                  <a:cubicBezTo>
                    <a:pt x="246856" y="559161"/>
                    <a:pt x="346075" y="637742"/>
                    <a:pt x="400050" y="682192"/>
                  </a:cubicBezTo>
                  <a:cubicBezTo>
                    <a:pt x="454025" y="726642"/>
                    <a:pt x="493712" y="728229"/>
                    <a:pt x="533400" y="729817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 flipH="1">
              <a:off x="4616061" y="595819"/>
              <a:ext cx="533400" cy="729817"/>
            </a:xfrm>
            <a:custGeom>
              <a:avLst/>
              <a:gdLst>
                <a:gd name="connsiteX0" fmla="*/ 0 w 533400"/>
                <a:gd name="connsiteY0" fmla="*/ 20205 h 729817"/>
                <a:gd name="connsiteX1" fmla="*/ 128587 w 533400"/>
                <a:gd name="connsiteY1" fmla="*/ 5917 h 729817"/>
                <a:gd name="connsiteX2" fmla="*/ 176212 w 533400"/>
                <a:gd name="connsiteY2" fmla="*/ 105930 h 729817"/>
                <a:gd name="connsiteX3" fmla="*/ 209550 w 533400"/>
                <a:gd name="connsiteY3" fmla="*/ 463117 h 729817"/>
                <a:gd name="connsiteX4" fmla="*/ 400050 w 533400"/>
                <a:gd name="connsiteY4" fmla="*/ 682192 h 729817"/>
                <a:gd name="connsiteX5" fmla="*/ 533400 w 533400"/>
                <a:gd name="connsiteY5" fmla="*/ 729817 h 72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3400" h="729817">
                  <a:moveTo>
                    <a:pt x="0" y="20205"/>
                  </a:moveTo>
                  <a:cubicBezTo>
                    <a:pt x="49609" y="5917"/>
                    <a:pt x="99218" y="-8370"/>
                    <a:pt x="128587" y="5917"/>
                  </a:cubicBezTo>
                  <a:cubicBezTo>
                    <a:pt x="157956" y="20204"/>
                    <a:pt x="162718" y="29730"/>
                    <a:pt x="176212" y="105930"/>
                  </a:cubicBezTo>
                  <a:cubicBezTo>
                    <a:pt x="189706" y="182130"/>
                    <a:pt x="172244" y="367073"/>
                    <a:pt x="209550" y="463117"/>
                  </a:cubicBezTo>
                  <a:cubicBezTo>
                    <a:pt x="246856" y="559161"/>
                    <a:pt x="346075" y="637742"/>
                    <a:pt x="400050" y="682192"/>
                  </a:cubicBezTo>
                  <a:cubicBezTo>
                    <a:pt x="454025" y="726642"/>
                    <a:pt x="493712" y="728229"/>
                    <a:pt x="533400" y="729817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4698283" y="5876927"/>
              <a:ext cx="614444" cy="384863"/>
            </a:xfrm>
            <a:custGeom>
              <a:avLst/>
              <a:gdLst>
                <a:gd name="connsiteX0" fmla="*/ 0 w 628096"/>
                <a:gd name="connsiteY0" fmla="*/ 304800 h 384863"/>
                <a:gd name="connsiteX1" fmla="*/ 85725 w 628096"/>
                <a:gd name="connsiteY1" fmla="*/ 361950 h 384863"/>
                <a:gd name="connsiteX2" fmla="*/ 285750 w 628096"/>
                <a:gd name="connsiteY2" fmla="*/ 381000 h 384863"/>
                <a:gd name="connsiteX3" fmla="*/ 542925 w 628096"/>
                <a:gd name="connsiteY3" fmla="*/ 290513 h 384863"/>
                <a:gd name="connsiteX4" fmla="*/ 623887 w 628096"/>
                <a:gd name="connsiteY4" fmla="*/ 204788 h 384863"/>
                <a:gd name="connsiteX5" fmla="*/ 604837 w 628096"/>
                <a:gd name="connsiteY5" fmla="*/ 133350 h 384863"/>
                <a:gd name="connsiteX6" fmla="*/ 504825 w 628096"/>
                <a:gd name="connsiteY6" fmla="*/ 0 h 384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8096" h="384863">
                  <a:moveTo>
                    <a:pt x="0" y="304800"/>
                  </a:moveTo>
                  <a:cubicBezTo>
                    <a:pt x="19050" y="327025"/>
                    <a:pt x="38100" y="349250"/>
                    <a:pt x="85725" y="361950"/>
                  </a:cubicBezTo>
                  <a:cubicBezTo>
                    <a:pt x="133350" y="374650"/>
                    <a:pt x="209550" y="392906"/>
                    <a:pt x="285750" y="381000"/>
                  </a:cubicBezTo>
                  <a:cubicBezTo>
                    <a:pt x="361950" y="369094"/>
                    <a:pt x="486569" y="319882"/>
                    <a:pt x="542925" y="290513"/>
                  </a:cubicBezTo>
                  <a:cubicBezTo>
                    <a:pt x="599281" y="261144"/>
                    <a:pt x="613568" y="230982"/>
                    <a:pt x="623887" y="204788"/>
                  </a:cubicBezTo>
                  <a:cubicBezTo>
                    <a:pt x="634206" y="178594"/>
                    <a:pt x="624681" y="167481"/>
                    <a:pt x="604837" y="133350"/>
                  </a:cubicBezTo>
                  <a:cubicBezTo>
                    <a:pt x="584993" y="99219"/>
                    <a:pt x="544909" y="49609"/>
                    <a:pt x="504825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4150045" y="181580"/>
              <a:ext cx="1546447" cy="4873020"/>
              <a:chOff x="6226439" y="327012"/>
              <a:chExt cx="1546447" cy="4873020"/>
            </a:xfrm>
          </p:grpSpPr>
          <p:sp>
            <p:nvSpPr>
              <p:cNvPr id="51" name="Rectangle 50"/>
              <p:cNvSpPr/>
              <p:nvPr/>
            </p:nvSpPr>
            <p:spPr>
              <a:xfrm rot="369111">
                <a:off x="6673084" y="3128218"/>
                <a:ext cx="279400" cy="207181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Trapezoid 51"/>
              <p:cNvSpPr/>
              <p:nvPr/>
            </p:nvSpPr>
            <p:spPr>
              <a:xfrm>
                <a:off x="6609082" y="2946400"/>
                <a:ext cx="596900" cy="188786"/>
              </a:xfrm>
              <a:prstGeom prst="trapezoid">
                <a:avLst/>
              </a:prstGeom>
              <a:noFill/>
              <a:ln>
                <a:solidFill>
                  <a:srgbClr val="FF0000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6654840" y="327012"/>
                <a:ext cx="1118046" cy="646331"/>
              </a:xfrm>
              <a:prstGeom prst="rect">
                <a:avLst/>
              </a:prstGeom>
              <a:noFill/>
              <a:ln>
                <a:noFill/>
                <a:prstDash val="dashDot"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 smtClean="0">
                    <a:solidFill>
                      <a:srgbClr val="FF0000"/>
                    </a:solidFill>
                  </a:rPr>
                  <a:t>·</a:t>
                </a:r>
                <a:endParaRPr lang="en-US" sz="3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4" name="Freeform 53"/>
              <p:cNvSpPr/>
              <p:nvPr/>
            </p:nvSpPr>
            <p:spPr>
              <a:xfrm>
                <a:off x="7142482" y="762002"/>
                <a:ext cx="460493" cy="2182545"/>
              </a:xfrm>
              <a:custGeom>
                <a:avLst/>
                <a:gdLst>
                  <a:gd name="connsiteX0" fmla="*/ 290513 w 460493"/>
                  <a:gd name="connsiteY0" fmla="*/ 0 h 2182545"/>
                  <a:gd name="connsiteX1" fmla="*/ 400050 w 460493"/>
                  <a:gd name="connsiteY1" fmla="*/ 85725 h 2182545"/>
                  <a:gd name="connsiteX2" fmla="*/ 452438 w 460493"/>
                  <a:gd name="connsiteY2" fmla="*/ 314325 h 2182545"/>
                  <a:gd name="connsiteX3" fmla="*/ 447675 w 460493"/>
                  <a:gd name="connsiteY3" fmla="*/ 762000 h 2182545"/>
                  <a:gd name="connsiteX4" fmla="*/ 333375 w 460493"/>
                  <a:gd name="connsiteY4" fmla="*/ 1223962 h 2182545"/>
                  <a:gd name="connsiteX5" fmla="*/ 219075 w 460493"/>
                  <a:gd name="connsiteY5" fmla="*/ 1700212 h 2182545"/>
                  <a:gd name="connsiteX6" fmla="*/ 190500 w 460493"/>
                  <a:gd name="connsiteY6" fmla="*/ 2009775 h 2182545"/>
                  <a:gd name="connsiteX7" fmla="*/ 128588 w 460493"/>
                  <a:gd name="connsiteY7" fmla="*/ 2157412 h 2182545"/>
                  <a:gd name="connsiteX8" fmla="*/ 0 w 460493"/>
                  <a:gd name="connsiteY8" fmla="*/ 2181225 h 21825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60493" h="2182545">
                    <a:moveTo>
                      <a:pt x="290513" y="0"/>
                    </a:moveTo>
                    <a:cubicBezTo>
                      <a:pt x="331788" y="16669"/>
                      <a:pt x="373063" y="33338"/>
                      <a:pt x="400050" y="85725"/>
                    </a:cubicBezTo>
                    <a:cubicBezTo>
                      <a:pt x="427038" y="138113"/>
                      <a:pt x="444501" y="201613"/>
                      <a:pt x="452438" y="314325"/>
                    </a:cubicBezTo>
                    <a:cubicBezTo>
                      <a:pt x="460375" y="427037"/>
                      <a:pt x="467519" y="610394"/>
                      <a:pt x="447675" y="762000"/>
                    </a:cubicBezTo>
                    <a:cubicBezTo>
                      <a:pt x="427831" y="913606"/>
                      <a:pt x="371475" y="1067593"/>
                      <a:pt x="333375" y="1223962"/>
                    </a:cubicBezTo>
                    <a:cubicBezTo>
                      <a:pt x="295275" y="1380331"/>
                      <a:pt x="242887" y="1569243"/>
                      <a:pt x="219075" y="1700212"/>
                    </a:cubicBezTo>
                    <a:cubicBezTo>
                      <a:pt x="195263" y="1831181"/>
                      <a:pt x="205581" y="1933575"/>
                      <a:pt x="190500" y="2009775"/>
                    </a:cubicBezTo>
                    <a:cubicBezTo>
                      <a:pt x="175419" y="2085975"/>
                      <a:pt x="160338" y="2128837"/>
                      <a:pt x="128588" y="2157412"/>
                    </a:cubicBezTo>
                    <a:cubicBezTo>
                      <a:pt x="96838" y="2185987"/>
                      <a:pt x="48419" y="2183606"/>
                      <a:pt x="0" y="2181225"/>
                    </a:cubicBezTo>
                  </a:path>
                </a:pathLst>
              </a:custGeom>
              <a:noFill/>
              <a:ln>
                <a:solidFill>
                  <a:srgbClr val="FF0000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Freeform 54"/>
              <p:cNvSpPr/>
              <p:nvPr/>
            </p:nvSpPr>
            <p:spPr>
              <a:xfrm flipH="1">
                <a:off x="6226439" y="763590"/>
                <a:ext cx="460493" cy="2182545"/>
              </a:xfrm>
              <a:custGeom>
                <a:avLst/>
                <a:gdLst>
                  <a:gd name="connsiteX0" fmla="*/ 290513 w 460493"/>
                  <a:gd name="connsiteY0" fmla="*/ 0 h 2182545"/>
                  <a:gd name="connsiteX1" fmla="*/ 400050 w 460493"/>
                  <a:gd name="connsiteY1" fmla="*/ 85725 h 2182545"/>
                  <a:gd name="connsiteX2" fmla="*/ 452438 w 460493"/>
                  <a:gd name="connsiteY2" fmla="*/ 314325 h 2182545"/>
                  <a:gd name="connsiteX3" fmla="*/ 447675 w 460493"/>
                  <a:gd name="connsiteY3" fmla="*/ 762000 h 2182545"/>
                  <a:gd name="connsiteX4" fmla="*/ 333375 w 460493"/>
                  <a:gd name="connsiteY4" fmla="*/ 1223962 h 2182545"/>
                  <a:gd name="connsiteX5" fmla="*/ 219075 w 460493"/>
                  <a:gd name="connsiteY5" fmla="*/ 1700212 h 2182545"/>
                  <a:gd name="connsiteX6" fmla="*/ 190500 w 460493"/>
                  <a:gd name="connsiteY6" fmla="*/ 2009775 h 2182545"/>
                  <a:gd name="connsiteX7" fmla="*/ 128588 w 460493"/>
                  <a:gd name="connsiteY7" fmla="*/ 2157412 h 2182545"/>
                  <a:gd name="connsiteX8" fmla="*/ 0 w 460493"/>
                  <a:gd name="connsiteY8" fmla="*/ 2181225 h 21825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60493" h="2182545">
                    <a:moveTo>
                      <a:pt x="290513" y="0"/>
                    </a:moveTo>
                    <a:cubicBezTo>
                      <a:pt x="331788" y="16669"/>
                      <a:pt x="373063" y="33338"/>
                      <a:pt x="400050" y="85725"/>
                    </a:cubicBezTo>
                    <a:cubicBezTo>
                      <a:pt x="427038" y="138113"/>
                      <a:pt x="444501" y="201613"/>
                      <a:pt x="452438" y="314325"/>
                    </a:cubicBezTo>
                    <a:cubicBezTo>
                      <a:pt x="460375" y="427037"/>
                      <a:pt x="467519" y="610394"/>
                      <a:pt x="447675" y="762000"/>
                    </a:cubicBezTo>
                    <a:cubicBezTo>
                      <a:pt x="427831" y="913606"/>
                      <a:pt x="371475" y="1067593"/>
                      <a:pt x="333375" y="1223962"/>
                    </a:cubicBezTo>
                    <a:cubicBezTo>
                      <a:pt x="295275" y="1380331"/>
                      <a:pt x="242887" y="1569243"/>
                      <a:pt x="219075" y="1700212"/>
                    </a:cubicBezTo>
                    <a:cubicBezTo>
                      <a:pt x="195263" y="1831181"/>
                      <a:pt x="205581" y="1933575"/>
                      <a:pt x="190500" y="2009775"/>
                    </a:cubicBezTo>
                    <a:cubicBezTo>
                      <a:pt x="175419" y="2085975"/>
                      <a:pt x="160338" y="2128837"/>
                      <a:pt x="128588" y="2157412"/>
                    </a:cubicBezTo>
                    <a:cubicBezTo>
                      <a:pt x="96838" y="2185987"/>
                      <a:pt x="48419" y="2183606"/>
                      <a:pt x="0" y="2181225"/>
                    </a:cubicBezTo>
                  </a:path>
                </a:pathLst>
              </a:custGeom>
              <a:noFill/>
              <a:ln>
                <a:solidFill>
                  <a:srgbClr val="FF0000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Freeform 55"/>
              <p:cNvSpPr/>
              <p:nvPr/>
            </p:nvSpPr>
            <p:spPr>
              <a:xfrm>
                <a:off x="6394770" y="746558"/>
                <a:ext cx="533400" cy="729817"/>
              </a:xfrm>
              <a:custGeom>
                <a:avLst/>
                <a:gdLst>
                  <a:gd name="connsiteX0" fmla="*/ 0 w 533400"/>
                  <a:gd name="connsiteY0" fmla="*/ 20205 h 729817"/>
                  <a:gd name="connsiteX1" fmla="*/ 128587 w 533400"/>
                  <a:gd name="connsiteY1" fmla="*/ 5917 h 729817"/>
                  <a:gd name="connsiteX2" fmla="*/ 176212 w 533400"/>
                  <a:gd name="connsiteY2" fmla="*/ 105930 h 729817"/>
                  <a:gd name="connsiteX3" fmla="*/ 209550 w 533400"/>
                  <a:gd name="connsiteY3" fmla="*/ 463117 h 729817"/>
                  <a:gd name="connsiteX4" fmla="*/ 400050 w 533400"/>
                  <a:gd name="connsiteY4" fmla="*/ 682192 h 729817"/>
                  <a:gd name="connsiteX5" fmla="*/ 533400 w 533400"/>
                  <a:gd name="connsiteY5" fmla="*/ 729817 h 72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33400" h="729817">
                    <a:moveTo>
                      <a:pt x="0" y="20205"/>
                    </a:moveTo>
                    <a:cubicBezTo>
                      <a:pt x="49609" y="5917"/>
                      <a:pt x="99218" y="-8370"/>
                      <a:pt x="128587" y="5917"/>
                    </a:cubicBezTo>
                    <a:cubicBezTo>
                      <a:pt x="157956" y="20204"/>
                      <a:pt x="162718" y="29730"/>
                      <a:pt x="176212" y="105930"/>
                    </a:cubicBezTo>
                    <a:cubicBezTo>
                      <a:pt x="189706" y="182130"/>
                      <a:pt x="172244" y="367073"/>
                      <a:pt x="209550" y="463117"/>
                    </a:cubicBezTo>
                    <a:cubicBezTo>
                      <a:pt x="246856" y="559161"/>
                      <a:pt x="346075" y="637742"/>
                      <a:pt x="400050" y="682192"/>
                    </a:cubicBezTo>
                    <a:cubicBezTo>
                      <a:pt x="454025" y="726642"/>
                      <a:pt x="493712" y="728229"/>
                      <a:pt x="533400" y="729817"/>
                    </a:cubicBezTo>
                  </a:path>
                </a:pathLst>
              </a:custGeom>
              <a:noFill/>
              <a:ln>
                <a:solidFill>
                  <a:srgbClr val="FF0000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Freeform 56"/>
              <p:cNvSpPr/>
              <p:nvPr/>
            </p:nvSpPr>
            <p:spPr>
              <a:xfrm flipH="1">
                <a:off x="6916750" y="748219"/>
                <a:ext cx="533400" cy="729817"/>
              </a:xfrm>
              <a:custGeom>
                <a:avLst/>
                <a:gdLst>
                  <a:gd name="connsiteX0" fmla="*/ 0 w 533400"/>
                  <a:gd name="connsiteY0" fmla="*/ 20205 h 729817"/>
                  <a:gd name="connsiteX1" fmla="*/ 128587 w 533400"/>
                  <a:gd name="connsiteY1" fmla="*/ 5917 h 729817"/>
                  <a:gd name="connsiteX2" fmla="*/ 176212 w 533400"/>
                  <a:gd name="connsiteY2" fmla="*/ 105930 h 729817"/>
                  <a:gd name="connsiteX3" fmla="*/ 209550 w 533400"/>
                  <a:gd name="connsiteY3" fmla="*/ 463117 h 729817"/>
                  <a:gd name="connsiteX4" fmla="*/ 400050 w 533400"/>
                  <a:gd name="connsiteY4" fmla="*/ 682192 h 729817"/>
                  <a:gd name="connsiteX5" fmla="*/ 533400 w 533400"/>
                  <a:gd name="connsiteY5" fmla="*/ 729817 h 72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33400" h="729817">
                    <a:moveTo>
                      <a:pt x="0" y="20205"/>
                    </a:moveTo>
                    <a:cubicBezTo>
                      <a:pt x="49609" y="5917"/>
                      <a:pt x="99218" y="-8370"/>
                      <a:pt x="128587" y="5917"/>
                    </a:cubicBezTo>
                    <a:cubicBezTo>
                      <a:pt x="157956" y="20204"/>
                      <a:pt x="162718" y="29730"/>
                      <a:pt x="176212" y="105930"/>
                    </a:cubicBezTo>
                    <a:cubicBezTo>
                      <a:pt x="189706" y="182130"/>
                      <a:pt x="172244" y="367073"/>
                      <a:pt x="209550" y="463117"/>
                    </a:cubicBezTo>
                    <a:cubicBezTo>
                      <a:pt x="246856" y="559161"/>
                      <a:pt x="346075" y="637742"/>
                      <a:pt x="400050" y="682192"/>
                    </a:cubicBezTo>
                    <a:cubicBezTo>
                      <a:pt x="454025" y="726642"/>
                      <a:pt x="493712" y="728229"/>
                      <a:pt x="533400" y="729817"/>
                    </a:cubicBezTo>
                  </a:path>
                </a:pathLst>
              </a:custGeom>
              <a:noFill/>
              <a:ln>
                <a:solidFill>
                  <a:srgbClr val="FF0000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0" name="Straight Connector 49"/>
            <p:cNvCxnSpPr/>
            <p:nvPr/>
          </p:nvCxnSpPr>
          <p:spPr>
            <a:xfrm flipV="1">
              <a:off x="4626651" y="460650"/>
              <a:ext cx="0" cy="5212080"/>
            </a:xfrm>
            <a:prstGeom prst="line">
              <a:avLst/>
            </a:prstGeom>
            <a:ln w="158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605393" y="5073086"/>
            <a:ext cx="123776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u="sng" dirty="0" smtClean="0"/>
              <a:t>M/L</a:t>
            </a:r>
          </a:p>
          <a:p>
            <a:r>
              <a:rPr lang="en-US" sz="1600" dirty="0" smtClean="0"/>
              <a:t>50% | 50%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26% | 74%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686962" y="5073086"/>
            <a:ext cx="123776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u="sng" dirty="0" smtClean="0"/>
              <a:t>A/P</a:t>
            </a:r>
          </a:p>
          <a:p>
            <a:r>
              <a:rPr lang="en-US" sz="1600" dirty="0" smtClean="0"/>
              <a:t>60% | 40%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47% | 53%</a:t>
            </a:r>
            <a:endParaRPr lang="en-US" sz="1600" dirty="0">
              <a:solidFill>
                <a:srgbClr val="FF0000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6691" y="1742534"/>
            <a:ext cx="4549255" cy="3086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7674" y1="46377" x2="47674" y2="46377"/>
                        <a14:foregroundMark x1="55814" y1="56522" x2="55814" y2="565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1772" y="1867248"/>
            <a:ext cx="531557" cy="426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" name="Rounded Rectangle 57"/>
          <p:cNvSpPr/>
          <p:nvPr/>
        </p:nvSpPr>
        <p:spPr>
          <a:xfrm>
            <a:off x="286439" y="1784732"/>
            <a:ext cx="6411816" cy="4872545"/>
          </a:xfrm>
          <a:prstGeom prst="roundRect">
            <a:avLst>
              <a:gd name="adj" fmla="val 5268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1786903" y="814519"/>
            <a:ext cx="7841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Patient Profile &gt; Alignment </a:t>
            </a:r>
            <a:r>
              <a:rPr lang="en-US" sz="1600" dirty="0" smtClean="0"/>
              <a:t>Initialization</a:t>
            </a:r>
            <a:r>
              <a:rPr lang="en-US" sz="1600" dirty="0" smtClean="0"/>
              <a:t> &gt; </a:t>
            </a:r>
            <a:r>
              <a:rPr lang="en-US" b="1" dirty="0" smtClean="0">
                <a:solidFill>
                  <a:srgbClr val="00B050"/>
                </a:solidFill>
              </a:rPr>
              <a:t>Static Alignment</a:t>
            </a:r>
            <a:endParaRPr lang="en-US" b="1" dirty="0">
              <a:solidFill>
                <a:srgbClr val="00B050"/>
              </a:solidFill>
            </a:endParaRPr>
          </a:p>
        </p:txBody>
      </p:sp>
      <p:grpSp>
        <p:nvGrpSpPr>
          <p:cNvPr id="101" name="Group 100"/>
          <p:cNvGrpSpPr/>
          <p:nvPr/>
        </p:nvGrpSpPr>
        <p:grpSpPr>
          <a:xfrm>
            <a:off x="8023982" y="5361275"/>
            <a:ext cx="1185316" cy="1152526"/>
            <a:chOff x="5499621" y="1687014"/>
            <a:chExt cx="1185316" cy="1152526"/>
          </a:xfrm>
        </p:grpSpPr>
        <p:sp>
          <p:nvSpPr>
            <p:cNvPr id="102" name="Rounded Rectangle 101"/>
            <p:cNvSpPr/>
            <p:nvPr/>
          </p:nvSpPr>
          <p:spPr>
            <a:xfrm>
              <a:off x="5686425" y="1868017"/>
              <a:ext cx="809625" cy="789457"/>
            </a:xfrm>
            <a:prstGeom prst="roundRect">
              <a:avLst>
                <a:gd name="adj" fmla="val 30135"/>
              </a:avLst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3" name="Group 102"/>
            <p:cNvGrpSpPr/>
            <p:nvPr/>
          </p:nvGrpSpPr>
          <p:grpSpPr>
            <a:xfrm>
              <a:off x="5885364" y="1687014"/>
              <a:ext cx="411696" cy="127001"/>
              <a:chOff x="5885364" y="1667964"/>
              <a:chExt cx="411696" cy="127001"/>
            </a:xfrm>
          </p:grpSpPr>
          <p:sp>
            <p:nvSpPr>
              <p:cNvPr id="118" name="Isosceles Triangle 117"/>
              <p:cNvSpPr/>
              <p:nvPr/>
            </p:nvSpPr>
            <p:spPr>
              <a:xfrm rot="5400000">
                <a:off x="6175367" y="1673271"/>
                <a:ext cx="127000" cy="11638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Isosceles Triangle 118"/>
              <p:cNvSpPr/>
              <p:nvPr/>
            </p:nvSpPr>
            <p:spPr>
              <a:xfrm rot="16200000">
                <a:off x="5880058" y="1673270"/>
                <a:ext cx="127000" cy="11638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4" name="TextBox 103"/>
            <p:cNvSpPr txBox="1"/>
            <p:nvPr/>
          </p:nvSpPr>
          <p:spPr>
            <a:xfrm>
              <a:off x="5901239" y="1868017"/>
              <a:ext cx="43125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+ 0.2</a:t>
              </a:r>
              <a:endParaRPr lang="en-US" sz="800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6165033" y="2121739"/>
              <a:ext cx="43125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- 1.2</a:t>
              </a:r>
              <a:endParaRPr lang="en-US" sz="800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5644110" y="2124488"/>
              <a:ext cx="43125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+ 1.2</a:t>
              </a:r>
              <a:endParaRPr lang="en-US" sz="8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5901239" y="2457419"/>
              <a:ext cx="43125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- 0.2</a:t>
              </a:r>
              <a:endParaRPr lang="en-US" sz="800" dirty="0"/>
            </a:p>
          </p:txBody>
        </p:sp>
        <p:grpSp>
          <p:nvGrpSpPr>
            <p:cNvPr id="108" name="Group 107"/>
            <p:cNvGrpSpPr/>
            <p:nvPr/>
          </p:nvGrpSpPr>
          <p:grpSpPr>
            <a:xfrm>
              <a:off x="5901491" y="2712539"/>
              <a:ext cx="411696" cy="127001"/>
              <a:chOff x="5885364" y="1667964"/>
              <a:chExt cx="411696" cy="127001"/>
            </a:xfrm>
          </p:grpSpPr>
          <p:sp>
            <p:nvSpPr>
              <p:cNvPr id="116" name="Isosceles Triangle 115"/>
              <p:cNvSpPr/>
              <p:nvPr/>
            </p:nvSpPr>
            <p:spPr>
              <a:xfrm rot="5400000">
                <a:off x="6175367" y="1673271"/>
                <a:ext cx="127000" cy="11638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Isosceles Triangle 116"/>
              <p:cNvSpPr/>
              <p:nvPr/>
            </p:nvSpPr>
            <p:spPr>
              <a:xfrm rot="16200000">
                <a:off x="5880058" y="1673270"/>
                <a:ext cx="127000" cy="11638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9" name="Group 108"/>
            <p:cNvGrpSpPr/>
            <p:nvPr/>
          </p:nvGrpSpPr>
          <p:grpSpPr>
            <a:xfrm rot="5400000">
              <a:off x="6415589" y="2173867"/>
              <a:ext cx="411696" cy="127001"/>
              <a:chOff x="5885364" y="1667964"/>
              <a:chExt cx="411696" cy="127001"/>
            </a:xfrm>
          </p:grpSpPr>
          <p:sp>
            <p:nvSpPr>
              <p:cNvPr id="114" name="Isosceles Triangle 113"/>
              <p:cNvSpPr/>
              <p:nvPr/>
            </p:nvSpPr>
            <p:spPr>
              <a:xfrm rot="5400000">
                <a:off x="6175367" y="1673271"/>
                <a:ext cx="127000" cy="11638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Isosceles Triangle 114"/>
              <p:cNvSpPr/>
              <p:nvPr/>
            </p:nvSpPr>
            <p:spPr>
              <a:xfrm rot="16200000">
                <a:off x="5880058" y="1673270"/>
                <a:ext cx="127000" cy="11638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0" name="Group 109"/>
            <p:cNvGrpSpPr/>
            <p:nvPr/>
          </p:nvGrpSpPr>
          <p:grpSpPr>
            <a:xfrm rot="5400000">
              <a:off x="5357274" y="2188072"/>
              <a:ext cx="411696" cy="127001"/>
              <a:chOff x="5885364" y="1667964"/>
              <a:chExt cx="411696" cy="127001"/>
            </a:xfrm>
          </p:grpSpPr>
          <p:sp>
            <p:nvSpPr>
              <p:cNvPr id="112" name="Isosceles Triangle 111"/>
              <p:cNvSpPr/>
              <p:nvPr/>
            </p:nvSpPr>
            <p:spPr>
              <a:xfrm rot="5400000">
                <a:off x="6175367" y="1673271"/>
                <a:ext cx="127000" cy="11638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Isosceles Triangle 112"/>
              <p:cNvSpPr/>
              <p:nvPr/>
            </p:nvSpPr>
            <p:spPr>
              <a:xfrm rot="16200000">
                <a:off x="5880058" y="1673270"/>
                <a:ext cx="127000" cy="11638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1" name="TextBox 110"/>
            <p:cNvSpPr txBox="1"/>
            <p:nvPr/>
          </p:nvSpPr>
          <p:spPr>
            <a:xfrm>
              <a:off x="5881937" y="2084300"/>
              <a:ext cx="4312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T</a:t>
              </a:r>
              <a:endParaRPr lang="en-US" sz="1100" b="1" dirty="0"/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9790337" y="5360743"/>
            <a:ext cx="1185316" cy="1152526"/>
            <a:chOff x="5523417" y="3035546"/>
            <a:chExt cx="1185316" cy="1152526"/>
          </a:xfrm>
        </p:grpSpPr>
        <p:sp>
          <p:nvSpPr>
            <p:cNvPr id="121" name="Rounded Rectangle 120"/>
            <p:cNvSpPr/>
            <p:nvPr/>
          </p:nvSpPr>
          <p:spPr>
            <a:xfrm>
              <a:off x="5710221" y="3216549"/>
              <a:ext cx="809625" cy="789457"/>
            </a:xfrm>
            <a:prstGeom prst="roundRect">
              <a:avLst>
                <a:gd name="adj" fmla="val 30135"/>
              </a:avLst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2" name="Group 121"/>
            <p:cNvGrpSpPr/>
            <p:nvPr/>
          </p:nvGrpSpPr>
          <p:grpSpPr>
            <a:xfrm>
              <a:off x="5909160" y="3035546"/>
              <a:ext cx="411696" cy="127001"/>
              <a:chOff x="5885364" y="1667964"/>
              <a:chExt cx="411696" cy="127001"/>
            </a:xfrm>
          </p:grpSpPr>
          <p:sp>
            <p:nvSpPr>
              <p:cNvPr id="137" name="Isosceles Triangle 136"/>
              <p:cNvSpPr/>
              <p:nvPr/>
            </p:nvSpPr>
            <p:spPr>
              <a:xfrm rot="5400000">
                <a:off x="6175367" y="1673271"/>
                <a:ext cx="127000" cy="11638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Isosceles Triangle 137"/>
              <p:cNvSpPr/>
              <p:nvPr/>
            </p:nvSpPr>
            <p:spPr>
              <a:xfrm rot="16200000">
                <a:off x="5880058" y="1673270"/>
                <a:ext cx="127000" cy="11638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3" name="TextBox 122"/>
            <p:cNvSpPr txBox="1"/>
            <p:nvPr/>
          </p:nvSpPr>
          <p:spPr>
            <a:xfrm>
              <a:off x="5925035" y="3216549"/>
              <a:ext cx="43125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+ 0.2</a:t>
              </a:r>
              <a:endParaRPr lang="en-US" sz="800" dirty="0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6188829" y="3470271"/>
              <a:ext cx="43125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- 1.2</a:t>
              </a:r>
              <a:endParaRPr lang="en-US" sz="800" dirty="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5667906" y="3473020"/>
              <a:ext cx="43125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+ 1.2</a:t>
              </a:r>
              <a:endParaRPr lang="en-US" sz="800" dirty="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5925035" y="3805951"/>
              <a:ext cx="43125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- 0.2</a:t>
              </a:r>
              <a:endParaRPr lang="en-US" sz="800" dirty="0"/>
            </a:p>
          </p:txBody>
        </p:sp>
        <p:grpSp>
          <p:nvGrpSpPr>
            <p:cNvPr id="127" name="Group 126"/>
            <p:cNvGrpSpPr/>
            <p:nvPr/>
          </p:nvGrpSpPr>
          <p:grpSpPr>
            <a:xfrm>
              <a:off x="5925287" y="4061071"/>
              <a:ext cx="411696" cy="127001"/>
              <a:chOff x="5885364" y="1667964"/>
              <a:chExt cx="411696" cy="127001"/>
            </a:xfrm>
          </p:grpSpPr>
          <p:sp>
            <p:nvSpPr>
              <p:cNvPr id="135" name="Isosceles Triangle 134"/>
              <p:cNvSpPr/>
              <p:nvPr/>
            </p:nvSpPr>
            <p:spPr>
              <a:xfrm rot="5400000">
                <a:off x="6175367" y="1673271"/>
                <a:ext cx="127000" cy="11638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Isosceles Triangle 135"/>
              <p:cNvSpPr/>
              <p:nvPr/>
            </p:nvSpPr>
            <p:spPr>
              <a:xfrm rot="16200000">
                <a:off x="5880058" y="1673270"/>
                <a:ext cx="127000" cy="11638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8" name="Group 127"/>
            <p:cNvGrpSpPr/>
            <p:nvPr/>
          </p:nvGrpSpPr>
          <p:grpSpPr>
            <a:xfrm rot="5400000">
              <a:off x="6439385" y="3522399"/>
              <a:ext cx="411696" cy="127001"/>
              <a:chOff x="5885364" y="1667964"/>
              <a:chExt cx="411696" cy="127001"/>
            </a:xfrm>
          </p:grpSpPr>
          <p:sp>
            <p:nvSpPr>
              <p:cNvPr id="133" name="Isosceles Triangle 132"/>
              <p:cNvSpPr/>
              <p:nvPr/>
            </p:nvSpPr>
            <p:spPr>
              <a:xfrm rot="5400000">
                <a:off x="6175367" y="1673271"/>
                <a:ext cx="127000" cy="11638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Isosceles Triangle 133"/>
              <p:cNvSpPr/>
              <p:nvPr/>
            </p:nvSpPr>
            <p:spPr>
              <a:xfrm rot="16200000">
                <a:off x="5880058" y="1673270"/>
                <a:ext cx="127000" cy="11638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9" name="Group 128"/>
            <p:cNvGrpSpPr/>
            <p:nvPr/>
          </p:nvGrpSpPr>
          <p:grpSpPr>
            <a:xfrm rot="5400000">
              <a:off x="5381070" y="3536604"/>
              <a:ext cx="411696" cy="127001"/>
              <a:chOff x="5885364" y="1667964"/>
              <a:chExt cx="411696" cy="127001"/>
            </a:xfrm>
          </p:grpSpPr>
          <p:sp>
            <p:nvSpPr>
              <p:cNvPr id="131" name="Isosceles Triangle 130"/>
              <p:cNvSpPr/>
              <p:nvPr/>
            </p:nvSpPr>
            <p:spPr>
              <a:xfrm rot="5400000">
                <a:off x="6175367" y="1673271"/>
                <a:ext cx="127000" cy="11638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Isosceles Triangle 131"/>
              <p:cNvSpPr/>
              <p:nvPr/>
            </p:nvSpPr>
            <p:spPr>
              <a:xfrm rot="16200000">
                <a:off x="5880058" y="1673270"/>
                <a:ext cx="127000" cy="11638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0" name="TextBox 129"/>
            <p:cNvSpPr txBox="1"/>
            <p:nvPr/>
          </p:nvSpPr>
          <p:spPr>
            <a:xfrm>
              <a:off x="5905733" y="3432832"/>
              <a:ext cx="4312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B</a:t>
              </a:r>
              <a:endParaRPr lang="en-US" sz="1100" b="1" dirty="0"/>
            </a:p>
          </p:txBody>
        </p:sp>
      </p:grpSp>
      <p:sp>
        <p:nvSpPr>
          <p:cNvPr id="140" name="TextBox 139"/>
          <p:cNvSpPr txBox="1"/>
          <p:nvPr/>
        </p:nvSpPr>
        <p:spPr>
          <a:xfrm>
            <a:off x="8721161" y="4970052"/>
            <a:ext cx="1680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Change Tracker</a:t>
            </a:r>
            <a:endParaRPr lang="en-US" dirty="0"/>
          </a:p>
        </p:txBody>
      </p:sp>
      <p:pic>
        <p:nvPicPr>
          <p:cNvPr id="14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7674" y1="46377" x2="47674" y2="46377"/>
                        <a14:foregroundMark x1="55814" y1="56522" x2="55814" y2="565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8861" y="4941477"/>
            <a:ext cx="531557" cy="426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2" name="TextBox 141"/>
              <p:cNvSpPr txBox="1"/>
              <p:nvPr/>
            </p:nvSpPr>
            <p:spPr>
              <a:xfrm>
                <a:off x="2569979" y="5836373"/>
                <a:ext cx="1411234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u="sng" dirty="0" smtClean="0"/>
                  <a:t>Knee Flexion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/>
                        </a:rPr>
                        <m:t>3.5</m:t>
                      </m:r>
                      <m:r>
                        <a:rPr lang="en-US" sz="1600" i="1" dirty="0" smtClean="0">
                          <a:latin typeface="Cambria Math"/>
                          <a:ea typeface="Cambria Math"/>
                        </a:rPr>
                        <m:t>°</m:t>
                      </m:r>
                    </m:oMath>
                  </m:oMathPara>
                </a14:m>
                <a:endParaRPr lang="en-US" sz="160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1</m:t>
                      </m:r>
                      <m:r>
                        <a:rPr lang="en-US" sz="1600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.5</m:t>
                      </m:r>
                      <m:r>
                        <a:rPr lang="en-US" sz="1600" i="1" dirty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°</m:t>
                      </m:r>
                    </m:oMath>
                  </m:oMathPara>
                </a14:m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42" name="TextBox 1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9979" y="5836373"/>
                <a:ext cx="1411234" cy="861774"/>
              </a:xfrm>
              <a:prstGeom prst="rect">
                <a:avLst/>
              </a:prstGeom>
              <a:blipFill rotWithShape="1">
                <a:blip r:embed="rId6"/>
                <a:stretch>
                  <a:fillRect t="-2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" name="Rounded Rectangle 142"/>
          <p:cNvSpPr/>
          <p:nvPr/>
        </p:nvSpPr>
        <p:spPr>
          <a:xfrm>
            <a:off x="7113363" y="4922582"/>
            <a:ext cx="4456863" cy="1734696"/>
          </a:xfrm>
          <a:prstGeom prst="roundRect">
            <a:avLst>
              <a:gd name="adj" fmla="val 0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ounded Rectangle 143"/>
          <p:cNvSpPr/>
          <p:nvPr/>
        </p:nvSpPr>
        <p:spPr>
          <a:xfrm>
            <a:off x="9226265" y="869194"/>
            <a:ext cx="951626" cy="230300"/>
          </a:xfrm>
          <a:prstGeom prst="roundRect">
            <a:avLst/>
          </a:prstGeom>
          <a:solidFill>
            <a:srgbClr val="A9D18E"/>
          </a:solidFill>
          <a:ln w="31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TextBox 144"/>
          <p:cNvSpPr txBox="1"/>
          <p:nvPr/>
        </p:nvSpPr>
        <p:spPr>
          <a:xfrm>
            <a:off x="9048986" y="826794"/>
            <a:ext cx="1333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Proceed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63103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488" y="1916181"/>
            <a:ext cx="1948727" cy="3114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" name="Group 111"/>
          <p:cNvGrpSpPr/>
          <p:nvPr/>
        </p:nvGrpSpPr>
        <p:grpSpPr>
          <a:xfrm>
            <a:off x="1959100" y="2100200"/>
            <a:ext cx="1875598" cy="2869852"/>
            <a:chOff x="1363232" y="480868"/>
            <a:chExt cx="3625818" cy="5547863"/>
          </a:xfrm>
        </p:grpSpPr>
        <p:grpSp>
          <p:nvGrpSpPr>
            <p:cNvPr id="113" name="Group 112"/>
            <p:cNvGrpSpPr/>
            <p:nvPr/>
          </p:nvGrpSpPr>
          <p:grpSpPr>
            <a:xfrm>
              <a:off x="1363232" y="480868"/>
              <a:ext cx="3378202" cy="5547863"/>
              <a:chOff x="2404146" y="616636"/>
              <a:chExt cx="3378202" cy="5547863"/>
            </a:xfrm>
          </p:grpSpPr>
          <p:sp>
            <p:nvSpPr>
              <p:cNvPr id="120" name="Oval 119"/>
              <p:cNvSpPr/>
              <p:nvPr/>
            </p:nvSpPr>
            <p:spPr>
              <a:xfrm>
                <a:off x="4690148" y="5301787"/>
                <a:ext cx="596900" cy="2413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4848897" y="3415837"/>
                <a:ext cx="279400" cy="2006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Trapezoid 121"/>
              <p:cNvSpPr/>
              <p:nvPr/>
            </p:nvSpPr>
            <p:spPr>
              <a:xfrm>
                <a:off x="4690148" y="3161837"/>
                <a:ext cx="596900" cy="254000"/>
              </a:xfrm>
              <a:prstGeom prst="trapezoi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Freeform 122"/>
              <p:cNvSpPr/>
              <p:nvPr/>
            </p:nvSpPr>
            <p:spPr>
              <a:xfrm>
                <a:off x="3915447" y="5308137"/>
                <a:ext cx="920751" cy="292100"/>
              </a:xfrm>
              <a:custGeom>
                <a:avLst/>
                <a:gdLst>
                  <a:gd name="connsiteX0" fmla="*/ 920750 w 920750"/>
                  <a:gd name="connsiteY0" fmla="*/ 0 h 292100"/>
                  <a:gd name="connsiteX1" fmla="*/ 431800 w 920750"/>
                  <a:gd name="connsiteY1" fmla="*/ 69850 h 292100"/>
                  <a:gd name="connsiteX2" fmla="*/ 0 w 920750"/>
                  <a:gd name="connsiteY2" fmla="*/ 292100 h 292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20750" h="292100">
                    <a:moveTo>
                      <a:pt x="920750" y="0"/>
                    </a:moveTo>
                    <a:cubicBezTo>
                      <a:pt x="753004" y="10583"/>
                      <a:pt x="585258" y="21167"/>
                      <a:pt x="431800" y="69850"/>
                    </a:cubicBezTo>
                    <a:cubicBezTo>
                      <a:pt x="278342" y="118533"/>
                      <a:pt x="139171" y="205316"/>
                      <a:pt x="0" y="29210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Freeform 123"/>
              <p:cNvSpPr/>
              <p:nvPr/>
            </p:nvSpPr>
            <p:spPr>
              <a:xfrm>
                <a:off x="3197898" y="5600239"/>
                <a:ext cx="717551" cy="120819"/>
              </a:xfrm>
              <a:custGeom>
                <a:avLst/>
                <a:gdLst>
                  <a:gd name="connsiteX0" fmla="*/ 717550 w 717550"/>
                  <a:gd name="connsiteY0" fmla="*/ 0 h 120819"/>
                  <a:gd name="connsiteX1" fmla="*/ 266700 w 717550"/>
                  <a:gd name="connsiteY1" fmla="*/ 101600 h 120819"/>
                  <a:gd name="connsiteX2" fmla="*/ 0 w 717550"/>
                  <a:gd name="connsiteY2" fmla="*/ 120650 h 1208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17550" h="120819">
                    <a:moveTo>
                      <a:pt x="717550" y="0"/>
                    </a:moveTo>
                    <a:cubicBezTo>
                      <a:pt x="551921" y="40746"/>
                      <a:pt x="386292" y="81492"/>
                      <a:pt x="266700" y="101600"/>
                    </a:cubicBezTo>
                    <a:cubicBezTo>
                      <a:pt x="147108" y="121708"/>
                      <a:pt x="73554" y="121179"/>
                      <a:pt x="0" y="12065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Freeform 124"/>
              <p:cNvSpPr/>
              <p:nvPr/>
            </p:nvSpPr>
            <p:spPr>
              <a:xfrm>
                <a:off x="3003371" y="5720887"/>
                <a:ext cx="200877" cy="177800"/>
              </a:xfrm>
              <a:custGeom>
                <a:avLst/>
                <a:gdLst>
                  <a:gd name="connsiteX0" fmla="*/ 200877 w 200877"/>
                  <a:gd name="connsiteY0" fmla="*/ 0 h 177800"/>
                  <a:gd name="connsiteX1" fmla="*/ 10377 w 200877"/>
                  <a:gd name="connsiteY1" fmla="*/ 38100 h 177800"/>
                  <a:gd name="connsiteX2" fmla="*/ 42127 w 200877"/>
                  <a:gd name="connsiteY2" fmla="*/ 177800 h 177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877" h="177800">
                    <a:moveTo>
                      <a:pt x="200877" y="0"/>
                    </a:moveTo>
                    <a:cubicBezTo>
                      <a:pt x="118856" y="4233"/>
                      <a:pt x="36835" y="8467"/>
                      <a:pt x="10377" y="38100"/>
                    </a:cubicBezTo>
                    <a:cubicBezTo>
                      <a:pt x="-16081" y="67733"/>
                      <a:pt x="13023" y="122766"/>
                      <a:pt x="42127" y="17780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Freeform 125"/>
              <p:cNvSpPr/>
              <p:nvPr/>
            </p:nvSpPr>
            <p:spPr>
              <a:xfrm>
                <a:off x="3042323" y="5892339"/>
                <a:ext cx="663575" cy="269875"/>
              </a:xfrm>
              <a:custGeom>
                <a:avLst/>
                <a:gdLst>
                  <a:gd name="connsiteX0" fmla="*/ 0 w 663575"/>
                  <a:gd name="connsiteY0" fmla="*/ 0 h 269875"/>
                  <a:gd name="connsiteX1" fmla="*/ 171450 w 663575"/>
                  <a:gd name="connsiteY1" fmla="*/ 190500 h 269875"/>
                  <a:gd name="connsiteX2" fmla="*/ 663575 w 663575"/>
                  <a:gd name="connsiteY2" fmla="*/ 269875 h 269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63575" h="269875">
                    <a:moveTo>
                      <a:pt x="0" y="0"/>
                    </a:moveTo>
                    <a:cubicBezTo>
                      <a:pt x="30427" y="72760"/>
                      <a:pt x="60854" y="145521"/>
                      <a:pt x="171450" y="190500"/>
                    </a:cubicBezTo>
                    <a:cubicBezTo>
                      <a:pt x="282046" y="235479"/>
                      <a:pt x="472810" y="252677"/>
                      <a:pt x="663575" y="269875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Freeform 126"/>
              <p:cNvSpPr/>
              <p:nvPr/>
            </p:nvSpPr>
            <p:spPr>
              <a:xfrm>
                <a:off x="3696372" y="6114587"/>
                <a:ext cx="1016000" cy="49912"/>
              </a:xfrm>
              <a:custGeom>
                <a:avLst/>
                <a:gdLst>
                  <a:gd name="connsiteX0" fmla="*/ 0 w 1016000"/>
                  <a:gd name="connsiteY0" fmla="*/ 47625 h 49912"/>
                  <a:gd name="connsiteX1" fmla="*/ 419100 w 1016000"/>
                  <a:gd name="connsiteY1" fmla="*/ 44450 h 49912"/>
                  <a:gd name="connsiteX2" fmla="*/ 1016000 w 1016000"/>
                  <a:gd name="connsiteY2" fmla="*/ 0 h 49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16000" h="49912">
                    <a:moveTo>
                      <a:pt x="0" y="47625"/>
                    </a:moveTo>
                    <a:cubicBezTo>
                      <a:pt x="124883" y="50006"/>
                      <a:pt x="249767" y="52387"/>
                      <a:pt x="419100" y="44450"/>
                    </a:cubicBezTo>
                    <a:cubicBezTo>
                      <a:pt x="588433" y="36513"/>
                      <a:pt x="802216" y="18256"/>
                      <a:pt x="1016000" y="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Freeform 127"/>
              <p:cNvSpPr/>
              <p:nvPr/>
            </p:nvSpPr>
            <p:spPr>
              <a:xfrm>
                <a:off x="5273993" y="5398588"/>
                <a:ext cx="242985" cy="600075"/>
              </a:xfrm>
              <a:custGeom>
                <a:avLst/>
                <a:gdLst>
                  <a:gd name="connsiteX0" fmla="*/ 0 w 242985"/>
                  <a:gd name="connsiteY0" fmla="*/ 0 h 600075"/>
                  <a:gd name="connsiteX1" fmla="*/ 228600 w 242985"/>
                  <a:gd name="connsiteY1" fmla="*/ 273050 h 600075"/>
                  <a:gd name="connsiteX2" fmla="*/ 200025 w 242985"/>
                  <a:gd name="connsiteY2" fmla="*/ 600075 h 600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2985" h="600075">
                    <a:moveTo>
                      <a:pt x="0" y="0"/>
                    </a:moveTo>
                    <a:cubicBezTo>
                      <a:pt x="97631" y="86519"/>
                      <a:pt x="195263" y="173038"/>
                      <a:pt x="228600" y="273050"/>
                    </a:cubicBezTo>
                    <a:cubicBezTo>
                      <a:pt x="261937" y="373062"/>
                      <a:pt x="230981" y="486568"/>
                      <a:pt x="200025" y="600075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Freeform 128"/>
              <p:cNvSpPr/>
              <p:nvPr/>
            </p:nvSpPr>
            <p:spPr>
              <a:xfrm>
                <a:off x="4709197" y="6006639"/>
                <a:ext cx="771525" cy="132185"/>
              </a:xfrm>
              <a:custGeom>
                <a:avLst/>
                <a:gdLst>
                  <a:gd name="connsiteX0" fmla="*/ 771525 w 771525"/>
                  <a:gd name="connsiteY0" fmla="*/ 0 h 132185"/>
                  <a:gd name="connsiteX1" fmla="*/ 514350 w 771525"/>
                  <a:gd name="connsiteY1" fmla="*/ 127000 h 132185"/>
                  <a:gd name="connsiteX2" fmla="*/ 0 w 771525"/>
                  <a:gd name="connsiteY2" fmla="*/ 107950 h 1321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71525" h="132185">
                    <a:moveTo>
                      <a:pt x="771525" y="0"/>
                    </a:moveTo>
                    <a:cubicBezTo>
                      <a:pt x="707231" y="54504"/>
                      <a:pt x="642937" y="109008"/>
                      <a:pt x="514350" y="127000"/>
                    </a:cubicBezTo>
                    <a:cubicBezTo>
                      <a:pt x="385762" y="144992"/>
                      <a:pt x="86254" y="110596"/>
                      <a:pt x="0" y="10795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Freeform 129"/>
              <p:cNvSpPr/>
              <p:nvPr/>
            </p:nvSpPr>
            <p:spPr>
              <a:xfrm>
                <a:off x="4004346" y="1323514"/>
                <a:ext cx="755651" cy="1837067"/>
              </a:xfrm>
              <a:custGeom>
                <a:avLst/>
                <a:gdLst>
                  <a:gd name="connsiteX0" fmla="*/ 755650 w 755650"/>
                  <a:gd name="connsiteY0" fmla="*/ 1835150 h 1837067"/>
                  <a:gd name="connsiteX1" fmla="*/ 501650 w 755650"/>
                  <a:gd name="connsiteY1" fmla="*/ 1765300 h 1837067"/>
                  <a:gd name="connsiteX2" fmla="*/ 336550 w 755650"/>
                  <a:gd name="connsiteY2" fmla="*/ 1365250 h 1837067"/>
                  <a:gd name="connsiteX3" fmla="*/ 171450 w 755650"/>
                  <a:gd name="connsiteY3" fmla="*/ 260350 h 1837067"/>
                  <a:gd name="connsiteX4" fmla="*/ 0 w 755650"/>
                  <a:gd name="connsiteY4" fmla="*/ 0 h 18370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5650" h="1837067">
                    <a:moveTo>
                      <a:pt x="755650" y="1835150"/>
                    </a:moveTo>
                    <a:cubicBezTo>
                      <a:pt x="663575" y="1839383"/>
                      <a:pt x="571500" y="1843617"/>
                      <a:pt x="501650" y="1765300"/>
                    </a:cubicBezTo>
                    <a:cubicBezTo>
                      <a:pt x="431800" y="1686983"/>
                      <a:pt x="391583" y="1616075"/>
                      <a:pt x="336550" y="1365250"/>
                    </a:cubicBezTo>
                    <a:cubicBezTo>
                      <a:pt x="281517" y="1114425"/>
                      <a:pt x="227542" y="487892"/>
                      <a:pt x="171450" y="260350"/>
                    </a:cubicBezTo>
                    <a:cubicBezTo>
                      <a:pt x="115358" y="32808"/>
                      <a:pt x="57679" y="16404"/>
                      <a:pt x="0" y="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Freeform 130"/>
              <p:cNvSpPr/>
              <p:nvPr/>
            </p:nvSpPr>
            <p:spPr>
              <a:xfrm>
                <a:off x="5223548" y="1428287"/>
                <a:ext cx="558800" cy="1733794"/>
              </a:xfrm>
              <a:custGeom>
                <a:avLst/>
                <a:gdLst>
                  <a:gd name="connsiteX0" fmla="*/ 0 w 558800"/>
                  <a:gd name="connsiteY0" fmla="*/ 1733550 h 1733794"/>
                  <a:gd name="connsiteX1" fmla="*/ 196850 w 558800"/>
                  <a:gd name="connsiteY1" fmla="*/ 1657350 h 1733794"/>
                  <a:gd name="connsiteX2" fmla="*/ 317500 w 558800"/>
                  <a:gd name="connsiteY2" fmla="*/ 1263650 h 1733794"/>
                  <a:gd name="connsiteX3" fmla="*/ 361950 w 558800"/>
                  <a:gd name="connsiteY3" fmla="*/ 400050 h 1733794"/>
                  <a:gd name="connsiteX4" fmla="*/ 558800 w 558800"/>
                  <a:gd name="connsiteY4" fmla="*/ 0 h 17337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800" h="1733794">
                    <a:moveTo>
                      <a:pt x="0" y="1733550"/>
                    </a:moveTo>
                    <a:cubicBezTo>
                      <a:pt x="71966" y="1734608"/>
                      <a:pt x="143933" y="1735667"/>
                      <a:pt x="196850" y="1657350"/>
                    </a:cubicBezTo>
                    <a:cubicBezTo>
                      <a:pt x="249767" y="1579033"/>
                      <a:pt x="289983" y="1473200"/>
                      <a:pt x="317500" y="1263650"/>
                    </a:cubicBezTo>
                    <a:cubicBezTo>
                      <a:pt x="345017" y="1054100"/>
                      <a:pt x="321733" y="610658"/>
                      <a:pt x="361950" y="400050"/>
                    </a:cubicBezTo>
                    <a:cubicBezTo>
                      <a:pt x="402167" y="189442"/>
                      <a:pt x="480483" y="94721"/>
                      <a:pt x="558800" y="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Freeform 131"/>
              <p:cNvSpPr/>
              <p:nvPr/>
            </p:nvSpPr>
            <p:spPr>
              <a:xfrm>
                <a:off x="3999586" y="616636"/>
                <a:ext cx="1781175" cy="813241"/>
              </a:xfrm>
              <a:custGeom>
                <a:avLst/>
                <a:gdLst>
                  <a:gd name="connsiteX0" fmla="*/ 1781175 w 1781175"/>
                  <a:gd name="connsiteY0" fmla="*/ 813241 h 813241"/>
                  <a:gd name="connsiteX1" fmla="*/ 1652587 w 1781175"/>
                  <a:gd name="connsiteY1" fmla="*/ 503678 h 813241"/>
                  <a:gd name="connsiteX2" fmla="*/ 1423987 w 1781175"/>
                  <a:gd name="connsiteY2" fmla="*/ 198878 h 813241"/>
                  <a:gd name="connsiteX3" fmla="*/ 1119187 w 1781175"/>
                  <a:gd name="connsiteY3" fmla="*/ 22666 h 813241"/>
                  <a:gd name="connsiteX4" fmla="*/ 695325 w 1781175"/>
                  <a:gd name="connsiteY4" fmla="*/ 13141 h 813241"/>
                  <a:gd name="connsiteX5" fmla="*/ 361950 w 1781175"/>
                  <a:gd name="connsiteY5" fmla="*/ 122678 h 813241"/>
                  <a:gd name="connsiteX6" fmla="*/ 90487 w 1781175"/>
                  <a:gd name="connsiteY6" fmla="*/ 384616 h 813241"/>
                  <a:gd name="connsiteX7" fmla="*/ 0 w 1781175"/>
                  <a:gd name="connsiteY7" fmla="*/ 698941 h 813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81175" h="813241">
                    <a:moveTo>
                      <a:pt x="1781175" y="813241"/>
                    </a:moveTo>
                    <a:cubicBezTo>
                      <a:pt x="1746646" y="709656"/>
                      <a:pt x="1712118" y="606072"/>
                      <a:pt x="1652587" y="503678"/>
                    </a:cubicBezTo>
                    <a:cubicBezTo>
                      <a:pt x="1593056" y="401284"/>
                      <a:pt x="1512887" y="279047"/>
                      <a:pt x="1423987" y="198878"/>
                    </a:cubicBezTo>
                    <a:cubicBezTo>
                      <a:pt x="1335087" y="118709"/>
                      <a:pt x="1240631" y="53622"/>
                      <a:pt x="1119187" y="22666"/>
                    </a:cubicBezTo>
                    <a:cubicBezTo>
                      <a:pt x="997743" y="-8290"/>
                      <a:pt x="821531" y="-3528"/>
                      <a:pt x="695325" y="13141"/>
                    </a:cubicBezTo>
                    <a:cubicBezTo>
                      <a:pt x="569119" y="29810"/>
                      <a:pt x="462756" y="60765"/>
                      <a:pt x="361950" y="122678"/>
                    </a:cubicBezTo>
                    <a:cubicBezTo>
                      <a:pt x="261144" y="184590"/>
                      <a:pt x="150812" y="288572"/>
                      <a:pt x="90487" y="384616"/>
                    </a:cubicBezTo>
                    <a:cubicBezTo>
                      <a:pt x="30162" y="480660"/>
                      <a:pt x="15081" y="589800"/>
                      <a:pt x="0" y="698941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3" name="Straight Connector 132"/>
              <p:cNvCxnSpPr/>
              <p:nvPr/>
            </p:nvCxnSpPr>
            <p:spPr>
              <a:xfrm flipV="1">
                <a:off x="4988597" y="800224"/>
                <a:ext cx="0" cy="5212080"/>
              </a:xfrm>
              <a:prstGeom prst="line">
                <a:avLst/>
              </a:prstGeom>
              <a:ln w="158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>
              <a:xfrm flipH="1" flipV="1">
                <a:off x="2404146" y="5976044"/>
                <a:ext cx="2584451" cy="0"/>
              </a:xfrm>
              <a:prstGeom prst="line">
                <a:avLst/>
              </a:prstGeom>
              <a:ln w="158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/>
          </p:nvGrpSpPr>
          <p:grpSpPr>
            <a:xfrm>
              <a:off x="3206288" y="496328"/>
              <a:ext cx="1782762" cy="4796276"/>
              <a:chOff x="-1881336" y="34295"/>
              <a:chExt cx="1782762" cy="4796276"/>
            </a:xfrm>
          </p:grpSpPr>
          <p:sp>
            <p:nvSpPr>
              <p:cNvPr id="115" name="Rectangle 114"/>
              <p:cNvSpPr/>
              <p:nvPr/>
            </p:nvSpPr>
            <p:spPr>
              <a:xfrm rot="526637">
                <a:off x="-1171725" y="2823971"/>
                <a:ext cx="279400" cy="200660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Trapezoid 115"/>
              <p:cNvSpPr/>
              <p:nvPr/>
            </p:nvSpPr>
            <p:spPr>
              <a:xfrm>
                <a:off x="-1190774" y="2579496"/>
                <a:ext cx="596900" cy="254000"/>
              </a:xfrm>
              <a:prstGeom prst="trapezoid">
                <a:avLst/>
              </a:prstGeom>
              <a:noFill/>
              <a:ln>
                <a:solidFill>
                  <a:srgbClr val="FF0000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Freeform 116"/>
              <p:cNvSpPr/>
              <p:nvPr/>
            </p:nvSpPr>
            <p:spPr>
              <a:xfrm>
                <a:off x="-1876576" y="741173"/>
                <a:ext cx="755651" cy="1837067"/>
              </a:xfrm>
              <a:custGeom>
                <a:avLst/>
                <a:gdLst>
                  <a:gd name="connsiteX0" fmla="*/ 755650 w 755650"/>
                  <a:gd name="connsiteY0" fmla="*/ 1835150 h 1837067"/>
                  <a:gd name="connsiteX1" fmla="*/ 501650 w 755650"/>
                  <a:gd name="connsiteY1" fmla="*/ 1765300 h 1837067"/>
                  <a:gd name="connsiteX2" fmla="*/ 336550 w 755650"/>
                  <a:gd name="connsiteY2" fmla="*/ 1365250 h 1837067"/>
                  <a:gd name="connsiteX3" fmla="*/ 171450 w 755650"/>
                  <a:gd name="connsiteY3" fmla="*/ 260350 h 1837067"/>
                  <a:gd name="connsiteX4" fmla="*/ 0 w 755650"/>
                  <a:gd name="connsiteY4" fmla="*/ 0 h 18370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5650" h="1837067">
                    <a:moveTo>
                      <a:pt x="755650" y="1835150"/>
                    </a:moveTo>
                    <a:cubicBezTo>
                      <a:pt x="663575" y="1839383"/>
                      <a:pt x="571500" y="1843617"/>
                      <a:pt x="501650" y="1765300"/>
                    </a:cubicBezTo>
                    <a:cubicBezTo>
                      <a:pt x="431800" y="1686983"/>
                      <a:pt x="391583" y="1616075"/>
                      <a:pt x="336550" y="1365250"/>
                    </a:cubicBezTo>
                    <a:cubicBezTo>
                      <a:pt x="281517" y="1114425"/>
                      <a:pt x="227542" y="487892"/>
                      <a:pt x="171450" y="260350"/>
                    </a:cubicBezTo>
                    <a:cubicBezTo>
                      <a:pt x="115358" y="32808"/>
                      <a:pt x="57679" y="16404"/>
                      <a:pt x="0" y="0"/>
                    </a:cubicBezTo>
                  </a:path>
                </a:pathLst>
              </a:custGeom>
              <a:noFill/>
              <a:ln>
                <a:solidFill>
                  <a:srgbClr val="FF0000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Freeform 117"/>
              <p:cNvSpPr/>
              <p:nvPr/>
            </p:nvSpPr>
            <p:spPr>
              <a:xfrm>
                <a:off x="-657374" y="845946"/>
                <a:ext cx="558800" cy="1733794"/>
              </a:xfrm>
              <a:custGeom>
                <a:avLst/>
                <a:gdLst>
                  <a:gd name="connsiteX0" fmla="*/ 0 w 558800"/>
                  <a:gd name="connsiteY0" fmla="*/ 1733550 h 1733794"/>
                  <a:gd name="connsiteX1" fmla="*/ 196850 w 558800"/>
                  <a:gd name="connsiteY1" fmla="*/ 1657350 h 1733794"/>
                  <a:gd name="connsiteX2" fmla="*/ 317500 w 558800"/>
                  <a:gd name="connsiteY2" fmla="*/ 1263650 h 1733794"/>
                  <a:gd name="connsiteX3" fmla="*/ 361950 w 558800"/>
                  <a:gd name="connsiteY3" fmla="*/ 400050 h 1733794"/>
                  <a:gd name="connsiteX4" fmla="*/ 558800 w 558800"/>
                  <a:gd name="connsiteY4" fmla="*/ 0 h 17337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800" h="1733794">
                    <a:moveTo>
                      <a:pt x="0" y="1733550"/>
                    </a:moveTo>
                    <a:cubicBezTo>
                      <a:pt x="71966" y="1734608"/>
                      <a:pt x="143933" y="1735667"/>
                      <a:pt x="196850" y="1657350"/>
                    </a:cubicBezTo>
                    <a:cubicBezTo>
                      <a:pt x="249767" y="1579033"/>
                      <a:pt x="289983" y="1473200"/>
                      <a:pt x="317500" y="1263650"/>
                    </a:cubicBezTo>
                    <a:cubicBezTo>
                      <a:pt x="345017" y="1054100"/>
                      <a:pt x="321733" y="610658"/>
                      <a:pt x="361950" y="400050"/>
                    </a:cubicBezTo>
                    <a:cubicBezTo>
                      <a:pt x="402167" y="189442"/>
                      <a:pt x="480483" y="94721"/>
                      <a:pt x="558800" y="0"/>
                    </a:cubicBezTo>
                  </a:path>
                </a:pathLst>
              </a:custGeom>
              <a:noFill/>
              <a:ln>
                <a:solidFill>
                  <a:srgbClr val="FF0000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Freeform 118"/>
              <p:cNvSpPr/>
              <p:nvPr/>
            </p:nvSpPr>
            <p:spPr>
              <a:xfrm>
                <a:off x="-1881336" y="34295"/>
                <a:ext cx="1781175" cy="813241"/>
              </a:xfrm>
              <a:custGeom>
                <a:avLst/>
                <a:gdLst>
                  <a:gd name="connsiteX0" fmla="*/ 1781175 w 1781175"/>
                  <a:gd name="connsiteY0" fmla="*/ 813241 h 813241"/>
                  <a:gd name="connsiteX1" fmla="*/ 1652587 w 1781175"/>
                  <a:gd name="connsiteY1" fmla="*/ 503678 h 813241"/>
                  <a:gd name="connsiteX2" fmla="*/ 1423987 w 1781175"/>
                  <a:gd name="connsiteY2" fmla="*/ 198878 h 813241"/>
                  <a:gd name="connsiteX3" fmla="*/ 1119187 w 1781175"/>
                  <a:gd name="connsiteY3" fmla="*/ 22666 h 813241"/>
                  <a:gd name="connsiteX4" fmla="*/ 695325 w 1781175"/>
                  <a:gd name="connsiteY4" fmla="*/ 13141 h 813241"/>
                  <a:gd name="connsiteX5" fmla="*/ 361950 w 1781175"/>
                  <a:gd name="connsiteY5" fmla="*/ 122678 h 813241"/>
                  <a:gd name="connsiteX6" fmla="*/ 90487 w 1781175"/>
                  <a:gd name="connsiteY6" fmla="*/ 384616 h 813241"/>
                  <a:gd name="connsiteX7" fmla="*/ 0 w 1781175"/>
                  <a:gd name="connsiteY7" fmla="*/ 698941 h 813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81175" h="813241">
                    <a:moveTo>
                      <a:pt x="1781175" y="813241"/>
                    </a:moveTo>
                    <a:cubicBezTo>
                      <a:pt x="1746646" y="709656"/>
                      <a:pt x="1712118" y="606072"/>
                      <a:pt x="1652587" y="503678"/>
                    </a:cubicBezTo>
                    <a:cubicBezTo>
                      <a:pt x="1593056" y="401284"/>
                      <a:pt x="1512887" y="279047"/>
                      <a:pt x="1423987" y="198878"/>
                    </a:cubicBezTo>
                    <a:cubicBezTo>
                      <a:pt x="1335087" y="118709"/>
                      <a:pt x="1240631" y="53622"/>
                      <a:pt x="1119187" y="22666"/>
                    </a:cubicBezTo>
                    <a:cubicBezTo>
                      <a:pt x="997743" y="-8290"/>
                      <a:pt x="821531" y="-3528"/>
                      <a:pt x="695325" y="13141"/>
                    </a:cubicBezTo>
                    <a:cubicBezTo>
                      <a:pt x="569119" y="29810"/>
                      <a:pt x="462756" y="60765"/>
                      <a:pt x="361950" y="122678"/>
                    </a:cubicBezTo>
                    <a:cubicBezTo>
                      <a:pt x="261144" y="184590"/>
                      <a:pt x="150812" y="288572"/>
                      <a:pt x="90487" y="384616"/>
                    </a:cubicBezTo>
                    <a:cubicBezTo>
                      <a:pt x="30162" y="480660"/>
                      <a:pt x="15081" y="589800"/>
                      <a:pt x="0" y="698941"/>
                    </a:cubicBezTo>
                  </a:path>
                </a:pathLst>
              </a:custGeom>
              <a:noFill/>
              <a:ln>
                <a:solidFill>
                  <a:srgbClr val="FF0000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35" name="Group 134"/>
          <p:cNvGrpSpPr/>
          <p:nvPr/>
        </p:nvGrpSpPr>
        <p:grpSpPr>
          <a:xfrm>
            <a:off x="4646390" y="5116666"/>
            <a:ext cx="1641169" cy="640023"/>
            <a:chOff x="9364337" y="1438095"/>
            <a:chExt cx="1728480" cy="674073"/>
          </a:xfrm>
        </p:grpSpPr>
        <p:sp>
          <p:nvSpPr>
            <p:cNvPr id="136" name="Round Same Side Corner Rectangle 135"/>
            <p:cNvSpPr/>
            <p:nvPr/>
          </p:nvSpPr>
          <p:spPr>
            <a:xfrm flipV="1">
              <a:off x="9364337" y="1438096"/>
              <a:ext cx="1728472" cy="674072"/>
            </a:xfrm>
            <a:prstGeom prst="round2SameRect">
              <a:avLst>
                <a:gd name="adj1" fmla="val 16667"/>
                <a:gd name="adj2" fmla="val 16521"/>
              </a:avLst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10228577" y="1438095"/>
              <a:ext cx="864240" cy="648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 </a:t>
              </a:r>
              <a:r>
                <a:rPr lang="en-US" sz="1600" dirty="0" smtClean="0"/>
                <a:t>Target</a:t>
              </a:r>
            </a:p>
            <a:p>
              <a:r>
                <a:rPr lang="en-US" sz="1600" dirty="0" smtClean="0"/>
                <a:t> Actual</a:t>
              </a:r>
            </a:p>
          </p:txBody>
        </p:sp>
        <p:cxnSp>
          <p:nvCxnSpPr>
            <p:cNvPr id="138" name="Straight Connector 137"/>
            <p:cNvCxnSpPr/>
            <p:nvPr/>
          </p:nvCxnSpPr>
          <p:spPr>
            <a:xfrm>
              <a:off x="9634974" y="1900568"/>
              <a:ext cx="473725" cy="0"/>
            </a:xfrm>
            <a:prstGeom prst="line">
              <a:avLst/>
            </a:prstGeom>
            <a:ln w="5715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>
              <a:off x="9634974" y="1624184"/>
              <a:ext cx="473725" cy="0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0" name="Group 139"/>
          <p:cNvGrpSpPr/>
          <p:nvPr/>
        </p:nvGrpSpPr>
        <p:grpSpPr>
          <a:xfrm>
            <a:off x="831495" y="1912634"/>
            <a:ext cx="900306" cy="3094937"/>
            <a:chOff x="3925750" y="174604"/>
            <a:chExt cx="1770742" cy="6087186"/>
          </a:xfrm>
        </p:grpSpPr>
        <p:sp>
          <p:nvSpPr>
            <p:cNvPr id="141" name="Oval 140"/>
            <p:cNvSpPr/>
            <p:nvPr/>
          </p:nvSpPr>
          <p:spPr>
            <a:xfrm>
              <a:off x="4400468" y="4933950"/>
              <a:ext cx="412751" cy="2413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4467142" y="2982786"/>
              <a:ext cx="279400" cy="20718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Trapezoid 142"/>
            <p:cNvSpPr/>
            <p:nvPr/>
          </p:nvSpPr>
          <p:spPr>
            <a:xfrm>
              <a:off x="4308393" y="2794000"/>
              <a:ext cx="596900" cy="188786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Freeform 143"/>
            <p:cNvSpPr/>
            <p:nvPr/>
          </p:nvSpPr>
          <p:spPr>
            <a:xfrm>
              <a:off x="4311568" y="5006977"/>
              <a:ext cx="104775" cy="542925"/>
            </a:xfrm>
            <a:custGeom>
              <a:avLst/>
              <a:gdLst>
                <a:gd name="connsiteX0" fmla="*/ 104775 w 104775"/>
                <a:gd name="connsiteY0" fmla="*/ 0 h 542925"/>
                <a:gd name="connsiteX1" fmla="*/ 19050 w 104775"/>
                <a:gd name="connsiteY1" fmla="*/ 114300 h 542925"/>
                <a:gd name="connsiteX2" fmla="*/ 9525 w 104775"/>
                <a:gd name="connsiteY2" fmla="*/ 323850 h 542925"/>
                <a:gd name="connsiteX3" fmla="*/ 0 w 104775"/>
                <a:gd name="connsiteY3" fmla="*/ 542925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775" h="542925">
                  <a:moveTo>
                    <a:pt x="104775" y="0"/>
                  </a:moveTo>
                  <a:cubicBezTo>
                    <a:pt x="69850" y="30162"/>
                    <a:pt x="34925" y="60325"/>
                    <a:pt x="19050" y="114300"/>
                  </a:cubicBezTo>
                  <a:cubicBezTo>
                    <a:pt x="3175" y="168275"/>
                    <a:pt x="12700" y="252413"/>
                    <a:pt x="9525" y="323850"/>
                  </a:cubicBezTo>
                  <a:cubicBezTo>
                    <a:pt x="6350" y="395287"/>
                    <a:pt x="3175" y="469106"/>
                    <a:pt x="0" y="542925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Freeform 144"/>
            <p:cNvSpPr/>
            <p:nvPr/>
          </p:nvSpPr>
          <p:spPr>
            <a:xfrm>
              <a:off x="4771943" y="4981577"/>
              <a:ext cx="88900" cy="142875"/>
            </a:xfrm>
            <a:custGeom>
              <a:avLst/>
              <a:gdLst>
                <a:gd name="connsiteX0" fmla="*/ 0 w 88900"/>
                <a:gd name="connsiteY0" fmla="*/ 0 h 142875"/>
                <a:gd name="connsiteX1" fmla="*/ 69850 w 88900"/>
                <a:gd name="connsiteY1" fmla="*/ 50800 h 142875"/>
                <a:gd name="connsiteX2" fmla="*/ 88900 w 88900"/>
                <a:gd name="connsiteY2" fmla="*/ 142875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900" h="142875">
                  <a:moveTo>
                    <a:pt x="0" y="0"/>
                  </a:moveTo>
                  <a:cubicBezTo>
                    <a:pt x="27516" y="13494"/>
                    <a:pt x="55033" y="26988"/>
                    <a:pt x="69850" y="50800"/>
                  </a:cubicBezTo>
                  <a:cubicBezTo>
                    <a:pt x="84667" y="74612"/>
                    <a:pt x="86783" y="108743"/>
                    <a:pt x="88900" y="142875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Freeform 145"/>
            <p:cNvSpPr/>
            <p:nvPr/>
          </p:nvSpPr>
          <p:spPr>
            <a:xfrm>
              <a:off x="4316927" y="5539740"/>
              <a:ext cx="381355" cy="640080"/>
            </a:xfrm>
            <a:custGeom>
              <a:avLst/>
              <a:gdLst>
                <a:gd name="connsiteX0" fmla="*/ 355 w 381355"/>
                <a:gd name="connsiteY0" fmla="*/ 0 h 640080"/>
                <a:gd name="connsiteX1" fmla="*/ 61315 w 381355"/>
                <a:gd name="connsiteY1" fmla="*/ 236220 h 640080"/>
                <a:gd name="connsiteX2" fmla="*/ 381355 w 381355"/>
                <a:gd name="connsiteY2" fmla="*/ 640080 h 640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355" h="640080">
                  <a:moveTo>
                    <a:pt x="355" y="0"/>
                  </a:moveTo>
                  <a:cubicBezTo>
                    <a:pt x="-915" y="64770"/>
                    <a:pt x="-2185" y="129540"/>
                    <a:pt x="61315" y="236220"/>
                  </a:cubicBezTo>
                  <a:cubicBezTo>
                    <a:pt x="124815" y="342900"/>
                    <a:pt x="253085" y="491490"/>
                    <a:pt x="381355" y="64008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Freeform 146"/>
            <p:cNvSpPr/>
            <p:nvPr/>
          </p:nvSpPr>
          <p:spPr>
            <a:xfrm>
              <a:off x="4860842" y="5114927"/>
              <a:ext cx="328613" cy="766763"/>
            </a:xfrm>
            <a:custGeom>
              <a:avLst/>
              <a:gdLst>
                <a:gd name="connsiteX0" fmla="*/ 0 w 328613"/>
                <a:gd name="connsiteY0" fmla="*/ 0 h 766763"/>
                <a:gd name="connsiteX1" fmla="*/ 57150 w 328613"/>
                <a:gd name="connsiteY1" fmla="*/ 247650 h 766763"/>
                <a:gd name="connsiteX2" fmla="*/ 328613 w 328613"/>
                <a:gd name="connsiteY2" fmla="*/ 766763 h 766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8613" h="766763">
                  <a:moveTo>
                    <a:pt x="0" y="0"/>
                  </a:moveTo>
                  <a:cubicBezTo>
                    <a:pt x="1190" y="59928"/>
                    <a:pt x="2381" y="119856"/>
                    <a:pt x="57150" y="247650"/>
                  </a:cubicBezTo>
                  <a:cubicBezTo>
                    <a:pt x="111919" y="375444"/>
                    <a:pt x="220266" y="571103"/>
                    <a:pt x="328613" y="766763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4341662" y="174604"/>
              <a:ext cx="1118046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600" dirty="0" smtClean="0"/>
                <a:t>·</a:t>
              </a:r>
              <a:endParaRPr lang="en-US" sz="3600" dirty="0"/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4329173" y="4967498"/>
              <a:ext cx="1118046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600" dirty="0" smtClean="0"/>
                <a:t>·</a:t>
              </a:r>
              <a:endParaRPr lang="en-US" sz="3600" dirty="0"/>
            </a:p>
          </p:txBody>
        </p:sp>
        <p:sp>
          <p:nvSpPr>
            <p:cNvPr id="150" name="Freeform 149"/>
            <p:cNvSpPr/>
            <p:nvPr/>
          </p:nvSpPr>
          <p:spPr>
            <a:xfrm>
              <a:off x="4841793" y="609602"/>
              <a:ext cx="460493" cy="2182545"/>
            </a:xfrm>
            <a:custGeom>
              <a:avLst/>
              <a:gdLst>
                <a:gd name="connsiteX0" fmla="*/ 290513 w 460493"/>
                <a:gd name="connsiteY0" fmla="*/ 0 h 2182545"/>
                <a:gd name="connsiteX1" fmla="*/ 400050 w 460493"/>
                <a:gd name="connsiteY1" fmla="*/ 85725 h 2182545"/>
                <a:gd name="connsiteX2" fmla="*/ 452438 w 460493"/>
                <a:gd name="connsiteY2" fmla="*/ 314325 h 2182545"/>
                <a:gd name="connsiteX3" fmla="*/ 447675 w 460493"/>
                <a:gd name="connsiteY3" fmla="*/ 762000 h 2182545"/>
                <a:gd name="connsiteX4" fmla="*/ 333375 w 460493"/>
                <a:gd name="connsiteY4" fmla="*/ 1223962 h 2182545"/>
                <a:gd name="connsiteX5" fmla="*/ 219075 w 460493"/>
                <a:gd name="connsiteY5" fmla="*/ 1700212 h 2182545"/>
                <a:gd name="connsiteX6" fmla="*/ 190500 w 460493"/>
                <a:gd name="connsiteY6" fmla="*/ 2009775 h 2182545"/>
                <a:gd name="connsiteX7" fmla="*/ 128588 w 460493"/>
                <a:gd name="connsiteY7" fmla="*/ 2157412 h 2182545"/>
                <a:gd name="connsiteX8" fmla="*/ 0 w 460493"/>
                <a:gd name="connsiteY8" fmla="*/ 2181225 h 2182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0493" h="2182545">
                  <a:moveTo>
                    <a:pt x="290513" y="0"/>
                  </a:moveTo>
                  <a:cubicBezTo>
                    <a:pt x="331788" y="16669"/>
                    <a:pt x="373063" y="33338"/>
                    <a:pt x="400050" y="85725"/>
                  </a:cubicBezTo>
                  <a:cubicBezTo>
                    <a:pt x="427038" y="138113"/>
                    <a:pt x="444501" y="201613"/>
                    <a:pt x="452438" y="314325"/>
                  </a:cubicBezTo>
                  <a:cubicBezTo>
                    <a:pt x="460375" y="427037"/>
                    <a:pt x="467519" y="610394"/>
                    <a:pt x="447675" y="762000"/>
                  </a:cubicBezTo>
                  <a:cubicBezTo>
                    <a:pt x="427831" y="913606"/>
                    <a:pt x="371475" y="1067593"/>
                    <a:pt x="333375" y="1223962"/>
                  </a:cubicBezTo>
                  <a:cubicBezTo>
                    <a:pt x="295275" y="1380331"/>
                    <a:pt x="242887" y="1569243"/>
                    <a:pt x="219075" y="1700212"/>
                  </a:cubicBezTo>
                  <a:cubicBezTo>
                    <a:pt x="195263" y="1831181"/>
                    <a:pt x="205581" y="1933575"/>
                    <a:pt x="190500" y="2009775"/>
                  </a:cubicBezTo>
                  <a:cubicBezTo>
                    <a:pt x="175419" y="2085975"/>
                    <a:pt x="160338" y="2128837"/>
                    <a:pt x="128588" y="2157412"/>
                  </a:cubicBezTo>
                  <a:cubicBezTo>
                    <a:pt x="96838" y="2185987"/>
                    <a:pt x="48419" y="2183606"/>
                    <a:pt x="0" y="2181225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Freeform 150"/>
            <p:cNvSpPr/>
            <p:nvPr/>
          </p:nvSpPr>
          <p:spPr>
            <a:xfrm flipH="1">
              <a:off x="3925750" y="611190"/>
              <a:ext cx="460493" cy="2182545"/>
            </a:xfrm>
            <a:custGeom>
              <a:avLst/>
              <a:gdLst>
                <a:gd name="connsiteX0" fmla="*/ 290513 w 460493"/>
                <a:gd name="connsiteY0" fmla="*/ 0 h 2182545"/>
                <a:gd name="connsiteX1" fmla="*/ 400050 w 460493"/>
                <a:gd name="connsiteY1" fmla="*/ 85725 h 2182545"/>
                <a:gd name="connsiteX2" fmla="*/ 452438 w 460493"/>
                <a:gd name="connsiteY2" fmla="*/ 314325 h 2182545"/>
                <a:gd name="connsiteX3" fmla="*/ 447675 w 460493"/>
                <a:gd name="connsiteY3" fmla="*/ 762000 h 2182545"/>
                <a:gd name="connsiteX4" fmla="*/ 333375 w 460493"/>
                <a:gd name="connsiteY4" fmla="*/ 1223962 h 2182545"/>
                <a:gd name="connsiteX5" fmla="*/ 219075 w 460493"/>
                <a:gd name="connsiteY5" fmla="*/ 1700212 h 2182545"/>
                <a:gd name="connsiteX6" fmla="*/ 190500 w 460493"/>
                <a:gd name="connsiteY6" fmla="*/ 2009775 h 2182545"/>
                <a:gd name="connsiteX7" fmla="*/ 128588 w 460493"/>
                <a:gd name="connsiteY7" fmla="*/ 2157412 h 2182545"/>
                <a:gd name="connsiteX8" fmla="*/ 0 w 460493"/>
                <a:gd name="connsiteY8" fmla="*/ 2181225 h 2182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0493" h="2182545">
                  <a:moveTo>
                    <a:pt x="290513" y="0"/>
                  </a:moveTo>
                  <a:cubicBezTo>
                    <a:pt x="331788" y="16669"/>
                    <a:pt x="373063" y="33338"/>
                    <a:pt x="400050" y="85725"/>
                  </a:cubicBezTo>
                  <a:cubicBezTo>
                    <a:pt x="427038" y="138113"/>
                    <a:pt x="444501" y="201613"/>
                    <a:pt x="452438" y="314325"/>
                  </a:cubicBezTo>
                  <a:cubicBezTo>
                    <a:pt x="460375" y="427037"/>
                    <a:pt x="467519" y="610394"/>
                    <a:pt x="447675" y="762000"/>
                  </a:cubicBezTo>
                  <a:cubicBezTo>
                    <a:pt x="427831" y="913606"/>
                    <a:pt x="371475" y="1067593"/>
                    <a:pt x="333375" y="1223962"/>
                  </a:cubicBezTo>
                  <a:cubicBezTo>
                    <a:pt x="295275" y="1380331"/>
                    <a:pt x="242887" y="1569243"/>
                    <a:pt x="219075" y="1700212"/>
                  </a:cubicBezTo>
                  <a:cubicBezTo>
                    <a:pt x="195263" y="1831181"/>
                    <a:pt x="205581" y="1933575"/>
                    <a:pt x="190500" y="2009775"/>
                  </a:cubicBezTo>
                  <a:cubicBezTo>
                    <a:pt x="175419" y="2085975"/>
                    <a:pt x="160338" y="2128837"/>
                    <a:pt x="128588" y="2157412"/>
                  </a:cubicBezTo>
                  <a:cubicBezTo>
                    <a:pt x="96838" y="2185987"/>
                    <a:pt x="48419" y="2183606"/>
                    <a:pt x="0" y="2181225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Freeform 151"/>
            <p:cNvSpPr/>
            <p:nvPr/>
          </p:nvSpPr>
          <p:spPr>
            <a:xfrm>
              <a:off x="4094081" y="594158"/>
              <a:ext cx="533400" cy="729817"/>
            </a:xfrm>
            <a:custGeom>
              <a:avLst/>
              <a:gdLst>
                <a:gd name="connsiteX0" fmla="*/ 0 w 533400"/>
                <a:gd name="connsiteY0" fmla="*/ 20205 h 729817"/>
                <a:gd name="connsiteX1" fmla="*/ 128587 w 533400"/>
                <a:gd name="connsiteY1" fmla="*/ 5917 h 729817"/>
                <a:gd name="connsiteX2" fmla="*/ 176212 w 533400"/>
                <a:gd name="connsiteY2" fmla="*/ 105930 h 729817"/>
                <a:gd name="connsiteX3" fmla="*/ 209550 w 533400"/>
                <a:gd name="connsiteY3" fmla="*/ 463117 h 729817"/>
                <a:gd name="connsiteX4" fmla="*/ 400050 w 533400"/>
                <a:gd name="connsiteY4" fmla="*/ 682192 h 729817"/>
                <a:gd name="connsiteX5" fmla="*/ 533400 w 533400"/>
                <a:gd name="connsiteY5" fmla="*/ 729817 h 72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3400" h="729817">
                  <a:moveTo>
                    <a:pt x="0" y="20205"/>
                  </a:moveTo>
                  <a:cubicBezTo>
                    <a:pt x="49609" y="5917"/>
                    <a:pt x="99218" y="-8370"/>
                    <a:pt x="128587" y="5917"/>
                  </a:cubicBezTo>
                  <a:cubicBezTo>
                    <a:pt x="157956" y="20204"/>
                    <a:pt x="162718" y="29730"/>
                    <a:pt x="176212" y="105930"/>
                  </a:cubicBezTo>
                  <a:cubicBezTo>
                    <a:pt x="189706" y="182130"/>
                    <a:pt x="172244" y="367073"/>
                    <a:pt x="209550" y="463117"/>
                  </a:cubicBezTo>
                  <a:cubicBezTo>
                    <a:pt x="246856" y="559161"/>
                    <a:pt x="346075" y="637742"/>
                    <a:pt x="400050" y="682192"/>
                  </a:cubicBezTo>
                  <a:cubicBezTo>
                    <a:pt x="454025" y="726642"/>
                    <a:pt x="493712" y="728229"/>
                    <a:pt x="533400" y="729817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Freeform 152"/>
            <p:cNvSpPr/>
            <p:nvPr/>
          </p:nvSpPr>
          <p:spPr>
            <a:xfrm flipH="1">
              <a:off x="4616061" y="595819"/>
              <a:ext cx="533400" cy="729817"/>
            </a:xfrm>
            <a:custGeom>
              <a:avLst/>
              <a:gdLst>
                <a:gd name="connsiteX0" fmla="*/ 0 w 533400"/>
                <a:gd name="connsiteY0" fmla="*/ 20205 h 729817"/>
                <a:gd name="connsiteX1" fmla="*/ 128587 w 533400"/>
                <a:gd name="connsiteY1" fmla="*/ 5917 h 729817"/>
                <a:gd name="connsiteX2" fmla="*/ 176212 w 533400"/>
                <a:gd name="connsiteY2" fmla="*/ 105930 h 729817"/>
                <a:gd name="connsiteX3" fmla="*/ 209550 w 533400"/>
                <a:gd name="connsiteY3" fmla="*/ 463117 h 729817"/>
                <a:gd name="connsiteX4" fmla="*/ 400050 w 533400"/>
                <a:gd name="connsiteY4" fmla="*/ 682192 h 729817"/>
                <a:gd name="connsiteX5" fmla="*/ 533400 w 533400"/>
                <a:gd name="connsiteY5" fmla="*/ 729817 h 72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3400" h="729817">
                  <a:moveTo>
                    <a:pt x="0" y="20205"/>
                  </a:moveTo>
                  <a:cubicBezTo>
                    <a:pt x="49609" y="5917"/>
                    <a:pt x="99218" y="-8370"/>
                    <a:pt x="128587" y="5917"/>
                  </a:cubicBezTo>
                  <a:cubicBezTo>
                    <a:pt x="157956" y="20204"/>
                    <a:pt x="162718" y="29730"/>
                    <a:pt x="176212" y="105930"/>
                  </a:cubicBezTo>
                  <a:cubicBezTo>
                    <a:pt x="189706" y="182130"/>
                    <a:pt x="172244" y="367073"/>
                    <a:pt x="209550" y="463117"/>
                  </a:cubicBezTo>
                  <a:cubicBezTo>
                    <a:pt x="246856" y="559161"/>
                    <a:pt x="346075" y="637742"/>
                    <a:pt x="400050" y="682192"/>
                  </a:cubicBezTo>
                  <a:cubicBezTo>
                    <a:pt x="454025" y="726642"/>
                    <a:pt x="493712" y="728229"/>
                    <a:pt x="533400" y="729817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Freeform 153"/>
            <p:cNvSpPr/>
            <p:nvPr/>
          </p:nvSpPr>
          <p:spPr>
            <a:xfrm>
              <a:off x="4698283" y="5876927"/>
              <a:ext cx="614444" cy="384863"/>
            </a:xfrm>
            <a:custGeom>
              <a:avLst/>
              <a:gdLst>
                <a:gd name="connsiteX0" fmla="*/ 0 w 628096"/>
                <a:gd name="connsiteY0" fmla="*/ 304800 h 384863"/>
                <a:gd name="connsiteX1" fmla="*/ 85725 w 628096"/>
                <a:gd name="connsiteY1" fmla="*/ 361950 h 384863"/>
                <a:gd name="connsiteX2" fmla="*/ 285750 w 628096"/>
                <a:gd name="connsiteY2" fmla="*/ 381000 h 384863"/>
                <a:gd name="connsiteX3" fmla="*/ 542925 w 628096"/>
                <a:gd name="connsiteY3" fmla="*/ 290513 h 384863"/>
                <a:gd name="connsiteX4" fmla="*/ 623887 w 628096"/>
                <a:gd name="connsiteY4" fmla="*/ 204788 h 384863"/>
                <a:gd name="connsiteX5" fmla="*/ 604837 w 628096"/>
                <a:gd name="connsiteY5" fmla="*/ 133350 h 384863"/>
                <a:gd name="connsiteX6" fmla="*/ 504825 w 628096"/>
                <a:gd name="connsiteY6" fmla="*/ 0 h 384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8096" h="384863">
                  <a:moveTo>
                    <a:pt x="0" y="304800"/>
                  </a:moveTo>
                  <a:cubicBezTo>
                    <a:pt x="19050" y="327025"/>
                    <a:pt x="38100" y="349250"/>
                    <a:pt x="85725" y="361950"/>
                  </a:cubicBezTo>
                  <a:cubicBezTo>
                    <a:pt x="133350" y="374650"/>
                    <a:pt x="209550" y="392906"/>
                    <a:pt x="285750" y="381000"/>
                  </a:cubicBezTo>
                  <a:cubicBezTo>
                    <a:pt x="361950" y="369094"/>
                    <a:pt x="486569" y="319882"/>
                    <a:pt x="542925" y="290513"/>
                  </a:cubicBezTo>
                  <a:cubicBezTo>
                    <a:pt x="599281" y="261144"/>
                    <a:pt x="613568" y="230982"/>
                    <a:pt x="623887" y="204788"/>
                  </a:cubicBezTo>
                  <a:cubicBezTo>
                    <a:pt x="634206" y="178594"/>
                    <a:pt x="624681" y="167481"/>
                    <a:pt x="604837" y="133350"/>
                  </a:cubicBezTo>
                  <a:cubicBezTo>
                    <a:pt x="584993" y="99219"/>
                    <a:pt x="544909" y="49609"/>
                    <a:pt x="504825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5" name="Group 154"/>
            <p:cNvGrpSpPr/>
            <p:nvPr/>
          </p:nvGrpSpPr>
          <p:grpSpPr>
            <a:xfrm>
              <a:off x="4150045" y="181580"/>
              <a:ext cx="1546447" cy="4873020"/>
              <a:chOff x="6226439" y="327012"/>
              <a:chExt cx="1546447" cy="4873020"/>
            </a:xfrm>
          </p:grpSpPr>
          <p:sp>
            <p:nvSpPr>
              <p:cNvPr id="157" name="Rectangle 156"/>
              <p:cNvSpPr/>
              <p:nvPr/>
            </p:nvSpPr>
            <p:spPr>
              <a:xfrm rot="369111">
                <a:off x="6673084" y="3128218"/>
                <a:ext cx="279400" cy="207181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Trapezoid 157"/>
              <p:cNvSpPr/>
              <p:nvPr/>
            </p:nvSpPr>
            <p:spPr>
              <a:xfrm>
                <a:off x="6609082" y="2946400"/>
                <a:ext cx="596900" cy="188786"/>
              </a:xfrm>
              <a:prstGeom prst="trapezoid">
                <a:avLst/>
              </a:prstGeom>
              <a:noFill/>
              <a:ln>
                <a:solidFill>
                  <a:srgbClr val="FF0000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TextBox 158"/>
              <p:cNvSpPr txBox="1"/>
              <p:nvPr/>
            </p:nvSpPr>
            <p:spPr>
              <a:xfrm>
                <a:off x="6654840" y="327012"/>
                <a:ext cx="1118046" cy="646331"/>
              </a:xfrm>
              <a:prstGeom prst="rect">
                <a:avLst/>
              </a:prstGeom>
              <a:noFill/>
              <a:ln>
                <a:noFill/>
                <a:prstDash val="dashDot"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 smtClean="0">
                    <a:solidFill>
                      <a:srgbClr val="FF0000"/>
                    </a:solidFill>
                  </a:rPr>
                  <a:t>·</a:t>
                </a:r>
                <a:endParaRPr lang="en-US" sz="3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60" name="Freeform 159"/>
              <p:cNvSpPr/>
              <p:nvPr/>
            </p:nvSpPr>
            <p:spPr>
              <a:xfrm>
                <a:off x="7142482" y="762002"/>
                <a:ext cx="460493" cy="2182545"/>
              </a:xfrm>
              <a:custGeom>
                <a:avLst/>
                <a:gdLst>
                  <a:gd name="connsiteX0" fmla="*/ 290513 w 460493"/>
                  <a:gd name="connsiteY0" fmla="*/ 0 h 2182545"/>
                  <a:gd name="connsiteX1" fmla="*/ 400050 w 460493"/>
                  <a:gd name="connsiteY1" fmla="*/ 85725 h 2182545"/>
                  <a:gd name="connsiteX2" fmla="*/ 452438 w 460493"/>
                  <a:gd name="connsiteY2" fmla="*/ 314325 h 2182545"/>
                  <a:gd name="connsiteX3" fmla="*/ 447675 w 460493"/>
                  <a:gd name="connsiteY3" fmla="*/ 762000 h 2182545"/>
                  <a:gd name="connsiteX4" fmla="*/ 333375 w 460493"/>
                  <a:gd name="connsiteY4" fmla="*/ 1223962 h 2182545"/>
                  <a:gd name="connsiteX5" fmla="*/ 219075 w 460493"/>
                  <a:gd name="connsiteY5" fmla="*/ 1700212 h 2182545"/>
                  <a:gd name="connsiteX6" fmla="*/ 190500 w 460493"/>
                  <a:gd name="connsiteY6" fmla="*/ 2009775 h 2182545"/>
                  <a:gd name="connsiteX7" fmla="*/ 128588 w 460493"/>
                  <a:gd name="connsiteY7" fmla="*/ 2157412 h 2182545"/>
                  <a:gd name="connsiteX8" fmla="*/ 0 w 460493"/>
                  <a:gd name="connsiteY8" fmla="*/ 2181225 h 21825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60493" h="2182545">
                    <a:moveTo>
                      <a:pt x="290513" y="0"/>
                    </a:moveTo>
                    <a:cubicBezTo>
                      <a:pt x="331788" y="16669"/>
                      <a:pt x="373063" y="33338"/>
                      <a:pt x="400050" y="85725"/>
                    </a:cubicBezTo>
                    <a:cubicBezTo>
                      <a:pt x="427038" y="138113"/>
                      <a:pt x="444501" y="201613"/>
                      <a:pt x="452438" y="314325"/>
                    </a:cubicBezTo>
                    <a:cubicBezTo>
                      <a:pt x="460375" y="427037"/>
                      <a:pt x="467519" y="610394"/>
                      <a:pt x="447675" y="762000"/>
                    </a:cubicBezTo>
                    <a:cubicBezTo>
                      <a:pt x="427831" y="913606"/>
                      <a:pt x="371475" y="1067593"/>
                      <a:pt x="333375" y="1223962"/>
                    </a:cubicBezTo>
                    <a:cubicBezTo>
                      <a:pt x="295275" y="1380331"/>
                      <a:pt x="242887" y="1569243"/>
                      <a:pt x="219075" y="1700212"/>
                    </a:cubicBezTo>
                    <a:cubicBezTo>
                      <a:pt x="195263" y="1831181"/>
                      <a:pt x="205581" y="1933575"/>
                      <a:pt x="190500" y="2009775"/>
                    </a:cubicBezTo>
                    <a:cubicBezTo>
                      <a:pt x="175419" y="2085975"/>
                      <a:pt x="160338" y="2128837"/>
                      <a:pt x="128588" y="2157412"/>
                    </a:cubicBezTo>
                    <a:cubicBezTo>
                      <a:pt x="96838" y="2185987"/>
                      <a:pt x="48419" y="2183606"/>
                      <a:pt x="0" y="2181225"/>
                    </a:cubicBezTo>
                  </a:path>
                </a:pathLst>
              </a:custGeom>
              <a:noFill/>
              <a:ln>
                <a:solidFill>
                  <a:srgbClr val="FF0000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Freeform 160"/>
              <p:cNvSpPr/>
              <p:nvPr/>
            </p:nvSpPr>
            <p:spPr>
              <a:xfrm flipH="1">
                <a:off x="6226439" y="763590"/>
                <a:ext cx="460493" cy="2182545"/>
              </a:xfrm>
              <a:custGeom>
                <a:avLst/>
                <a:gdLst>
                  <a:gd name="connsiteX0" fmla="*/ 290513 w 460493"/>
                  <a:gd name="connsiteY0" fmla="*/ 0 h 2182545"/>
                  <a:gd name="connsiteX1" fmla="*/ 400050 w 460493"/>
                  <a:gd name="connsiteY1" fmla="*/ 85725 h 2182545"/>
                  <a:gd name="connsiteX2" fmla="*/ 452438 w 460493"/>
                  <a:gd name="connsiteY2" fmla="*/ 314325 h 2182545"/>
                  <a:gd name="connsiteX3" fmla="*/ 447675 w 460493"/>
                  <a:gd name="connsiteY3" fmla="*/ 762000 h 2182545"/>
                  <a:gd name="connsiteX4" fmla="*/ 333375 w 460493"/>
                  <a:gd name="connsiteY4" fmla="*/ 1223962 h 2182545"/>
                  <a:gd name="connsiteX5" fmla="*/ 219075 w 460493"/>
                  <a:gd name="connsiteY5" fmla="*/ 1700212 h 2182545"/>
                  <a:gd name="connsiteX6" fmla="*/ 190500 w 460493"/>
                  <a:gd name="connsiteY6" fmla="*/ 2009775 h 2182545"/>
                  <a:gd name="connsiteX7" fmla="*/ 128588 w 460493"/>
                  <a:gd name="connsiteY7" fmla="*/ 2157412 h 2182545"/>
                  <a:gd name="connsiteX8" fmla="*/ 0 w 460493"/>
                  <a:gd name="connsiteY8" fmla="*/ 2181225 h 21825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60493" h="2182545">
                    <a:moveTo>
                      <a:pt x="290513" y="0"/>
                    </a:moveTo>
                    <a:cubicBezTo>
                      <a:pt x="331788" y="16669"/>
                      <a:pt x="373063" y="33338"/>
                      <a:pt x="400050" y="85725"/>
                    </a:cubicBezTo>
                    <a:cubicBezTo>
                      <a:pt x="427038" y="138113"/>
                      <a:pt x="444501" y="201613"/>
                      <a:pt x="452438" y="314325"/>
                    </a:cubicBezTo>
                    <a:cubicBezTo>
                      <a:pt x="460375" y="427037"/>
                      <a:pt x="467519" y="610394"/>
                      <a:pt x="447675" y="762000"/>
                    </a:cubicBezTo>
                    <a:cubicBezTo>
                      <a:pt x="427831" y="913606"/>
                      <a:pt x="371475" y="1067593"/>
                      <a:pt x="333375" y="1223962"/>
                    </a:cubicBezTo>
                    <a:cubicBezTo>
                      <a:pt x="295275" y="1380331"/>
                      <a:pt x="242887" y="1569243"/>
                      <a:pt x="219075" y="1700212"/>
                    </a:cubicBezTo>
                    <a:cubicBezTo>
                      <a:pt x="195263" y="1831181"/>
                      <a:pt x="205581" y="1933575"/>
                      <a:pt x="190500" y="2009775"/>
                    </a:cubicBezTo>
                    <a:cubicBezTo>
                      <a:pt x="175419" y="2085975"/>
                      <a:pt x="160338" y="2128837"/>
                      <a:pt x="128588" y="2157412"/>
                    </a:cubicBezTo>
                    <a:cubicBezTo>
                      <a:pt x="96838" y="2185987"/>
                      <a:pt x="48419" y="2183606"/>
                      <a:pt x="0" y="2181225"/>
                    </a:cubicBezTo>
                  </a:path>
                </a:pathLst>
              </a:custGeom>
              <a:noFill/>
              <a:ln>
                <a:solidFill>
                  <a:srgbClr val="FF0000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Freeform 161"/>
              <p:cNvSpPr/>
              <p:nvPr/>
            </p:nvSpPr>
            <p:spPr>
              <a:xfrm>
                <a:off x="6394770" y="746558"/>
                <a:ext cx="533400" cy="729817"/>
              </a:xfrm>
              <a:custGeom>
                <a:avLst/>
                <a:gdLst>
                  <a:gd name="connsiteX0" fmla="*/ 0 w 533400"/>
                  <a:gd name="connsiteY0" fmla="*/ 20205 h 729817"/>
                  <a:gd name="connsiteX1" fmla="*/ 128587 w 533400"/>
                  <a:gd name="connsiteY1" fmla="*/ 5917 h 729817"/>
                  <a:gd name="connsiteX2" fmla="*/ 176212 w 533400"/>
                  <a:gd name="connsiteY2" fmla="*/ 105930 h 729817"/>
                  <a:gd name="connsiteX3" fmla="*/ 209550 w 533400"/>
                  <a:gd name="connsiteY3" fmla="*/ 463117 h 729817"/>
                  <a:gd name="connsiteX4" fmla="*/ 400050 w 533400"/>
                  <a:gd name="connsiteY4" fmla="*/ 682192 h 729817"/>
                  <a:gd name="connsiteX5" fmla="*/ 533400 w 533400"/>
                  <a:gd name="connsiteY5" fmla="*/ 729817 h 72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33400" h="729817">
                    <a:moveTo>
                      <a:pt x="0" y="20205"/>
                    </a:moveTo>
                    <a:cubicBezTo>
                      <a:pt x="49609" y="5917"/>
                      <a:pt x="99218" y="-8370"/>
                      <a:pt x="128587" y="5917"/>
                    </a:cubicBezTo>
                    <a:cubicBezTo>
                      <a:pt x="157956" y="20204"/>
                      <a:pt x="162718" y="29730"/>
                      <a:pt x="176212" y="105930"/>
                    </a:cubicBezTo>
                    <a:cubicBezTo>
                      <a:pt x="189706" y="182130"/>
                      <a:pt x="172244" y="367073"/>
                      <a:pt x="209550" y="463117"/>
                    </a:cubicBezTo>
                    <a:cubicBezTo>
                      <a:pt x="246856" y="559161"/>
                      <a:pt x="346075" y="637742"/>
                      <a:pt x="400050" y="682192"/>
                    </a:cubicBezTo>
                    <a:cubicBezTo>
                      <a:pt x="454025" y="726642"/>
                      <a:pt x="493712" y="728229"/>
                      <a:pt x="533400" y="729817"/>
                    </a:cubicBezTo>
                  </a:path>
                </a:pathLst>
              </a:custGeom>
              <a:noFill/>
              <a:ln>
                <a:solidFill>
                  <a:srgbClr val="FF0000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Freeform 162"/>
              <p:cNvSpPr/>
              <p:nvPr/>
            </p:nvSpPr>
            <p:spPr>
              <a:xfrm flipH="1">
                <a:off x="6916750" y="748219"/>
                <a:ext cx="533400" cy="729817"/>
              </a:xfrm>
              <a:custGeom>
                <a:avLst/>
                <a:gdLst>
                  <a:gd name="connsiteX0" fmla="*/ 0 w 533400"/>
                  <a:gd name="connsiteY0" fmla="*/ 20205 h 729817"/>
                  <a:gd name="connsiteX1" fmla="*/ 128587 w 533400"/>
                  <a:gd name="connsiteY1" fmla="*/ 5917 h 729817"/>
                  <a:gd name="connsiteX2" fmla="*/ 176212 w 533400"/>
                  <a:gd name="connsiteY2" fmla="*/ 105930 h 729817"/>
                  <a:gd name="connsiteX3" fmla="*/ 209550 w 533400"/>
                  <a:gd name="connsiteY3" fmla="*/ 463117 h 729817"/>
                  <a:gd name="connsiteX4" fmla="*/ 400050 w 533400"/>
                  <a:gd name="connsiteY4" fmla="*/ 682192 h 729817"/>
                  <a:gd name="connsiteX5" fmla="*/ 533400 w 533400"/>
                  <a:gd name="connsiteY5" fmla="*/ 729817 h 72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33400" h="729817">
                    <a:moveTo>
                      <a:pt x="0" y="20205"/>
                    </a:moveTo>
                    <a:cubicBezTo>
                      <a:pt x="49609" y="5917"/>
                      <a:pt x="99218" y="-8370"/>
                      <a:pt x="128587" y="5917"/>
                    </a:cubicBezTo>
                    <a:cubicBezTo>
                      <a:pt x="157956" y="20204"/>
                      <a:pt x="162718" y="29730"/>
                      <a:pt x="176212" y="105930"/>
                    </a:cubicBezTo>
                    <a:cubicBezTo>
                      <a:pt x="189706" y="182130"/>
                      <a:pt x="172244" y="367073"/>
                      <a:pt x="209550" y="463117"/>
                    </a:cubicBezTo>
                    <a:cubicBezTo>
                      <a:pt x="246856" y="559161"/>
                      <a:pt x="346075" y="637742"/>
                      <a:pt x="400050" y="682192"/>
                    </a:cubicBezTo>
                    <a:cubicBezTo>
                      <a:pt x="454025" y="726642"/>
                      <a:pt x="493712" y="728229"/>
                      <a:pt x="533400" y="729817"/>
                    </a:cubicBezTo>
                  </a:path>
                </a:pathLst>
              </a:custGeom>
              <a:noFill/>
              <a:ln>
                <a:solidFill>
                  <a:srgbClr val="FF0000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56" name="Straight Connector 155"/>
            <p:cNvCxnSpPr/>
            <p:nvPr/>
          </p:nvCxnSpPr>
          <p:spPr>
            <a:xfrm flipV="1">
              <a:off x="4626651" y="460650"/>
              <a:ext cx="0" cy="5212080"/>
            </a:xfrm>
            <a:prstGeom prst="line">
              <a:avLst/>
            </a:prstGeom>
            <a:ln w="158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4" name="TextBox 163"/>
          <p:cNvSpPr txBox="1"/>
          <p:nvPr/>
        </p:nvSpPr>
        <p:spPr>
          <a:xfrm>
            <a:off x="605393" y="5073086"/>
            <a:ext cx="123776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u="sng" dirty="0" smtClean="0"/>
              <a:t>M/L</a:t>
            </a:r>
          </a:p>
          <a:p>
            <a:r>
              <a:rPr lang="en-US" sz="1600" dirty="0" smtClean="0"/>
              <a:t>50% | 50%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26% | 74%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2686962" y="5073086"/>
            <a:ext cx="123776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u="sng" dirty="0" smtClean="0"/>
              <a:t>A/P</a:t>
            </a:r>
          </a:p>
          <a:p>
            <a:r>
              <a:rPr lang="en-US" sz="1600" dirty="0" smtClean="0"/>
              <a:t>60% | 40%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47% | 53%</a:t>
            </a:r>
            <a:endParaRPr lang="en-US" sz="1600" dirty="0">
              <a:solidFill>
                <a:srgbClr val="FF0000"/>
              </a:solidFill>
            </a:endParaRPr>
          </a:p>
        </p:txBody>
      </p:sp>
      <p:pic>
        <p:nvPicPr>
          <p:cNvPr id="1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7674" y1="46377" x2="47674" y2="46377"/>
                        <a14:foregroundMark x1="55814" y1="56522" x2="55814" y2="565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1772" y="1867248"/>
            <a:ext cx="531557" cy="426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7" name="Rounded Rectangle 166"/>
          <p:cNvSpPr/>
          <p:nvPr/>
        </p:nvSpPr>
        <p:spPr>
          <a:xfrm>
            <a:off x="286439" y="1784732"/>
            <a:ext cx="6411816" cy="4872545"/>
          </a:xfrm>
          <a:prstGeom prst="roundRect">
            <a:avLst>
              <a:gd name="adj" fmla="val 5268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8" name="TextBox 167"/>
              <p:cNvSpPr txBox="1"/>
              <p:nvPr/>
            </p:nvSpPr>
            <p:spPr>
              <a:xfrm>
                <a:off x="2569979" y="5836373"/>
                <a:ext cx="1411234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u="sng" dirty="0" smtClean="0"/>
                  <a:t>Knee Flexion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/>
                        </a:rPr>
                        <m:t>3.5</m:t>
                      </m:r>
                      <m:r>
                        <a:rPr lang="en-US" sz="1600" i="1" dirty="0" smtClean="0">
                          <a:latin typeface="Cambria Math"/>
                          <a:ea typeface="Cambria Math"/>
                        </a:rPr>
                        <m:t>°</m:t>
                      </m:r>
                    </m:oMath>
                  </m:oMathPara>
                </a14:m>
                <a:endParaRPr lang="en-US" sz="160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1</m:t>
                      </m:r>
                      <m:r>
                        <a:rPr lang="en-US" sz="1600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.5</m:t>
                      </m:r>
                      <m:r>
                        <a:rPr lang="en-US" sz="1600" i="1" dirty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°</m:t>
                      </m:r>
                    </m:oMath>
                  </m:oMathPara>
                </a14:m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68" name="TextBox 1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9979" y="5836373"/>
                <a:ext cx="1411234" cy="861774"/>
              </a:xfrm>
              <a:prstGeom prst="rect">
                <a:avLst/>
              </a:prstGeom>
              <a:blipFill rotWithShape="1">
                <a:blip r:embed="rId5"/>
                <a:stretch>
                  <a:fillRect t="-2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0" y="653143"/>
            <a:ext cx="12192000" cy="6613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375900" y="883396"/>
            <a:ext cx="647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help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488" y="1916181"/>
            <a:ext cx="1948727" cy="3114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1959100" y="2100200"/>
            <a:ext cx="1875598" cy="2869852"/>
            <a:chOff x="1363232" y="480868"/>
            <a:chExt cx="3625818" cy="5547863"/>
          </a:xfrm>
        </p:grpSpPr>
        <p:grpSp>
          <p:nvGrpSpPr>
            <p:cNvPr id="7" name="Group 6"/>
            <p:cNvGrpSpPr/>
            <p:nvPr/>
          </p:nvGrpSpPr>
          <p:grpSpPr>
            <a:xfrm>
              <a:off x="1363232" y="480868"/>
              <a:ext cx="3378202" cy="5547863"/>
              <a:chOff x="2404146" y="616636"/>
              <a:chExt cx="3378202" cy="5547863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4690148" y="5301787"/>
                <a:ext cx="596900" cy="2413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4848897" y="3415837"/>
                <a:ext cx="279400" cy="2006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rapezoid 15"/>
              <p:cNvSpPr/>
              <p:nvPr/>
            </p:nvSpPr>
            <p:spPr>
              <a:xfrm>
                <a:off x="4690148" y="3161837"/>
                <a:ext cx="596900" cy="254000"/>
              </a:xfrm>
              <a:prstGeom prst="trapezoi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 16"/>
              <p:cNvSpPr/>
              <p:nvPr/>
            </p:nvSpPr>
            <p:spPr>
              <a:xfrm>
                <a:off x="3915447" y="5308137"/>
                <a:ext cx="920751" cy="292100"/>
              </a:xfrm>
              <a:custGeom>
                <a:avLst/>
                <a:gdLst>
                  <a:gd name="connsiteX0" fmla="*/ 920750 w 920750"/>
                  <a:gd name="connsiteY0" fmla="*/ 0 h 292100"/>
                  <a:gd name="connsiteX1" fmla="*/ 431800 w 920750"/>
                  <a:gd name="connsiteY1" fmla="*/ 69850 h 292100"/>
                  <a:gd name="connsiteX2" fmla="*/ 0 w 920750"/>
                  <a:gd name="connsiteY2" fmla="*/ 292100 h 292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20750" h="292100">
                    <a:moveTo>
                      <a:pt x="920750" y="0"/>
                    </a:moveTo>
                    <a:cubicBezTo>
                      <a:pt x="753004" y="10583"/>
                      <a:pt x="585258" y="21167"/>
                      <a:pt x="431800" y="69850"/>
                    </a:cubicBezTo>
                    <a:cubicBezTo>
                      <a:pt x="278342" y="118533"/>
                      <a:pt x="139171" y="205316"/>
                      <a:pt x="0" y="29210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Freeform 17"/>
              <p:cNvSpPr/>
              <p:nvPr/>
            </p:nvSpPr>
            <p:spPr>
              <a:xfrm>
                <a:off x="3197898" y="5600239"/>
                <a:ext cx="717551" cy="120819"/>
              </a:xfrm>
              <a:custGeom>
                <a:avLst/>
                <a:gdLst>
                  <a:gd name="connsiteX0" fmla="*/ 717550 w 717550"/>
                  <a:gd name="connsiteY0" fmla="*/ 0 h 120819"/>
                  <a:gd name="connsiteX1" fmla="*/ 266700 w 717550"/>
                  <a:gd name="connsiteY1" fmla="*/ 101600 h 120819"/>
                  <a:gd name="connsiteX2" fmla="*/ 0 w 717550"/>
                  <a:gd name="connsiteY2" fmla="*/ 120650 h 1208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17550" h="120819">
                    <a:moveTo>
                      <a:pt x="717550" y="0"/>
                    </a:moveTo>
                    <a:cubicBezTo>
                      <a:pt x="551921" y="40746"/>
                      <a:pt x="386292" y="81492"/>
                      <a:pt x="266700" y="101600"/>
                    </a:cubicBezTo>
                    <a:cubicBezTo>
                      <a:pt x="147108" y="121708"/>
                      <a:pt x="73554" y="121179"/>
                      <a:pt x="0" y="12065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Freeform 18"/>
              <p:cNvSpPr/>
              <p:nvPr/>
            </p:nvSpPr>
            <p:spPr>
              <a:xfrm>
                <a:off x="3003371" y="5720887"/>
                <a:ext cx="200877" cy="177800"/>
              </a:xfrm>
              <a:custGeom>
                <a:avLst/>
                <a:gdLst>
                  <a:gd name="connsiteX0" fmla="*/ 200877 w 200877"/>
                  <a:gd name="connsiteY0" fmla="*/ 0 h 177800"/>
                  <a:gd name="connsiteX1" fmla="*/ 10377 w 200877"/>
                  <a:gd name="connsiteY1" fmla="*/ 38100 h 177800"/>
                  <a:gd name="connsiteX2" fmla="*/ 42127 w 200877"/>
                  <a:gd name="connsiteY2" fmla="*/ 177800 h 177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877" h="177800">
                    <a:moveTo>
                      <a:pt x="200877" y="0"/>
                    </a:moveTo>
                    <a:cubicBezTo>
                      <a:pt x="118856" y="4233"/>
                      <a:pt x="36835" y="8467"/>
                      <a:pt x="10377" y="38100"/>
                    </a:cubicBezTo>
                    <a:cubicBezTo>
                      <a:pt x="-16081" y="67733"/>
                      <a:pt x="13023" y="122766"/>
                      <a:pt x="42127" y="17780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Freeform 19"/>
              <p:cNvSpPr/>
              <p:nvPr/>
            </p:nvSpPr>
            <p:spPr>
              <a:xfrm>
                <a:off x="3042323" y="5892339"/>
                <a:ext cx="663575" cy="269875"/>
              </a:xfrm>
              <a:custGeom>
                <a:avLst/>
                <a:gdLst>
                  <a:gd name="connsiteX0" fmla="*/ 0 w 663575"/>
                  <a:gd name="connsiteY0" fmla="*/ 0 h 269875"/>
                  <a:gd name="connsiteX1" fmla="*/ 171450 w 663575"/>
                  <a:gd name="connsiteY1" fmla="*/ 190500 h 269875"/>
                  <a:gd name="connsiteX2" fmla="*/ 663575 w 663575"/>
                  <a:gd name="connsiteY2" fmla="*/ 269875 h 269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63575" h="269875">
                    <a:moveTo>
                      <a:pt x="0" y="0"/>
                    </a:moveTo>
                    <a:cubicBezTo>
                      <a:pt x="30427" y="72760"/>
                      <a:pt x="60854" y="145521"/>
                      <a:pt x="171450" y="190500"/>
                    </a:cubicBezTo>
                    <a:cubicBezTo>
                      <a:pt x="282046" y="235479"/>
                      <a:pt x="472810" y="252677"/>
                      <a:pt x="663575" y="269875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Freeform 20"/>
              <p:cNvSpPr/>
              <p:nvPr/>
            </p:nvSpPr>
            <p:spPr>
              <a:xfrm>
                <a:off x="3696372" y="6114587"/>
                <a:ext cx="1016000" cy="49912"/>
              </a:xfrm>
              <a:custGeom>
                <a:avLst/>
                <a:gdLst>
                  <a:gd name="connsiteX0" fmla="*/ 0 w 1016000"/>
                  <a:gd name="connsiteY0" fmla="*/ 47625 h 49912"/>
                  <a:gd name="connsiteX1" fmla="*/ 419100 w 1016000"/>
                  <a:gd name="connsiteY1" fmla="*/ 44450 h 49912"/>
                  <a:gd name="connsiteX2" fmla="*/ 1016000 w 1016000"/>
                  <a:gd name="connsiteY2" fmla="*/ 0 h 49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16000" h="49912">
                    <a:moveTo>
                      <a:pt x="0" y="47625"/>
                    </a:moveTo>
                    <a:cubicBezTo>
                      <a:pt x="124883" y="50006"/>
                      <a:pt x="249767" y="52387"/>
                      <a:pt x="419100" y="44450"/>
                    </a:cubicBezTo>
                    <a:cubicBezTo>
                      <a:pt x="588433" y="36513"/>
                      <a:pt x="802216" y="18256"/>
                      <a:pt x="1016000" y="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Freeform 21"/>
              <p:cNvSpPr/>
              <p:nvPr/>
            </p:nvSpPr>
            <p:spPr>
              <a:xfrm>
                <a:off x="5273993" y="5398588"/>
                <a:ext cx="242985" cy="600075"/>
              </a:xfrm>
              <a:custGeom>
                <a:avLst/>
                <a:gdLst>
                  <a:gd name="connsiteX0" fmla="*/ 0 w 242985"/>
                  <a:gd name="connsiteY0" fmla="*/ 0 h 600075"/>
                  <a:gd name="connsiteX1" fmla="*/ 228600 w 242985"/>
                  <a:gd name="connsiteY1" fmla="*/ 273050 h 600075"/>
                  <a:gd name="connsiteX2" fmla="*/ 200025 w 242985"/>
                  <a:gd name="connsiteY2" fmla="*/ 600075 h 600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2985" h="600075">
                    <a:moveTo>
                      <a:pt x="0" y="0"/>
                    </a:moveTo>
                    <a:cubicBezTo>
                      <a:pt x="97631" y="86519"/>
                      <a:pt x="195263" y="173038"/>
                      <a:pt x="228600" y="273050"/>
                    </a:cubicBezTo>
                    <a:cubicBezTo>
                      <a:pt x="261937" y="373062"/>
                      <a:pt x="230981" y="486568"/>
                      <a:pt x="200025" y="600075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Freeform 22"/>
              <p:cNvSpPr/>
              <p:nvPr/>
            </p:nvSpPr>
            <p:spPr>
              <a:xfrm>
                <a:off x="4709197" y="6006639"/>
                <a:ext cx="771525" cy="132185"/>
              </a:xfrm>
              <a:custGeom>
                <a:avLst/>
                <a:gdLst>
                  <a:gd name="connsiteX0" fmla="*/ 771525 w 771525"/>
                  <a:gd name="connsiteY0" fmla="*/ 0 h 132185"/>
                  <a:gd name="connsiteX1" fmla="*/ 514350 w 771525"/>
                  <a:gd name="connsiteY1" fmla="*/ 127000 h 132185"/>
                  <a:gd name="connsiteX2" fmla="*/ 0 w 771525"/>
                  <a:gd name="connsiteY2" fmla="*/ 107950 h 1321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71525" h="132185">
                    <a:moveTo>
                      <a:pt x="771525" y="0"/>
                    </a:moveTo>
                    <a:cubicBezTo>
                      <a:pt x="707231" y="54504"/>
                      <a:pt x="642937" y="109008"/>
                      <a:pt x="514350" y="127000"/>
                    </a:cubicBezTo>
                    <a:cubicBezTo>
                      <a:pt x="385762" y="144992"/>
                      <a:pt x="86254" y="110596"/>
                      <a:pt x="0" y="10795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Freeform 23"/>
              <p:cNvSpPr/>
              <p:nvPr/>
            </p:nvSpPr>
            <p:spPr>
              <a:xfrm>
                <a:off x="4004346" y="1323514"/>
                <a:ext cx="755651" cy="1837067"/>
              </a:xfrm>
              <a:custGeom>
                <a:avLst/>
                <a:gdLst>
                  <a:gd name="connsiteX0" fmla="*/ 755650 w 755650"/>
                  <a:gd name="connsiteY0" fmla="*/ 1835150 h 1837067"/>
                  <a:gd name="connsiteX1" fmla="*/ 501650 w 755650"/>
                  <a:gd name="connsiteY1" fmla="*/ 1765300 h 1837067"/>
                  <a:gd name="connsiteX2" fmla="*/ 336550 w 755650"/>
                  <a:gd name="connsiteY2" fmla="*/ 1365250 h 1837067"/>
                  <a:gd name="connsiteX3" fmla="*/ 171450 w 755650"/>
                  <a:gd name="connsiteY3" fmla="*/ 260350 h 1837067"/>
                  <a:gd name="connsiteX4" fmla="*/ 0 w 755650"/>
                  <a:gd name="connsiteY4" fmla="*/ 0 h 18370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5650" h="1837067">
                    <a:moveTo>
                      <a:pt x="755650" y="1835150"/>
                    </a:moveTo>
                    <a:cubicBezTo>
                      <a:pt x="663575" y="1839383"/>
                      <a:pt x="571500" y="1843617"/>
                      <a:pt x="501650" y="1765300"/>
                    </a:cubicBezTo>
                    <a:cubicBezTo>
                      <a:pt x="431800" y="1686983"/>
                      <a:pt x="391583" y="1616075"/>
                      <a:pt x="336550" y="1365250"/>
                    </a:cubicBezTo>
                    <a:cubicBezTo>
                      <a:pt x="281517" y="1114425"/>
                      <a:pt x="227542" y="487892"/>
                      <a:pt x="171450" y="260350"/>
                    </a:cubicBezTo>
                    <a:cubicBezTo>
                      <a:pt x="115358" y="32808"/>
                      <a:pt x="57679" y="16404"/>
                      <a:pt x="0" y="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reeform 24"/>
              <p:cNvSpPr/>
              <p:nvPr/>
            </p:nvSpPr>
            <p:spPr>
              <a:xfrm>
                <a:off x="5223548" y="1428287"/>
                <a:ext cx="558800" cy="1733794"/>
              </a:xfrm>
              <a:custGeom>
                <a:avLst/>
                <a:gdLst>
                  <a:gd name="connsiteX0" fmla="*/ 0 w 558800"/>
                  <a:gd name="connsiteY0" fmla="*/ 1733550 h 1733794"/>
                  <a:gd name="connsiteX1" fmla="*/ 196850 w 558800"/>
                  <a:gd name="connsiteY1" fmla="*/ 1657350 h 1733794"/>
                  <a:gd name="connsiteX2" fmla="*/ 317500 w 558800"/>
                  <a:gd name="connsiteY2" fmla="*/ 1263650 h 1733794"/>
                  <a:gd name="connsiteX3" fmla="*/ 361950 w 558800"/>
                  <a:gd name="connsiteY3" fmla="*/ 400050 h 1733794"/>
                  <a:gd name="connsiteX4" fmla="*/ 558800 w 558800"/>
                  <a:gd name="connsiteY4" fmla="*/ 0 h 17337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800" h="1733794">
                    <a:moveTo>
                      <a:pt x="0" y="1733550"/>
                    </a:moveTo>
                    <a:cubicBezTo>
                      <a:pt x="71966" y="1734608"/>
                      <a:pt x="143933" y="1735667"/>
                      <a:pt x="196850" y="1657350"/>
                    </a:cubicBezTo>
                    <a:cubicBezTo>
                      <a:pt x="249767" y="1579033"/>
                      <a:pt x="289983" y="1473200"/>
                      <a:pt x="317500" y="1263650"/>
                    </a:cubicBezTo>
                    <a:cubicBezTo>
                      <a:pt x="345017" y="1054100"/>
                      <a:pt x="321733" y="610658"/>
                      <a:pt x="361950" y="400050"/>
                    </a:cubicBezTo>
                    <a:cubicBezTo>
                      <a:pt x="402167" y="189442"/>
                      <a:pt x="480483" y="94721"/>
                      <a:pt x="558800" y="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Freeform 25"/>
              <p:cNvSpPr/>
              <p:nvPr/>
            </p:nvSpPr>
            <p:spPr>
              <a:xfrm>
                <a:off x="3999586" y="616636"/>
                <a:ext cx="1781175" cy="813241"/>
              </a:xfrm>
              <a:custGeom>
                <a:avLst/>
                <a:gdLst>
                  <a:gd name="connsiteX0" fmla="*/ 1781175 w 1781175"/>
                  <a:gd name="connsiteY0" fmla="*/ 813241 h 813241"/>
                  <a:gd name="connsiteX1" fmla="*/ 1652587 w 1781175"/>
                  <a:gd name="connsiteY1" fmla="*/ 503678 h 813241"/>
                  <a:gd name="connsiteX2" fmla="*/ 1423987 w 1781175"/>
                  <a:gd name="connsiteY2" fmla="*/ 198878 h 813241"/>
                  <a:gd name="connsiteX3" fmla="*/ 1119187 w 1781175"/>
                  <a:gd name="connsiteY3" fmla="*/ 22666 h 813241"/>
                  <a:gd name="connsiteX4" fmla="*/ 695325 w 1781175"/>
                  <a:gd name="connsiteY4" fmla="*/ 13141 h 813241"/>
                  <a:gd name="connsiteX5" fmla="*/ 361950 w 1781175"/>
                  <a:gd name="connsiteY5" fmla="*/ 122678 h 813241"/>
                  <a:gd name="connsiteX6" fmla="*/ 90487 w 1781175"/>
                  <a:gd name="connsiteY6" fmla="*/ 384616 h 813241"/>
                  <a:gd name="connsiteX7" fmla="*/ 0 w 1781175"/>
                  <a:gd name="connsiteY7" fmla="*/ 698941 h 813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81175" h="813241">
                    <a:moveTo>
                      <a:pt x="1781175" y="813241"/>
                    </a:moveTo>
                    <a:cubicBezTo>
                      <a:pt x="1746646" y="709656"/>
                      <a:pt x="1712118" y="606072"/>
                      <a:pt x="1652587" y="503678"/>
                    </a:cubicBezTo>
                    <a:cubicBezTo>
                      <a:pt x="1593056" y="401284"/>
                      <a:pt x="1512887" y="279047"/>
                      <a:pt x="1423987" y="198878"/>
                    </a:cubicBezTo>
                    <a:cubicBezTo>
                      <a:pt x="1335087" y="118709"/>
                      <a:pt x="1240631" y="53622"/>
                      <a:pt x="1119187" y="22666"/>
                    </a:cubicBezTo>
                    <a:cubicBezTo>
                      <a:pt x="997743" y="-8290"/>
                      <a:pt x="821531" y="-3528"/>
                      <a:pt x="695325" y="13141"/>
                    </a:cubicBezTo>
                    <a:cubicBezTo>
                      <a:pt x="569119" y="29810"/>
                      <a:pt x="462756" y="60765"/>
                      <a:pt x="361950" y="122678"/>
                    </a:cubicBezTo>
                    <a:cubicBezTo>
                      <a:pt x="261144" y="184590"/>
                      <a:pt x="150812" y="288572"/>
                      <a:pt x="90487" y="384616"/>
                    </a:cubicBezTo>
                    <a:cubicBezTo>
                      <a:pt x="30162" y="480660"/>
                      <a:pt x="15081" y="589800"/>
                      <a:pt x="0" y="698941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" name="Straight Connector 26"/>
              <p:cNvCxnSpPr/>
              <p:nvPr/>
            </p:nvCxnSpPr>
            <p:spPr>
              <a:xfrm flipV="1">
                <a:off x="4988597" y="800224"/>
                <a:ext cx="0" cy="5212080"/>
              </a:xfrm>
              <a:prstGeom prst="line">
                <a:avLst/>
              </a:prstGeom>
              <a:ln w="158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 flipH="1" flipV="1">
                <a:off x="2404146" y="5976044"/>
                <a:ext cx="2584451" cy="0"/>
              </a:xfrm>
              <a:prstGeom prst="line">
                <a:avLst/>
              </a:prstGeom>
              <a:ln w="158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/>
            <p:cNvGrpSpPr/>
            <p:nvPr/>
          </p:nvGrpSpPr>
          <p:grpSpPr>
            <a:xfrm>
              <a:off x="3206288" y="496328"/>
              <a:ext cx="1782762" cy="4796276"/>
              <a:chOff x="-1881336" y="34295"/>
              <a:chExt cx="1782762" cy="4796276"/>
            </a:xfrm>
          </p:grpSpPr>
          <p:sp>
            <p:nvSpPr>
              <p:cNvPr id="9" name="Rectangle 8"/>
              <p:cNvSpPr/>
              <p:nvPr/>
            </p:nvSpPr>
            <p:spPr>
              <a:xfrm rot="526637">
                <a:off x="-1171725" y="2823971"/>
                <a:ext cx="279400" cy="200660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rapezoid 9"/>
              <p:cNvSpPr/>
              <p:nvPr/>
            </p:nvSpPr>
            <p:spPr>
              <a:xfrm>
                <a:off x="-1190774" y="2579496"/>
                <a:ext cx="596900" cy="254000"/>
              </a:xfrm>
              <a:prstGeom prst="trapezoid">
                <a:avLst/>
              </a:prstGeom>
              <a:noFill/>
              <a:ln>
                <a:solidFill>
                  <a:srgbClr val="FF0000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 10"/>
              <p:cNvSpPr/>
              <p:nvPr/>
            </p:nvSpPr>
            <p:spPr>
              <a:xfrm>
                <a:off x="-1876576" y="741173"/>
                <a:ext cx="755651" cy="1837067"/>
              </a:xfrm>
              <a:custGeom>
                <a:avLst/>
                <a:gdLst>
                  <a:gd name="connsiteX0" fmla="*/ 755650 w 755650"/>
                  <a:gd name="connsiteY0" fmla="*/ 1835150 h 1837067"/>
                  <a:gd name="connsiteX1" fmla="*/ 501650 w 755650"/>
                  <a:gd name="connsiteY1" fmla="*/ 1765300 h 1837067"/>
                  <a:gd name="connsiteX2" fmla="*/ 336550 w 755650"/>
                  <a:gd name="connsiteY2" fmla="*/ 1365250 h 1837067"/>
                  <a:gd name="connsiteX3" fmla="*/ 171450 w 755650"/>
                  <a:gd name="connsiteY3" fmla="*/ 260350 h 1837067"/>
                  <a:gd name="connsiteX4" fmla="*/ 0 w 755650"/>
                  <a:gd name="connsiteY4" fmla="*/ 0 h 18370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5650" h="1837067">
                    <a:moveTo>
                      <a:pt x="755650" y="1835150"/>
                    </a:moveTo>
                    <a:cubicBezTo>
                      <a:pt x="663575" y="1839383"/>
                      <a:pt x="571500" y="1843617"/>
                      <a:pt x="501650" y="1765300"/>
                    </a:cubicBezTo>
                    <a:cubicBezTo>
                      <a:pt x="431800" y="1686983"/>
                      <a:pt x="391583" y="1616075"/>
                      <a:pt x="336550" y="1365250"/>
                    </a:cubicBezTo>
                    <a:cubicBezTo>
                      <a:pt x="281517" y="1114425"/>
                      <a:pt x="227542" y="487892"/>
                      <a:pt x="171450" y="260350"/>
                    </a:cubicBezTo>
                    <a:cubicBezTo>
                      <a:pt x="115358" y="32808"/>
                      <a:pt x="57679" y="16404"/>
                      <a:pt x="0" y="0"/>
                    </a:cubicBezTo>
                  </a:path>
                </a:pathLst>
              </a:custGeom>
              <a:noFill/>
              <a:ln>
                <a:solidFill>
                  <a:srgbClr val="FF0000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Freeform 11"/>
              <p:cNvSpPr/>
              <p:nvPr/>
            </p:nvSpPr>
            <p:spPr>
              <a:xfrm>
                <a:off x="-657374" y="845946"/>
                <a:ext cx="558800" cy="1733794"/>
              </a:xfrm>
              <a:custGeom>
                <a:avLst/>
                <a:gdLst>
                  <a:gd name="connsiteX0" fmla="*/ 0 w 558800"/>
                  <a:gd name="connsiteY0" fmla="*/ 1733550 h 1733794"/>
                  <a:gd name="connsiteX1" fmla="*/ 196850 w 558800"/>
                  <a:gd name="connsiteY1" fmla="*/ 1657350 h 1733794"/>
                  <a:gd name="connsiteX2" fmla="*/ 317500 w 558800"/>
                  <a:gd name="connsiteY2" fmla="*/ 1263650 h 1733794"/>
                  <a:gd name="connsiteX3" fmla="*/ 361950 w 558800"/>
                  <a:gd name="connsiteY3" fmla="*/ 400050 h 1733794"/>
                  <a:gd name="connsiteX4" fmla="*/ 558800 w 558800"/>
                  <a:gd name="connsiteY4" fmla="*/ 0 h 17337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800" h="1733794">
                    <a:moveTo>
                      <a:pt x="0" y="1733550"/>
                    </a:moveTo>
                    <a:cubicBezTo>
                      <a:pt x="71966" y="1734608"/>
                      <a:pt x="143933" y="1735667"/>
                      <a:pt x="196850" y="1657350"/>
                    </a:cubicBezTo>
                    <a:cubicBezTo>
                      <a:pt x="249767" y="1579033"/>
                      <a:pt x="289983" y="1473200"/>
                      <a:pt x="317500" y="1263650"/>
                    </a:cubicBezTo>
                    <a:cubicBezTo>
                      <a:pt x="345017" y="1054100"/>
                      <a:pt x="321733" y="610658"/>
                      <a:pt x="361950" y="400050"/>
                    </a:cubicBezTo>
                    <a:cubicBezTo>
                      <a:pt x="402167" y="189442"/>
                      <a:pt x="480483" y="94721"/>
                      <a:pt x="558800" y="0"/>
                    </a:cubicBezTo>
                  </a:path>
                </a:pathLst>
              </a:custGeom>
              <a:noFill/>
              <a:ln>
                <a:solidFill>
                  <a:srgbClr val="FF0000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Freeform 12"/>
              <p:cNvSpPr/>
              <p:nvPr/>
            </p:nvSpPr>
            <p:spPr>
              <a:xfrm>
                <a:off x="-1881336" y="34295"/>
                <a:ext cx="1781175" cy="813241"/>
              </a:xfrm>
              <a:custGeom>
                <a:avLst/>
                <a:gdLst>
                  <a:gd name="connsiteX0" fmla="*/ 1781175 w 1781175"/>
                  <a:gd name="connsiteY0" fmla="*/ 813241 h 813241"/>
                  <a:gd name="connsiteX1" fmla="*/ 1652587 w 1781175"/>
                  <a:gd name="connsiteY1" fmla="*/ 503678 h 813241"/>
                  <a:gd name="connsiteX2" fmla="*/ 1423987 w 1781175"/>
                  <a:gd name="connsiteY2" fmla="*/ 198878 h 813241"/>
                  <a:gd name="connsiteX3" fmla="*/ 1119187 w 1781175"/>
                  <a:gd name="connsiteY3" fmla="*/ 22666 h 813241"/>
                  <a:gd name="connsiteX4" fmla="*/ 695325 w 1781175"/>
                  <a:gd name="connsiteY4" fmla="*/ 13141 h 813241"/>
                  <a:gd name="connsiteX5" fmla="*/ 361950 w 1781175"/>
                  <a:gd name="connsiteY5" fmla="*/ 122678 h 813241"/>
                  <a:gd name="connsiteX6" fmla="*/ 90487 w 1781175"/>
                  <a:gd name="connsiteY6" fmla="*/ 384616 h 813241"/>
                  <a:gd name="connsiteX7" fmla="*/ 0 w 1781175"/>
                  <a:gd name="connsiteY7" fmla="*/ 698941 h 813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81175" h="813241">
                    <a:moveTo>
                      <a:pt x="1781175" y="813241"/>
                    </a:moveTo>
                    <a:cubicBezTo>
                      <a:pt x="1746646" y="709656"/>
                      <a:pt x="1712118" y="606072"/>
                      <a:pt x="1652587" y="503678"/>
                    </a:cubicBezTo>
                    <a:cubicBezTo>
                      <a:pt x="1593056" y="401284"/>
                      <a:pt x="1512887" y="279047"/>
                      <a:pt x="1423987" y="198878"/>
                    </a:cubicBezTo>
                    <a:cubicBezTo>
                      <a:pt x="1335087" y="118709"/>
                      <a:pt x="1240631" y="53622"/>
                      <a:pt x="1119187" y="22666"/>
                    </a:cubicBezTo>
                    <a:cubicBezTo>
                      <a:pt x="997743" y="-8290"/>
                      <a:pt x="821531" y="-3528"/>
                      <a:pt x="695325" y="13141"/>
                    </a:cubicBezTo>
                    <a:cubicBezTo>
                      <a:pt x="569119" y="29810"/>
                      <a:pt x="462756" y="60765"/>
                      <a:pt x="361950" y="122678"/>
                    </a:cubicBezTo>
                    <a:cubicBezTo>
                      <a:pt x="261144" y="184590"/>
                      <a:pt x="150812" y="288572"/>
                      <a:pt x="90487" y="384616"/>
                    </a:cubicBezTo>
                    <a:cubicBezTo>
                      <a:pt x="30162" y="480660"/>
                      <a:pt x="15081" y="589800"/>
                      <a:pt x="0" y="698941"/>
                    </a:cubicBezTo>
                  </a:path>
                </a:pathLst>
              </a:custGeom>
              <a:noFill/>
              <a:ln>
                <a:solidFill>
                  <a:srgbClr val="FF0000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9" name="Group 28"/>
          <p:cNvGrpSpPr/>
          <p:nvPr/>
        </p:nvGrpSpPr>
        <p:grpSpPr>
          <a:xfrm>
            <a:off x="4646390" y="5116666"/>
            <a:ext cx="1641169" cy="640023"/>
            <a:chOff x="9364337" y="1438095"/>
            <a:chExt cx="1728480" cy="674073"/>
          </a:xfrm>
        </p:grpSpPr>
        <p:sp>
          <p:nvSpPr>
            <p:cNvPr id="30" name="Round Same Side Corner Rectangle 29"/>
            <p:cNvSpPr/>
            <p:nvPr/>
          </p:nvSpPr>
          <p:spPr>
            <a:xfrm flipV="1">
              <a:off x="9364337" y="1438096"/>
              <a:ext cx="1728472" cy="674072"/>
            </a:xfrm>
            <a:prstGeom prst="round2SameRect">
              <a:avLst>
                <a:gd name="adj1" fmla="val 16667"/>
                <a:gd name="adj2" fmla="val 16521"/>
              </a:avLst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0228577" y="1438095"/>
              <a:ext cx="864240" cy="648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 </a:t>
              </a:r>
              <a:r>
                <a:rPr lang="en-US" sz="1600" dirty="0" smtClean="0"/>
                <a:t>Target</a:t>
              </a:r>
            </a:p>
            <a:p>
              <a:r>
                <a:rPr lang="en-US" sz="1600" dirty="0" smtClean="0"/>
                <a:t> Actual</a:t>
              </a:r>
            </a:p>
          </p:txBody>
        </p:sp>
        <p:cxnSp>
          <p:nvCxnSpPr>
            <p:cNvPr id="32" name="Straight Connector 31"/>
            <p:cNvCxnSpPr/>
            <p:nvPr/>
          </p:nvCxnSpPr>
          <p:spPr>
            <a:xfrm>
              <a:off x="9634974" y="1900568"/>
              <a:ext cx="473725" cy="0"/>
            </a:xfrm>
            <a:prstGeom prst="line">
              <a:avLst/>
            </a:prstGeom>
            <a:ln w="5715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9634974" y="1624184"/>
              <a:ext cx="473725" cy="0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831495" y="1912634"/>
            <a:ext cx="900306" cy="3094937"/>
            <a:chOff x="3925750" y="174604"/>
            <a:chExt cx="1770742" cy="6087186"/>
          </a:xfrm>
        </p:grpSpPr>
        <p:sp>
          <p:nvSpPr>
            <p:cNvPr id="35" name="Oval 34"/>
            <p:cNvSpPr/>
            <p:nvPr/>
          </p:nvSpPr>
          <p:spPr>
            <a:xfrm>
              <a:off x="4400468" y="4933950"/>
              <a:ext cx="412751" cy="2413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467142" y="2982786"/>
              <a:ext cx="279400" cy="20718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rapezoid 36"/>
            <p:cNvSpPr/>
            <p:nvPr/>
          </p:nvSpPr>
          <p:spPr>
            <a:xfrm>
              <a:off x="4308393" y="2794000"/>
              <a:ext cx="596900" cy="188786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 37"/>
            <p:cNvSpPr/>
            <p:nvPr/>
          </p:nvSpPr>
          <p:spPr>
            <a:xfrm>
              <a:off x="4311568" y="5006977"/>
              <a:ext cx="104775" cy="542925"/>
            </a:xfrm>
            <a:custGeom>
              <a:avLst/>
              <a:gdLst>
                <a:gd name="connsiteX0" fmla="*/ 104775 w 104775"/>
                <a:gd name="connsiteY0" fmla="*/ 0 h 542925"/>
                <a:gd name="connsiteX1" fmla="*/ 19050 w 104775"/>
                <a:gd name="connsiteY1" fmla="*/ 114300 h 542925"/>
                <a:gd name="connsiteX2" fmla="*/ 9525 w 104775"/>
                <a:gd name="connsiteY2" fmla="*/ 323850 h 542925"/>
                <a:gd name="connsiteX3" fmla="*/ 0 w 104775"/>
                <a:gd name="connsiteY3" fmla="*/ 542925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775" h="542925">
                  <a:moveTo>
                    <a:pt x="104775" y="0"/>
                  </a:moveTo>
                  <a:cubicBezTo>
                    <a:pt x="69850" y="30162"/>
                    <a:pt x="34925" y="60325"/>
                    <a:pt x="19050" y="114300"/>
                  </a:cubicBezTo>
                  <a:cubicBezTo>
                    <a:pt x="3175" y="168275"/>
                    <a:pt x="12700" y="252413"/>
                    <a:pt x="9525" y="323850"/>
                  </a:cubicBezTo>
                  <a:cubicBezTo>
                    <a:pt x="6350" y="395287"/>
                    <a:pt x="3175" y="469106"/>
                    <a:pt x="0" y="542925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 38"/>
            <p:cNvSpPr/>
            <p:nvPr/>
          </p:nvSpPr>
          <p:spPr>
            <a:xfrm>
              <a:off x="4771943" y="4981577"/>
              <a:ext cx="88900" cy="142875"/>
            </a:xfrm>
            <a:custGeom>
              <a:avLst/>
              <a:gdLst>
                <a:gd name="connsiteX0" fmla="*/ 0 w 88900"/>
                <a:gd name="connsiteY0" fmla="*/ 0 h 142875"/>
                <a:gd name="connsiteX1" fmla="*/ 69850 w 88900"/>
                <a:gd name="connsiteY1" fmla="*/ 50800 h 142875"/>
                <a:gd name="connsiteX2" fmla="*/ 88900 w 88900"/>
                <a:gd name="connsiteY2" fmla="*/ 142875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900" h="142875">
                  <a:moveTo>
                    <a:pt x="0" y="0"/>
                  </a:moveTo>
                  <a:cubicBezTo>
                    <a:pt x="27516" y="13494"/>
                    <a:pt x="55033" y="26988"/>
                    <a:pt x="69850" y="50800"/>
                  </a:cubicBezTo>
                  <a:cubicBezTo>
                    <a:pt x="84667" y="74612"/>
                    <a:pt x="86783" y="108743"/>
                    <a:pt x="88900" y="142875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4316927" y="5539740"/>
              <a:ext cx="381355" cy="640080"/>
            </a:xfrm>
            <a:custGeom>
              <a:avLst/>
              <a:gdLst>
                <a:gd name="connsiteX0" fmla="*/ 355 w 381355"/>
                <a:gd name="connsiteY0" fmla="*/ 0 h 640080"/>
                <a:gd name="connsiteX1" fmla="*/ 61315 w 381355"/>
                <a:gd name="connsiteY1" fmla="*/ 236220 h 640080"/>
                <a:gd name="connsiteX2" fmla="*/ 381355 w 381355"/>
                <a:gd name="connsiteY2" fmla="*/ 640080 h 640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355" h="640080">
                  <a:moveTo>
                    <a:pt x="355" y="0"/>
                  </a:moveTo>
                  <a:cubicBezTo>
                    <a:pt x="-915" y="64770"/>
                    <a:pt x="-2185" y="129540"/>
                    <a:pt x="61315" y="236220"/>
                  </a:cubicBezTo>
                  <a:cubicBezTo>
                    <a:pt x="124815" y="342900"/>
                    <a:pt x="253085" y="491490"/>
                    <a:pt x="381355" y="64008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/>
            <p:cNvSpPr/>
            <p:nvPr/>
          </p:nvSpPr>
          <p:spPr>
            <a:xfrm>
              <a:off x="4860842" y="5114927"/>
              <a:ext cx="328613" cy="766763"/>
            </a:xfrm>
            <a:custGeom>
              <a:avLst/>
              <a:gdLst>
                <a:gd name="connsiteX0" fmla="*/ 0 w 328613"/>
                <a:gd name="connsiteY0" fmla="*/ 0 h 766763"/>
                <a:gd name="connsiteX1" fmla="*/ 57150 w 328613"/>
                <a:gd name="connsiteY1" fmla="*/ 247650 h 766763"/>
                <a:gd name="connsiteX2" fmla="*/ 328613 w 328613"/>
                <a:gd name="connsiteY2" fmla="*/ 766763 h 766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8613" h="766763">
                  <a:moveTo>
                    <a:pt x="0" y="0"/>
                  </a:moveTo>
                  <a:cubicBezTo>
                    <a:pt x="1190" y="59928"/>
                    <a:pt x="2381" y="119856"/>
                    <a:pt x="57150" y="247650"/>
                  </a:cubicBezTo>
                  <a:cubicBezTo>
                    <a:pt x="111919" y="375444"/>
                    <a:pt x="220266" y="571103"/>
                    <a:pt x="328613" y="766763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341662" y="174604"/>
              <a:ext cx="1118046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600" dirty="0" smtClean="0"/>
                <a:t>·</a:t>
              </a:r>
              <a:endParaRPr lang="en-US" sz="36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329173" y="4967498"/>
              <a:ext cx="1118046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600" dirty="0" smtClean="0"/>
                <a:t>·</a:t>
              </a:r>
              <a:endParaRPr lang="en-US" sz="3600" dirty="0"/>
            </a:p>
          </p:txBody>
        </p:sp>
        <p:sp>
          <p:nvSpPr>
            <p:cNvPr id="44" name="Freeform 43"/>
            <p:cNvSpPr/>
            <p:nvPr/>
          </p:nvSpPr>
          <p:spPr>
            <a:xfrm>
              <a:off x="4841793" y="609602"/>
              <a:ext cx="460493" cy="2182545"/>
            </a:xfrm>
            <a:custGeom>
              <a:avLst/>
              <a:gdLst>
                <a:gd name="connsiteX0" fmla="*/ 290513 w 460493"/>
                <a:gd name="connsiteY0" fmla="*/ 0 h 2182545"/>
                <a:gd name="connsiteX1" fmla="*/ 400050 w 460493"/>
                <a:gd name="connsiteY1" fmla="*/ 85725 h 2182545"/>
                <a:gd name="connsiteX2" fmla="*/ 452438 w 460493"/>
                <a:gd name="connsiteY2" fmla="*/ 314325 h 2182545"/>
                <a:gd name="connsiteX3" fmla="*/ 447675 w 460493"/>
                <a:gd name="connsiteY3" fmla="*/ 762000 h 2182545"/>
                <a:gd name="connsiteX4" fmla="*/ 333375 w 460493"/>
                <a:gd name="connsiteY4" fmla="*/ 1223962 h 2182545"/>
                <a:gd name="connsiteX5" fmla="*/ 219075 w 460493"/>
                <a:gd name="connsiteY5" fmla="*/ 1700212 h 2182545"/>
                <a:gd name="connsiteX6" fmla="*/ 190500 w 460493"/>
                <a:gd name="connsiteY6" fmla="*/ 2009775 h 2182545"/>
                <a:gd name="connsiteX7" fmla="*/ 128588 w 460493"/>
                <a:gd name="connsiteY7" fmla="*/ 2157412 h 2182545"/>
                <a:gd name="connsiteX8" fmla="*/ 0 w 460493"/>
                <a:gd name="connsiteY8" fmla="*/ 2181225 h 2182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0493" h="2182545">
                  <a:moveTo>
                    <a:pt x="290513" y="0"/>
                  </a:moveTo>
                  <a:cubicBezTo>
                    <a:pt x="331788" y="16669"/>
                    <a:pt x="373063" y="33338"/>
                    <a:pt x="400050" y="85725"/>
                  </a:cubicBezTo>
                  <a:cubicBezTo>
                    <a:pt x="427038" y="138113"/>
                    <a:pt x="444501" y="201613"/>
                    <a:pt x="452438" y="314325"/>
                  </a:cubicBezTo>
                  <a:cubicBezTo>
                    <a:pt x="460375" y="427037"/>
                    <a:pt x="467519" y="610394"/>
                    <a:pt x="447675" y="762000"/>
                  </a:cubicBezTo>
                  <a:cubicBezTo>
                    <a:pt x="427831" y="913606"/>
                    <a:pt x="371475" y="1067593"/>
                    <a:pt x="333375" y="1223962"/>
                  </a:cubicBezTo>
                  <a:cubicBezTo>
                    <a:pt x="295275" y="1380331"/>
                    <a:pt x="242887" y="1569243"/>
                    <a:pt x="219075" y="1700212"/>
                  </a:cubicBezTo>
                  <a:cubicBezTo>
                    <a:pt x="195263" y="1831181"/>
                    <a:pt x="205581" y="1933575"/>
                    <a:pt x="190500" y="2009775"/>
                  </a:cubicBezTo>
                  <a:cubicBezTo>
                    <a:pt x="175419" y="2085975"/>
                    <a:pt x="160338" y="2128837"/>
                    <a:pt x="128588" y="2157412"/>
                  </a:cubicBezTo>
                  <a:cubicBezTo>
                    <a:pt x="96838" y="2185987"/>
                    <a:pt x="48419" y="2183606"/>
                    <a:pt x="0" y="2181225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 flipH="1">
              <a:off x="3925750" y="611190"/>
              <a:ext cx="460493" cy="2182545"/>
            </a:xfrm>
            <a:custGeom>
              <a:avLst/>
              <a:gdLst>
                <a:gd name="connsiteX0" fmla="*/ 290513 w 460493"/>
                <a:gd name="connsiteY0" fmla="*/ 0 h 2182545"/>
                <a:gd name="connsiteX1" fmla="*/ 400050 w 460493"/>
                <a:gd name="connsiteY1" fmla="*/ 85725 h 2182545"/>
                <a:gd name="connsiteX2" fmla="*/ 452438 w 460493"/>
                <a:gd name="connsiteY2" fmla="*/ 314325 h 2182545"/>
                <a:gd name="connsiteX3" fmla="*/ 447675 w 460493"/>
                <a:gd name="connsiteY3" fmla="*/ 762000 h 2182545"/>
                <a:gd name="connsiteX4" fmla="*/ 333375 w 460493"/>
                <a:gd name="connsiteY4" fmla="*/ 1223962 h 2182545"/>
                <a:gd name="connsiteX5" fmla="*/ 219075 w 460493"/>
                <a:gd name="connsiteY5" fmla="*/ 1700212 h 2182545"/>
                <a:gd name="connsiteX6" fmla="*/ 190500 w 460493"/>
                <a:gd name="connsiteY6" fmla="*/ 2009775 h 2182545"/>
                <a:gd name="connsiteX7" fmla="*/ 128588 w 460493"/>
                <a:gd name="connsiteY7" fmla="*/ 2157412 h 2182545"/>
                <a:gd name="connsiteX8" fmla="*/ 0 w 460493"/>
                <a:gd name="connsiteY8" fmla="*/ 2181225 h 2182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0493" h="2182545">
                  <a:moveTo>
                    <a:pt x="290513" y="0"/>
                  </a:moveTo>
                  <a:cubicBezTo>
                    <a:pt x="331788" y="16669"/>
                    <a:pt x="373063" y="33338"/>
                    <a:pt x="400050" y="85725"/>
                  </a:cubicBezTo>
                  <a:cubicBezTo>
                    <a:pt x="427038" y="138113"/>
                    <a:pt x="444501" y="201613"/>
                    <a:pt x="452438" y="314325"/>
                  </a:cubicBezTo>
                  <a:cubicBezTo>
                    <a:pt x="460375" y="427037"/>
                    <a:pt x="467519" y="610394"/>
                    <a:pt x="447675" y="762000"/>
                  </a:cubicBezTo>
                  <a:cubicBezTo>
                    <a:pt x="427831" y="913606"/>
                    <a:pt x="371475" y="1067593"/>
                    <a:pt x="333375" y="1223962"/>
                  </a:cubicBezTo>
                  <a:cubicBezTo>
                    <a:pt x="295275" y="1380331"/>
                    <a:pt x="242887" y="1569243"/>
                    <a:pt x="219075" y="1700212"/>
                  </a:cubicBezTo>
                  <a:cubicBezTo>
                    <a:pt x="195263" y="1831181"/>
                    <a:pt x="205581" y="1933575"/>
                    <a:pt x="190500" y="2009775"/>
                  </a:cubicBezTo>
                  <a:cubicBezTo>
                    <a:pt x="175419" y="2085975"/>
                    <a:pt x="160338" y="2128837"/>
                    <a:pt x="128588" y="2157412"/>
                  </a:cubicBezTo>
                  <a:cubicBezTo>
                    <a:pt x="96838" y="2185987"/>
                    <a:pt x="48419" y="2183606"/>
                    <a:pt x="0" y="2181225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4094081" y="594158"/>
              <a:ext cx="533400" cy="729817"/>
            </a:xfrm>
            <a:custGeom>
              <a:avLst/>
              <a:gdLst>
                <a:gd name="connsiteX0" fmla="*/ 0 w 533400"/>
                <a:gd name="connsiteY0" fmla="*/ 20205 h 729817"/>
                <a:gd name="connsiteX1" fmla="*/ 128587 w 533400"/>
                <a:gd name="connsiteY1" fmla="*/ 5917 h 729817"/>
                <a:gd name="connsiteX2" fmla="*/ 176212 w 533400"/>
                <a:gd name="connsiteY2" fmla="*/ 105930 h 729817"/>
                <a:gd name="connsiteX3" fmla="*/ 209550 w 533400"/>
                <a:gd name="connsiteY3" fmla="*/ 463117 h 729817"/>
                <a:gd name="connsiteX4" fmla="*/ 400050 w 533400"/>
                <a:gd name="connsiteY4" fmla="*/ 682192 h 729817"/>
                <a:gd name="connsiteX5" fmla="*/ 533400 w 533400"/>
                <a:gd name="connsiteY5" fmla="*/ 729817 h 72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3400" h="729817">
                  <a:moveTo>
                    <a:pt x="0" y="20205"/>
                  </a:moveTo>
                  <a:cubicBezTo>
                    <a:pt x="49609" y="5917"/>
                    <a:pt x="99218" y="-8370"/>
                    <a:pt x="128587" y="5917"/>
                  </a:cubicBezTo>
                  <a:cubicBezTo>
                    <a:pt x="157956" y="20204"/>
                    <a:pt x="162718" y="29730"/>
                    <a:pt x="176212" y="105930"/>
                  </a:cubicBezTo>
                  <a:cubicBezTo>
                    <a:pt x="189706" y="182130"/>
                    <a:pt x="172244" y="367073"/>
                    <a:pt x="209550" y="463117"/>
                  </a:cubicBezTo>
                  <a:cubicBezTo>
                    <a:pt x="246856" y="559161"/>
                    <a:pt x="346075" y="637742"/>
                    <a:pt x="400050" y="682192"/>
                  </a:cubicBezTo>
                  <a:cubicBezTo>
                    <a:pt x="454025" y="726642"/>
                    <a:pt x="493712" y="728229"/>
                    <a:pt x="533400" y="729817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 flipH="1">
              <a:off x="4616061" y="595819"/>
              <a:ext cx="533400" cy="729817"/>
            </a:xfrm>
            <a:custGeom>
              <a:avLst/>
              <a:gdLst>
                <a:gd name="connsiteX0" fmla="*/ 0 w 533400"/>
                <a:gd name="connsiteY0" fmla="*/ 20205 h 729817"/>
                <a:gd name="connsiteX1" fmla="*/ 128587 w 533400"/>
                <a:gd name="connsiteY1" fmla="*/ 5917 h 729817"/>
                <a:gd name="connsiteX2" fmla="*/ 176212 w 533400"/>
                <a:gd name="connsiteY2" fmla="*/ 105930 h 729817"/>
                <a:gd name="connsiteX3" fmla="*/ 209550 w 533400"/>
                <a:gd name="connsiteY3" fmla="*/ 463117 h 729817"/>
                <a:gd name="connsiteX4" fmla="*/ 400050 w 533400"/>
                <a:gd name="connsiteY4" fmla="*/ 682192 h 729817"/>
                <a:gd name="connsiteX5" fmla="*/ 533400 w 533400"/>
                <a:gd name="connsiteY5" fmla="*/ 729817 h 72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3400" h="729817">
                  <a:moveTo>
                    <a:pt x="0" y="20205"/>
                  </a:moveTo>
                  <a:cubicBezTo>
                    <a:pt x="49609" y="5917"/>
                    <a:pt x="99218" y="-8370"/>
                    <a:pt x="128587" y="5917"/>
                  </a:cubicBezTo>
                  <a:cubicBezTo>
                    <a:pt x="157956" y="20204"/>
                    <a:pt x="162718" y="29730"/>
                    <a:pt x="176212" y="105930"/>
                  </a:cubicBezTo>
                  <a:cubicBezTo>
                    <a:pt x="189706" y="182130"/>
                    <a:pt x="172244" y="367073"/>
                    <a:pt x="209550" y="463117"/>
                  </a:cubicBezTo>
                  <a:cubicBezTo>
                    <a:pt x="246856" y="559161"/>
                    <a:pt x="346075" y="637742"/>
                    <a:pt x="400050" y="682192"/>
                  </a:cubicBezTo>
                  <a:cubicBezTo>
                    <a:pt x="454025" y="726642"/>
                    <a:pt x="493712" y="728229"/>
                    <a:pt x="533400" y="729817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4698283" y="5876927"/>
              <a:ext cx="614444" cy="384863"/>
            </a:xfrm>
            <a:custGeom>
              <a:avLst/>
              <a:gdLst>
                <a:gd name="connsiteX0" fmla="*/ 0 w 628096"/>
                <a:gd name="connsiteY0" fmla="*/ 304800 h 384863"/>
                <a:gd name="connsiteX1" fmla="*/ 85725 w 628096"/>
                <a:gd name="connsiteY1" fmla="*/ 361950 h 384863"/>
                <a:gd name="connsiteX2" fmla="*/ 285750 w 628096"/>
                <a:gd name="connsiteY2" fmla="*/ 381000 h 384863"/>
                <a:gd name="connsiteX3" fmla="*/ 542925 w 628096"/>
                <a:gd name="connsiteY3" fmla="*/ 290513 h 384863"/>
                <a:gd name="connsiteX4" fmla="*/ 623887 w 628096"/>
                <a:gd name="connsiteY4" fmla="*/ 204788 h 384863"/>
                <a:gd name="connsiteX5" fmla="*/ 604837 w 628096"/>
                <a:gd name="connsiteY5" fmla="*/ 133350 h 384863"/>
                <a:gd name="connsiteX6" fmla="*/ 504825 w 628096"/>
                <a:gd name="connsiteY6" fmla="*/ 0 h 384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8096" h="384863">
                  <a:moveTo>
                    <a:pt x="0" y="304800"/>
                  </a:moveTo>
                  <a:cubicBezTo>
                    <a:pt x="19050" y="327025"/>
                    <a:pt x="38100" y="349250"/>
                    <a:pt x="85725" y="361950"/>
                  </a:cubicBezTo>
                  <a:cubicBezTo>
                    <a:pt x="133350" y="374650"/>
                    <a:pt x="209550" y="392906"/>
                    <a:pt x="285750" y="381000"/>
                  </a:cubicBezTo>
                  <a:cubicBezTo>
                    <a:pt x="361950" y="369094"/>
                    <a:pt x="486569" y="319882"/>
                    <a:pt x="542925" y="290513"/>
                  </a:cubicBezTo>
                  <a:cubicBezTo>
                    <a:pt x="599281" y="261144"/>
                    <a:pt x="613568" y="230982"/>
                    <a:pt x="623887" y="204788"/>
                  </a:cubicBezTo>
                  <a:cubicBezTo>
                    <a:pt x="634206" y="178594"/>
                    <a:pt x="624681" y="167481"/>
                    <a:pt x="604837" y="133350"/>
                  </a:cubicBezTo>
                  <a:cubicBezTo>
                    <a:pt x="584993" y="99219"/>
                    <a:pt x="544909" y="49609"/>
                    <a:pt x="504825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4150045" y="181580"/>
              <a:ext cx="1546447" cy="4873020"/>
              <a:chOff x="6226439" y="327012"/>
              <a:chExt cx="1546447" cy="4873020"/>
            </a:xfrm>
          </p:grpSpPr>
          <p:sp>
            <p:nvSpPr>
              <p:cNvPr id="51" name="Rectangle 50"/>
              <p:cNvSpPr/>
              <p:nvPr/>
            </p:nvSpPr>
            <p:spPr>
              <a:xfrm rot="369111">
                <a:off x="6673084" y="3128218"/>
                <a:ext cx="279400" cy="207181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Trapezoid 51"/>
              <p:cNvSpPr/>
              <p:nvPr/>
            </p:nvSpPr>
            <p:spPr>
              <a:xfrm>
                <a:off x="6609082" y="2946400"/>
                <a:ext cx="596900" cy="188786"/>
              </a:xfrm>
              <a:prstGeom prst="trapezoid">
                <a:avLst/>
              </a:prstGeom>
              <a:noFill/>
              <a:ln>
                <a:solidFill>
                  <a:srgbClr val="FF0000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6654840" y="327012"/>
                <a:ext cx="1118046" cy="646331"/>
              </a:xfrm>
              <a:prstGeom prst="rect">
                <a:avLst/>
              </a:prstGeom>
              <a:noFill/>
              <a:ln>
                <a:noFill/>
                <a:prstDash val="dashDot"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 smtClean="0">
                    <a:solidFill>
                      <a:srgbClr val="FF0000"/>
                    </a:solidFill>
                  </a:rPr>
                  <a:t>·</a:t>
                </a:r>
                <a:endParaRPr lang="en-US" sz="3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4" name="Freeform 53"/>
              <p:cNvSpPr/>
              <p:nvPr/>
            </p:nvSpPr>
            <p:spPr>
              <a:xfrm>
                <a:off x="7142482" y="762002"/>
                <a:ext cx="460493" cy="2182545"/>
              </a:xfrm>
              <a:custGeom>
                <a:avLst/>
                <a:gdLst>
                  <a:gd name="connsiteX0" fmla="*/ 290513 w 460493"/>
                  <a:gd name="connsiteY0" fmla="*/ 0 h 2182545"/>
                  <a:gd name="connsiteX1" fmla="*/ 400050 w 460493"/>
                  <a:gd name="connsiteY1" fmla="*/ 85725 h 2182545"/>
                  <a:gd name="connsiteX2" fmla="*/ 452438 w 460493"/>
                  <a:gd name="connsiteY2" fmla="*/ 314325 h 2182545"/>
                  <a:gd name="connsiteX3" fmla="*/ 447675 w 460493"/>
                  <a:gd name="connsiteY3" fmla="*/ 762000 h 2182545"/>
                  <a:gd name="connsiteX4" fmla="*/ 333375 w 460493"/>
                  <a:gd name="connsiteY4" fmla="*/ 1223962 h 2182545"/>
                  <a:gd name="connsiteX5" fmla="*/ 219075 w 460493"/>
                  <a:gd name="connsiteY5" fmla="*/ 1700212 h 2182545"/>
                  <a:gd name="connsiteX6" fmla="*/ 190500 w 460493"/>
                  <a:gd name="connsiteY6" fmla="*/ 2009775 h 2182545"/>
                  <a:gd name="connsiteX7" fmla="*/ 128588 w 460493"/>
                  <a:gd name="connsiteY7" fmla="*/ 2157412 h 2182545"/>
                  <a:gd name="connsiteX8" fmla="*/ 0 w 460493"/>
                  <a:gd name="connsiteY8" fmla="*/ 2181225 h 21825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60493" h="2182545">
                    <a:moveTo>
                      <a:pt x="290513" y="0"/>
                    </a:moveTo>
                    <a:cubicBezTo>
                      <a:pt x="331788" y="16669"/>
                      <a:pt x="373063" y="33338"/>
                      <a:pt x="400050" y="85725"/>
                    </a:cubicBezTo>
                    <a:cubicBezTo>
                      <a:pt x="427038" y="138113"/>
                      <a:pt x="444501" y="201613"/>
                      <a:pt x="452438" y="314325"/>
                    </a:cubicBezTo>
                    <a:cubicBezTo>
                      <a:pt x="460375" y="427037"/>
                      <a:pt x="467519" y="610394"/>
                      <a:pt x="447675" y="762000"/>
                    </a:cubicBezTo>
                    <a:cubicBezTo>
                      <a:pt x="427831" y="913606"/>
                      <a:pt x="371475" y="1067593"/>
                      <a:pt x="333375" y="1223962"/>
                    </a:cubicBezTo>
                    <a:cubicBezTo>
                      <a:pt x="295275" y="1380331"/>
                      <a:pt x="242887" y="1569243"/>
                      <a:pt x="219075" y="1700212"/>
                    </a:cubicBezTo>
                    <a:cubicBezTo>
                      <a:pt x="195263" y="1831181"/>
                      <a:pt x="205581" y="1933575"/>
                      <a:pt x="190500" y="2009775"/>
                    </a:cubicBezTo>
                    <a:cubicBezTo>
                      <a:pt x="175419" y="2085975"/>
                      <a:pt x="160338" y="2128837"/>
                      <a:pt x="128588" y="2157412"/>
                    </a:cubicBezTo>
                    <a:cubicBezTo>
                      <a:pt x="96838" y="2185987"/>
                      <a:pt x="48419" y="2183606"/>
                      <a:pt x="0" y="2181225"/>
                    </a:cubicBezTo>
                  </a:path>
                </a:pathLst>
              </a:custGeom>
              <a:noFill/>
              <a:ln>
                <a:solidFill>
                  <a:srgbClr val="FF0000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Freeform 54"/>
              <p:cNvSpPr/>
              <p:nvPr/>
            </p:nvSpPr>
            <p:spPr>
              <a:xfrm flipH="1">
                <a:off x="6226439" y="763590"/>
                <a:ext cx="460493" cy="2182545"/>
              </a:xfrm>
              <a:custGeom>
                <a:avLst/>
                <a:gdLst>
                  <a:gd name="connsiteX0" fmla="*/ 290513 w 460493"/>
                  <a:gd name="connsiteY0" fmla="*/ 0 h 2182545"/>
                  <a:gd name="connsiteX1" fmla="*/ 400050 w 460493"/>
                  <a:gd name="connsiteY1" fmla="*/ 85725 h 2182545"/>
                  <a:gd name="connsiteX2" fmla="*/ 452438 w 460493"/>
                  <a:gd name="connsiteY2" fmla="*/ 314325 h 2182545"/>
                  <a:gd name="connsiteX3" fmla="*/ 447675 w 460493"/>
                  <a:gd name="connsiteY3" fmla="*/ 762000 h 2182545"/>
                  <a:gd name="connsiteX4" fmla="*/ 333375 w 460493"/>
                  <a:gd name="connsiteY4" fmla="*/ 1223962 h 2182545"/>
                  <a:gd name="connsiteX5" fmla="*/ 219075 w 460493"/>
                  <a:gd name="connsiteY5" fmla="*/ 1700212 h 2182545"/>
                  <a:gd name="connsiteX6" fmla="*/ 190500 w 460493"/>
                  <a:gd name="connsiteY6" fmla="*/ 2009775 h 2182545"/>
                  <a:gd name="connsiteX7" fmla="*/ 128588 w 460493"/>
                  <a:gd name="connsiteY7" fmla="*/ 2157412 h 2182545"/>
                  <a:gd name="connsiteX8" fmla="*/ 0 w 460493"/>
                  <a:gd name="connsiteY8" fmla="*/ 2181225 h 21825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60493" h="2182545">
                    <a:moveTo>
                      <a:pt x="290513" y="0"/>
                    </a:moveTo>
                    <a:cubicBezTo>
                      <a:pt x="331788" y="16669"/>
                      <a:pt x="373063" y="33338"/>
                      <a:pt x="400050" y="85725"/>
                    </a:cubicBezTo>
                    <a:cubicBezTo>
                      <a:pt x="427038" y="138113"/>
                      <a:pt x="444501" y="201613"/>
                      <a:pt x="452438" y="314325"/>
                    </a:cubicBezTo>
                    <a:cubicBezTo>
                      <a:pt x="460375" y="427037"/>
                      <a:pt x="467519" y="610394"/>
                      <a:pt x="447675" y="762000"/>
                    </a:cubicBezTo>
                    <a:cubicBezTo>
                      <a:pt x="427831" y="913606"/>
                      <a:pt x="371475" y="1067593"/>
                      <a:pt x="333375" y="1223962"/>
                    </a:cubicBezTo>
                    <a:cubicBezTo>
                      <a:pt x="295275" y="1380331"/>
                      <a:pt x="242887" y="1569243"/>
                      <a:pt x="219075" y="1700212"/>
                    </a:cubicBezTo>
                    <a:cubicBezTo>
                      <a:pt x="195263" y="1831181"/>
                      <a:pt x="205581" y="1933575"/>
                      <a:pt x="190500" y="2009775"/>
                    </a:cubicBezTo>
                    <a:cubicBezTo>
                      <a:pt x="175419" y="2085975"/>
                      <a:pt x="160338" y="2128837"/>
                      <a:pt x="128588" y="2157412"/>
                    </a:cubicBezTo>
                    <a:cubicBezTo>
                      <a:pt x="96838" y="2185987"/>
                      <a:pt x="48419" y="2183606"/>
                      <a:pt x="0" y="2181225"/>
                    </a:cubicBezTo>
                  </a:path>
                </a:pathLst>
              </a:custGeom>
              <a:noFill/>
              <a:ln>
                <a:solidFill>
                  <a:srgbClr val="FF0000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Freeform 55"/>
              <p:cNvSpPr/>
              <p:nvPr/>
            </p:nvSpPr>
            <p:spPr>
              <a:xfrm>
                <a:off x="6394770" y="746558"/>
                <a:ext cx="533400" cy="729817"/>
              </a:xfrm>
              <a:custGeom>
                <a:avLst/>
                <a:gdLst>
                  <a:gd name="connsiteX0" fmla="*/ 0 w 533400"/>
                  <a:gd name="connsiteY0" fmla="*/ 20205 h 729817"/>
                  <a:gd name="connsiteX1" fmla="*/ 128587 w 533400"/>
                  <a:gd name="connsiteY1" fmla="*/ 5917 h 729817"/>
                  <a:gd name="connsiteX2" fmla="*/ 176212 w 533400"/>
                  <a:gd name="connsiteY2" fmla="*/ 105930 h 729817"/>
                  <a:gd name="connsiteX3" fmla="*/ 209550 w 533400"/>
                  <a:gd name="connsiteY3" fmla="*/ 463117 h 729817"/>
                  <a:gd name="connsiteX4" fmla="*/ 400050 w 533400"/>
                  <a:gd name="connsiteY4" fmla="*/ 682192 h 729817"/>
                  <a:gd name="connsiteX5" fmla="*/ 533400 w 533400"/>
                  <a:gd name="connsiteY5" fmla="*/ 729817 h 72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33400" h="729817">
                    <a:moveTo>
                      <a:pt x="0" y="20205"/>
                    </a:moveTo>
                    <a:cubicBezTo>
                      <a:pt x="49609" y="5917"/>
                      <a:pt x="99218" y="-8370"/>
                      <a:pt x="128587" y="5917"/>
                    </a:cubicBezTo>
                    <a:cubicBezTo>
                      <a:pt x="157956" y="20204"/>
                      <a:pt x="162718" y="29730"/>
                      <a:pt x="176212" y="105930"/>
                    </a:cubicBezTo>
                    <a:cubicBezTo>
                      <a:pt x="189706" y="182130"/>
                      <a:pt x="172244" y="367073"/>
                      <a:pt x="209550" y="463117"/>
                    </a:cubicBezTo>
                    <a:cubicBezTo>
                      <a:pt x="246856" y="559161"/>
                      <a:pt x="346075" y="637742"/>
                      <a:pt x="400050" y="682192"/>
                    </a:cubicBezTo>
                    <a:cubicBezTo>
                      <a:pt x="454025" y="726642"/>
                      <a:pt x="493712" y="728229"/>
                      <a:pt x="533400" y="729817"/>
                    </a:cubicBezTo>
                  </a:path>
                </a:pathLst>
              </a:custGeom>
              <a:noFill/>
              <a:ln>
                <a:solidFill>
                  <a:srgbClr val="FF0000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Freeform 56"/>
              <p:cNvSpPr/>
              <p:nvPr/>
            </p:nvSpPr>
            <p:spPr>
              <a:xfrm flipH="1">
                <a:off x="6916750" y="748219"/>
                <a:ext cx="533400" cy="729817"/>
              </a:xfrm>
              <a:custGeom>
                <a:avLst/>
                <a:gdLst>
                  <a:gd name="connsiteX0" fmla="*/ 0 w 533400"/>
                  <a:gd name="connsiteY0" fmla="*/ 20205 h 729817"/>
                  <a:gd name="connsiteX1" fmla="*/ 128587 w 533400"/>
                  <a:gd name="connsiteY1" fmla="*/ 5917 h 729817"/>
                  <a:gd name="connsiteX2" fmla="*/ 176212 w 533400"/>
                  <a:gd name="connsiteY2" fmla="*/ 105930 h 729817"/>
                  <a:gd name="connsiteX3" fmla="*/ 209550 w 533400"/>
                  <a:gd name="connsiteY3" fmla="*/ 463117 h 729817"/>
                  <a:gd name="connsiteX4" fmla="*/ 400050 w 533400"/>
                  <a:gd name="connsiteY4" fmla="*/ 682192 h 729817"/>
                  <a:gd name="connsiteX5" fmla="*/ 533400 w 533400"/>
                  <a:gd name="connsiteY5" fmla="*/ 729817 h 72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33400" h="729817">
                    <a:moveTo>
                      <a:pt x="0" y="20205"/>
                    </a:moveTo>
                    <a:cubicBezTo>
                      <a:pt x="49609" y="5917"/>
                      <a:pt x="99218" y="-8370"/>
                      <a:pt x="128587" y="5917"/>
                    </a:cubicBezTo>
                    <a:cubicBezTo>
                      <a:pt x="157956" y="20204"/>
                      <a:pt x="162718" y="29730"/>
                      <a:pt x="176212" y="105930"/>
                    </a:cubicBezTo>
                    <a:cubicBezTo>
                      <a:pt x="189706" y="182130"/>
                      <a:pt x="172244" y="367073"/>
                      <a:pt x="209550" y="463117"/>
                    </a:cubicBezTo>
                    <a:cubicBezTo>
                      <a:pt x="246856" y="559161"/>
                      <a:pt x="346075" y="637742"/>
                      <a:pt x="400050" y="682192"/>
                    </a:cubicBezTo>
                    <a:cubicBezTo>
                      <a:pt x="454025" y="726642"/>
                      <a:pt x="493712" y="728229"/>
                      <a:pt x="533400" y="729817"/>
                    </a:cubicBezTo>
                  </a:path>
                </a:pathLst>
              </a:custGeom>
              <a:noFill/>
              <a:ln>
                <a:solidFill>
                  <a:srgbClr val="FF0000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0" name="Straight Connector 49"/>
            <p:cNvCxnSpPr/>
            <p:nvPr/>
          </p:nvCxnSpPr>
          <p:spPr>
            <a:xfrm flipV="1">
              <a:off x="4626651" y="460650"/>
              <a:ext cx="0" cy="5212080"/>
            </a:xfrm>
            <a:prstGeom prst="line">
              <a:avLst/>
            </a:prstGeom>
            <a:ln w="158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7674" y1="46377" x2="47674" y2="46377"/>
                        <a14:foregroundMark x1="55814" y1="56522" x2="55814" y2="565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1772" y="1867248"/>
            <a:ext cx="531557" cy="426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Isosceles Triangle 59"/>
          <p:cNvSpPr/>
          <p:nvPr/>
        </p:nvSpPr>
        <p:spPr>
          <a:xfrm rot="5400000">
            <a:off x="5949807" y="1988898"/>
            <a:ext cx="218733" cy="183181"/>
          </a:xfrm>
          <a:prstGeom prst="triangl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unded Rectangle 60"/>
          <p:cNvSpPr/>
          <p:nvPr/>
        </p:nvSpPr>
        <p:spPr>
          <a:xfrm>
            <a:off x="5353152" y="1971122"/>
            <a:ext cx="375619" cy="32260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6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6691" y="1742534"/>
            <a:ext cx="4549255" cy="3086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TextBox 67"/>
          <p:cNvSpPr txBox="1"/>
          <p:nvPr/>
        </p:nvSpPr>
        <p:spPr>
          <a:xfrm>
            <a:off x="1786903" y="814519"/>
            <a:ext cx="7841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Patient Profile &gt; Alignment </a:t>
            </a:r>
            <a:r>
              <a:rPr lang="en-US" sz="1600" dirty="0" smtClean="0"/>
              <a:t>Initialization</a:t>
            </a:r>
            <a:r>
              <a:rPr lang="en-US" sz="1600" dirty="0" smtClean="0"/>
              <a:t> &gt; </a:t>
            </a:r>
            <a:r>
              <a:rPr lang="en-US" b="1" dirty="0" smtClean="0">
                <a:solidFill>
                  <a:srgbClr val="00B050"/>
                </a:solidFill>
              </a:rPr>
              <a:t>Static Alignment</a:t>
            </a:r>
            <a:endParaRPr lang="en-US" sz="1600" b="1" dirty="0">
              <a:solidFill>
                <a:srgbClr val="00B050"/>
              </a:solidFill>
            </a:endParaRPr>
          </a:p>
        </p:txBody>
      </p:sp>
      <p:pic>
        <p:nvPicPr>
          <p:cNvPr id="69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243" b="100000" l="0" r="100000">
                        <a14:foregroundMark x1="16164" y1="16748" x2="45205" y2="33010"/>
                        <a14:foregroundMark x1="55616" y1="25485" x2="34110" y2="24757"/>
                        <a14:foregroundMark x1="70274" y1="33495" x2="25753" y2="33738"/>
                        <a14:foregroundMark x1="69863" y1="25000" x2="36301" y2="31796"/>
                        <a14:foregroundMark x1="79452" y1="27184" x2="52740" y2="50485"/>
                        <a14:foregroundMark x1="85753" y1="21602" x2="43699" y2="25728"/>
                        <a14:foregroundMark x1="88904" y1="25000" x2="69315" y2="72816"/>
                        <a14:foregroundMark x1="87123" y1="19903" x2="87260" y2="68689"/>
                        <a14:foregroundMark x1="97123" y1="2184" x2="97397" y2="96359"/>
                        <a14:foregroundMark x1="96849" y1="96359" x2="1096" y2="96117"/>
                        <a14:foregroundMark x1="1233" y1="96359" x2="1233" y2="971"/>
                        <a14:foregroundMark x1="1918" y1="1942" x2="97123" y2="1942"/>
                        <a14:foregroundMark x1="93699" y1="5825" x2="5068" y2="6068"/>
                        <a14:foregroundMark x1="6438" y1="15534" x2="40959" y2="80825"/>
                        <a14:foregroundMark x1="76164" y1="70388" x2="10274" y2="52184"/>
                        <a14:foregroundMark x1="3699" y1="72573" x2="36301" y2="55825"/>
                        <a14:foregroundMark x1="12466" y1="29369" x2="16712" y2="23301"/>
                        <a14:foregroundMark x1="98219" y1="2670" x2="98219" y2="2670"/>
                        <a14:foregroundMark x1="98082" y1="4854" x2="98082" y2="4854"/>
                        <a14:foregroundMark x1="98082" y1="8252" x2="98082" y2="8252"/>
                        <a14:foregroundMark x1="98219" y1="5583" x2="98082" y2="17233"/>
                        <a14:foregroundMark x1="41781" y1="52184" x2="67671" y2="60194"/>
                        <a14:foregroundMark x1="46575" y1="46117" x2="69315" y2="61650"/>
                        <a14:foregroundMark x1="38219" y1="57039" x2="67671" y2="56311"/>
                        <a14:foregroundMark x1="36164" y1="26942" x2="84247" y2="27184"/>
                        <a14:foregroundMark x1="39178" y1="79854" x2="85616" y2="81068"/>
                        <a14:backgroundMark x1="99178" y1="3398" x2="99589" y2="9951"/>
                        <a14:backgroundMark x1="98767" y1="17476" x2="98767" y2="849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226" y="1867248"/>
            <a:ext cx="5636097" cy="3180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0" name="Group 69"/>
          <p:cNvGrpSpPr/>
          <p:nvPr/>
        </p:nvGrpSpPr>
        <p:grpSpPr>
          <a:xfrm>
            <a:off x="8023982" y="5361275"/>
            <a:ext cx="1185316" cy="1152526"/>
            <a:chOff x="5499621" y="1687014"/>
            <a:chExt cx="1185316" cy="1152526"/>
          </a:xfrm>
        </p:grpSpPr>
        <p:sp>
          <p:nvSpPr>
            <p:cNvPr id="71" name="Rounded Rectangle 70"/>
            <p:cNvSpPr/>
            <p:nvPr/>
          </p:nvSpPr>
          <p:spPr>
            <a:xfrm>
              <a:off x="5686425" y="1868017"/>
              <a:ext cx="809625" cy="789457"/>
            </a:xfrm>
            <a:prstGeom prst="roundRect">
              <a:avLst>
                <a:gd name="adj" fmla="val 30135"/>
              </a:avLst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2" name="Group 71"/>
            <p:cNvGrpSpPr/>
            <p:nvPr/>
          </p:nvGrpSpPr>
          <p:grpSpPr>
            <a:xfrm>
              <a:off x="5885364" y="1687014"/>
              <a:ext cx="411696" cy="127001"/>
              <a:chOff x="5885364" y="1667964"/>
              <a:chExt cx="411696" cy="127001"/>
            </a:xfrm>
          </p:grpSpPr>
          <p:sp>
            <p:nvSpPr>
              <p:cNvPr id="87" name="Isosceles Triangle 86"/>
              <p:cNvSpPr/>
              <p:nvPr/>
            </p:nvSpPr>
            <p:spPr>
              <a:xfrm rot="5400000">
                <a:off x="6175367" y="1673271"/>
                <a:ext cx="127000" cy="11638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Isosceles Triangle 87"/>
              <p:cNvSpPr/>
              <p:nvPr/>
            </p:nvSpPr>
            <p:spPr>
              <a:xfrm rot="16200000">
                <a:off x="5880058" y="1673270"/>
                <a:ext cx="127000" cy="11638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3" name="TextBox 72"/>
            <p:cNvSpPr txBox="1"/>
            <p:nvPr/>
          </p:nvSpPr>
          <p:spPr>
            <a:xfrm>
              <a:off x="5901239" y="1868017"/>
              <a:ext cx="43125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+ 0.2</a:t>
              </a:r>
              <a:endParaRPr lang="en-US" sz="800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165033" y="2121739"/>
              <a:ext cx="43125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- 1.2</a:t>
              </a:r>
              <a:endParaRPr lang="en-US" sz="800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5644110" y="2124488"/>
              <a:ext cx="43125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+ 1.2</a:t>
              </a:r>
              <a:endParaRPr lang="en-US" sz="800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901239" y="2457419"/>
              <a:ext cx="43125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- 0.2</a:t>
              </a:r>
              <a:endParaRPr lang="en-US" sz="800" dirty="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5901491" y="2712539"/>
              <a:ext cx="411696" cy="127001"/>
              <a:chOff x="5885364" y="1667964"/>
              <a:chExt cx="411696" cy="127001"/>
            </a:xfrm>
          </p:grpSpPr>
          <p:sp>
            <p:nvSpPr>
              <p:cNvPr id="85" name="Isosceles Triangle 84"/>
              <p:cNvSpPr/>
              <p:nvPr/>
            </p:nvSpPr>
            <p:spPr>
              <a:xfrm rot="5400000">
                <a:off x="6175367" y="1673271"/>
                <a:ext cx="127000" cy="11638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Isosceles Triangle 85"/>
              <p:cNvSpPr/>
              <p:nvPr/>
            </p:nvSpPr>
            <p:spPr>
              <a:xfrm rot="16200000">
                <a:off x="5880058" y="1673270"/>
                <a:ext cx="127000" cy="11638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 rot="5400000">
              <a:off x="6415589" y="2173867"/>
              <a:ext cx="411696" cy="127001"/>
              <a:chOff x="5885364" y="1667964"/>
              <a:chExt cx="411696" cy="127001"/>
            </a:xfrm>
          </p:grpSpPr>
          <p:sp>
            <p:nvSpPr>
              <p:cNvPr id="83" name="Isosceles Triangle 82"/>
              <p:cNvSpPr/>
              <p:nvPr/>
            </p:nvSpPr>
            <p:spPr>
              <a:xfrm rot="5400000">
                <a:off x="6175367" y="1673271"/>
                <a:ext cx="127000" cy="11638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Isosceles Triangle 83"/>
              <p:cNvSpPr/>
              <p:nvPr/>
            </p:nvSpPr>
            <p:spPr>
              <a:xfrm rot="16200000">
                <a:off x="5880058" y="1673270"/>
                <a:ext cx="127000" cy="11638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9" name="Group 78"/>
            <p:cNvGrpSpPr/>
            <p:nvPr/>
          </p:nvGrpSpPr>
          <p:grpSpPr>
            <a:xfrm rot="5400000">
              <a:off x="5357274" y="2188072"/>
              <a:ext cx="411696" cy="127001"/>
              <a:chOff x="5885364" y="1667964"/>
              <a:chExt cx="411696" cy="127001"/>
            </a:xfrm>
          </p:grpSpPr>
          <p:sp>
            <p:nvSpPr>
              <p:cNvPr id="81" name="Isosceles Triangle 80"/>
              <p:cNvSpPr/>
              <p:nvPr/>
            </p:nvSpPr>
            <p:spPr>
              <a:xfrm rot="5400000">
                <a:off x="6175367" y="1673271"/>
                <a:ext cx="127000" cy="11638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Isosceles Triangle 81"/>
              <p:cNvSpPr/>
              <p:nvPr/>
            </p:nvSpPr>
            <p:spPr>
              <a:xfrm rot="16200000">
                <a:off x="5880058" y="1673270"/>
                <a:ext cx="127000" cy="11638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0" name="TextBox 79"/>
            <p:cNvSpPr txBox="1"/>
            <p:nvPr/>
          </p:nvSpPr>
          <p:spPr>
            <a:xfrm>
              <a:off x="5881937" y="2084300"/>
              <a:ext cx="4312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T</a:t>
              </a:r>
              <a:endParaRPr lang="en-US" sz="1100" b="1" dirty="0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9790337" y="5360743"/>
            <a:ext cx="1185316" cy="1152526"/>
            <a:chOff x="5523417" y="3035546"/>
            <a:chExt cx="1185316" cy="1152526"/>
          </a:xfrm>
        </p:grpSpPr>
        <p:sp>
          <p:nvSpPr>
            <p:cNvPr id="90" name="Rounded Rectangle 89"/>
            <p:cNvSpPr/>
            <p:nvPr/>
          </p:nvSpPr>
          <p:spPr>
            <a:xfrm>
              <a:off x="5710221" y="3216549"/>
              <a:ext cx="809625" cy="789457"/>
            </a:xfrm>
            <a:prstGeom prst="roundRect">
              <a:avLst>
                <a:gd name="adj" fmla="val 30135"/>
              </a:avLst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5909160" y="3035546"/>
              <a:ext cx="411696" cy="127001"/>
              <a:chOff x="5885364" y="1667964"/>
              <a:chExt cx="411696" cy="127001"/>
            </a:xfrm>
          </p:grpSpPr>
          <p:sp>
            <p:nvSpPr>
              <p:cNvPr id="106" name="Isosceles Triangle 105"/>
              <p:cNvSpPr/>
              <p:nvPr/>
            </p:nvSpPr>
            <p:spPr>
              <a:xfrm rot="5400000">
                <a:off x="6175367" y="1673271"/>
                <a:ext cx="127000" cy="11638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Isosceles Triangle 106"/>
              <p:cNvSpPr/>
              <p:nvPr/>
            </p:nvSpPr>
            <p:spPr>
              <a:xfrm rot="16200000">
                <a:off x="5880058" y="1673270"/>
                <a:ext cx="127000" cy="11638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2" name="TextBox 91"/>
            <p:cNvSpPr txBox="1"/>
            <p:nvPr/>
          </p:nvSpPr>
          <p:spPr>
            <a:xfrm>
              <a:off x="5925035" y="3216549"/>
              <a:ext cx="43125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+ 0.2</a:t>
              </a:r>
              <a:endParaRPr lang="en-US" sz="800" dirty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6188829" y="3470271"/>
              <a:ext cx="43125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- 1.2</a:t>
              </a:r>
              <a:endParaRPr lang="en-US" sz="800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5667906" y="3473020"/>
              <a:ext cx="43125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+ 1.2</a:t>
              </a:r>
              <a:endParaRPr lang="en-US" sz="800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5925035" y="3805951"/>
              <a:ext cx="43125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- 0.2</a:t>
              </a:r>
              <a:endParaRPr lang="en-US" sz="800" dirty="0"/>
            </a:p>
          </p:txBody>
        </p:sp>
        <p:grpSp>
          <p:nvGrpSpPr>
            <p:cNvPr id="96" name="Group 95"/>
            <p:cNvGrpSpPr/>
            <p:nvPr/>
          </p:nvGrpSpPr>
          <p:grpSpPr>
            <a:xfrm>
              <a:off x="5925287" y="4061071"/>
              <a:ext cx="411696" cy="127001"/>
              <a:chOff x="5885364" y="1667964"/>
              <a:chExt cx="411696" cy="127001"/>
            </a:xfrm>
          </p:grpSpPr>
          <p:sp>
            <p:nvSpPr>
              <p:cNvPr id="104" name="Isosceles Triangle 103"/>
              <p:cNvSpPr/>
              <p:nvPr/>
            </p:nvSpPr>
            <p:spPr>
              <a:xfrm rot="5400000">
                <a:off x="6175367" y="1673271"/>
                <a:ext cx="127000" cy="11638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Isosceles Triangle 104"/>
              <p:cNvSpPr/>
              <p:nvPr/>
            </p:nvSpPr>
            <p:spPr>
              <a:xfrm rot="16200000">
                <a:off x="5880058" y="1673270"/>
                <a:ext cx="127000" cy="11638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7" name="Group 96"/>
            <p:cNvGrpSpPr/>
            <p:nvPr/>
          </p:nvGrpSpPr>
          <p:grpSpPr>
            <a:xfrm rot="5400000">
              <a:off x="6439385" y="3522399"/>
              <a:ext cx="411696" cy="127001"/>
              <a:chOff x="5885364" y="1667964"/>
              <a:chExt cx="411696" cy="127001"/>
            </a:xfrm>
          </p:grpSpPr>
          <p:sp>
            <p:nvSpPr>
              <p:cNvPr id="102" name="Isosceles Triangle 101"/>
              <p:cNvSpPr/>
              <p:nvPr/>
            </p:nvSpPr>
            <p:spPr>
              <a:xfrm rot="5400000">
                <a:off x="6175367" y="1673271"/>
                <a:ext cx="127000" cy="11638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Isosceles Triangle 102"/>
              <p:cNvSpPr/>
              <p:nvPr/>
            </p:nvSpPr>
            <p:spPr>
              <a:xfrm rot="16200000">
                <a:off x="5880058" y="1673270"/>
                <a:ext cx="127000" cy="11638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8" name="Group 97"/>
            <p:cNvGrpSpPr/>
            <p:nvPr/>
          </p:nvGrpSpPr>
          <p:grpSpPr>
            <a:xfrm rot="5400000">
              <a:off x="5381070" y="3536604"/>
              <a:ext cx="411696" cy="127001"/>
              <a:chOff x="5885364" y="1667964"/>
              <a:chExt cx="411696" cy="127001"/>
            </a:xfrm>
          </p:grpSpPr>
          <p:sp>
            <p:nvSpPr>
              <p:cNvPr id="100" name="Isosceles Triangle 99"/>
              <p:cNvSpPr/>
              <p:nvPr/>
            </p:nvSpPr>
            <p:spPr>
              <a:xfrm rot="5400000">
                <a:off x="6175367" y="1673271"/>
                <a:ext cx="127000" cy="11638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Isosceles Triangle 100"/>
              <p:cNvSpPr/>
              <p:nvPr/>
            </p:nvSpPr>
            <p:spPr>
              <a:xfrm rot="16200000">
                <a:off x="5880058" y="1673270"/>
                <a:ext cx="127000" cy="11638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9" name="TextBox 98"/>
            <p:cNvSpPr txBox="1"/>
            <p:nvPr/>
          </p:nvSpPr>
          <p:spPr>
            <a:xfrm>
              <a:off x="5905733" y="3432832"/>
              <a:ext cx="4312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B</a:t>
              </a:r>
              <a:endParaRPr lang="en-US" sz="1100" b="1" dirty="0"/>
            </a:p>
          </p:txBody>
        </p:sp>
      </p:grpSp>
      <p:sp>
        <p:nvSpPr>
          <p:cNvPr id="64" name="Rounded Rectangle 63"/>
          <p:cNvSpPr/>
          <p:nvPr/>
        </p:nvSpPr>
        <p:spPr>
          <a:xfrm>
            <a:off x="7113363" y="4922582"/>
            <a:ext cx="4456863" cy="1734696"/>
          </a:xfrm>
          <a:prstGeom prst="roundRect">
            <a:avLst>
              <a:gd name="adj" fmla="val 0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8721161" y="4970052"/>
            <a:ext cx="1680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Change Tracker</a:t>
            </a:r>
            <a:endParaRPr lang="en-US" dirty="0"/>
          </a:p>
        </p:txBody>
      </p:sp>
      <p:pic>
        <p:nvPicPr>
          <p:cNvPr id="1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7674" y1="46377" x2="47674" y2="46377"/>
                        <a14:foregroundMark x1="55814" y1="56522" x2="55814" y2="565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8861" y="4941477"/>
            <a:ext cx="531557" cy="426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9" name="Rounded Rectangle 168"/>
          <p:cNvSpPr/>
          <p:nvPr/>
        </p:nvSpPr>
        <p:spPr>
          <a:xfrm>
            <a:off x="9226265" y="869194"/>
            <a:ext cx="951626" cy="230300"/>
          </a:xfrm>
          <a:prstGeom prst="roundRect">
            <a:avLst/>
          </a:prstGeom>
          <a:solidFill>
            <a:srgbClr val="A9D18E"/>
          </a:solidFill>
          <a:ln w="31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TextBox 169"/>
          <p:cNvSpPr txBox="1"/>
          <p:nvPr/>
        </p:nvSpPr>
        <p:spPr>
          <a:xfrm>
            <a:off x="9048986" y="826794"/>
            <a:ext cx="1333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Proceed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8679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53143"/>
            <a:ext cx="12192000" cy="6613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375900" y="883396"/>
            <a:ext cx="647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help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7404" y="814519"/>
            <a:ext cx="7841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Patient Profile &gt; Alignment </a:t>
            </a:r>
            <a:r>
              <a:rPr lang="en-US" sz="1600" dirty="0" smtClean="0"/>
              <a:t>Initialization</a:t>
            </a:r>
            <a:r>
              <a:rPr lang="en-US" sz="1600" dirty="0" smtClean="0"/>
              <a:t> &gt; Static Alignment &gt; </a:t>
            </a:r>
            <a:r>
              <a:rPr lang="en-US" b="1" dirty="0" smtClean="0">
                <a:solidFill>
                  <a:srgbClr val="00B050"/>
                </a:solidFill>
              </a:rPr>
              <a:t>Dynamic Alignment</a:t>
            </a:r>
            <a:endParaRPr lang="en-US" sz="1600" b="1" dirty="0">
              <a:solidFill>
                <a:srgbClr val="00B050"/>
              </a:solidFill>
            </a:endParaRPr>
          </a:p>
        </p:txBody>
      </p:sp>
      <p:pic>
        <p:nvPicPr>
          <p:cNvPr id="6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7674" y1="46377" x2="47674" y2="46377"/>
                        <a14:foregroundMark x1="55814" y1="56522" x2="55814" y2="565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1772" y="1867248"/>
            <a:ext cx="531557" cy="426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Rounded Rectangle 61"/>
          <p:cNvSpPr/>
          <p:nvPr/>
        </p:nvSpPr>
        <p:spPr>
          <a:xfrm>
            <a:off x="286439" y="1784732"/>
            <a:ext cx="6411816" cy="4872545"/>
          </a:xfrm>
          <a:prstGeom prst="roundRect">
            <a:avLst>
              <a:gd name="adj" fmla="val 5268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7674" y1="46377" x2="47674" y2="46377"/>
                        <a14:foregroundMark x1="55814" y1="56522" x2="55814" y2="565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1772" y="1867248"/>
            <a:ext cx="531557" cy="426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9" name="Rounded Rectangle 118"/>
          <p:cNvSpPr/>
          <p:nvPr/>
        </p:nvSpPr>
        <p:spPr>
          <a:xfrm>
            <a:off x="5353152" y="2222582"/>
            <a:ext cx="375619" cy="32260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6691" y="1742534"/>
            <a:ext cx="4549255" cy="3086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2" name="Group 121"/>
          <p:cNvGrpSpPr/>
          <p:nvPr/>
        </p:nvGrpSpPr>
        <p:grpSpPr>
          <a:xfrm>
            <a:off x="8023982" y="5361275"/>
            <a:ext cx="1185316" cy="1152526"/>
            <a:chOff x="5499621" y="1687014"/>
            <a:chExt cx="1185316" cy="1152526"/>
          </a:xfrm>
        </p:grpSpPr>
        <p:sp>
          <p:nvSpPr>
            <p:cNvPr id="123" name="Rounded Rectangle 122"/>
            <p:cNvSpPr/>
            <p:nvPr/>
          </p:nvSpPr>
          <p:spPr>
            <a:xfrm>
              <a:off x="5686425" y="1868017"/>
              <a:ext cx="809625" cy="789457"/>
            </a:xfrm>
            <a:prstGeom prst="roundRect">
              <a:avLst>
                <a:gd name="adj" fmla="val 30135"/>
              </a:avLst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4" name="Group 123"/>
            <p:cNvGrpSpPr/>
            <p:nvPr/>
          </p:nvGrpSpPr>
          <p:grpSpPr>
            <a:xfrm>
              <a:off x="5885364" y="1687014"/>
              <a:ext cx="411696" cy="127001"/>
              <a:chOff x="5885364" y="1667964"/>
              <a:chExt cx="411696" cy="127001"/>
            </a:xfrm>
          </p:grpSpPr>
          <p:sp>
            <p:nvSpPr>
              <p:cNvPr id="139" name="Isosceles Triangle 138"/>
              <p:cNvSpPr/>
              <p:nvPr/>
            </p:nvSpPr>
            <p:spPr>
              <a:xfrm rot="5400000">
                <a:off x="6175367" y="1673271"/>
                <a:ext cx="127000" cy="11638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Isosceles Triangle 139"/>
              <p:cNvSpPr/>
              <p:nvPr/>
            </p:nvSpPr>
            <p:spPr>
              <a:xfrm rot="16200000">
                <a:off x="5880058" y="1673270"/>
                <a:ext cx="127000" cy="11638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5" name="TextBox 124"/>
            <p:cNvSpPr txBox="1"/>
            <p:nvPr/>
          </p:nvSpPr>
          <p:spPr>
            <a:xfrm>
              <a:off x="5901239" y="1868017"/>
              <a:ext cx="43125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+ 0.2</a:t>
              </a:r>
              <a:endParaRPr lang="en-US" sz="800" dirty="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6165033" y="2121739"/>
              <a:ext cx="43125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- 1.2</a:t>
              </a:r>
              <a:endParaRPr lang="en-US" sz="800" dirty="0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5644110" y="2124488"/>
              <a:ext cx="43125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+ 1.2</a:t>
              </a:r>
              <a:endParaRPr lang="en-US" sz="800" dirty="0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5901239" y="2457419"/>
              <a:ext cx="43125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- 0.2</a:t>
              </a:r>
              <a:endParaRPr lang="en-US" sz="800" dirty="0"/>
            </a:p>
          </p:txBody>
        </p:sp>
        <p:grpSp>
          <p:nvGrpSpPr>
            <p:cNvPr id="129" name="Group 128"/>
            <p:cNvGrpSpPr/>
            <p:nvPr/>
          </p:nvGrpSpPr>
          <p:grpSpPr>
            <a:xfrm>
              <a:off x="5901491" y="2712539"/>
              <a:ext cx="411696" cy="127001"/>
              <a:chOff x="5885364" y="1667964"/>
              <a:chExt cx="411696" cy="127001"/>
            </a:xfrm>
          </p:grpSpPr>
          <p:sp>
            <p:nvSpPr>
              <p:cNvPr id="137" name="Isosceles Triangle 136"/>
              <p:cNvSpPr/>
              <p:nvPr/>
            </p:nvSpPr>
            <p:spPr>
              <a:xfrm rot="5400000">
                <a:off x="6175367" y="1673271"/>
                <a:ext cx="127000" cy="11638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Isosceles Triangle 137"/>
              <p:cNvSpPr/>
              <p:nvPr/>
            </p:nvSpPr>
            <p:spPr>
              <a:xfrm rot="16200000">
                <a:off x="5880058" y="1673270"/>
                <a:ext cx="127000" cy="11638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0" name="Group 129"/>
            <p:cNvGrpSpPr/>
            <p:nvPr/>
          </p:nvGrpSpPr>
          <p:grpSpPr>
            <a:xfrm rot="5400000">
              <a:off x="6415589" y="2173867"/>
              <a:ext cx="411696" cy="127001"/>
              <a:chOff x="5885364" y="1667964"/>
              <a:chExt cx="411696" cy="127001"/>
            </a:xfrm>
          </p:grpSpPr>
          <p:sp>
            <p:nvSpPr>
              <p:cNvPr id="135" name="Isosceles Triangle 134"/>
              <p:cNvSpPr/>
              <p:nvPr/>
            </p:nvSpPr>
            <p:spPr>
              <a:xfrm rot="5400000">
                <a:off x="6175367" y="1673271"/>
                <a:ext cx="127000" cy="11638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Isosceles Triangle 135"/>
              <p:cNvSpPr/>
              <p:nvPr/>
            </p:nvSpPr>
            <p:spPr>
              <a:xfrm rot="16200000">
                <a:off x="5880058" y="1673270"/>
                <a:ext cx="127000" cy="11638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1" name="Group 130"/>
            <p:cNvGrpSpPr/>
            <p:nvPr/>
          </p:nvGrpSpPr>
          <p:grpSpPr>
            <a:xfrm rot="5400000">
              <a:off x="5357274" y="2188072"/>
              <a:ext cx="411696" cy="127001"/>
              <a:chOff x="5885364" y="1667964"/>
              <a:chExt cx="411696" cy="127001"/>
            </a:xfrm>
          </p:grpSpPr>
          <p:sp>
            <p:nvSpPr>
              <p:cNvPr id="133" name="Isosceles Triangle 132"/>
              <p:cNvSpPr/>
              <p:nvPr/>
            </p:nvSpPr>
            <p:spPr>
              <a:xfrm rot="5400000">
                <a:off x="6175367" y="1673271"/>
                <a:ext cx="127000" cy="11638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Isosceles Triangle 133"/>
              <p:cNvSpPr/>
              <p:nvPr/>
            </p:nvSpPr>
            <p:spPr>
              <a:xfrm rot="16200000">
                <a:off x="5880058" y="1673270"/>
                <a:ext cx="127000" cy="11638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2" name="TextBox 131"/>
            <p:cNvSpPr txBox="1"/>
            <p:nvPr/>
          </p:nvSpPr>
          <p:spPr>
            <a:xfrm>
              <a:off x="5881937" y="2084300"/>
              <a:ext cx="4312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T</a:t>
              </a:r>
              <a:endParaRPr lang="en-US" sz="1100" b="1" dirty="0"/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9790337" y="5360743"/>
            <a:ext cx="1185316" cy="1152526"/>
            <a:chOff x="5523417" y="3035546"/>
            <a:chExt cx="1185316" cy="1152526"/>
          </a:xfrm>
        </p:grpSpPr>
        <p:sp>
          <p:nvSpPr>
            <p:cNvPr id="142" name="Rounded Rectangle 141"/>
            <p:cNvSpPr/>
            <p:nvPr/>
          </p:nvSpPr>
          <p:spPr>
            <a:xfrm>
              <a:off x="5710221" y="3216549"/>
              <a:ext cx="809625" cy="789457"/>
            </a:xfrm>
            <a:prstGeom prst="roundRect">
              <a:avLst>
                <a:gd name="adj" fmla="val 30135"/>
              </a:avLst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3" name="Group 142"/>
            <p:cNvGrpSpPr/>
            <p:nvPr/>
          </p:nvGrpSpPr>
          <p:grpSpPr>
            <a:xfrm>
              <a:off x="5909160" y="3035546"/>
              <a:ext cx="411696" cy="127001"/>
              <a:chOff x="5885364" y="1667964"/>
              <a:chExt cx="411696" cy="127001"/>
            </a:xfrm>
          </p:grpSpPr>
          <p:sp>
            <p:nvSpPr>
              <p:cNvPr id="158" name="Isosceles Triangle 157"/>
              <p:cNvSpPr/>
              <p:nvPr/>
            </p:nvSpPr>
            <p:spPr>
              <a:xfrm rot="5400000">
                <a:off x="6175367" y="1673271"/>
                <a:ext cx="127000" cy="11638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Isosceles Triangle 158"/>
              <p:cNvSpPr/>
              <p:nvPr/>
            </p:nvSpPr>
            <p:spPr>
              <a:xfrm rot="16200000">
                <a:off x="5880058" y="1673270"/>
                <a:ext cx="127000" cy="11638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4" name="TextBox 143"/>
            <p:cNvSpPr txBox="1"/>
            <p:nvPr/>
          </p:nvSpPr>
          <p:spPr>
            <a:xfrm>
              <a:off x="5925035" y="3216549"/>
              <a:ext cx="43125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+ 0.2</a:t>
              </a:r>
              <a:endParaRPr lang="en-US" sz="800" dirty="0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6188829" y="3470271"/>
              <a:ext cx="43125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- 1.2</a:t>
              </a:r>
              <a:endParaRPr lang="en-US" sz="800" dirty="0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5667906" y="3473020"/>
              <a:ext cx="43125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+ 1.2</a:t>
              </a:r>
              <a:endParaRPr lang="en-US" sz="800" dirty="0"/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5925035" y="3805951"/>
              <a:ext cx="43125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- 0.2</a:t>
              </a:r>
              <a:endParaRPr lang="en-US" sz="800" dirty="0"/>
            </a:p>
          </p:txBody>
        </p:sp>
        <p:grpSp>
          <p:nvGrpSpPr>
            <p:cNvPr id="148" name="Group 147"/>
            <p:cNvGrpSpPr/>
            <p:nvPr/>
          </p:nvGrpSpPr>
          <p:grpSpPr>
            <a:xfrm>
              <a:off x="5925287" y="4061071"/>
              <a:ext cx="411696" cy="127001"/>
              <a:chOff x="5885364" y="1667964"/>
              <a:chExt cx="411696" cy="127001"/>
            </a:xfrm>
          </p:grpSpPr>
          <p:sp>
            <p:nvSpPr>
              <p:cNvPr id="156" name="Isosceles Triangle 155"/>
              <p:cNvSpPr/>
              <p:nvPr/>
            </p:nvSpPr>
            <p:spPr>
              <a:xfrm rot="5400000">
                <a:off x="6175367" y="1673271"/>
                <a:ext cx="127000" cy="11638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Isosceles Triangle 156"/>
              <p:cNvSpPr/>
              <p:nvPr/>
            </p:nvSpPr>
            <p:spPr>
              <a:xfrm rot="16200000">
                <a:off x="5880058" y="1673270"/>
                <a:ext cx="127000" cy="11638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9" name="Group 148"/>
            <p:cNvGrpSpPr/>
            <p:nvPr/>
          </p:nvGrpSpPr>
          <p:grpSpPr>
            <a:xfrm rot="5400000">
              <a:off x="6439385" y="3522399"/>
              <a:ext cx="411696" cy="127001"/>
              <a:chOff x="5885364" y="1667964"/>
              <a:chExt cx="411696" cy="127001"/>
            </a:xfrm>
          </p:grpSpPr>
          <p:sp>
            <p:nvSpPr>
              <p:cNvPr id="154" name="Isosceles Triangle 153"/>
              <p:cNvSpPr/>
              <p:nvPr/>
            </p:nvSpPr>
            <p:spPr>
              <a:xfrm rot="5400000">
                <a:off x="6175367" y="1673271"/>
                <a:ext cx="127000" cy="11638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Isosceles Triangle 154"/>
              <p:cNvSpPr/>
              <p:nvPr/>
            </p:nvSpPr>
            <p:spPr>
              <a:xfrm rot="16200000">
                <a:off x="5880058" y="1673270"/>
                <a:ext cx="127000" cy="11638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0" name="Group 149"/>
            <p:cNvGrpSpPr/>
            <p:nvPr/>
          </p:nvGrpSpPr>
          <p:grpSpPr>
            <a:xfrm rot="5400000">
              <a:off x="5381070" y="3536604"/>
              <a:ext cx="411696" cy="127001"/>
              <a:chOff x="5885364" y="1667964"/>
              <a:chExt cx="411696" cy="127001"/>
            </a:xfrm>
          </p:grpSpPr>
          <p:sp>
            <p:nvSpPr>
              <p:cNvPr id="152" name="Isosceles Triangle 151"/>
              <p:cNvSpPr/>
              <p:nvPr/>
            </p:nvSpPr>
            <p:spPr>
              <a:xfrm rot="5400000">
                <a:off x="6175367" y="1673271"/>
                <a:ext cx="127000" cy="11638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Isosceles Triangle 152"/>
              <p:cNvSpPr/>
              <p:nvPr/>
            </p:nvSpPr>
            <p:spPr>
              <a:xfrm rot="16200000">
                <a:off x="5880058" y="1673270"/>
                <a:ext cx="127000" cy="11638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1" name="TextBox 150"/>
            <p:cNvSpPr txBox="1"/>
            <p:nvPr/>
          </p:nvSpPr>
          <p:spPr>
            <a:xfrm>
              <a:off x="5905733" y="3432832"/>
              <a:ext cx="4312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B</a:t>
              </a:r>
              <a:endParaRPr lang="en-US" sz="1100" b="1" dirty="0"/>
            </a:p>
          </p:txBody>
        </p:sp>
      </p:grpSp>
      <p:sp>
        <p:nvSpPr>
          <p:cNvPr id="160" name="Rounded Rectangle 159"/>
          <p:cNvSpPr/>
          <p:nvPr/>
        </p:nvSpPr>
        <p:spPr>
          <a:xfrm>
            <a:off x="7113363" y="4922582"/>
            <a:ext cx="4456863" cy="1734696"/>
          </a:xfrm>
          <a:prstGeom prst="roundRect">
            <a:avLst>
              <a:gd name="adj" fmla="val 0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TextBox 160"/>
          <p:cNvSpPr txBox="1"/>
          <p:nvPr/>
        </p:nvSpPr>
        <p:spPr>
          <a:xfrm>
            <a:off x="8721161" y="4970052"/>
            <a:ext cx="1680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Change Tracker</a:t>
            </a:r>
            <a:endParaRPr lang="en-US" dirty="0"/>
          </a:p>
        </p:txBody>
      </p:sp>
      <p:pic>
        <p:nvPicPr>
          <p:cNvPr id="1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7674" y1="46377" x2="47674" y2="46377"/>
                        <a14:foregroundMark x1="55814" y1="56522" x2="55814" y2="565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8861" y="4941477"/>
            <a:ext cx="531557" cy="426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3" name="TextBox 162"/>
              <p:cNvSpPr txBox="1"/>
              <p:nvPr/>
            </p:nvSpPr>
            <p:spPr>
              <a:xfrm>
                <a:off x="1418869" y="5478975"/>
                <a:ext cx="123776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u="sng" dirty="0" smtClean="0"/>
                  <a:t>Toe Out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/>
                        </a:rPr>
                        <m:t>8</m:t>
                      </m:r>
                      <m:r>
                        <a:rPr lang="en-US" i="1" dirty="0">
                          <a:latin typeface="Cambria Math"/>
                        </a:rPr>
                        <m:t>.</m:t>
                      </m:r>
                      <m:r>
                        <a:rPr lang="en-US" b="0" i="1" dirty="0" smtClean="0">
                          <a:latin typeface="Cambria Math"/>
                        </a:rPr>
                        <m:t>0</m:t>
                      </m:r>
                      <m:r>
                        <a:rPr lang="en-US" i="1" dirty="0">
                          <a:latin typeface="Cambria Math"/>
                          <a:ea typeface="Cambria Math"/>
                        </a:rPr>
                        <m:t>°</m:t>
                      </m:r>
                    </m:oMath>
                  </m:oMathPara>
                </a14:m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2</m:t>
                      </m:r>
                      <m:r>
                        <a:rPr lang="en-US" i="1" dirty="0">
                          <a:solidFill>
                            <a:srgbClr val="FF0000"/>
                          </a:solidFill>
                          <a:latin typeface="Cambria Math"/>
                        </a:rPr>
                        <m:t>.5</m:t>
                      </m:r>
                      <m:r>
                        <a:rPr lang="en-US" i="1" dirty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°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63" name="TextBox 1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869" y="5478975"/>
                <a:ext cx="1237767" cy="923330"/>
              </a:xfrm>
              <a:prstGeom prst="rect">
                <a:avLst/>
              </a:prstGeom>
              <a:blipFill rotWithShape="1">
                <a:blip r:embed="rId5"/>
                <a:stretch>
                  <a:fillRect t="-3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4" name="TextBox 163"/>
          <p:cNvSpPr txBox="1"/>
          <p:nvPr/>
        </p:nvSpPr>
        <p:spPr>
          <a:xfrm>
            <a:off x="1187951" y="4021183"/>
            <a:ext cx="17556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A/P Symmetry Index</a:t>
            </a:r>
          </a:p>
          <a:p>
            <a:pPr algn="ctr"/>
            <a:r>
              <a:rPr lang="en-US" dirty="0" smtClean="0"/>
              <a:t>1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0.81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65" name="Picture 164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28" y="2222582"/>
            <a:ext cx="5006686" cy="1602826"/>
          </a:xfrm>
          <a:prstGeom prst="rect">
            <a:avLst/>
          </a:prstGeom>
          <a:noFill/>
        </p:spPr>
      </p:pic>
      <p:sp>
        <p:nvSpPr>
          <p:cNvPr id="166" name="TextBox 165"/>
          <p:cNvSpPr txBox="1"/>
          <p:nvPr/>
        </p:nvSpPr>
        <p:spPr>
          <a:xfrm>
            <a:off x="3785273" y="4021183"/>
            <a:ext cx="17556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M/L Symmetry Index</a:t>
            </a:r>
          </a:p>
          <a:p>
            <a:pPr algn="ctr"/>
            <a:r>
              <a:rPr lang="en-US" dirty="0" smtClean="0"/>
              <a:t>1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0.79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167" name="Group 166"/>
          <p:cNvGrpSpPr/>
          <p:nvPr/>
        </p:nvGrpSpPr>
        <p:grpSpPr>
          <a:xfrm>
            <a:off x="2925673" y="5328199"/>
            <a:ext cx="1133357" cy="1181602"/>
            <a:chOff x="7752294" y="2686716"/>
            <a:chExt cx="3161215" cy="3295799"/>
          </a:xfrm>
        </p:grpSpPr>
        <p:grpSp>
          <p:nvGrpSpPr>
            <p:cNvPr id="168" name="Group 167"/>
            <p:cNvGrpSpPr/>
            <p:nvPr/>
          </p:nvGrpSpPr>
          <p:grpSpPr>
            <a:xfrm rot="21011981">
              <a:off x="9349519" y="2686716"/>
              <a:ext cx="1563990" cy="3214206"/>
              <a:chOff x="7226303" y="13260"/>
              <a:chExt cx="3104248" cy="6379646"/>
            </a:xfrm>
          </p:grpSpPr>
          <p:sp>
            <p:nvSpPr>
              <p:cNvPr id="179" name="TextBox 178"/>
              <p:cNvSpPr txBox="1"/>
              <p:nvPr/>
            </p:nvSpPr>
            <p:spPr>
              <a:xfrm>
                <a:off x="7937656" y="13260"/>
                <a:ext cx="1048141" cy="6463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 smtClean="0"/>
                  <a:t>·</a:t>
                </a:r>
                <a:endParaRPr lang="en-US" sz="3600" dirty="0"/>
              </a:p>
            </p:txBody>
          </p:sp>
          <p:cxnSp>
            <p:nvCxnSpPr>
              <p:cNvPr id="180" name="Straight Connector 179"/>
              <p:cNvCxnSpPr/>
              <p:nvPr/>
            </p:nvCxnSpPr>
            <p:spPr>
              <a:xfrm>
                <a:off x="7226303" y="1904056"/>
                <a:ext cx="3103242" cy="11286"/>
              </a:xfrm>
              <a:prstGeom prst="line">
                <a:avLst/>
              </a:prstGeom>
              <a:ln w="158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>
              <a:xfrm rot="588019" flipH="1" flipV="1">
                <a:off x="8228565" y="748874"/>
                <a:ext cx="984658" cy="5644032"/>
              </a:xfrm>
              <a:prstGeom prst="line">
                <a:avLst/>
              </a:prstGeom>
              <a:ln w="158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2" name="Freeform 181"/>
              <p:cNvSpPr/>
              <p:nvPr/>
            </p:nvSpPr>
            <p:spPr>
              <a:xfrm>
                <a:off x="7878940" y="2491152"/>
                <a:ext cx="233051" cy="756650"/>
              </a:xfrm>
              <a:custGeom>
                <a:avLst/>
                <a:gdLst>
                  <a:gd name="connsiteX0" fmla="*/ 0 w 198120"/>
                  <a:gd name="connsiteY0" fmla="*/ 0 h 762000"/>
                  <a:gd name="connsiteX1" fmla="*/ 129540 w 198120"/>
                  <a:gd name="connsiteY1" fmla="*/ 480060 h 762000"/>
                  <a:gd name="connsiteX2" fmla="*/ 198120 w 198120"/>
                  <a:gd name="connsiteY2" fmla="*/ 762000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8120" h="762000">
                    <a:moveTo>
                      <a:pt x="0" y="0"/>
                    </a:moveTo>
                    <a:cubicBezTo>
                      <a:pt x="48260" y="176530"/>
                      <a:pt x="96520" y="353060"/>
                      <a:pt x="129540" y="480060"/>
                    </a:cubicBezTo>
                    <a:cubicBezTo>
                      <a:pt x="162560" y="607060"/>
                      <a:pt x="180340" y="684530"/>
                      <a:pt x="198120" y="76200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Freeform 182"/>
              <p:cNvSpPr/>
              <p:nvPr/>
            </p:nvSpPr>
            <p:spPr>
              <a:xfrm>
                <a:off x="8248352" y="5354857"/>
                <a:ext cx="460791" cy="978667"/>
              </a:xfrm>
              <a:custGeom>
                <a:avLst/>
                <a:gdLst>
                  <a:gd name="connsiteX0" fmla="*/ 503487 w 503487"/>
                  <a:gd name="connsiteY0" fmla="*/ 1041400 h 1043936"/>
                  <a:gd name="connsiteX1" fmla="*/ 185987 w 503487"/>
                  <a:gd name="connsiteY1" fmla="*/ 965200 h 1043936"/>
                  <a:gd name="connsiteX2" fmla="*/ 8187 w 503487"/>
                  <a:gd name="connsiteY2" fmla="*/ 520700 h 1043936"/>
                  <a:gd name="connsiteX3" fmla="*/ 46287 w 503487"/>
                  <a:gd name="connsiteY3" fmla="*/ 0 h 10439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3487" h="1043936">
                    <a:moveTo>
                      <a:pt x="503487" y="1041400"/>
                    </a:moveTo>
                    <a:cubicBezTo>
                      <a:pt x="386012" y="1046691"/>
                      <a:pt x="268537" y="1051983"/>
                      <a:pt x="185987" y="965200"/>
                    </a:cubicBezTo>
                    <a:cubicBezTo>
                      <a:pt x="103437" y="878417"/>
                      <a:pt x="31470" y="681567"/>
                      <a:pt x="8187" y="520700"/>
                    </a:cubicBezTo>
                    <a:cubicBezTo>
                      <a:pt x="-15096" y="359833"/>
                      <a:pt x="15595" y="179916"/>
                      <a:pt x="46287" y="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Freeform 183"/>
              <p:cNvSpPr/>
              <p:nvPr/>
            </p:nvSpPr>
            <p:spPr>
              <a:xfrm>
                <a:off x="8104321" y="3244524"/>
                <a:ext cx="192025" cy="2119263"/>
              </a:xfrm>
              <a:custGeom>
                <a:avLst/>
                <a:gdLst>
                  <a:gd name="connsiteX0" fmla="*/ 0 w 204832"/>
                  <a:gd name="connsiteY0" fmla="*/ 0 h 2260600"/>
                  <a:gd name="connsiteX1" fmla="*/ 76200 w 204832"/>
                  <a:gd name="connsiteY1" fmla="*/ 406400 h 2260600"/>
                  <a:gd name="connsiteX2" fmla="*/ 19050 w 204832"/>
                  <a:gd name="connsiteY2" fmla="*/ 1352550 h 2260600"/>
                  <a:gd name="connsiteX3" fmla="*/ 184150 w 204832"/>
                  <a:gd name="connsiteY3" fmla="*/ 2057400 h 2260600"/>
                  <a:gd name="connsiteX4" fmla="*/ 196850 w 204832"/>
                  <a:gd name="connsiteY4" fmla="*/ 2260600 h 2260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4832" h="2260600">
                    <a:moveTo>
                      <a:pt x="0" y="0"/>
                    </a:moveTo>
                    <a:cubicBezTo>
                      <a:pt x="36512" y="90487"/>
                      <a:pt x="73025" y="180975"/>
                      <a:pt x="76200" y="406400"/>
                    </a:cubicBezTo>
                    <a:cubicBezTo>
                      <a:pt x="79375" y="631825"/>
                      <a:pt x="1058" y="1077383"/>
                      <a:pt x="19050" y="1352550"/>
                    </a:cubicBezTo>
                    <a:cubicBezTo>
                      <a:pt x="37042" y="1627717"/>
                      <a:pt x="154517" y="1906058"/>
                      <a:pt x="184150" y="2057400"/>
                    </a:cubicBezTo>
                    <a:cubicBezTo>
                      <a:pt x="213783" y="2208742"/>
                      <a:pt x="205316" y="2234671"/>
                      <a:pt x="196850" y="226060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Freeform 184"/>
              <p:cNvSpPr/>
              <p:nvPr/>
            </p:nvSpPr>
            <p:spPr>
              <a:xfrm>
                <a:off x="7789350" y="978363"/>
                <a:ext cx="1954423" cy="1864929"/>
              </a:xfrm>
              <a:custGeom>
                <a:avLst/>
                <a:gdLst>
                  <a:gd name="connsiteX0" fmla="*/ 95946 w 2084766"/>
                  <a:gd name="connsiteY0" fmla="*/ 1608305 h 1989305"/>
                  <a:gd name="connsiteX1" fmla="*/ 27366 w 2084766"/>
                  <a:gd name="connsiteY1" fmla="*/ 1303505 h 1989305"/>
                  <a:gd name="connsiteX2" fmla="*/ 4506 w 2084766"/>
                  <a:gd name="connsiteY2" fmla="*/ 930125 h 1989305"/>
                  <a:gd name="connsiteX3" fmla="*/ 111186 w 2084766"/>
                  <a:gd name="connsiteY3" fmla="*/ 564365 h 1989305"/>
                  <a:gd name="connsiteX4" fmla="*/ 347406 w 2084766"/>
                  <a:gd name="connsiteY4" fmla="*/ 282425 h 1989305"/>
                  <a:gd name="connsiteX5" fmla="*/ 659826 w 2084766"/>
                  <a:gd name="connsiteY5" fmla="*/ 99545 h 1989305"/>
                  <a:gd name="connsiteX6" fmla="*/ 1094166 w 2084766"/>
                  <a:gd name="connsiteY6" fmla="*/ 485 h 1989305"/>
                  <a:gd name="connsiteX7" fmla="*/ 1452306 w 2084766"/>
                  <a:gd name="connsiteY7" fmla="*/ 69065 h 1989305"/>
                  <a:gd name="connsiteX8" fmla="*/ 1665666 w 2084766"/>
                  <a:gd name="connsiteY8" fmla="*/ 229085 h 1989305"/>
                  <a:gd name="connsiteX9" fmla="*/ 1749486 w 2084766"/>
                  <a:gd name="connsiteY9" fmla="*/ 358625 h 1989305"/>
                  <a:gd name="connsiteX10" fmla="*/ 1840926 w 2084766"/>
                  <a:gd name="connsiteY10" fmla="*/ 556745 h 1989305"/>
                  <a:gd name="connsiteX11" fmla="*/ 1939986 w 2084766"/>
                  <a:gd name="connsiteY11" fmla="*/ 960605 h 1989305"/>
                  <a:gd name="connsiteX12" fmla="*/ 1978086 w 2084766"/>
                  <a:gd name="connsiteY12" fmla="*/ 1341605 h 1989305"/>
                  <a:gd name="connsiteX13" fmla="*/ 2084766 w 2084766"/>
                  <a:gd name="connsiteY13" fmla="*/ 1989305 h 19893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084766" h="1989305">
                    <a:moveTo>
                      <a:pt x="95946" y="1608305"/>
                    </a:moveTo>
                    <a:cubicBezTo>
                      <a:pt x="69276" y="1512420"/>
                      <a:pt x="42606" y="1416535"/>
                      <a:pt x="27366" y="1303505"/>
                    </a:cubicBezTo>
                    <a:cubicBezTo>
                      <a:pt x="12126" y="1190475"/>
                      <a:pt x="-9464" y="1053315"/>
                      <a:pt x="4506" y="930125"/>
                    </a:cubicBezTo>
                    <a:cubicBezTo>
                      <a:pt x="18476" y="806935"/>
                      <a:pt x="54036" y="672315"/>
                      <a:pt x="111186" y="564365"/>
                    </a:cubicBezTo>
                    <a:cubicBezTo>
                      <a:pt x="168336" y="456415"/>
                      <a:pt x="255966" y="359895"/>
                      <a:pt x="347406" y="282425"/>
                    </a:cubicBezTo>
                    <a:cubicBezTo>
                      <a:pt x="438846" y="204955"/>
                      <a:pt x="535366" y="146535"/>
                      <a:pt x="659826" y="99545"/>
                    </a:cubicBezTo>
                    <a:cubicBezTo>
                      <a:pt x="784286" y="52555"/>
                      <a:pt x="962086" y="5565"/>
                      <a:pt x="1094166" y="485"/>
                    </a:cubicBezTo>
                    <a:cubicBezTo>
                      <a:pt x="1226246" y="-4595"/>
                      <a:pt x="1357056" y="30965"/>
                      <a:pt x="1452306" y="69065"/>
                    </a:cubicBezTo>
                    <a:cubicBezTo>
                      <a:pt x="1547556" y="107165"/>
                      <a:pt x="1616136" y="180825"/>
                      <a:pt x="1665666" y="229085"/>
                    </a:cubicBezTo>
                    <a:cubicBezTo>
                      <a:pt x="1715196" y="277345"/>
                      <a:pt x="1720276" y="304015"/>
                      <a:pt x="1749486" y="358625"/>
                    </a:cubicBezTo>
                    <a:cubicBezTo>
                      <a:pt x="1778696" y="413235"/>
                      <a:pt x="1809176" y="456415"/>
                      <a:pt x="1840926" y="556745"/>
                    </a:cubicBezTo>
                    <a:cubicBezTo>
                      <a:pt x="1872676" y="657075"/>
                      <a:pt x="1917126" y="829795"/>
                      <a:pt x="1939986" y="960605"/>
                    </a:cubicBezTo>
                    <a:cubicBezTo>
                      <a:pt x="1962846" y="1091415"/>
                      <a:pt x="1953956" y="1170155"/>
                      <a:pt x="1978086" y="1341605"/>
                    </a:cubicBezTo>
                    <a:cubicBezTo>
                      <a:pt x="2002216" y="1513055"/>
                      <a:pt x="2043491" y="1751180"/>
                      <a:pt x="2084766" y="1989305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Freeform 185"/>
              <p:cNvSpPr/>
              <p:nvPr/>
            </p:nvSpPr>
            <p:spPr>
              <a:xfrm>
                <a:off x="9750916" y="2857578"/>
                <a:ext cx="579635" cy="1915224"/>
              </a:xfrm>
              <a:custGeom>
                <a:avLst/>
                <a:gdLst>
                  <a:gd name="connsiteX0" fmla="*/ 0 w 617220"/>
                  <a:gd name="connsiteY0" fmla="*/ 0 h 2019300"/>
                  <a:gd name="connsiteX1" fmla="*/ 190500 w 617220"/>
                  <a:gd name="connsiteY1" fmla="*/ 525780 h 2019300"/>
                  <a:gd name="connsiteX2" fmla="*/ 449580 w 617220"/>
                  <a:gd name="connsiteY2" fmla="*/ 1181100 h 2019300"/>
                  <a:gd name="connsiteX3" fmla="*/ 579120 w 617220"/>
                  <a:gd name="connsiteY3" fmla="*/ 1638300 h 2019300"/>
                  <a:gd name="connsiteX4" fmla="*/ 617220 w 617220"/>
                  <a:gd name="connsiteY4" fmla="*/ 2019300 h 2019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7220" h="2019300">
                    <a:moveTo>
                      <a:pt x="0" y="0"/>
                    </a:moveTo>
                    <a:cubicBezTo>
                      <a:pt x="57785" y="164465"/>
                      <a:pt x="115570" y="328930"/>
                      <a:pt x="190500" y="525780"/>
                    </a:cubicBezTo>
                    <a:cubicBezTo>
                      <a:pt x="265430" y="722630"/>
                      <a:pt x="384810" y="995680"/>
                      <a:pt x="449580" y="1181100"/>
                    </a:cubicBezTo>
                    <a:cubicBezTo>
                      <a:pt x="514350" y="1366520"/>
                      <a:pt x="551180" y="1498600"/>
                      <a:pt x="579120" y="1638300"/>
                    </a:cubicBezTo>
                    <a:cubicBezTo>
                      <a:pt x="607060" y="1778000"/>
                      <a:pt x="612140" y="1898650"/>
                      <a:pt x="617220" y="201930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Freeform 186"/>
              <p:cNvSpPr/>
              <p:nvPr/>
            </p:nvSpPr>
            <p:spPr>
              <a:xfrm>
                <a:off x="8715094" y="4757771"/>
                <a:ext cx="1614451" cy="1571588"/>
              </a:xfrm>
              <a:custGeom>
                <a:avLst/>
                <a:gdLst>
                  <a:gd name="connsiteX0" fmla="*/ 0 w 1722120"/>
                  <a:gd name="connsiteY0" fmla="*/ 1676400 h 1676400"/>
                  <a:gd name="connsiteX1" fmla="*/ 205740 w 1722120"/>
                  <a:gd name="connsiteY1" fmla="*/ 1630680 h 1676400"/>
                  <a:gd name="connsiteX2" fmla="*/ 449580 w 1722120"/>
                  <a:gd name="connsiteY2" fmla="*/ 1516380 h 1676400"/>
                  <a:gd name="connsiteX3" fmla="*/ 777240 w 1722120"/>
                  <a:gd name="connsiteY3" fmla="*/ 1325880 h 1676400"/>
                  <a:gd name="connsiteX4" fmla="*/ 1318260 w 1722120"/>
                  <a:gd name="connsiteY4" fmla="*/ 967740 h 1676400"/>
                  <a:gd name="connsiteX5" fmla="*/ 1653540 w 1722120"/>
                  <a:gd name="connsiteY5" fmla="*/ 441960 h 1676400"/>
                  <a:gd name="connsiteX6" fmla="*/ 1722120 w 1722120"/>
                  <a:gd name="connsiteY6" fmla="*/ 0 h 1676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22120" h="1676400">
                    <a:moveTo>
                      <a:pt x="0" y="1676400"/>
                    </a:moveTo>
                    <a:cubicBezTo>
                      <a:pt x="65405" y="1666875"/>
                      <a:pt x="130810" y="1657350"/>
                      <a:pt x="205740" y="1630680"/>
                    </a:cubicBezTo>
                    <a:cubicBezTo>
                      <a:pt x="280670" y="1604010"/>
                      <a:pt x="354330" y="1567180"/>
                      <a:pt x="449580" y="1516380"/>
                    </a:cubicBezTo>
                    <a:cubicBezTo>
                      <a:pt x="544830" y="1465580"/>
                      <a:pt x="632460" y="1417320"/>
                      <a:pt x="777240" y="1325880"/>
                    </a:cubicBezTo>
                    <a:cubicBezTo>
                      <a:pt x="922020" y="1234440"/>
                      <a:pt x="1172210" y="1115060"/>
                      <a:pt x="1318260" y="967740"/>
                    </a:cubicBezTo>
                    <a:cubicBezTo>
                      <a:pt x="1464310" y="820420"/>
                      <a:pt x="1586230" y="603250"/>
                      <a:pt x="1653540" y="441960"/>
                    </a:cubicBezTo>
                    <a:cubicBezTo>
                      <a:pt x="1720850" y="280670"/>
                      <a:pt x="1721485" y="140335"/>
                      <a:pt x="1722120" y="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9" name="Group 168"/>
            <p:cNvGrpSpPr/>
            <p:nvPr/>
          </p:nvGrpSpPr>
          <p:grpSpPr>
            <a:xfrm flipH="1">
              <a:off x="7752294" y="2749429"/>
              <a:ext cx="1580571" cy="3233086"/>
              <a:chOff x="7226303" y="73917"/>
              <a:chExt cx="3104248" cy="6417117"/>
            </a:xfrm>
          </p:grpSpPr>
          <p:sp>
            <p:nvSpPr>
              <p:cNvPr id="170" name="TextBox 169"/>
              <p:cNvSpPr txBox="1"/>
              <p:nvPr/>
            </p:nvSpPr>
            <p:spPr>
              <a:xfrm>
                <a:off x="8485720" y="73917"/>
                <a:ext cx="1048147" cy="6463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 smtClean="0"/>
                  <a:t>·</a:t>
                </a:r>
                <a:endParaRPr lang="en-US" sz="3600" dirty="0"/>
              </a:p>
            </p:txBody>
          </p:sp>
          <p:cxnSp>
            <p:nvCxnSpPr>
              <p:cNvPr id="171" name="Straight Connector 170"/>
              <p:cNvCxnSpPr/>
              <p:nvPr/>
            </p:nvCxnSpPr>
            <p:spPr>
              <a:xfrm>
                <a:off x="7226303" y="1904056"/>
                <a:ext cx="3103242" cy="11286"/>
              </a:xfrm>
              <a:prstGeom prst="line">
                <a:avLst/>
              </a:prstGeom>
              <a:ln w="158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/>
            </p:nvCxnSpPr>
            <p:spPr>
              <a:xfrm flipV="1">
                <a:off x="8715096" y="706252"/>
                <a:ext cx="1005" cy="5784782"/>
              </a:xfrm>
              <a:prstGeom prst="line">
                <a:avLst/>
              </a:prstGeom>
              <a:ln w="158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3" name="Freeform 172"/>
              <p:cNvSpPr/>
              <p:nvPr/>
            </p:nvSpPr>
            <p:spPr>
              <a:xfrm>
                <a:off x="7878940" y="2322409"/>
                <a:ext cx="233051" cy="756650"/>
              </a:xfrm>
              <a:custGeom>
                <a:avLst/>
                <a:gdLst>
                  <a:gd name="connsiteX0" fmla="*/ 0 w 198120"/>
                  <a:gd name="connsiteY0" fmla="*/ 0 h 762000"/>
                  <a:gd name="connsiteX1" fmla="*/ 129540 w 198120"/>
                  <a:gd name="connsiteY1" fmla="*/ 480060 h 762000"/>
                  <a:gd name="connsiteX2" fmla="*/ 198120 w 198120"/>
                  <a:gd name="connsiteY2" fmla="*/ 762000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8120" h="762000">
                    <a:moveTo>
                      <a:pt x="0" y="0"/>
                    </a:moveTo>
                    <a:cubicBezTo>
                      <a:pt x="48260" y="176530"/>
                      <a:pt x="96520" y="353060"/>
                      <a:pt x="129540" y="480060"/>
                    </a:cubicBezTo>
                    <a:cubicBezTo>
                      <a:pt x="162560" y="607060"/>
                      <a:pt x="180340" y="684530"/>
                      <a:pt x="198120" y="76200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Freeform 173"/>
              <p:cNvSpPr/>
              <p:nvPr/>
            </p:nvSpPr>
            <p:spPr>
              <a:xfrm>
                <a:off x="8248352" y="5354857"/>
                <a:ext cx="460791" cy="978667"/>
              </a:xfrm>
              <a:custGeom>
                <a:avLst/>
                <a:gdLst>
                  <a:gd name="connsiteX0" fmla="*/ 503487 w 503487"/>
                  <a:gd name="connsiteY0" fmla="*/ 1041400 h 1043936"/>
                  <a:gd name="connsiteX1" fmla="*/ 185987 w 503487"/>
                  <a:gd name="connsiteY1" fmla="*/ 965200 h 1043936"/>
                  <a:gd name="connsiteX2" fmla="*/ 8187 w 503487"/>
                  <a:gd name="connsiteY2" fmla="*/ 520700 h 1043936"/>
                  <a:gd name="connsiteX3" fmla="*/ 46287 w 503487"/>
                  <a:gd name="connsiteY3" fmla="*/ 0 h 10439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3487" h="1043936">
                    <a:moveTo>
                      <a:pt x="503487" y="1041400"/>
                    </a:moveTo>
                    <a:cubicBezTo>
                      <a:pt x="386012" y="1046691"/>
                      <a:pt x="268537" y="1051983"/>
                      <a:pt x="185987" y="965200"/>
                    </a:cubicBezTo>
                    <a:cubicBezTo>
                      <a:pt x="103437" y="878417"/>
                      <a:pt x="31470" y="681567"/>
                      <a:pt x="8187" y="520700"/>
                    </a:cubicBezTo>
                    <a:cubicBezTo>
                      <a:pt x="-15096" y="359833"/>
                      <a:pt x="15595" y="179916"/>
                      <a:pt x="46287" y="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Freeform 174"/>
              <p:cNvSpPr/>
              <p:nvPr/>
            </p:nvSpPr>
            <p:spPr>
              <a:xfrm>
                <a:off x="8104321" y="3244524"/>
                <a:ext cx="192025" cy="2119263"/>
              </a:xfrm>
              <a:custGeom>
                <a:avLst/>
                <a:gdLst>
                  <a:gd name="connsiteX0" fmla="*/ 0 w 204832"/>
                  <a:gd name="connsiteY0" fmla="*/ 0 h 2260600"/>
                  <a:gd name="connsiteX1" fmla="*/ 76200 w 204832"/>
                  <a:gd name="connsiteY1" fmla="*/ 406400 h 2260600"/>
                  <a:gd name="connsiteX2" fmla="*/ 19050 w 204832"/>
                  <a:gd name="connsiteY2" fmla="*/ 1352550 h 2260600"/>
                  <a:gd name="connsiteX3" fmla="*/ 184150 w 204832"/>
                  <a:gd name="connsiteY3" fmla="*/ 2057400 h 2260600"/>
                  <a:gd name="connsiteX4" fmla="*/ 196850 w 204832"/>
                  <a:gd name="connsiteY4" fmla="*/ 2260600 h 2260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4832" h="2260600">
                    <a:moveTo>
                      <a:pt x="0" y="0"/>
                    </a:moveTo>
                    <a:cubicBezTo>
                      <a:pt x="36512" y="90487"/>
                      <a:pt x="73025" y="180975"/>
                      <a:pt x="76200" y="406400"/>
                    </a:cubicBezTo>
                    <a:cubicBezTo>
                      <a:pt x="79375" y="631825"/>
                      <a:pt x="1058" y="1077383"/>
                      <a:pt x="19050" y="1352550"/>
                    </a:cubicBezTo>
                    <a:cubicBezTo>
                      <a:pt x="37042" y="1627717"/>
                      <a:pt x="154517" y="1906058"/>
                      <a:pt x="184150" y="2057400"/>
                    </a:cubicBezTo>
                    <a:cubicBezTo>
                      <a:pt x="213783" y="2208742"/>
                      <a:pt x="205316" y="2234671"/>
                      <a:pt x="196850" y="226060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Freeform 175"/>
              <p:cNvSpPr/>
              <p:nvPr/>
            </p:nvSpPr>
            <p:spPr>
              <a:xfrm>
                <a:off x="7789350" y="978363"/>
                <a:ext cx="1954423" cy="1864929"/>
              </a:xfrm>
              <a:custGeom>
                <a:avLst/>
                <a:gdLst>
                  <a:gd name="connsiteX0" fmla="*/ 95946 w 2084766"/>
                  <a:gd name="connsiteY0" fmla="*/ 1608305 h 1989305"/>
                  <a:gd name="connsiteX1" fmla="*/ 27366 w 2084766"/>
                  <a:gd name="connsiteY1" fmla="*/ 1303505 h 1989305"/>
                  <a:gd name="connsiteX2" fmla="*/ 4506 w 2084766"/>
                  <a:gd name="connsiteY2" fmla="*/ 930125 h 1989305"/>
                  <a:gd name="connsiteX3" fmla="*/ 111186 w 2084766"/>
                  <a:gd name="connsiteY3" fmla="*/ 564365 h 1989305"/>
                  <a:gd name="connsiteX4" fmla="*/ 347406 w 2084766"/>
                  <a:gd name="connsiteY4" fmla="*/ 282425 h 1989305"/>
                  <a:gd name="connsiteX5" fmla="*/ 659826 w 2084766"/>
                  <a:gd name="connsiteY5" fmla="*/ 99545 h 1989305"/>
                  <a:gd name="connsiteX6" fmla="*/ 1094166 w 2084766"/>
                  <a:gd name="connsiteY6" fmla="*/ 485 h 1989305"/>
                  <a:gd name="connsiteX7" fmla="*/ 1452306 w 2084766"/>
                  <a:gd name="connsiteY7" fmla="*/ 69065 h 1989305"/>
                  <a:gd name="connsiteX8" fmla="*/ 1665666 w 2084766"/>
                  <a:gd name="connsiteY8" fmla="*/ 229085 h 1989305"/>
                  <a:gd name="connsiteX9" fmla="*/ 1749486 w 2084766"/>
                  <a:gd name="connsiteY9" fmla="*/ 358625 h 1989305"/>
                  <a:gd name="connsiteX10" fmla="*/ 1840926 w 2084766"/>
                  <a:gd name="connsiteY10" fmla="*/ 556745 h 1989305"/>
                  <a:gd name="connsiteX11" fmla="*/ 1939986 w 2084766"/>
                  <a:gd name="connsiteY11" fmla="*/ 960605 h 1989305"/>
                  <a:gd name="connsiteX12" fmla="*/ 1978086 w 2084766"/>
                  <a:gd name="connsiteY12" fmla="*/ 1341605 h 1989305"/>
                  <a:gd name="connsiteX13" fmla="*/ 2084766 w 2084766"/>
                  <a:gd name="connsiteY13" fmla="*/ 1989305 h 19893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084766" h="1989305">
                    <a:moveTo>
                      <a:pt x="95946" y="1608305"/>
                    </a:moveTo>
                    <a:cubicBezTo>
                      <a:pt x="69276" y="1512420"/>
                      <a:pt x="42606" y="1416535"/>
                      <a:pt x="27366" y="1303505"/>
                    </a:cubicBezTo>
                    <a:cubicBezTo>
                      <a:pt x="12126" y="1190475"/>
                      <a:pt x="-9464" y="1053315"/>
                      <a:pt x="4506" y="930125"/>
                    </a:cubicBezTo>
                    <a:cubicBezTo>
                      <a:pt x="18476" y="806935"/>
                      <a:pt x="54036" y="672315"/>
                      <a:pt x="111186" y="564365"/>
                    </a:cubicBezTo>
                    <a:cubicBezTo>
                      <a:pt x="168336" y="456415"/>
                      <a:pt x="255966" y="359895"/>
                      <a:pt x="347406" y="282425"/>
                    </a:cubicBezTo>
                    <a:cubicBezTo>
                      <a:pt x="438846" y="204955"/>
                      <a:pt x="535366" y="146535"/>
                      <a:pt x="659826" y="99545"/>
                    </a:cubicBezTo>
                    <a:cubicBezTo>
                      <a:pt x="784286" y="52555"/>
                      <a:pt x="962086" y="5565"/>
                      <a:pt x="1094166" y="485"/>
                    </a:cubicBezTo>
                    <a:cubicBezTo>
                      <a:pt x="1226246" y="-4595"/>
                      <a:pt x="1357056" y="30965"/>
                      <a:pt x="1452306" y="69065"/>
                    </a:cubicBezTo>
                    <a:cubicBezTo>
                      <a:pt x="1547556" y="107165"/>
                      <a:pt x="1616136" y="180825"/>
                      <a:pt x="1665666" y="229085"/>
                    </a:cubicBezTo>
                    <a:cubicBezTo>
                      <a:pt x="1715196" y="277345"/>
                      <a:pt x="1720276" y="304015"/>
                      <a:pt x="1749486" y="358625"/>
                    </a:cubicBezTo>
                    <a:cubicBezTo>
                      <a:pt x="1778696" y="413235"/>
                      <a:pt x="1809176" y="456415"/>
                      <a:pt x="1840926" y="556745"/>
                    </a:cubicBezTo>
                    <a:cubicBezTo>
                      <a:pt x="1872676" y="657075"/>
                      <a:pt x="1917126" y="829795"/>
                      <a:pt x="1939986" y="960605"/>
                    </a:cubicBezTo>
                    <a:cubicBezTo>
                      <a:pt x="1962846" y="1091415"/>
                      <a:pt x="1953956" y="1170155"/>
                      <a:pt x="1978086" y="1341605"/>
                    </a:cubicBezTo>
                    <a:cubicBezTo>
                      <a:pt x="2002216" y="1513055"/>
                      <a:pt x="2043491" y="1751180"/>
                      <a:pt x="2084766" y="1989305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Freeform 176"/>
              <p:cNvSpPr/>
              <p:nvPr/>
            </p:nvSpPr>
            <p:spPr>
              <a:xfrm>
                <a:off x="9750916" y="2857578"/>
                <a:ext cx="579635" cy="1915224"/>
              </a:xfrm>
              <a:custGeom>
                <a:avLst/>
                <a:gdLst>
                  <a:gd name="connsiteX0" fmla="*/ 0 w 617220"/>
                  <a:gd name="connsiteY0" fmla="*/ 0 h 2019300"/>
                  <a:gd name="connsiteX1" fmla="*/ 190500 w 617220"/>
                  <a:gd name="connsiteY1" fmla="*/ 525780 h 2019300"/>
                  <a:gd name="connsiteX2" fmla="*/ 449580 w 617220"/>
                  <a:gd name="connsiteY2" fmla="*/ 1181100 h 2019300"/>
                  <a:gd name="connsiteX3" fmla="*/ 579120 w 617220"/>
                  <a:gd name="connsiteY3" fmla="*/ 1638300 h 2019300"/>
                  <a:gd name="connsiteX4" fmla="*/ 617220 w 617220"/>
                  <a:gd name="connsiteY4" fmla="*/ 2019300 h 2019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7220" h="2019300">
                    <a:moveTo>
                      <a:pt x="0" y="0"/>
                    </a:moveTo>
                    <a:cubicBezTo>
                      <a:pt x="57785" y="164465"/>
                      <a:pt x="115570" y="328930"/>
                      <a:pt x="190500" y="525780"/>
                    </a:cubicBezTo>
                    <a:cubicBezTo>
                      <a:pt x="265430" y="722630"/>
                      <a:pt x="384810" y="995680"/>
                      <a:pt x="449580" y="1181100"/>
                    </a:cubicBezTo>
                    <a:cubicBezTo>
                      <a:pt x="514350" y="1366520"/>
                      <a:pt x="551180" y="1498600"/>
                      <a:pt x="579120" y="1638300"/>
                    </a:cubicBezTo>
                    <a:cubicBezTo>
                      <a:pt x="607060" y="1778000"/>
                      <a:pt x="612140" y="1898650"/>
                      <a:pt x="617220" y="201930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Freeform 177"/>
              <p:cNvSpPr/>
              <p:nvPr/>
            </p:nvSpPr>
            <p:spPr>
              <a:xfrm>
                <a:off x="8715094" y="4757771"/>
                <a:ext cx="1614451" cy="1571588"/>
              </a:xfrm>
              <a:custGeom>
                <a:avLst/>
                <a:gdLst>
                  <a:gd name="connsiteX0" fmla="*/ 0 w 1722120"/>
                  <a:gd name="connsiteY0" fmla="*/ 1676400 h 1676400"/>
                  <a:gd name="connsiteX1" fmla="*/ 205740 w 1722120"/>
                  <a:gd name="connsiteY1" fmla="*/ 1630680 h 1676400"/>
                  <a:gd name="connsiteX2" fmla="*/ 449580 w 1722120"/>
                  <a:gd name="connsiteY2" fmla="*/ 1516380 h 1676400"/>
                  <a:gd name="connsiteX3" fmla="*/ 777240 w 1722120"/>
                  <a:gd name="connsiteY3" fmla="*/ 1325880 h 1676400"/>
                  <a:gd name="connsiteX4" fmla="*/ 1318260 w 1722120"/>
                  <a:gd name="connsiteY4" fmla="*/ 967740 h 1676400"/>
                  <a:gd name="connsiteX5" fmla="*/ 1653540 w 1722120"/>
                  <a:gd name="connsiteY5" fmla="*/ 441960 h 1676400"/>
                  <a:gd name="connsiteX6" fmla="*/ 1722120 w 1722120"/>
                  <a:gd name="connsiteY6" fmla="*/ 0 h 1676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22120" h="1676400">
                    <a:moveTo>
                      <a:pt x="0" y="1676400"/>
                    </a:moveTo>
                    <a:cubicBezTo>
                      <a:pt x="65405" y="1666875"/>
                      <a:pt x="130810" y="1657350"/>
                      <a:pt x="205740" y="1630680"/>
                    </a:cubicBezTo>
                    <a:cubicBezTo>
                      <a:pt x="280670" y="1604010"/>
                      <a:pt x="354330" y="1567180"/>
                      <a:pt x="449580" y="1516380"/>
                    </a:cubicBezTo>
                    <a:cubicBezTo>
                      <a:pt x="544830" y="1465580"/>
                      <a:pt x="632460" y="1417320"/>
                      <a:pt x="777240" y="1325880"/>
                    </a:cubicBezTo>
                    <a:cubicBezTo>
                      <a:pt x="922020" y="1234440"/>
                      <a:pt x="1172210" y="1115060"/>
                      <a:pt x="1318260" y="967740"/>
                    </a:cubicBezTo>
                    <a:cubicBezTo>
                      <a:pt x="1464310" y="820420"/>
                      <a:pt x="1586230" y="603250"/>
                      <a:pt x="1653540" y="441960"/>
                    </a:cubicBezTo>
                    <a:cubicBezTo>
                      <a:pt x="1720850" y="280670"/>
                      <a:pt x="1721485" y="140335"/>
                      <a:pt x="1722120" y="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88" name="Rounded Rectangle 187"/>
          <p:cNvSpPr/>
          <p:nvPr/>
        </p:nvSpPr>
        <p:spPr>
          <a:xfrm>
            <a:off x="4811030" y="6026465"/>
            <a:ext cx="1554609" cy="376226"/>
          </a:xfrm>
          <a:prstGeom prst="roundRect">
            <a:avLst/>
          </a:prstGeom>
          <a:solidFill>
            <a:srgbClr val="A9D18E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TextBox 188"/>
          <p:cNvSpPr txBox="1"/>
          <p:nvPr/>
        </p:nvSpPr>
        <p:spPr>
          <a:xfrm>
            <a:off x="4911624" y="6018503"/>
            <a:ext cx="133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New Scan</a:t>
            </a:r>
            <a:endParaRPr lang="en-US" dirty="0"/>
          </a:p>
        </p:txBody>
      </p:sp>
      <p:sp>
        <p:nvSpPr>
          <p:cNvPr id="190" name="TextBox 189"/>
          <p:cNvSpPr txBox="1"/>
          <p:nvPr/>
        </p:nvSpPr>
        <p:spPr>
          <a:xfrm>
            <a:off x="770878" y="1819895"/>
            <a:ext cx="133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Scan 1:</a:t>
            </a:r>
            <a:endParaRPr lang="en-US" dirty="0"/>
          </a:p>
        </p:txBody>
      </p:sp>
      <p:sp>
        <p:nvSpPr>
          <p:cNvPr id="191" name="Rounded Rectangle 190"/>
          <p:cNvSpPr/>
          <p:nvPr/>
        </p:nvSpPr>
        <p:spPr>
          <a:xfrm>
            <a:off x="9226265" y="869194"/>
            <a:ext cx="951626" cy="230300"/>
          </a:xfrm>
          <a:prstGeom prst="roundRect">
            <a:avLst/>
          </a:prstGeom>
          <a:solidFill>
            <a:srgbClr val="A9D18E"/>
          </a:solidFill>
          <a:ln w="31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TextBox 191"/>
          <p:cNvSpPr txBox="1"/>
          <p:nvPr/>
        </p:nvSpPr>
        <p:spPr>
          <a:xfrm>
            <a:off x="9048986" y="826794"/>
            <a:ext cx="1333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Finish!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1440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2831</TotalTime>
  <Words>609</Words>
  <Application>Microsoft Office PowerPoint</Application>
  <PresentationFormat>Custom</PresentationFormat>
  <Paragraphs>271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DHA17-0008</dc:title>
  <dc:creator>Ryan Hill</dc:creator>
  <cp:lastModifiedBy>Leo</cp:lastModifiedBy>
  <cp:revision>93</cp:revision>
  <dcterms:created xsi:type="dcterms:W3CDTF">2017-02-02T21:44:20Z</dcterms:created>
  <dcterms:modified xsi:type="dcterms:W3CDTF">2017-07-24T15:46:31Z</dcterms:modified>
</cp:coreProperties>
</file>