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B39-F386-4C71-97CF-2A0730B22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D775B-79F7-4661-9356-03678E42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0F7F-8E0C-4577-B214-DA2699DD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0756-B117-4B57-81F0-CCF08C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122F-67CC-4C74-89D0-A8E0165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607-21EF-4D6B-95FD-8217976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802F7-B5D4-48D6-AACC-B4766880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C686-3127-4F03-9610-BD89DA6A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C372-3D66-4953-9D3D-9347640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1C75-142F-4540-B115-548AC8F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A1CBE-0FD1-4E7F-B0C2-463C8505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1C66A-2FBC-4D28-BD89-E1A04169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22A0-60BA-4B70-8B70-CEDAB87C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DD89-D98A-448C-BEC9-7E315DB8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2A43-3E7E-4904-A799-F1895D00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A3F9-C6E5-4FC9-9DF1-B3F49E94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6A7B-5D92-4955-97A9-61D8DD97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DCC8-737E-4A09-917A-BF216833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FC86-59C6-46B3-8591-BA5744C8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1F69-F5FE-4224-9644-3B7FBDF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6F66-E953-426C-A8BE-3F6EEBB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536D-FA4B-49E2-AE3E-0F4C9169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A0DC-C7CC-4835-B47D-843DEB6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9E6B-10C2-40BD-B863-1026359C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624E-F5FD-4129-8523-0BEED28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1073-572D-41B7-9882-DD0BAF1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A671-979A-4F8A-A74C-C6E902ADB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39EA-7018-4094-9EDC-8E134EA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996D-4C29-4B9A-9F94-F12BAF05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59B5C-7A2F-4DE3-9B95-E160ED4B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2EC9-F915-42F5-A9FE-4EA160F0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700-DFBC-41B0-B034-BABA4482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7DF1-C451-40E6-868C-0EED03AC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B40A-59BD-4D5E-BFE5-BB323FF3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EC44A-F62E-47B8-AAA9-DB9B29D25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AC731-7596-4347-B3EF-8F2E7995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BD8B1-E0AD-4157-9E59-D724AE6C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66C22-060D-4872-95D3-8B46B608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3145-6727-4B3E-89CF-59BB4B9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B1A9-6F37-4135-A243-C3DF1DC8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859B0-AEB6-4F5E-9BCB-AC0B56B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0F0C-7CCB-4C93-9C67-04ECD23D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E5166-8538-40FA-BAB6-60F6B5B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64B72-2C4B-4F29-8EF8-C8E18FA1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ED3A6-A15B-46B8-BC5D-8D566AE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FA12-AC98-4FC8-BE33-DE702AF6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392A-3516-4889-9CD2-54A7197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85D3-D0BD-4289-B94E-D9798413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36D9-CB13-4A42-81E7-19F00D8A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F512-3849-4DCB-9DAE-3A39514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36C6-267F-449B-A185-818E080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3A34-7547-4A70-B1C0-5E72BAA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A78-FE59-4BBD-9921-4707F5BE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432C-DCC0-47F0-A8FB-BB579E4FE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48D2-F136-4626-BD95-71020A29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5292-1BE2-463F-A593-5166A2C3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B1BF-A895-45DD-B211-8B9E734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B13B-6B19-40D2-8C69-6368CBA7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B85A7-9668-46AB-AFA5-491120E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B660-7554-4C62-B684-50734873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C544-8BAB-4D2A-8BD7-B274012C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E6F7-68DA-4DB4-A9E8-607B713FE1A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B78-759B-48EB-BAE5-0C2C07326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2237-45C6-49E3-80BB-B933EF471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46A68-7C02-41F6-A56D-4A1594D77EEA}"/>
              </a:ext>
            </a:extLst>
          </p:cNvPr>
          <p:cNvSpPr/>
          <p:nvPr/>
        </p:nvSpPr>
        <p:spPr>
          <a:xfrm>
            <a:off x="2835478" y="1870745"/>
            <a:ext cx="6711193" cy="24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Tai </a:t>
            </a:r>
          </a:p>
        </p:txBody>
      </p:sp>
    </p:spTree>
    <p:extLst>
      <p:ext uri="{BB962C8B-B14F-4D97-AF65-F5344CB8AC3E}">
        <p14:creationId xmlns:p14="http://schemas.microsoft.com/office/powerpoint/2010/main" val="42365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531A1-63EB-4913-B6CF-D042628D0361}"/>
              </a:ext>
            </a:extLst>
          </p:cNvPr>
          <p:cNvSpPr/>
          <p:nvPr/>
        </p:nvSpPr>
        <p:spPr>
          <a:xfrm>
            <a:off x="3028424" y="1921079"/>
            <a:ext cx="6711193" cy="24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First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Grit</dc:creator>
  <cp:lastModifiedBy>Grit</cp:lastModifiedBy>
  <cp:revision>1</cp:revision>
  <dcterms:created xsi:type="dcterms:W3CDTF">2023-02-21T14:50:57Z</dcterms:created>
  <dcterms:modified xsi:type="dcterms:W3CDTF">2023-02-21T14:55:45Z</dcterms:modified>
</cp:coreProperties>
</file>