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A02F5-5DB6-4D3A-A258-41EEBBBA8661}" v="16" dt="2024-10-27T12:41:19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末雄 郷田" userId="f8a87c0293b4430c" providerId="LiveId" clId="{ADA349C6-7651-4530-8897-FD288F985CAB}"/>
    <pc:docChg chg="delSld">
      <pc:chgData name="末雄 郷田" userId="f8a87c0293b4430c" providerId="LiveId" clId="{ADA349C6-7651-4530-8897-FD288F985CAB}" dt="2024-10-27T12:49:50.719" v="1" actId="47"/>
      <pc:docMkLst>
        <pc:docMk/>
      </pc:docMkLst>
      <pc:sldChg chg="del">
        <pc:chgData name="末雄 郷田" userId="f8a87c0293b4430c" providerId="LiveId" clId="{ADA349C6-7651-4530-8897-FD288F985CAB}" dt="2024-10-27T12:49:49.206" v="0" actId="47"/>
        <pc:sldMkLst>
          <pc:docMk/>
          <pc:sldMk cId="4023374768" sldId="257"/>
        </pc:sldMkLst>
      </pc:sldChg>
      <pc:sldChg chg="del">
        <pc:chgData name="末雄 郷田" userId="f8a87c0293b4430c" providerId="LiveId" clId="{ADA349C6-7651-4530-8897-FD288F985CAB}" dt="2024-10-27T12:49:50.719" v="1" actId="47"/>
        <pc:sldMkLst>
          <pc:docMk/>
          <pc:sldMk cId="353346728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F2FB9-6CCA-A4C9-CD05-F39FC7C08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85A2CC-CBEE-257A-7DDA-A4EF65EA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CD460-5E14-00D8-460C-E14665A7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E66903-3F03-0770-059A-F7CF9C30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16D0E-1E3C-F21E-2955-9B9B0B99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73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54E89-5767-0D28-0E5B-5A2EC899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470E34-2E99-1B07-09D3-446F374C3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91085-EEA1-9142-B958-34065C02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61C-7983-DF61-81FE-6CCA79B9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53A18F-216D-2F5E-CFAD-1C407CB0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4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BCB027-F913-7D33-D0BD-F041E45C8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1B3098-F3AA-B07D-4471-CF26B0F26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605A2-31AF-4AB5-FD0E-72C71F61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36565-B5E7-1DA1-96DA-BCAE6D99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DB90A9-9692-8CC9-A31F-54869F2A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41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4BCDF-018C-AF6F-6233-68C7E514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5BD4D-8355-ABA0-40A9-338C5B1A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29695-D4AF-0041-DE0F-8A7D1B75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71FB9-BEDF-4673-DB19-4C22A364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9C10EB-BEFA-1F60-FAAD-08A7320D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28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622DB-8D23-0E40-ABF0-6B5D9035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FD43DD-318E-9928-4B0F-E3470E68E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D82C2-E59E-6AC2-12F5-0A259681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B74BA8-21E1-2C1E-BDC8-91AC1B46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51B058-AE7E-C7C8-10CA-5B8F0250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51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D9DAC-2BCE-F06A-E468-84B66424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54615-75F0-5C6C-3826-263E913E6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5D0F49-DF36-389A-8DD5-5FDA56931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A9A2F9-BD7E-EEA9-4C31-49BD500F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EC534C-D1F5-B9C6-6B12-F5D0D6E1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AD2A3-AF7A-B4C8-4F3F-15B8DB54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9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5B6B1-6089-A193-5641-40A49C43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3F4EF3-BD70-1E36-179E-66074AA6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43D8E-BF73-0221-DB37-A23425354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027862-1980-EEDA-00D8-F5A8AEEC9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7B7BEC-1D34-8E93-984D-C8AB9097C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76AE74-32AF-ED85-1AA2-F7B91032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4008E9-8EA4-1DDA-FDE0-C0612ACE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D11654-BAF2-710E-6032-5490D043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75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A5DE1-EE17-A3FF-FAC1-F46A455F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304658-00EA-EEA1-370F-6F9DCDC7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B6E08A-B70F-AA4F-998C-C405F23D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7F963-13FD-1C2B-6E56-5516DB6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0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FBA135-1959-D602-0776-421FBBFB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1358DF-F277-95C2-27F6-E585A5E3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9FBEA1-96A2-824F-4355-F9ED7B17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64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BCA15-7EB5-F10F-68D9-6A331CAA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21E4F-452F-D434-67C9-A7366BF7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203335-6FFD-EA27-ABF1-61059E5E0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103B23-39EB-6563-AE48-911211C4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265F99-8DF8-183D-53DF-4E8AD30D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BD01D-FCFE-ED3E-092F-3E8B505E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2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97B52-A8A8-7EE1-296B-BA1F0751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E661B0-8B9B-3AEE-D8DB-E7FE74F7B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F6FB77-8E59-56F7-1CC3-9BE29313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FF7FF5-4E0B-AECF-569D-7C04FEA6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247F73-8C3C-6EB7-78B3-384E1E1A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237D91-3BC7-BD38-49D5-87780A5B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78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EADFCF-CD48-F310-503C-0EAC3054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6979F-AD43-56A6-E461-DC98CE87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DCB193-9DDC-A9B1-9950-1132E732A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4C35D-BDB4-4361-8812-303C2101441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1B5B9-3BBF-FA78-BE7E-552B7ACD0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FA110-E04C-9A3E-AB86-3B1A3FF1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D2CBD-D425-4813-8E6F-64DAAF082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23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 descr="床, 裁判所, 屋内, 再生 が含まれている画像&#10;&#10;自動的に生成された説明">
            <a:extLst>
              <a:ext uri="{FF2B5EF4-FFF2-40B4-BE49-F238E27FC236}">
                <a16:creationId xmlns:a16="http://schemas.microsoft.com/office/drawing/2014/main" id="{91DE4E54-9817-8BDA-FD75-E8D3D9485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29" y="2663191"/>
            <a:ext cx="6343525" cy="4112788"/>
          </a:xfrm>
          <a:prstGeom prst="rect">
            <a:avLst/>
          </a:prstGeom>
        </p:spPr>
      </p:pic>
      <p:pic>
        <p:nvPicPr>
          <p:cNvPr id="5" name="図 4" descr="家の前に立つ子供たち&#10;&#10;低い精度で自動的に生成された説明">
            <a:extLst>
              <a:ext uri="{FF2B5EF4-FFF2-40B4-BE49-F238E27FC236}">
                <a16:creationId xmlns:a16="http://schemas.microsoft.com/office/drawing/2014/main" id="{255133C4-E758-3AB2-41F8-8C2F241E9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772"/>
          <a:stretch/>
        </p:blipFill>
        <p:spPr>
          <a:xfrm>
            <a:off x="301248" y="595635"/>
            <a:ext cx="4744296" cy="3210556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</p:spPr>
      </p:pic>
      <p:pic>
        <p:nvPicPr>
          <p:cNvPr id="11" name="図 10" descr="屋内, 横たわる, 座る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4D301F9B-4C86-379C-794B-2705DA44B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5" r="1" b="1477"/>
          <a:stretch/>
        </p:blipFill>
        <p:spPr>
          <a:xfrm>
            <a:off x="7242223" y="491490"/>
            <a:ext cx="4744296" cy="3210556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09ED07-C6B2-BD17-88E1-24B86C4215D5}"/>
              </a:ext>
            </a:extLst>
          </p:cNvPr>
          <p:cNvSpPr txBox="1"/>
          <p:nvPr/>
        </p:nvSpPr>
        <p:spPr>
          <a:xfrm>
            <a:off x="1360170" y="445770"/>
            <a:ext cx="27494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グラウンドゴルフ大会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5A72EB-5EB9-318E-7D16-EB3FBD18CBDF}"/>
              </a:ext>
            </a:extLst>
          </p:cNvPr>
          <p:cNvSpPr txBox="1"/>
          <p:nvPr/>
        </p:nvSpPr>
        <p:spPr>
          <a:xfrm>
            <a:off x="8982585" y="475590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ヨガ教室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40571E-C12E-EB9E-C829-7C8153CAD768}"/>
              </a:ext>
            </a:extLst>
          </p:cNvPr>
          <p:cNvSpPr txBox="1"/>
          <p:nvPr/>
        </p:nvSpPr>
        <p:spPr>
          <a:xfrm>
            <a:off x="4953000" y="254314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ショートテニス</a:t>
            </a:r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大会</a:t>
            </a:r>
          </a:p>
        </p:txBody>
      </p:sp>
    </p:spTree>
    <p:extLst>
      <p:ext uri="{BB962C8B-B14F-4D97-AF65-F5344CB8AC3E}">
        <p14:creationId xmlns:p14="http://schemas.microsoft.com/office/powerpoint/2010/main" val="341704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末雄 郷田</dc:creator>
  <cp:lastModifiedBy>末雄 郷田</cp:lastModifiedBy>
  <cp:revision>2</cp:revision>
  <dcterms:created xsi:type="dcterms:W3CDTF">2024-10-27T02:44:31Z</dcterms:created>
  <dcterms:modified xsi:type="dcterms:W3CDTF">2024-10-27T12:49:55Z</dcterms:modified>
</cp:coreProperties>
</file>