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-485" y="-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Desktop\Task%203_Final%20Content%20Data%20set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dmin\Desktop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734976"/>
        <c:axId val="52737152"/>
      </c:barChart>
      <c:catAx>
        <c:axId val="5273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37152"/>
        <c:crosses val="autoZero"/>
        <c:auto val="1"/>
        <c:lblAlgn val="ctr"/>
        <c:lblOffset val="100"/>
        <c:noMultiLvlLbl val="0"/>
      </c:catAx>
      <c:valAx>
        <c:axId val="52737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734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5222016"/>
        <c:axId val="135223552"/>
      </c:barChart>
      <c:catAx>
        <c:axId val="13522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23552"/>
        <c:crosses val="autoZero"/>
        <c:auto val="1"/>
        <c:lblAlgn val="ctr"/>
        <c:lblOffset val="100"/>
        <c:noMultiLvlLbl val="0"/>
      </c:catAx>
      <c:valAx>
        <c:axId val="1352235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2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147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jp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8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7.png"/><Relationship Id="rId5" Type="http://schemas.openxmlformats.org/officeDocument/2006/relationships/image" Target="../media/image14.png"/><Relationship Id="rId10" Type="http://schemas.openxmlformats.org/officeDocument/2006/relationships/image" Target="../media/image66.png"/><Relationship Id="rId4" Type="http://schemas.openxmlformats.org/officeDocument/2006/relationships/image" Target="../media/image64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chart" Target="../charts/chart1.xml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chart" Target="../charts/chart2.xml"/><Relationship Id="rId4" Type="http://schemas.openxmlformats.org/officeDocument/2006/relationships/image" Target="../media/image89.png"/><Relationship Id="rId9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dirty="0"/>
              <a:t>Social </a:t>
            </a:r>
            <a:r>
              <a:rPr lang="en-US" sz="10500" dirty="0" smtClean="0"/>
              <a:t>Buzz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499" y="4463796"/>
            <a:ext cx="474606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Summary</a:t>
            </a:r>
            <a:endParaRPr dirty="0"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814760" y="1685289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Today's agenda</a:t>
            </a:r>
            <a:endParaRPr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2908889" y="4958080"/>
            <a:ext cx="2133757" cy="2080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 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42847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550025" y="5079491"/>
            <a:ext cx="3792070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2109217" y="2232660"/>
            <a:ext cx="4396506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R="50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Analytics  team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428694" y="1697989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Andrew Fleming</a:t>
            </a:r>
            <a:endParaRPr lang="en-IN" b="1" dirty="0" smtClean="0"/>
          </a:p>
          <a:p>
            <a:r>
              <a:rPr lang="en-IN" b="1" dirty="0" smtClean="0"/>
              <a:t>Chief Technical Architect</a:t>
            </a:r>
          </a:p>
          <a:p>
            <a:endParaRPr lang="en-IN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4428694" y="4728220"/>
            <a:ext cx="2331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Marcus </a:t>
            </a:r>
            <a:r>
              <a:rPr lang="en-IN" sz="2000" b="1" dirty="0" err="1" smtClean="0"/>
              <a:t>Rompton</a:t>
            </a:r>
            <a:endParaRPr lang="en-IN" b="1" dirty="0" smtClean="0"/>
          </a:p>
          <a:p>
            <a:r>
              <a:rPr lang="en-IN" b="1" dirty="0" smtClean="0"/>
              <a:t>Senior Principle</a:t>
            </a:r>
          </a:p>
          <a:p>
            <a:endParaRPr lang="en-IN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4428694" y="7599504"/>
            <a:ext cx="2408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 smtClean="0"/>
              <a:t>Himanshu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Panwar</a:t>
            </a:r>
            <a:endParaRPr lang="en-IN" b="1" dirty="0" smtClean="0"/>
          </a:p>
          <a:p>
            <a:r>
              <a:rPr lang="en-IN" b="1" dirty="0" smtClean="0"/>
              <a:t>Data Analyst</a:t>
            </a:r>
          </a:p>
          <a:p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3675659" y="952500"/>
            <a:ext cx="365731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0687" y="1559271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Understanding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8868" y="3170138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Cleaning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78979" y="4740080"/>
            <a:ext cx="291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Modelling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34716" y="6298621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Data Analysis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46975" y="7913694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Uncover Insights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5999" y="784859"/>
            <a:ext cx="418693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Insights</a:t>
            </a:r>
            <a:endParaRPr dirty="0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406395" y="5690097"/>
            <a:ext cx="24140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6954425" y="5707387"/>
            <a:ext cx="36080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362051" y="5723325"/>
            <a:ext cx="380750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</a:t>
            </a:r>
            <a:r>
              <a:rPr lang="en-U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>
            <p:extLst>
              <p:ext uri="{D42A27DB-BD31-4B8C-83A1-F6EECF244321}">
                <p14:modId xmlns:p14="http://schemas.microsoft.com/office/powerpoint/2010/main" val="1414277754"/>
              </p:ext>
            </p:extLst>
          </p:nvPr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>
            <p:extLst>
              <p:ext uri="{D42A27DB-BD31-4B8C-83A1-F6EECF244321}">
                <p14:modId xmlns:p14="http://schemas.microsoft.com/office/powerpoint/2010/main" val="4033114709"/>
              </p:ext>
            </p:extLst>
          </p:nvPr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99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Buzz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Buzz</dc:title>
  <dc:creator>Admin</dc:creator>
  <cp:lastModifiedBy>Himanshu Panwar</cp:lastModifiedBy>
  <cp:revision>2</cp:revision>
  <dcterms:created xsi:type="dcterms:W3CDTF">2024-06-26T12:49:40Z</dcterms:created>
  <dcterms:modified xsi:type="dcterms:W3CDTF">2025-01-22T15:38:47Z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