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69" r:id="rId6"/>
    <p:sldId id="272" r:id="rId7"/>
    <p:sldId id="273" r:id="rId8"/>
    <p:sldId id="274" r:id="rId9"/>
    <p:sldId id="257" r:id="rId10"/>
    <p:sldId id="264" r:id="rId11"/>
    <p:sldId id="265" r:id="rId12"/>
    <p:sldId id="276" r:id="rId13"/>
    <p:sldId id="275" r:id="rId14"/>
    <p:sldId id="277" r:id="rId15"/>
    <p:sldId id="270" r:id="rId16"/>
    <p:sldId id="267" r:id="rId17"/>
    <p:sldId id="268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9"/>
            <p14:sldId id="272"/>
            <p14:sldId id="273"/>
            <p14:sldId id="274"/>
            <p14:sldId id="257"/>
            <p14:sldId id="264"/>
            <p14:sldId id="265"/>
            <p14:sldId id="276"/>
            <p14:sldId id="275"/>
            <p14:sldId id="277"/>
            <p14:sldId id="270"/>
            <p14:sldId id="267"/>
            <p14:sldId id="268"/>
            <p14:sldId id="27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VCD dump and Report Functional coverage.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Shivam Porwal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concept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281953"/>
            <a:ext cx="10617678" cy="4895010"/>
          </a:xfrm>
        </p:spPr>
        <p:txBody>
          <a:bodyPr/>
          <a:lstStyle/>
          <a:p>
            <a:r>
              <a:rPr lang="en-IN" dirty="0" smtClean="0"/>
              <a:t>Input – Total no of matrices are 191 each of 64 clock samples.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Output- Clustered these matrices into 6 classes.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80" y="1795438"/>
            <a:ext cx="11190177" cy="99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77" y="2794790"/>
            <a:ext cx="4878200" cy="396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69" y="4189418"/>
            <a:ext cx="470194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processing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14" y="1934407"/>
            <a:ext cx="4665453" cy="346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16" y="1925481"/>
            <a:ext cx="5460639" cy="3517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2809" y="5564038"/>
            <a:ext cx="985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are 2 matrices of same class, which covers one IDLE test case of </a:t>
            </a:r>
            <a:r>
              <a:rPr lang="en-IN" dirty="0" err="1" smtClean="0"/>
              <a:t>axi</a:t>
            </a:r>
            <a:r>
              <a:rPr lang="en-IN" dirty="0" smtClean="0"/>
              <a:t> stream protocol where ready is toggling but </a:t>
            </a:r>
            <a:r>
              <a:rPr lang="en-IN" dirty="0" err="1" smtClean="0"/>
              <a:t>tvalid</a:t>
            </a:r>
            <a:r>
              <a:rPr lang="en-IN" dirty="0" smtClean="0"/>
              <a:t> and </a:t>
            </a:r>
            <a:r>
              <a:rPr lang="en-IN" dirty="0" err="1" smtClean="0"/>
              <a:t>tlast</a:t>
            </a:r>
            <a:r>
              <a:rPr lang="en-IN" dirty="0" smtClean="0"/>
              <a:t> are low.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14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en-IN" dirty="0" smtClean="0"/>
              <a:t>VCD is a complicated format and converting it into </a:t>
            </a:r>
            <a:r>
              <a:rPr lang="en-IN" dirty="0" err="1" smtClean="0"/>
              <a:t>csv</a:t>
            </a:r>
            <a:r>
              <a:rPr lang="en-IN" dirty="0" smtClean="0"/>
              <a:t> was a challenge.</a:t>
            </a:r>
          </a:p>
          <a:p>
            <a:r>
              <a:rPr lang="en-IN" dirty="0" smtClean="0"/>
              <a:t>Deciding optimal window size requires understanding of data sample behaviour.</a:t>
            </a:r>
          </a:p>
          <a:p>
            <a:r>
              <a:rPr lang="en-IN" dirty="0" smtClean="0"/>
              <a:t>Defining threshold to quantify clustering.</a:t>
            </a:r>
          </a:p>
          <a:p>
            <a:r>
              <a:rPr lang="en-IN" smtClean="0"/>
              <a:t>Labelling </a:t>
            </a:r>
            <a:r>
              <a:rPr lang="en-IN" dirty="0" smtClean="0"/>
              <a:t>of data requires manual effort.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72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Functional coverage gaps are hard to find in large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Determine the cases covered with in a test case by just randomizing the input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Can eliminate the need of writing </a:t>
            </a:r>
            <a:r>
              <a:rPr lang="en-IN" dirty="0" err="1" smtClean="0"/>
              <a:t>coverpoints</a:t>
            </a:r>
            <a:r>
              <a:rPr lang="en-IN" dirty="0"/>
              <a:t> </a:t>
            </a:r>
            <a:r>
              <a:rPr lang="en-IN" dirty="0" smtClean="0"/>
              <a:t>to some extent.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Reduces manual intervention and improves the quality of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64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r>
              <a:rPr lang="en-IN" dirty="0"/>
              <a:t> </a:t>
            </a:r>
            <a:r>
              <a:rPr lang="en-IN" dirty="0" smtClean="0"/>
              <a:t>for Next year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453776" cy="4351338"/>
          </a:xfrm>
        </p:spPr>
        <p:txBody>
          <a:bodyPr/>
          <a:lstStyle/>
          <a:p>
            <a:r>
              <a:rPr lang="en-IN" dirty="0" smtClean="0"/>
              <a:t>Enable dynamic and auto window detection.</a:t>
            </a:r>
          </a:p>
          <a:p>
            <a:r>
              <a:rPr lang="en-IN" dirty="0" smtClean="0"/>
              <a:t>Using it for custom logic. </a:t>
            </a:r>
          </a:p>
          <a:p>
            <a:r>
              <a:rPr lang="en-IN" dirty="0" smtClean="0"/>
              <a:t>Working with multi bit signals.</a:t>
            </a:r>
          </a:p>
          <a:p>
            <a:r>
              <a:rPr lang="en-IN" dirty="0" smtClean="0"/>
              <a:t>Working with complex designs having multiple levels/instances.</a:t>
            </a:r>
          </a:p>
          <a:p>
            <a:r>
              <a:rPr lang="en-IN" dirty="0" smtClean="0"/>
              <a:t>Improve </a:t>
            </a:r>
            <a:r>
              <a:rPr lang="en-IN" dirty="0"/>
              <a:t>the quality of classification.</a:t>
            </a:r>
          </a:p>
          <a:p>
            <a:r>
              <a:rPr lang="en-IN" dirty="0" smtClean="0"/>
              <a:t>Reducing manual efforts in labelling the classes.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94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IN" sz="5000" dirty="0" smtClean="0"/>
              <a:t>Thank You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5932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Understand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Intent and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Data </a:t>
            </a:r>
            <a:r>
              <a:rPr lang="en-IN" sz="2000" dirty="0" err="1" smtClean="0"/>
              <a:t>preprocessing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ML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Post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/>
              <a:t>Challanges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Future Scope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6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understand 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7127" cy="4351338"/>
          </a:xfrm>
        </p:spPr>
        <p:txBody>
          <a:bodyPr/>
          <a:lstStyle/>
          <a:p>
            <a:r>
              <a:rPr lang="en-IN" dirty="0" smtClean="0"/>
              <a:t>Functional coverage-</a:t>
            </a:r>
          </a:p>
          <a:p>
            <a:r>
              <a:rPr lang="en-US" dirty="0" smtClean="0"/>
              <a:t>In </a:t>
            </a:r>
            <a:r>
              <a:rPr lang="en-US" dirty="0"/>
              <a:t>VLSI, "functional coverage" refers to a metric that measures how much of a design's intended functionality has been exercised by the verification </a:t>
            </a:r>
            <a:r>
              <a:rPr lang="en-US" dirty="0" smtClean="0"/>
              <a:t>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EDA tools does not report functional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Inadequate or Missing Functional Coverage </a:t>
            </a:r>
            <a:r>
              <a:rPr lang="en-US" dirty="0" smtClean="0"/>
              <a:t>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41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understand this Example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56" y="2024334"/>
            <a:ext cx="3513124" cy="1676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81" y="1940506"/>
            <a:ext cx="3696020" cy="1760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82" y="4325854"/>
            <a:ext cx="3505504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0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Data look like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409316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VCD dump or value change dump is an o/p file generate by any EDA logic simulation tool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file consist signal from the design and captures the transitions of those signals over a time duration or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873" y="1449238"/>
            <a:ext cx="1943268" cy="486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9" y="5357003"/>
            <a:ext cx="8573848" cy="9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0901" cy="443375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US" dirty="0" smtClean="0"/>
          </a:p>
          <a:p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AutoShape 4" descr="data:image/png;base64,iVBORw0KGgoAAAANSUhEUgAABpAAAA/wCAYAAADxT1dIAAAAAXNSR0IArs4c6QAANRx0RVh0bXhmaWxlACUzQ214R3JhcGhNb2RlbCUyMGR4JTNEJTIyMTA1MCUyMiUyMGR5JTNEJTIyNTU3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iYWNrZ3JvdW5kJTNEJTIybm9uZSUyMiUyMG1hdGglM0QlMjIwJTIyJTIwc2hhZG93JTNEJTIyMCUyMiUzRSUzQ3Jvb3QlM0UlM0NteENlbGwlMjBpZCUzRCUyMjAlMjIlMkYlM0UlM0NteENlbGwlMjBpZCUzRCUyMjElMjIlMjBwYXJlbnQlM0QlMjIwJTIyJTJGJTNFJTNDbXhDZWxsJTIwaWQlM0QlMjIyYTBmOTNiNWM3M2VmOGU3LTElMjIlMjB2YWx1ZSUzRCUyMiUyMiUyMHN0eWxlJTNEJTIybGluZSUzQnN0cm9rZVdpZHRoJTNEMTAlM0JkaXJlY3Rpb24lM0Rzb3V0aCUzQmh0bWwlM0QxJTNCZmlsbENvbG9yJTNEbm9uZSUzQmZvbnRTaXplJTNEMTMlM0Jmb250Q29sb3IlM0QlMjMwMDAwMDAlM0JhbGlnbiUzRGNlbnRlciUzQnN0cm9rZUNvbG9yJTNEJTIzQUU0MTMyJTNCJTIyJTIwcGFyZW50JTNEJTIyMSUyMiUyMHZlcnRleCUzRCUyMjElMjIlM0UlM0NteEdlb21ldHJ5JTIweCUzRCUyMjM2MCUyMiUyMHklM0QlMjI3MCUyMiUyMHdpZHRoJTNEJTIyMTAlMjIlMjBoZWlnaHQlM0QlMjI5OTAlMjIlMjBhcyUzRCUyMmdlb21ldHJ5JTIyJTJGJTNFJTNDJTJGbXhDZWxsJTNFJTNDbXhDZWxsJTIwaWQlM0QlMjIyYTBmOTNiNWM3M2VmOGU3LTIlMjIlMjB2YWx1ZSUzRCUyMiUyMiUyMHN0eWxlJTNEJTIycm91bmRlZCUzRDElM0J3aGl0ZVNwYWNlJTNEd3JhcCUzQmh0bWwlM0QxJTNCc3Ryb2tlQ29sb3IlM0Rub25lJTNCc3Ryb2tlV2lkdGglM0QxJTNCZmlsbENvbG9yJTNEJTIzRjI5MzF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xNzAlMjIlMjB5JTNEJTIyMTM1JTIyJTIwd2lkdGglM0QlMjIyMjAlMjIlMjBoZWlnaHQlM0QlMjI4NSUyMiUyMGFzJTNEJTIyZ2VvbWV0cnklMjIlMkYlM0UlM0MlMkZteENlbGwlM0UlM0NteENlbGwlMjBpZCUzRCUyMjJhMGY5M2I1YzczZWY4ZTctMyUyMiUyMHZhbHVlJTNEJTIyMSUyMiUyMHN0eWxlJTNEJTIydGV4dCUzQmh0bWwlM0QxJTNCc3Ryb2tlQ29sb3IlM0Rub25lJTNCZmlsbENvbG9yJTNEbm9uZSUzQmFsaWduJTNEY2VudGVyJTNCdmVydGljYWxBbGlnbiUzRG1pZGRsZSUzQndoaXRlU3BhY2UlM0R3cmFwJTNCZm9udFNpemUlM0QzMCUzQmZvbnRDb2xvciUzRCUyM0ZGRkZGRiUzQiUyMiUyMHBhcmVudCUzRCUyMjElMjIlMjB2ZXJ0ZXglM0QlMjIxJTIyJTNFJTNDbXhHZW9tZXRyeSUyMHglM0QlMjIxODAlMjIlMjB5JTNEJTIyMTY4JTIyJTIwd2lkdGglM0QlMjI0MCUyMiUyMGhlaWdodCUzRCUyMjIwJTIyJTIwYXMlM0QlMjJnZW9tZXRyeSUyMiUyRiUzRSUzQyUyRm14Q2VsbCUzRSUzQ214Q2VsbCUyMGlkJTNEJTIyMmEwZjkzYjVjNzNlZjhlNy00JTIyJTIwdmFsdWUlM0QlMjIlMjIlMjBzdHlsZSUzRCUyMnJvdW5kZWQlM0QxJTNCd2hpdGVTcGFjZSUzRHdyYXAlM0JodG1sJTNEMSUzQnN0cm9rZUNvbG9yJTNEbm9uZSUzQnN0cm9rZVdpZHRoJTNEMSUzQmZpbGxDb2xvciUzRCUyMzEwNzM5RSUzQmZvbnRTaXplJTNEMTMlM0Jmb250Q29sb3IlM0QlMjNGRkZGRkYlM0JhbGlnbiUzRGNlbnRlciUzQmdyYWRpZW50Q29sb3IlM0Rub25lJTNCZ3JhZGllbnREaXJlY3Rpb24lM0RlYXN0JTNCdmVydGljYWxBbGlnbiUzRHRvcCUzQnNoYWRvdyUzRDElM0IlMjIlMjBwYXJlbnQlM0QlMjIxJTIyJTIwdmVydGV4JTNEJTIyMSUyMiUzRSUzQ214R2VvbWV0cnklMjB4JTNEJTIyMzQwJTIyJTIweSUzRCUyMjI1MCUyMiUyMHdpZHRoJTNEJTIyMjIwJTIyJTIwaGVpZ2h0JTNEJTIyODUlMjIlMjBhcyUzRCUyMmdlb21ldHJ5JTIyJTJGJTNFJTNDJTJGbXhDZWxsJTNFJTNDbXhDZWxsJTIwaWQlM0QlMjIyYTBmOTNiNWM3M2VmOGU3LTUlMjIlMjB2YWx1ZSUzRCUyMjI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zUwJTIyJTIweSUzRCUyMjI4MyUyMiUyMHdpZHRoJTNEJTIyNDAlMjIlMjBoZWlnaHQlM0QlMjIyMCUyMiUyMGFzJTNEJTIyZ2VvbWV0cnklMjIlMkYlM0UlM0MlMkZteENlbGwlM0UlM0NteENlbGwlMjBpZCUzRCUyMjJhMGY5M2I1YzczZWY4ZTctNiUyMiUyMHZhbHVlJTNEJTIyJTIyJTIwc3R5bGUlM0QlMjJyb3VuZGVkJTNEMSUzQndoaXRlU3BhY2UlM0R3cmFwJTNCaHRtbCUzRDElM0JzdHJva2VDb2xvciUzRG5vbmUlM0JzdHJva2VXaWR0aCUzRDElM0JmaWxsQ29sb3IlM0QlMjNGMjkzMUUlM0Jmb250U2l6ZSUzRDEzJTNCZm9udENvbG9yJTNEJTIzRkZGRkZGJTNCYWxpZ24lM0RjZW50ZXIlM0JncmFkaWVudENvbG9yJTNEbm9uZSUzQmdyYWRpZW50RGlyZWN0aW9uJTNEZWFzdCUzQnZlcnRpY2FsQWxpZ24lM0R0b3AlM0JzaGFkb3clM0QxJTNCJTIyJTIwcGFyZW50JTNEJTIyMSUyMiUyMHZlcnRleCUzRCUyMjElMjIlM0UlM0NteEdlb21ldHJ5JTIweCUzRCUyMjE3MCUyMiUyMHklM0QlMjIzNjAlMjIlMjB3aWR0aCUzRCUyMjIyMCUyMiUyMGhlaWdodCUzRCUyMjg1JTIyJTIwYXMlM0QlMjJnZW9tZXRyeSUyMiUyRiUzRSUzQyUyRm14Q2VsbCUzRSUzQ214Q2VsbCUyMGlkJTNEJTIyMmEwZjkzYjVjNzNlZjhlNy03JTIyJTIwdmFsdWUlM0QlMjIzJTIyJTIwc3R5bGUlM0QlMjJ0ZXh0JTNCaHRtbCUzRDElM0JzdHJva2VDb2xvciUzRG5vbmUlM0JmaWxsQ29sb3IlM0Rub25lJTNCYWxpZ24lM0RjZW50ZXIlM0J2ZXJ0aWNhbEFsaWduJTNEbWlkZGxlJTNCd2hpdGVTcGFjZSUzRHdyYXAlM0Jmb250U2l6ZSUzRDMwJTNCZm9udENvbG9yJTNEJTIzRkZGRkZGJTNCJTIyJTIwcGFyZW50JTNEJTIyMSUyMiUyMHZlcnRleCUzRCUyMjElMjIlM0UlM0NteEdlb21ldHJ5JTIweCUzRCUyMjE4MCUyMiUyMHklM0QlMjIzOTMlMjIlMjB3aWR0aCUzRCUyMjQwJTIyJTIwaGVpZ2h0JTNEJTIyMjAlMjIlMjBhcyUzRCUyMmdlb21ldHJ5JTIyJTJGJTNFJTNDJTJGbXhDZWxsJTNFJTNDbXhDZWxsJTIwaWQlM0QlMjIyYTBmOTNiNWM3M2VmOGU3LTglMjIlMjB2YWx1ZSUzRCUyMiUyMiUyMHN0eWxlJTNEJTIycm91bmRlZCUzRDElM0J3aGl0ZVNwYWNlJTNEd3JhcCUzQmh0bWwlM0QxJTNCc3Ryb2tlQ29sb3IlM0Rub25lJTNCc3Ryb2tlV2lkdGglM0QxJTNCZmlsbENvbG9yJTNEJTIzMTA3Mzl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zNDAlMjIlMjB5JTNEJTIyNDc1JTIyJTIwd2lkdGglM0QlMjIyMjAlMjIlMjBoZWlnaHQlM0QlMjI4NSUyMiUyMGFzJTNEJTIyZ2VvbWV0cnklMjIlMkYlM0UlM0MlMkZteENlbGwlM0UlM0NteENlbGwlMjBpZCUzRCUyMjJhMGY5M2I1YzczZWY4ZTctOSUyMiUyMHZhbHVlJTNEJTIyNCUyMiUyMHN0eWxlJTNEJTIydGV4dCUzQmh0bWwlM0QxJTNCc3Ryb2tlQ29sb3IlM0Rub25lJTNCZmlsbENvbG9yJTNEbm9uZSUzQmFsaWduJTNEY2VudGVyJTNCdmVydGljYWxBbGlnbiUzRG1pZGRsZSUzQndoaXRlU3BhY2UlM0R3cmFwJTNCZm9udFNpemUlM0QzMCUzQmZvbnRDb2xvciUzRCUyM0ZGRkZGRiUzQiUyMiUyMHBhcmVudCUzRCUyMjElMjIlMjB2ZXJ0ZXglM0QlMjIxJTIyJTNFJTNDbXhHZW9tZXRyeSUyMHglM0QlMjIzNTAlMjIlMjB5JTNEJTIyNTA4JTIyJTIwd2lkdGglM0QlMjI0MCUyMiUyMGhlaWdodCUzRCUyMjIwJTIyJTIwYXMlM0QlMjJnZW9tZXRyeSUyMiUyRiUzRSUzQyUyRm14Q2VsbCUzRSUzQ214Q2VsbCUyMGlkJTNEJTIyMmEwZjkzYjVjNzNlZjhlNy0xMCUyMiUyMHZhbHVlJTNEJTIyJTIyJTIwc3R5bGUlM0QlMjJyb3VuZGVkJTNEMSUzQndoaXRlU3BhY2UlM0R3cmFwJTNCaHRtbCUzRDElM0JzdHJva2VDb2xvciUzRG5vbmUlM0JzdHJva2VXaWR0aCUzRDElM0JmaWxsQ29sb3IlM0QlMjNGMjkzMUUlM0Jmb250U2l6ZSUzRDEzJTNCZm9udENvbG9yJTNEJTIzRkZGRkZGJTNCYWxpZ24lM0RjZW50ZXIlM0JncmFkaWVudENvbG9yJTNEbm9uZSUzQmdyYWRpZW50RGlyZWN0aW9uJTNEZWFzdCUzQnZlcnRpY2FsQWxpZ24lM0R0b3AlM0JzaGFkb3clM0QxJTNCJTIyJTIwcGFyZW50JTNEJTIyMSUyMiUyMHZlcnRleCUzRCUyMjElMjIlM0UlM0NteEdlb21ldHJ5JTIweCUzRCUyMjE3MCUyMiUyMHklM0QlMjI1OTAlMjIlMjB3aWR0aCUzRCUyMjIyMCUyMiUyMGhlaWdodCUzRCUyMjEwMCUyMiUyMGFzJTNEJTIyZ2VvbWV0cnklMjIlMkYlM0UlM0MlMkZteENlbGwlM0UlM0NteENlbGwlMjBpZCUzRCUyMjJhMGY5M2I1YzczZWY4ZTctMTElMjIlMjB2YWx1ZSUzRCUyMjU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TgwJTIyJTIweSUzRCUyMjYyMyUyMiUyMHdpZHRoJTNEJTIyNDAlMjIlMjBoZWlnaHQlM0QlMjIyMCUyMiUyMGFzJTNEJTIyZ2VvbWV0cnklMjIlMkYlM0UlM0MlMkZteENlbGwlM0UlM0NteENlbGwlMjBpZCUzRCUyMjJhMGY5M2I1YzczZWY4ZTctMTIlMjIlMjB2YWx1ZSUzRCUyMiUyMiUyMHN0eWxlJTNEJTIycm91bmRlZCUzRDElM0J3aGl0ZVNwYWNlJTNEd3JhcCUzQmh0bWwlM0QxJTNCc3Ryb2tlQ29sb3IlM0Rub25lJTNCc3Ryb2tlV2lkdGglM0QxJTNCZmlsbENvbG9yJTNEJTIzMTA3Mzl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zNDAlMjIlMjB5JTNEJTIyNzA1JTIyJTIwd2lkdGglM0QlMjIyMjAlMjIlMjBoZWlnaHQlM0QlMjI4NSUyMiUyMGFzJTNEJTIyZ2VvbWV0cnklMjIlMkYlM0UlM0MlMkZteENlbGwlM0UlM0NteENlbGwlMjBpZCUzRCUyMjJhMGY5M2I1YzczZWY4ZTctMTMlMjIlMjB2YWx1ZSUzRCUyMjY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zUwJTIyJTIweSUzRCUyMjczOCUyMiUyMHdpZHRoJTNEJTIyNDAlMjIlMjBoZWlnaHQlM0QlMjIyMCUyMiUyMGFzJTNEJTIyZ2VvbWV0cnklMjIlMkYlM0UlM0MlMkZteENlbGwlM0UlM0NteENlbGwlMjBpZCUzRCUyMjJhMGY5M2I1YzczZWY4ZTctMTQlMjIlMjB2YWx1ZSUzRCUyMiUyMiUyMHN0eWxlJTNEJTIycm91bmRlZCUzRDElM0J3aGl0ZVNwYWNlJTNEd3JhcCUzQmh0bWwlM0QxJTNCc3Ryb2tlQ29sb3IlM0Rub25lJTNCc3Ryb2tlV2lkdGglM0QxJTNCZmlsbENvbG9yJTNEJTIzRjI5MzF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xNzAlMjIlMjB5JTNEJTIyODMwJTIyJTIwd2lkdGglM0QlMjIyMjAlMjIlMjBoZWlnaHQlM0QlMjI4NSUyMiUyMGFzJTNEJTIyZ2VvbWV0cnklMjIlMkYlM0UlM0MlMkZteENlbGwlM0UlM0NteENlbGwlMjBpZCUzRCUyMjJhMGY5M2I1YzczZWY4ZTctMTUlMjIlMjB2YWx1ZSUzRCUyMjc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TgwJTIyJTIweSUzRCUyMjg2MyUyMiUyMHdpZHRoJTNEJTIyNDAlMjIlMjBoZWlnaHQlM0QlMjIyMCUyMiUyMGFzJTNEJTIyZ2VvbWV0cnklMjIlMkYlM0UlM0MlMkZteENlbGwlM0UlM0NteENlbGwlMjBpZCUzRCUyMjJhMGY5M2I1YzczZWY4ZTctMTYlMjIlMjB2YWx1ZSUzRCUyMiUyMiUyMHN0eWxlJTNEJTIycm91bmRlZCUzRDElM0J3aGl0ZVNwYWNlJTNEd3JhcCUzQmh0bWwlM0QxJTNCc3Ryb2tlQ29sb3IlM0Rub25lJTNCc3Ryb2tlV2lkdGglM0QxJTNCZmlsbENvbG9yJTNEJTIzMTA3Mzl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zNDAlMjIlMjB5JTNEJTIyOTQ1JTIyJTIwd2lkdGglM0QlMjIyMjAlMjIlMjBoZWlnaHQlM0QlMjIxMDUlMjIlMjBhcyUzRCUyMmdlb21ldHJ5JTIyJTJGJTNFJTNDJTJGbXhDZWxsJTNFJTNDbXhDZWxsJTIwaWQlM0QlMjIyYTBmOTNiNWM3M2VmOGU3LTE3JTIyJTIwdmFsdWUlM0QlMjI4JTIyJTIwc3R5bGUlM0QlMjJ0ZXh0JTNCaHRtbCUzRDElM0JzdHJva2VDb2xvciUzRG5vbmUlM0JmaWxsQ29sb3IlM0Rub25lJTNCYWxpZ24lM0RjZW50ZXIlM0J2ZXJ0aWNhbEFsaWduJTNEbWlkZGxlJTNCd2hpdGVTcGFjZSUzRHdyYXAlM0Jmb250U2l6ZSUzRDMwJTNCZm9udENvbG9yJTNEJTIzRkZGRkZGJTNCJTIyJTIwcGFyZW50JTNEJTIyMSUyMiUyMHZlcnRleCUzRCUyMjElMjIlM0UlM0NteEdlb21ldHJ5JTIweCUzRCUyMjM1MCUyMiUyMHklM0QlMjI5NzglMjIlMjB3aWR0aCUzRCUyMjQwJTIyJTIwaGVpZ2h0JTNEJTIyMjAlMjIlMjBhcyUzRCUyMmdlb21ldHJ5JTIyJTJGJTNFJTNDJTJGbXhDZWxsJTNFJTNDbXhDZWxsJTIwaWQlM0QlMjIyYTBmOTNiNWM3M2VmOGU3LTE4JTIyJTIwdmFsdWUlM0QlMjIlMjZsdCUzQmgxJTI2Z3QlM0JEYXRhJTIwUHJlcHJvY2Vzc2luZyUyNmx0JTNCJTJGaDElMjZndCUzQiUyNmx0JTNCZGl2JTI2Z3QlM0JDb252ZXJ0aW5nJTIwdmNkJTIwZmlsZSUyMGludG8lMjBjc3YlMjBhbmQlMjByZW1vdmluZyUyMHJlZHVuZGVudCUyMHNpZ25hbHMlMjZsdCUzQiUyRmRpdiUyNmd0JTNCJTI2bHQlM0JwJTI2Z3QlM0IlMjZsdCUzQmJyJTI2Z3QlM0IlMjZsdCUzQiUyRnAlMjZndCUzQiUyMiUyMHN0eWxlJTNEJTIydGV4dCUzQmh0bWwlM0QxJTNCc3BhY2luZyUzRDUlM0JzcGFjaW5nVG9wJTNELTIwJTNCd2hpdGVTcGFjZSUzRHdyYXAlM0JvdmVyZmxvdyUzRGhpZGRlbiUzQnN0cm9rZUNvbG9yJTNEbm9uZSUzQnN0cm9rZVdpZHRoJTNENCUzQmZpbGxDb2xvciUzRG5vbmUlM0JncmFkaWVudENvbG9yJTNEJTIzMDA3RkZGJTNCZm9udFNpemUlM0Q5JTNCZm9udENvbG9yJTNEJTIzRkZGRkZGJTNCYWxpZ24lM0RjZW50ZXIlM0IlMjIlMjBwYXJlbnQlM0QlMjIxJTIyJTIwdmVydGV4JTNEJTIyMSUyMiUzRSUzQ214R2VvbWV0cnklMjB4JTNEJTIyMjIwJTIyJTIweSUzRCUyMjEzOSUyMiUyMHdpZHRoJTNEJTIyMTYwJTIyJTIwaGVpZ2h0JTNEJTIyNzclMjIlMjBhcyUzRCUyMmdlb21ldHJ5JTIyJTJGJTNFJTNDJTJGbXhDZWxsJTNFJTNDbXhDZWxsJTIwaWQlM0QlMjIyYTBmOTNiNWM3M2VmOGU3LTE5JTIyJTIwdmFsdWUlM0QlMjIlMjZsdCUzQmgxJTI2Z3QlM0JEZWZpbmUlMjBhJTIwd2luZG93JTI2bHQlM0IlMkZoMSUyNmd0JTNCJTI2bHQlM0JwJTI2Z3QlM0JDYWxjdWxhdGUlMjBlbnRyb3B5JTIwb2YlMjBlYWNoJTIwc2lnbmFsJTIwYWxvbmd3aXRoJTIwaXRzJTIwcHJvcGVydHkuJTI2bHQlM0IlMkZwJTI2Z3QlM0IlMjIlMjBzdHlsZSUzRCUyMnRleHQlM0JodG1sJTNEMSUzQnNwYWNpbmclM0Q1JTNCc3BhY2luZ1RvcCUzRC0yMCUzQndoaXRlU3BhY2UlM0R3cmFwJTNCb3ZlcmZsb3clM0RoaWRkZW4lM0JzdHJva2VDb2xvciUzRG5vbmUlM0JzdHJva2VXaWR0aCUzRDQlM0JmaWxsQ29sb3IlM0Rub25lJTNCZ3JhZGllbnRDb2xvciUzRCUyMzAwN0ZGRiUzQmZvbnRTaXplJTNEOSUzQmZvbnRDb2xvciUzRCUyM0ZGRkZGRiUzQmFsaWduJTNEY2VudGVyJTNCJTIyJTIwcGFyZW50JTNEJTIyMSUyMiUyMHZlcnRleCUzRCUyMjElMjIlM0UlM0NteEdlb21ldHJ5JTIweCUzRCUyMjQwMCUyMiUyMHklM0QlMjIyNTQlMjIlMjB3aWR0aCUzRCUyMjE2MCUyMiUyMGhlaWdodCUzRCUyMjc3JTIyJTIwYXMlM0QlMjJnZW9tZXRyeSUyMiUyRiUzRSUzQyUyRm14Q2VsbCUzRSUzQ214Q2VsbCUyMGlkJTNEJTIyMmEwZjkzYjVjNzNlZjhlNy0yMCUyMiUyMHZhbHVlJTNEJTIyJTI2bHQlM0JoMSUyNmd0JTNCRGVmaW5lJTIwQ2xhc3NlcyUyNmx0JTNCJTJGaDElMjZndCUzQiUyNmx0JTNCcCUyNmd0JTNCdGFrZSUyMGFuJTIwYXBwcm9wcmlhdGUlMjBudW1iZXIlMjBhcyUyMHBlciUyMHRlc3RjYXNlcyUyMGRlZmluZWQuJTI2bHQlM0IlMkZwJTI2Z3QlM0IlMjIlMjBzdHlsZSUzRCUyMnRleHQlM0JodG1sJTNEMSUzQnNwYWNpbmclM0Q1JTNCc3BhY2luZ1RvcCUzRC0yMCUzQndoaXRlU3BhY2UlM0R3cmFwJTNCb3ZlcmZsb3clM0RoaWRkZW4lM0JzdHJva2VDb2xvciUzRG5vbmUlM0JzdHJva2VXaWR0aCUzRDQlM0JmaWxsQ29sb3IlM0Rub25lJTNCZ3JhZGllbnRDb2xvciUzRCUyMzAwN0ZGRiUzQmZvbnRTaXplJTNEOSUzQmZvbnRDb2xvciUzRCUyM0ZGRkZGRiUzQmFsaWduJTNEY2VudGVyJTNCJTIyJTIwcGFyZW50JTNEJTIyMSUyMiUyMHZlcnRleCUzRCUyMjElMjIlM0UlM0NteEdlb21ldHJ5JTIweCUzRCUyMjIyMCUyMiUyMHklM0QlMjIzNjQlMjIlMjB3aWR0aCUzRCUyMjE2MCUyMiUyMGhlaWdodCUzRCUyMjc3JTIyJTIwYXMlM0QlMjJnZW9tZXRyeSUyMiUyRiUzRSUzQyUyRm14Q2VsbCUzRSUzQ214Q2VsbCUyMGlkJTNEJTIyMmEwZjkzYjVjNzNlZjhlNy0yMSUyMiUyMHZhbHVlJTNEJTIyJTI2bHQlM0JoMSUyNmd0JTNCQXBwbHklMjBLLW1lYW5zJTIwY2x1c3RlcmluZyUyMEFsZ29yaXRobSUyNmx0JTNCJTJGaDElMjZndCUzQiUyNmx0JTNCcCUyNmd0JTNCTG9yZW0lMjBpcHN1bSUyMGRvbG9yJTIwc2l0JTIwYW1ldCUyQyUyMGNvbnNlY3RldHVyJTIwYWRpcGlzaWNpbmclMjBlbGl0JTJDJTIwc2VkJTIwZG8lMjBlaXVzbW9kJTIwdGVtcG9yJTIwaW5jaWRpZHVudCUyMHV0JTIwbGFib3JlJTIwZXQlMjBkb2xvcmUlMjBtYWduYSUyMGFsaXF1YS4lMjZsdCUzQiUyRnAlMjZndCUzQiUyMiUyMHN0eWxlJTNEJTIydGV4dCUzQmh0bWwlM0QxJTNCc3BhY2luZyUzRDUlM0JzcGFjaW5nVG9wJTNELTIwJTNCd2hpdGVTcGFjZSUzRHdyYXAlM0JvdmVyZmxvdyUzRGhpZGRlbiUzQnN0cm9rZUNvbG9yJTNEbm9uZSUzQnN0cm9rZVdpZHRoJTNENCUzQmZpbGxDb2xvciUzRG5vbmUlM0JncmFkaWVudENvbG9yJTNEJTIzMDA3RkZGJTNCZm9udFNpemUlM0Q5JTNCZm9udENvbG9yJTNEJTIzRkZGRkZGJTNCYWxpZ24lM0RjZW50ZXIlM0IlMjIlMjBwYXJlbnQlM0QlMjIxJTIyJTIwdmVydGV4JTNEJTIyMSUyMiUzRSUzQ214R2VvbWV0cnklMjB4JTNEJTIyMzkwJTIyJTIweSUzRCUyMjQ3OSUyMiUyMHdpZHRoJTNEJTIyMTYwJTIyJTIwaGVpZ2h0JTNEJTIyNzclMjIlMjBhcyUzRCUyMmdlb21ldHJ5JTIyJTJGJTNFJTNDJTJGbXhDZWxsJTNFJTNDbXhDZWxsJTIwaWQlM0QlMjIyYTBmOTNiNWM3M2VmOGU3LTIyJTIyJTIwdmFsdWUlM0QlMjIlMjZsdCUzQmgxJTI2Z3QlM0JDaGVjayUyMGZvciUyMHRoZSUyMFNpbGhvdXR0ZSUyMHNjb3JlJTI2bHQlM0IlMkZoMSUyNmd0JTNCJTI2bHQlM0JwJTI2Z3QlM0JDYWxjdWxhdGUlMjB3aXRoaW4lMjBjbGFzcyUyMHZhcmlhbmNlJTIwYW5kJTIwYmV0d2VlbiUyMGNsYXNzJTIwdmFyaWFuY2UlMjB0byUyMHF1YW50aWZ5JTIwY2x1c3RlcmluZyUyNmFtcCUzQm5ic3AlM0IlMjZsdCUzQiUyRnAlMjZndCUzQiUyMiUyMHN0eWxlJTNEJTIydGV4dCUzQmh0bWwlM0QxJTNCc3BhY2luZyUzRDUlM0JzcGFjaW5nVG9wJTNELTIwJTNCd2hpdGVTcGFjZSUzRHdyYXAlM0JvdmVyZmxvdyUzRGhpZGRlbiUzQnN0cm9rZUNvbG9yJTNEbm9uZSUzQnN0cm9rZVdpZHRoJTNENCUzQmZpbGxDb2xvciUzRG5vbmUlM0JncmFkaWVudENvbG9yJTNEJTIzMDA3RkZGJTNCZm9udFNpemUlM0Q5JTNCZm9udENvbG9yJTNEJTIzRkZGRkZGJTNCYWxpZ24lM0RjZW50ZXIlM0IlMjIlMjBwYXJlbnQlM0QlMjIxJTIyJTIwdmVydGV4JTNEJTIyMSUyMiUzRSUzQ214R2VvbWV0cnklMjB4JTNEJTIyMjIwJTIyJTIweSUzRCUyMjU5NCUyMiUyMHdpZHRoJTNEJTIyMTYwJTIyJTIwaGVpZ2h0JTNEJTIyMTA2JTIyJTIwYXMlM0QlMjJnZW9tZXRyeSUyMiUyRiUzRSUzQyUyRm14Q2VsbCUzRSUzQ214Q2VsbCUyMGlkJTNEJTIyMmEwZjkzYjVjNzNlZjhlNy0yMyUyMiUyMHZhbHVlJTNEJTIyJTI2bHQlM0JoMSUyNmd0JTNCVXBkYXRlJTIwbnVtYmVyJTIwb2YlMjBjbGFzc2VzJTI2bHQlM0IlMkZoMSUyNmd0JTNCJTIyJTIwc3R5bGUlM0QlMjJ0ZXh0JTNCaHRtbCUzRDElM0JzcGFjaW5nJTNENSUzQnNwYWNpbmdUb3AlM0QtMjAlM0J3aGl0ZVNwYWNlJTNEd3JhcCUzQm92ZXJmbG93JTNEaGlkZGVuJTNCc3Ryb2tlQ29sb3IlM0Rub25lJTNCc3Ryb2tlV2lkdGglM0Q0JTNCZmlsbENvbG9yJTNEbm9uZSUzQmdyYWRpZW50Q29sb3IlM0QlMjMwMDdGRkYlM0Jmb250U2l6ZSUzRDklM0Jmb250Q29sb3IlM0QlMjNGRkZGRkYlM0JhbGlnbiUzRGNlbnRlciUzQiUyMiUyMHBhcmVudCUzRCUyMjElMjIlMjB2ZXJ0ZXglM0QlMjIxJTIyJTNFJTNDbXhHZW9tZXRyeSUyMHglM0QlMjIzOTAlMjIlMjB5JTNEJTIyNzA5JTIyJTIwd2lkdGglM0QlMjIxNjAlMjIlMjBoZWlnaHQlM0QlMjI3NyUyMiUyMGFzJTNEJTIyZ2VvbWV0cnklMjIlMkYlM0UlM0MlMkZteENlbGwlM0UlM0NteENlbGwlMjBpZCUzRCUyMjJhMGY5M2I1YzczZWY4ZTctMjQlMjIlMjB2YWx1ZSUzRCUyMiUyNmx0JTNCaDElMjZndCUzQiUyNmx0JTNCc3BhbiUyMHN0eWxlJTNEJTI2cXVvdCUzQmJhY2tncm91bmQtY29sb3IlM0ElMjB0cmFuc3BhcmVudCUzQiUyMGNvbG9yJTNBJTIwbGlnaHQtZGFyayhyZ2IoMjU1JTJDJTIwMjU1JTJDJTIwMjU1KSUyQyUyMHJnYigxOCUyQyUyMDE4JTJDJTIwMTgpKSUzQiUyNnF1b3QlM0IlMjZndCUzQkxlYmVsJTIwZWFjaCUyMGNsYXNzJTIwd2l0aCUyMGElMjB0ZXN0Y2FzZSUyNmx0JTNCJTJGc3BhbiUyNmd0JTNCJTI2bHQlM0IlMkZoMSUyNmd0JTNCJTIyJTIwc3R5bGUlM0QlMjJ0ZXh0JTNCaHRtbCUzRDElM0JzcGFjaW5nJTNENSUzQnNwYWNpbmdUb3AlM0QtMjAlM0J3aGl0ZVNwYWNlJTNEd3JhcCUzQm92ZXJmbG93JTNEaGlkZGVuJTNCc3Ryb2tlQ29sb3IlM0Rub25lJTNCc3Ryb2tlV2lkdGglM0Q0JTNCZmlsbENvbG9yJTNEbm9uZSUzQmdyYWRpZW50Q29sb3IlM0QlMjMwMDdGRkYlM0Jmb250U2l6ZSUzRDklM0Jmb250Q29sb3IlM0QlMjNGRkZGRkYlM0JhbGlnbiUzRGNlbnRlciUzQiUyMiUyMHBhcmVudCUzRCUyMjElMjIlMjB2ZXJ0ZXglM0QlMjIxJTIyJTNFJTNDbXhHZW9tZXRyeSUyMHglM0QlMjIyMjAlMjIlMjB5JTNEJTIyODM0JTIyJTIwd2lkdGglM0QlMjIxNjAlMjIlMjBoZWlnaHQlM0QlMjI3NyUyMiUyMGFzJTNEJTIyZ2VvbWV0cnklMjIlMkYlM0UlM0MlMkZteENlbGwlM0UlM0NteENlbGwlMjBpZCUzRCUyMjJhMGY5M2I1YzczZWY4ZTctMjUlMjIlMjB2YWx1ZSUzRCUyMiUyNmx0JTNCaDElMjZndCUzQlJlcG9ydCUyMHRoZSUyMGNvdmVyYWdlJTIwYW5kJTIwZmluZCUyMG91dCUyMGNvdmVyYWdlJTIwR0FQJTI2bHQlM0IlMkZoMSUyNmd0JTNCJTI2bHQlM0JwJTI2Z3QlM0JMb3JlbSUyMGlwc3VtJTIwZG9sb3IlMjBzaXQlMjBhbWV0JTJDJTIwY29uc2VjdGV0dXIlMjBhZGlwaXNpY2luZyUyMGVsaXQlMkMlMjBzZWQlMjBkbyUyMGVpdXNtb2QlMjB0ZW1wb3IlMjBpbmNpZGlkdW50JTIwdXQlMjBsYWJvcmUlMjBldCUyMGRvbG9yZSUyMG1hZ25hJTIwYWxpcXVhLiUyNmx0JTNCJTJGcCUyNmd0JTNCJTIyJTIwc3R5bGUlM0QlMjJ0ZXh0JTNCaHRtbCUzRDElM0JzcGFjaW5nJTNENSUzQnNwYWNpbmdUb3AlM0QtMjAlM0J3aGl0ZVNwYWNlJTNEd3JhcCUzQm92ZXJmbG93JTNEaGlkZGVuJTNCc3Ryb2tlQ29sb3IlM0Rub25lJTNCc3Ryb2tlV2lkdGglM0Q0JTNCZmlsbENvbG9yJTNEbm9uZSUzQmdyYWRpZW50Q29sb3IlM0QlMjMwMDdGRkYlM0Jmb250U2l6ZSUzRDklM0Jmb250Q29sb3IlM0QlMjNGRkZGRkYlM0JhbGlnbiUzRGNlbnRlciUzQiUyMiUyMHBhcmVudCUzRCUyMjElMjIlMjB2ZXJ0ZXglM0QlMjIxJTIyJTNFJTNDbXhHZW9tZXRyeSUyMHglM0QlMjIzOTAlMjIlMjB5JTNEJTIyOTUwJTIyJTIwd2lkdGglM0QlMjIxNjAlMjIlMjBoZWlnaHQlM0QlMjI5MCUyMiUyMGFzJTNEJTIyZ2VvbWV0cnklMjIlMkYlM0UlM0MlMkZteENlbGwlM0UlM0MlMkZyb290JTNFJTNDJTJGbXhHcmFwaE1vZGVsJTNF0Tov9gAAIABJREFUeF7s3Qu0ZFV5J/Cvqu6juxEkSJRXX0Tji5goqIiPUUTUKBklEpeOk5i4JnHJBFSU4GPEuKLxhQRofDAax4wmROMjiElQZFBiRAUFMYoovmiapoEALW33fdatWXXpwqpL1a1T957TVbvqd9diNdCndn37932JyN+9Tyn8ECBAgAABAgQIECBAgAABAgQIECBAgAABAgQIEGgSKNEgQIAAAQIECBAgQIAAAQIECBAgQIAAAQIECBAg0CwgQDIP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kJ/DZZxxZG+SiX/jlq/13rUFukNoIECBAgAABAgQIEOgq4L/UdCXyAAECBAgQIECAAAECgyYgQBq0jqiHAAECBAgQIECAAIFhExAgDVtH7YcAAQIECBAgQIDACAgIkEagybZIgAABAgQIECBAgEBfBQRIfeX35QQIECBAgAABAgQIrEZAgLQaNZ8hQIAAAQIECBAgQIBAdgEBUnYrTxIgQIAAAQIECBAgMCACAqQBaYQyCBAgQIAAAQIECBAYWgEB0tC21sYIECBAgAABAgQIDK+AAGl4e2tnBAgQIECAAAECBAgMhoAAaTD6oAoCBAgQIECAAAECBHoQECD1gOVRAgQIECBAgAABAgQIrEJAgLQKNB8hQIAAAQIECBAgQKC/AgKk/vr7dgIECBAgQIAAAQIEhl9AgDT8PbZDAgQIECBAgAABAkMnIEAaupbaEAECBAgQIECAAAECAyYgQBqwhiiHAAECBAgQIECAAIHuAgKk7kaeIECAAAECBAgQIECAwFoEBEhr0fNZAgQIECBAgAABAgT6IiBA6gu7LyVAgAABAgQIECBAYIQEBEgj1GxbJUCAAAECBAgQIDAsAgKkYemkfRAgQIAAAQIECBAgMKgCAqRB7Yy6CBAgQIAAAQIECBDoKCBAMhwECBAgQIAAAQIECBAoVkCAVKyv1QkQIECAAAECBAgQKEBAgFQAqiUJECBAgAABAgQIECDQJCBAMg4ECBAgQIAAAQIECCQnIEBKrmUKJkCAAAECBAgQIEAgMQEBUmINUy4BAgQIECBAgAABAhECJFNAgAABAgQIECBAgACBYgUESMX6Wp0AAQIECBAgQIAAgQIEBEgFoFqSAAECBAgQIECAAAECTQICJONA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XcXFsgAAAgAElEQVQ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c3Pp6V5ytlQkQIECAAAECBAZc4DPPOHJxkEs88ctXlwe5vja11RKrV7kECBAgQIAAAQIECBQsIIQoGDjH5fUqR0xLESBAgAABAgQIpC0gQCq8fwKlwol9AQECBAgQIECAAIHBFhBKDF5/9GTweqIiAgQIECBAgACBARMQIPWtIYKlvtH7YgIECBAgQIAAAQJ7VkBYsWe9V/q2tfZirZ8fHAmVECBAgAABAgQIEOgi8JljjqwOMtKJX7m6Msj1RcRag6C1fn7AeZRHgAABAgQIECBAgIDQYc/PwFrM1/LZPb9T30iAAAECBAgQIECgIAEBUkGw9yy7lnBoLZ8tdFMWJ0CAAAECBAgQIECgNwGBRG9ea306i3eWZ5bXsZrPrHUvPk+AAAECBAgQIECgbwKfPuaIhb59eYYv/v2vXDOW4bF+P7KasCfLZ7I80++9+34CBAgQIECAAAECBLoICB6KH5Esxnk909hNlvWK37lvIECAAAECBAgQIFCQwKeOOWK+oKVzWfZFX7lmPJeF8l2kl2Any7N5PZPvLq1GgAABAgQIECBAgEAuAoKGXBjbLtLN9j6/v/W9B25cNzHx6Fpt8VGVUvkhpahNRSkOLEU8ICLuX4rYUCvFeNSi29rF7crKBAgQIECAAAECBAgMpkApaqVazNcidtVqtbujVPrPqMUt1VrcVK0t/rS6WL5++87Z7z3yjFtv6rKBTsHQSoFRtzCp2+8PpqmqCBAgQIAAAQIECIywgCAi/+Z3M73397e+d+qI9RO1Y0oRTy2XSkdFxEH5l2NFAgQIECBAgAABAgQI/EqgVotbFmu1Kxdqta/dPV36ykPfeNN3lvm0C3vW8vealxckGUYCBAgQIECAAAECiQh0CzsS2cZAlNnNcun379i08bhKlE8ol2rPi4hDB6JyRRAgQIAAAQIECBAgMLICtVptc7VW+ted84sXbTxty//bDbE86FnrXy/3FSSN7MTZOAECBAgQIECAQCoC3UKPVPbRzzpXMlz6va1nH/qIDeXay8rl+G9Co362yncTIECAAAECBAgQILCSQD1Mmq+WPrF1x+Lf/fZbtvyw6dnmwGelMCnrSaXG0oIkI0mAAAECBAgQIEBgQAUESGtrzIrh0T2njeKkcql0wtq+xqcJECBAgAABAgQIECCwZwUWqrWL7ppZ/NBD33Dzpbu/uVOI1Pj7WUOm5RsRIu3Z1vo2AgQIECBAgAABApkEBEiZmNo+1MmudOemQ59bjtrryqV4xuqX90kCBAgQIECAAAECBAj0X6Baq31l+3Sce9jrb/pCRKwUFq0lSBIi9b/VKiBAgAABAgQIECDQIiBA6n0gOpptO+vgJ64fr7y5VIrje1/WJwgQIECAAAECBAgQIDC4AgvV2sW33L3wzt98yy1X7a5yeWDU6a/rj690Oql504KkwR0BlREgQIAAAQIECIyYgAApe8M7Wl172oM2TE1NvqNSildlX86TBAgQIECAAAECBAgQSE9gZqH2/g984RdveesX755ediKpW6AkSEqv3SomQIAAAQIECBAYYQEBUrbmd7yubvs5UyeWK3FmRByabSlPESBAgAABAgQIECBAIG2BWq22+a6dtTc9+I1b/ml3iNQuPFrriSSnkdIeE9UTIECAAAECBAgkLiBA6t7AzuHRpkPfVy7VTuq+hCcIECBAgAABAgQIECAwfALT8/HhB71286ltQqTm8KjXk0nNUEKk4RsbOyJAgAABAgQIEEhEQIC0cqPa+mx979SRe6+L/12rxeMS6bMyCRAgQIAAAQIECBAgUIhAdTG+c/22hZOf9M6t3+kQJGUJk+q1dQqLhEiFdM6iBAgQIECAAAECBFYRkEBbEmgXHpXuPPeQl4yXyx+tRUxwIkCAAAECBAgQIECAAIGl//I0d9uOhVc+9E1bP9UUItWDn+Xh0WpPIwmRDBoBAgQIECBAgACBPSzgBFJ78Lbh0fZzpk4vV+Kde7hHvo4AAQIECBAgQIAAAQJJCOyYXvyLg0/fcnabEKmXMKm+13aBkRApiSlQJAECBAgQIECAwLAICJDu28n24dGmje8pl0qvG5bG2wcBAgQIECBAgAABAgSKENg5u3jegadtefMKIVIjTFrpajshUhHNsSYBAgQIECBAgACBHgQESK1YHcKjQ99XLtVO6sHVowQIECBAgAABAgQIEBhZgV/O1T5y0Otuqv8P8Bph0WKHQKkRFGW52q7h6STSyE6WjRMgQIAAAQIECOxJAQHSr7SXWyz99fZNwqM9OZC+iwABAgQIECBAgACB4RDYHSKdFhGdwqP6328OkDqFSI1nmmGESMMxJnZBgAABAgQIECAwwAICpHua0yE8cm3dAM+u0ggQIECAAAECBAgQGHCBHTOL7zv4z7e8pSlE6hQmtbvWbnlwtDw0EiINeP+VR4AAAQIECBAgkLaAAOm+4dFSoLT9nKnTy5V4Z9rtVT0BAgQIECBAgAABAgT6K3DHjsW/POxNW87ZfYVdc4C0UpjUHB4tP5nUvCEhUn/b69sJECBAgAABAgSGWGDUA6S27zy689xDXjJWLv/9EPfd1ggQIECAAAECBAgQILDHBDbfOf+KR//FLZ/pcBKpXZDUCJBWutauUb8QaY910hcRIECAAAECBAiMksAoB0htw6Ot7506Yu/JuKIWMTFKg2CvBAgQIECAAAECBAgQKFBg/t9umHvO727adu2yk0grnUgSIhXYEEsTIECAAAECBAgQ6CYwqgFS2/CojvWL86auKkUc2Q3O7xMgQIAAAQIECBAgQIBAdoGFxdq1+736pmftPoVUD44a4VG3a+0aQVK7X5sLcBIpezs8SYAAAQIECBAgQKCrgADpHqIlh+2bDn1fuVQ7qauaBwgQIECAAAECBAgQIECgZ4Ht07W/nTr9ptObQqR66LM8SMpypV39u5cHRgKknjviAwQIECBAgAABAgQ6C4xigNT29NH2c6ZOLFfiHw0LAQIECBAgQIAAAQIECBQn8ONbF/7kyLdvvWhZcLSaEKldYCREKq51ViZAgAABAgQIEBgxAQFSROna0x60/rBDJ78fEYeOWP9tlwABAgQIECBAgAABAntUoLpY2/Lfz7/9qf/6g5ldTe9DanelXbuTSI2AaPmvjT0IkPZoN30ZAQIECBAgQIDAMAuMWoC0fL9Lf33XpqmzK6V41TA32t4IECBAgAABAgQIECAwKAJ37lr8mwe/fssZy96H1AiRur0TSYg0KI1UBwECBAgQIECAwFALjFKA1DY82nbWwUdtmKh8fai7bHMECBAgQIAAAQIECBAYMIHLrp8+/oT33351lxCp0ymkeojUfNrI+5AGrL/KIUCAAAECBAgQSF9gVAKktu89qrfvF5umLiqV4vj0W2kHBAgQIECAAAECBAgQSEdg12zt0gNOu+mPdgdI1aYgqR4GdTuNVN9oc4jkfUjptF6lBAgQIECAAAECiQiMaoC0tO/bz5l63mQlPp9Ir5RJgAABAgQIECBAgACBoRL41ua5Pzr2zG2XRkRzgLQ8PGqcQmp3GqkRJDX/2jDyPqShmhabIUCAAAECBAgQ2NMCoxAgdTp9VNq+aepL5VI8Y0+j+z4CBAgQIECAAAECBAgQiNg1t3jFAa/b8uI2p5CaQ6SVAqTm9yE5hWSoCBAgQIAAAQIECOQoMIoB0tKebz1n47PWV0pfyNHSUgQIECBAgAABAgQIECDQo8C//2TmD553zm2XLzuFtPxEUuNau8a1dY1Qqf5tK11l5xRSj/3wOAECBAgQIECAAIGGwLAHSMv31/jr0vZNGz9dLpVOMAoECBAgQIAAAQIECBAg0D+BHTOLXzz4z7e8oilA6nSdnavs+tcm30yAAAECBAgQIDCCAiMZIN343qlH/tpkfH8E+23LBAgQIECAAAECBAgQGDiBj1yx85mn/sMdNyy7yq5dkLT8JFLj9JFTSAPXVQURIECAAAECBAikLjDMAVLn00fnTr29XI43pN489RMgQIAAAQIECBAgQGAYBLZur37wkWfc/O4VTiHVw6RGeNTpJFKdovmdSM00rrIbhkGxBwIECBAgQIAAgT0qMCoBUvM+S3efN/WTiDh0j0r7MgIECBAgQIAAAQIECBBoK7BQrd2832tu+i9tAqRO19mtdBKp8R3NoZEAyewRIECAAAECBAgQ6FFgWAOkjqePbj1n43HrK6Uv9OjkcQIECBAgkIRA5ZAnx/pnnR2lvQ4ooN5a1OanI2q1qM3cEbXpO2LxP38QC5v/LRZ+cnEB32dJAgQIEBglgUuvn/7jF77/9st7DJGWB0l1MqeQRmlw7JUAAQIECBAgQKAwgZELkO48d+p9Y+V4ZWGiFiZAgAABAn0UKDZA6ryx2vzOWNx2Tcxd86FY2Fz/d39+GgKlib1i4ujTY+zgJ8XMV98a1S1XwCFAgACBNgK37lj8+4e9actblgVIjRNIvb4PqTlIanybU0gmjwABAgQIECBAgEAPAqMQIDX2uPSr6+t6mA6PEiBAgEByAv0KkO6FWlyI6rZvx9y33i9Iiojxw18cE4/7syjffypqO2+N6S+dKkBK7v+qFEyAwJ4SmK/Wtj7gNTc9fXeAVA+MlodHy0Ok5tNHjfciLT995Bq7PdVA30OAAAECBAgQIDB0AsMYIHW8vm7zuzcese+G0lVD10UbIkCAAAECuwX6HiDtrqM2tyPmf/CPMfvVvxzJ3lQOOCImn3haVA4+OqI8tmRQ27lNgDSS02DTBAj0IvCxr+884eQL7vjeKkOkeljU/MfS//td9v1OIfXSEM8SIECAAAECBAiMtMCwBUgdw6N6l+84d+Op4+XSmSPdcZsnQIAAgaEWGJQA6Z7EpBoLN14eM5ecHLW5nUPt3thc47q68UeeGKWJvVv2LEAaiRGwSQIE1ijww1vn3v2Et2/7mxWusct6lV1zeCREWmNffJwAAQIECBAgQGA0BUYpQCrdde7GT1fKpReMZqvtmgABAgRGQWCgAqR7UqSo3vS1mL74FUMfIjVfVxdx33/EEiCNwv8F2iMBAmsVuGtn9dJD33Dzn3U4gdTtfUjLTyAtv86uUZ5TSGttlM8TIECAAAECBAiMhMAwB0gt7z6KiNIvNk1tLpXiwJHorE0SIECAwEgKDF6AdM9JpPkfXhgzl752KHvS7rq6dhsVIA1l+22KAIGcBearcdsDXrP5aW1OILV7J1L9vUeNP5rfh9QIku75XzLc8+NdSDn3ynIECBAgQIAAAQLDLzAqAVLp+rc9aONB+07+dPhbaocECBAgMMoCAxkg1RtSnY25az4cs98Yvptk1x37nqifPur2I0DqJuT3CRAgcI/AWz535zPOufSXW5edQmo+fdTuGrt6kNTuBJIAyWARIECAAAECBAgQWKXAyARIN5+18Xl7T5Q+t0onHyNAgAABAkkIDGyAVP+3ejPbY+byM2LhhouSsMxapAApq5TnCBAgkE3gkutmTvr9D9725aYAqR4ONU4grXSNXacQqf7FTiBl4/cUAQIECBAgQIAAgXsFhilAat7Lfa6vu/2cQ06drJTfo/cECBAgQGCYBXoJkBbvvCF2XnDcihylib2isvFpURpbH6X7HRiVBz0myg94RJT3PiSiPNYzZfWWb8X05182VO9DEiD1PAY+QIAAgRUFrrtl7syj37Ht/+y+nq45OGp3jV3zaSTX2JktAgQIECBAgAABAjkKDEuAtHwfzQHS0p/fee7UeWPleGWOdpYiQIAAAQIDJ5B3gNRpg+X9HhaTT3h1jD3k2RGVyewOCzMxe9W5MfftD2T/zIA/KUAa8AYpjwCB5ARu3l79xKPOuPltba6wWx4gtbvKrnGNXf00Uv2n3fuQGibNp5KSc1IwAQIECBAgQIAAgaIFRiVAKm0/d+rCcjmeVzSo9QkQIECAQD8F9lSA1Njj+CN+Lyaf9Pql00lZf6q3fTemL3zJ0JxCEiBl7bznCBAgkE1g+67Fy6dev+XPVhkgZb3GrhEuZSvKUwQIECBAgAABAgRGUGBkAqRfnDf1jVLEkSPYY1smQIAAgRES2NMBUp127NBjYt0z3pU5RKrN74zZK94V8//xsaHojABpKNpoEwQIDJDArrnadQe87qYXrxAgLX8PUrdr7BonjZafOHICaYD6rhQCBAgQIECAAIHBExjmAKnlGrtfbNr441KpNDV4LVARAQIECBDIT6AfAVK9+vFH/2FMPvn1UZrYO9NmFn5+WUz/88szPbvSQ/Wr9MYf9oKoHHL0Pe9lmtwnSmPrIkqV1o/VqlFbmImozkZt562xeNdPYuHnX46Fn1685pNQ/QyQBmH/a26iBQgQILBMYG6hdsv+p970nIwBUqdr7JpPItW/ofkqu8Y3CpBMHwECBAgQIECAAIEVBIYxQFr+/qP6X5fuPm/q1ojY1zQQIECAAIFhFuhXgFQ3XX/8R2LssGfW/2O3KzrcSmUAACAASURBVPHi3Vti5gv/M6q3Xdv12XYPjP/Wy2Li0X8Q5f1+475hUQ8r1hamo3rj5TF3zflR3XZN10/24tt1saYHqlu+FrsufGnmj/Rr/5kL9CABAgTWIFBdjB2/9urNT4mIegjUeO9Ru18bv9/8az0UynqNnQBpDX3yUQIECBAgQIAAgeEX6P5veNIwaN5H2wBpx3lTO2oRE2lsR5UECBAgQGB1Ar0EHIt33hA7LzhudV/U5lPjD39BTD79bVGavH/3NRdmYvbKs2Pu6vO7P9v0ROWAI2LyyW+MykFHZQqqsi5em9sR89d/Jua+8Z4VTyT14pv1u+vPZQ2Q+r3/XvbkWQIECKxBYH6fUzY/PkOAtPwqu3pw1AiP2oVI9ZKaQyMB0hqa5KMECBAgQIAAAQLDLzAyAdLd75uaiVqG/0n08PfcDgkQIEBgiAV6CTjyDpDqrBtO/GxUDnxcBuFazF/3qZi57M8zPHvPI/V3LU0e844o731w5s/09GCtGgs3Xh4zl5zcMUTqxbeX784SIA3C/nvZk2cJECCwaoFS1PY5efMRGQOk5SFS4wSSAGnVDfBBAgQIECBAgAABAvcIjEqAVL77vKkZTSdAgAABAsMu0EvAUUSANPmUN8fEY14eUR7rSl295dux6zMv7Ppc/YF6eLLuGe+K0v0OzPT8qh+qVWP+hxfGzKWvbbtEL7691NAtQBqU/feyJ88SIEBgLQL7nLIUIDWHQytdZZflPUiN00ZOIK2lMT5LgAABAgQIECAwUgLDECAt38PSO492d7H+a3n3O5AESCM12jZLgACB0RToJeAoIkAaf9SLYvK/vDVKE/fr2oCs70EqTewV6//rx6JyYP02oz3wU79e76pzY+7bH7jPl/Xi20ulKwVIg7T/XvbkWQIECKxFYJ9TNh/Z5f1HzYFS8zuQmq+xa34fUr2c+l8vv7bONXZraZTPEiBAgAABAgQIDLXAsAVIbd9/JEAa6hm2OQIECBBoEugl4CgiQKq/m2j9szdlOilUm74jZi47PRZ+dumKPZx86ptj4reznWrKaxiqW6+MXZ990UAESIO0/7x8rUOAAIFuArsDpEYw1O30UbsTSO2usHMKqRu83ydAgAABAgQIECDQJCBAMg4ECBAgQGCIBPodINUp93rppVHe72FdVWvzO2P2q2+N+ev+seOzlQOOiHXPPi/K+2zsul6eD9R2bovpL50a1S1XtCzbi28v9XQ6gTRo++9lT54lQIDAWgT2OWVz/YV6jeCoXZC00OaKu8bpo+WnkBonjwRIa2mKzxIgQIAAAQIECIycwKgESPV3IE2PXHdtmAABAgRGTqCXgKOIE0h18A0nfCIqhzypu311Puau/mDMfvOsjs9OPvkNMfHYP83wTqVa1H55Syz8/LKY//G/3Bv81N+ZNHbwk6Iy9bQYO/TpUVq3X/e66vcbze+Kua+/K+a++3/7GiAN2v4z4XmIAAECOQjsDpB6PYHUfBKp+fo6AVIOPbEEAQIECBAgQIDA6AmkHiC1e/9RvYuN9yA1fhUgjd5s2zEBAgRGUmAwAqQLonLIU7r7Ly7E3LUfjdmvvb3ts/V3/2z4vU9F+dd/s8tatVjY/NWY+cIroza3s+Oz9TBp/XF/vTvc6vKPQPVw65rzY/Yb7+26j3XHvifGD39x1+c6nWrq9MFU9t914x4gQIDAKgSWBUgrnUBqhEbNvzbCo3bX2NWr8R6kVfTERwgQIECAAAECBEZPQIA0ej23YwIECBAYYoFBCJDWP//jMTb1tEzK89d9cuk9SO1+xn7j+Fh3zDuitG7fFddavOMHMf3FU6J+oqrbz9ihx8S6Z54VpQ37d3s0Vqqt+cNFBUip7L8rpAcIECCwCoF9Ttn8+DZX1HV7F9LyK+wESKuw9xECBAgQIECAAAECDYFRCJDK9RNJrrAz9AQIECAwCgKDECBlDVTq/VgppJl8yptj4jEvX/n6uoWZmL3q3Jj79gcytzfrFXsLN3w+pr94ctd1s+631xNIqey/K5AHCBAgsAqB3QFS4+RR8wmkxruPlodJzc82vwNpeYhUr8YJpFX0xEcIECBAgAABAgRGT0CANHo9t2MCBAgQGGKBYQqQ6m2q76e81wFRfuBvRXnDr0dp38OiNL4hSvU/L4/H4o6tMf0v/yMWt/80c1ezBj7VLV+LXRe+tOu6WdfrNUBKZf9dgTxAgACBVQg0BUgrvQepESY1P9N8Cqnde5AESKvoh48QIECAAAECBAiMpsAwBkiNPd37/iMnkEZzuO2aAAECoygwbAFSET3MGvgMQoCUwv6LqNGaBAgQ2OeUzU9Y5RV2jXchNU4eNZ9AaoRHTiAZMQIECBAgQIAAAQIZBIY9QFq6vi4iynefN7Urg4dHCBAgQIBA0gICpO7tEyC9J8YPf3FXqKwBWteFPECAAIFVCOwOkFY6fdTufUiN00f132s+fdQIkQRIq+iFjxAgQIAAAQIECIyuwDAFSM0nj+odXQqOBEijO9x2ToAAgVEUGIQAaf3zPx5jU0/LxL/SO5AyLZDxodL9Dozxh78gxh7yO1He/5FRGlvf9ZNZA5SsgdRqrrDrWmTGB4rcf8YSPEaAAIGeBJYFSMuDpHbvQWr3DqTlp5AaAVLzr8v/vKc6PUyAAAECBAgQIEBgmAWGNUBqXF937zV2TiAN8xjbGwECBAg0BAYhQNpwwgVROeQpmZpSVIBUeeBjorLxqVE58HFR2f/wKO31wIhSJVNNjYdSDpD25P57QvUwAQIEMgp0CZDqJ4yaQ6RO70Bqvr6ufiKp8YcAKWMfPEaAAAECBAgQIDDaAgKk0e6/3RMgQIDAkAkMRoD0iagc8qTustX5mLv6gzH7zbO6P7vCE+X9HhZjhz0rKgc+Pup/Xt7wwIixdWtas/7hVAKkfu9/zdAWIECAQBuBpgBptdfYNa6zaw6OBEimjQABAgQIECBAgEAPAgKkHrA8SoAAAQIEBl1gEAKkvV566VKQ0/VnYSZmrzw75q4+v+ujzQ+UJvaKsYe/MMYf+jtR/vVHR2nd/XffWNvTMl0fHtQAadD23xXSAwQIEFiFgABpFWg+QoAAAQIECBAgQCBnAQFSzqCWI0CAAAEC/RTod4BUOeioWP/sTVF/5063n9rcjpj9yv+K+R99rtujS79fD6UmHn9KjD342ChN7J3pM2t5aNACpEHd/1qMfZYAAQKdBPY5ZfNR9cOgEdHLCaR270FyAsmYESBAgAABAgQIEFilgABplXA+RoAAAQIEBlGg3wHS+MNfEJPH/FWmgKf2y1ti+pJXRXXrlV0pJ48+LcZ/+48zrdt1sYwPDFKANMj7z8jpMQIECPQkIEDqicvDBAgQIECAAAECBAoRECAVwmpRAgQIECDQH4F+B0iTT3xdTBx5UkRlvCtA9fbvxa5PHt/1uXXHnRXjDz8hojzW9dk8HxiUAGnQ95+nubUIECDQEOgQINVPGC3sPplUP520/A8nkIwQAQIECBAgQIAAgRwFRiFAKtdfjHD3eVO7cnSzFAECBAgQGEiBfgdI63/3o0tXzGX5Wbjh8zH9xZNXfHTdsWfG+KNOjChVsiyZ6zMLP/tSTP/Ln3Rdc92x74nxw1/c9bnazm0x/aVTo7rliq7PNh5IYf+ZN+NBAgQI9CCwO0Bqvr6u8ee9BEj16+vqn1t+jV29kvrfa/w0/3kPVXqUAAECBAgQIECAwHALCJCGu792R4AAAQIjJtDPAKlywBGx7jnvj/LeB3dXX5iJ2SvPjrmrz+/47NjDnh/rnv62KK3bt/t6Kz2xMBO1mbti8a6fRPXW70Rp74Nj/BG/13XN+es+GTOXnd71uaICpFT23xXIAwQIEFiFgABpFWg+QoAAAQIECBAgQCBnAQFSzqCWI0CAAAEC/RToZ4A0+eQ3xMRj/zTTVXNZTuP0cprpHvNa1OZ2xuL2n8XiHddHddvVUb3lqli884aWlmQNfPodIKWy/37Ou+8mQGB4BZYFSM0nkerX1nU6hbT8CjsnkIZ3ROyMAAECBAgQIEBgDwgIkPYAsq8gQIAAAQJ7SqBfAVJ5v4fF+ud9OMr7HpZpqws/vyym//nlHZ8dO/SYWPfMs6K0Yf/u61XnY+HGy2L++xfEwo1f6fp87gHS098W44/+g4hS/dbczj9ZQrPGp1Paf1dwDxAgQGAVAl0CpE4hkgBpFdY+QoAAAQIECBAgQKCTgADJbBAgQIAAgSES6FeAtO64v47xR5yQ6V1FtfmdMXvFu2L+Pz7WUX7iCa+OycefHFGZWLk71dmYu+bDMfuNMzN3Me8AafKJr4uJI0+KqIyvWEMvAVJK+88M70ECBAj0ICBA6gHLowQIECBAgAABAgQKEhAgFQRrWQIECBAg0A+BPR0glSb2ismnvvWedwp1CVAaHou3fz92/dOLlq6b6/STNeRZvPNHsevTJ6y41vLvWH/838TYYc/q2p6sV9gVESCltP+ukB4gQIDAKgQESKtA8xECBAgQIECAAAECOQsIkHIGtRwBAgQIEOinwJ4MkMYf8cKYOOIVUd7/kRGR8R8pFmZi9qpzY+7bH1iRKWvIU739e7Hrk8dnJq8ccESse877o7z3wV0/088AKaX9d4X0AAECBFYhIEBaBZqPECBAgAABAgQIEMhZIOO/7cn5W/Nbrrn+xp/Xf23+o/5CgtLd503tyu9rrUSAAAECBAZToKgAqf6Oo8r+h0dp70OicuDjovKgx0Zp/X7Zg6PdXNVbvhXTn39Z1xND65//8RibelpX5Nr0HTHz5TfGwk+/2PXZ+mmp9c/9UFQ2PiVT3Qub/y2mL/rDrusWcQIppf13BfIAAQIEViEgQFoFmo8QIECAAAECBAgQyFlAgJQzqOUIECBAgEA/BXoJkPZ0nbWZ7TFz+RmxcMNFXb866xVu9YUW77g+Zr78hqhuu6bjumMPeU5MHvWaKO//qEzhUX2h6pavxa4LX9q11swB0sJ0zH39zJi79iNd10xp/1034wECBAisQkCAtAo0HyFAgAABAgQIECCQs4AAKWdQyxEgQIAAgX4KDGyAtLgQc9/9aMz++9sz8UwefVpMHPHKzO9Vqs3tiIWfXxYLP7l46Y/6z9iDj43KQU+MsQc/M8q/9pCIUiXTdzceyhogTRz5ypg86tSIsXVd16/98paY/fYHYv4/Phb1Xo0/9LlROfjoWNxxc0x//o/v/XxK+++6aQ8QIEBgFQICpFWg+QgBAgQIECBAgACBnAUESDmDWo4AAQIECPRTYDADpFpUb/paTF/8iq5X1zXsxn7j+Fh3zDuitG7fvnEu3nlD7LzguK7fP/7wF8TkMX8VpYm9uz7b6YH6Kaqd//Cce387pf2vetM+SIAAgRUEBEjGgwABAgQIECBAgED/BQRI/e+BCggQIECAQG4Cgxcg9R4eNTA2vPBTUTnoqNxsel2oflpo+pJXRXXrlSt+tF7j+mdvitL9Duz1K+59vl1Ylcr+V71pHyRAgIAAyQwQIECAAAECBAgQGGgBAdJAt0dxBAgQIECgN4GBCpBq1Vi48fKYueTkzCePmnc78ZiXx8TRp0dpfENvCN2erlWjtus/o7TXg1Z8sjb3y5j96ltj/gef6rZibDjxs1E58HFdn+v0QG3ntpj+0qlR3XLFvY+ktP9Vb9wHCRAg0EHACSSjQYAAAQIECBAgQKD/AgKk/vdABQQIECBAIDeBQQmQ6u8kmv/u38bsN967pr2tO+6vY/wRJ/T8/qKOX1oPtX56SSze+eOov7soKuOd66stxvz3/i5mLj+j6x4mn/yGmHjsn0aUx7o+2+6B2s7bYubS18bCTV9t+e1U9r+qTfsQAQIEVhAQIBkPAgQIECBAgAABAv0XECD1vwcqIECAAAECuQn0O0CqLUxH9cbLY+6a86O67Zo176s0sVesf+6HorLxKRGxxn9sqc7H/A8/EzOXvT6yvmOoevv3Ytcnj++6j/K+D4n1v/OBKO//qK7Ptg2Q5nbG7OVvjvkffrblt1PZ/6o27UMECBAQIJkBAgQIECBAgAABAgMtsMZ/E9P3vTXX3/jz+q/Nf5Trf333eVO7+l6tAggQIECAQMEC/QmQaktXwi38/LKY+86Ho/4+nzx/6iHKumPPjLGHPGf1J3x23R6zV54b89/7+FJp9TU3/P6FUd7v4SuWWpv9RcxefkbM/+hzXbc0dtizY93T/3J170JamInZK8+OuavPv8/3pLL/rkAeIECAQA8CTiD1gOVRAgQIECBAgAABAgUJCJAKgrUsAQIECBDoh0CxAVItavPTEUvvELo9aju2RvXW7yxdCVe97drCtzt++Itj4siTorzvgzOfRqpfpbfws0tj9uvvjtovb2mpsR5KjR/+oi5r1WL+RxfFzCWvyrS/ygFHxOQTT4vKwUf3FHbVZu6KuSvPibnv/m3H70lh/5mQPESAAIEMAgKkDEgeIUCAAAECBAgQIFCwgACpYGDLEyBAgAABAvkK1E8ijT/yxKXr4krr94/S+PpfhUCLC1GbuzsW7/pZLPzk4pi/7oKoze3Mt4AMq9UDpPHDXxKVg46K8voHRIyt+9Wn6jUuTEf9vUeLd/xgKYDLcsKpsUAK+89A5BECBAisKCBAMiAECBAgQIAAAQIE+i8gQOp/D1RAgAABAgQIECBAgAABAk0CAiTjQIAAAQIECBAgQKD/AgKk/vdABQQIECBAgAABAgQIECAgQDIDBAgQIECAAAECBAZKQIA0UO1QDAECBAgQIECAAAECBAg4gWQGCBAgQIAAAQIECPRfQIDU/x6ogAABAgQIECBAgAABAgSaBARIxoEAAQIECBAgQIBA/wUESP3vgQoIECBAgAABAgQIECBAQIBkBggQIECAAAECBAgMlIAAaaDaoRgCBAgQIECAAAECBAgQcALJDBAgQIAAAQIECBDov4AAqf89UAEBAgQIECBAgAABAgQINAkIkIwDAQIECBAgQIAAgf4LCJD63wMVECBAgAABAgQIECBAgIAAyQwQIECAAAECBAgQGCgBAdJAtUMxBAgQIECAAAECBAgQIOAEkhkgQIAAAQIECBAg0H8BAVL/e6ACAgQIECBAgAABAgQIEGgSECAZBwIECBAgQIAAAQL9FxAg9b8HKiBAgAABAgQIECBAgAABAZIZIECAAAECBAgQIDBQAgKkgWqHYggQIECAAAECBAgQIEDACSQzQIAAAQIECBAgQKD/AgKk/vdABQQIECBAgAABAgQIECDQJCBAMg4ECBAgQIAAAQIE+i8gQOp/D1RAgAABAgQIECBAgAABAgIkM0CAAAECBAgQIEBgoAQESAPVDsUQIECAAAECBAgQIECAgBNIZoAAAQIECBAgQIBA/wUESP3vgQoIECBAgAABAgQIECBAoElAgGQcCBAgQIAAAQIECPRfQIDU/x6ogAABAgQIECBAgAABAgQESGaAAAECBAgQIECAwEAJCJAGqh2KIUCAAAECBAgQIECAAAEnkMwAAQIECBAgQIAAgf4LCJD63wMVECBAgAABAgQIECBAgECTgADJOBAgQIAAAQIECBDov4AAqf89UAEBAgQIECBAgAABAgQICJDMAAECBAgQIECAAIGBEhAgDVQ7FEOAAAECBAgQIECAAAECTiCZAQIECBAgQIAAAQL9FxAg9b8HKiBAgAABAgQIECBAgACBJgEBknEgQIAAAQIECBAg0H8BAVL/e6ACAgQIECBAgAABAgQIEBAgmQECBAgQIECAAAECAyUgQBqodiiGAAECBAgQIECAAAECBJxAMgMECBAgQIAAAQIE+i8gQOp/D1RAgAABAgQIECBAgAABAk0CAiTjQIAAAQIECBAgQKD/AgKk/vdABQQIECBAgAABAgQIECAgQDIDBAgQIECAAAECBAZKQIA0UO1QDAECBAgQIECAAAECBAg4gWQGCBAgQIAAAQIECPRfQIDU/x6ogAABAgQIECBAgAABAgSaBARIxoEAAQIECBAgQIBA/wUESP3vgQoIECBAgAABAgQIECBAQIBkBggQIECAAAECBAgMlIAAaaDaoRgCBAgQIECAAAECBAgQcALJDBAgQIAAAQIECBDov4AAqf89UAEBAgQIECBAgAABAgQINAkIkIwDAQIECBAgQIAAgf4LCJD63wMVECBAgAABAgQIECBAgIAAyQwQIECAAAECBAgQGCgBAdJAtUMxBAgQIECAAAECBAgQIOAEkhkgQIAAAQIECBAg0H8BAVL/e6ACAgQIECBAgAABAgQIEGgSECAZBwIECBAgQIAAAQL9FxAg9b8HKiBAgAABAgQIECBAgAABAZIZIECAAAECBAgQIDBQAgKkgWqHYggQGESByiFPjvXPOjtKex1QQHm1qM1PR9RqEbEYtV23R21+VyzeeUNUb/r3WPjpxVGb21nA91qSAAECBNYqkPk/H6rzMXf1B2P2m2et9St9nsDICDiBNDKttlECBAgQIECAAIEBFhAgDXBzlEaAwGAIZP4XhAWUW1uYjurN31z6F4/Vm79RwDdYkgABAgRWK5D5Px8ESKsl9rkRFhAgjXDzbZ0AAQIECBAgQGBgBP4/e3cC71ZV6Hv8n/mcFijz3DLPQ5mhQC1DmUQQ4eLAU7xch6cCKqIMCld8ICKKXGSQj3gf1+HiUwQRLkIBkQplkoJU5qGFUsZCgZaezNnvs3aa0yQnyV47yUl2kl8+n34onj2s9V1r7+D6n7UWAVJgmoKCIIBAUAWsBwjHswL5tLLP/lHp+/4PM5LG05lrI4AAAj4ErL8fCJB8qHIoAkUBAiR6AgIIIIAAAggggAAC3RcgQOp+G1ACBBAIuID1AOG418NR/s3HlfrLN90l7vgggAACCHRXwPr7gQCpuw3F3XtSgACpJ5uNQiOAAAIIIIAAAgj0mQABUp81KNVBAIH2C1gPELb/1jWu6Kjw9jNK3nEqIVJHvLkJAgggUF/A+vuBAIluhIBvAQIk32ScgAACCCCAAAIIIIBA2wUIkNpOygURQKDfBKwHCDtWcUf5V+YoedsXWc6uY+bcCAEEEBgrYP39QIBE90HAtwABkm8yTkAAAQQQQAABBBBAoO0CBEhtJ+WC3RSYcMx1imy8X80i5BfN0chNJ3SzeNy7RwWsBwg7WT8nr+wT/63U7HM7eVfuhQACCCBQJmD9/UCARL9BwLcAAZJvMk5AAAEEEEAAAQQQQKDtAgRIbSflgt0SiE89SfF9zlAoNoEAqVuN0Kf3tR4g7HD9nZG3lfrL6cq9fE+H78ztEEAAAQSMgPX3AwESHQYB3wIESL7JOAEBBBBAAAEEEEAAgbYLECC1nZQLdkMgvPrmGj78KoXX3q7u7ZmB1I2W6Y97Wg8Qdry6jrLP3azUHV/t+J25IQIIIIAAARJ9AIHxFCBAGk9dro0AAggggAACCCCAgJ0AAZKdE0cFXGDooB8ptt1xUihCgBTwturF4vkJkApLntfy62Z6VjOy7lSF19hCoeE1FVl/d0XW30WhVTaQ5O+1XFi6SKnbv6L8W4973pMDEEAAAQQQQACBXhEgQOqVlqKcCCCAAAIIIIAAAv0s4G+kMngS5eUv/d38s/xP2Pz70sunjASv+JSoHQKxHT+txLQzFUqs1vByzEBqh/ZgXmM8AqRakrHtP6H4HqcovNoUa2gnO6LMAxcpM++X1udwIAIIIIAAAgggEHQBAqSgtxDlQwABBBBAAAEEEBgEAQKkQWjlPq5jdJMDNHTgRStmbjSuKAFSH3eEca5apwIkU43I+ru6fTq81raWtXKUffK3Sv31bMvjOQwBBBBAAAEEEAi+AAFS8NuIEiKAAAIIIIAAAgj0vwABUv+3cd/W0Cz3NTzzJ4psPM1q2S8CpL7tCuNesU4GSKYy0c0P09CBP1BoeC2rutG3rZg4CAEEEEAAAQR6SIAAqYcai6IigAACCCCAAAII9K0AAVLfNm1/VywUn6jhI36uyOT9rMIjo8Ege3/3ifGsXacDJFOX4Y9cq+imB1lVy3bfJauLlR1kZkPFd/mCTP3dJSLNHmNOXk5mucw9s89c785+auYTXnMrmeUnzf5P4UlTFIpNlMLRlZfKZ+TkknI+eE35N+cp9+KflXv5nmZu1fZz3LJvc6yimxyo0GqTFYoNr9x/zZQ7+4EK7y5Q7sXblH3qOterG5/xbL9SfUyQH9v6o4pOnu7u6aXEpKJH+V5euZScfLrrbem221YfVWTjfRSetJkUn6hQdKiyrF3qd0F9HswsXxNoh9feTuFVJ0uxCWPb13QG08aFrJyRxSq8+6Lyr9yn7PxZcj54fVy7ftDLN66Vb3Dx2A6fUnSLDyuy9vYKxVeR3H6+4mPaKvOB8m8/5b5Xm32H+6mb6UOxbY9TZN2dpaHVK587U57Uu8q/NU/ZZ25Qbv4sP5fm2D4XIEDq8wameggggAACCCCAAAI9IUCA1BPNRCGrBYZm/kSxbY5ZOWhrQUSAZIHEITUFuhEgxff8mhJ7nCJF4p6t4hUgDR10scz+So0+JuRIzz5H2WdvdA9L7PNNxXb+V4XiqzY4zXEHiDPzfqXMoz/zLKc5wAQv8V0+r/Da2/p6fiVHhWWvKffcTcrMvbKlUMaUITHjApkguu4nn3XrlH7oktFDTFgytN+3FdnsEIWiJiTx/jjp95V99o/KPHhx02UOUvuVamwMY1P/VZG1tpciMW+IiiMcOSNvK/vCrco8evW4hwyxnU5UfMdPK7zmlj77nCm0Iye5RNnnbxmXsgbheahuPNPPE3t9XVHTz4fXtP4ljTGdIJ9WfvFT7nPUzlAgaOWz/n6o8U6p9eA0/X6KT1R895MV2+7jCk1Y27LdVjyLT/++5fdqrbrEd/uyYjt9RuFVN7QuT+G9l9w+k33qd6OXtDU256TuPsPn+4jDgyxAgBTk1qFsCCCAAAIIIIAAAoMiNjO01AAAIABJREFUQIA0KC3dR/VsJjwy1SdA6qNO0OGq2A5emWJ5hTm2RbcaRFxxMa97+g0ghmacXwycIgmr4haWvarUrJOVf+Oxuseb2TCJvb+pyEb7VM40srpD+UGOCu8vdAc7ywcY/VzGyrZqsNfMxIrv/mXrZQUry7OizA9f6oZJfj9BaL9SmaNbHqnEHqcWA8DyWUZ+K7XieCe1RNmn/6D0nO83eYX6p0WnzFB82hmKrLNDe8qafEeZuT9T5h/XtFzWID0P5ZUxA/7xXb/QZD+vw1LIKffKfUr99ayWw8Igls/6+2EcAyTT1xP7n1sMSZt6Lh33uys1+1zlX32wPf17+ncVWW+X5spj+sz8WUrd/S03eLc1JkBquekCdwECpMA1CQVCAAEEEEAAAQQQGEABAqQBbPRerbKZLZCYcaFiWx/VxG+REyD1arsHody2g1emrF5hjm19rEKOFRfzuqefACI8aRM3KLENj0wRvMLZ2DYfU2LamTIzB9r2yafd5Y5Sfz3b9yWtbMsGe4cO+qFi2xzXxEybyqI5mWXKPHKFO5PFz6fb7WfKOvr+3fIIX33Drp6O8m/+Q+l7v9cwhLS7VvGoxPR/V2y7TzaeZebngqVj81k3BEzfd17TM8qC9jysbN/vK7bVUS0GvPVRC+++oNQ932kqoCj2v2CWz/r7YZwCpPhuX1J8968olJjUTI+uOMfMKDVBXyvLhbr9e9+zFZq4XovlMe+Fx5X6yzcVmrCOhg+5VKGJ6ze8JgFSi+QBPJ0AKYCNQpEQQAABBBBAAAEEBk6AAGngmrw3K2wGj4YOvkTRzQ9tKjwytfYa5O5NGUrdCQHrAcI2BkhmCbn4rl+yCi3aFSBlHrlM8Z1P8hf0eAyKmn2OEvt8S6Gh1dvfVE5eufl3KPWX030N5vsJkEKrbqjY1se0b1A9l1LmsWuUfujH1h62AdJ4tJ8ppNmfZ+iACxXZcM/mZhNY1tQsUZj+23eVW3CH5Rm1DxuaeUl726z6Nk5e2WdvUuqub/guZxCfB1OJZmf2+gUovPO0krNOdYN2P58gl8/6+2EcAiTHySu+yxfbGpQ220amPdvfvx3lX/u7Mv/4hYZm/B8CJD8PTZ8cS4DUJw1JNRBAAAEEEEAAAQR6WoAAqaebbzAKb2YtDB/8Y0Um79fS4CUB0mD0l/GopfUAYRsDpOGPXKvopgdZVSe/+AmN/O7IusdaBRDZ5XLef1nhtbe3umfpIGf5G0reeZryi+4fc547mGhmHiVW83VNXwc3MZhvGyDlXrlXUfPesVzKz7bcTnqp0g/8UNknfmN1SrfazxTOhEfDh17etiXrvCrsLH9T6ft/0NRSf+banQoalE8Xg8AHf+RVpdGfB/V5MAGvWbau3f28Noyj/CtzlLzti9ahb9DLZ/390OYAKfvCLYpuOrP971fzTn36Bnf5OD+f6CYHaOjAi/z9AoLVDYohUnjSFAIkK6/+OogAqb/ak9oggAACCCCAAAII9KYAAVJvttvAlNrsl2L2YzGDmM2t67+SigBpYLpN2ytqPUDYpgAptv3HldjvHOsliXIL7lTy1s/XrbdNANEsWr3nyuzxMmSCh9UmN3tp+/N8DuZbBUhOQSrkpEjcvhw+jiwsfUWpO061WrKtG+1nqmJmfg4f8fOWw3sfLO6hzS6j1dmgQXJS77l7xuSev9mzikF9HjparpKSeV7n/kzphy8NllsT5TOnWH8/tDNAGu/3k8W+duWNF159cw0ffpXCa2/n2aZNHWDexeYTjjY8nSXsmtIN9EkESIFuHgqHAAIIIIAAAgggMCACBEgD0tC9WM3Yjp9RYu/T2raZNwFSL/aCYJTZeoCwDQGSG5oe8H2F1zCboVt8CjllHr9W6TkX1D143AKIBgOiw0f/WtEp01sOfi0E3EOcD15T8q7Ta86Eqr6GVYBke+Omj3OUW/AXJW/9nOcVutF+plAmvI/t+L+aXjbUs2INDii8/bSSt39FhffmW13GfUZnXqLQKhtaHd+ug/KvP6LkLSd6zqYJ6vNg3jWxHU6QQuF2kVhdp/DufLfve7Vv0MtnKmv9/dDOAMlKuYWDLMtaukM33xXltSRAaqHNA3oqAVJAG4ZiIYAAAggggAACCAyUAAHSQDV3b1TW3Sx72lmKbfdxKTrUtkITILWNcuAuZD1A2GKAFN/ty+5SUqHhtayNnfT7Ss8+V9nn/lT3nPEKIJyRt939h6o3XI9PPUnxfc5QKDbBqh6mDuYauRdvc/+Yd0B08yNkNmN3992xWkLOUe6FW5W8/WTPe7YSIDm5pAqvz3WXWMvNv80NDkz/MGWNbjZToaE1Pe9fOsCm7cyxnW4/c8/o5odp6MAf+O6LbjsuuEv5l/8yamOWYoxu8WGFVzXhjuV/dvhcRmv4yP9UdLODra9v2i3/6v3KvXj7ynZcd6qiW35Y0S2OcJfLsiprLqX03y9TZu5Vdds9yM/DhE/cqsg6O3r2Wbffv/m4cgv/JrNHTu6lu0fPMf0/ssGeim11lMJrbG4XOJrg+x/XKH3/RQ3vHfTymcJbfz9YhjItvZ9SS5R7ebZy82dVvku3/7gi6+/uOYOnvDG8ZraWjm1mFlvN58+8R7c80n33hCasbff8VfUeAiTPR7nnDiBA6rkmo8AIIIAAAggggAACfShgOZIT2JqXl7/0d/PP8j/m12pDSy+fMhLYWlCwlQNR6++qxPTvKrLeLk0NHjSiJECiozUrYD1A6CNAMoPqocTqCq+xhbvsjxmECw2t4bvfFxY/qZE/Ht9wBsR4BRD51x7WyI3Hj2GdcOz1imy4lwW3o/yrDyk1+xwVljxf8/joZocqsf93FJ60qef16gVa1Sc2N0DrqLD4KaXu+z/Kv/pgzbKY/drMHiDuzKtQxLO85gAzEJ/8n5MaHtvp9jOF8bMHl1nqz4RGqXvPc5efq/eJ73mq4rt8wXppRif5jlJ/PdsdDG/0iW51tDtbKjS0uoW5IzNrKD3n+3WXD3R/iWHfs4u/xGARXtZ7DkqFCerzEJ083d0zKjRx3YZuZrZQ6p6z6/b78pPju31J8T1OUSi+qmdb5F+fq5Ebjq17XNDLVyq49ffDeAZIFs+gn7YxdSu884yW//Ywz3ZM7HuW+1x7LS9XvJCj/FvzlP7bdxs/f/uf54byisQ8719+AAGSL66eOJgAqSeaiUIigAACCCCAAAII9LkAAVKfN3AvVS+xzzcV2/lfrQaemqkXAVIzapxjBKwHCDvNZTkg2VwA4cjs05N9+nr3N9lNwGNmZsS2/qgik/dXKDpccwZBbLvjlZh+nkLxVTw0HOVfmaPkbV/0XP7LenN2p6Dsk9cpdc93Gt7bf4BU3MQ9dc+36wZdpRu64cOMCxXb+iirEMkm9Opk+5l6mDZOmEAmMcm7R5v9bMwSivf/wPtYc+1tPuaGM6GJ61kcb7fM39ChP1Vs66Mtwlf7PmcKZ8KV2DbHeLZjo5lkQX4erJ4D84557GqlH/yxRXsVD7Hdi8oNCO8+ww0fa32CXr5Sma2/Hyzf11b1Lgczs/WevUmpu77h2UaJ/c9RfOeTrMIeEwYn7/iqTEBa72PedxM+dr3C6+zgeW83PFr0gJJ3faNh0Fy6kG0/Kr8xAZJFM/TYIQRIPdZgFBcBBBBAAAEEEECgLwUIkPqyWXurUtEpMxSfdoYi7gDE+HVJAqTe6hdBKq31AGGHC21+kzt50yc9AxjfAYSTV27+He7ydGapoeqPmWljBiFzC+8Zs+eQ7WC+nz2LzP1tlwGzmZHld4DWBGmpO06t+xvzY3ziEzV8zP9TZN2dvXuExaByJ9vPFNi2DeVj4Locwt3fbt8zrX5ZwCtgC6++uYaPutZqhprfdgyvuZWGP3yNwqtv1rgdGwSXtpbdeB6sngOLPdZq4VjNuvLo+0EvX6ne1t8PFs+6uaZVvcvQ84vuV/LPn/f8HjCn+HlenOVvKHnnaQ33lYtueaSGDrjQavaf3z5uyjt8+JUy97D9b0MCJO+vnF47ggCp11qM8iKAAAIIIIAAAgj0o8D4jdZ3Rosl7DrjPC53cZd72u/b7nr3NssEjSmEk1f+zXkKr7W1QrGJnmUkQPIk4oA6AtYDhB0UdGc9zLlA2ad+73lXvwGEWbooeduXPTe4r76x+9vo/3KTwmtu3fSAe70TbX/T3Um9584UMvsh1fv4GqC13Kul+l6xnU6UWdrJ5t3ktddIp9rP1MHdz+SwKxVedSPPftVsP/E1MGzCmSd+o9Tsc2uWJ77zZxWfZpw99tuynJ1WfRPbACi/+AmN/M4MdK/8BP15sH0OzEyU1Ox/V27BHZ59onRAfPeTldjzq3KcgpRPyVm+WE5mqTur0Vn2mgrvvuj+yb/1eMvPabfKVyq49ffDOARITnqp0vdfqOyTv7Vum+Ejf6HoZod4Hu9klil9z3ca7q+X2O8cN9z3XL7OvEfnXav0fRd43rf8AGvbFScRIPni7YmDCZB6opkoJAIIIIAAAggggECfCxAg9XkDB7F6ZlAtvs8Zim17nNVvoNesQyGn7PO3yIRCienfk7mm14cAyUuIn9cT8DuINe6SZtmwx65R+sEfWd3KVwCRTyv98GXKzL3S6trlB9n+NrpNyFPr5laDlRZLbtkOnJsyFJa9qtSsk61nH5XKbRt4ufd490WNXH9U3RkEnWo/UxazT0pir9Ok6FDj9m+hn5gLu8sSHnyJQhPW9uxnjfbKGTrwB4rt8CnPGQpey6XVK4S7b8xeX5ccRypk5Sx/S072AxXeXyil31d+8T/lpJcp/8rfxrRf0J8H2/K5Nk5eZi8kE3Zmn73RcylHz0a1OCDo5StVwfr7YRwCpMKS5zTyh2OsZh+Vymv2C4vt+GkpZLYIrf8xs0/Ts89x27vexzqMspjNVPceh12h6FZHWfQYiQDJiqmnDiJA6qnmorAIIIAAAggggAACfSpAgNSnDRvEarnB0e4nK7b9JxUaXqvpIppBjey8/+vuyeBnIJgAqWnygT/ReoCwE1L5rLLP3qDU3Wda381PAFFYukip27/ScGZAvRsn9j5d8d2+7LnxuVdgUu/6se0/XtxfyWPGYe75W5ScdUpdHz/vDa/ZQY0aYeiA7yu2wwneA7Uee8F0qv1MXYYtB2tb6SclswnHXKfIxvt59uNGS2lNMEsFbjzN8xpmttTy3x7meVw7Dwj68+BnObMKFycvJ/mu8m8+pvwr9yk7f5bVnjZ+bYNevlJ9rL8fxiFAaub9ZNsvbQKkCZ+4VZF1dvRs2kYhsNfJ1qG2CJC8LHvx5wRIvdhqlBkBBBBAAAEEEECg3wQIkPqtRQNcH9tBi0ZVMEvVpB/4obLP/tE9zM9AMAFSgDtHwItmPUA4zvUwSwpl5/2Xrw3tTZH8BBCtPCe29zEbqY/c9EnfWrbtUGs5sfKbWb83mtz/pXQv2+XVnOxype89r+5yhLau5r6ttJ8533pAeNEcjdx0gu82LD/BakaZmfySHVHmgYuUmffLMfebeMJdMnsVeX1yC/+m5M2f8TqsrT+3bbduPg+2M0gawzhyUu+PLklnQg2zL087PkEvn6mj7XtJbQ+QHHfputRfz/ZFHd/za0rscYoUiTc8zytAiqw7VUOHX6Xwaht73L+5cpYuGp08XUMzf6LQxHU968kMJE+injuAAKnnmowCI4AAAggggAACCPShAAFSHzZqUKvUUoBk9jta9IBS955XsXSO9UBwGwZWg+pKucZfwHqAcLyKYvr/4ieVnvN95V990PddbAeypdYG+mxnlDQbcti2Q+H9l5S85aS6ezjZvje8gh2vhohuNtMN7zxnXHoMLHeq/SIb7qXhQ38qsz9d45HlxvsSebmUfm47o8wdeH/s6jHBqW1/MPfrxsByLzwPZvm/xL7fViixmm2zWRznyOzNU3jrn8q+eLtyz93oa4m18hsEvXymrNb9sN0BkuX1qhvM+v3nsYRdu+tdr2O5y4Eef4vCa2zh2fe68Zx7FooDWhIgQGqJj5MRQAABBBBAAAEEEGiLAAFSWxi5iI1AswGSk1qizKM/V+bRn425je1AiDmx2UFrm7pxTH8LWA+UtZshn1X+naeUffy/Gu5D4XVb6wCiyQHJ0v0nHHejIhvs7lWccf95oyXPzM1t3xtev4HvVRHrfuMx06lT7deuwMvLpfTzVmcWWJe3xZlktvWpPq5Xnofhw6+U2W9IGp//JDQzJ81Sd5l5/9VUAB708lk/55bvV9v3k+2Mpup+aXt9r/dfbOuPKnHA9z33smw1iDflt50ZSYDU7NsquOcRIAW3bSgZAggggAACCCCAwOAIjM9oQef8ystf+rv5Z/kfs0twaOnlU0Y6VyzuVEvAd4BUyLmDTemHflx3A3vbgRBTHgIk+mWzAtYDhM3cIJeSU8hLKsgZWSwn/b4K7y1Q4c3H27a3iG0A0epAn+1yYs0w+TnHDFin7/mOss/9qeZptu8NryDKpky2Jo0GPjvVftYuHjMTbFzMMX6eq+wzf1DqrtMrLm1b3mYH2m3rUe8427Zv9T5e53s9D2YJwOFDL1d47W3HLURyy2jxnV6rLkEvn3U/bnOA5BXw1OsXts+N1/XbdR2v/mt+bjubjwDJRrO3jiFA6q32orQIIIAAAggggAAC/SlAgNSf7RrIWtkHSI4K7y9UZu6V7rJDjT62AxjmGgRIgewWPVEo6wFCM0a65Hktv25moOplHUC0GAwEZ8B8udKzz6k7a8v2vdFzAVKL7Wft0uJ9Sg+Hn+eq1vvbtrwESI2fB9MeJqQZOvjHiqw3dXxDJLOnVWaZMv/4hTIP/4f1ezLI5bPuxwRI1u1dfSABUtN0PX8iAVLPNyEVQAABBBBAAAEEEOgDAQKkPmjEXqmCTYBkBpayz9ygzIMXW+2ZYD2ASIDUK90kkOW0HiDs9QAp+Y5Sd5+h3IK7mmoHAqSxbLYmbZmB1GL72b5PvWYm2HYeP88VAZKt6tjjbNvL7DUT3+cMxbY9znNZsuZLs+LMfFqZx65R+sEfWV8qqOWz7scESNZtTYDUNFXfnUiA1HdNSoUQQAABBBBAAAEEelCAAKkHG61Xi9wwQMqnlZt/h9J/v8ydwWH7sR3wNNdjBpKtKsdVC1gPEPZ6gLT8DSXvPE35Rfc31Qlsw5KmLu7jJK8Bc9v3htd1bIpka9KWAKnF9rPe06QLM5Bq+di2o1k6LfP4tUrPucCmydp2jG3bt+2GdS7ktx+b2T7xXb4gs8dUaHjNcZuRZJbrNG2Sfer3vgiCVj7r74dBDZCyI8o8cJEy837pq53LD7bdT4wl7JomDuyJBEiBbRoKhgACCCCAAAIIIDBAAgRIA9TY3a5qzQApn1X+tYeUfuTypjbXth5AJEDqdvP39P2tBwgHPUD61CyF1zL7qHT34zVgbvveaHVPKOt+4zGwbL0EYYsBUrvKa9v60cnTNTTzJwpNXNfzlFoDwybgMDah4bWaOt/zpBYPmNgjz0OjappQMbrVUYpsuJdCidXaHiblX3tYIzce37R0EMrX7ufG+v3UZJDbruu3u96NOoFtGEuA1PSjFNgTCZAC2zQUDAEEEEAAAQQQQGCABAiQBqixu13V8gDJySWVf/UhZR79WVPBUakutgMh5nhmIHW7B/Tu/a0HygY8QOqVfSqs3xsm2HnsaqUf/HFTndc64MhnlH7kCmX+flnN+3QqQAqvvrmGj7pW4UmbNq6vU1D2id8oNfvcplxG39/bf1yJ6ecpFJvY+Dp1AjY/z2VuwZ1K3vr5lsrr9+ReeR5s6xVZd6pi239ckQ33Vmi1jRWKDtueWvc4dxbS7HOVfe5PLV+rW+Wz7od9NgPJeA8dfpXCq23s2XatBDutBs2eheOAQAsQIAW6eSgcAggggAACCCCAwIAIECANSEMHoZqJvU5zB59yC+9V5h/X+Fqqrl75rQeCCZCC0AV6tgzWA4QDHiANH3aFO1vB69ONwfzyMvl5b+Sev0XJWad4Vanmz+M7f1bxaWcpFJvQ8HyvGVOdCpBMISd84lZF1tnRs77tCOQT+52j+NSTpHC0sU92udL3nldzqTPbmQn51+dq5IZjPevVzgN65Xlots7mvRjb4giF15uq8GqbKDQ0yf8MpTaFkbXq0KnyWX8/9FmAZMxtZ9m18vzFd/uSzH8/Kjrk2VVbCao8L84BXREgQOoKOzdFAAEEEEAAAQQQQKBCgACJDtHTAn4Ggtsx4NnTWBS+aQHrAcIBD5BsA4H84ic08rsjm26PVk/0894oLH5SI388Xibk8fsZmnG+Yjt+WgqFGwckHkvPdTJAsg09CksXKXX7V5R/63G/LKPHTzj2endpNK9Po3tNOOb/KbLxNK9LqJXyuvuvrLuTnHxWyiyVk35PhWWvycyeKSx5Qc4Hr6vw7otjLHrlefDEszwgtMoGcpeU2/JIRdbaTorErM7sVKA8XuWz/n7owwBp+MhfKLrZIZ7t7LSwvObwR65VdNODPO9hDiBAsmLqqYMIkHqquSgsAggggAACCCCAQJ8KECD1acMOSrX8DAQTIA1Kr2h/Pa0HCAc8QDIzDG2WJHNG3lbqL6cr9/I97W8siyv6eW+0ssSW7cbvhXee0fLfHla35J0MkGruVVerZPm00g9fpszcKy3Exx4S3eQADR18iUIT1vY8v9E+OUMH/kCxHT7lOfPFyY4o88BFysz7pef9yg+wXqarxjKEQX8eTN3Ca2whE6yE19xSocQkhVfdUIpNVGhoLYXCETcsS955mvKL7vflZoLTxLQzV+yb1PjUet/NQS9fqVbW3w99GCDZhqQq5JSZd63S913gqx9FNz9M5hm32eeMAMkXbc8cTIDUM01FQRFAAAEEEEAAAQT6WIAAqY8bdxCq5mcgmABpEHrE+NTReoBwwAMk68F2J6/sE//taw+dUHyiJnzseoXX3KpiJogz8o4KI2/JWfaaOwuksPwNz8FuP+8NyVFuwV+UvPVzvjqXmYmRmHG+Oyjv9fFaJq+TAZL1vk2mr7/zjJK3fVmF9+Z7VXHMz4cPv9KdqSJ5/GeIGXj+xzVK339RzXvYLhNoTs69dLeS/3OSr7LGdz9Zib2+JkUSDc9zku8odfcZyi24a/S4ID8PiX2+qfiuX/KeJdRCUGg7O6zWd3PQy1feGay/H/owQDLP8NABFyo0tLrnc+V88JqSd53u+X4uXci884eP+Lkik/fzfk+sOIkZSJ7N0HMHECD1XJNRYAQQQAABBBBAAIE+FCBA6sNGHaQq+RkIJkAapJ7R3rpaDxAOeIBk1G2XG/I7mBjb6UQl9jX7CU30bFyvQMbPe8PczMksU/r+Hyr7xK89720OcAc+P/wLmX7j+cmllH74UmUevbruoZ0MkEwhbJeWkwkCn71Jqbu+4VnN8gNiO35GiX3PVCi+qud5hWWvKjXrZOXfeKzmseHVN9fwUdcqPGlTz2u5s8nmXFBzL6VaJ7vteNSvFNlgD89r19vjJajPg5+gMP/6I0recqLvZRwnHHOdIhubwf/Gn1rfzUEvX3mNrL8f+jBAct8XlvummTA+v+gBJe/6hrvso9dnaOZPFNvmGCkU8Tp09OcESNZUPXMgAVLPNBUFRQABBBBAAAEEEOhjAQKkPm7cQaian4FgAqRB6BHjU0frAUICJNnO2HAHE1/7u1L3fFuFJc83bDg/A/lOdrk7WyX7z1/Vvaaf90bpImbAM/XXs6yW3Uvse7biU0/ynLViru0VkJhjOh0g2behpHxamcevVfr+H1g9fO6ybtPOslySylH2uZuVuuOrDa89dOhPFdv6aKtZCoV3nlZy1qmefc7cMLHPtxTf9Qve7dhglpS9ZeefB+ug0NTvid8o/bfvWrWxOcjMFBw+8j8VnrSJ5znZZ/6g1F2njzku6OUrFdj6+6FPAyQT7Md3+YIUjnq2tfvef2ue25fqhcJmScWhAy9SdMp0X+GRuTkBkkUT9NghBEg91mAUFwEEEEAAAQQQQKAvBQiQ+rJZB6dSfgaCCZAGp1+0u6bWA4QESHJnhJiB4zU2t2gGR4W3n3YDn9zC2TWP9zuYaAYnkzd9suFsCT/vjfJCmWXK0g9dWncmkgm6Evufp9g2H/NeGsy9sGVActDFim3/CU/PVjaqL7+424ZH/Ezhtbb1vKd7QCHnLt2Wuve8hjMLzLJksZ3/1Wrmkauz/A2r/XeiWx2tIbNcoMUyWm5x339J6fu+r9yCO+rWL77nqYrv+r+tytooBAzy82AfbpmgMKvss39U+r7zPGciRdbfVYn9vrNi5pbHf2Y2mIEX9PKVOo/190OfBkhuWPjhaxRefTO794U7q3O58q/8Tdnn/qTci7e5szYjmxys2JYfVmTy/lbPXa2bESBZN0HPHEiA1DNNRUERQAABBBBAAAEE+liAAKmPG3cQquZnIJgAaRB6xPjU0XqAkADJbYDE/ucovvNJlr+RXpzFYmYjZZ+/WbmFf3NDCLN/THTroxTb8kiZEMlzrxxzYzMY/ffLlJl7VcOO4Oe9MeZChZzy7zyj3Au3KrfgTncmS1NlNYOoZt+cv56t3PxZDcvb6RlIpjDx3b+ixJ5fk6JD1g+Vk1qi3Muz3b2G8i//xR0kNs9OdNODFN3iwwqvuqFdO5o7msH2f/xc6Qcutrq/CS2jmx3s4/pp5V9/VLn5tys7f5bb58xAeHSzQ9zZTOE1t7ab/eAUlH32xpozaEoFD+rz4DsolCMnucR9RvML/6bcqw+MBoamnSPr7arolA8pvN5UhaLDVu3mGb75CTI7XD4CpJVNnNj7dMV3+7JlcG7VNZo6iACpKbZAn0SAFOjmoXAIIIAAAggggAACAyJAgDQgDd2v1fQzEEyA1K+9YPzrRYDkz9gdmD78KoXX3s7fiS0ebbtXi5/3RotFqn+6RfBQOrkbAZK59/DRvy4uI6VO/6eCo/xL++VGAAAgAElEQVQrc5S87Yues10qBvFnXqLQKiak6tynsPQVpe44te5yXKYkQX4emgkK26Zr9tB64r+Vmn1u3UsGvXym4NbfD306A8kY+FlmtG39p8aFCJDGU7c71yZA6o47d0UAAQQQQAABBBBAoFyg06NC7dYvL3/p7+af5X/C5t+XXj5lpN0353rdF/AzEEyA1P326tUSWA8QMgNptIljO35aiWlnKpRYrSPN7ix/U6m7z7Dao8jPe2O8Cu9nL55uBUju0lSHXa7wWp0NAv3YlLeP9Z5F7WpUs//TY9co/eCPPK8Y5Odh+PArFd3yyI4HhYUlzyl5+1c896MKevmsvx/6OEAyD0B0kwPcvYuKM0bb93GyI3JGFtvtp/XU79zvAT79I0CA1D9tSU0QQAABBBBAAAEEeleAAKl3246SS/IzEEyARJdpVsB6gJAAqYK4YwP6PgbyTQGt3xtOXioU2r4sk5NeqvQDP1T2id9YdcluBUilQeHEARcqvOpGVmVt9SCzpFn6nm9bBYG17jU08yeKbXOM3fJzrRTWzJ559ial7vqG9VWC+jy4QeGhlyu8ttnzqjP/WejnGQh6+ay/H/o8QHLfre3+xQHzbn/8WkU3PdhdYtLrwwwkL6He+zkBUu+1GSVGAAEEEEAAAQQQ6D+BzowUjJ8bM5DGz7Ynrmw9EGy21Fg0RyM3ndAT9aKQwRKwHiAkQBrTcEMzL1Fs62Ps90Py2/QrBhjT9//A+kzb94bZwyf3wi2KbnmUu0RTOz5m4Dzz8E/cQVHbTzcDJFPGyEb7aGjG+SsGcMfvPxsK776g1D3fUf7VB21pah437n1OjnIL71Xq9i9ZL7FXKui4l62J58GUrZMhjZNZpswjVyjz6NXW7Rzk8ll/PwxAgGQaND71JMX3/LpCQ6tbt2/NA/NZZZ+9Qam7z9TEE+4iQGpNs2fPJkDq2aaj4AgggAACCCCAAAJ9JDB+I0GdQSJA6oxzYO9iOxBsKkCAFNhmDHzBrAcICZBqtmVin28qtvO/tS2EKd3EBDzZef9X6Qd/7KsP2b43zPXTs89RaGhSWwZEndR7yvz9P3yFR6Zi3Q6QTBnMslRD089TdLOZ7Q8Dnbzyix5Q6t7zPJczs23oxIe+p/j2n5SiQ7an2B1XyCk3f5ZSd3/Ld3hUukHQnodSudw2PvCi4r5XoYidh8+jnOQ7Sj90qbJP/NrnmSv6YADLZ/39MCABkmnY6GaHKrHftxVefdOmZrU56feVmXvVaMhIgOT7cembEwiQ+qYpqQgCCCCAAAIIIIBADwsQIPVw41F0H0tRESDRXVoQsB4gJECqqxydMkPxaWcoss4OTQ0oVl7YUeG9l5Sec6FyC+7w3bJ+A6Tssze2OCDqqLDkBaXvO1+5hbN9lzcIAVKp0LHtP6H4Lp9v22wkEyiYfYQyj/7Mt4vXCe3tc1I7y9resrX2PFQ7xnf7suK7fkGh4bW8iO1/Xsi5M8vSD/1Y+Tcesz+vxpFBK5/198MABUim2cyszfg+Zyi2zccUSkyya/N8VvnXHhrTTwiQ7Pj68SgCpH5sVeqEAAIIIIAAAggg0GsCBEi91mKUt0LAdiDYnMQMJDpPswLWA4QESJ7EsZ1OVHzHTyu85pZNzHJwVFj2mrL//HVLgYPte6M0A8kESO6A6CobKDHtTDdMsl3SzkktUfaZG91l68z1mvkEKUAqlT+6+WGK73SiwhvsrlB02Ge1iu2Ye+4mZeZe2bSL7U1NGBLb7hMKr7F5U33OGXlb2RdudWdDOB+8bntbq+OC8DzUKqjp6/GdT1J0q48ovOqGTYe+Ti6pwutzlfnnr9yZW+36BKl81t8PAxYgldravCtj25+g6BZHKLzGZgrFVpEi8RU/duRkRuR88Jryrz7g9pPCkufHdBMCpHY9Ob13HQKk3mszSowAAggggAACCCDQfwIESP3XpgNVI9uBYINCgDRQXYPKBlzA7GkS2+qjimy8j8KrbiwlJikUM0FE2ddSPiMzAO0OLr4+V9mnfq/8W4+3XDPb90Z1gDQ6IGoG13f6jCKTP6TwpE2KYVJpyS9T5uwHKix+StkXb1fuuRvHPSBpGaSFC5i6R7c+VtFNZii81jburJWQWTaufAm0XEpObkSFpa+o8Objyj79h7a0o99iR9adquiWH1Zk42kKrzZZig4Xy1re51aU1Vn2uvKLn1DuxT8r9/I9fm/l+/huPg9ehXXdtjlGkXV3UnjSZlJshVvFMneOnFxKMv3/gzdUePd55V76q3Lzbxv3/h/08nn58nNvAasAyTKg874bRwRJgAApSK1BWRBAAAEEEEAAAQQGVYAAaVBbvk/qbTsQTIDUJw1ONRBog4Dte6NegNSGInAJBBBAAAFLAbsAKaP0I1co8/fLLK/KYb0gQIDUC61EGRFAAAEEEEAAAQT6XYAAqd9buM/rZzsQTIDU5x2B6iHgQ8D2vUGA5AOVQxFAYOAERpfvS6wup5CXzIzR5GJ3Nlrh/YXujLTCO8/ISS5RYfkbyi+637eR7RKBvK990/bECQRIPdFMFBIBBBBAAAEEEECgzwUIkPq8gfu9erYDwQRI/d4TqB8C9gK27w0GJO1NORIBBAZPwDbcKcmYMGn5bw/zBRXf+bOKTztLodiEhuc5y99Q8s7TmgqpfBWIgzsqQIDUUW5uhgACCCCAAAIIIIBATQECJDpGTwvYDgQTIPV0M1N4BNoqYPveIEBqKzsXQwCBPhMwe6BNOP4WhdfYwqpmTvIdpe75jnIv3mZ1vLn+8FG/UmSDPTyPbyac8rwoB3RdgACp601AARBAAAEEEEAAAQQQKN85uic1ygOw0t/NP8v/hM2/L718ykhP1pBCNxSwHQgmQKIjIYBAScD2vUGARJ9BAAEEGgtMOO5GRTbY3ZLJUf6VOUre9kWZ92ujT2iVDTR04EWKTpkuhSIe13eUfe5mpe74qmU5OKxXBAiQeqWlKCcCCCCAAAIIIIBAPwswA6mfW3cA6mY7EEyANACdgSoiYClg+94gQLIE5TAEEBhYgaGDfqTY9sev+N0tGwZHzgevK/vCre5yc7mX7h49KbrpQQqvtZ2ik6crvO7OMjOQbD5OdrnS91+k7D9/ZXM4x/SQAAFSDzUWRUUAAQQQQAABBBDoWwECpL5t2sGomO1AMAHSYPQHaomAjYDte4MAyUaTYxBAYJAFYlt/VIkZ5yuUmNQ1hsLiJzXyx+M9ZzV1rYDcuGkBAqSm6TgRAQQQQAABBBBAAIG2CRAgtY2SC3VDwHYgmACpG63DPREIpoDte4MAKZjtR6kQQCBYAsNH/7q41Fw3VsbOpZT++2XKzL0qWCiUpi0CBEhtYeQiCCCAAAIIIIAAAgi0JECA1BIfJ3dbwHYgmACp2y3F/REIjoDte4MAKThtRkkQQCC4AtFNDnD3KzL7FnX2Y7+nUmfLxd3aJUCA1C5JroMAAggggAACCCCAQPMCBEjN23FmAARsB4IJkALQWBQBgYAI2L43CJAC0mAUAwEEAi8Q2/HTSkw7U6HEah0ra+Gdp5WcdaoKS57v2D25UWcFCJA6683dEEAAAQQQQAABBBCoJUCARL/oaQHbgWACpJ5uZgqPQFsFbN8bBEhtZediCCDQ5wLxqScpvufXFRpafZxr6ij/1jyl//Zd5d94bJzvxeW7KUCA1E197o0AAggggAACCCCAQFGAAIme0NMCtgPBBEg93cwUHoG2Cti+NwiQ2srOxRBAYAAEolNmKD7tDEXW2WFc/m+Gk1mm7DM3KPPgxTLvaD79LUCA1N/tS+0QQAABBBBAAAEEekOAAKk32olS1hGwHQgmQKILIYBAScD2vUGARJ9BAAEEmhMw71mzrF14ne0Vig43d5HRsxw5ySXKLbhLmX9cw5J1LWr20ukESL3UWpQVAQQQQAABBBBAoF8FCJD6tWUHpF62A8EESAPSIagmAggggAACCARKILrFEYpO+ZDCa2+n8MT1pfhqCkViUiQ+tpz5jJx8VsosVWHZIuXf+qdyC+5UftH9gaoThemMAAFSZ5y5CwIIIIAAAggggAACjQQIkOgfPS1AgNTTzUfhEUAAAQQQQAABBBCoKUCARMdAAAEEEEAAAQQQQKD7AgRI3W8DStCCAAFSC3icigACCCCAAAIIIIBAQAUIkALaMBQLAQQQQAABBBBAYKAECJAGqrn7r7IESP3XptQIAQQQQAABBBBAAAECJPoAAggggAACCCCAAALdFyBA6n4bUIIWBAiQWsDjVAQQQAABBBBAAAEEAipAgBTQhqFYCCCAAAIIIIAAAgMlQIA0UM3df5UlQOq/NqVGCCCAAAIIIIAAAggQINEHEEAAAQQQQAABBBDovgABUvfbgBK0IECA1AIepyKAAAIIIIAAAgggEFABAqSANgzFQgABBBBAAAEEEBgoAQKkgWru/qssAVL/tSk1QgABBBBAAAEEEECAAIk+gAACCCCAAAIIIIBA9wUIkLrfBpSgBQECpBbwOBUBBBBAAAEEEEAAgYAKECAFtGEoFgIIIIAAAggggMBACRAgDVRz919lCZD6r02pEQIIIIAAAggggAACBEj0AQQQQAABBBBAAAEEui9AgNT9NqAELQgQILWAx6kIIIAAAggggAACCARUgAApoA1DsRBAAAEEEEAAAQQGSoAAaaCau/8qS4DUf21KjRBAAAEEEEAAAQQQIECiDyCAAAIIIIAAAggg0H0BAqTutwElaEGAAKkFPE5FAAEEEEAAAQQQQCCgAgRIAW0YioUAAggggAACCCAwUAIESAPV3P1XWQKk/mtTaoQAAggggAACCCCAAAESfQABBBBAAAEEEEAAge4LECB1vw0oQQsCBEgt4HEqAggggAACCCCAAAIBFSBACmjDUCwEEEAAAQQQQACBgRIgQBqo5u6/yhIg9V+bUiMEEEAAAQQQQAABBAiQ6AMIIIAAAggggAACCHRfgACp+21ACVoQIEBqAY9TEUAAAQQQQAABBBAIqAABUkAbhmIhgAACCCCAAAIIDJQAAdJANXf/VZYAqf/alBohgAACCCCAAAIIIECARB9AAAEEEEAAAQQQQKD7AgRI3W8DStCCAAFSC3icigACCCCAAAIIIIBAQAUIkALaMBQLAQQQQAABBBBAYKAECJAGqrn7r7IESP3XptQIAQQQQAABBBBAAAECJPoAAggggAACCCCAAALdFyBA6n4bUIIWBAiQWsDjVAQQQAABBBBAAAEEAipAgBTQhqFYCCCAAAIIIIAAAgMlQIA0UM3df5UlQOq/NqVGCCCAAAIIIIAAAggQINEHEEAAAQQQQAABBBDovgABUvfbgBK0IECA1AIepyKAAAIIIIAAAgggEFABAqSANgzFQgABBBBAAAEEEBgoAQKkgWru/qssAVL/tSk1QgABBBBAAAEEEECAAIk+gAACCCCAAAIIIIBA9wUIkLrfBpSgBQECpBbwOBUBBBBAAAEEEEAAgYAKECAFtGEoFgIIIIAAAggggMBACRAgDVRz919lCZD6r02pEQIIIIAAAggggAACBEj0AQQQQAABBBBAAAEEui9AgNT9NqAECCCAAAIIIIAAAggggAACZQIESHQHBBBAAAEEEEAAAQS6L0CA1P02oAQIIIAAAggggAACCCCAAAIESPQBBBBAAAEEEEAAAQQCJUCAFKjmoDAIIIAAAggggAACCCCAAALMQKIPIIAAAggggAACCCDQfQECpO63ASVAAAEEEEAAAQQQQAABBBAoEyBAojsggAACCCCAAAIIINB9AQKk7rcBJUAAAQQQQAABBBBAAAEEECBAog8ggAACCCCAAAIIIBAoAQKkQDUHhUEAAQQQQAABBBBAAAEEEGAGEn0AAQQQQAABBBBAAIHuCxAgdb8NKAECCCCAAAIIIIAAAggggECZAAES3QEBBBBAAAEEEEAAge4LECB1vw0oAQIIIIAAAggggAACCCCAAAESfQABBBBAAAEEEEAAgUAJECAFqjkoDAIIIIAAAggggAACCCCAADOQ6AMIIIAAAggggAACCHRfgACp+21ACRBAAAEEEEAAAQQQQAABBMoECJDoDggggAACCCCAAAIIdF+AAKn7bUAJEEAAAQQQQAABBBBAAAEECJDoAwgggAACCCCAAAIIBEqAAClQzUFhEEAAAQQQQAABBBBAAAEEmIFEH0AAAQQQQAABBBBAoPsCBEjdbwNKgAACCCCAAAIIIIAAAgggUCZAgER3QAABBBBAAAEEEECg+wIESN1vA0qAAAIIIIAAAggggAACCCBAgEQfQAABBBBAAAEEEEAgUAIESIFqDgqDAAIIIIAAAggggAACCCDADCT6AAIIIIAAAggggAAC3RcgQOp+G1ACBBBAAAEEEEAAAQQQQACBMgECJLoDAggggAACCCCAAALdFyBA6n4bUAIEEEAAAQQQQAABBBBAAAECJPoAAggggAACCCCAAAKBEiBAClRzUBgEEEAAAQQQQAABBBBAAAFmINEHEEAAAQQQQAABBBDovgABUvfbgBIggAACCCCAAAIIIIAAAgiUCRAg0R0QQAABBBBAAAEEEOi+AAFS99uAEiCAAAIIIIAAAggggAACCBAg0QcQQAABBBBAAAEEEAiUAAFSoJqDwiCAAAIIIIAAAggggAACCDADiT6AAAIIIIAAAggggED3BQiQut8GlAABBBBAAAEEEEAAAQQQQKBMgACJ7oAAAggggAACCCCAQPcFCJC63waUAAEEEEAAAQQQQAABBBBAgACJPoAAAggggAACCCCAQKAECJAC1RwUBgEEEEAAAQQQQAABBBBAgBlI9AEEEEAAAQQQQAABBLovQIDU/TagBAgggAACCCCAAAIIIIAAAmUCBEh0BwQQQAABBBBAAAEEui9AgNT9NqAECCCAAAIIIIAAAggggAACBEj0AQQQQAABBBBAAAEEAiVAgBSo5qAwCCCAAAIIIIAAAggggAACzECiDyCAAAIIIIAAAggg0H0BAqTutwElQAABBBBAAAEEEEAAAQQQKBMgQKI7IIAAAggggAACCCDQfQECpO63ASVAAAEEEEAAAQQQQAABBBAgQKIPIIAAAggggAACCCAQKAECpEA1B4VBAAEEEEAAAQQQQAABBBBgBhJ9AAEEEEAAAQQQQACB7gsQIHW/DSgBAggggAACCCCAAAIIIIBAmQABEt0BAQQQQAABBBBAAIHuCxAgdb8NKAECCCCAAAIIIIAAAggggAABEn0AAQQQQAABBBBAAIFACRAgBao5KAwCCCCAAAIIIIAAAggggAAzkOgDCCCAAAIIIIAAAgh0X4AAqfttQAkQQAABBBBAAAEEEEAAAQTKBAiQ6A4IIIAAAggggAACCHRfgACp+21ACRBAoAcFwmtupfhOJyqy0TSFVtlQofgESSteqfmMnPRS5Rc/oeyT1yk3f1YP1nBwixzZeF8NH3KpQhPXdxGyT/1OqbvPGFyQANd84gl3yTyL5pNfNEcjN53QUmkj6++q+J5fU2SDPRWKT1zxTDvu85x57OeKbX1Mw/u1uzwtVabs5KCWq1314zqDLUD/7t/2J0Dq37alZggggAACCCCAAAK9I0CA1DttRUkRQCAAAqUB5ujG+0qRhEWJHOUXP6nMAxcrt3C2xfEc0gmB+G5fVmz7Tyjz958q++yNFbckQOpEC7TnHu0cOI5ucoCGDrxIoVU2GFM4J7tc6XvPU3yXLxIg+Wg684zFd/m8ci/8WemHL/VxJociYC/QzveA/V05shMCBEidUOYeCCCAAAIIIIAAAgg0FiBAoocggAAClgKxHT+jxN6nKTS8VtkZjpzsiJzlb0r5tKSwQhPXU2ho0soZSZKc9PvKzL1KmUevtrwbh42HQHTLjyix51cVXmtrOZkRpWefQ4A0HtAdumY7B46HP3KtopseNFpyJ7NMzrLXJBXkFPJK3/s9DR1wIQGSRduaoD2x/3cVWXcnyXGUefRnSj90icWZHIKAf4F2vgf8350zxlOAAGk8dbk2AggggAACCCCAAAJ2AgRIdk4chQACAy4Q3+1Liu9xikLxVYsSTl75t/7phkK1lqiLTpnhHh/ZYHcpFCmekl6q9AM/VPaJ3wy4Zveqn9j7dJnZR4rE5GSWEyB1rynacud2DRxH1p2qocOvUni1jd1yFZY8p+TtX1FhyfMV5fS6n9fP21LpJi7S6XLFtjlWiRkXFJcBzGcJkJpoM06xF+h0/7YvGUe2KkCA1Kog5yOAAAIIIIAAAggg0LoAAVLrhlwBAQT6XCC61dEamnG+QkOrF2uaSykz71ql77/Is+ZDM3+i2DbHjIZIhaWvKHXHqcq/8ZjnuRzQfgGbAKn9d+WK4yXQroHjdi1b2K7yjJdXp65LgNQpae5jBHju+rcfECD1b9tSMwQQQAABBBBAAIHeESBA6p22oqQIINAFAfMb9MNH/UqRDfYo3j2fVuaxa5R+8EdWpXHP//AvZAao3Y9TUPbJ65S65ztW53NQewUIkNrr2e2rtWvgmACpvS1JgNReT67WWKBd7wGcgydAgBS8NqFECCCAAAIIIIAAAoMnQIA0eG1OjRFAwIdAfPevKLHn16TokHtW/vVHlLzlRHf5M9tPbOuPKmFmMCXMvkhS4d35St76ORXem297CY5rkwABUpsgA3KZdg0cEyC1t0EJkNrrydUaC7TrPYBz8AQIkILXJpQIAQQQQAABBBBAYPAECJAGr82pMQII+BCYcMx1imy8n3uGkx1R5oGLlJn3Sx9XKB464bg/KLzGViq8+6Lyi+Yo8+R1cj54veZ1zP5JsR3/lyLr715cNi8cLR6XS6mw7DXlFtzpLqFX7/zywfDSPj+5BbMU2/FExbY9VuHVpowGYk4uKee9l5R99gZ3ZlX1Z8Kx1yuy4V7u/1xY9qpSs072XH4vttOJSux7lkKxiVIhp8w/rqm53F9k/V0Vn/pvimy0b1P1NGUaHThcsc+KCeXMflXhNbZ03Uz9zH42oeiwwmtuXb/dyvZp8QoT2ulbq0Bm8D2246cVXmub4h4yCkn5jArvv6Ts079322nooIsV2/4TxXZZ8ryWXzfTV58cOvSnim19tHttJ/2+0rPPVfa5PzW8RnSTAzR08CUKTVjbPA3KPnezUnd8dcw54TW3UnyXLygyeX+FJ6wjReLFY0wdRhYr/8q9Sj/8H3X7b+mCtRxK7Zl9/L+UffbGlpeuKh94rlf58r2yvAaqvX5efo/QKhsosdfXFZk8vY7Tfe6zU70Pk6+GXnGwV7mqn6P0Q5cotsOn3D/mWQrFJqzsh0sXKTf/NmXmXjkmSC/vl/XKmX3qd0rdfcaYH5v3gXl3RDbce9w9ym/ejv7qWm17vMJrba1QfJWilRz3O8N5f2Hxnf3Y1WO9xvE5tO0nbtm3/IjC62yvUGyVlc+rKX8uJWfZ657fOe3qP7bvw3a/B2ytOK7zAgRInTfnjggggAACCCCAAAIIVAsQINEnEEAAgToC1UGCGcBP3nLSuM0cMgPKQ9PPU3SzmStDozplc0YWK/3wZco+8euxA7Eb76vhQy5VaOL67oBl+v4LFdv2XxRZf5cVA5u1Luoo/8Y/lLr7WxUD1vHdT1Zir69JkYRUFrI06jQV4cTI20r95XTlXr6n4pTEh76n+PafHA2y6l2vUT3NOeUDl9kXblF005kKJVarvFwhp8LyNxRedeP6xW4lQGrBt7xAbvsfeJGik/dv0P6O8q8+5IZ5sW2Pc09vJkCqnBXnKPvU9W7bN/qYUNAEQ24wlzX96iJl//mrynad/u+KbfdxheKrNrxWo3Y1A/rmOYhstE99h0JOufmz3JDNDQtNPrVojkZuOsHX+6xbAZIJOc3sxtKsxLr9P7NM2Xn/pfSDP/ZVr+qD/QVIV7thggmyR8PrMXd3VHh3gdL3fa/i2W4mQDIhaWLaWW6/Kc30HG+P0vUTLfZXt6/OuECRjfZu8G4t3q2wdKEyD/1E2Wf/OFq98XoObTqLeb4S+5+ryDo7eJbdXM/8wkL6gR9WlL90n8oAqfn+U17uTr4HbLw4pjsCBEjdceeuCCCAAAIIIIAAAgiUCxAg0R8QQACBOgLxnT+r+DQzk8b89n1zA9S2uO5g2cE/VmS9qWWDeY6c5BI5I2+5AY4JGMxMmtFPLlXcj+mhysHlihkyZoZRconCq25UPC2fdsMH88/QhHUVGl6z4n65BX9xl9crfcysgKHDrhw932uQPrz65ho+6lqFJ23qXiL30t1K/s9Jo9dzB4tnXKjY1kdJociK/72snqFosZ6lmTdm4DKzTJlHrlDm0avHcI4OXDoFd7aTO9vFBEYfvCbl0gqtuqGc5W+p8PZTCq+xuRSdoPBqk6VQuHjc+y9LhYycfE5mZoQJ5HzNQGrRt1Qhd6+sI36uyGQz223FV7OTd8vupN9TKLG6QhPXXWFmZjYkR/tlMwGSud+Ej12vsDt4bEKo5zTyh2MaLs044bgbFdlg9+Lxi5/UyB+Przh+aOZPFNvmmMp2TS+V88Eb7jmhVdZfEe4V6+eklxYHpJ/4TUX/GONQas/s8koHJy8VClIk1vTzOfzhnys8aYpb5oqZeR+85s7McsuZTSnzyE/dvmwdxDR4XyT2PVvxqScVQ9niHVyLUaeJ6yk0ZJa7XNEP8mm3b6Zmn2v7Oqn/nNQpV3kAUFj+evEZMfevZ7/iDvm35il50ydH+0F8r68rtsXhUjiu8KRNigGUU1Bh6StSbsQ9K/vi7co8/B/FPhGfqKFDr1B0kxm1+00oPOZ9YMqUfe4mpe46vWkPc2I7+uvw0b9WdMr00bZyZ3SamaX5dM13tvPBa0redbryi+4frX+7n0MbFHc24YEXubajHzNDcPkbUtYszxpWqLofmuf+vQVK/vkLY2bFtav/NHwfjuN7wMaMY7ojQIDUHXfuigACCLQvCcgAACAASURBVCCAAAIIIIBAuQABEv0BAQQQqCOQ2O+c4kDviiXk6i291A7A4SP/U9HNDh4diDSzndIPXqLc8zePXr7Wb+q7y4/NuUDZp34/elx1AOL+IJ91l51KzbmwYukwdybEHqeMzhhxku+4y0vlFtw1er3hw65QdKuj3H936swoKh1srpfY67TiTIJ82p0lZZa6Kn0S085QfJcvrhj0d1R47yWlH/pJRT3NsfHdvqz4bl9UaMgEXJKz/M1iuapmMlXPIDHHpe//wehvyZsBUhOemb2rzMdmDyQ/AdJoxVrwdcu1/zmK77yyr5mlDtP3fk+5hbNHbxHd7FAl9v/OaDhX+kEzAZJ7z7L+XW9GUeke0S2P1NABFxaXGnQKyj55nVL3fGe0bNV7hTmpJco8+nNlHv1ZZf/d9+ziTJMV4UnhnWeUvO3Lo7P6hmac7y7fWAwXHRWWvKD0fedXOJil+0yfdQOfso9XuNnoOfVq89K5rQZIsR0/o8S+Z6583kYWKzP3Z8o8/p8VxauuowlR0/ebsG3sjEOb94+fchcfuLw70y394MUVS1bGtvmYTABmwgX3sDrLetrugVTZ3pJ5/2QeuXKMR3zPU93Zb6MztvJp1y398KU21R9zTDv6a8VSnU7efWem/vbdiverO6vwQ98rzipd0aerl35s53Noi1HxfWPK/sKtY74bzLXMLLTE9O8qvMYWxUvXmYU6ZiZfi/2nW+8BWz+O65wAAVLnrLkTAggggAACCCCAAAL1BAiQ6BsIIIBAHYGK5Zgsl29rBtPsQZHY99ujS68V3nlayVmn1t37JLHPtxTf9Qujg/D51x7WyI3Hj956TIDk5JV91vzG/jdqFi8x/TzFd/pMMSgz9Xzs6ools2z3NDIXH/7ItYpuepB7n+ol/6pnM3nV0+wDlJh25goXR9Wzo8w9KgYuzX5L865V+r4L6jbDuARILfqOcVnynJK3f6Vm+5uZasOHX1Wxn1OzAZLtnkYGc+iA7yu2wwnuzK3qkLF6NlOtmUXlDTJ0yGXF/ZfMLLBcyg0BzOwyPw61ZlAEPUAa4/TB60r99awxoWjJqrqO1bN9/Lxr/AVIjvKvzFHyti/WnJEWn/o5xad9a3Q2ZPaZP4yZDWQTIFW/p8zMnUYele8DqfDufHe2pNn3zM+nXf116MAfuHtEmZlajZY39Zrt167n0Nag8n5yw/XkLSfWnX1YucyeVKu9KwOk1vpPN98DtoYc1zkBAqTOWXMnBBBAAAEEEEAAAQTqCRAg0TcQQACBOgKdCpAq9gwyv9H/4MXKPH5tw3aZcMx1imxsljuTnNR7St3zbfe3yM1nzN5Ny15VatbJFTMJyi9eMbvELDFVtcl99QBo/vW5Grnh2DHlqxz4czTmN+0r9tCxq2fF7Kflbyh552mjyz+ZApQPXNaaPVVdyPEIkMySgK34lpep1qyt6jpU7EvV5B5IpWs2CvxKx4xp/6rAMrbd8TIhZCi+ijtrqLrdq8vvDmAf9CMpNlHOyJvKPvcnd0kzvw7Vs7aCHiCNCWI9wk7jVjE7JfOB0veep+zT1/t+Z/sJkNxZjbPPddul1iey7lQNmRBzteKeYrXcbQKk8j21zLJ0XuGvudfQzEtkrl0dPvoBaVd/Lf9+8HoHuDNqtvu4HLOE6NtPKz3nQuXfeny02O14Dm0NTOjlzuZaZX33lMzff1pzedDS9aqXJa3V3hXv4Rb7TzffA7aGHNc5AQKkzllzJwQQQAABBBBAAAEE6gkQINE3EEAAgToCnQqQJn5qlsJrbeuWwmYvGnNcxVJxZvD18WvdpezMpzpAqhf4lKpts3xXoxkopetUhjNjB7vLQ69Gv7Ff3hwV9SybrVI6pnzg0iz7NnL9UQ338RmPAKlV3+I+Kh8qtv/SRUrd/pWKweXq7lk9oNvsDCS3H+1+shJ7fc2dzVZ3ObLygKjGTLziclOfLs5OaiHkGD7yF4pudohbXadGWFjtEJ083d3Hxt0bqsU9ymyeAXMPP0FM9UC7Cc1i25uZgqExs7jqvYTHLB34xG+a2gvJT7ltnk2v69kESOX93qa9jVF12J17/hYlZ53i6zusXf21IgAzyy2+/bQbxNQL3hoVsh3PoS8Enwd7tXfFe/j9l5S85aSGM8MaXa+b7wGfLBzeAQECpA4gcwsEEEAAAQQQQAABBDwECJDoIggggEAdgTEBUtXSbu2Aqx64zi24U8lbP+956erB8/KB1DHX9BhktRk8N3t4GI/Q8FrFPXBqDGRPOPZ6RTbcyy17YfGTGvnj8aNhjjuL5fhbRvfSMEGDs+wVz3oqHFd40ibF5fVq3LdyIPIBjdz0yYbXHI8AyWsQ28vXbx1MBSvCuCXPa/l1M70taxxRHUbV6n/lM+RqzbSoCAI+eF3JO74qs6yi309FkPrOM1r+28M8L1F+TtBnIE045v8psvG0Yp1yKRWWLnT3Gmr4CUWKez2ZPcXMaZbvh+pr+gkAvAJRc22v69kESBXXWPyERn53pGd7V79HbMpafdF29Vd3xuWhlyu82uSKW5j9xMzyeqY/5l74c8MwuHRiO55DTzwfB5hlSCPr767IersovPZ2Cg2bveiK/5fBawaSTZs06j/dfA/4IOLQDgkQIHUImtsggAACCCCAAAIIINBAgACJ7oEAAgjUEahYSqfG0m7tgHP3lzjg+wrFV3UvV718XL17NFpGyiuwqL6m7fGNAqKKfTVqBD1j9mVqEq/ax2sgu/o24xEgebVZI98xYd/Cvyl582c8dSqWz2ohQDI3ahQQuQPbR/6nwmts7papVoDRjjBrTDCwaI5GbjrB06H83kEPkCr3ifGsWs0Dmq2j13Pi9fPqwngd7xUgmaB5+NCfKrTKBu6l/dRrwiduVWSdHd3zmpl9147+WvIwMyTje5wy+v4e22iOnOQSd5+h7DM3KDd/Vt2Gb/U5bKZHGf/4Die4wWZ41Y2lxCSFYsOjYVGta3oGSBbPbr3+0+33QDOGnDO+AgRI4+vL1RFAAAEEEEAAAQQQsBEgQLJR4hgEEBhIgepwJ7/Ie4aLX6iKgVYfAZK5T71BONtAqFRW2+MrwpeqfS4q9moZeVupv5yu3Mv3jHIQIF2q0MTiniPlgZOtfXW/ameAVLEnTD6t9MOXKTP3SveW8Z0/q/i0sxSKTZCZWZG+/yJl//mriuJULF/VZJg1ZtlFi0FoUwgCJLs3jlfg4/Xz6rt4He8ZIG28r4YPWflM+AqQyvZ/ayZAakd/LfeITpmh+F6nFUOtSKxBgzjKL35S6fvOV/7VB8cc1+pzaNcTikeZoCax/78ruvVHFYqawKj+xzz3ZvaReQeYz3gGSN1+D/gx5NjOCBAgdcaZuyCAAAIIIIAAAggg0EiAAIn+gQACCNQRGLPXjMX+NPUw3d9U3+1LckbeVv6NR5V99kZ3ELHpGUgNfoPfbyhhe7y7ZNNhVyq86kZmlxpln7peqbu/5Va5fFZArQHGZgcGvTqn10B29flBn4FkO5DezgDJ/a3/j12v8Do7jBkgLt+PpN7+XOVLszUzoG9u2u2ZB7bPgFd/a7g01wl3KbzmVq5xs05ez0O9n7dS7lrX9LqeZ4DUwgykyj3j/C/f2I7+WsvEzOYx7/Po5oe77Wz6dGnZt/LjzR5TqTu/rvwbj1VcptXn0LZvmPsMHX61olOmV5XPkZNNykm+LWf5m8q/9U/lX7lXuZfu9lyy0Ks/VJeNGUi2rcVxBEj0AQQQQAABBBBAAAEEui9AgNT9NqAECCAQYIHyAXRVzc7wU+zhj1wrs69EcfQ4p8zj1yo95wI1vQdS+Z5EZlbLM39Q6q7T3cvbDoaXyu/n+OHDrlB0q6OK1VjynEb+cIyim85UYsb5CiUmqZ5RdRiXt9zzxMvY78Bl0AKkZvd0aecyXMa4YgbZ8jeUvPM0KZdcGRiaZQmfvE6pe74zpknKy+J0eA+kCcfdqMgGu7tlsg3favUp22fAq781+nl5WQsthNFez0Stn7dS7mau5xUgmWs2swfSmPdIE7NC29VfvdrBLDMa2+5fFNloWnEJyFCkeEqDZ6mV59CrPKWfx3f/ihJ7fm10Xy0ntUSZeb90Z0aa57f6YxPuevWv6mu2ew+kdr0HbA05rnMCBEids+ZOCCCAAAIIIIAAAgjUEyBAom8ggAACDQRiO52oxL5mCS/z2+Ry97JI3nKinIxZ1sfuE938MA0d+AOFhtdyTzCzkMqXeKv8jfpiKON1/fjuJyux19ekSKIikDLXtx0ML5Xez/HlHk7mA6XvPc/daD22wwlSKKxGA+Plg3zVBnaSY4/yO3AZtADJ1KgiDLIIFqoHdNsxm6ViD6t8VplHfyYnlxrtY07qPaXu+bZyL9w6phFM347t8Cl3NkOpT2Sfvr5hk7qzQNbfVU5uRPlXH1bytv+t8rDWWRFi5RfdX/c6jfYB89ufbJ8Br/7W6Ofl4Wu95QD9ltv2+FbKXeseXtezCZCGj/61olM+VHwnWrS3Oc6dsVkKq82eXM/fouSsU2wZ3OPa1V/93DQ+9XOK733a6F5J+dfnauSGY8dcopXn0LY85XvZOemlSt9/obJP/rbu6dHJ0zU08ycKTVy3+B1YY3lJr/5QffGGz8mRv1B0s0Os+0U73wO2hhzXOQECpM5ZcycEEEAAAQQQQAABBOoJECDRNxBAAIEGAmawfvioXymywR7Fo/JpZR67RukHf2Tl5p5/xM8VmbzfiuWCHHcQPnn7yaPnl2+e7mRHlHnwYneGUqNPxW/RV+1HZDsYXrq+n+Pd8OJfblJ4za2Ly9g9/QdF1t5+xfJnjrLP3azUHV+tWfShGecrtuOn3aCp0W/hl5+c2P8cxXc6UU4hJ5nBzkeuVPaJX48e4nfgMogBkgko47t8QQpH687gKjepDjXbESCZ61fvJ+Tk0qOz5vKvPayRG4+v2a4V5TGzK569cXQ2XK0TKpdClHIL7lTy1s9rTCg671ql77ug7mNQcXwPzEAyS1gm9jptdOaHWRos+T8nNXzO41NPUnzvb0mhkJRPKfvP3yj90CVW757yg7yeE6+fV9/Q63ibAKmi35tZmR7tbcowNPMSmWu775AmZ4S2o79m/n65EtPOUHitbRWKr6LsC//TsM+bslfsvfTOM1r+28NqtmOzz6Ftp/C7B1T5O9P9ChznAKmb7wFbQ47rnAABUuesuRMCCCCAAAIIIIAAAvUECJDoGwgggICHQHSro2XCj9DQ6u6RZnZQdt7/VfrBHzc8091r4uBLFN380NHli5wPXlPyrtNVPrOi+rfqC+88reSsU919Ump9Evt8S/Fdv1CcfVRjVpSfQMic7/f4oQO+v3LG0XsLFBpaw7XxmlVR8dv1xtEEQg/8UNknflOznu7xB14ks7eI6141c8v8b14D2dUXDmKAVB2oNGp/s7fK8GGXK7zWdqNVa1eAVD5wa2aEmE9o4vrFGW7/uEbp+y+q2U7Ve7c4yXeU+uvZys2fVfN4M5shts0x7jNR3mfc5cmO/M/icl+mvT94Xam/nqXcy/eMuY7rcPhVK4LM4o+DvoRddf28wujqtvZ6vhq9jLyeE6+fV1/b63ibAKm63zdqb3N/Ez4npp2pUGI1tziF9xYo+ecv1H1P1vNoV38t3/etsPQVpe44dcy+RqUy+FmqtNnn0ONrbPTHFQHSsleVmnVy3XJXv4PrPWde/cFP/+nme8DWkOM6J0CA1Dlr7oQAAggggAACCCCAQN3/H93jNOUBWOnv5p/lf8Lm35dePmWkx+tK8RFAoIsC1aGNmX2TX/ykMn//ac2BcrOkV3znz7q/oV7aSL1RYDJ8+JWKbnnk6LGFpQuVeeQKd1+K0scMfCamnaXYdh9fuX9FjRDGbyDk9/ho1f5LpfIVFj+pkT8e33D5vaGDfqTYdsetDNTS77vhhPmN/vJPbPtPKL7HKQqvNqX4Pzt5ZZ++Qam7v1VxnN+By4rfpq8zg8HLw+vn1d3U5nh3ptXOJxVnIclRYckLSt93vnILZ49eLjplhrucYnhtEx6t/PprV4BUvb/MaLt6DDKb48bsq7L8TXemzJj+u+/Zxf5bJ/w0M3Tiu3959OcmVEg/fGnFdVyH/c9VeM0tKxyCHiAZp+r6KZdS9unfK/3ARRXPzdi2dpRbeK+SN3+mqbeg13Pi9fPqm3odXxEgNdrzp6LfS+5+PI/+3F1CsfwT3/NUd5aeu8+a+ficCVpd/nb014oZVOaZfftpN2Qtf2bNfU1QlvjQ9xRZd+fiMo8es0xbeQ5tOkfFvn7me2zRA0re9Y2K/Y/Md01s6r8pPvXfFBpas+Ky5viRmz7Z0nvYq/906z1g48cxnRUgQOqsN3dDAAEEEEAAAQQQQKCWADOQ6BcIIICApYA7YGgG+aNDZWc47oCgs/xNd1DTDIyHJq6nUGxCxeC2Y4KSuVcp8+jVNe9mZhsMHfxjRdabWnaeIye5RM7IW8XrrrKBQtHhlefnUsXl9B6qnAllE1iUF8Lv8ebc8n003Gs1GCQuv5c7K+vwqxWdMr2ynpnlxQFMJ6fQhHUVGjaDlqWvKEf5V+YoedsXx4RTXgOR1djubK8Dvj+6F4mTS8pZusjd78eEHWZ5PC8Pr59X39Pm+LFLHRZDM2f5W3LS7ymUWF2hCeuMBkxynOIyXmYmxpLntfy6mZa9uPFh5csplo60WWrNHFs+s6h4bln/DUUVWnXD0b3E3J/WmWFU8zrL35STerfoYPZiCUVW3KIw6tALAVLR6RLFtj5mRVuuqIbph6b/59Nj62ja2GNWolfjez0nXj+vvr7X8ZEN99LwoT8dnT2ofFaFZa+49cu+eLsyD/+He0n3fXDoFYpuMmNlm5p+k14q54M33LZ133txswfdivdBIafsczd5LhnnZdJqf3WfWbOXlxsMrfiYZzb5rpzk4mL9Kp7b4jNhAqbkzZ9tWLxWnkOvelfPqHWPz6dVWPbqyu+w8u+aQk5O8u3ibMQ67xuv/uC3/9R9n4zze8DLjp93XoAAqfPm3BEBBBBAAAEEEEAAgWoBAiT6BAIIIOBDILbNxxTf82sKr75pRUBU/xIrZio9cPGY30wf80JeZQN3ybbo5P0rBpdrXdsZWaz0w5dV7AdUOs4msCi/pt/jzbnV+2K4y5bdfYZyC+7y1HRnUs24ULEtjxidaVL3pEJOuVfuc5cycwfYqz5+By5rBjXuNR13I3mz9JqXh9fPq8toe7wZKHfb34RrpYCk+mJOXrmXZys8aYrCa5gZOFL+9bkaueFYT3ebA2LbHa/E9PPcfV1cFTNb4oGLlJn3S5vTlZj+7+4Mo1B81QbHmxlWzys1+1zlX31wzHFu/9j/32WetdJMpbEXMzM+npGTWSYTVrgONfZmsSq0j2Ucvfqb189L5bFzKvbL/Jv/UPre79VdZsymjl7l8vp5M8/d2ICmeJXcwr9VzKSya+/iuaa9s/P+y3P5UBsTc4xdO9Tvr27wf9CPFFl/F+/vA/Mumz/LnUVplkFt9Gn1OfSqf3yvryu+y+c9nlPJvNfNLymEV91wdP+6Wu/68eg/dv2ive8BLzd+3nkBAqTOm3NHBBBAAAEEEEAAAQSqBQiQ6BMIIIBAEwLRzQ9TbNvjir99PrS6Qu6spBWv1HzG/Q36/BtzlX3mhrp7wdS7rVm+KrbL5xVZd0eF4quNzjpxZzq9v1C5BXcq89jVdQchbQOL0v39Hm/Oq96/JP/awxq58XhfkpGN9lF8p88osuE+xX1NIvHi+eY33lPvKb/4CWWfvK6hn9+BS3N5N6jZ79uKbHJQxcyG0sC2l4fXz6sR/B5vlj80f0xANDqTLZ9R4f2X3OXOzIBuM/W2aZzq/WEK785X8tbPqfDefJvT3WNM3zBLX0U22re4b5i7LJ9JDlIySzNmn7lR2Sd+5TmIvvI52FmhIbN0WcjtG4UPXlfu+ZuVmXulhj98jSIb7+devpcCJFNeEz6YZdkik/dXeHitlTMbzSyW9FIV3n3BfX+YYLPVj1d/8fp59f1tjjd9Kb7PGYptfbS7T1rp/Vh45xkt/+1hY6pU0W/K3wem3yx7TflF9yk996qaQXIrPu3or+4zu+3x7rKKodjElX2+9C4z3wVP/LfnLxGU6tGO59DLxH3/7vq/3efVff+6ofWKGbVV3zMVgZbZE23etUrfd8HoLWz6Q3l5/BzfyfeAlxk/77wAAVLnzbkjAggggAACCCCAAALVAgRI9AkEEEAAAQR6TKB8ADb3/C1Kzjqlx2pAcRFAAAEEEGgsQIBED0EAAQQQQAABBBBAoPsCBEjdbwNKgAACCCAwwAJmOcDY1M9JhbQK7zyn9AMXNVyuLLrZTA0ddLFCZtaKmQ3w+LVKz1k5G2CAKak6AggggEAfCRAg9VFjUhUEEEAAAQQQQACBnhUgQOrZpqPgCCCAAAL9IBDf7UtK7HVacQmzfNrd28osz1bvM3TIZe6yYAqF5aTfV3r2uco+96d+oKAOCCCAAAIIjAoQINEZEEAAAQQQQAABBBDovgABUvfbgBIggAACCAywQPV+Us7yN5V+6BJln/pdhUpp76bo5kdIkZj7s1b2/RlgcqqOAAIIINADAgRIPdBIFBEBBBBAAAEEEECg7wUIkPq+iakgAggggEDQBRL7naP4zv86Ggy5m9mn3pcJk6SCFJuo8MT1pUh8tCqFZa8qfc+3lXv5nqBXj/IhgAACCCDgW4AAyTcZJyCAAAIIIIAAAggg0HYBAqS2k3JBBBBAAAEE/AskPvQ9xbf/ZHEpu4YfR/nFTyp93/nKv/qg/xtxBgIIIIAAAj0gQIDUA41EERFAAAEEEEAAAQT6XoAAqe+bmAoigAACCPSKgFnOLrbTiYpsuLfCE9ZZOePIycvJLFdhyfPKPnO9sk/+tleqRDkRQAABBBBoSoAAqSk2TkIAAQQQQAABBBBAoK0CBEht5eRiCCCAAAIIIIAAAggggAACrQoQILUqyPkIIIAAAggggAACCLQuQIDUuiFXQAABBBBAAAEEEEAAAQQQaKMAAVIbMbkUAggggAACCCCAAAJNChAgNQnHaQgggAACCCCAAAIIIIAAAuMjQIA0Pq5cFQEEEEAAAQQQQAABPwIESH60OBYBBBBAAAEEEEAAAQQQQGDcBQiQxp2YGyCAAAIIIIAAAggg4ClAgORJxAEIIIAAAggggAACCCCAAAKdFCBA6qQ290IAAQQQQAABBBBAoLYAARI9AwEEEEAAAQQQQAABBBBAIFACBEiBag4KgwACCCCAAAIIIDCgAgRIA9rwVBsBBBBAAAEEEEAAAQQQCKoAAVJQW4ZyIYAAAggggAACCAySAAHSILU2dUUAAQQQQAABBBBAAAEEekCAAKkHGokiIoAAAggggAACCPS9wOAESFdMWS5HvV7fvu+QVBABBBBAAAEEEEAAAQQGXCAkZ7VTFu4tqSApX/ZP8/fSn1zZ30v/W/nx5u/OinPNP8v/GGDz76VP+d8HHJ/qI4AAAggggAACCCCwUqDXA5Xy8pf+bv5Z/ids/n3Z5VPec6Q4jY8AAggggAACCCCAAAIIIBBogexqpy7cjwAp0G1E4RBAAAEEEEAAAQQGQGBgAqT3L5/yekiaNABtShURQAABBBBAAAEEEEAAgZ4VyBe0bI2vLTyYAKlnm5CCI4AAAggggAACCPSJwOAESD+d/EwoFJrSJ+1GNRBAAAEExlkgsvG+Gj7kUoUmru/eKfvU75S6+4xxviuXtxGYeMJdCq+5lXtoftEcjdx0gs1pPXvMoNW3Uw2Fa6U0Hp3qedzHRiCddd5Y5xuvHP3/2bsPMKmq+//j3zvbESkiKiBYYsGKoMGGYov1F2M0xsTEJNbYFYj+jIkm/jVqNGqsMdbkpzF2iR0rREFsoIiC2ClSxaVsmZ2dmf9z7u5d7ty95czMnZ25M+95Hh52d+6ce87rnBngfvie6xMguW1fZ9/qTm1fxxZ2OtgcgwACCCCAAAIIIICAj0DFBEiNNw2bGjNkJKsBAQQQQAABHQECJB2l4hxTaRe6y2W8NdsfJ7W7nCLtnz4r8bduKM7isZ21XFzDgsQjLEnaCUNgbTw1d/BvFv7Cce8j6/5GXuERAVIY+LSBAAIIIIAAAggggIBNoGICpJV/HfpYdZVxGLOPAAIIIICAjgABko5ScY6ptAvdUR9v1SYjpW7MH6Rqo51E0mlpm/E3ib95XXEWDwGSp3vU11nRFxQdCFVgxdrk61v+dtF4AqRQWWkMAQQQQAABBBBAAIGsBSohQFJjjC29ftiNDTVyatZCvAABBBBAoCIFCJBKd9or7UJ31Mdbs+3RUjf2CjFq1xNJJgiQSvStFfV1VqKsdCtHgS9WJB8bcdmiP6udSl1CpGwqkKxt7NIiYv+leqa+tx72r3PsNS9DAAEEEEAAAQQQQKD8BComQPr6L5ue17sudlX5TSEjQgABBBBAoLIEKu1Cd9THW6oBUmW9a4JHG/V1FjxCjoiSwLvz4zfuf+3Sf7kESCpQ8vtlbXNn3QOJAClKE09fEUAAAQQQQAABBEpOoGICpHlXbnrYJuvHHiu5GaBDCCCAAAIIIJCVQKVd6I76eAmQslreRTs46uusaHCcuCACj81sHnfiPSumEiAVhJdGEUAAAQQQQAABBBDQFqiYAOm58zYctvdWveZqy3AgAggggAACCJSkQKVd6I76eAmQSvJt1K1TUV9n0VCml7oCZ/1rxZH3TW9e3Ll9nVVVFFR9ZD1vrz6iAkkXneMQQAABBBBAAAEEEHARqJgASd0HadVNwz4xDBnESkAAAQRKUcB+z510W5PEp/xejIYBUrPzryS2/iARIybq56ml70nbzDukff6UjGGoG9XXjjhJqobsJUZ9P5FYdcfz7a2SWvO1tH/xorTNulfSa9X1mO4Pt/O3fzFJanc9S6q3PlJi620siQxIigAAIABJREFUUlVr3jIg3bZWkovfkba3b5TkkpldjdWOPFVqtvuxxPpuHnis1xxUDxsrNTv+TKo22TXrcfQ6+hGpGjzabDq1ZpG0Tjoro39u56zZ6RdSt9dFYtSsJ5Jql7b37pT4tKsl6B5IXl41O/5CaoYfLbE+w0Sq681TpttbJN34pSQ+fkzaZt6ptfxMy22PEaPf5mJUN3S1k1o5TxLv/0MSHz8uvY56QKo23dt8LrlwqjRPPF6rbedBXReOO+9Pk2r8XGpHnS6x/luZ60j1335e++vzXXfOvqiwoWbHn0tswLYd98wRo9v5gy50Bz3vOX4PR6dP/M3rpGaHn5q/lJFR08vspyTbJLV6obR//py0vXur+X4NeoQxXvs5jN6DpG70+VI1dB+J9RrY+T5UA2uTVPNySS543VzjqZWfeHYtrPHWH3CN1Gx/nC9B4qOHpPWVC4OYXJ8352D4sRIbsI0Ytb075kB9PiWaJb1qfsdn3szbPechm3XiNk+m6aovJTHnYfN9bR+v8m164KCMfofl6vo5piy2+h+JDdxejJre6+ZdebS3SnrN4sA/A3Q98nXPabJ5UUUJxNvTKwaOW3CELTwiQKqoFcBgEUAAAQQQQAABBEpJoKICpBU3DP13bbXx/VKaAPqCAAIIWALOQKL9s2elZpsjRarqMpDSiSYz4Eh88H9dP6/b9zKp3f4nXYGFl2q6ebnE37pRErPv63aI8/xt5kXyn0hsg607L8x2bzXd8o3E37jaDGnqx14hVUN29z62tVHi06+VxOz7XbunLnzX7/NHqd7ioHXhl8dAvMahwq660ed1mHWGIepiv9+j/uCbOpxVUNG8QlpfniDtX03OPkCadqXUDP+RVG2yi6eBuridXPKetL5ygecFfBXI1O3zB6na2KedVLu0fz5JjPr+Zj/VI6wAKfHpU1K9+UFi1PXJZLOFa9YTYaw7qy21ztT8Vw3Zw3v+O8etwiUz3AoKfDRdgi6cZ174v928SK+Czq6QttsCS0vq2y8k/vpl5lpye4Q5Xqt9FfrV7nqmGHV9fdd8um2NJGb9Q+LT/+J6XFjjLVSAZNoFfN5YA0utni9tb14viY+f6DbWoHlXLzA/l/a/WqqHjvGd7+SiN83Qumb4MeZ5ggOkcNaRer/UjblEqgbu4PO5s27o6j8QxN/4c04eYbnzpz4CQQJLVyenbP27RSpZtiqJVGWRW4jUbrsfkv15KpCCkHkeAQQQQAABBBBAAAFNgXINkMx/86uqI9vvsYXXDjm3T33VlZo2HIYAAgj0qEBGxUs6KZJKiVTViCTj5oVJ9YitP0SSyz6Qlqd+Yf6velWhUTf2SqnZ5vsiRlVnf9OSblkp6eZlIka1eQHUquRQB6iLx23v3CJtM27PGF9GgKQqZlpWmuczX5NokvSar82vjfUHd1TrdD5UtUq6aVlXeJRxbJ9Nu6pn1OGpbz+XlmdOFvUa+8O8MHngX6Rq4xG2i6C2cVTVdYyjsxLHfG17q/m//uNvrrsIrsKX+kNu7ep3UKgS67elNHz/3o6KKdXkl69Iy9Mnml9nVYHk8Oqas2RcjF4bidGwQca42r942XRwPpRDwyE3S2zAduueSrVLau3XIokmR1sdlQWWSdBY/RZz14X0dMqswjIrzazztsfNOVdz3PLsqeaF8TDXnbmmateThsPukKqhqpqq868m9nHX9RNjvY061rj9vVGEACnVtFhifYZ29NOrj53YyWWzpGXiT7pVwIQ9XnW6ur1+K7UjTrQFzmlJx1dLeu2SjvftehuLUa+CpU7fZFzM6p8pl3RbGvYAKZ/x1o4+X2q+c6hIrFZifTfrCGDSKUmtXiDS3myeN/HZ89L21l/9lme35xqOvE+qh+3TNRazwk9VVibj5vidnxXptV9Ly0sTJLlwWkZbQQGS6zylk+Z7IR1vFMO+Ls3Kp5bOarTgACkfV2sQ1ZvtZ4ZbarxdD1UV1bTE/LxQfw3uNu/qc7jxi673sh0kyCMs96wmm4MrUuCdr+I3HfCXpf8KCJDs4ZF96zorbLKHSOnOttTv6uH83f6zijRn0AgggAACCCCAAAIIeAmUU4BkXh+xXaFzBkjGa/87eNSITatfYzkggAACpSjgDCxUH1Pffiqtk38nyUXTzS6b1UBGtaS+mWN+X7fnhVK7y2kdQZOkJdX4pcTfvF7aP3kyY4i1o86Q2lGniVGvggyRdNNSc9soe3WE2/nVBVm1PVN82lVdF8FdQw7VqMex9ftdKVWDv9u5xVfcrIBS23vZHw1H3C3VWxzY9RGutoWKT78uYxxmaLHnReYWeV1bw8VXSXzqFZL46OGu5hoOuUWqt+4oNrVXFLnNuarYqBs9rqO9ZGbfsgmQutpOJszty1qnXpmxVaBZGbLb2WLUrt/Rr5ZvOvy/eCnT4dBbpXortWtPx1ZcapvA+NQ/ZWzDV7PjCVK3+zhze0P7I5QAqbNBtT7UnFtVG+oCtRleLn4n9HWnGqwfe7m5bWFHCJqW1MpPJf765RnbNKqt0JShuTWg7eE27qAL4c61EHS8/fmOCUyKqjiJT78mc262/aEZ5KiL9uZhiWZpe+NqaZv1z4xThj1ec03s9b/r1lfzcml792/S9v7dGed1GqowOT7tz90qEsMeb5j3QMrYcjKdNN9Drf/9Q8b7zawa2veyjmrGzjWVmPektL5wboZH0LzXjfm91O58YlflUerbzyT+2mUZ67J6i4OlbszvukJo6wS+FUjWQXmuo4zPTWXx6TPdPnvUqVS1nKpqjPX/TseZPaoz/TzCdHf7LOZnCNgFrp20+peXP92o7l1rr0DK9v5H6nh7cGTdC8n8eLaFSF3vSGYBAQQQQAABBBBAAAEEuguUe4DUrQqp8aahH8UMQ/3XYR4IIIBASQk4Awvz4vP0a6Tt/Xtd++mstlGhUsukczy3RlP3lanb8387tyZLi7MKpluAlE5K4uOJ0vrS+G7nz7iYaF6K8Tl2mx9I3djLu7bVSsx9VFpfmtDVprqfRt1eF3dtmRY0jro9LhB1fyBra7/k129J8+PHrmvP455GbogN/3OvVG9+gPmUCq1anjqxqzoq6wDJx0C1X7fPH6V2pxM6LkarC7gzb8/YQqzG4aSqJVqePcX1/i1m5cEB13QFFar90AIktVXdrHsl/voVPbPuHFVj6l5LLc+f6bqO3Souej5ASktywVRpee4017mpHXGy1O55QVdlmHO9d3vf5jleFaz2+uEjEjO3MBMzSGl99SLPrfOchm5VUpkBUn7jVX0KM0Cq3/8q895TKmR1vmftC9bpotZV86NHZcyZX2CSzTyZofqht0lsg226uhAcIOXnas7jgdeJ0WtD85wq3LUqU93euM7PF+e6VK/x8wjTvaT+4KUzJScQT6SXDBy/4Chb+OO1fZ1XoGRtZWeFT/YQyV55ZH1tGTi/LzkbOoQAAggggAACCCCAQDEEyjFAUo5WJVK3AGnJdcNu6FUrpxQDm3MigAACfgLOwMLv4qhqp26vi6R2l1PNQCIobLLOm1Gd07REWl4c17WtU7cAy/G8ve9Vg0dLw8E3dW2dlPY51rlNnPOCf8Y9iAJCM6sPvY56QKo2VdudiaRbG6V18sXm/743/wBwXFBPLn5Xmh87uht95gXitDgrFLINkNQ2g62TzsqoSLGfVFUWqWoso76f+WNz+7BX1C0eOh71B1wrNdurIMyQtKqsmnKJJOb9x3PJ1O/3J6nZ4XgRQ+3WGl6A5FUdZXUk7HVXt/sEURVy1naNbhVqdgRnVUhPB0hBc1O10QipV2FCn01d5yXs8WaEuQHhX9cc7v37ju3u1GdH21qJv/ZHScx5pIvZHiTkO17VaKgB0gHXiKqkUo+g95xZ6bXdjyWttgFdMUfiU6+U5LL3XcfpXEfZzlPG/deC7oGkPrcC3uNB60iFaOrz3+i9iTmetrdv6rYtqf19E/Q5rI71DZBCdPf8UOMJBETk8xXJx3e5bNE1tuqjoCokays7r3sgOQMkt+3rzL9OMAEIIIAAAggggAACCCDQXaDiAqRZlw0+cPMNqieyGBBAAIFSE3AGFsmFb0jzxJ94dtMeogSFTVYjGVu2tbdK/K0bui46dju/R/BitZVxsTGbYxdOleaJx6+7iPvTSRIbMLzjgrBLlYAbQMY41EXz9+81t7KzHvZwxSsQsV8gdruInm2A5BVUWX0Kam89m0Ny+WxpfkhtZef9UNtzmVVInVvZhVWBpLbpan7k+67VNao3Ya+7hiPukuotvmcO1C+ItCSqh+4j9Qdd33FPpJ6+B5JLpZrbDPldiA97vBnBo8fWiM4+ZoSZ6ZQkZt+fcS8ke/91PluCtoILM0CyB5jmdocr5pifYX5hq9e7yHeezPss7dvxubR6obQ+f2ZG+ORs0xnQBFUgheGa7Z9hQfPk93yY7tn2m+MrS+C+N9eef9b9K9W+vfZ7GDmrkNzuf2Q/xuv+R/at66hAqqylxWgRQAABBBBAAAEEchSohADJqkJS/0Xb/NV409DZbGOX44rhZQggUDCBbgGDY6s3+4nNKptjn+q6p4UKQNJrFgT3zXEze/uFY+f52+f/V1qePMGzzaCLkfYXeh3b7ZxfvCgtzwQXiTpDhPZPnpKWSWd3nTIjXHG5QK4O7HX0I6IqqcwLxMs/lOYnjs0ITYICn259d/TBCefXXjZzr+MavBAyj8icH+/gshDrzh6cpb6ZK03/PiSw+xlhmyOQVC/OZm3qHJ9NWBrUXtjj7XXUg1K16Z4dZu2tklo939xS0vdhVHXcS0rd+0u9zPG+C3O8qv0wAySzcvDgmyXWJ3M34nSiSVLffm5u5dj+6bO+YY9l47dOdN8TdueMcHXlJ9L0wEEZ0xC2a9AbRW3PWbXJrlK18S4S23A7MRrUPfA6/uqfbeVemO5B/eb5yhXo3L7uh7bt6+zb0WV7DyRniGSFR1QgVe4SY+QIIIAAAggggAACOQhUWoCkxlu18Jqhf+zTYIzLwYuXIIAAAgUTCAos7Cfudr+iHHtl30Ytm/Or02Vzkd7rWPO+HPv9SYza9c0ROLd18xpW0PZO6nV+AVHG/UM8AqYgj6DnnX33Oz7jArukJfHhv6X11d8Gzqr9gnVYFUh+7YS97pyBlO4YgsadzdrUWcthtVeI8Wberyhwybge4HQPa7zWycIMkFSbqgKxdrezuz43ug8qLemWleZ9gRJzH5P2zye5jls72A4I063GVUVg1/Z6QQGSS/Dp7KTuPBi9B0ntDsebQWJs/U1F6vqKUdPQFRa5DT7bAClM99xWKa+qBIGPvk7ct8dVi2/z2L7OvkWdFSbZK5GcYZO1dZ36uT08IkCqhMXEGBFAAAEEEEAAAQRCE4h6gKQg7GOwvrbfA6nbfZCePG+T4fttVftWaIo0hAACCIQgkE0gEfaFfNX9bM6vjte9uOl3bGZwoh8g6Zw/Y4s6x/1G6uz3gGleIa0vT5D2ryZnzGKQR9DzziWhHSAlE9I2428Sf/O6wFUVFKQENtB5gO5chr3uum/bmLm9oVf/g8atOx6r/aDjg5539lM3mAgjMKvEAEl5Vw8bK7Wjx0nVwB077p/l+UhLcvmHEn/9ckkuUrtirXvozpNusN3TAZIKJOvGXCrV2/xAjGoVGPkoJJrMvzIbNb3Mg3IJkMJy1/1c4rjKE7h44qqf3PLyqq+yuP+RsyrJHiJZwZFOgMT9jypvuTFiBBBAAAEEEEAAAU2BSgmQum1jt+z6Tf9VXxPzv8GEJiKHIYAAAmEIZBNI5Hrh3a+f2ZxftZPNRfXQK5AGj5aGg28S9T/vvS6GmlsuHXKrxNYfYv7n48RHj0jrKxeYx/c67pmOC88eF1LVz4M8gp53WmsHSFlUYgUFKbrrUncuw153hajIyXZt6hyv62N5ex1fiPHaz+V23x3dNWA/LqzxWm2GXYFk76v6DFCVjNVbHiqxDbYWZZz5f4s6jlb3HGp98XxJLpnZ9XLdAEk36OvJAEmNs/7Q26V62D6O8aYlnWiRdMsKSTctleSyDyS54DVp//KVwM/sbOY9H/dc1iSvKX+BpauTU7b+3SJVemuvHLJXHflVIDmP89u+zq0CiQCp/JcYI0QAAQQQQAABBBDIUaBiA6R3Lx10wNYDax7P0Y2XIYAAAqELZBNIOG/Ynlw+W5ofyi8Tz+b8OhfddS5I53wPpC0OEnWx1mgYYJ4m4XG/qIZDbpHqrb/fcQF55TxpfvQoqd78IKkbe7kYdX1FknGJv3WjtL17a7f5DPIIet7ZoN/xQfd08lps2Vzw9Vuwuu0UYt3lck+gXsc8LlWDdjWHlGslheWh7oMVFEbq+lht+t5b56eTJDZgeMea1Lznk9947c+lVi+U1ufP1Lr/TxjrQWe86phCBkjd3mcbjZCa7X4kVUP2lFj/LUWMqo5D1FaVHz4grZN/1/US7aBv8bvS/NjRgZ/5Wd0DKc8t7Gp3PVPqvnte132s0q0rpW3WP81tQNNrF3frq054me06t59EbSuq6x4IyQEVKXDfm2vPP+v+lWqHCHv4Y30d5v2PCJAqcoUxaAQQQAABBBBAAIFcBcotQFIO1vZ11tcx28/U19avquU3DP1PXbWh/usmDwQQQKDoAtkGEvYLx2mPbdiyGVS258/mYqP2BfXOkCfdprZb8n7U7nqW1I0+T6SqTiTVLm3v3yvxqVd0e0HNTr+Qur0uEqNmPUm3rZX4a380byhfs8PxIkZM/C64B3kEPe/sjN/x5sXdH02U2AbbmC/TCQSdoZNulYSbajZzGfa6azjiLqne4ntmt9JNS6TlxXGSXDjNc/J17n+VzXiqHWFkvoGU6rjf+cMerz0kTSeaJD7takl88H/ZvPW7HZuNX9B41fM9GSDZB1M74mSp3X1c172Sko4gyG+cGWGQRjDnDGjcqsHCdLXf4y0dXy3xaVea907zeuh8XmTbP69zBbnntTh5cVkKrGxKvrv5RYvO7QyPvCqQgkIk5/Z19q3rrK/NP2o6f9ktqUAqy5XFoBBAAAEEEEAAAQTCECiHAEk5BN0HyQqR7AFS7N1LBx+y9cDqB8OApA0EEEAgX4FsA4n6sZdLzY4/N4MQt/9d79afujG/l9qdfiHpVLuIuuj4zq2SmH2feWi258/mYqPfsfUH3yQ12xxpfpSnE83SNv0aMxDye9gv7qYd9zeyvy4zmElLYs6jUrXh9hIbuEPHtnbznpTWF9Q1q+6PII+g550tBh2f4eAzJqtdFYzV7nKqSKza/FFPBUhhr7tuYeCseyX+evcw0Bp3xvEaFUhBVT46jtmsddVPv+PDHm/tqNOlbvS4rkoUtVVZy9Mn+r5/akecKLW7XyBiGCLJVkl8cH/GPbfCHK/qSFgBkgoP6/a80KzgMmp7S+LTp6X1pQm+Y83Y4s9R8eU3zox14VOpaJ3cHlarnxU6QMp260L7PeG8Pi88t/QL2T3fPyt5ffkJPPhO8wWn/XPFVJft6+yhUFCApJ53Vi9ZYZQVGlF9VH7LhxEhgAACCCCAAAIIFFigUgIk+z2QrK/VniaxZdcP/Xd9jXFwgZ1pHgEEEAgUCAoYnA1Ub7af1B94nRi9NjSfMv8X+ht/lsTs+13PZR6//9Vd9w1yVi1le/5sLjL7HavuX9K1pZy5rdccaZl0jnkB1u1Rt8cFUjvy1I7qIxUgLH5HWp76hXhVLdXv96d1FUeNX4hR31+M+n4SVK0R5BH0vLPvQcdnOqQluWCqtDx3muu4nHPpdUE4cNF1HpDNXIa97sxt8Y64u2O7MbWO1y6W1lcvkvavJnfrvrrHTcOht3VVanmNu+HI+6R62L6d74tVEp9yiSTm/Sfn9rLxUSfxOz7s8TrbU9syts28U+LTr3WdftPwkJslNmC7Dh+XqqUwx6vOEVaApNqy378stXqBtL5wTsZ9jeyDDtoi02+cmfdQ8/9ccpqqPvRogLRmkbROOsvTQffzwrciy3bfuHzddT+XOK4yBJatTk7b6neL1A0K7WGPs5pINzyyQiR7FZM9PCJAqoxlxSgRQAABBBBAAAEEQhSotADJHiSpaqSqF8ZttNseW9ZPCtGUphBAAIGcBIICBrdG6w+4Vmq2O6brPh+qGqftvTul7e2bMw6v2f44qd3tbIn1Gdbx83RSEnMek9ZX1DWbjke258/mInPQsQ2H3irVW6l7OHX8sZRaPV/a3rnFvJ+H9VDVRHV7XiQ12/143X0/AkIz9VrnFmVWe6nlH0rzE8d6Bk9BHkHPO+dL5/hMh7Qkv35L4tOuyrgw3G0uO0/UUxVI6nRhrjvVnqqgqd31jK5QUIVI8bduyJj/6mFjpW7MJRLbYKuMwmO3cTurilLffmre+ya5aHrXtFRveYioMFKnvaD165zroONDH6/DT9pbJTHnYYm/cXXG+jYN97pIYhuq8Ei919LSPv81aXnyhIwhBPU/2/FmBEgu9yLK5gMzc27Tkloxx9y2r33+lIxmVABUt+9lUrXRzp7VjUHjNCs2dz6xs8ovLamVn0r89cszztXdtKMbhQ6Q7FshqnlMLnxDWl4an3H/I/WZWTPiJKkdcZIY9Rtk+Kjjmyf+RHvew3TPZr45tvwFbnhx1Wl/eHLVhz7b11lhkl+I5LV9nX0bO/vWdfYt69i+rvyXGSNEAAEEEEAAAQQQyEOgkgIkKzzKqEBS10y/+vOmV/bvFTs1D0deigACCOQtoBMwOE+iLhDWH3q7VA9Tt3OzPtLT5kVj80bq6XYxem0kRoO6eLjuebfqlmzPH3Tx1d7XoGPV/+CvP/AvUrXxiMxxtKyUdPMyM1gweg8So7phXbPtrR2VFm/+JdDefr8Q82CNi9hBHkHPOzulc7xbJYO6x1Nq7dciiSYxGgaK0dC/MzBMi6TTHVsY9uAWdupcYa47y6n+oOulZtujusJQdVE83bRU0q3filHXT4z1Nlr3XDrlO263SqUMR/t7IhmX5PKPRAUOXo5B69c51zrHhzledf76g66Tmm2O6trS0Fzm7S0dnwPJeHdDn2o/nf5n8/6uGjxaGg6+qav6UZIJSa1ZYPYr8dnz0vbWXwPfw9YBau01HPVgZzDU+dN0UtIt30q6Zbn5A3O99Bpos1BB2RRpefKXGecJGqd5rsPukKqhe6/7XFLnalom6Xij4zyZ78dCB0jVWx8pajtJVU3Z9UjGJbVmkena7TMz1S7plhVirLeJeXi2/QvTXXuyObDsBeYtTTyy2xWLb/QIj3S3r3MeZ4VGbuERFUhlv6oYIAIIIIAAAggggEDYAuUYIJnXDmxXIK2vXe+DpAKk/9m+fr37fj1walXM2DRsYNpDAAEEdAV0Aga3tszKnLFXSs1Wh3VVcHieM9Uu7QteN7cIMy8s2x7Znj/o4qu9bZ1jVUCkttirHjom4yK421jSzcsl/taNXfdvCjJ23v8j3fKNtL5yobR/8ZLnS4M8gp53Nqx7vLNywrWDyYQkPntWqofs3nVBuP2Tp6Rl0tlBFK7P68yP84VhrTurXbO9MZdKzbY/9FnHquJkrqTb1ogKJdTDq/KqeouDpW7M7yTWd3NPExW0JmbdY4asqrLLq71sfXSOD3u8qu91+1xqVugZtesHrIO0JJe+J/HXLnPd9kyn/9m+v7sHZh0ttM//b7cKqKBFbAbOB1wrVZvs4rgNpssr1Wfe55PMakvnNpc64+z6XFIhvaF2P3Z5pJPS/tUUifUdJrH+qkJOba35rjQ/dnTGwTrny8a1dvT5UrvLKYHzrT7vVNgeW39w133z3D4Dg/oXlnvQ/PJ8ZQjEE+kle/xp8c8++6a91XHvIxXy2O9npFN5pHP/IwVrr0KyoKlAqowlxygRQAABBBBAAAEEchQo5wBJkVjhkVeIZN4HSYVIM34/+MitNq6+K0dHXoYAAgjkLaAbMHidqGrIHlK70wlSNXgPMer6iFTVdhyq/ud5a6Mkl8+WxIcPmBdT3R7Znj/oYmM2F0Ltx6otoWp2OUWqNtpRjNo+XdtHpRPNkl41X9q/eFHaZt7uufWc69g2GSn1h9wqsfWHmE+rreGaHz/Wd86CPIKedzaezfHm1lM7/kJqhh/dse1gdb3ZnKooSa2cJ4n3/yGppiXS8L0bugIktd2fCsVyeWQzl93Glee6c7a3bv53FqO+b8cf5WYV1mJp/+RJaXv3Vmk4/E6p2lRVhXgHSOZfAnoPMrcgq97qcIn1HrRuLbWukuSSGdI28+/mtnb1B1zT4wGSNe4wx6vaVBf5a3c5VaqGjpFYw4CutaO2rVT3SVPb+SXmPiaJD//tuVSyXQ86x6s1XbvHhVKzzZHmfci6tqv8Zq40/fuQXJat1OzwU6kZfqy5DaFRs9664Nn6zFvyriRm/6vb9nbWyXT6bR1rnmuHn5oBkVHTq6P/yTZJrfrS3C5QBTRB7QU970TQOd783B/5a7OCzvzcN0OutLh9XtZsd6zU7fNHMWp7m++ptln3Svz1K7pOq3M+dXC+7jlNNi8qO4Gn3mu55Gd3L3/V5d5HqnIon+ojvwok849SByYBUtmtLgaEAAIIIIAAAgggEKZApQVIznsgqfDIDJDUr/nXDL26X4PxqzCBaQsBBBBAAIFCCGQEUupi8Pv3SnzquovBhTgnbSKAgLeAPYDJpyIQYwTKXeCz5e1PjPx/X19nqwhSIY4VHOkGSPZ7Izlfq7t9nVugVO78jA8BBBBAAAEEEEAAgawEKiVAUijWFnZuIZIZIKljvvnr0Ek1VYa64zIPBBBAAAEEekzArILZ5geSblsryaUzpPXF832rrGp3/qXU7nmRWQ2hqg3a3rha2mb9s8f6y4kQKGcBte1lzYiTRVJxSX0zT+JvXO263Z9lUL3FQWYlm6Gqvgh0y3lpMLY8Bda0pj4ecsHCU2zhkb1iyB4EWdvSeW1h5xcgWVvVqWPUw751HRUaOSylAAAgAElEQVRIec4hL0cAAQQQQAABBBCoLIFyCZDUrNnHYn1t/z1wGzsVID142kYjDt+p/mm1Q0dlLQVGiwACCCBQTIH6sZevuz9JfJXEp1wiiXn/ce2SeUP7w+8SVYWkHqk1i6R10lm+F7iLOTbOjUDUBGpHnS51o8d1bAGYjJv3XFPbJ3o96r93o7k9nxgxSQe8f6NmQX8RCFEgcdVzq3991bON8wICJHt4ZA+K7GGSc5s7K3yyqpms0MgKjJy/q2GxfV2Ik0tTCCCAAAIIIIAAAuUpUE4BkpohrxDJ7V5I1vZ19m3szO3spl+8ydHbD6q9pTynnFEhgAACCJSigKo+qht7uRh16r4/IqlvP5P4a5d1u3+LutdJ3R4XStWQ3Tvud5JOSeLjx6X1pQmlOCz6hEAkBdT7zH7ftHTTUom/eZ2oe43ZH+o+W/V7XyzVWx4mUtXxf4+SC6dK88TjIzluOo1AIQWe+aD5sp/eseIlx32PdLevcwZJ9gDJuYWdPTzyqj4iPCrkZNM2AggggAACCCCAQNkIVGqA5HsvJFWJNOeyIWcP2aDqt2Uz0wwEAQQQQAABBBBAAAEEECiCwDtfxP9+wPVL73e575FXgOS1hV0u9z6i+qgIc84pEUAAAQQQQAABBMpDoFICJDVb9iok635InlVIqhLp0z8NuWSjPlWnlcdUMwoEEEAAAQQQQAABBBBAoGcF5i5ue3D0lUvUHpDOyiC3+x85gyO3Ley8qo/Yvq5np5azIYAAAggggAACCFSAQDkHSFZo5AyPnEGSPUSqUtVHKjzq/BX7/KpN/7Rh79gJFbAWGCICCCCAAAIIIIAAAgggEJrAZ8vbnxj5/76+3na/ISs0soc9zkDIrfrIWXlkHWPfvs5t6zq36iM1PrawC22WaQgBBBBAAAEEEECgnAUqKUByBkl+VUgZQdJnV216xcDesZ+X80JgbAgggAACCCCAAAIIIIBAWAIu4ZEV8LhVHllBkF8Fkt/2ddlUHxEghTXJtIMAAggggAACCCBQ9gLlFiBZIZF94qwx2iuPrK/dQiR7eNRVjfTxFYN/N6hv9SllvyIYIAIIIIAAAggggAACCCCQh4Bt2zorrLFXB3kFSPbwyLl1nb1KyVl95BYeWedzC4uoPspjbnkpAggggAACCCCAQGUJlGOA5AyR7AGS9Zz6mT08sr63trNzDZHev3TwGVsMrL6gspYIo0UAAQQQQAABBBBAAAEE9ATe+SL+9wOuX3p/59E69z2yb0Pnt32d272PnFvhuQVH9sCI8EhvGjkKAQQQQAABBBBAAAFToBICJPs4dauQrMqjjPshqfsivfqbjY/cdbO6a0SkhjWEAAIIIIAAAggggAACCCBgCiSentV81fF3rnjRIzxyhj1ewZGz2shZmeS875H9vkr2wEp1wxkYESCxWBFAAAEEEEAAAQQQyEKgEgMkK1CyVyE5K5B8K5FuOX7Ajsfu1utPDTXGDllYcygCCCCAAAIIIIAAAgggUHYCa1pTH9/8ytprrn6ucV4O4VHQ/Y/cKo+s1zjvq2QFRM7fLXMCpLJbfQwIAQQQQAABBBBAoJAC5RogWSGRZWcfZzZVSM5KpIzvP75i0z8O6hv7aSEniLYRQAABBBBAAAEEEEAAgVIV+Gx5+xMj/9/XN9iqfZzb1tlDHuf9j+z3M3K7B1JQeORXfaTI2L6uVBcO/UIAAQQQQAABBBCIhEClBEj2QMl+TyQrTLLfD8n62roPkl81Uuz5czc+7Ltb1l5YU2UMjsSM00kEEEAAAQQQQAABBBBAIE+B1kR66aTZLbeecM+KyZrhkbWFnX0LOud2dW7f2yuU7G3Yt8QLuveRM0zKc/S8HAEEEEAAAQQQQACByhAo5wDJHhpZs+kWHtkrkpxBkm94JCJmRdKIwTW9Hjh9o/FD+1f9vDKWDaNEAAEEEEAAAQQQQACBShX4eGni0eP+tvzvn3/T3tppYN8yzl6BZK84CgqQ/MIk3fsesXVdpS5Kxo0AAggggAACCCBQEIFKDpCsgEknQPIKkuxb2sVuOb7/iCNHrHd6v16xsQWZLRpFAAEEEEAAAQQQQAABBIoksGx1ctr909f+849PrZrjUXWkeuasDHJuW+dVgeRXfaQTIFnntv9uSXHvoyKtGU6LAAIIIIAAAgggEG2Bcg+QrJDIPkvOKiTrGKv6SD3vVolk39LO62szaHrw1xuN3fs7tb/s2xAbHe3lQe8RQAABBBBAAAEEEECg0gW+aUrOeOGj+IO//r8V0x3BkRXW+N33yKvyyL41XdDXzkome0hl7wPhUaUvVsaPAAIIIIAAAgggEKpAJQZIVmDkt52d11Z2zkokr+/Nn//z5A332neruh8P6F11QKizRmMIIIAAAggggAACCCCAQIEFlqxq/++kj1onnvPAynd8giO3EEln6zp7xZFbgOSsVHK755Hz3kdulUZUHxV4ndA8AggggAACCCCAQPkKVEKAZAVG9lm0h0f2QMnazs4eIFkVSVZY5BYa2SuSnMcZFx7Wb8uf7Nbr+8M2qDqsttoYVL7LiZEhgAACCCCAAAIIIIBAlAXiifSST5e1v/TP6U3P3z559Ve2sTjvL+RVdWQPenLZvs4vOLLas5/bCrDsv1vdJjyK8mKk7wgggAACCCCAAAJFF6jUAMkeKlmhkT1Icm5nZ4VC9jDJLTRy/sx+vPn1PScO2GO3zeoPGNw3tjdhUtHXPx1AAAEEEEAAAQQQQKDiBVRotLAx+cbrn7a+ds4DK992CY2cIY09TLKHOV6VR85t7JIi4ncvJOfx1jnsAZLVJ2ewZZ9PAqSKX90AIIAAAggggAACCOQjUCkBkj0wsrzsY7dCJLffg7azc1YceX3vvLeScdmR/YfvN7x2tyH9qnfp2xDbsa7a2DCfyeS1CCCAAAIIIIAAAggggECQQLw9veLbpuRHX61MznplbnzGVc82fqIRGrmFSM4qJN2t65zhkdf3ftvW2bevs/fNGgrhUdBC4HkEEEAAAQQQQAABBAIEKilA8guRdO6H5LWVnU6A5KxEsodJXaHVCXv02mT/7XpttcWGVZtt0Kt60951sklDrTGgJmb0q6qS3tUxo04MqZa0VNq88UZGAAEEEEAAAQQQQACBIAFD0pKW9vZUOp5Mytq2ZHpVS1v6mzXx9NIVa5OLPl+RnP/KnKbPHnq7ZZntnkb2Vu2hi9uWdVZQ47Z9nb06yAqEnJVEusGRsy238zkDLa9xBKnxPAIIIIAAAggggAACCHgIVGIQ4Rxz0P2QulUOqa3obL+s5/22r3NugecaIImYwZAzzLIHX86qKee0VuJ88uZGAAEEEEAAAQQQqECBK0dt83opD/viGfPGlHD/3KpzgsIjr23rnNvLed33yGsbO7ft6pyVTM4AifCohBcXXUMAAQQQQAABBBAoH4FKDBzcxuwV2ti3tLNvZdft3kaOUMlZleR2fK4hkj1Qcn5trcxKnNfyeVcyEgQQQAABBBBAAIFAgStHbTs18KAiHnDxjI/3LuLpvU6tGxw5A5pcwyOdCiT7MfYt6+xVSPbt6pxfO8fK1nUluPDoEgIIIIAAAggggEA0BSo1aPCqQrICGa8t7dxCJK+t7dx+7lbNZIVUVttu57YHRX5VSJU6n9F899FrBBBAAAEEEEAAgZwFrt512zdyfnEPvPCidz/eswdOk+spnCGLTvWRM0RyBjxB9z/yCpPcQiOd8MgeclkOhEe5rghehwACCCCAAAIIIICAi0ClBg5BVUjOwMatEskZBjm3qQv63i04sp8nm+3s7P31WuiVOte88RFAAAEEEEAAAQTKUODqXbedXsrDuujdj/cocv+CwhSvEMkZFFlBjdt9iOzhjzMI8roPkt+Wdc723KqN7P1zEgeNuchTwukRQAABBBBAAAEEEIiWQCWHCrohkltFkL1aSHdrO7fqI7d23IIj58+sVeZXjWRfiZU8z9F6R9JbBBBAAAEEEEAAAS2Ba3Yd/pbWgUU66MJ3544u0qntp/ULVNyqjqywyC00cv7MXiXkVn3kFRR5HesWHtnP6eybk5fwqAQWHF1AAAEEEEAAAQQQKC+BSg8W8gmRnPcwCgqSvO6DFHQvJGeApVagV3AUNJ9Bz5fX6mY0CCCAAAIIIIAAAmUrcO1uw98p5cFd8M7c3YrYv6AwRTc8cguS7JVIXiGS13Z2Xvc40tmyjsqjIi4oTo0AAggggAACCCBQmQIECplhjLUK7KGNPbBx22JOJ0jKtvrIbys7Z3+cgZJzDJW5shk1AggggAACCCCAQFkLXPfd7WaW8gAnvD1nZIn1zy1UcoYybt97bV3nt32d332N3EInt3NY4ZXb73baoLCsxKaB7iCAAAIIIIAAAgggEB0BAqSOuXI6uFX4uG1l5xb0OCuRwgiP/KqQ/PrutRKZ9+i8R+kpAggggAACCCCAgIvADd/d7v1Shhn39pwRReifTpgS1r2PrNBHZys7r8ojr3DKKzTy6nsRqDklAggggAACCCCAAALlL0CQsG6Ocw2RVAv2exnZQyWvexz53fvIq8rJCrq8qqOskXjNKXNd/u9nRogAAggggAACCFSMwI2jt59dyoM9762Pdixy/7zCpJ4IkLyqk5yBkQqfrLDIes763v6782u374vMzekRQAABBBBAAAEEECg/AUKFzDnVvSeSepUV9Ni/9gqPrJ87gyav4MlvCzsCpPJ7HzIiBBBAAAEEEEAAgSwFbt59+zlZvqRHDz/nzY+269ETdj9ZTwVIzrDI7Xuvn9m3zAvaTs8+Qp1KqyLzc3oEEEAAAQQQQAABBKIvQIDUfQ79QiQrLNIJkLwqiZz3TPI7zv6c2zmt3rttuee2Opnv6L9nGQECCCCAAAIIIICAiNy6xw7zShnirOkfblPE/vkFLPbn3L52VgL53QPJraIom+P9AiTF5zYOwqMiLixOjQACCCCAAAIIIFBZAgQK7vOdTYhkD3Z075PkV6nkbM+t0skeZDm/dvveOUrmvbLe54wWAQQQQAABBBAoO4G/7bHDZ6U8qDOmf/idIvQvKFzxu4eQV5jjDISsYMftHkg64ZHz9db39t+dX1uUQeMrAjmnRAABBBBAAAEEEECgfAUIErznNpcQSbXmVTWkW2nktTWe1bbf79ZomNfyfc8yMgQQQAABBBBAAAERuWPPHb8qZYjT3pi9WQn2T+f+R/bwxh4IWT/XCYmCQifnOezfO7+2GAmPSnBB0SUEEEAAAQQQQACB8hYgaPCfXy8fty3jnNVHVtATdK8kv+ftbVhfu/1u/5k1Iua2vN+7jA4BBBBAAAEEEKhogbv22mlhKQOcMu2DTUusf7rVR/YAx287O+s4r0DJ+bz9e+c5LCrd+zaVGC3dQQABBBBAAAEEEECgPAUIGYLnNdcQSbXst/2cX6WS22udP7O+t0bg7CdzGzy3HIEAAggggAACCCAQUYF79t5pcSl3/aSpHwwqsf7pBEiqy87QyO1nusGSX3vWcxYT4VGJLRi6gwACCCCAAAIIIIAAIYPeGsgmRLIHO15VSdYxQQGTV1v2nzu/dvteb5QchQACCCCAAAIIIIBARAT+MWbnZaXc1V+9PmujEuyfTohkvxeSGoLfvZGs53VCJ3tbfl/b2di2rgQXEV1CAAEEEEAAAQQQqBwBAiT9ufazctvSzh7k2IMk6+e6P/Nrx/6cNRLmVH9OORIBBBBAAAEEEEAgogL/N2bnb0q56794fdaAEu1fviGSFf64BU1+4ZPFYT+/X0BEeFSiC4huIYAAAggggAACCFSOAGFD9nMddpAUFDS5PZ9LcMRcZz/XvAIBBBBAAAEEEECgRAXu22fEtyXaNbNbJ7z2fv8i9y8ogAkrSLICJb/f7c85v3YyBfW7yKycHgEEEEAAAQQQQACByhEgVMh9rnW2tVOtu1UnOauP7Me5VSZZvQy6zxHzmft88koEEEAAAQQQQACBCAn8a98Rq0u5uz/77/t9Srh/fuGRV9jjVV1kP955jLMtt+8tJoKjEl4wdA0BBBBAAAEEEECgMgUIHPKbd91qJHtAZP9ad+s7q5dex9tHwZzmN6e8GgEEEEAAAQQQQCACAg/su8vaUu7m8f99r3eJ9s8rqPHbWi4oGAp63i84CnquRBnpFgIIIIAAAggggAAC5S9A2JD/HGcTInkFSUEBUVDlkdvr8x8ZLSCAAAIIIIAAAgggUKICD47dpblEu2Z26ydT3utVwv3TCZFU971CJZ3t7+zD515HJbwY6BoCCCCAAAIIIIAAAl4CBEjhrY0gy6AQKNvn8wmNgvoangotIYAAAggggAACCCBQAIGHxu7SUoBmQ2vyuCnvNYTWmH5DuWwDl0uY5AyXdL53jiKXvupLcCQCCCCAAAIIIIAAAgjkLUCQkDdhtwaCTN2ez+dn9g4EnTv80dIiAggggAACCCCAAAJFEHh47Mh4EU6rfcofT5lZp31wzx8YFN64PZ/Pz+wjDDp3z2twRgQQQAABBBBAAAEEEHAVIHAo3MIIss126zvV06A2rdHoHle40dMyAggggAACCCCAAAIFFHhkv5FtBWw+76aPnTyzNu9Gwm9AN7zRrUqy9zCo7aDnwx8tLSKAAAIIIIAAAggggEBeAgQNefFpvVjHOKxjrA7ptKfVeQ5CAAEEEEAAAQQQQKAUBR7Zb2SiFPtl9enYyTNrSrB/2YQ4OseGdUwJUtElBBBAAAEEEEAAAQQQIGjo2TWg461zjLPXubymZ0fO2RBAAAEEEEAAAQQQCFHg0f1GtofYXOhN/WjyzOrQGw2/QZ0AyHlWndfoHBP+aGgRAQQQQAABBBBAAAEEQhUgeAiVU6uxfMzzea1W5zgIAQQQQAABBBBAAIEoCDy236hkKffzmMkzqkq5fwF9yycAyue1ESaj6wgggAACCCCAAAIIlJ8AgUTpzGm+c5Hv60tHgp4ggAACCCCAAAIIIBAgQICU9xLJN+jJ9/V5D4AGEEAAAQQQQAABBBBAoLAChA6F9c2ldeYkFzVegwACCCCAAAIIIFBRAo/tPypVygM+5tUZsVLuXx59IzjKA4+XIoAAAggggAACCCAQJQHCiujMFnMVnbmipwgggAACCCCAAAIFFiBAKjCwCEFRwYk5AQIIIIAAAggggAACpS1AKFHa8+PXO+YuunNHzxFAAAEEEEAAAQTyFCBAyhOw+8sJjEInpUEEEEAAAQQQQAABBKItQAgR7fmj9wgggAACCCCAAAIIVKTA4/uPKunA4+hXZ/BvrYpcmQwaAQQQQAABBBBAAIHyEeAfNeUzl4wEAQQQQAABBBBAAIGKESBAqpipZqAIIIAAAggggAACCCBQJAECpCLBc1oEEEAAAQQQQAABBBDIXYAAKXc7XokAAggggAACCCCAAAII6AgQIOkocQwCCCCAAAIIIIAAAgiUlAABUklNB51BAAEEEEAAAQQQQACBMhQgQCrDSWVICCCAAAIIIIAAAgiUuwABUrnPMONDAAEEEEAAAQQQQACBYgsQIBV7Bjg/AggggAACCCCAAAIIZC1AgJQ1GS9AAAEEEEAAAQQQQAABBLISIEDKiouDEUAAAQQQQAABBBBAoBQECJBKYRboAwIIIIAAAggggAACCJSzAAFSOc8uY0MAAQQQQAABBBBAoEwFCJDKdGIZFgIIIIAAAggggAACCJSMAAFSyUwFHUEAAQQQQAABBBBAAAFdAQIkXSmOQwABBBBAAAEEEEAAAQRyEyBAys2NVyGAAAIIIIAAAggggEARBQiQiojPqRFAAAEEEEAAAQQQQKAiBAiQKmKaGSQCCCCAAAIIIIAAAuUlQIBUXvPJaBBAAAEEEEAAAQQQQKD0BAiQSm9O6BECCCCAAAIIIIAAAggECBAgsUQQQAABBBBAAAEEEEAAgcIKECAV1pfWEUAAAQQQQAABBBBAoAACBEgFQKVJBBBAAAEEEEAAAQQQQMAmQIDEckAAAQQQQAABBBBAAIHICRAgRW7K6DACCCCAAAIIIIAAAghETIAAKWITRncRQAABBBBAAAEEEEBAhACJVYAAAggggAACCCCAAAIIFFaAAKmwvrSOAAIIIIAAAggggAACBRAgQCoAKk0igAACCCCAAAIIIIAAAjYBAiSWAw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ubh8PMAACAASURBVI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hCHQo/+2eGz/UakwOl2oNo55dUasUG3TLgIIIIAAAggggAACFSCQroAxlvwQe/QfeSWvQQcRQAABBBBAAAEEEEBAV6Co/5YgQNKdJo5DAAEEEEAAAQQQQKAsBAiUijCNRf1HXxHGyykRQAABBBBAAAEEEEAgO4GS/DcDAVJ2k8jRCCCAAAIIIIAAAgiUqQDBUgEntiT/MVjA8dI0AggggAACCCCAAAII6Ank+2+FfF/v28vH9huV1BtGcY46ZvKMquKcmbMigAACCCCAAAIIIBBJgXyDoHxfH0m0Qne6oP+oK3TnaR8BBBBAAAEEEEAAAQTyFsjn3wT5vDavjhMg5cXHixFAAAEEEEAAAQQQiJJAPuFQPq+NklFB+lq0f/AVZDQ0igACCCCAAAIIIIAAAtkI6Px7QOcY5zlzeU02/ZZH9xvZntULevjgH02eWd3Dp+R0CCCAAAIIIIAAAghEXSCXsEfnNTrHRN2uIP0v+D/sCtJrGkUAAQQQQAABBBBAAIFcBXT+DRDWMVYfddrLajyP7DcykdULevjgYyfPrOnhU3I6BBBAAAEEEEAAAQSiJpBNsKNzbFjHRM2xYP0N/R9yBespDSOAAAIIIIAAAggggEA+AkF/9+/2fL+zbhlq1NTvmJLUdhKLbWkYxjBJyyAxjAEi0ldEeokYNSLpoLbz6TevRQABBBBAAAEEEEAAgUgKGGmRtPqPX82SltUi6RViyOJ0KrVAUqnPY6n03FTLmtmr7rpgQcDwvIIhv8AoKEwKej6S4mF3mn/ohS1KewgggAACCCCAAAIIlJZA0N/5u57ve+5tI42qmv3EiI0RwxgtIoNLayj0BgEEEEAAAQQQQAABBMpOIJ1eLOn0W+lUcmo60TJ59W3nv+cYo1vYk8/P7M0TJPksqKB/TJbdWmRACCCAAAIIIIAAAghUiEDQ3/XN5/uOu/sgMdJHGUbscBHZrEJsGCYCCCCAAAIIIIAAAgiUqkBa5qfTyWfTicSTq2858+XObjqDnny/d46eIMllPQT9o7JUlxD9QgABBBBAAAEEEEAAAXcBv7/jm8/1Pv/WbauM+l8YMeOnhEYsIwQQQAABBBBAAAEEEChZARUmpdofbG9eeX/THRd9bOunPfDxC5N0K5WspgmSbMgESCX7zqBjCCCAAAIIIIAAAghkLeAbHqlqI8OQM8Qwjsq6ZV6AAAIIIIAAAggggAACCBRTIJl6MhVvvmP13859qbMbXiGS9XPdkMk5KkKkThECpGIueM6NAAIIIIAAAggggEB4Al5/tzf6n3/XYemYMUEMY//wTkdLCCCAAAIIIIAAAggggEARBFKpydLacmPj3855XkT8wqJ8giRCJBEhQCrC+uaUCCCAAAIIIIAAAgiEKOD5d/o+59y2e6y27vcixhEhno+mEEAAAQQQQAABBBBAAIGiC6RTqedSa1ZeteauC9/u7IwzMPL6Xh3uV51kH1tFB0kESEVf5nQAAQQQQAABBBBAAIGcBDz/Lr/xCdf2ig/c4EoxjHNzapkXIYAAAggggAACCCCAAAJREUgmbk29+dKlq994pMVRkRQUKBEkBcwxAVJU3gT0EwEEEEAAAQQQQACBdQKe29X1HX/XMYYRu1ZENgMMAQQQQAABBBBAAAEEEKgIgbTMT7WuvXj1bec+0RkiuYVH+VYkVVw1EgFSRbx7GCQCCCCAAAIIIIBAGQn4hUe3GEbsjDIaK0NBAAEEEEAAAQQQQAABBLQF0u1td6668fRxLiGSPTzKtjLJfv6KCpEIkLSXHgcigAACCCCAAAIIIFB0Ade/v/c997ZRRk3930Vk16L3kA4ggAACCCCAAAIIIIAAAsUUSCXfS65cfPaaf176nkeQpBMmqRF4hUUVEyIRIBVzIXNuBBBAAAEEEEAAAQT0Bdz+7m70H3fXT9Kx2L0iUqvfFEcigAACCCCAAAIIIIAAAmUt0CbNa05v/Nt5j9hCJBX8OMOjXKuRKiJEIkAq6/cIg0MAAQQQQAABBBAoEwHX8KjvhLsvNMS4qkzGyDAQQAABBBBAAAEEEEAAgVAFUm2tf1h985k3uIRI2YRJqk9ugVHZh0gESKEuRxpDAAEEEEAAAQQQQCB0AdfwqN+Eu68RMSaEfjYaRAABBBBAAAEEEEAAAQTKSSDRenPjTWf+3idEssIkv63tKjJEIkAqpzcCY0EAAQQQQAABBBAoNwH3yqPxd91iGLEzym2wjAcBBBBAAAEEEEAAAQQQKIRAOtF696qbzlT/Ac8Ki1IegZIVFOlsbWd1tWwrkQiQCrEaaRMBBBBAAAEEEEAAgfwFnH9XN7/vS3iUvywtIIAAAggggAACCCCAQMUJdIZIvxERr/BI/dweIHmFSNYxdsOyDJEIkCrubcKAEUAAAQQQQAABBCIg4BoesW1dBGaOLiKAAAIIIIAAAggggEDpCrS13NJ481mX2kIkrzDJbVs7Z3DkDI3KLkQiQCrdpUzPEEAAAQQQQAABBCpTwH3bugl3X2iIcVVlkjBqBBBAAAEEEEAAAQQQQCAcgVTr2v+3+tZz/9q5hZ09QPILk+zhkbMyyd6xsgqRCJDCWXO0ggACCCCAAAIIIIBAGAKu4VH/cXf9JB2L/SuME9AGAggggAACCCCAAAIIIFDpAunV35y26s4LHvOoRHILkqwAyW9bO4u1bEIkAqRKf6cwfgQQQAABBBBAAIFSEXCvPDr3tpFGTf00EaktlY7SDwQQQAABBBBAAAEEEEAg0gLpdKJ94ceHrH34mvcdlUh+FUkVFyIRIEV6ldN5BBBAAAEEEEAAgTIRcA2P1Nj6jb/7bTGMUWUyToaBAAIIIIAAAggggAACCJSGQKr9/cYbTvteZxWSCo6s8ChoWzsrSHL73T62yFciESCVxlKlFwgggAACCCCAAAKVLeD8e7n5fd/xd91iGLEzKpuG0SOAAAIIIIAAAggggAAChRFItTb/Y/WtZ19oC5FU6OMMknS2tLOHSVZnCZAKM220igACCCCAAAIIIIBAxQi4b103/q5jDCP2cMUoMFAEEEAAAQQQQAABBBBAoAgCyW+XnLLmnoufdARHuYRIboFRpEMkKpCKsCA5JQIIIIAAAggggAACNoFu1Ucbn3BtQ3yjAR+KyGZIIYAAAggggAACCCCAAAIIFFAglVrYOvHWMa1fzGy23Q/JbUs7t0okKyBy/m51mACpgFNH0wgggAACCCCAAAIIlLOA69Z1/cbffYMYxrnlPHDGhgACCCCAAAIIIIAAAgiUikC6de1dq2499xLH/ZCsECnonkhlGyJRgVQqK5R+IIAAAggggAACCFSagGt41Oec20bHauvfqDQMxosAAggggAACCCCAAAIIFFOg7cvZRzQ/dv2MgBDJqwpJhUj2aiNn5VEkK5EIkIq5Ijk3AggggAACCCCAQKUKuN73SGH0m3D3kyLGEZUKw7gRQAABBBBAAAEEEEAAgWIIpBPxl1bddMYvOwOkpC1IUuFPUDWS6rI9RCqL+yERIBVjJXJOBBBAAAEEEEAAgUoXcK0+6n/eHYenq6ufqnQcxo8AAggggAACCCCAAAIIFEMgtfiLX65+4PKXRMQeIDnDI6sKya0ayQqS7L9bQ4lcFRIBUjFWIedEAAEEEEAAAQQQqGQBr+ojo9/4u18Uw9i/knEYOwIIIIAAAggggAACCCBQNIFEfFrjTWcc51KFZA+R/AIk+/2QIl+FRIBUtJXIiRFAAAEEEEAAAQQqVMD93kfn3fG9WHX18xVqwrARQAABBBBAAAEEEEAAgZIQSCyc9/Omh66e4qhCclYkWdvaWdvWWaGSGoPfVnaRqkIiQCqJJUknEEAAAQQQQAABBCpEwDU8EhFVffSoGMZRFeLAMBFAAAEEEEAAAQQQQACBkhRIx1snrbrlzNNsAZLXdnZlv5UdAVJJLlE6hQACCCCAAAIIIFCmAq4BUu9zbhpeXdv7wzIdM8NCAAEEEEAAAQQQQAABBCIl0PrBqwe2vnDfJ46t7NyCJGclklV9VBZVSARIkVq2dBYBBBBAAAEEEEAgwgKe1Ud9x919hREzLorw2Og6AggggAACCCCAAAIIIFA2Aqk13/5t9R0T/uxThaTCJCs88qpEUh72eyLZfSKxlR0BUtksaQaCAAIIIIAAAgggUOIC9r97Z3zdb8I9n4nIZiXef7qHAAIIIJCDwC9330YO2X6ojNh0gPTvVSf11dVi2P4UaE0kpbU9KYtXNcncpY3y4pyF8tQHX8naeCKHs/ESBBBAAAEEEAhFIJVc1HjDqfu4BEhe29n5VSJZXbKHRgRIoUwUjSCAAAIIIIAAAgggEH0Bz+qjPufdcVCsuvr56A+RESCAQKkI7LvVILn9p/vKoL69Qu9SOi3SkmiXVDotK9a2yoqmVpn99Up5dd7X8uSsL0M/X5QbPH//neSMfXeQgb0bMgIjnTEp41unfCh/en6G6M5nWzIlN74yS66cNFPnFByDAAI9IMD7t/DIE399qIzdelDgiaZ8sliO+jt/5Q6E4oAMgcSXH/6q6bHrpmQZIjmDJNVmZKuQqEDiTYEAAggggAACCCCAQOEFfLavu/MWI1Z1euG7wBkQQKBSBHQvWIbt0RRPyNvzl8stk2fLyx8vCrv5yLQ3uO96cuOxe8n+2wyRqlhul11UVdLVL8yUG1/9gAApMjNPRxHoLqD7eUwAnPvqIUDK3Y5XBgukmlb9a/Xt4y51BEhWBVK290OyB0nWyUu+Cim3v8kE23IEAggggAACCCCAAAIIrBNw277O/Bnb17FMEEAgbAHdC5Zhn9dqrz2Vkre+XCbXvzyr4oKk3nU1ct+vDpCxWw3OuurIPh/fNsdl/GPTZOL7XxIgFWqh0i4CPSCg+3lMgJT7ZBAg5W7HKzUEksmvG/966tjOAEkFRs7wyBki2auPrPsiOauPIrWNHQGSxjrhEAQQQAABBBBAAAEE8hDwrj46++aRRt16b+fRNi9FAAEEugnoXrAsNN3q1jb519ufyMX/eavQpyqZ9q/94R5y4p7Dc648sgYyf+VaOfG+V2XGghUESCUzu3QEgewFdD+PCZCyt7VeQYCUux2v1BNom/3aUc2T7p2dY4ikwiL7L3VSZ9VRSVchESDprROOQgABBBBAAAEEEEAgFwHP8Eg11vf8O8YZVdXX5tIwr0EAAQS8BHQvWPaEYDKVlpc/Xign3z9F1sYTPXHKop1jq4F95IGTDpKtB/bNuw+qguuQW54x29GdTy5A581OAwiELsD7N3TSbg0SIBXeuNLPkPxm0Z/X/OOSu3y2sdPdyk5RRu5eSARIlf4OYPwIIIAAAggggAAChRTwC5CMfuPuelRisR8UsgO0jQAClSege8Gyp2TSaZEpn34tJ/zjlbIOkU7dezv54xG7Sa/a6rxpH3/vCzn5/skESHlL0gACxRXQ/TwmAM59ngiQcrfjlXoC6Zaml1bdds5ZHhVIQfdDclYgESDpsXMUAggggAACCCCAAAIVIeB57yMRMfqNv3u+GMagipBgkAgg0GMCuhcse6xD6opLKi2PzPhMznjwtZ48bY+eS21fd9JewyVm5Pd/ddU9pG5/7SO55KmOHU5155ML0D063ZwMAS0B3r9aTHkdRICUFx8v1hBIp5LLVt1w6r4uFUhu90RS9z2yftnvh2QFSeqMbiFSyW5jl9/fajSAOQQBBBBAAAEEEEAAgQoW8AqQjL6nXDvU6Dvg8wq2YegIIFAgAd0LlgU6vWez8fak3DrlQ7n8uXd7+tQ9cr4HTjxQDtthmNa5lq9tlXvfmCuq0ujjpY3maw7ebqiobfC2H9RfJr7/pbw0d6H5c935JEDSoucgBHpUgPdv4bkJkApvzBlEWqc8vH/rO89/7ahCslcfuW1jp4IktwokAiQWFQIIIIAAAggggAACCJgCngFSv7NvO1zq6v+DEwIIIBC2gO4Fy7DPq9Pet81x+c3jb5jBSbk9dC9iqvBo/KPT5OnZX2kR6M4nAZIWJwch0KMCvH8Lz6372Tvlk8Vy1N+fL3yHOENZCrR//sEZa5+44VVbgKTCIasCyW8bO68QSTnZq46oQCrLlcOgEEAAAQQQQAABBBDwFvDdvq7veX8fZ1TXXAMgAgggELaA7gVLdV5V/bLHtU/4dqF3XY0csO0QaaipksF915NRwzaU7TfpL8M26C3VsVjW3X/zy2XyoztfKLv7IU0ed6SMGDIg0OOtL5fJIbc8E3gcByCAAAIIBAsQIAUbcUT+AsnlC65d839/uKdzezp7cOS2jZ29Giny29ixhV3+64cWEEAAAQQQQAABBBBwCjj/nm19r343v+477s6bjVjV6dAhgAACYQuEHSB59W/bjfvJhd/bRY7YcZjUVVdpD6M1kZQ/v/ie/PWVWdqvicKB0y/4oSiToIeqvjr5/slBh/E8AggggICGAAGSBhKH5C2QWrPywdV3/OZyly3snAGS21Z21jZ2qhpJPdzuh2T1seQqkQiQ8l4+NIAAAggggAACCCCAQDeBoADJ6Dv+romGETscOwQQQCBsgZ4KkKx+/3jX78gfDt/VrE7SfcxcsEKOvP35sqpC0g2Q7ntrnpz78FRdKo5DAAEEEPARIEBiefSEQDreNGXVLeeclWOApLuNnRUu9cSQtM9BgKRNxYEIIIAAAggggAACCGgLBAZI/cbfPV0MY5R2ixyIAAIIaAr0dICkunXQ8E3lxmP30g6RmuIJ+cMz78jd0+Zqjqr0DyNAKv05oocIIFB+AgRI5TenJTmiRPyjxpvOOM4nQHLeByloGzur0shZcUQFUkkuADqFAAIIIIAAAggggEC4Am4BUsY2dv3G3/OpGDIs3NPSGgIIICBSjABJuZ+013CzEqlPfa3WNLwwZ4Ecd/dLWscGHaS2jjtpz+EyevONZPMB60vvuuqM+zPF25PSkkjKosYmmbFguTw56yt5ae7CoGazer6SAqRf7r6NHDlic9lx0AbmfNfXrNvCUG1RuLq1TWYvXilPvv+l/PPNeVk55nJwKcx/Lv3O5TVqrD8auaWM+c4m5n3I+pr+1VIVy/yrRzKVltZEu7S2J2XJ6haZt6xRXpyzUJ764KuyqvzLxbDSX1Nq71+1nn8wYnMZNXRD6d+rTuqrq8XoXM7q82Rlc6vMWLBCHnrnM3l69lfdpq9YAZKquj121Jay3zaDZZuN+kq/hjppqFnXd9VR1X/1Hizknz2Vvp57bPzJ9sWNfz3tEM0AyWsbO3slkuq6fSs7aygESD02qZwIAQQQQAABBBBAAIHiCdiv4jjvf2TeB6nfhHuWikjwzTKKNwbOjAACERUoVoCkuP590kFyyHZDuy7++RHOX7lWTrzvVfPCYK6P43b9jpy57w6yw6ANul1A92sznRZZ2LhWHp35uVz/8qysLqhffMhIOe+AnaW2KpZrtz1ft3hVs5z+7//Kfz9d3HWM7ny2JVNy4yuz5MpJM337pcz+cvSe0ruuxvM4t7bU8eMP3Fl+9t2tZWDvBq05Vs7L17bIv97+JGtnHdxizL9OvwpxzMl7DRf1a5uN+mW11p19aUm0y0tzF8lNkz+Qd75aXoiu+rZ598/3k6N32cL3GN217Gxk6oSjZPtB/UNve6uBfeShk78nW27Yx7dtt8pK3r/uZLl+nnz+zWq58ZUPRG0Faj16OkBSnzunjdledhy8QdZ/DlifiRPf/1JufPUD+XpVU1bvwUp7/2SFU+iD06k1jdefsreIqBDIuu+R2+/W8/bfVSiku40dAVKh55L2EUAAAQQQQAABBBAoAQGdAGmNiOj9N/0SGBBdQACB6AjoXrBUI/p4aaPsce0ToQ1O/U/ya4/eU/o1BH+8qf+ZffULM82LaNk+dttsoPzu0FFmFUZ1LPcgR13M+3LlGrnh5VkZFyT9+lOJAdKB2w6RPx052gwvrMqAbOZMOau1dsETb8jrny3J5qWuxxZz/vPufJYNqLFedsRusucWm+Rk73U6VSX24DufyeXPvZtVgJpl97sdft7+O8lFB4/MqFpza/O5D+fL8fe+rH26Q7cfKjf9eIwM7F0f+Jps2z7+u1vL1T/YXdav9w5d1Uk/X7Fajrv7Rfl0+equPuh+HuuGZrkEwKX2/s23P+2plPk5ctHEN83PlZ4KkI4asblMOHCE+R8WcvkcdC7Mb5pa5YG3P5VLn347cM1aB1Ta+0cbpicOTKcTjdefvJtGgOTcyk4FR1Z45BYiqd7bQyMCpJ6YT86BAAIIIIAAAggggECRBTQCpHtbRdLck7TIE8XpEShHAd0LlmrsYQdIqs1JZx9hbiUX9FChgqpMOefh14MOzXj+x7t+x9wqT20fFNZDbXH373c+lXGPTgtsstICJHXB8vwDdtYKBYPw1P+2P++RaXltH1js+Q8aY5jPq3uLXX/MnjK0f+8wm+1qS21z9/LHC+Xk+6f0WIiktim794T9ze33/B5uYYzf8dm8L+cuaZTv3fy09piv/eEe5hadsYDU4PH3vpCT75+c0U3dz+NCBUil9v799Zjt5X8P3sXcqi7fx7yljTLh8TfkNwftImO3HhTY3JRPFstRf38+8DjnAapaSr0Pj9x5c6mrXrddZ9YNubxA/Tn47oLl8tv/vKlVEVhp758wjMNrw0g3XnfiSM0AyRkiWRVIBEjhTQgtIYAAAggggAACCCAQaYGgACnWb8I9rZEeIZ1HAIGSFdC9YKkGUIgA6fLvf1dO32d7rcqgt75cJofc8oy25Yl7DpdLDhsVysVH50nVxfRnZn8lZz30uu+F5WwuVGsPrPPAUtvCLplOy9ljd/Td7i7bMX64+FvzIrtae9k+SmH+s+1zrser8OjGY/cKNSh164ta94/M+EzOePC1XLua9eseOvkgOXi7ob6vW9OakIv+86Y88PYnWu0/cOKBctgOereW/LY5LuMfmyZqGzGdh04o3tzWLn985h25c+qcjCZ1P48LESCV2vtXhUe/PWSk9NWoUNWZF3XMgm/XytLVLaIq9YIeuQRI6p5jN/xoL9lj841DqTry6uPCxib53yemy7Mfzg8ahlTS+ycQo4cPaLzuJBUg2cMhv63sdO6DZFUbUYHUw3PJ6RBAAAEEEEAAAQQQKKaAs6rIvOdRZ4fU72qvJXUPJAKkYs4S50agjAV0L1gqgkIESLrbPanzZ3MfJBUeqMqjMC8+OpeBzsX0SgmQnnjvC1HbgoXtrYxVtVe2lWelMv898dGhKh4ePfVg2V2jki+M/qjtJP/84nvy11dmhdFcYBs676FUOi33TJsrFzwxPbA95fXiOf8jwzfRu7WkblijTqz7eer1Wab7et0+6W5hV2rv35+P3lou//7oUCoZnQtCrZWg6jD1mmwDJBUe3fWzsaFtWRe0kJesbpY/PPOOPPzuZ76HVtL7J8isp59vvO6kUQH3P7IHSvZ7INm3sbPfD0kNQX3v3LaupLaxY8uMnl5pnA8BBBBAAAEEEECg3AWCqo/MQIkAqdyXAeNDoHgCuhcsCxUg7bnFxnLXz8dqVU4sX9sq5z78ujz/0QJfMPW/y9WFvM02WL/gsGo7u1unfGjeG8btoXPxLtdOlkoFkrogm0imQt+uyXJRVQMn3T9Za8sm9ZpSmv9c5zab113x/dFy2pjtpKYq9/t7ZXM+dewbXyyVw299NtuX5XS87meUboWiujfN9cfslVVlou59kHTf717t6Y41zACp1N6/Koi5++f7yQ6D+ue0XsJ6UTYBkgol7/vVATJ2q8EFrTxyjk1nm0/dNVUO75+w5j6sdjoDJCsYCqo+cqtActvCruSrkAiQwlpBtIMAAggggAACCCCAQIcAARIrAQEEiiqge3FJdbIQFUiq3ekX/FDURcOgR1O8Y5uq+9/y36bqsdMOlv23HtJjF/IWNTbJmQ++Jv/9dHG3IeheUA4au9vzpRIg5dL3bF6je7HcarOU5j+bceZybE+GZfb+ua29XPqv+xqdbeF0+5TNtplW/3Tvg6SzNZ4Knf/8wntyg0sFl+7nse57QqcCSXcOcj1Ot69W++oeUqqCsCpW3MvQ2QRIxezz7K9Xyon3vSqfLl/tOUWV8v7JdY0W6nWN1520q60CyS1IanfZ4s6qPnJWIVmVRwRIhZow//71yAAAIABJREFU2kUAAQQQQAABBBBAoEQFdAIkdQ+klhLtP91CAIGIC+hesFTDLFSA9OTph8o+WwXf1FznQqS6b8alh+8qvWqrtWamsaVNXp67UJ784Ct5ctaX5v17vr/TZvLjXb8jqjpK5ybo6sbmE2d9ISfdN7nbOSs5QPqmqVVenrtInvlwfoat2p5q9OYbad33ygLVrQAptfnXWoR5HPSHI3aTs/bdIbD6SK1RVa3wwpwF5r18rLBzcN/1ZJ+tNpEDthkiBw4fIgPWq9fqjdc9fLRenMNBOqGPXzBjP6VOyOPsos59kLYa2EceOvl7suWGfXxH6Bd06X4e63wWqk7kEyAV4/2rAtF7fr6fDO3fW3uVqHlX1TNPz/5Knv5gvrnORw3dUI7ceXPz1+YbrJ/TfybQDZD+Z8fN5Pof7SUDe+u9d9TArD931D2MXpiz0LyPnpp7da+vI3feTDbt11u7zzrbfFbK+0d70fTQgZ0BUrYVSPZKJPv2dQRIPTRvnAYBBBBAAAEEEEAAgVIScLv/keqfdR8k63cCpFKaNfqCQJkJ6F6wVMMuVIA08deHytitgwOk9lRKbn/tI7nkqbc9Z+HZsw43g5+gh7qgPu3zJTLh8TfMcbk9Dt9hmKgLb0EXhNVrl61pkbMeel1emrsw6NTm87pVV/e9NU/OfXiqVpvqIN35LOQFaDVPz324QC6a+KZ5Mdftcd7+O8n4A3eWPvW1WmP7aPG3svd1EwOPjcr8Bw5E4wAVdj5z5mGy85ABvkertf7qJ4vkl/981bxQ7fVQYdLffrqP7POdQYEXr9X6ufnVD+SK52do9DT/Q3S3nQsKGnVDHmePdd4vuvdz8wsmKv39e/0xe8ov99hW6x5Fao4+X7Ha/PNABTFejyt/MFpOGL2N+Z8DsnnoBkgPnXyQGfzoPHQ+G1U7vzlohJw1dkfte0Cp7V3HPzrNDNHcHpXy/tGZg548xhEg+VUgWaGR/XcrPHLbxk4No2Tvg1Tc2sGenGHOhQACCCCAAAIIIIBA4QUIkApvzBkQQCBAQPeC5f9n7z7gpaju//9/uLRLL9J77yBNmnQQFdQoKFggRtBoJMZoYvSbr0aN+earP2PBiDEqqF9Rg7ErqEiX3qV36R3p7V7K//+Z627mDrs7Z3Zn9+7ufe3j4eNLuDNnzjzPmbl8z3vPOVpMvAIkXXJMZ0CYfCIFKqYDuDqgPmPjLhn21tSIA+pan75Nasiom7q47tGk+4i8PW+dPPjRXJPbSNsASb8N/+8lm+RX//rO1cHL3j0aRN05boa19064Tyq1vyuOwQGmg8Krdh+SEeOmhw1K7ZfS/j56SFepVKqYaw28hpuuBbocMP2B6+RSl7BMA4UhY74Nu5zXjW3qyXODOhsHl/YquYVTuozZ8C5NIoYfbkGU6fvYrZxAvb3OQMrL59c0EA3cm5d+7TWw1muYBEjan54d2Nko6NGZUvoFiCcmLDJ6FHQW7JMD2kuV0sVdj9ffad+s2S63jJ0c9tj88Py4QiX4gMPPDW8fYok6t72QnEvYESAluN24HAIIIIAAAggggAACySRgEiDpjtgFWMIumZqNuiCQXgKmA5Z61/EKkF4afLn1DXGTT6RB6zdu6yEDW9dznT0Rac+iUHUwXRZt+c6DMuCVr1xDKb1Gus5A0qXRbntzipGBl9kgJvvbpFL7m/R1t2NMlqU6nX1Onvl2mbwYYr+dcOWbLin58bIfrGAqUR+T2SnHTufsk/bewtD7pJmYhbsft32QTPaZcZupaPo+jleAlJfPr2kgqu2z5+hJue+D2cYzPvWcf9zcTW5qW994byWTAMn0neMlmLP3Pw0kH+/fzijwdOtb+eH5SdS7yPQ6PwVIgZlH9hlIgb2PnGGS/Vj7HkjOEEmrwAwk04bgOAQQQAABBBBAAAEEUliAACmFG4+qI5AuAqYDlnq/yRwg6bfXv73vGmlSpWzEpvE6U0gLM/1mvMk+KYHKpWOAdORUljz+5UJ5e/5648fDdD+ao6ez5HcfzZUPl24OWXaqtb8xkMuB+vxWLVNcWteoYM0aql+xtJQoUlgqlcqUIgULyvbDx+XWsZPDzsgJVbxpoGsywO7XfWo5JjPM9PkeO2etPPTJvJCXNl0uM9TJkZ7vq5rVlJcGd3XdB0f36rny5QlhWUzfx/EIkPLy+VUQ03Avmne4lu91fyW3/u2lPF2C8/b/m+rpOQx0krHDesr1req6fjHCre/nh+fHz/eNH2XZAqRI+yAFwiT7MfZZSKH2QdLqESD50UiUgQACCCCAAAIIIIBAkguECpACfxfc/4gZSEneilQPgRQXMB2w1NtM5gDJ9NvrXkIee9OaDG562RcmHQMktxkaoR4Vk2W/9Dzdu+f3H8+V8Ys3hXziUq39k/m1kawBkmlIGC6kaVuzgrw5rJfUKl8yKv5Ioc0fr2wj9/duJUUK6sTx0B+TPdxM38fxCJDy8vlVMdMw2W2mTaTGNZ0xpGW4BUi6LN4j/dpIZuGCEfuTLl33zKRl8oKHWYD2Ar0sKxkpoMwPz09UD3YcTzr83PDLolzCLrAXUmDmkX0GktZYwyMCpDi2HUUjgAACCCCAAAIIIJAsAm4BkrV8nYhklP3d2JPJUmnqgQAC6SVgOmCpd53MAZLJAK7ew4Z9R6T3qC+Mllizt/TQDg3l6Z91lBIuG7GbLuuVjgGS2x4xoZ4c03ZzC5BMy0mW9k/mt0iyBkhqZhIAhFvu0G0Ghs7g0P8KZYQPgcL1cZPwwyS8Nn0fxyNAysvnV9vWZI8ePc5tFlekZ+uuy5vKEwPaS/EihVwfQbcAaczQnjKwdV3Xcrb9eFzueGeaLNl+wPXYcAeYzpxzW+oz3Z+fqIHjdOJPAVKk2Ueh9kMKzD7Sn9lnHwVCJK0tAVKc2oxiEUAAAQQQQAABBBBINgF7gGSfeaT1tIIjAqRkazLqg0D6CZgOWOqdxytA+uiX/aR3o+pGuOH2QDId9P5u42657tWvja5lP8jU6fudB6XnC5+7lp9uAZJu4v72/HXywIdzXO/dfsAfrmgtD/ZpJUULRf4Wv1uAlGrt7wkpAQdXK1NCbmpbT65pUVuaVysnxQrHPsAej2qbBAC679PTk5bKqGkrclXBbbabLpOoA/CNK4dfBjPULB3TvbxM3g2m7xm/A6S8fn5NDbVBI+2D59bnTH21HLcAyTTwcivHrc76c5MZsHrcyayz8sSERfL67DUhi03358fEMpHHOAIkZ5AUah+kUHsgOWch6S0EZh/ZZyE5ZyQl8lZzXcv5Dck8qwgXRgABBBBAAAEEEEAgDQTCBUiB5euCy9gxAykNWptbQCBJBbwMqMUrQDL9dnWkwUPTMqIdzDN12nzgqAwZ863rXhfpFiCZDmg7H4Mh7erL3wZ2tvaZivRxC5BSrf3z+nWgy7n1aFhNOtapJC2rl5fKpYpLwQxvw37RPkux3Ltp0BBqJuA3vx4gHepUCnt5fXb1nm7v1EgyCoS2CDWLyG1mk17QbX+aQKVM3zOmz5vp82VaXryeX7/vO1IfM333RurfnetWljeG9hANXiN9TNvd7ZkwnQHrtoxquj8/bo6J/rlLgKQzjOwhUrg9kOzL1wVmHhEgJboxuR4CCCCAAAIIIIAAAnkkQICUR/BcFgEE/iNgOnCnZ8QrQPr8nqukW4Oqrs0SaZDTbXDYtXCfDnBbQihwGdNBTK/ftjdtT9MB41QZgE619vepuxkVozNqrm5eSzrVqWTNrqlSurjrvi0mBedFgKT1MlkuzjlTyGT/I13C7cuV26ylKktlhg40Qz03zw/qLLd3ahw2dNI6Hz6VJQ99PFc+XLo5Im1+fX5vbFNPnhvUWUpnFonoc+JMtjzy2XwZt2CDSRcNeYzp75tI/fuqZjXlpcFdpWLJzIj1MH3Put1Mr0bV5B83d5PKpYu7Heo6Qyudnx9XnAQfYAuQol3GLrCcnT04si9fxwykBLcpl0MAAQQQQAABBBBAINECBEiJFud6CCBwkYDpgKWeGK8AyTRMCbc0ldbNtIx4dwFdBut3H7kPFJvWN1UCJLcZQuHcTQMqt/JNPZOl/eNZD53NNbhdfbm2ZW25tPolUrZYUQkzoSamauRVgHR/r5bySL82EUMw50wht6W7AjM3/rV4o4wfcYXUq1A6rI1zryCTpcxCLX0X6gKm72PTYMKv5yvez2+862mvvx+zFRNZX627ab/QY99ftFHu/dd3YftvOj8/Mb3Q4nAyAVIcUCkSAQQQQAABBBBAAIF8JkCAlM8anNtFIBkFvAxMxSNAMl0KSO0ihTPJEiC4BR2BPmBaXwKkHDE3V1PPeD+DbvWM5/V1dtHv+14q/ZrWcJ3J4Uc98ipAal+7oowd2lNqlisZ9jbOnj8vr363Wh77YqF1zAs3dpHbOzYOG6TZAye3PdnsYZDJTBTdX+jdhRvkvg9mubKbvo8JkDa5WoY7IN0DJLfnMp2fn6g7RZxOPPzc8A4iokvVeZmBFGofJGYgxamNKBYBBBBAAAEEEEAAgWQXIEBK9haifgjkAwHTAUuliEeAZLp0kV5/15ETcue4GTL3h70XtUyqBQim9SVAymlqt2DG1DPej7RbPeN1/Uevait3dW2akOAocA9uA9Xxulct1yQEsNfPbYlDeyj01LWXyT3dmkmhjIyQt2APm/54ZRu5v3crKVIw9LFagC679viERTJmzlpXEtP3MQESAVK4zmTyXKbr8+P6gCX4AAKkBINzOQQQQAABBBBAAAEE0lCAACkNG5VbQiDVBEwHLPW+4hEgmQzABky/33lQer7weUjiVAsQTOtLgJTT3G7BjKlnvJ9Pt3rG4/qv3NxNbmpbL2zgEY9rapkmA9XxuvbjA9rLyO7NpXCE4Gbbj8fljnemiS7p9+ot3aVqmfD7x3y87AcZMW66Vd3rL60jzw/qIuWKFw1ZfXt4Y7KfzIb9R+TWsZNl4/6jrhym7+P8GiD5sQeSSXji1r9Nv/jg1/vAtF9ovU1+Z6Tr8+P6gCX4gDABks4wOvvTzCSdneT8jxlICW4nLocAAggggAACCCCAQDILmARI+pXWAmV/N/ZkMt8IdUMAgdQV8DIwFY8AafyIvtKvaU0jQPsgr/OE2b+7XppVLWdUTjwPMh0wNA08TAYD7fdj2p7pNgCdau3vVx/8++Cuckv7BlIww/5PCr9Kj1yOcy+gxFw15yomS8edzDorT0xYJMWLFIq4Z5LzWdDA6dv7rpEmVcqGvSW99z99udB1vyQtINJ7y3mB/Pr8mrSnWpm+tyL1RT8CJL/bye3Z6dWomvzj5m5SuXT4EDRQhsnvDBPvVHx+3BwT/fOfAiT78nWBP3sJkHT5Oj3PuYyd3o7+XeBj/3OibzXX9RL/2yhPb5eLI4AAAggggAACCCAQVwECpLjyUjgCCJgImA6EaVl+B0gmezEE7uF09jl5etJSGTVtRcjbMh0UNBlcM3GL9RgCpBxBvzajT7X2j7X/6PkDW9eVvw3sHHamjOk19Nn68eRpWb/viCzZdkBqlC0hg9vVdz09r58lt2XpAnsP6Y3cdlnDsPsf7T9+Wn7zwSz5evX24D27zSzSJe/Gzl0rj/dvJyWKFg5rFRiEf332GldPPcD0fWwapPj1fIWrvF/lm963c28rI1THQabv3kgz7BpULG0UHp6/cEHGzlkrD30yL5qqBs8Z2qGhPP2zjhH7mh5s2i/02HR8fmJCjsPJBEhxQKVIBBBAAAEEEEAAAQTymQABUj5rcG4XgWQUMB2407r7HSCZLKMTMNt95KTc8/5Mmblxd0jGMUN7WgPqbp+8nDVhr5vpIKbXQXrT9jQdaPRrgDjeA9Cp1v5u/dTk515m72l5GqjoDLlNB47K6t0/ysKt+639xPS5tn9eGny5DOvQyLUKXvuma4EeD3j2hk4yvEsTySgQ/vvuuuylfi6tfknY0kMtjem2tKbugzRn817p37xW2GBKLxhYRm/J9gNGd5dfn1/FMX0nepnR5UTvXLeyvDG0h1QrU8K1PdyWaJz+wHUR+1XgAm7luFZERNz25QqU4WWJv3R8fkwsE3mMI0Cyz0TSZevCzUJyLmHHDKRENhrXQgABBBBAAAEEEEAgyQQIkJKsQagOAvlRwHTAUm38DJAaVy4r797RR+pXKG3EPmnNdhkyZnLYY00H2CLto2RUEZ8OMh0s9TpIb9qe6RYgpVr7x9qN+japIaOHdJVKpYq5FqVt/e2aHfLWvHUyee0O1+NTJUBy26tIb/RU9lk5e+6ClMoMP0soVCDhtsSXmh47nSWXlMiM6Ok1sM6vz68ifn7PVdKtQVXX/hnLO/yuy5vKEwPaW8saun3cgh/T0NpriBiqXhNH9hcNv9w+Xq6Vjs+Pm0+if+4SIIULkQiQEt1QXA8BBBBAAAEEEEAAgSQWIEBK4sahagjkFwHTAUv18DNA0v0cbmpb32jvFv1W9eMTFsmYOWvDNovpEj/7jp2SkeNnGQ2kx7MPECDl6Po1wynV2j/WvvWHK1rLg31aSdFCBSMWdebsORk9Y5U89dVi40umSoCkexVNuPdqaRVhdpHbTUdaGtN0hkm4a6j9M5OWyQtTl7tVI/hz0/dxugXACqD7eUVaajCApLO/Hvxojnz6/RZj18CBpqGPHu8WILnNUgtcM5p+YL8xL2GxzijsP3qikUs6Pj9GN57AgwiQEojNpRBAAAEEEEAAAQQQSFMBAqQ0bVhuC4FUEjAdsNR78iNA0kGr//1ZR2uPlSIFM4yolu88KANe+cpafivcp23NCvLmsF5Sq3zJiGWeO39B3pzrbU+KwECbzprKPndejp7OkkMns2T/8VOy9+gp2Xn4hKzfd1h0mb1wS+w5K0WAlCPiV4CUau1v1PEjHGQa8uhePVf8/cuIz47zMm77/wSO9zo7LtZ7DnW+aegQ7tqRlsb0EjaEKn/7oeMyfNx0WbR1v/Gtm76P0zFAur9XS3mkXxvJLBw5FNV9hcYv3iT3/us7Y1c90NQ2UKhbgOQ2S81eudW7D8nt/zdVNu4/6qnOevDYYT3l+lZ1Iy6VqMfp76bRM1fJkxMWGV8j3Z4f4xtP0IEESAmC5jIIIIAAAggggAACCKSxAAFSGjcut4ZAqgh4GVSLNUDSsODXPVpI86rlXQfDAn46Q+CZb5fJiwbf4jfdE0YDHx18NA17RnRpIk8OaO+6gbnW2XR/DgKknBb2K0DSslKp/WN9P5iGPF6X+2pfu6KMHdpTapaLHMRq/ZMhQLr1soby9M86RlyiLpJ1JB/TQCNc+W4BRKjzTN/H6Rggeel7Ogvp9x/Ptd63pp/3h/eVK5vWNP7dY9J+pkvL6RcX/r1kk/zKY+ile3w93r+dlM4s4nqb0QSW6fb8uCIl+AACpASDczkEEEAAAQQQQAABBNJQgAApDRuVW0Ig1QRMByz1vrwESDpbp2W18tZAdMc6laRtrYpSoUSm8eBdwHH+ln1y4+uTjGZQPNC7lTzcr7Xrsl4XLojM27JXHvhwjnVPkT46++jDu/pZ9+D2MVlqL1AGAVKOhJ8BUiq1v1tfcvv5R7/sJ70bVXc7TPYfPy0PfjhHvly51fVY7evv/KK39GhQzeg5nbp+pwx6bZJrufE8oEHF0vLe8L7SsGIZz5fR98C7CzfIfR/MCnmul3ejswDTgMd5nuk1Tcv38/kKheR3+aYhsNZl1e5DMmLcdNd3uB777A2dZFjHRq6/G+z3aBIgmb5ztFxdyu7V71bLE4YzhHRZzj/1by8VS0beZ0vL1r788bLNcue7Mzw9B+n2/Hi6+QQcTICUAGQugQACCCCAAAIIIIBAmgsQIKV5A3N7CKSCgOmAZV7ci9dvmXsZDNMBt5W7f7SW+5mybmfI26tWpoSMuqmL9GpU3WivpqXbD8h1r35tFHYRIOWQ+zkAnUrtH+vzZLqEnV5Hl8+6/8PZEZdSu6ZFbflDv9bSwsPsQJMB9ljv0+T8aJeaO5l11hrMf332mrCX+ebXA6SDQXjsLCDavdZM38fpGiB5me2p5psPHJXHvlgoE1dtC9mG0SyZGijIpH/rO+ftn/eWZlXLmXRVOXv+vHy1ars88ul82XXkRNhzHr2qrdzVtanRzCMtJNJSjG4VS6fnx+1eE/1zAqREi3M9BBBAAAEEEEAAAQTST4AAKf3alDtCIOUETAcsE31jup/Da7PWyKNfLPB06b9c20F+2bWpFDbcX0m/Fa4bj3+89AcrSNJBPd1PZ2DrenL9pXVEQ6QC9rd1mNp4WWpPiyBAyoH0M0DS8lKl/T116hAH6wDzfb1aGu8jpvt2fbtmh3y+Yqt8vnyLVWK/pjWlS73Konu5NKhYxigktVfFZIA91vs0Of+uy5vKEwPaS/EihUwODx6jz/qd42ZYz3+4zws3dpHbOzY2egfYy1iwZZ9c+fIET/XRg03fx+kaIHmZ8RnA1Xe4eussuy9XbLPe4eqo/dvLO9zZWKb9+7c68/WK1q57N9nLP3jitExZu1O+WbNdJq3ZYX3pIFDn61rVlhplSxr3Oe0Lo2eslD9PXOy5v+kJ6fT8RAUQx5MIkOKIS9EIIIAAAggggAACCOQTAQKkfNLQ3CYCySxgOmCZyHvQ2UEzNu6SYW9NNZrNY6+bfiP8zWG9pEW18omssnhZak8rRoCU0zx+B0ip0v6xdk4dGH9+UBcpV7xorEVFfb6XJS2jvojBiRr46jNfq7z7vk324kxCnmgG13WWiS5VpjNjvH5M38fpGiCp1+0dG8mT11wmZYq57/vj1dfL8aYBkpapS0r2aljdOPTxUo9Ix8byuzJQbjo9P365+lUOAZJfkpSDAAIIIIAAAggggED+FSBAyr9tz50jkDQCpgOWiaqwHwNid3TO2Xg8UQOQe46elPs+mC2T1+4wZiJAyqHyO0DSMlOh/Y07SoQDJ47sL53rVvajqKjKMJnBE1XBUZzkZe8cLf78hQsyds5aeeiTeRGvFs3guu479ZsPZsnXq7d7vhPT93E6B0iK9o+bu8lNbet7nhVnAq6/Yy7IBclwmVrqJUDSPf90KbjmhkvZmdTT5Bgv+0BFKi9dnh8Ts0QeQ4CUSG2uhQACCCCAAAIIIIBAegoQIKVnu3JXCKSUgOmAZSJu6tz5CzJl3Q4ZMW6G55lHzvo9dnU7GdmjuadN06O5R10+afSMVfLUV96WDyJAytGOR4Ck5SZ7+0fT15zn3N21mfypfzvPS7e5XVufw/3HT0mV0sUjHnrsdLY88tl8eW/hBrci4/7zP17ZRu7v3cp4Sb8TZ3LqPm6Be90/vfsq6dGwqvE9fL/zoPR84XPj4+0Hmr6P0z1A0qXs3vlFb+nRoJqvs3o0PFq4dZ81W82tf3sJkLQN+zapIc8P6iw1y3mbCRdVRxGR7YeOy4MfzfX0xYVw10qX5yday3idR4AUL1nKRQABBBBAAAEEEEAg/wgQIOWftuZOEUhaAdMBy3jfgO7R8vqsNfKXr5f4dqlXrG+x15NCGRm+lWkvSMMjXarqiQmLPJdPgJRDFq8ASctO5vb33GHCnOD3TA0Njyas3Crr9x2R37jssWQ6i8eve41Ujtf32LYfj8sd70yTJdsPuFbv2Rs6yfAuTVxnrGhBsZqY3ke6B0hq6fesHg2PlmzfLy9OXSH/74ZOUrVM5IDUa4Ckde5av4o8e0Nnq+4me+e5dr4wB6zfe1h+9/FcmbVpT7RF5DrPtN8FTkrW58cXDB8LIUDyEZOiEEAAAQQQQAABBBDIpwIESPm04bltBJJJwOvAkd91P5V9Viav3SkvTV8hi7bu97t4efSqtnJ3t2ai32j386Obnv/zu9VRB14ESDmtEc8ASctP1vb3qy/6OVNDQ4l/Ldoo9/97tpjusRTLbBu/DALleFnSz0s4cOtlDeXpn3WUUpnu75DDp7LkoY/nyodLN0d1e6bv4/wQICmgBjGjh3SVtjUrxhTIaHg0Z/MeK3SpXKqYvHpL97gESFrnamVKyNPXd5Srm9f0/csLGvB+t2m3PPLpfNE9yPz8pMPz46eHH2URIPmhSBkIIIAAAggggAACCORvAQKk/N3+3D0CSSFgOmDpZ2V1ME+XyPpmzXZr+Te/B8Kcde3TuLo81r+dtKp2SUyDkFqu1n3zwaPypy8WysRV26JmIUDKoYt3gKTXSMb2j7rjhDhRQ6S/D+4q17SsFfWA9b5jp+SZb5dZ+wLpR8v89r5rpEmVshGrGmtg4qfDU9deJvd0a+ZqcPb8eWvm4GNfLDS6fIOKpWX8iCukXoXSrscv33lQBrzyVdRLcJq+j/NLgBToiy/c2EWua1XHeIlCe0PpTNHxizfJf3++wGoXU2MvIWOojjGsQyO5t3tz32Yj6d5ar8xYKS9OW+HaD6M5IB2en2juO57nECDFU5eyEUAAAQQQQAABBBDIHwIESPmjnblLBJJawHQwLZqb0LBFZxjpgO2+Y6dlx+HjsmTbAWuJLJOlo6K5ZqRzRnRpIvpfo0plPW/Orvei9dcBdj8G8AiQcloqEQFSoE8kU/v73be1PB2wvr93S6l3SWnjoFSXjvx61XZ5cuJi2XXkRK5qaSh122UNI5alz8XHyzbLne/OiMcteSrzqmY15aXBXaViycyI50Wzd9N7d/SRq5vXiliuWry7cIPc98EsT/W2H2z6Ps5PAVLAR98VGsg0r1re6P2tRst3HJSnJy2VKet2BplNjWMNkAIXvKZFbRlxeRPpWKeSFCtcyFPfCPze0Rltz09ZHnUwaXLRdHh+TO4zkccQICVSm2shgAACCCCAAAIIIJCeAgRI6dmu3BUCCCS5gC6LdGObetZ+FbqZetliRa2BPfueFfqt9VPZ52Tn4ROyYMteGbdgQ56EXklOmZLVS/f21wHrIe3rS4uq5aVSqWK5+raGuUdOZcmm/Ufl8xVb5O156+M6KJ2SHYRM/SdvAAAgAElEQVRKJ7WAvrc1LG1fu6K1DF1moZx3t4Ytp8+elR2HT8isjbuT7p2ts/oGt6svfRtXl6ZVyllBZ2bhQrnCsNPZ5+REVrZs/VG/bLFf3l+0kd87Sd0bI1eOACmFG4+qI4AAAggggAACCCCQJAIESEnSEFQDAQQQQAABBBBAAAEEEPBLgADJL0nKQQABBBBAAAEEEEAg/woQIOXftufOEUAAAQQQQAABBBBAIE0FCJDStGG5LQQQQAABBBBAAAEEEihAgJRAbC6FAAIIIIAAAggggAACCCRCgAApEcpcAwEEEEAAAQQQQACB9BYgQErv9uXuEEAAAQQQQAABBBBAIB8KECDlw0bnlhFAAAEEEEAAAQQQ8FmAAMlnUIpDAAEEEEAAAQQQQAABBPJagAApr1uA6yOAAAIIIIAAAgggkPoCBEip34bcAQIIIIAAAggggAACCCCQS4AAiQ6BAAIIIIAAAggggAACsQoQIMUqyPkIIIAAAggggAACCCCAQJIJECAlWYNQHQQQQAABBBBAAAEEUlCAACkFG40qI4AAAggggAACCCCAAAKRBAiQ6B8IIIAAAggggAACCCAQqwABUqyCnI8AAggggAACCCCAAAIIJJkAAVKSNQjVQQABBBBAAAEEEEAgBQUIkFKw0agyAggggAACCCCAAAIIIBBJgACJ/oEAAggggAACCCCAAAKxChAgxSrI+QgggAACCCCAAAIIIIBAkgkQICVZg1AdBBBAAAEEEEAAAQRSUIAAKQUbjSojgAACCCCAAAIIIIAAApEECJDoHwgggAACCCCAAAIIIBCrAAFSrIKcjwACCCCAAAIIIIAAAggkmQABUpI1CNVBAAEEEEAAAQQQQCAFBQiQUrDRqDICCCCAAAIIIIAAAgggEEmAAIn+gQACCCCAAAIIIIAAArEKECDFKsj5CCCAAAIIIIAAAggggECSCRAgJVmDUB0EEEAAAQQQQAABBFJQgAApBRuNKiOAAAIIIIAAAggggAACkQQIkOgfCCCAAAIIIIAAAgggEKsAAVKsgpyPAAIIIIAAAggggAACCCSZAAFSkjUI1UEAAQQQQAABBBBAIAUFCJBSsNGoMgIIIIAAAggggAACCCAQSYAAif6BAAIIIIAAAggggAACsQoQIMUqyPkIIIAAAggggAACCCCAQJIJECAlWYNQHQQQQAABBBBAAAEEUlCAACkFG40qI4AAAggggAACCCCAAAKRBAiQ6B8IIIAAAggggAACCCAQqwABUqyCnI8AAggggAACCCCAAAIIJJkAAVKSNQjVQQABBBBAAAEEEEAgBQUIkFKw0agyAggggAACCCCAAAIIIBBJgACJ/oEAAggggAACCCCAAAKxChAgxSrI+QgggAACCCCAAAIIIIBAkgkQICVZg1AdBBBAAAEEEEAAAQRSUIAAKQUbjSojgAACCCCAAAIIIIAAApEECJDoHwgggAACCCCAAAIIIBCrAAFSrIKcjwACCCCAAAIIIIAAAggkmQABUpI1CNVBAAEEEEAAAQQQQCAFBQiQUrDRqDICCCCAAAIIIIAAAgggEEmAAIn+gQACCCCAAAIIIIAAArEKECDFKsj5CCCAAAIIIIAAAggggECSCRAgJVmDUB0EEEAAAQQQQAABBFJQgAApBRuNKiOAAAIIIIAAAggggAACkQQIkOgfCCCAAAIIIIAAAgggEKsAAVKsgpyPAAIIIIAAAggggAACCCSZAAFSkjUI1UEAAQQQQAABBBBAIAUFCJBSsNGoMgIIIIAAAggggAACCCAQSYAAif6BAAIIIIAAAggggAACsQoQIMUqyPkIIIAAAggggAACCCCAQJIJECAlWYNQHQQQQAABBBBAAAEEUlCAACkFG40qI4AAAggggAACCCCAAAKRBAiQ6B8IIIAAAggggAACCCAQqwABUqyCnI8AAggggAACCCCAAAIIJJkAAVKSNQjVQQABBBBAAAEEEEAgBQUIkFKw0agyAggggAACCCCAAAIIIBBJgACJ/oEAAggggAACCCCAAAKxChAgxSrI+QgggAACCCCAAAIIIIBAkgkQICVZg1AdBBBAAAEEEEAAAQRSUIAAKQUbjSojgAACCCCAAAIIIIAAApEECJDoHwgggAACCCCAAAIIIBCrAAFSrIKcjwACCCCAAAIIIIAAAggkmQABUpI1CNVBAAEEEEAAAQQQQCAFBQiQUrDRqDICCCCAAAIIIIAAAgggEEmAAIn+gQACCCCAAAIIIIAAArEKECDFKsj5CCCAAAIIIIAAAggggECSCRAgJVmDUB0EEEAAAQQQQAABBFJQgAApBRuNKiOAAAIIIIAAAggggAACkQQIkOgfCCCAAAIIIIAAAgggEKsAAVKsgpyPAAIIIIAAAggggAACCCSZAAFSkjUI1UEAAQQQQAABBBBAIAUFCJBSsNFMq9y4clnp3ai6dKxbSepVKC2VSxWT4kUKSWbhglIoIyNXMRcuiJw+e1bOnb8gB46flj1HT8qyHQdl2vpdMmnNdtNLchwCCCCAAAIIIIAAAggkgQABUhI0AlVAAAEEEEAAAQQQQCDFBQiQUrwBndW/pkVtGdK+vnSsU1kqlMiUAvYWjvJez5w9Jxv2HZFPvv9B/rVok+w6ciLKkjgNAQQQQAABBBBAAAEEEiFAgJQIZa6BAAIIIIAAAggggEB6CxAgpUH7lixaWB7s00pubFNPapQt6UtoFI7lVPZZmbx2p7w0fYUs2ro/DfS4BQQQQAABBBBAAAEE0k+AACn92pQ7QgABBBBAAAEEEEAg0QIESIkW9/F6geBoaIdGUrFkpo8luxels5ImrNwmj32xkBlJ7lwcgQACCCCAAAIIIIBAQgUIkBLKzcUQQAABBBBAAAEEEEhLAQKkFG3WPo2ry+MD2kuLquXjOuPIjWf/8dMyatpyGT1jlduh/BwBBBBAAAEEEEAAAQQSJECAlCBoLoMAAggggAACCCCAQBoLECClYOM+elVbuatrUymdWSQpan/2/Hn5csU2ue+DWXL8THZS1IlKIIAAAggggAACCCCQnwUIkPJz63PvCCCAAAIIIIAAAgj4I0CA5I9jwkp55eZuclPbelIoIyNh1zS50IULIvO27JUHPpwj6/YeNjmFYxBAAAEEEEAAAQQQQCBOAgRIcYKlWAQQQAABBBBAAAEE8pEAAVIKNfY/rPCovhTMsDdb8twAIVLytAU1QQABBBBAAAEEEMjfAgRI+bv9uXsEEEAAAQQQQAABBPwQIEDyQzEBZfgZHmnQcyr7rJzXP4iIdoLMwoV8Caa0yBkbd8mwt6aynF0C+gWXQAABBBBAAAEEEEAglAABEv0CAQQQQAABBBBAAAEEYhUgQIpVMAHnP9Kvjfy2d0spWqhgVFc7cSZb1uw5LBNXbZMZG3bJku0HQpbTtmYF6dGwmvRqVE0urXFJ1HssnTt/Qf69ZJP86l/fRVVfTkIAAQQQQAABBBBAAIHYBAiQYvPjbAQQQAABBBBAAAEEEMiZfBL4BP6s/9f+n262U6Ds78aeBCzxAn2b1JBRN3WRamVKeLq4zgTadeSEvDVvnbz63WrPs4FKFi0sd3ZpIrd3aiy1y5eSAh5XzTudfU6e+XaZvDh1uad6czACCCCAAAIIIIAAAgjELkCAFLshJSCAAAIIIIAAAgggkN8FCJCSvAd89Mt+0qthdU8BzvEz2fLewo3y1FeLPQdHTg4Nkh67up3celkD0T97+Ww6cFRue3OKrNt72MtpHIsAAggggAACCCCAAAIxChAgxQjI6QgggAACCCCAAAIIIMAMpGTuA3d3bSZ/6t9OihcpZFzNPUdPyuMTFskHizcZn2Ny4OB29eXx/u08zYTSPZbGL94k97KUnQkxxyCAAAIIIIAAAggg4JsAAZJvlBSEAAIIIIAAAggggEC+FWAGUpI2vc72+fCuftKxTiXjGuqSdff/e45MXrvD+BwvB+pyes8P6iw1y5U0Pm3fsVMycvysuNXJuCIciAACCCCAAAIIIIBAPhIgQMpHjc2tIoAAAggggAACCCAQJwECpDjBxlrsiC5N5MkB7aWE4bJxOvPovg9mxz2o8bonk85CenveOnnwo7mxknA+AggggAACCCCAAAIIGAoQIBlCcRgCCCCAAAIIIIAAAgiEFSBAStLOMX5EX+nXtKZR7c6cPSejZ6yy9jxKxEf3RBrZo7kULVTQ6HIb9h+RW8dOlo37jxodz0EIIIAAAggggAACCCAQmwABUmx+nI0AAggggAACCCCAAALCHkjJ2Ana164oY4f2NF4qbv6WfXLj65Pk+JnshNyOLq/37h19pHuDqkbXO5l1Vp6YsEhen73G6HgOQgABBBBAAAEEEEAAgdgECJBi8+NsBBBAAAEEEEAAAQQQIEBKyj7wQO9W8nC/1kYzfE6cyZbHJyySMXPWJvRebu/YSJ685jIpU6yI63UvXBB5d+EGue+DWa7HcgACCCCAAAIIIIAAAgjELkCAFLshJSCAAAIIIIAAAgggkN8FWMIuCXvAe3f0kaub1zKq2fKdB2XAK18lbPaRvVLTH7hOLq1+iVE9F2zZJ1e+PMHoWA5CAAEEEEAAAQQQQACB2AQIkGLz42wEEEAAAQQQQAABBBBgBlLS9QFdHm7q/ddKw0plXOt2/sIFGTtnrTz0yTzXY+NxwLM3dJLhXZpIRgF7Dhn6Stt+PC53vDNNlmw/EI+qUCYCCCCAAAIIIIAAAgjYBAiQ6A4IIIAAAggggAACCCAQqwAzkGIV9Pn8q5rVlJcGd5WKJTNdSz508ow8+NEc+fT7La7HxuOAoR0aytM/6yglihZ2LT6v6+paQQ5AAAEEEEAAAQQQQCCNBAiQ0qgxuRUEEEAAAQQQQAABBPJIgAApj+DDXfb+Xi3lkX5tJLNwQdeabT5wVIaM+VY27j/qemw8DujeoKq8ekt3qVqmuGvxx89ky+8/nivjF29yPZYDEEAAAQQQQAABBBBAIDYBAqTY/DgbAQQQQAABBBBAAAEEWMIu6fqAl2Xh8npfobY1K8ibw3pJrfIlXR1PZ5+TpyctlVHTVrgeywEIIIAAAggggAACCCAQmwABUmx+nI0AAggggAACCCCAAAIESEnXB165uZvc0r6BUb2mrt8pg16bZHRsvA6a99AN0rhyWdfis86dl1FTl8tfv1nqeiwHIIAAAggggAACCCCAQGwCBEix+XE2AggggAACCCCAAAIIECAlXR/49O6rpEfDqkb1emfBevnNB7ONjo3HQQ0qlpbxI66QehVKuxZPgORKxAEIIIAAAggggAACCPgmQIDkGyUFIYAAAggggAACCCCQbwXYAylJm173F9K9hRpVKivVy5aQ2uVLSqnMIlKxZKYUL1LI2iPp/UUb8zRA8rIH0smss/LEhEXy+uw1SSpOtRBAAAEEEEAAAQQQSB8BAqT0aUvuBAEEEEAAAQQQQACBvBIgQMor+TS47pB29eVvAztLyaKFXe/m+Jls+f3Hc2X84k2ux3IAAggggAACCCCAAAIIxCZAgBSbH2cjgAACCCCAAAIIIIAAS9jRB2IQeOray+Sebs2kUEaGaym7j5yUe96fKTM37nY9lgMQQAABBBBAAAEEEEAgNgECpNj8OBsBBBBAAAEEEEAAAQQIkOgDMQh42a9pw74j0nvUF6IzkfgggAACCCCAAAIIIIBAfAUIkOLrS+kIIIAAAggggAACCOQHAZawyw+tHId79LL/kV5+6vqdMui1SXGoCUUigAACCCCAAAIIIICAU4AAiT6BAAIIIIAAAggggAACsQoQIMUqmE/Pf3xAexnZvbkULui+fN3Z8+fl1e9Wy2NfLMynWtw2AggggAACCCCAAAKJFSBASqw3V0MAAQQQQAABBBBAIB0FCJDSsVXjfE8NKpaW94b3lYYVyxhd6dDJM/LgR3Pk0++3GB3PQQgggAACCCCAAAIIIBCbAAFSbH6cjQACCCCAAAIIIIAAAuyBRB+IQuAv13aQX3ZtajT7SIv/fudB6fnC51FciVMQQAABBBBAAAEEEEAgGgECpGjUOAcBBBBAAAEEEEAAAQTsAsxAoj94Emhfu6K8cVsPqV2+lNF52efOy+iZq+TJCYuMjucgBBBAAAEEEEAAAQQQiF2AACl2Q0pAAAEEEEAAAQQQQCC/CxAg5fce4PH+xw7rKde3qisF7D0nQhnbDx2X4eOmy6Kt+z1eicMRQAABBBBAAAEEEEAgWgECpGjlOA8BBBBAAAEEEEAAAQQCAgRI9AVjgbu7NpM/9W8nxYsUMjrn/IUL8va8dfLgR3ONjucgBBBAAAEEEEAAAQQQ8EeAAMkfR0pBAAEEEEAAAQQQQCA/CxAg5efW93DvfZvUkFE3dZFqZUoYn7X1x2Ny57szmH1kLMaBiRZoXLms3HV5U+lav4pUL1tCShQpHJxdd+bsOTlyKkuW7zwob89bL1+u3JrQ6nVvUFVevaW7VC1T3LruOwvWy28+mJ3QOkRzsVStdzT3yjkIJIOALi37h76tpVPdylKyaM477MIFkSOns+Tv01fI81OWJ0M1k6YO8x66QfTdr58ZG3bL9f/8OmnqZlKRVK+/yT16OealwZfLsA6NrFN2Hzkp97w/U2Zu3O2liLQ+lgAprZuXm0MAAQQQQAABBBBAICECBEgJYU7ti+iA1Lt39BEdGDb96N5Hr81aI49+scD0FI5DIGECgQHX7g2rStFCBV2vq4Oxy3cdlKcmLpYp63a6Hu/HAakaxORlvX/bq6UM7dhInv12mYxfvMmPZshXZegg7L3dm8tny7fI05OW5qt7T9WbjfTljhNnsuWRz+bLuAUbUvX24lLvVA9gUr3+fjcqAVJkUQIkv3sc5SGAAAIIIIAAAgggkP8ECJDyX5t7vuN/3NxNbmpbXwpmGG58JCJLtx+Q6179Wo6fyfZ8PU5AIJ4Cw7s0kUf6tZGKJTODl9GA6GRWtuw+ekp05pF29Sqli0vZYkVz7fd1+FSWvDh1uYyatiKeVbTKzssgJpaby4t633BpXXnoikulSeVyciIrW37/8VwCJA+NqIHq/17XUVrXvETOXxAZNXW5/PUbAiQPhHl26PgRfaVf05rB6x89nSU7D5+w2vHs+fPyX5/Ol7k/7M2z+iXjhVM9gEn1+vvdJwiQCJBCCZj/fyx+90jKQwABBBBAAAEEEEAg/QQIkNKvTX29o2jCo0Mnz1gDuB8v+8HXulAYArEK3N+rpTzYp5WUzixiFXXu/AVZtuOAvDh1Rcgl6vo0ri6/63updKhdKRig6rJ2T05cLG/OXRtrdSKenxdBjB83lBf1/uOVbeT+3q2kSMEMK7QmQPLWkkPa1Ze/DexsLX+Wde48AZI3vjw7um3NCvLmsF5Sq3xJqw5r9xyWX7wzTdbtPZxndUqFC6d6AJPq9fe7jxAgRRZlBpLfPY7yEEAAAQQQQAABBBDIfwIESPmvzY3v+LGr28nIHs2NlvgKFKqDj6NnrJQ/T1xsfB0ORCARAgNb17UGycsVL2pd7nT2OXl11mp5csIi18s7g9RE7O+VF0GMK4TBAXlRbwIkg4aJcAgBUmx+eXV2XjxreXWvfl6XAMZPzbwviwApchsQIOV9H6UGCCCAAAIIIIAAAgikugABUqq3YJzqH014pMuAzdi4S4a9NZWl6+LULhQbnYDOrPjwrn7SsU4lqwBdpm70jFXy1FdmQadzH7DzFy7I2/PWyYMfzY2uQgZnpergcF7UmwDJoEMRIMWGlIRn58WzloQMnqtEgOSZLKlPIEAiQAolwBJ2Sf3YUjkEEEAAAQQQQACBFBMgQEqxBktEdf/7qrby6x4tJLNwQU+XW7X7kIwYN53lczypcXAiBH7bu5U8fEXrYJ+ev2Wf3Pj6JE9B541t6smzAztL2WI5y99t2H9Ebh07WTbuPxqXW0jVweG8qDcBUmxdkBlIsfnl1dl58azl1b36eV0CJD81874sAiQCJAKkvH8OqQECCCCAAAIIIIBAegsQIKV3+3q+u2jDo11HTsj9/54jk9fu8HxNTkAg3gKf3n2V9GhY1brMyayz8sSERfL67DWeL/vVyP7SuHJZ2bDviMzYsEvemrdetO87Pzpj6fZOjeT6VnWlQaUyUrJoISmUkWEdpjP1TmRly5aDx+SjpZvljTlrQwZZXgeHu9avIsO7NJHL61WR8iWKBq+nS/VtP3xcvlyxVZ6fsvyia3m9jtvxbj+3W8XqZG/XUI0ZaT+f9rUryq+6NRd1C+X11apt8s/v1oRsX88dx3ZCtTIl5OF+raVXo2pSqVSx4BKhOitu37FTMn3DLmt2XKR9bAID4Pb7u71jI/l5p8bSuFIZKV6ksBQokDPTbtuh8G1vH3gNd0/vLFgvv/lgtvVj53U3Hjgq9/dsKY0ql7H626nss7Jmz2F5bdZqGb94U64i1fvOLk2lS73KMd+3Fhyo1297tZRfdG4s1cuWsOqgz9exM1myZPsBeXn6SpmybudFt/bUtZfJPd2aWceb7vmkffXb+66RJlXKWuXN2LBbrv/n11F3hVg87AFIuArEuheYH/3UXjftn9e3ristq5W39toqWijnCyraXqfPnpUdh0+Il2dO38O6xG7PhqGfo2nrd8kzk5aFfH5DBUgaov6ya7OLnp89R09a+zmGendG2/hqcetlDa2+VKpoEetZVYeTWdnyw8FjlsNL01eG/YKDlwBM72t45ybStEo5yz3wXvjhwDF5d+EGeXnGSrG/B/S90+nZT3Ldml/vm1BefvQLAqTIPZEl7KJ9UjkPAQQQQAABBBBAAAEEAgIESPSFoMATA9pbg2qBgR1TmiOnsuTJiYvlzblrTU/hOAQSJuAMNDYfOCpDxnwbt5lDg9vVl0f6tZE65UtZg3WRPjpoqAN2D30yV2Zt2pPrUNMgRgcFnx/UWa5rVSfis6vX2nzwqPzpi4UycdW24LVMrxM4we14t58HyvHDKdoA6ZnrO8nPOzZynWWpgc4z3y6TsXP8ebfd36ul6Gy4wCy2cH3j6OkseX3WGvnL10tCHmIf0H1p2gprUL5Pk+rB0NB5krb9xgNH5I+fLcgV8scSIH2y7Ae5qllNKfPTjLzANbN1H7yZq4J7i2n/fLx/Oxnawd3b9L71WuMWbJBqZYtLr4bVwz5nGqBpkPXfny/INRjft0kNGT2kqxVk6WfuD3ul/+iJEZ/VEV2ayJMD2kuJooWtYE7DiRemLvf8HvPDI94Bkl/9VHE0oP3LdR2kVbVLXN+HerwG8vrviQ8cAaQd+q8/6yC3XdZQSmfmzAYN9wn3/Nr9vtu422rPno2qRXx+wr2nvXQADb2eG9hZutSr4mqhXzD430lLQzqYBEgaAI66qYvrfc3ZvEe2HzouN7dvYN2KW4AUy/vGbuVnvyBAitwLCZC8PKUciwACCCCAAAIIIIAAAqEECJDoF5bAszd0kmEdG0UVHv3vN0vln7NWI4lAUgrcdXlT0XC0eJFCVv1inTkQ6Sbv6NzEGiy3D6rrrIydh09ag5SFMgqIDuwFvgkeKCvUknomQYyW884vekuPBtWCA5IaFhw4cdqazaLXq1G2hDXoHfg4ZwuaXMd+z27Hu/1cy/LL6YUbu8hltStZbVu7fEnJKFBANMDQwVedWaJ/1pkqgQAoELYNbF1PCmbk/PpzejnbR0MNnX0watqKmPq3M6DX6x45nSW7f5rBVqV0cSlbrGiwHbW/vDN/vTz0ybyLrmsPkHYdPiG1fworz54/LzsOnZATWWelXPEiUrlU8eB9aiFLtx+Q6179Ohim6Eyoa1vWkSIFM6TOJaWkcMEM0f29tv543Jqpp58vVmyxwhL9BK6rx6itftkgcE2tr/a1PcdOyW1vTrEGotV7zNAe0qdxjVzegfvW9nJ6a3n/XrJZ7v3Xd2HvW3+gbRy473PnL8jeYyfl0MksKxSqUCIz6Kg/+/eSTfIrR3njR/SVfk1rWtfQZ2Xk+FkRZ9C+cVsP0X6joXC0IbRfHvrM172ktBQsUMBqt8ByszsPn5DDp7KsezqVdVaenfy9TFqz3VO/9bOfalCnIYa2ceCj/WT3kZNWH9VH0Nnv9bhNB44G+5Cz8v+4uZvc1LZ+yP6kx1YtU0LKZObM6tFPqC+42AMYnaGp/ViP176nfUH7kcnz4wlWRD76Zb9cgaf9d4PWoXrZ4lKscM7vKf1oe+pzMHPj7lyXcguQQv1esD8j9nvT95DWI/D70S1AiuV9E7gJv/sFAVLknkiA5PVJ5XgEEEAAAQQQQAABBBBwChAg5fM+oQMN+o3YgW3qhv32bTgiXSJHlz8JDC7mc0puP0kF7MtVaRXtS3L5WWV9lj6/5yppU7OCVawOlOoyefp86LNi/wzr0Ej+eFUba/BUP8dOZ8sjn82X9xZuCB5mEsRo8KthTCAM0UF1DTv0HgMfHbx95oaOcnWzWsHj7CGayXXsdXc73u3nfjtp3Uz3QPpT/3YyskcLKzAJzMj669dLrCWq7B9dFu3XPVvIJSUyrb/WZazu+2B21Et06tKCGiwGZkzoIPWLU1fIP75bdVG/eLBPKysU0I+GVzobwzkDyjkDRQeHZ2/eI099tVgWbd0fLFNneemsmUA/C7d8o+keSM7rqsvjExYFZ0loX6tZroRoIKofZ//cf/y0vDBl+UX3/fu+l1rtEpiZpc+O+jw9aWkun1Azb3Q5yf/6bH6uperUW2cBViyZ034aEuhMshdtM4Ye0H3R+rW2wgPnrCnne6FBxdIyfsQVUq9CaavffLxss9z57gzPrw+/PdyeNa8V9Lufvj+8r1zZtKYVzmgf/Wz5Fnnsi4UXLSvXp3F1+d+fdZSGlcpYVQ63rKBzL7uDJ05byxS+aAt39f2iff62Dg2DX4hZvfuQ3P5/U4OzTp39SNt03pa9ou8C+0zQ/s1rybMDOwUDMCDtXH0AACAASURBVO1H2iejCZPtM9jU4qvV2+ThT+bnsnC+q8P1NbcA6S/XdpBfdm1qBcL6CfWM6L3p70bt0/ZPpAApcFys7xu/+wUBUuQnnQDJ65uQ4xFAAAEEEEAAAQQQQMApQICUj/tEqG9Dm3IQHplKcVxeC9gHl0z3O4mmzvYBQh34+3T5DzL8nelhi7IPYGu9/j5tRa4ly9wGh3UPlbFDe0rNciWta0Tah0yf9Xfv6CNapn4OnTwjD340Rz79fov1d6/e0l2qlskJs9wCNrfj3X7ut5PW2SRAcnqt2n1IRoybHnavIfssKW3Pb9Zsl1vGTvbcNdR+wr1XS6vql7i2kx7g/Ha+c9aQHmMfQNa6zdi4S4a9NTXknim6z9Nj/dsGZza8v2jjRbN7ogmQNHR5bdYaefSLBSFNnP3AbZ8856y0DfuPyK1jJ+daatI58B+pDZ3lLd95UAa88lXQyB4K6Q0s2LJPrnx5Qsh70SXdNJDSmT46w+ehj+fKh0s3e+oL8fBwe9a8VNDvfupcJjDULEt7/W5sU0+eHdg5GCI6+6mzfm5L5752a3cZ1KaeNSvRGfw4+5HO8NFZc86gX+t3d9dmosFzYIZOqOfHxFlnS97esbHrDDbnfa7dc1iu+PuXueoWKUByvuf0/F+8My3ke06X1HtrWK/gvl56H24BUqzvG7/7hdaZAClyDyRAMnlCOQYBBBBAAAEEEEAAAQQiCRAg5dP+oQMHOqDRqU5l17X4nUSER/m006TobScqQNJZFL/o1FjKFS8qp8+ek9/9FNCEY9P9Y14a3DU4S8IZ3LgNDttDE7cZFFoHDW50IFQHAHXPizfnrbNmtrhdx1l/t+Pdfu63k9bPJEB6fEB7Gdm9ufWtfJ2J8+eJi12X3hwztKcMbF3XItBlt+55f+ZFy0m5PRb2wMwtdAmUZZ81F2p2mn0A2S3QaFuzgrw5rJfUKp8TNIZawjGaAElnE/3mg1ny9erQS6TZvU3v+5Wbu4nWJdSgv9bdft8mbWhfdi6Uo/3n9lDV2ab25e6cQZRb+wd+Hg8Pt2fNtG6B90NgjyfT9orUT2/v2MiaVVbtp2Bal9OLNHPHGeg5++mtlzWUp3/WUUplFjaaBaZBxcuDL7eW79xz9JR8uHTTRUsx6n2H6hd2N7d6mRrbfw/p+3f4uOm5Zgvay9GZarpnmP4eWbnrR3n8y4WyZPuB4CGRAiT7u9Bkry77Fxn0Am4BUqzvG7/7hdaZAClyLyRAMn1KOQ4BBBBAAAEEEEAAAQTCCRAg5cO+oZsXP3tDZ9EQKbBPgCmDX/uBmF6P4xCIVSBRAZLXeroN/rr9/L07+sjVzWtZl4023NBz3a7jvC+3491+7reTlmcSIH1691XSo2HODCzTPWzsM0+iXb7q74O7ym2XNbTetW6hS8Dm+kvryPODulhhpO43pEGffS8k+wCyyb24LXkVTYCky2L1HvVFyFkbeh+630vvRtU99U/7feuJurSgzhILfOz3EWpmhrNv2UOHUI7On789b508+NHcXMXYZ3SYBLXh+nc8PPx81uLRT70+65H6qYYqusSehotuoY/bdb0+P7N/d700q1rOKjbaPfTsAaKG+Ct3/ygvTVvheSab1iGSk72fbfvxuNzxzrRc4ZPTxhmQuQVIfrxv3NrH+XO39xcBUmRRAiSvPY7jEUAAAQQQQAABBBBAwClAgJTP+oSue//MDZ2szc69fvQb2rqfyz9nrfZ6KscjkGcCzgDJuVRcoiqmSxP1blxdOtetLDorpNH/PwvQvtm71xlI9kFN3ePj8uc+jepWvA5Cux3v9nO3Snp10vLcAiQtc+r91wb3WNEB6G2HjrtVxdorSfcj0llLoQII1wJErH2xuv20dKCGULpP1TkdQY7wKViggHVdXTJNP1+t2ia3vjkleIZ9QDXS0muBE9wGYKMJkL7buFuue/XrsHdhv+b3Ow9Kzxc+d+VytpPz3uxlOsOlUIXrs/bG0B7BPWymrt8pg16bFDzUuVxYqNlF9r6le1eNHD8rqr2w4uER67NmN4tHP3Vr8H5Na0rHOpWkba0K0rxqealQIjP4pRZnUGMPRnQ5xDvHzZC5P+x1u0TIn3t9fuzhc7QBkgaROuOtdvmc/c0CnxNnsmXD/qMyY8Mu+Xz5lohhj8nzbL83t2c0UJ79/twCJD/eN26N5qVfaFkESJFFCZDcehw/RwABBBBAAAEEEEAAATcBAiQ3oTT6uX6bXjehDmxU7uXW9Jvzf564SMYt2ODlNI5FIM8F7APAWhm3PX78qLDO7hveuYk1MFqrXElr2aXMQoUizvjzGiC5hQKm9+F1ENrteLef2+vlh5OW5xYgOetkauM8Lpq+49xvJZprOwetvba92/HRBEiRBtKdwY2XQffpD1wnl/60X5RzMNt+H6Zt4Xbv9mXYQi3PNXFkfyv01c+kNdtlyBjv+2DFy8PLs+bW7+LRTwPXrFamhPyiUyMrSNWlFMsWK2rtyRVpBrSzz7iFHG73Z/+5W59wluVHgKRl6r/BHuzTSkpnFglZXc2VD5w4LfO37JXxizbJlyu3hjwuXP2d/cEZmIYzsgcwbgGSybNs6utHv9B7IkCK3PsJkLy8HTgWAQQQQAABBBBAAAEEQgkQIOWTfvHM9Z3k5x0bBb/R7uW2dxw+IQ9/Mk8mrtrm5TSORSApBHRz9ucGdQ4O2pl+KzuayuuA2As3dpaejapbs1fCfXSgUPcSK1IoQ4oWypll4iVAcg4UmgzqhauL10Fot+Pdfq718NNJyyNACj8TSH3cBnT9DpBi6Z+RgoLAfWSdOy+jpi6Xv36z1PUxdbt33Stn9JCuUqlUMWtvnXcXbpD7PphllWvfpyzaJQy1nHh5mDxrrkA/HRCPAElneP3PdR3kprb1rMAo0kdn4hQoUECKF8k5LlJoGirkML1Pk+fBWZZfAZKW26dxdXmkXxtpVeMS198Ry3cdlEc/XyCzNu3JVSXTAMk0ZE10gORnv1AYAqTIvZ8AycvbgWMRQAABBBBAAAEEEEAglAABUpr3C/1/1McM7SF9GteQghn25ja78fV7D8vvPp570QCG2dkchUDeCzj3eDDZFyJcrfUb5L/p1VL2HzslC7bukw8Wbwo+GzqbRpco0qWY7N+sP3f+gpzMOit7j52SHYePy5JtB6zlivTz6i3dpepPm8x7CZCcS32lUoDkt5M6eg2QYvHy2qPtg72xDnwHru0Wijjr6Ha83wFSLDNu7EszhpuB5GU5Qbd7Vyt7QLBh/xG5dexk2bj/qNj33bH/vdc+EC+PeAVIfvRTfUe9fXsv6dWweq73oYZ0p7LPii4HuOfoSVm246BMW7/Lmt0Vqa3sS+zFWj+TPmFvYz8DpEC5GqJrsHZNi9rWfpTqFWpGlu45dPf7M2XR1v3BKpkGSKbvuUQGSH73C0UhQIr8RiJA8vrG5ngEEEAAAQQQQAABBBBwChAgpXGf0DX3deZRmxoVIi4VE4pAB3mWbN9v7feggzV8EEhlgffu6CNXN69l3cKZs+esvbxemLrc8y2NH9FXdH8G/Zw9f15e/W61PPbFQut/62DzHZ2bBINa3etGf64zGnS2kfPTq1E1+cfN3aRy6eLWj7wESHq8fRAxkXsgOWd0ea23305q4RYgOUNE0z15PHeQECd88+sB0qFOJesnsYSX9qK9DoC7He93gOTsn6beznZyzha038f7izbKvf/6LmITOQOWcPsmPdC7lTzcr7U1G1Bnwjw+YZGMmbNWAsvp6e/Dj5dtljvfnRF1l4hmDyQ3Dz8DJL/7qS6X+/AVrYOzng+eOC2vz14j78zfILqHkfPjForbQxw/90AyCVniESA571/3xbulfQNrmb8GFcsEf49oWPr2vHXy4Edzg6eEe57d9hAL13ndlgd0e384y410vN/9Qq9NgBT5tUSAFPVrmxMRQAABBBBAAAEEEEDgJwECpDTtCoPb1ZfH+7cLbh7u5TZ1xsS09Tvl/n/PCTnQ46UsjkUgGQRGdGkiTw5oLyWKFraqM3/LPrnx9Ukhg51w9dVvij9/YxepWDLTOkS/Qa8B6+S1O0QHet8b3lcaVixj/Wz3kZNyz/szZebG3WFvf2iHhvL0zzoG6+Q1iLFvKm9yPR1cnPKba6Rm+ZJy7HS2tWH7Q5/Mu2h5Lbdlj+66vKk8MaB9cKkpL/WOh5MCuwVIeox9gNzedvHun2OG9pSBretal7GHE7Fc188BXa1HPAIkr/1T66Hh5LMDOwf36XMGPvb7XrBln1z58oSIjPa+6gx87Sfq4P2bw3pZ+/MEwiLdf+b5QV2kXPGiEmpvJK/tFw8PPwMkv/upfe+oI6ey5PEvF8rb89eHZXMG6s5g54Ubu8jtHRtbX4bR99cjn82X9xZG3pNRZy1dVruSnMjKljmb98rP355qXd/r85OIAMkO86tuzeWRK1sHl1119vVI9bfX1SSwdoZO8d4Dye9+oW4ESJHfRgRIXt/WHI8AAggggAACCCCAAAJOAQKkNOwTusyWfsuzbLHQGzVHumUdZPt46Q/WsnWhZk2kIRe3lA8EdJDsw7v6ScefZoLoLKTRM1bJU18tNrp7Pf+dX/SWHg2qWQOYOsj86fIfZPg7063zo9nj5JWbu1kD9xk/rVvkJYjRaz4+oL2M7N5cChfMEJM9YeyD8/YlwLxuvK7L9A1sXS84q9FLvePhpBYmAZJ9ObJQ3+oP1RH+cm0HufPyJnL23Hk5cjpLnpuyXMbOWWvUZwIH6ftY9zzJLJyz15Uu1TVkzOSIZdzdtZk8enVbq2/ocl96Tft+P14HwN2Oj0eAZO+f2efOy2uz1sijXyyIeN/2ZyLUTEH7few/floe/HCOaNAT7jN2WE+5vlVdq6/q8b/5YJZ8vXp7yMPt/XrtnsMyZd1OubtbUymUkSGmM6gi3Vw8PPwMkPzup16XbrQ/w+roDJDsXwLQ53f84k0RZ6DpDOyxQ3tKzXIlrWb5atU2ufXNKdaf3Z4HZzvGGiBpQPlY/3bSrEo5KxT65PsfXGfPRZphGqn+9n5mMtvW+eWKeAdIfvcLbSsCpMi/kgiQPP3K5mAEEEAAAQQQQAABBBAIIUCAlGbdQgdJh3VsZC3F4/Wjm4S/Omu1PDlhkddTOR6BpBfQWSB/G9jZmlGgHw1I//ndavnL10si1l3Do9FDusqAFrWDywrtPHzCGgAMzDByDuQu33lQBrzyVdgQVpe60xmCZWwhr5cgRivsHCDddOCo3PbmlJBLTjoDMOcMHPu+M9sPHZfh46bn2nMjANS3SQ35++DLpcpPy+7p33updzyctA4mAZLWXduxUqli1u3orIgnJy6WN+eGDoT0+FE3dQnO4ox21pJz1pVbeKn7oehskOZVy1n1DDVryesAuNvx8QiQnP1Tlx3TWa06Yy/Ux/lMhOrP9vvQEHfGxl0y7K2pIZ8zZ3luS5XdelnOjMBSmYWtGS4/HDwqrapfIhp+jZ65Kubfi/Hw8DNA8ruf2tsq0jtF+4LzWdO/c7aXvsMm3Hu11Sb6cQsQdXnQm9rWt97ZzmfI7Xlw9s9YAyQtL7Acov5564/HrOUQ7fsa2a/pbFd7+KXHRaq/s5+t2n1IRoybHvL3gvNdo2UnMkDyo19onQmQIv/ziwAp6f95SgURQAABBBBAAAEEEEh6AQKkpG8iswqGGuQ2OzPnqEMnz1j7wvxz1movp3EsAikl8NjV7WRkj+bBgFUHoZfvOih/+/b7kDMZbu/YSO7q2sz65nhgg/NwwYN9gFCXgdQ9U3TfCvtMPt04/YHeLeXm9g2sTdPtH+eeLiaDw879hDbsOyL/9dl8a/ZE4KPXfOaGjnJ1s1rWYKpz9pQeZ599oT+ft2WvPPDhnFyDjvpN9Qf7tLpoWUwvAZJey28nLdMeIEX61v3fB3e19hlRB/3o0mSjZ6yUv03+PldbDOvQyLrXOpeUsv5e21Pb574PZkXV33UG0m97twz2Ow3rxy1YbwVY9v7Rp3F1a2ZZi6rlgzPdpm3YKYNem5Trul4HwN2OtwdIkWZnuZXjxNEZXL/s2tSaJacf3Qfn5ekr5cVpK3Id+vu+l8rIHi2Cs2bDhWz26wfaZfbmPdZMQvtgvLM8/f32+4/nii6JF+5jDyjUQP/T2Ucmy0Oadgq/PUzeEaZ10+P87Kf2fef0nfLdpt3yq/e/y7Usrprf062Z9d8lJXKWBg18nPtf6d8798/Zc/Sk/PXrpVaIHfhombpc6W0dGgafN+eSpV77sR8Bkn1mkHqs3P2jFUra39V6D869K09mnZU/T1yc699mbvW39zO91vp9h+W/P1+Q61rOd03AL94BUjz6BQFS5KecAMnLW5BjEUAAAQQQQAABBBBAIJQAAVIa9AsdIB59c9fg8lpeb2nzgaPy2BcLZeKqbV5P5XgEUk5AB/Lu6dosuKSY3oAOsp3MypbdR0+JDl7rDL6qpYtJ8SKFg8GRHqeBw4tTl8soxwB4qMFN/Tv95vuOwyfk7PkLUqJIIalapniuEOHYmezgnkrOb9ybDA47ZxbpNTXs2HvspBw6mWVdq2a5ErlmJIb6RnqomUXqsP3QCck+d06qlikhZTKLWBYaoOk9BWbIeA2QnIPAsTrp+bo833ODOgf3DNFl33T/j1PZ56zB5cCyc+r19u29pFfD6sF21bbXEEdnyGg76QylCiUyc/080kwX0wdAl2e7qW09K5QIfLSeOw+ftPpcueJFpHKp4sFwS48JN3vAbQDZWSe34zvXrSxvDO0RDAd1SUT103p9sWKL9eUC/biV47yueo8Z2kP6NK4RvC/11uUAdx85YS3Rp7+/9LhAQKvLqP57yeaQS3zZr68BT2D5x3B9VevjNuPLXmf7MoeBvzdZctC0D/jtYfKOMK1b4Di/+qlzxmegLfSdEnjHVi9bXIoVLmRdWtt9/7HT1jtSP6GCDP17+8yiwLv7wInT1p50hTIKSI2yJYL7yunPQ81889qP/QiQtO11T6Y2NSsEm0Tf1Rqq6mwq/eg7QN8/gXeEPitT1+2UG9/wFiC7/V6wX0evcUH+8yzFO0CKR78gQIr8lBMgeX0LcjwCCCCAAAIIIIAAAgg4BQiQUrxP6BIkuixT25oVcw10m9yWDhws3XFAHv50XtilVEzK4RgEUk1gcLv68ocrWku9S0obPTeBmUpPTVx80TfG7feuG73rDJdIS0hqWVt+PCYvTFkuVzevKVc3r2UVoUHukDHfysb9R63/bTo4rIOFzw/qLNe1quN63Tmb91j7m+kgofMzvEsTawZCxZK5ZwLYj9OBzqcnLZXrWtaRHg2rWj/yGiDpOX46aXmhBkz179X67fnrrNlUgY+plx6vg9rT1++yll7TgehYP3/9WQe57bKGwaArXHla78Xb91uzyUItc+V1ANzkeOfAfKBuU9f/ZwaUSTnOe1Lv/7mug7Xfl9vSqkdPZ8nrs9aEXVbSfv3Zm/ZYIXCk332RAt9Q9s5lDnX2xxMTFsnrs9fE2vS5+p9fHqbvCK+V96ufPtyvtdzbvblrf9f3yiszVkr1siVE30MaDEbas8qkfvoM6XvuoU/myqxNe3IReO3HfgRIWgH999rLg7tKu1ru/17Td8+XK7ZZsx6d+1Ga1F+DWV2Cs1ej6rlCaTuEBlhT1u2QOuVLSaPKZa0fLdiyT658eUJMXm7187tfECBFfsIJkLy+ATkeAQQQQAABBBBAAAEEnAIESCncJ3Spk1E3Xi7Nftorw8utBAYORoybEXafFi/lcSwCqShwTYvaMqR9fdFNznVvpMxChYKBkn5LXmfbLNi6T8Yv2hRyibtQ96xl6jJ5+lyWKpoza0cHM4+dyZL1e4/Ih0s3B5cjsi+95lyqyOvgsC5JdG+P5tK6RgVrtlBguTqdWbVu3xH5v3nr5O35/1nqKVTddYBT696vSQ2pULKYVUbgW/LT1u+SF6YutwZl7QOq0QRIem2/nAL3oQOmT117mVzRpEauGS32AMR+z13rV7EGqy+vV8XaiyoQbujA7Y8nzojuY/X2vPXG7W7a/wPGPRtWk4oliwVnwqmzzsxZv/ew/GvRxoht5TZA66yLyfEa9OgSj4Pa1JXyxf8zA2v17kNy+XOfWkWalBPOQX9f/apbc1F3u7cu57f98HGZYfWvFRGDOuf1h741xVpqUGc1aPigMze0/XTZOe2vOnPKa/A3cWR/0RlZ+tmw/4jcOnZyMNQ1bWOT4/zw8PqOMKlX4Bg/+qmWpe19X88W0r52pYveSz8cPCa6v89L01da/w6x70Ole0+9NmuNPPrFgpDVtvuVL1E0OGtH+9OWg8dk/OKN8sactSH/feO1H/sVIAVuRJdG1XvV0KZk0ULBugfePfo7562568J+WcFL/fVaP+/UWBpXKhOcUau/2344cEzeXbhBXp6x0vW59nI90/eEn/2CACnyk02A5OXNx7EIIIAAAggggAACCCAQSoAAKUX7hf4/388N7Bz81qiX29DBg3fmr5eHPpnn5TSORQABBBBAIM8EvA5kR1PRQIAUaS+oaMrlHASSVcD+XOk+YSPGTU/WqlKvKAQIkKJA4xQEEEAAAQQQQAABBBDIJUCAlIIdQpfZefr6jlK/QmnPtdclgp6fEnoPF8+FcQICCCCAAAIJEoh3gKR7aT07sLOULVbE2u/soY/nWjMG+SCQKgI6q/VX3Ztb+0yt2XNYnpy4KOISxVc1qykvDe5qLV2qM6Be/W61tScmn/QRIEBKn7bkThBAAAEEEEAAAQQQyCsBAqS8ko/yurHMPNpz9KQ8PmGRfLB4U5RX5zQEEEAAAQTyRiDeAdLYYT3l+lZ1rWUn5/6wV/qPnpg3N8pVEYhS4P5eLa297HR/MA2RdBlHXXo03Oe1W7vLoDb1rH2nCE2jRE/y0wiQkryBqB4CCCCAAAIIIIAAAikgQICUAo0UqKLuSTBmaE9pHsWeR5sOHJVHPp0vk9fuSKE7pqoIIIAAAgjkCPgZIOnv05rlSlq/E/XPD/drLQNa1JYiBTPEuR8Z/gikioDuDTV2aE+rb+tHvzj016+Xiu5VZ/8E9oy7pmVOn9fPjA275fp/fp0qt0o9DQUIkAyhOAwBBBBAAAEEEEAAAQTCChAgpUjn0AGuN27rIc2rlre+HW36uXBBZOmOA/Lwp/MiLmNiWh7HIYAAAgggkBcCfgZIQ9rVl78N7Cwlixa+6FZmbtwtt705RY6fyc6L2+SaCMQk8NS1l8kvuzYLBkP678DDp85YYdL5CyIlihSSqmWKS9FCBYPX2X7ouDz40Vy+ZBSTfHKeTICUnO1CrRBAAAEEEEAAAQQQSCUBAqQUaC0d4HrnF72lR4NqnsOjGRt3ych/zZJdR06kwJ1SRQQQQAABBEIL+Bkg2fd+sV+N2br0vnQQeOb6TvLzjo2spewifTRcWr7roDz6+QKZtWlPOtw69+AQIECiSyCAAAIIIIAAAggggECsAgRIsQom4Px/3NxNbmpbXwpmmE89Onf+gkxZt0NGjJvBt6gT0EZcAgEEEEAgvgJ+Bkhta1aQF27sIs2qlpNCGRly4ky2zNm8V/7f5GXM1o1vM1J6ggR0Obs7uzSVLvUqS6VSxYIzjvTfhzq7bt3ew/Lewg3y9vzcy9slqHpcJkECBEgJguYyCCCAAAIIIIAAAgiksQABUpI37m97t5KHr2jt+i1S+23o4MCElVtl5PhZhEdJ3r5UDwEEEEAAAQQQQACBeAgQIMVDlTIRQAABBBBAAAEEEMhfAgRISdzefZvUkFE3dRHd7Nj0Q3hkKsVxCCCAAAIIIIAAAgikrwABUvq2LXeGAAIIIIAAAggggECiBAiQEiXt8Tq679G7d/SR7g2qGp+pa9nrnkfD3prKzCNjNQ5EAAEEEEAAAQQQQCD9BAiQ0q9NuSMEEEAAAQQQQAABBBItQICUaHHD6/2pfzsZ2aOFFCmYYXiGyKrdh2TEuOnWuvZ8EEAAAQQQQAABBBBAIP8KECDl37bnzhFAAAEEEEAAAQQQ8EuAAMkvSR/L0Y2P37ith9QuX8q41F1HTsj9/54jk9fuMD6HAxFAAAEEEEAAAQQQQCA9BQiQ0rNduSsEEEAAAQQQQAABBBIpQICUSG3Da71yczcZ0q6+ZBSwN0/4k09nn5Nnvl0mL05dbngFDkMAAQQQQAABBBBAAIF0FiBASufW5d4QQAABBBBAAAEEEEiMAAFSYpyNr9K3SQ0ZPaSrVCpVzOgc3ffomzXb5Zaxk42O5yAEEEAAAQQQQAABBBBIfwECpPRvY+4QAQQQQAABBBBAAIF4CxAgxVvYY/m6dN3A1vXEcPKRx9Lz7vCsc+dl1NTl8tdvluZdJbgyAggklcBLgy+XYR0aWXXafeSk3PP+TJm5cXdS1TEdK+OXu1/leDXOq+t6rSfHI4AAAnktQICU1y3A9RFAAAEEEEAAAQQQSH0BAqQkakPd+2js0J5Ss1zJJKqVP1UhQPLHkVIQSCcBgoC8aU1Td/2d9N9XtZXss+dl8JhvL6qsaTl+36Xpdd3q73e9KC89BOg36dGO3EWOAAESPQEBBBBAAAEEEEAAAQRiFSBAilXQx/MfH9BeRnZvLoULZvhYanIURYCUHO1ALRBIJgHTICCZ6pwOdTFx16VUr2tVR0oWLSwzNuyW6//5dUoFSCb1T4e25B78FaDf+OtJaXkvQICU921ADRBAAAEEEEAAAQQQSHUBAqQkasHpD1wnl1a/JIlq5F9VCJD8s6QkBNJFwCTISJd7Tab7MHGf99AN0rhyWavaqRggmdQ/mdqEuiSHAP0mOdqBWvgnQIDknyUlIYAAAggggAACCCCQXwUIkJKk5a9qVlNeGtxVKpbMTJIa+VsNAiR/PSkNgXQQMAky0uE+U/EeTAbSk7n9TOqfiu1CneMrQL+Jry+lJ16AACnx5lwRAQQQQAABufaN+gAAIABJREFUBBBAAIF0EyBASpIW/cMVreXBPq2kaKGCSVIjf6tBgOSvJ6UhkA4CyRxApINvLPdgMpCezO1nUv9YfDg3PQXoN+nZrvn5rgiQ8nPrc+8IIIAAAggggAACCPgjQIDkj2PMpdgH4mIuLAkLIEBKwkahSgjksUAyBxB5TJPnlzcZSE/m9jOpf54jU4GkE6DfJF2TUKEYBQiQYgTkdAQQQAABBBBAAAEEEBACpCTpBB/9sp/0blQ9SWrjfzUIkPw3pUQE8lKga/0qMqxDI+lcr7JUKJkpmYUKSYGffqOcOXtOjpzKktmb98jYOWtl1qY9IavqJYAoWbSw/KZnC7m6eS2pe0kpKV6ksHW9c+cvyJHTWbJsxwF5c846+XLl1rAs9usF9vXR+7jr8qbStUFVKZNZRApmFLDKPHjitFXvf3y3ShZt3e9K3b52RflVt+ai5V1SIjNYzoHjp+SbNTvkmUnLpFuDKvK3gZ1F7+X4mWz5/cdzZfziTTJmaE8Z2LqudY3NB47KkDHfysb9R0Ne8707+lgG+rlwQeTt+evkgQ/nhDz22Rs6yfAuTSSjQAHZd+yUjBw/Syav3SHh3Ie0qx+sX7gbXrf3sHR69hPrx6HKOZl9VkZ2byHdG+b21DaauWG3jJ650sgzErhf9Q9cQ9tMnS6vV0XKlygqhTIyrB9pP1a3OZv3yhtz1vha74Bjn8bV5ZF+baR5tXJSrHAh67qns8/JloPH5N2FG+TlGSuN+/PDn86TP1/T3rqPEkULy9nz52Xn4RPy8bIf5Pkpy60+F/j4/Tz5cT/OG/11jxaifdKv5z2cz5o9h63nVk0i9fsnJizKtdRwuL3BnGX8fXBXue2yhtb7aveRk3LP+zNl5sbdru8UDkDADwECJD8UKQMBBBBAAAEEEEAAgfwtQICUJO3/6d1XSY+GVZOkNv5XgwDJf1NKRCAvBHSQ9flBneW6VnWMltzUwfD/m79edPDW+TENkDSoeuTK1lKtTImIt6wD5tPX75L7/z1Hdh05EfF6Ovg794c9cm/35lI6s0jYco+ezpJXZq6yAqBwn0evait3dW0asRytz7gFG6zrOQMkDbCeGNBeihcpJMdOZ8sjn82X9xZuuOhyet7U+6+VhpXKBH+2YMs+ufLlCSGr9s2vB0iHOpWsn9mP8yuAcZbzxYqtcnP7+hEdDp/KkhenLpdR01ZE3X39qr9W4JnrO8nPOzaSzMKRl4/V8OWdBevlj58t8KXeGriol4Yk4a6tAeHi7fvlvz6bHzK8sjvM3rRHyhYvKs2rlruofnN/2Cv9R08M/n08nic/7idQQQ1znr2hszSuXDYYSodC9/K8R/LZuP+IVCld3DVA0uB04sj+0rluZas69lA2XKdoULG0vDe8rzSsmPPMTlqzXYaMmRx1H+JEBLwKECB5FeN4BBBAAAEEEEAAAQQQcAoQICVJnyBASpKGoBoIIBBWQAOMd37RW3o0qBYc2A3M1tl//LR1XrniRaRSqWLBWRz6dyezzsqfJy6Wf85anatskwDp4X6trUF2++wAnRmy/dAJa4ZIxZKZwRk/WrgOuq/a/aPc+e4M0UFt+8d+va0/HrMGjXXfOT3nwInT1oCw/u+a5UrkCscOnTxjzRbSmRzOz2NXt5ORPZoHj9eydLbN7iMnpHDB3GVpmFa4YIY1O8k+A6ltzQry5rBeUqt8STl/4YI1a+uhTy4O3K6/tI48P6iLlCteNFiNbT8elzvemSZLth/IVbXuDarKq7d0l6plil9UZjj3fk1rykN9L5ViRQpJrXIlpVRmzoyMA8dPy95jp6w//3DwqAx7a6r1Z3s52efOW31CZ++oweFTZ2TP0ZMXGeh5kTxNHj+/6q8zf37bu2Ww7TSQ0D5w6GSWZBQQq3+ULVY018y6F6eukKcnLTWp5kXH2Outz0uxwgWtfm3vMzoLqUa5Ermen1W7D8mIcdMj9mftW4E9FAN9WZ9DvcZfvloSfPbi9Tz5cT8K1r95LXl2YKdcYbH9eXe+X9Ru3pa91iy8SM97JJ8Pl26WFlXLG/X7B3q3EjVUa+3zo2eukicnLArbH0Z0aSJPDmhvzQjT96DOYnp99pqo+g8nIRCNAAFSNGqcgwACCCCAAAIIIIAAAnYBAiT6AwIIIICAkcBvdfD0itbBGRNr9hySP3wy76Il6nSm0DM3dJSrm9WywhL9hFruyS1A0mXddMm3QGCiMxk/XLJJ/ufrpblmGOkyYP9zXQdpVClnxoIOKk/bsFMGvTYp132F2mtOlwrT5b10dkngozMfXrixi3SqUzkYHmh4pIP49s81LWrL8zd2sUIs/ehspb9PXyl/m/x98DC1GHVTF+nVqHrQQn9oD5D0f48f0Vc0wNFPuFlFT117mdzTrVmucOHEmZwZSzq7yf65v1dLa2k0nd2igc2DH82RT7/fYh3i5q7HmOwFE8pTZ1qp55g5a3MZ/OOWbtKtftWg51ertsmtb04x6nfOg/yov3NmyIZ9R6yZPlPW7cx1ud/3vVTu69kiOKtqw/4jcuvYyWGXGIx0Q6G8QvUZXQ5RZ0a1qVEh2J+/WbNdbhmbe+aKszwNWt6Zvz5X+KizZVbs+tHqb4l4nmK5H33u3hrWS5pUKWsx6v18tHTzRc+7+mhwq0v16ftFQ1c97pfvzYz4vLv5mPR7vfbYoT2lZrmS1rWcs7uc7W9fnjKWvhPVg8JJCIgIARLdAAEEEEAAAQQQQAABBGIVIECKVZDzEUAAgXwiYF++SWccPPjhnLB7DunMign3Xi2tql9i6egAfe9RX+Tah8UtCLDPzNTB39EzVslTXy0Oqa2DzzpYG1jCS4OVxycsyhVkOAfcNezQ5e50XyDnR8t7f3hfa/+VcPW3hz46cP7kxMXW7KFQn9du7S6D2tSz9iPSjzNA+uOVbeT+3q2kSMGMsPukBPY/0pkyOvNLZ0Hon1/9brU89sXCXJe175W0fOdBGfDKV0F7N3ctKJoASWcc3ffB7LCe797RR+pXKB3W0/Qx8qP+N7b5/9i7D3C5qkJv3GtOSYMQmhQhiSDSpSpNpKiIgAUrluv1qlwVBQsIlk/0+rcXpNvRez/UKyroxYsCohApQVCadAQkCRB6ek5yyvyfPWTn22dnyp4zM+fMnnmPD09OWXvttd615pjZv6y1tg2nvXH/UjBUa2VItGXju/bboTR21bYYrNX+9PyLzgmL5syP5647Z9LzOdr67+SL5oZotUz8ka7vL/98PLzpB5ePeo0l29Tq11Oj/Uk613q9p1dDllvVVq9P1nmfDIWi34Mf/sU14dI7568z/OmVhf91/T3hxAvn1pomfk6gqQICpKZyqowAAQIECBAgQIBAVwoIkLpy2HWaAAEC9QlEwcyXX7dvKRCKtsX60z0P11xBknzQWu7w+GpBwCt23Dqce8yBpe3woo9aD8ejMu/ad/vw+Ve/OMyY+uyZRulVLsn7RasWaj3QTYYw6fYnt4iL7lXrbJP0yoV0gJTsb7kz46IVMxe897Cw7aYblFYUzXtmWdh9TTj3p3tHr7ZKlo1WY/30xvvCCb+4Zu2ANyOAiSpL1lPuPukZVms+ZJ2RzWj/MXs/v7S6LQoiorAiOuPq9D/dVrYJ0daB0Zk80bx/ZMmKUmBXKSis1oe0129uezC85/zRq9qS1ye3P6s1jpWCxLi+Vr+eovY10p/0irAsr/dX7TwznPWWA0srABv1iZ2yBKfJcam25WRyu7tyAWDW+a4cgUYEBEiN6LmWAAECBAgQIECAAIFIQIBkHhAgQIBASwRqPeiv9vNTDtsjnPjy3UqrbMoFKpUafNXHXrs2WHngySXhmPP+sHa7seT9aq06SQck6QAp2b7ofJXoXJwzr/x7VcdkgJIOkKILLzv+qLDP8zYr1ZEOv97+4heEr75u39K5RNFqrmjrrHfus31pi7N0P5Nla63EKhfsRffP8iC9Xs9oW8B37btDqc2V7ptlItaaV1nanw5Unlo+UDqb5vy/3Ddqe8Qs7claJtnuLCuZonDrDye8eu2Wbrc+/FQ45PSL194uWV+lrQzjwq1+PTXan+ScrRWGJb2Tr/dGfOI6s8z79LikV/jFdSVXKNba6i7rHFKOQL0CAqR6xZQnQIAAAQIECBAgQCAtIEAyJwgQIECgKQLRlk37bbN5KQR54XM3DrM2Xn/teT31rkBKPhxPn+FTrbHffutLw9tetF2pSHp7qWSd1baeiuuvFlQkf/bYkhXhuJ9fHa6895Gqjslt6soFSMkzjtKhUPJnUbgUrdCodMZRciuwdD1RA5sRwKTryeKZZZu+LBOxWe2Ptig8fKeZa89liu4dhRfznl4W/vrQE+GSO+aFi2979tyoZnwk211uXMrd48L3vTK8bPutSj+Ktlw89idzSuFh2r/WHGz166nR/nzmVXuFEw59YWkLx2hVz0NPLyttLVjrY/PpU8Oma84gi8bt3edfGW6a/2TdPvF9sgRIUdnka6zc6qLkCsXB4ZFw7p/vCJ+/5K+1uuPnBJouIEBqOqkKCRAgQIAAAQIECHSdgACp64ZchwkQINC4QLRd3OE7zwwv2GzDsNn0KWHapL61YVG52usNkJIPzutZrfKN1+8X3nPAjqXzatIhTZbgIdn2auWT58mkH+xX0k1um1YuQIq2SvvWGw8IG02bvM5ZO/H94tVYUYjwnbe+NGy+wbTSCq2zr/x7+OKlN5VunVyVkV7JFP08i0OWB+lZ6klatFuAdODztwinvWH/sP3mG1Z8QUQre+5auKi0Pdt/XX9vxfOFsryikl73PLYo7PeNX9e8LGuIWes10urXU6P9SZ9XVBOmTIG0Qb3zM6oyy7yPyiW3zyu3HebnjnpR+NBBu4T+3p4w/5ll4T0/uaoUSvogMN4CAqTxFnc/AgQIECBAgAABAp0nIEDqvDHVIwIECLRMIApnTn7F7mHz6dNGrdxI3zBaybFkYDBsPG1y6Uf1BkjJgKbWw/Hkvaut8qn3gXLWACnrw/NaAVK0NdYlHzyidM5U8myVaGXXj995aGlFV3I1VjIouuiWB8N7f3LVqAfblbbWy+KQ5UF6lnoqjU09Y5qeW1num6X9Ub3PnbFe+NyRe4dX7TIzbDDl2bOzKn1Eq6zOvPK2cO6cO8b0+kq2e859j4ajv3dpzXqaFSC1+vXUaH/yFiBFA/e7Dx0Z9t9m89IY3r1wUTjs7P9dGzBW246y5qArQKCJAgKkJmKqigABAgQIECBAgECXCgiQunTgdZsAAQL1CvyfV+0Vjj941zClv3fUpVFQsWRgdXh0yYpwz8JF4Zr7F4Y/3vNw+OThe5TO6Yk+6g2QxrpiInnOznitQMoahtQKkCKns99yYHjHi19QCudu+Ofj4fBzLgnJ82GSD6qTZyrd+egz4SWn/SYkA7RKKx+aFcBkqSc5UdptBVJ6/r9pz23D63Z/Xthn9mZhk/WmhN6e5F+Rni0dbav29T/cUvO8q3KvraRX+ryeSq/FZgVIrX49NdqfZD/Lrc6r93dVVL7e+RldkzV4jMom53PyrLHkSsJyZ5CNpS+uITBWAQHSWOVcR4AAAQIECBAgQIBALCBAMhcIECBAoKbAi2Y/J/zwHQeH2RtPL5WNtk373e3zwtlX/X3tmSPpSpLnEdUbII31zJZkqJI+F6beB8rVylc7a6kSZq0zkKLr3nvAjuHzR70orDe5f23o9poXzl67LV+80igqe8phe4QTX75bmNzXu/a8p3fvv0N45U4zS02otCoki0OWB+lZ6klatHuAlGxrtDLpzXttGw7bceuw16xNw9T+vrU/vu3hp8JR3/593dvZJb3ue3xxeNmZv61ZR3LlUPqcoXr8W/16arQ/yTO+Kq2cq/lLKlWgHp/40izzPi4b/U780b8cEmZutH4oFkO46JYHwrE/nROS22je98Ti8PYfXRH+8cSSepuvPIGmCAiQmsKoEgIECBAgQIAAAQJdLSBA6urh13kCBAhkE0ie6RFtr3bB3+4PH/z51VUvvvgDrwov3W7LUpl6A6RkOBKf+/Ply26uer/kFnBRwUYeuEfXV3sAnQxDsj7wToZOlVZZbPecDcIF7z0sbLvpBiGu98hdZoV9nrdZKbQ780+3hdgheQ5LVPbMK/8e3vai7Upb3Q0Oj4Rz/3xH+Pwlf13HLMuD9SwP0rPUk7x5ngKkZLujoOCctxwYdlhzVlK0ld2Hf3FNuPTO+dlePGtKJb2y1JGcC1EV8Yq0+Kb1+Lf69dRof/79JTuF/zjqRaWz1JJhTF3AqcL1+MSXZpn3ydv87N0vD0fsMqv0rTgs+uG/HBJ2X7MN5X9df0848cK5jXTDtQQaEhAgNcTnYgIECBAgQIAAAQIEQggCJNOAAAECBGoK1LvF1EHbbRm++7aDwpYzppXqrjdAesWOW4dzjzkwbDZ9aun6v/zz8fCmH1xedcXGu/bdPnz+1S8OM6Y+e5bN5XfND8ecd8XavtX7QLla+XT70vdKg0ZhwM/e84rwgufMKP2o2jZdyVVUl9w+L7zwuRuXQqH0Q/ooMPvDCa8OO26xYanOaMXRi2c/p/QQvtoD/SwOWR6kZ6kn6dBOAVK01eEhL3huaX5FW/294qz/d35NuRdDsq/Rdo0nXTg3/OrmB2q+bpIFknVEAd/3r7krfOa3N1Ss4/0H7hw+e+TepfGMzhT77tV3hlN/e+OY5nOrX0+N9id5zlfUwUrbLyaxokDvp+9+edhqxnph9fBwuPGhJ0q/I+KPeudndF2WeZ9sQ3LF4NKBwXD6n24Lxx20S3jO+lNGnVdW10RRmEATBQRITcRUFQECBAgQIECAAIEuFRAgdenA6zYBAgTqEUg+jF01NBy+dvktpYel5T6iYOP8f3tZOHi755bO8ok+6g2QomsueO8r1m7HFt3z3Dl3hC/8/m9l7xk9TI6Cl1223Kj08+ismv/vd38L37vmzrXl632gXKt8sn2LV64On//d38KP595dtn3feetLw5v3ev7ac3WqBUgfOfSF4ZOv3LN01tTjS1eG6VP6S1uolTtnJrkCInqAHdlH5tXOpKnVr6gDWR6kZ6knidFOAVJym7Fo9dbX/nBLOKPCfI76kNxKbt7Ty8K7z7+y4taNlV5XSa+ozCOLl4eP/PK6cMXdC9a5JD2fx/L6SVfaytdTM/oTbZH5hj22Lc3faBXSnH88Et75n3+qGBonX1PlVi3VOz+zzvukazLEjdpw40OPhz1mbhom9faEuQ8+Fo4893f1/JpVlkDTBQRITSdVIQECBAgQIECAAIGuExAgdd2Q6zABAgTqF0iGGvHD4pMvuj787o55oyp79a6zwymv3CPsuuXGa8OjqED6PKLoe7Ue8EZ1fetNB5T+NX/0EW3h9r9/f6i0CiN6+B5/vHyHrcKXXrtP2H6zDas+fK51v7RKrfLp9i1auTqcO+f28M0rbl1bVXSWTnS+y6tfOLv0UDn+qBYgJc9WSbYpef5R/P3PvGqvcMKhLxxVd7TF4I+uuzuc/Ovryw50rX5FFyUDpEpn/mSpJ9mAiQqQyrU/vSLnqeUD4Zyrbg9nXPn3UWZRQPCV1+0b3rL380vGUUjwm9seDO85/6q6X0TpACmq4J9PLQ3f+uNt4fwb7q04n4dHiqVgMj2e9fq38vUUN76R/kSrFqNtHrfacL1SdZH13AcXhs9d8tfw14eeqPqaenjR8tKWmn/+x6Nry9Xrk3Xepwf+W2/cP7xrvx1CT6EQoqA7OpOs2rab6dWZ9zy2KOz3jV/XPZ9cQCCLgAApi5IyBAgQIECAAAECBAhUExAgmR8ECBAgUFMgepAenWm058xN15aNHmw/tnRFeGbF6tBTCGGLDaaFDadOXhviPLFsZdhw2uTSg/dygUmWB7yfeOUe4fiDdy2trIk/ooe0859ZXnpYG4VLm6w3Ze3Knuih8x2PPl06zD56MJv8yHK/esufesTe4UMH71J6aBx9RPdfPLA6PLp4eejv7Q1bbTittHoo+oiCneghc/RRLUCKfp5c8RJ9XemcpaN3f1741hsPCBtNm7y26VGQdfJFlbdYy+Jw4fteGV62/VZr+7RwyYrw9IpV4cGnlpRWhUQfWepJeo5ngJSl/dEqpHfvv+OouRONSxRODo0US2OaHL+oL9HqoxN+cc2ooKLmi2dNgaRXNBcK0f8KISRfRxtNmxQ2nz5tVJsqrcSp1z9qRqteT83oT9S+aDxOPWKvUfM52r4vWokX/Z6JxmTmRuutfb1F11Ra/TcWnyzzJj3e5V6D1bbgEyBlfcUo1wwBAVIzFNVBgAABAgQIECBAoLsFBEjdPf56T4AAgcwC0aqNL79un7DdpjNGrS5KVxAFO9HZPb+/Y174+uv3Kz0MbuQMl/ccsGP4xGF7rD0PqVKDo3tcde8jpW3BkiuU4vL1PlDOWj5aBfT+l+48KuRKt/H+J5eEvz/8dIgeNkcf1c4oin6eDFuir8ut4Iq+H52tdMF7DwvbbrrB2lvevXBROOzsymf6ZOlX9CD/c0fuvfY8qbjyyPXYn8wpbc+VpZ6kw3gGSFnaH7UtOgvpbS/ablQgUW5+RcFgFEie/Ou54Zr7F2Z+zSQLpr2ue2BheM1uzxu1eixZPprP//v3eaXAKgq20h/1+sfXt+r11Gh/4vZFq72iLRyft/H0qr9novJRsBRtPxituGuGT9Z5k77X7z50ZNh/m83XfrvcasH4hwKkMb18XDRGAQHSGOFcRoAAAQIECBAgQIDAWgEBkslAgAABApkFoi3Zou3sjthlZinQiVfeRKFR9DD3ugceCz+87q7SllPJ80GiG/zln4+XDrmPH4bX8wA8quvEl+9W2gpu6w3XC1P6+koPl6OH7E8vXxVueOjx8J9z7wl/vOfhin2p535RJfWUP/D5W4R/f8lO4cDttgwzpkwqrSCJVpY8uWxluOyuBaUzoz55+B7hnftsX2pfuTNtkg1/1c4zw1lvOXDt9n3VzjRKrlYqdxbMWB+sR2094dBdwzabTA99Pc9uv7dkYHU46cJnVzfV4xNdO54BUnS/Wu2PXaKxi0KVl2y7RdhgyqTS2VPRR2S5dNXqcO9ji0v9TZ6nlfkFkyhYzmvLGdPC+w7cOey0xYallWrRPRetXBVuXvBk+PacO5o6n5NtbtXrqZH+pNt37AE7hjfuuW143ibTw3qTnj3bK/JZsXowLFi0PFx21/zwvavvKhsW1/v6Td4767xJXvO5o14UPnTQLqG/tycsXzVY2nbvvDKhVnSNAGksrx7XjFVAgDRWOdcRIECAAAECBAgQIBALCJDMBQIECBAgMA4CyQDhgSeXhGPO+0P4xxNLxuHObtEOAvUGbu3Q5mpt6LT+NOKdDJAqnRnWSP2uJTBWAQHSWOVcR4AAAQIECBAgQICAAMkcIECAAAECYxSIVhGc+9aXllYbRdu6/Wju3eH719xVtbbLjj8q7PO8zUplbvjn4+Hwcy4Z491dlkeBTgtcOq0/Y51T0WquSz54RNhtq01K55z91/X3hBMvnDvW6lxHoKkCAqSmcqqMAAECBAgQIECAQFcKWIHUlcOu0wQIECDQiMBeMzcNP37noWHWxuuXqrn8rvnhmPOuqFhltEVadKZQtEWah8yNyOf32k4LXDqtP2OdWe8/cOfw2SP3DtMm9ZW28fzQBdeEK+5eMNbqXEegqQICpKZyqowAAQIECBAgQIBAVwoIkLpy2HWaAAECBBoVuOC9rwiv3GlmqZroDKif3nBf6eyT+IynuP6PHvrCcPwhu4ZN1ptS+lat848abZfr21Og0wKXTutPllkTrTaKzsy67eGnS+eBfeClO5f+i17b0flMv7ntwfCe86/KUpUyBMZFQIA0LsxuQoAAAQIECBAgQKCjBQRIHT28OkeAAAECrRJ49a6zwzffsF/YfINpa2+xcnAoPLxoRSlQ6usphOfOWC9ED50La/7fdmBwOJwz5/bwpUtvalWz1NumAp0WuHRaf7JOm+tPfn3YYfMN1ym+cMmKcMIvrrX6KCukcuMiIEAaF2Y3IUCAAAECBAgQINDRAgKkjh5enSNAgACBVgq8Ze/nl7ami4KiWh9PLBsIZ155Wzh3zh21ivp5Bwp0WuDSaf3JOuWSZ5nF10SrDqNg+GuX35K1GuUIjIuAAGlcmN2EAAECBAgQIECAQEcLCJA6enh1jgABAgRaLRCtMPrwIbuGI3aZFbbZZHqYNunZFUfRllYDQ0NhwaLl4fd3zAvfu/qu8Mji5a1ujvrbVKDTApdO60/WafP9tx8UXv3C2WFqf18YGhkJ9z62OHz36jvD+Tfcm7UK5QiMm4AAadyo3YgAAQIECBAgQIBAxwoIkDp2aHWMAAECBAgQIECAAIFuFRAgdevI6zcBAgQIECBAgACB5gkIkJpnqSYCBAgQIECAAAECBAi0hYAAqS2GQSMIECBAgAABAgQI5FpAgJTr4dN4AgQIECBAgAABAgQIrCsgQDIrCBAgQIAAAQIECBBoVECA1Kig6wkQIECAAAECBAgQINBmAgKkNhsQzSFAgAABAgQIECCQQwEBUg4HTZMJECBAgAABAgQIECBQTUCAZH4QIECAAAECBAgQINCogACpUUHXEyBAgAABAgQIECBAoM0EBEhtNiCaQ4AAAQIECBAgQCCHAgKkHA6aJhMgQIAAAQIECBAgQKCagADJ/CBAgAABAgQIECBAoFEBAVKjgq4nQIAAAQIECBAgQIBAmwkIkNpsQDSHAAECBAgQIECAQA4FBEg5HDRNJkCAAAECBAgQIECAQDUBAZL5QYAAAQIECBAgQIBAowICpEYFXU+AAAECBAgQIECAAIE2ExAgtdmAaA4BAgQIECBAgACBHAoIkHI4aJpMgAABAgQIECBAgACBagICJPODAAECBAgQIECAAIFGBQRIjQq6ngABAgQIECBAgADMVq7HAAAgAElEQVQBAm0mIEBqswHRHAIECBAgQIAAAQI5FBAg5XDQNJkAAQIECBAgQIAAAQLVBARI5gcBAgQIECBAgAABAo0KCJAaFXQ9AQIECBAgQIAAAQIE2kxAgNRmA6I5BAgQIECAAAECBHIoIEDK4aBpMgECBAgQIECAAAECBKoJCJDMDwIECBAgQIAAAQIEGhUQIDUq6HoCBAgQIECAAAECBAi0mYAAqc0GRHMIECBAgAABAgQI5FBAgJTDQdNkAgQIECBAgAABAgQIVBMQIJkfBAgQIECAAAECBAg0KiBAalTQ9QQIECBAgAABAgQIEGgzAQFSmw2I5hAgQIAAAQIECBDIoYAAKYeDpskECBAgQIAAAQIECBCoJiBAMj8IECBAgAABAgQIEGhUQIDUqKDrCRAgQIAAAQIECBAg0GYCAqQ2GxDNIUCAAAECBAgQIJBDAQFSDgdNkwkQIECAAAECBAgQIFBNQIBkfhAgQIAAAQIECBAg0KiAAKlRQdcTIECAAAECBAgQIECgzQQESG02IJpDgAABAgQIECBAIIcCAqQcDpomEyBAgAABAgQIECBAoJqAAMn8IECAAAECBAgQIECgUQEBUqOCridAgAABAgQIECBAgECbCQiQ2mxANIcAAQIECBAgQIBADgUESDkcNE0mQIAAAQIECBAgQIBANQEBkvlBgAABAgQIECBAgECjAgKkRgVdT4AAAQIECBAgQIAAgTYTECC12YBoDgECBAgQIECAAIEcCgiQcjhomkyAAAECBAgQIECAAIFqAgIk84MAAQIECBAgQIAAgUYFBEiNCrqeAAECBAgQIECAAAECbSYgQGqzAdEcAgQIECBAgAABAjkUECDlcNA0mQABAgQIECBAgAABAtUEBEjmBwECBAgQIECAAAECjQoIkBoVdD0BAgQIECBAgAABAgTaTECA1GYDojkECBAgQIAAAQIEciggQMrhoGkyAQIECBAgQIAAAQIEqgkIkMwPAgQIECBAgAABAgQaFRAgNSroegIECBAgQIAAAQIECLSZgACpzQZEcwgQIECAAAECBAjkUECAlMNB02QCBAgQIECAAAECBAhUExAgmR8ECBAgQIAAAQIECDQqIEBqVND1BAgQIECAAAECBAgQaDMBAVKbDYjmECBAgAABAgQIEMihgAAph4OmyQQIECBAgAABAgQIEKgmIEAyPwgQIECAAAECBAgQaFRAgNSooOsJECBAgAABAgQIECDQZgICpDYbEM0hQIAAAQIECBAgkEMBAVIOB02TCRAgQIAAAQIECBAgUE1AgGR+ECBAgAABAgQIECDQqIAAqVFB1xMgQIAAAQIECBAgQKDNBARIbTYgmkOAAAECBAgQIEAghwICpBwOmiYTIECAAAECBAgQIECgmoAAyfwgQIAAAQIECBAgQKBRAQFSo4KuJ0CAAAECBAgQIECAQJsJCJDabEA0hwABAgQIECBAgEAOBQRIORw0TSZAgAABAgQIECBAgEA1AQGS+UGAAAECBAgQIECAQKMCAqRGBV1PgAABAgQIECBAgACBNhMQILXZgGgOAQIECBAgQIAAgRwKCJByOGiaTIAAAQIECBAgQIAAgWoCAiTzgwABAgQIECBAgACBRgUESI0Kup4AAQIECBAgQIAAAQJtJiBAarMB0RwCBAgQIECAAAECORQQIOVw0DSZAAECBAgQIECAAAEC1QQESOYHAQIECBAgQIAAAQKNCgiQGhV0PQECBAgQIECAAAECBNpMQIDUZgOiOQQIECBAgAABAgRyKCBAyuGgaTIBAgQIECBAgAABAgSqCQiQzA8CBAgQIECAAAECBBoVECA1Kuh6AgQIECBAgAABAgQItJmAAKnNBkRzCBAgQIAAAQIECORQQICUw0HTZAIECBAgQIAAAQIECFQTECCZHwQIECBAgAABAgQINCogQGpU0PUECBAgQIAAAQIECBBoMwEBUpsNiOYQIECAAAECBAgQyKGAACmHg6bJBAgQIECAAAECBAgQqCYgQDI/CBAgQIAAAQIECBBoVECA1Kig6wkQIECAAAECBAgQINBmAgKkNhsQzSFAgAABAgQIECCQQ4E6AqQfLw+hmCyfw+5qMgECBAgQIECAAAECBDpdoFBcdNq79w0hjIQQhhN/Rp/H/w0lPo+/lywffV5cc230Z/K/CDD6Ov5Ifj6huN6wTii/mxMgQIAAAQIECHSYQB0B0o8WhRAmdVj/dYcAAQIECBAgQIAAAQKdJVAsDi761ntfIkDqrGHVGwIECBAgQIAAAQLjLVBHgHTeoyEUZox3A92PAAECBAgQIECAAAECBOoQKI4sXfStY18uQKrDTFECBAgQIECAAAECBNYRyB4gnfiju0MhzGJIgAABAgQIECBAgAABAu0rUBwaXLj4zPe/tkqAVG77uuRWd9H2dbawa98h1jICBAgQIECAAAEC4yJQR4D0w2tDoWfPcWmVmxAgQIAAAQIECBAgQIDAmASKq1fevfjsD/1r6uyj+HyjSuGRAGlM2i4iQIAAAQIECBAg0LkCmQOkGR/74YWFnp4jOpdCzwgQIECAAAECBAgQIJB/gZGVS69Z8u2PnChAyv9Y6gEBAgQIECBAgACBiRTIEiBFZXpmfOS7Zxb6Jv37RDbWvQkQIECAAAECBAgQIECgusDwoscvXHreJ78WQkiuKoo/r2cFUryNXTGEkPwvakD0dfyR/HxChyf5BndCG+LmBAgQIECAAAECBDpAIHuAdPy5HylMnvqVDuizLhAgQIAAAQIECBAgQKBjBYYefeDMZT/74k/LBEhRiFTtv3ibu/gMJAFSx84SHSNAgAABAgQIECBQWyBzgLTh+08/Iqw/48LaVSpBgAABAgQIECBAgAABAhMlMHj3jR9bfsl3rhUgTdQIuC8BAgQIECBAgACBzhDIHCBNf/Mps3pn7Xh3Z3RbLwgQIECAAAECBAgQINCZAisv/dFrV91xzaNrzkCKVxXVWn0U/zy5+sgKpM6cInpFgAABAgQIECBAIJNA5gApOgdpwxPPuy8UCltmqlkhAgQIECBAgAABAgQIEBhXgeLw0JOLz3jfUYnwSIA0riPgZgQIECBAgAABAgQ6R6C+AOmjP/jv0Nv7ms7pvp4QIECAAAECBAgQIECgcwSKyxfPWfzdj52SWn1ULkQaSpyHlPy5FUidMx30hAABAgQIECBAgEBDApUCpKjS6Gc9iT97ZnzonA8Xpkz7ckN3dDEBAgQIECBAgAABAgQItERg6NH7z1r2sy/9tEaAlAyPklvXRZ+XC5DireyiNhfXNDz+M/m9lvSpnkqTb3DruU5ZAgQIECBAgAABAgTWFUj//Tr6Ov5eOkAqTH/n5/bq3Wz21SAJECBAgAABAgQIECBAoP0EBv7y23cNXPPr6OzaOAjKevZRMjyKPo8Cojg4SgdIyfBIgNR+00CLCBAgQIAAAQIECDRFoFaAtM4qpA1PPO/OUCjMbMrdVUKAAAECBAgQIECAAAECTREoDg0uXHzm+49OhD9xKJQ1RIq3sovDp2SIlFx5JEBqyoiphAABAgQIECBAgEB7C5QLkKIWxyuR1t3G7sPfOb3QP/nY9u6W1hEgQIAAAQIECBAgQKC7BIYXPX7R0vM++fUy29BVCpDirewqnYGUDpDKbV8XIacDpQmDt4XdhNG7MQECBAgQIECAQAcK1B0gTT/2Gy/vnbHJbzrQQpcIECBAgAABAgQIECCQW4FVt1/70ZWXnXd9KkBKr0Iqd/5RskzyDCQBUm5ng4YTIECAAAECBAgQaFwgS4AUr0LqCSGU/tvwxPNut41d4/hqIECAAAECBAgQIECAQDME1mxf9/rE9nXJ7ejq2cIuGSDFZx9FQVL8X9RcW9g1Y9DUQYAAAQIECBAgQKDNBeoNkKLyvRscf+5/9Eye+rE275vmESBAgAABAgQIECBAoCsEhp94+Pyl//fUb1fYvi65RV0cJiVXIqXDpnjlkQCpK2aPThIgQIAAAQIECBCoLJAMkeLPk2cgrXMO0rRjTtpx0ta73ACVAAECBAgQIECAAAECBCZeYMWff/7W1Tde/lAd5x+lVyUlQ6Q4OMoSILXN+UfRKDgDaeLnohYQIECAAAECBAh0lkCWAGndbew+8r2fhr7+ozqLQm8IECBAgAABAgQIECCQL4Hi8sVzFn/3Y59KbV+XXHVUbQVSulz6DKTk9nVxWJQMjQRI+ZouWkuAAAECBAgQIECgLoExBUjT3/OVl/VutPlFdd1JYQIECBAgQIAAAQIECBBoqsCq26/96MrLzot2iEifX1QuOKp0HlK5a9PhkQCpqSOnMgIECBAgQIAAAQLtL1DuHKTkVnY9a3YCSK9C6t3wo9//n9Db99L276IWEiBAgAABAgQIECBAoPMEiiuX/W3xtz/84TXhUfLsonrDoyhYKrf6KN7GLsKLA6UkpBVInTet9IgAAQIECBAgQIDAKIFaq5DiECn6c+1/M979lcMLG2/+c5YECBAgQIAAAQIECBAgMP4Cg3fOPXn5739wbZnt65JnGlVadZT8fnoFUhxGJVchxSFS3NG2Co+iRjkDafznoDsSIECAAAECBAh0vkCtACm5+ij+vDcKk2Z89Hv/Xejtf2XnE+khAQIECBAgQIAAAQIE2kdgZMWS65Z856MnJ8KjOPRJribKGh7F1yRXMeXq/CMBUvvMTS0hQIAAAQIECBDoLIGsAdI629itd8wnX9S/9faXdRaH3hAgQIAAAQIECBAgQKC9BQZuuOR9A1dfeEeV7euybGOXXKkUr0Iqt/qo7c8/EiC193zVOgIECBAgQIAAgfwKZAmQ4vBo1AqkEELvjOPP/nJh8nr/nt/uazkBAgQIECBAgAABAgTyIzD89MJfLv3xp8+sEB5l3b4uXS4+7yj+0wqk/EwJLSVAgAABAgQIECDQMoH0VtHR1/H34s/LnoMUBUhTtt17vSmvO+7a0NOzdctaqGICBAgQIECAAAECBAgQCMWhwYXL//Oz7xha/NhA6uyjKPDJun1dcnVSrfOPIvU4TEqOgDOQzEcCBAgQIECAAAECXSBQLkCKuh2HR5VCpNI5SFGINP09X35t70Zb/LALrHSRAAECBAgQIECAAAECEyaw+r6/nbri4nOvLHP2URwExSFStfOPyq0+qrYCKQ6RBEgTNvJuTIAAAQIECBAgQGBiBLIGSOkzkKLwqBQgRf9t8KFzvtozZdq/TUwX3JUAAQIECBAgQIAAAQKdLTD8zGO/XvqjT52WWBEUn1eUXEVUK0Cqtvoo6/Z15QKlCcdPv7Gd8AZpAAECBAgQIECAAIEOEKgVIEVdjLewKxcilQKkqMyGH/3+ZaG3b7cOMNEFAgQIECBAgAABAgQItI1AcfXKexaf/aFjE+FRcsVQswKkeKu6qL44JIq3qktvWWcLu7aZHRpCgAABAgQIECBAoLUCyRApef5RdNfkVnbps5DWbmMXBUjrHX3C7v3b7vG/oVDob21z1U6AAAECBAgQIECAAIEuESgWBweuv/j9A9f9z701AqTk6qPkSqPkdnb1bF8Xh0jJP9Oft80gWIHUNkOhIQQIECBAgAABAh0oUClEKncWUrx9XXIbu9J2dhu86wtv6Nl0q3M60EeXCBAgQIAAAQIECBAgMO4CQ/ff8vllvznritS5R1m3r0sHSckAKblyKev2dW238igeEAHSuE9NNyRAgAABAgQIEOgigawBUtWzkKKVSNPff9rxvetv9KkustNVAgQIECBAgAABAgQINF1gaOED31v20y/+pMy5R5UCpEpnII3l7KNy29cJkJo+yiokQIAAAQIECBAg0P4CY93Gbp1VSNFKpBnHnX5qYdqM97V/t7WQAAECBAgQIECAAAEC7Scw8tTDP1/yn6eemwqP4uAoHSClg6NyW9hVWn2UrDM+BykCESC137TQIgIECBAgQIAAAQITIpBe8Z88Cym9jV25VUjJ85BKn29w3Jlf6pk2/Z0T0hs3JUCAAAECBAgQIECAQE4Fhp957NdLf/SpbyVCnOQWc/Hn6UCo3Oqj9MqjuExy+7o4NEr/mQyRYkkrkHI6pzSbAAECBAgQIECAQCMC1QKkqN5kiBStOqoUIo0KkjY47owv9kzb4F8aaZhrCRAgQIAAAQIECBAg0C0CZcKjONhJBkfp84uqrUCqtn1dPauPygVKbTMszkBqm6HQEAIECBAgQIAAgQ4VqGcVUrkQKRkeRT+Pvu6d8YHT/k9hvY2O7VAz3SJAgAABAgQIECBAgEBTBBLb1sVhTXJVUKUAKRkepbeuS65SSq8+KhceldvCLu5b264+ihooQGrKFFQJAQIECBAgQIAAgaoCWc5CSoZH6ZVIZUOk6cd+7bjeGc85mT0BAgQIECBAgAABAgQIrCswtPCB7y376Rd/suYn6e3kqq0+SodEUVBULlRKb1uXrDO3Zx/FkgIkryoCBAgQIECAAAECrRdodBVSvPJo7Qqk6DykaCXSBu849bU9mz/v66FQ6G99N9yBAAECBAgQIECAAAECORAoFgeH7r/lK8v+5+w/VAiPkiuFqm1dVy5ISp+TFF/fUauPIjcBUg7muiYSIECAAAECBAjkXiDrWUjxKqRyZyGlQ6S1YdK0w9+966Qd9/1S6Ju0S+6ldIAAAQIECBAgQIAAAQINCBRXr7xn1V8v+/rA3IvvHUN4FIdBlc4/qhQexSuP0iFS1IR4m7r0dnVtvX2dAKmBSehSAgQIECBAgAABAnUKlNvGLv47efSz5H/lzkKKvlcpRHp2NdL7T/uPnvU3elud7VKcAAECBAgQIECAAAECHSEw/Mxjv176o0+dngpt0lvXxSFPegu75HlGlbarS595lHX1UTJISn/etvZWILXt0GgYAQIECBAgQIBAhwlkXYUUrz5KrkKKPo/PQaoaJK13zCeO6N9yu1NCb+9zO8xPdwgQIECAAAECBAgQIFBWoDg0+Njgg7eeu+Lib1+VMTxKhkjJLeyyBkdRuXJBVDKsSgZFuVt9FDVegOQFR4AAAQIECBAgQGD8BOo5C6lckFRrFVJpJVL/c2ZPm/r640/smb7Jv4xf19yJAAECBAgQIECAAAEC4y8w/PSjv1p50VnfG1r82MCauye3jEsGOskVR7UCpPTZR2M59yi3W9fFoyhAGv/57I4ECBAgQIAAAQLdK1DPKqRqAVKlICm5xV3P1Ff+2+6Ttt/7A4XJ6x3cveR6ToAAAQIECBAgQIBAJwqMrFhy3eq///m/Bq656K4Kq46ibqfPJEpvW5dcfZQOidKrkdJl04FUR60+ivAESJ34ytEnAgQIECBAgACBdhaotQop/nt6fA5SpSApuaVdpc9LQdP6r/vIwb0zX/CuwuRp+7QzjLYRIECAAAECBAgQIECglkBx5bKbhh647efLL/3h9angKA6Myp15lAySygVB8ffKnYNUbvVRpWAq2Yb482SX0lvZ1eruhP5cgDSh/G5OgAABAgQIECDQhQLl/g4efS/+fvx58s84TIpXHqX/rHQ+0qhy017zwQP6t97xLYVp67+sC911mQABAgQIECBAgACBHAsUly3+8+oHb/vNyst//NcqwVG5ECnL1nXlQqJkmJQOndIBUrnVR+XCIgFSjuegphMgQIAAAQIECBAYD4FGtrKLVyRVC5HSgVKybGHS/q/ZdvKOB7ymd8YmR4Tevi3Ho8PuQYAAAQIECBAgQIAAgXoFikODC0eeeeyKVbfPuXT1TX98KHF9+nyhSquO0iuPKp19VGn7umrBURxMddzWdbGzFUj1zljlCRAgQIAAAQIECDQuUGkVUlRzudVI6e3s4kAoGSaVC43S30uWL30+7agP7Ne75TYv611/o5cIkxofWDUQIECAAAECBAgQINCYQCk0Wvr03KEF91698vIf31gmNIq+lQyQ0p/HgU6llUfpEKncSqPk99Ll0/VXaksaIlerj+I3p42NpqsJECBAgAABAgQIEBiLQKVVSMkQaSzb2VXa5i79/fTZSoUpB71px76ZO72od/ome4Qp03Yt9PZtOpaOuYYAAQIECBAgQIAAAQJZBYrDQ0+GlcvvHF78+G1D8+68aeC6/7kvQ2hULkRKr0LKunVdtTORkj+rtm1dfO+46emwKHfhkQAp6wxWjgABAgQIECBAgEBrBOrdyi4Z+lTayi5LgJReiZSutxRcTd7lwC36Zu+6XWHDTWcXpq6/dWHSlC0Kff2bhJ6+DQs9PeuHQs/kUOjpC6FoZ4PWzA+1EiBAgAABAgQIEMixQKEYiiNDoTiyqjgysiyMDC0uDg0+VVy18rHiiiUPFxc9MW/wn7ffv/ru6x9PrChK9jcZupTbsi4OkcptX5fcXi4OgaptX1crRCq36qhjt66LB8EbvRy//DSdAAECBAgQIECgIwQaCZHire1GnXEUbU0XQqi2fV16C7yyAVKF7fQi9LjNybZX25av6QP15b22v6bplTaxwk/fdO+BTaxOVQQIECBAgAABAgQ6WaDc6pxa4VGlbetqbV9XKUyKt6wrt11deiVTOrCKg6zkn/F45XLlkQCpk19u+kaAAAECBAgQIJAngXrPQ4q3tUuGR+ucbbQmRKq0Gqlc+bGGSMlAKf15y953fHmvHa5t50H+9E33vKSd26dtBAgQIECAAAECBNpAIGtwlA5oxhoeZVmBlCyT3LIuuaIpuV1d+vM0qwCpDSaaJhAgQIAAAQIECBDIs0CW85DicCZ5LlK5EKnS1nblvr/OOUiJVUdx3cnVRvG9k0FRtVVILdvx4Kt77zC3nQf8k3+7Z/92bp+2ESBAgAABAgQIEGgjgWrnBZXbuq5cgJMOeGqdf1QpTCoXGmUJj5IhV0yb6/Ao+aavjeaKphAgQIAAAQIECBDoOoFaq5DSgU25ECkdBqW3qav1dXplU/Ieyc+TQValICnLe42GwqWv7r3D9e08Sz75t3v2a+f2aRsBAgQIECBAgACBcRaoFaZUCpHSq43ioKbcuUfJ8CcdBFXauq7alnXp+sqtNkoHXEnWWn0e5yGo/3YNvWmr/3auIECAAAECBAgQIECggkDWEKnciqDkaqGsW9uVW31Urp70qqNyYVLcpVpnIpUrN6YJ8fW9d7xhTBeO00Wn/O3ufcbpVm5DgAABAgQIECBAIC8C1QKVcmceRf2qtF1d/LP0mUfVVhDFIVJydVK5lUrl6qwUZCXbmByH3IdHUWcESHl5aWknAQIECBAgQIBANwg0EiKlzzCqFSRVOgep1llI6QAr/b4ia4jU0PuRb7xox7+284Q4+a93v6id26dtBAgQIECAAAECBMZRoFaYkjU8SodG6VVIya3maoVE9QRHXRkeNfSGbRwnl1sRIECAAAECBAgQ6CaBrCFS/Pf5clvN1VqRVO/qo3L3SL6fSIZKld5nNPUfr5324p1ubudJcdKNd+3Zzu3TNgIECBAgQIAAAQITLFAuVCp33lEcGtUKj6ptX1drVVKlFUfJgCrdjuTXScpaYdkEs9d3+6a+iavv1koTIECAAAECBAgQIFBBIP339HKresptZVctTMoSKmVZfVRuS7uoG+kQKe5alvccWcqMojr9xTvd2s6z52M33rV7O7dP2wgQIECAAAECBAiMg0CWMKVZZx/Vs5VduUCp0plKlUKtiK9S28eBdnxuUfcbtfFplrsQIECAAAECBAgQ6HqBsYZIEVwyLEqGSpXOOKp29lG5UKraNnbV2p0c1Ibei5y5z863t/MM+cgNd+7azu3TNgIECBAgQIAAAQLjLFApTBqPAKnS6qRyW+DFwVD8s2RQVGmrvXJh0jjztuZ2Db1pa02T1EqAAAECBAgQIECAwBqBsWxnF11aa1u7+OfpoKlS8FRtC7ta29dVes/R0HuRs/fd+a52niUn/OXOndq5fdpGgAABAgQIECBAYJwFxitASodF5b6u9L0sZx1V23pvnElbf7uG3rS1vnnuQIAAAQIECBAgQKDrBaqFSHFYlAyNKgVIlVYS1bNtXbKOcveMB6vclnvlBnLM70fO3W+Xe9t5Znzo+ju2b+f2aRsBAgQIECBAgACBcRSotpVdpVU9lcKcalvNlVtRVE/5agFSxNVV4VHyzeY4zhW3IkCAAAECBAgQIECgToF6QqR0gJT+ulqQVC5MqnR98vvp9xZZt7GLGeoOkr6z3y7312k4rsWPu/6O54/rDd2MAAECBAgQIECAQPsJ1DoDqdoZQlkDpKjXyZBoJPV1rQApfX38dfLP9OexdK3+td+I1Nmiut+o1Vm/4gQIECBAgAABAgQINEdgLCFSdOdKq4ZqBUnpn1eqK/5+uT/jnjf9fcf399/1oeawtqaW9829fXZralYrAQIECBAgQIAAgY4RyHL+UdTZdJhU7utaQVHy53Gd1c45qnbeUbJNHTMY5TrS9DdyHa2lcwQIECBAgAABAgQmViDLeULlziRKfi8OhqKeVAuRyv08+b3483J/Jr8XizX1vccPD3jhgokdiup3P/a6v2/dzu3TNgIECBAgQIAAAQITLJB19VHUzCyrkeJylYKk9M+TX6fvEdNkPbdpgilbd/umvolrXTPVTIAAAQIECBAgQIDAGoGxhkjR5eXCo+T3K4VL5a5Nfy/+Oh6oerexq2uAf/SSFz5a1wXjXPg91/59y3G+pdsRIECAAAECBAgQyJNAlgAp6k+lVUJZVyWVqyN5bfzz5J/pz5OuHb9tXbKzAqQ8vaS0lQABAgQIECBAgMCzAvWESMny6ZVI6Z/VCpgq1ZVuU0vDo+hm/3ngbo+382T4t2tu26yd26dtBAgQIECAAAECBNpAIEuIVC3sqbUyKepipTLJn1X7PMnUVeFRtTeebTB3NIEAAQIECBAgQIAAgSoC1f4xWPJn5T6vtc1d/F6hXLnk+4j0z8u9x2jJP1r7vwfu9lQ7z45/vea2TQYwzugAACAASURBVNq5fdpGgAABAgQIECBAoE0EGg2R4vCnXNBU70qjagFR14VHAqQ2eYVoBgECBAgQIECAAIEGBJodJFULiCoFSmMJjhoKls5/6e7PNGDW8kvfefWtG7X8Jm5AgAABAgQIECBAID8CtQKYZgVJcaBU7c/kz9Kfp0VrtTs/IzCGljb0pm0M93MJAQIECBAgQIAAAQKtEciyrV105ywrkpLlGgmNWvZ+46cH7b6kNYzNqfUdf751g+bUpBYCBAgQIECAAAECHS9QLTyKOp/8eT2ritJl03WV+zrG7urgKEZo2Ru6jp/SOkiAAAECBAgQIECg/QSyrkZKBkTJz7NufVfu/UTWAKspaj87aI9lTamoRZW8/c+3rN+iqlVLgAABAgQIECBAoJMEKgU15UKjdLhTqUwjwVF0D+HRGmkBUie91PSFAAECBAgQIECAwOgVRmmPcn//rxQaJYOlap+nf5a8Z8veb/z84D1WtPNgv3XOLdPauX3aRoAAAQIECBAgQKCNBLKESOlgJ0vAVCkMctZRxsFv2Ru6jPdXjAABAgQIECBAgACB1gjU+rt++ueNfh33otZ9y/W27msuOHiPla1ha06tx8y5ZWpzalILAQIECBAgQIAAgdwKjGUlz1jCpHJBUa1t8dKoY2lrbgcma8PrfqOWtWLlCBAgQIAAAQIECBBoC4Faf+evtSop7kTWcslO17r3mIF+cfCeq8Z88Thc+JY5N08eh9u4BQECBAgQIECAAIFOEKgV3pT7eSPfS5rVuncn+I65Dy17QzfmFrmQAAECBAgQIECAAIFWCNT6u3895yfF7atVZ73lMvf7l4fsuTpz4Qko+Oarbp40Abd1SwIECBAgQIAAAQJ5Esga3mRdlZTse626a/08T44ta2vWN3wta4CKCRAgQIAAAQIECBAYV4Es7wGaVaaVAdLguKrVebM3X3Vzf52XKE6AAAECBAgQIECg2wTqCXGylG1WmW4bh4r9zfLGEBYBAgQIECBAgAABAp0pkOX9QJYyaZ2xXFOX8K8O2XOorgvGufCbrrq5b5xv6XYECBAgQIAAAQIE8i6QJQBK9zHLNVnK5N2uJe1v+Ru7lrRapQQIECBAgAABAgQINEugkfcEjVzbUPsvPGSv4YYqaPHFb7zqpt4W30L1BAgQIECAAAECBLpFoJEAqJFru8W3Yj8n7A1f18sDIECAAAECBAgQINDeAo2+V2j0+qo6AqT2njxaR4AAAQIECBAgQKBOgUaDnkavr7O53VG8pW/quoNQLwkQIECAAAECBAh0tEBbvme48NC9RtpZ/Y1X3tTTzu3TNgIECBAgQIAAAQIdIiA4auFAtuWbwRb2V9UECBAgQIAAAQIECDRHYELfSwiQmjOIaiFAgAABAgQIECCQEwFB0QQM1IS+6ZuA/rolAQIECBAgQIAAAQKtERjX9xYCpNYMoloJECBAgAABAgQItImAwKgNBmJc3+S1QX81gQABAgQIECBAgACBDhC46NC92voN5RuuvMl7rQ6YZ7pAgAABAgQIECBAoJsFvKnp5tHXdwIECBAgQIAAAQI5FRAg5XTgNJsAAQIECBAgQIAAgdwICJByM1QaSoAAAQIECBAgQIBALCBAMhcIECBAgAABAgQIECDQWgEBUmt91U6AAAECBAgQIECAQAsEBEgtQFUlAQIECBAgQIAAAQIEEgICJNOBAAECBAgQIECAAIHcCQiQcjdkGkyAAAECBAgQIECAQM4EBEg5GzDNJUCAAAECBAgQIEAgBAGSWUCAAAECBAgQIECAAIHWCgiQWuurdgIECBAgQIAAAQIEWiAgQGoBqioJECBAgAABAgQIECCQEBAgmQ4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1YornGLr9jp+UECBAgQIAAAQINClx46F4jDVbR0svfeOVNPS29QfMrLza/SjUSIECAAAECBAgQIJBnASFEfkbPWOVnrLSUAAECBAgQIECgxQICpBYDhyBQajmxGxAgQIAAAQIECBBobwGhRPuNjzFpvzHRIgIECBAgQIAAgTYTECBN2IAIliaM3o0JECBAgAABAgQIjK+AsGJ8vavdrdGxaPT69pHQEgIECBAgQIAAAQI1BC48ZK/hdkZ641U39bZz+0LjK4wESW0+wJpHgAABAgQIECBAoFEBoUOjgvVf34h5I9fW31JXECBAgAABAgQIEGhTAQFSSwemkXCokWtb2imVEyBAgAABAgQIECBQn4BAoj6vRktn8c5SJt2OsVzTaF9cT4AAAQIECBAgQGDCBH51yJ5DE3bzDDd+01U392UoNtFFxhL2ZLkmS5mJ7rv7EyBAgAABAgQIECBQQ0Dw0PopksW4WWXi3mSpr/U9dwcCBAgQIECAAAECLRL45SF7Drao6qZU++arbu5vSkXNraSeYCdL2WaVaW4v1UaAAAECBAgQIECAQFMEBA1NYSxbSS3bdX7+yDe3nDll0qRdi8WRnXoLPdsWQnFWKIQtCyFsEkKYUQhhWrEQ+kMx1Kq7db1SMwECBAgQIECAAAEC7SlQCMVCMQwWQ1hRLBaXhELhyVAMjw4Xw/zh4sgDwyM9dy9avur2HU99bH6NDlQKhqoFRrXCpFo/b09TrSJAgAABAgQIECDQxQKCiOYPfi3TtT9/5Juz9pw6qXhIIYQDewqFfUIIz21+c9RIgAABAgQIECBAgACB/ydQLIZHR4rFG4aKxWuXrCxc9fxPzb8l5VMu7Gnke8nqBUkmIwECBAgQIECAAIGcCNQKO3LSjbZoZi3L0s+fOmvmK3pDz9E9heKRIYTZbdFyjSBAgAABAgQIECBAoGsFisXivOFi4XfLB0cunvnxBX9cA5EOehr9Ou0rSOraGafjBAgQIECAAAECeRGoFXrkpR8T2c5qhqWfPXL67B2m9RT/tacnvE1oNJFD5d4ECBAgQIAAAQIECFQTiMKkweHCzx9ZOvKT3T674J5E2WTgUy1MyrpSKa5akGRKEiBAgAABAgQIEGhTAQFSYwNTNTx6drVROK6nUDi6sdu4mgABAgQIECBAgAABAuMrMDRcvPiZgZHvP/+TD1+x5s6VQqT4+1lDpnRHhEjjO7TuRoAAAQIECBAgQCCTgAApE1PZQpXsCk+fNfuInlA8qacQDh179a4kQIAAAQIECBAgQIDAxAsMF4tXLVoZztzmE/MvDSFUC4saCZKESBM/1FpAgAABAgQIECBAYJSAAKn+CVHRbOFpW+07tb/3M4VCOKr+al1BgAABAgQIECBAgACB9hUYGi7+/tElQ1/Z5bOP3rimlenAqNLXUfFqq5OSnRYkte8U0DICBAgQIECAAIEuExAgZR/wila3fnzzabNmTf5ybyF8OHt1ShIgQIAAAQIECBAgQCB/AgNDxXO/feniz/7HZUtWplYk1QqUBEn5G24tJkCAAAECBAgQ6GIBAVK2wa+4Xd2iM2a9sac3fCOEMDtbVUoRIECAAAECBAgQIEAg3wLFYnHeM8uLn37epxb8ek2IVC48anRFktVI+Z4mWk+AAAECBAgQIJBzAQFS7QGsHB6dNfucnkLxuNpVKEGAAAECBAgQIECAAIHOE1g5GH6w+YnzPlYmREqGR/WuTEpCCZE6b9roEQECBAgQIECAQE4EBEjVB6qszyPfnLXX9Cnhe8Vi2Dsn46yZBAgQIECAAAECBAgQaInA8Ei45e6FQ8fv/5VHbqkQJGUJk6K2VQqLhEgtGTmVEiBAgAABAgQIEBhDQAKtJFAuPCo8febWb+3v6flxMYRJnAgQIECAAAECBAgQIECg9OZp9eNLhz7w/E8/8stEiBQFP+nwaKyrkYRIJhoBAgQIECBAgACBcRawAqk8eNnwaNEZs07p6Q1fGecxcjsCBAgQIECAAAECBAjkQmDpypHPbXXKgtPLhEj1hElRX8sFRkKkXMwCjSRAgAABAgQIEOgUAQHSuiNZPjw6a+bXewqFkzpl4PWDAAECBAgQIECAAAECrRBYvmrk7C0/vuAzVUKkOEyqtrWdEKkVg6NOAgQIECBAgAABAnUICJBGY1UIj2af01MoHleHq6IECBAgQIAAAQIECBDoWoFlq4vnPfek+dE/wIvDopEKgVIcFGXZ2i72tBKpa2eWjhMgQIAAAQIECIyngADp/2mnLUpfLzpLeDSeE9K9CBAgQIAAAQIECBDoDIE1IdLHQwiVwqPo+8kAqVKIFJdJwgiROmOa6AUBAgQIECBAgEAbCwiQnh2cCuGRbevaeO5qGgECBAgQIECAAAECbS6wdGDknK1OXvDZRIhUKUwqt61dOjhKh0ZCpDYff80jQIAAAQIECBDIt4AAad3wqBQoLTpj1ik9veEr+R5erSdAgAABAgQIECBAgMDECjy1dOT/2+bTC85Ys4VdMkCqFiYlw6P0yqRkh4RIEzu87k6AAAECBAgQINDBAt0eIJU98+jpM7d+a19Pz087eNx1jQABAgQIECBAgAABAuMmMO/pwfft+rlHL6ywEqlckBQHSNW2tYvbL0Qat5F0IwIECBAgQIAAgW4S6OYAqWx49Mg3Z+05fXK4rhjCpG6aCPpKgAABAgQIECBAgACBFgoM/vm+1Ye/+qyFt6ZWIlVbkSREauGAqJoAAQIECBAgQIBALYFuDZDKhkcR1uKzZ91YCGGvWnB+ToAAAQIECBAgQIAAAQLZBYZGirdu/JH5h61ZhRQFR3F4VGtbuzhIKvdnsgFWImUfDiUJECBAgAABAgQI1BQQID1LVHJYdNbsc3oKxeNqqilAgAABAgQIECBAgAABAnULLFpZ/M9Zp8w/JREiRaFPOkjKsqVddO90YCRAqntEXECAAAECBAgQIECgskA3BkhlVx8tOmPWG3t6wy9MFgIECBAgQIAAAQIECBBoncA/Hhs6dq8vPnJxKjgaS4hULjASIrVu6NRMgAABAgQIECDQZQICpBAKt35886nbzJ58RwhhdpeNv+4SIECAAAECBAgQIEBgXAWGR4oL3vHdJw783V0DKxLnIZXb0q7cSqQ4IEr/GfdBgDSuo+lmBAgQIECAAAECnSzQbQFSur+lr585a9bpvYXw4U4eaH0jQIAAAQIECBAgQIBAuwg8vWLkh8/7xIJTU+chxSFSrTORhEjtMpDaQYAAAQIECBAg0NEC3RQglQ2PFp621T7TJvXO7ehR1jkCBAgQIECAAAECBAi0mcCf7l551NHnPnFTjRCp0iqkKERKrjZyHlKbja/mECBAgAABAgQI5F+gWwKksuceRcO3+KxZFxcK4aj8D6UeECBAgAABAgQIECBAID8CK1YVr9ji4/PftSZAGk4ESVEYVGs1UtTRZIjkPKT8DL2WEiBAgAABAgQI5ESgWwOkUr+fOGPWkZN7w29zMlaaSYAAAQIECBAgQIAAgY4S+Ou81e962TcWXhFCSAZI6fAoXoVUbjVSHCQl/4yNnIfUUbNFZwgQIECAAAECBMZboBsCpEqrjwqLzpr1h55COHS80d2PAAECBAgQIECAAAECBEJYsXrkui1OWnBMmVVIyRCpWoCUPA/JKiSTigABAgQIECBAgEATBboxQCr1+bEzZh42tbdwaRMtVUWAAAECBAgQIECAAAECdQpcc//Avxx5xuNzUquQ0iuS4m3t4m3r4lApulu1reysQqpzPBQnQIAAAQIECBAgEAt0eoCU7l/8dWHRWTN/1VMoHG0qECBAgAABAgQIECBAgMDECSwdGLlsq5MXvC8RIFXazs5WdhM3TO5MgAABAgQIECDQhQJdGSA99M1ZO240OdzRheOtywQIECBAgAABAgQIEGg7gfOuW/7yj/33U/eltrIrFySlVyLFq4+sQmq7UdUgAgQIECBAgACBvAt0coBUefXRmbO+2NMTPpn3wdN+AgQIECBAgAABAgQIdILAI4uGv7PjqQ9/rcoqpChMisOjSiuRIorkmUhJGlvZdcJE0QcCBAgQIECAAIFxFeiWACnZz8KSs2fdH0KYPa7SbkaAAAECmQUKk9YL/Tu/PfTNPiT0bLJjKExaP4S+KYnri6E4NBDC0MpQXPpoGH7i9jD00JVh6P7fZ76HggSSAv3bvy70zj409G68fShM3zKE3imh0D81hJD4K0Rx+Nl5t2pJGFm6IAw//Jcw9MDlYfjxW2ESIECAQIMCQ8PFhzf+6PyXlgmQKm1nV20lUtyaZGgkQGpwjFxOgAABAgQIECDQfQKdGiBVXH302BkzXzG1t3Bp9w21HhMgUEugf4c3hMkHfzFE4UXTP+IHz8WRUFzxRCiufCoMP/73MPTgH8Lwguuafru8VhjZT9rvlNC/w+tDYfKMurtRHFgUVs39ahi8479D1vEsrl4eVs35TBi856K67+eCfAv07/K20L/jm0PPc3YOhb4oLBrLRzEUlz0aBh+4PKy+6bulz5vxYf42Q1EdBAjkTeCKu1f+2xvOfWJOnSFSOkiKum0VUt4GX3sJECBAgAABAgTaUqDrAqSnz5x1Tl9P+EBbjoZGESAwoQJZH9g2t5HFUFy1JAzPvyasvuUHYXjhzc2tPke19W6xZ5h80OdD72a7jV71UUcfogBp4KpPh6F/XCJAqsOt24pO2uu4MGm3fw2F9bcc81wrZxaFkUMPXh5Wzf1aw0FS1t9HAtBum736S6CzBR5bOvLTF3x6wWdTAVK8Aqne85CSQVIMZxVSZ08hvSNAgAABAgQIEGiyQDcESHEfS3/avq7JM0h1BDpIIOsD25Z1eXhVGPrnlWH1zd/tuiCpZ+MXhKmHnx16NtmpId6RJQvCwKUfLG0plnU8PYBviDxXF/fNOjhMPvDU0LPxdk0NjtII0SrDVTecGQZvP3/MPubvmOlcSIBAjgUGh4uPbPLR+QevCZCiwCgdHqVDpOTqo/hcpPTqI9vY5XhOaDoBAgQIECBAgMDECnRigFRx+7p5X5u554bTCjdOLLm7EyDQrgJZH9i2uv3R9nar//ad0oqkbvmYetR5oW+blzf8UD86C2nFBUeV2LKOpwCpO2ZZtLpt0s5vTZ2l1cK+Dw+GwXsuDAN/+sSYbmL+jonNRQQIdIDA/527/Ojjf/bU7WMMkaKwKPlfJJJedWQVUgfME10gQIAAAQIECBAYH4FOC5AqhkcR51NnzvxYf0/hG+ND6y4ECORNIOsD23HpV4MPn8eljU26Sd/sQ8KUl58WCtM2bbjGoft+G1ZedrwAqWHJzqkgOldryivPCX2zDw6h0Du+HSsOh6EHLg8DfzwpREFlPR9Zfx8JQOtRVZYAgTwI3PPY6q+9+IsLf1hlG7usW9lF3XUWUh4GXRsJECBAgAABAgTaVqCbAqTCM2fO/FVvT+F1bTsaGkaAwIQKZH1gO26NLA6HwXt+EwauOHHcbjkRN5r8ks+ESbu/O4SevsZuPzIUVt/647Dq2i8KkBqT7Jiro/Bo6hHfD70zX9Lw6rYxo0Sv43t/G1bN+XRdIVLW30cCpDGPjAsJEGhTgWeWD18x+5MPf6jCCqRa5yGlVyAJkNp0nDWLAAECBAgQIEAgHwKdHCCNOvsoenK0+KxZ8wqFEJ2Y7YMAAQLrCGR9YDuudMOrwuqbfxBWXd+5iyenHvXD0LfNYQ2zFgdXhNVzvxpW3/ZfAqSGNfNfQVuERzHjGF7HWX8fCZDyP1f1gACB0QKDw+HxTT4676AyK5DKnYkUnXsU/5c8DykOkqLKy4VItrEz8QgQIECAAAECBAhkEOiWAKlw9xc2n/ncDSc/kMFEEQIEulQg6wPb8eYprloSVs39Whi8/Sfjfetxud+0Yy4Jvc/ZNcO9imFk8bww+Pfzw+A//jcUlz0aopCgd+ZBoWfDbUPPBjPD4F0XhOGFNwuQMmh2epEpr/hW6N/h6PHftq4CbHFgURiYc2oYuu/iTPRZfx8JkDJxKkSAQM4EPvs/Tx96xhXLHkmtQkquPiq3jV0UJJVbgSRAytn4ay4BAgQIECBAgED7CHRNgPTwaTOPnD6p8D/tQ68lBAi0m0DWB7YT0e6RJfPDwOUnrA1HJqINrbrnem+/IvRs/IKa1Y8sejCs/N2/h5Gn76tZNiqQdTw9gM/EmatC/bv+S5i8/ydCYfIGdba7WAomhxfeFIbmXxuGH71x7Xzr3fqA0Lv5nqFv1kGhZ/PdQ6Fvap11hzD86F/Dyt/+a6at7MzfunldQIBABwlcfufAcW/6ktgofQAAIABJREFUzuNXJgKkKByKVyBV28auUogU6SRXHVmB1EHzRVcIECBAgAABAgRaJ9BJAVKyL+tsX/fEGVt/bHJvz9dbR6lmAgTyLpD1gW3Uz+EF14YVv3l71S4X1t8y9G754lDo6Qs9Gz0/9Gy6U+jddOdQWG+zMayKKIahf1wSVl4aHQnQOR+9m+0eprzq26Fng61rdmrovt+GlZcdX7OcAt0tEIWRU6M5tfH2dUAUw8iTd4fVN38/DN5zUc3rotf2lJd8OvRte3gIvZNrll9bYGggrLrxzLD6b9+ueU3W30cC0JqUChAgkEOBOx9d/Y39vrzwR2u2p0sGR+W2sUuuRrKNXQ7HW5MJECBAgAABAgTaV6BTAqR0P5IBUunzp8+cdXZfT/hA+w6FlhEgMNECWR/YRu3MEiBV6k/vVvuFyS/+SOh97j4h9PRl7na9W2BlrngCC0arOqYednoorLdF9VaMDIXVt/44rLr2ixPYWrfOg8CUg78Q+nd9R/aQdmggDN71i7Bq7lczrQxKGvTv8Pow+YBPhcJ6m2emGX7khrDiojfXLJ/195EAqSalAgQI5FDg4UXDP9/p1Ie/UGYLu3SAVG4ru3gbu2g1UvRR7jykWMVKpBzOD00mQIAAAQIECBAYP4FuCZAKi86c9ZuennDk+NG6EwECeRPI+sA26lcjAVLsMmmvD4RJe38wFCbPyEhVDEMP/jGsvOS9Gcu3f7HMAdLwYFh903fCqr+c1v6d0sIJE+jdYs8w5fBzQ8/0rbK1YWggrL75B2HVX76ZrXyZUn2zDwlTDv1qiFYlZfkorlocVs05NQzeW31X3ay/jwRIWdSVIUAgbwKLVozMmfWJBdGy63Krj8Z6FlLEkA6MBEh5mxzaS4AAAQIECBAgMK4CXRMgLT571vWFEPYaV103I0AgVwJZH9hGnWpGgBTVU+9ZLcUVT4aBP54Uhh66Kle2lRorQOqIYWybTkw55Euhf5e3h1Doqd2mKJS85fth1dzGd7edtPu7w6T9TgmF/mm17xuKYfDei8PA5R+uWjbr7yMBUgZyRQgQyJ3AitXFO7c4af4xVQKk9DlItbaxi4MiAVLuZoMGEyBAgAABAgQITKRAJwdIo7axW3zWzH8UCoVZE4nt3gQItLdA1ge2zQyQorom739KmLTH+0Lo7a8NVBwJg3f8LAxc9X9ql81QItpOL+p37xZ7lVZQFPqnjt76a2ggFIdWhJEl88PIY7eGwbt+FYYfvzVDzdmKdFOAVJi0Xujf+e2h7/lHhJ6NtgmF/vVD6J20BqoYikMDIQwsCsOP3xYG774wDD1wWTbEBkpN9Pg30PR1Lo18p73pN5nPPhpecF1Y+btj6962rlKbpx51Xujb5uUhhNp/tRp55oHSSsKRRQ9UJMj6+6hZAVJ0Hln/Tm8KPZu9MPRMnxlC/7Rnfx+k+zMyFIpDq0IYWhlGli8MI0/cEYYeujIM3f/7Zg7nqLqiVV7ReVPROXJV2xb9vhoZDMUVT4SRZ+4Pw/OvCYMPXBaKyx5tWduiitu9fXHno/PBon+00LvF3qFnxqxQ6F9v9Daqw6tDcWhlKC57JAw/dlsYuv934/KPFfLi19JJpPJ1BFYPFR/d9GPzD88YIFXaxi7awi69fZ0AyXwjQIAAAQIECBAgUIdA7accdVQ2gUWT/UiffxR9XVhy9qzHQggbTmAb3ZoAgTYXyPrANupGs1YgRXVFD76nHv3z0LvZbpmEhp+4Pay44KhMZSsVmrTnv4f+Xd9ZeoiY5YH32nqKwyF6+D141wWlrb/q+Zjysq+H/p2jf0zc/I+Rp+8Ly3/2ilEVZx3PrA/gJ+97Upi013FVg75ydUXB3OR9Tyw9AK9nu8KRxfPC4O3n1+2cRXcixj9Luxop0//Cfw2TD/jksw/Fa3xk3UauVj3Jn/dv/7ow+eAvZBrj4uplYdXV/xEG7/plxVs0e/6Wu1Ep1Nz9PaF/57eFnunPre93QarCyDQKPVf95VtNCWxKr5t9Phr6tjksFKZuPPa2Da8Kw0/cWdoCs5mhbLu3b9Tc3OENYdIex4aeTXfMfjZYqYJiGFn6SBi69zdh9d/ObVrYWvr/vTYf33pe+8q2RmB4JCzd6CPzXhJCiEKgStvYVVqFFIVEyfAoDpHKrUKyhV1rhlCtBAgQIECAAAECHSLQNQHS0rNnLS2GEP9T7w4ZPt0gQKCZAlkf2Eb3bGaAFNU3ae8Phcn7fCSE3sk1u1QcWBQGrvp0GPrHJTXLpgv0zTo4TNr/lND7nF3G/kB2zYPF4SfuCKvnfj0MzZuTqR3dGCBFgdnkfT6W+XycdSGLYfjhv4SBOZ8JUUjW6MdEjn+jba91/ZSXfSP07/zmTPN6+JEbwoqLorLN/Zj2xotC75Z7r1tptLJj5VPProp5+t4wPP/qMPTPP1W9edbfR1kD0HK/CyYfeGro2Xi7TGZZpaJ+RuFyFNiM9SMKaqOQszB1k7FWse51I0NhaP41YeDKTzYccLV7++LOR2eCTd734yFaaRh6+hqwLIYo0I5CpME7L2ignmcvzYtfwx1VQaMCgxucMO9FGQKkdIgUBUdxeFQuRIralQyNBEiNjpTrCRAgQIAAAQIEOlqgawKkJefMGgjFDPvKdPRw6xwBAtUEsj6wjepodoDUs+G2Yeprfhx6Zjyv9iBFZ7fc9J2w6i+n1S6bKDFprw+ESXt/MNMKiawVF1cvDatv+WFYfcMZNS/ptgBp8kGfD5N2fmsIfVNq2tQqMPLUXWHlZSc0FCJN9PjX6mOjP592zCWh9zm71q5mjK+f2hWHMOXgL4S+Hd8UiiufLI3VyJN3haEF14Zou7x6P7L+PhpLgFQ6e22/k0NhSosWZg8PhsF7LgwDf/pEXd2OVkRNPvhLof8Fr2kw8Kh825Fn/lHaAnT44evraltUuN3bl+xQ/w6vD5P3/0QD4XUZnuFVpe01B678VN12efMbUwdd1FyBQihucPy8PTMGSOkQKV6BJEBq7qiojQABAgQIECBAoAsFuiVA6lly9qyBLhxfXSZAoA6BrA9soyqbHSBFdU49/JzQFz04zfAxdN9vw8rLjs9Q8tki0b9Cj/5FfzPCjHVuGj1UvPOCMDDn1Krt6aYAqXerfUP/Dm/Mdq5VplEshuH514aVv3/fmLaRaofxz9TNMRbq2+YVIZpfWVasRCtkBv50Shh68Iox3m18Lsv6+6jeAKkUHkXBwuQNWtuR4VWllUirrv9G5vtMecW3Qv8OR9e5zVrm6tcWHGsg2+7tizvY0oCwOByGHrg8DPzxpLp/F+XFr/4Z5YpWCWxwQilASoZD1bayy3IOki3sWjVY6iVAgAABAgQIEOhYgU4IkNJ9KJ15tGbEoj971pyBJEDq2GmsYwSaI5D1gW10t1YESFnO2Il7Ws85SNFKg1J4lGF7vDFLZnhY3C0BUnTwfP/2r22+d2T8t++EVTecXtcwtcv419XoOgtP2u1dYdL+0flH02peOfLU3WH5f0fnsrf3R9bfR/UESD0bvyBMPfIHoWfDbcal86XtNuecGobuu7jm/cZlnq5tRf2BbLu3L+7auASExeEweM9vwsAVJ9Yc17hAXvwyd0jBcRHY4IR5e9U4/ygZKMVnJcVb2CVXH8WfR+2Oz0NK9sE2duMyom5CgAABAgQIECCQR4FOC5CSwVEcJJX+tAIpj9NTmwmMr0DWB7ZRq1oRIPVv/7ow+ZAvhcKk6TU7PrL4n2Hlb98dRhY9ULVs3wteW9pWq2VbVSXuXly1JKya+7UwePtPyrapGwKkUBwOYWSkiSuPRlOOPHFHWPHrN2f+l//tNP41J3UDBaI5Hj04D4Xo34xU/xia9+ew8uJ31io24T/P+vuongBp6qvODX3bHdXUM4+qQxXD4L0Xh4HLP1y1WHRWz5RXnh16Npg5fu51BLLt3r4YbVzbmeEfDUxIu+Kb1jG+4zfp3KlegTUBUhwM1Vp9VG4FUrkt7KxCqncglCdAgAABAgQIEOhqAQFSVw+/zhMgkBTI+sA2uqYVAVLv1geEqYedHgrrbVFzYIrLHy/96++h+VdXLFs6V+lV3w49m+5Us75mFYjOfFl56QfLBltdESA1C7JCPcXVy8Kqq/8jDN71y5p3arfxr9ngBgrUs/1jabvFP53SwN3G59Ksv4+yBkjjGSYmhUaevjes+NXRVUPPKYd8KfTv8vZMAWAz9UeeeSCsvOS9NYP4dm9fbDL1teeHvlkvHbeAsLjskbDyipNqnvGVF79mzi11NUdggxPm7Z1YgVQuSBoqs8VdcgWSAKk5Q6EWAgQIECBAgACBLhbolgApOgNpZRePs64TIJBBIOsD26iqVgRI0QHt097829Cz0fNrtjbLQ+PJB34mTNrt3RkPoy+G4oonw9ADl4XBf1xSeiBYWH/L0L/t4aFvxzeE3k13yVbPyFBYfduPw6prvrhOH7o3QCqG4rJHw9A//7SObf/Obw09m+6Y/YFvcaS0wqvWeVMRfruNf81J3UCBaUf/LPRu/ZLaNQwPhtU3fSes+stptctOcImsv4+y/C6IujLllWc9u7Xi2l1+K3WwGEaeub90RtTQP34Xhh+/tVQw2v6ud8sXh77nvSz0bnVAiH5fZfnIcubUtGMuCb3P2bVmdcX/n707AZOrKvD+/6u9OgkJEHZIIGGHQFhkX8ImARFkGVQYZf6M4ougIoMiIqiMDCKKqIjwBx0c9YVRBBmYCAGERCCEsAQiawgJhJCELYQs3bXf9zm3ujpV1dV1z62+1VXV+dbz8Lj0ueee8zmnbuv99Tkn16PCO8/LrCIz5xiZ71TpYwJ4077YjicqvNFEu3OUzPPquVuUnnV13Xu3e/tM4+OTz1b8wIuttnE05Z30R8q9OUO51+9z/zHjGZ14vGI7n6LIVvtZbsHpKLdgmnruP7/j/TwnHwVaItAbIPldgVS+EsmsNqoVIrlfg7JOsYVdS0aYmyKAAAIIIIAAAgh0gkCnB0i1zj8y7hXb15n3HgRInTAdaSMCrRWwfWFrWtmMAMnUO/LMh9wXtV4fJ9utzBNXKzPvv2oWdVefnPCb4otUr08h5wZHqYe/OeAqgdikzytxwIUKdY31qk22f9VvKrJeddXAi3/b8bR9Ae/njKo+pFxK2Zf/pPQTVw9o626/tttnLF/Yyn157rUFW6eMv+dksiww8ozpCo81QZzHJ59R+ulfKvPUz71KtvznQc5fd2uzqTcovMHW9ftVyCk735xtc1Hdcm59R15tZe5k1xZXzb30p5p1RscdpuQxP1Vo5GZ172meK6kZ31b+7dmeYxPf51zFP/YVq+1A88ueUfedpw5YZ7u3r9TwEafeochW+3vamHfm+befVGrmZSqseK32mEw4VolDv6PwmO086zN/eJD620VuGFXr0yl+nh2lQEsEqgKkeiuQSqFR+b+WwiObAMn0jxCpJaPMTRFAAAEEEEAAAQTaXYAAqd1HiPYhgMCQCdi+sDUNalqAZP0ivP5KCuuww8dh6NaHs+fTSs/5uTLP3OA5dsM6QPJxRoifs2kKH7yitbdPrWvbKePvOUEsC1gHr5m1Ss+8TNlX77KsuXXFbJ9HNgGoCVQS+18oRZN1OuQo/9bj6rnvS1ZnbMX2OEuJgy9RKOaxEskj/LXqp6lj7k1Kz/6J9YAkDvym4nuf4xnMeq2Qavf2GZDYrqcrcdj3FYqP8vCxH+Potke4IaFZiVr3Y1ZFvnibUjO+U7NYJ/hZTyoKDrnA6K8u/liNLeq8zkKq3sKOAGnIR44bIoAAAggggAACCAwngfUhQDInaodYgTScpi19QaA5AlYvunpv3awAKaituGz/Gr3emUW1lG23RTNbS/X879meAzVsAyTzUnX+PUo9eIGngSkQnXCMzBZ/Viu8VrymtbcdU7feThl/KxyLQgRI9UMxmzOinNRKd2vE3Gv3WIjL3fLMastNs03c87cq/Xj/bS3d8GPnU5WYcmX9LfE86hiowVbfgyACrha2z/TddntC2zOLSp622+IV3ntR3X85vWbw2O7jazXZKdQygd4AqbTyqHwFUunso+owqbxsKUiqtY2d6VP1iiNWILVspLkxAggggAACCCCAQDsLECC18+jQNgQQGFIBqxddvS1q5wDJPpSxXylUGgjbrbAKq5Yodf95feenDDSQ9m31f3aN7XjarOAw7bde1WPeSq1drp4HL/Q8XL7cxfqclTXL1PPA15RfOqcmq71p68c/qC84AZL3qipzdlFoxCaKbLqHQiM3V3j0OCk+SqHkWIUiMeXfeU7dd53ua0hsA+/sS39U6uGLa9Zt/T1ds0ypmd9VbtED1m2M73u+Evt9TY5TkPIpOWvfk5NZpcKqt+SsXuqe9WT+KZ3zVKvidm+fG+T9090Kb7xTfRePlUK1LnbrPuUOhTfdvW7dbvg441L3PKTqT7v7WU8mCrZEoCxAqncOUilMKi9TvgqJAKklo8dNEUAAAQQQQAABBIaLwHAMkEp9Kp2DxAqk4TJb6QcCTRawfdFlmtHOAZLddlWSbchTzW61msHj3JNSnfZhR2cFSI3Mj64Tfq3ohI97znKvcKqTxt+zs5YFCJC8AyRLSl/FggiQojucoOQRVymU3ND73k7ePWMtt+hBdxvCgc7w8a7IvsRwaV+9kKeeRuKQy2RWIikcHbhYnS0G293PfiZQshUCo7+6eL8Gt7ArnYVU2r6ufBs70xUTKrECqRWDyj0RQAABBBBAAAEEOk5guAdIbngkKbzq+vHdHTc6NBgBBIZUYLgESGYrtNhun/G0yy95Qt13f9azXHWBxIHfUHzvc6VIbOBrLbd0GpYBkvlL/xf+4G4H5udjO25eAZJtPe0w/n586pW1DpCy3co8cbUy8/4rqFs3rR7b55HtCrpmNDSIACm84UR1nXirwmO289dEJy+n50Pl35mr/FuPKbtwupw1y/zVYVG63dtnuzLSrLTqvuNEq/Otylliu326eL6Sx1lXudfuVc/0r/QTbXc/iylAkRYK9AZI9VYf1ToPqbT6yPysfPVRKUQyPSJAauG4cmsEEEAAAQQQQACBzhIYTgFS+cojMwpucESA1FkTktYi0EoB2xe2po2NrDCx6dvIM6YrPHYX76J1zu2wfqn7yp+Veugi73tVlbB1MqsEeqZ9sW79wzJAymeUfvqXyjz1c1+2ySN/qNjuZ/T+2hr4Uq8AqZPG3xdQncK2AZI8zrsJqj1B1GP7PRvqACm88Y7uuUXRbY9UeKMd6gfJvRD1trAzRWxX39V3deSkPurbks48f/JLZgUxFG3dvmYHxrbP6Px7L6j7jyfU9G738Q1kklBJUwSqAqTqIKnWOUi1zkCqXoVk2lpafVS+CokzkJoyilSKAAIIIIAAAggg0OkCwzVAKm1f17eNHSuQOn2q0n4Emi9g+8LWtKRpAdKZD8m8oPX81HkRbvsy3eul7kBtsHXKL3tG3XeeWrcrti8nG3nxb9tO2xfwtn/pb1tfNYx1/R7nK3XS+HvOc8sCI067S5Et9/UuXWerLe+Lh7ZE0PO30dab72h0m0MU2XwvhTfZVaGujT1Dzup7eT1rTHCaOPhShRKjG21mjescOelVKrz7D2Vfv1+5+Xf5Xn1TqrSd22cbGDf6O8v2GV346A313Hu2CisX9huLdvYLcMJRVRMEPAIks8KoPEQa6Ayk8u3rSiuPCJCaMF5UiQACCCCAAAIIIDA8BQiQhue40isEEGhAwPaFram60Zdx9ZrlHlh++r0Kb7S9Z+sHCika3i7I847+C5jzSdbedkzdC21fThIgrWOstwKp08bf/6yqfYXtS3RztVeYEVSbBluP7fOo0cCyVvsim01WdOKxxbBoo+0V6horReKD7YqVeddxN8icl1NcQB78x8msdre6y8z7rfJvz/Z9g3Ztn3V46rvH/i7wWhnZrn7+eknpoRYoC5Aa3cautJ1deXBUvn0dK5CGelC5HwIIIIAAAggggEDHCTTn/6UPHUN5+8u3sGMF0tCNAXdCYNgI2L6wNR1uRoBkHaaYvVdSK5WacalyC6ZV+Pupo9kDZ84j6Xnga8ovnTPgrazb28DWY7bjafsCPqgVQgNhBFG/tWezB9/MUYvxD6oZttt4Neu7G1Q/yusJev7WamNo1JaK7fQpRSce5658NCF2MwIcm9DO3L/r2OsV3sRs4dnE/3layLkBUvrJnyi/fK710LVr+2xXHFp3tMGCJqBLz/iOsvP/p2YN7erXYHe5bIgECJCGCJrbIIAAAggggAACCCBQR6CJ/w99SNwJkIaEmZsgsH4I2L6wbdZLaPMiN3HEfygU38ATfKCX820VIHhstWY6ad1eAqS+OVHvL/2tPT1n2OALeK1IGPwd1tWQOPAbiu99rtV5PIUPX1f3HSc2vJ1ZvXZHxx2mxFHXSLmU8m/PUvalPyn/7vMNddX2eWQbgJY3IrL1gYrv82VFtj5AoWhXQ+3zc5FNgGTqMyFD8uifKLL55OaGSCbgzKxW5rlfKzPnZ9Zdacf2tU+AtFbpmZcp++pdA3q2o5/14FOwJQKjv7p4f/M3O5L8rECqdQ4SK5BaMoLcFAEEEEAAAQQQQGA4CBAgDYdRpA8IIBCIgO0LW3OzZqxAiu93gRIf+4rVllGFD17R2tun9ut3pwUI1u0lQOobawKk/l93X+HrAKv3gniIxPc5V4n9L5Siyd7qHDk9K5Rf9rS7WnCg1Rm17m37PPITIJkVRolDv6vYzqdIkUQQXbaqwzZAMpWZNsYPvFixXU6zCtOtGjBQoXxambm3KD37x9bVtFv7OilA6oTxtZ4IFBwSAQKkIWHmJggggAACCCCAAAII1BUgQGKCIIAAAr0Cti9sTfFmBEjJo36s2G6nW/3lfW7Rg+qZ9sV+Y2cdyAzBqNusQLFuLwFS34gRIPWfvL7OfirklHn+VqUfvzLwb0HXCb9WdMLHB6zXya5V4YP5yi283w2TzErCgT62zyPbAMkEH8njblJ0/GFWz5ggcfwESKX7mtUq8b3OUXTCMQp1bdy0Njvpj9y5YFaL+fm0S/s6LUDqlPH1Mxco2zyBAQIks8Io17syyaxOqv6HFUjNGxJqRgABBBBAAAEEEFgPBdaHACls3jqsun5893o4vnQZAQR8CNi+sDVVBh0gmZe7I065Q+FNd/ducZ0X4JGt9lfXsb+QOduk1R8CpFm+hiCQM5A6bPx9AXkUHnHybYpsc4hVleZcru67TFgb3Ceyxd5KTr1B4Q229q40l1J6znXKPHvTgGVtn0e2AVLXSb9vSXgkp6DsC39Qaubl3i4DlHDPadrxRJnnWygxOvAwabDzoZXtG3nGdIXHmnOjWvuxnYe1WtlKv9aqcXcvgd4AqXz7utK/9xMgme3rzHXV29iZ25v/rvQp//deTePnCCCAAAIIIIAAAgisNwIESOvNUNNRBBDwErB9YWvqCTpAcrfgmvIDhRJjvJopx2MLLqu/SG9gRY9nwxoowAqkdWhBBEimtk4a/wamzICX2Pq5bwzTq5SedZWyL94eWBOSU36g2KR/lkIRzzptwlXb55HNi/v4vucpsd8FZVvreTaxRgFHTi4lp/s9FVa85m7LFx0/ReY8pbqfgJ81kc0mK7bbpxXZ6gCFRm8TyBlO7iqkmZf72mJwoD4Pdftsg9NGVoE1MksGe81Q+w22vVzfXAECpOb6UjsCCCCAAAIIIIAAAjYCBEg2SpRBAIH1QsD2ha3BCDpASh77C8V2OsnqL+sLK+ar+88ny7w4rvUZcdpdimy5b/0xC2BVQBCTggBpnaJtAOIVPnTS+Acxh0p1+FoBZL7Dy55Wz71nDfg98tM2997HXq/w6HFWl9k8P2yfR14Bkq/VjX2td+SkPlLhw9dVeP9F5ZfPVe7tJ/ptuWcVXgQcIFUDm2dIbPvjFd58ssKjt1UoaUJ4n//ztonPw2a3r2vqL93VWV6fgbY99bqu1T9vtl+r+8f96wtUBUjlK5HMtnUDrUKq3sKOFUhMNAQQQAABBBBAAAEEBiHg8/9hD+JOzbm0vP2lf2/+tfwftrBrjj21IjDsBGxf2JqO27wAtgWKTpyq5JE/VKhrrPcl5kXni7cpNeM7A5btpBeKBEjrhjGoAKmTxt97wvsr4SeIlQk2nrtZ6Seu8XeTGqW7jrtB0R1OsAsu8mml5/xcmWduqHtf2+eRV4AU2+MsJQ6+RKHYSM9+mrpyC+9Tdt7vlH/3ec/y7RAgVTfSbN/pbom2wwmKjN1VisQ8+2EKDFXAEnT7Eodcpvjks6VwtG4/8++9oO4/mjna2Z+g/TpbY/i33iNAGihEIkAa/lODHiKAAAIIIIAAAggMoQAB0hBicysEEGhvAdsXtqYXQQVIZnVA1/E3KzLOnN3i/Uh2ut9X6m8XKffmjAExEwd+Q/G9z/V8cVr4cKF6pn1BhZULWzYwBEjr6IMKkDpp/IOeeNEdT5LZSi6U3NCqahOYmBApM+dnVuVrFUoc+E3F9z5HiiSs6rD93tk+j7wCJBNOx3Y/w/P54m7r98SP3POKbD9BBEhmy7LwRtu757aFN97B3cYzvMFWUmykQsmxCoUjctIr1fPghcov8XeuWGzS55Q46Fu95ybV79VAz/R2b5/Zzi9x2Pc9A0Kb3x224+6nXLv7+ekLZYdegABp6M25IwIIIIAAAggggAAC1QLebyvb24wVSO09PrQOgY4SsH1hazoVRIBkXpgmj7y6eLC9xbkp5r65Nx5Wz/+eXdfV/OV98oirvF+i51JKP2VWQvzKepz6tgnrGiunkJeT+kDKrlVh9VKZc0QKKxa421yZra9sVjAQIK2jDypA6qTxt554Pgp2nfAbRScc7RmY9FWZSynz0n8r/ffv+bhLsah77tFun7EOj+TklX3h/yo183LPe9k+j7wCJKuQp8Fn2ojPTFNk00n1+1KJC0aPAAAgAElEQVRnCzvbsFOWq7ZqNWTEyf+tyDYHeXrXeqa3e/tMp0xAkzzuVwqP3qZ+H33MvVJFfdsfbryjnHxWyqxywzyn+wMVut+Vs3ppcZvDtctrhnud4Oc5MSjQUgECpJbyc3MEEEAAAQQQQAABBFwBAiQmAgIIINArYPvC1hQfbIBkViyYraWKZ6bYPYqd1Er3xXPutXvqjpmfM08K77+snvvPs16FZLbCiu91jud2SSrklHn+VqUfv7JuWwmQ1vEEFSB10vg34+HjzqljrlVo1FY+qneUf+9FZZ76hXILp3teFx0/RfGDLlZk092tv7+m0sLKRer56zkqrHjN8x62zyPPAMkm5GlgCzezTVzCrPZKmDOH6nzqBEjRCccoedQ1Vtt3Nnpm1WACtHZvX0m965O3KrrdUZ5zylmzVD0PXWS9ksvP9oe51+5Vz/SvVLShU/w84SjQMgECpJbRc2MEEEAAAQQQQAABBPoE7N5ati8YK5Dad2xoGQIdJ2D7wtZ0zE+AVNrCx2zTFNliX4U33a13SyU/j2BHuQXT1HP/+VauySP+Q7Hdz5RC5hi4Oh8nr9zCB9xt8cyL6Hqf8MY7qusTtyi84QTPNthul0SAtI4yqADJ1Ngp4+85kRos4HdbuXW3cdzVdPm3HlP+7dnKvf2Eu6LOfMwL+shWByi63dEKbzTRetVgX911gpRa3bR9HnkFSCPPmK7w2F08Jf2EW+6zYOr1Cpszhjw/jrIv3q7UI9+uWXLEqXcostX+nrW4ofQLf/C1Usxt5wm/UXjMtp71Z1/5s1IPXdSvXLu3zzQ4vu/5Sux/gcVKOEf5pU8pNeNSzxDT3V71xN8psuXHPO2c7FqlZ12t7D9+15F+nh2kQMsECJBaRs+NEUAAAQQQQAABBBDoE/Dz9rId2QiQ2nFUaBMCHSpg+8K2Fd0rrHpLqQe+qvzyuVa3j257hJJHX6vQiE28yzt55d9+UunZ1wxYv9m6LnH4FYpstqfFigtHuUV/c89X8voQIK0TCjJA6pTx95ofg/m5763sBnMzi2vN+T09f/2iZ1Bbqsr2eeQVINmuwJEc5Zc8oZ6H/q0vNKvVLbMqxaygDI8eb9HrYpHsS39U6uGLa5a3Dz9Mcp9V9tW/KP3Y9z0d3WfWId/pDUA8/ueu2c5zznXKPHtTvza2e/tMg8MbTiwGZSbY9Pw4MitPTeCTWzyzZmm/26vm352nnrs/W3NMOsHPk4wCLRMgQGoZPTdGAAEEEEAAAQQQQKBPgACJyYAAAgj0Cti+sB1qMCfbrczsa9wt4fx8uo67QeY8HOst8jJrlX/r78ou+Kvyb/7NfRloAp7YzqfIbEUUSm5sdXvbrfZMZQRI60iDDJBMrZ0w/lYTqsFCZvVJ8uifKLL5ZOvvQIO38rzMrGJKPXKJcm/O8CxbKmD7PPIKkJLHXKvYLv9kfV+n5wPlXr9P2QXT3K3OzEqUyLjDFR13qCLbHqnwBmZrQH//87FegOSGH8ffaLVKqtgJR07PCuUW/135xX+vWCVmnieRzfdWdPzhCm8+WaFol1W/C6vfVmr6+TUD9HZvX6mDiUMvU3zPs723Fy1dkE+7q5Gyr93jWpo5albLRnc6UbEdTpAJkazG2eMsvU7xs5ooFBpyAQKkISfnhggggAACCCCAAAII9BPw9wag/QBZgdR+Y0KLEOhYAdsXtkPaQXPw+at3K/XQv/m+bWNnwfi+TdUF/rbaI0Baxxd0gNQJ4z/Y2eZ1vbuF2bHXK7yJ2cKtNf+Tx0mvUvqJHyn7wh+8mlvxc9vnkVeAFN/nXCX2v1CKJn3dP8jCXlt+xvc9T4n9LmhNG80z9oX/654vN9Cn3dtn2u0GNcf9SuFNbLYVDG50bc6m6gS/4ESoKUgBAqQgNakLAQQQQAABBBBAAIHGBFrzNqWxtta6igApOEtqQmC9F7B9YTtkUIMIj0ptbPwsmMZ6WVgxXz33n+d5vkapdgKkdc5BB0im5nYf/8Zmmb+r3JVIR1ylyFb7DXmIZMKjzJyf+l49aHpo+zzyCpD8bW/mz9a2dOGDV7T29ql1i/tdMWd7b69yts+sdm+fO2cmfU6Jg77Ve8aeV88H/3Nn7Tvu1oQ2K+s6wW/wItQQtAABUtCi1IcAAggggAACCCCAgH8BAiT/ZlyBAALDVMD2he2QdN896+NOpR7+1qBvlzzmp4rtfLIUigy6rnoVNLLSggBpnWgzAiRTezuPf1MnZFnlZhu25FE/VnTiVPstvgbZOLMVXPqJq5V96U8N1WT7PPIKkMzNfW9vZtvifFpOZo1CXWPrXuGsXa6eBy90t8Qb6NOK1WJ+nlnt3r6S65CFxvm0MnNvUXr2j61mS6f4WXWGQkMmQIA0ZNTcCAEEEEAAAQQQQACBAQUIkJgcCCCAQK+A7QvbZoM53e8pPefnyr7w+0Bu5b48P+4mRccf1rQVGI2utCBAWjfEzQqQ2nn8A5ngPiqJTfq8EvtfoNCITX1c5beoo/w7zyn96BU1z9Sxrc32eWQTIJk50HX8zYqMOyS4Z0A+LXO2kSJJxXY7vX695pycOdcp8+xNdbs/lCGDk1mtzNO/9GxTeYPbvX2ltrrnXu10cvPCUhMePX+r0rN+aDud3XKd4uerUxRuqgABUlN5qRwBBBBAAAEEEEAAASsBAiQrJgohgMD6IGD7wrZZFk76I+UWTlf6yZ+6B5oH+TEvkBOHfl+xnU+RIrEgq5a70uLJ6xoKvAiQ1g1FswIkc4d2Hf9AJ6JlZaFRWyqx73mK7vQphRJjLK+yKea439vMvN8p8+yNNhfULWP7PLIJkMyN3Jf3U69XeOzgz8gx98w8d7Myc34m2zOWcoseVM+0L3q6mPFJHnl1MfBu0qrJwTyz2r19JeDEgd9QbM9/db/7QX7M2Gfn/afSs3/SULWd4tdQ57gocAECpMBJqRABBBBAAAEEEEAAAd8CBEi+ybgAAQSGq4DtC9tA++/kVVi9TLkF05SZd2vgwVF1W2O7fUbxfc9XeMz4AFYiDH6lBQHSuhFqZoBUuku7jX+g3yWflZkX2fE9z1Z04scVHrNt42FFPq38B68o++Lt7j9BfWyfR7YBkmmXex7UlCsV2fqABr//jgor31D68auUW/SA21Xb73Bh9dtKTT/felVWfJ8vK773OZ7b4/nyLuSUf3u20k/+xLodA9Xf7u0z7Y6On6L4QRcrsunuDY53ee/7j70v+6rCneA3mP5xbTACBEjBOFILAggggAACCCCAAAKDESBAGowe1yKAwLASsH1h21CnnbycXEoq5OSsfVeFVYuVX/a0zF/lF1a81lCVjV5k/iI9NvlfFdvtDIU32Mr/i0UTeq1YoMzzvyluYTWIj+3LZ+Wz7qqO9JPXWt/NdjxtX8A3O+Bpdv0luHYaf+vBbHJBE6xEJ3xc0W0OUWjMeIWSYxWKJvpvAZZLyTHn/qxZrsKHryu3ZJZy8++SmUNBf4Kev+Xtc1/e7/UFhUZsYvn9d+T0rFD21b8oM+en/fo74uTbFNnGbI9X51PIKfPcLUrPutqaqi/k2/GTjT2reu/k5HpUWPaMMv/4nbvKM6hPu7ev1M/YHmcpPulzCm+8QwNBqaPC6qXK/uP3gaysK7fvFL+g5gv1+BcgQPJvxhUIIIAAAggggAACCAQtQIAUtCj1IYAAAh0kENlssmK7/pPCm+2h8AbjpPhIhaLJypfK5qV5rluFVW8p/9bjyr5615CHXh1E2lFNZfw7argCb2xs9zMU3f4Timy8o5TcsPK7n8/InG2Wf/8l5V7/a6CrqxrpiJmr0Z1PVsQ8q8ZMkGJdxfZWbHPnFIN603Y35HtNuTceUW7hfU0J+cr70e7tM201QWlsx08pss2BCm+wjZQYo1Csq/J5b+xyPXLWLFV+2TPKvvQn5d99vpEh83VNJ/j56hCFAxEgQAqEkUoQQAABBBBAAAEEEBiUAAHSoPi4GAEEEEAAAQQQQAABBBBAIGgBAqSgRakPAQQQQAABBBBAAAH/AgRI/s24AgEEEEAAAQQQQAABBBBAoIkCBEhNxKVqBBBAAAEEEEAAAQQsBQiQLKEohgACCCCAAAIIIIAAAgggMDQCBEhD48xdEEAAAQQQQAABBBCoJ0CAxPxAAAEEEEAAAQQQQAABBBBoKwECpLYaDhqDAAIIIIAAAgggsJ4KECCtpwNPtxFAAAEEEEAAAQQQQACBdhUgQGrXkaFdCCCAAAIIIIAAAuuTAAHS+jTa9BUBBBBAAAEEEEAAAQQQ6AABAqQOGCSaiAACCCCAAAIIIDDsBQiQhv0Q00EEEEAAAQQQQAABBBBAoLMECJA6a7xoLQIIIIAAAggggMDwFCBAGp7jSq8QQAABBBBAAAEEEEAAgY4VIEDq2KGj4QgggAACCCCAAALDSIAAaRgNJl1BAAEEEEAAAQQQQAABBIaDAAHScBhF+oAAAggggAACCCDQ6QIESJ0+grQfAQQQQAABBBBAAAEEEBhmAgRIw2xA6Q4CCCCAAAIIIIBARwoQIHXksNFoBBBAAAEEEEAAAQQQQGD4ChAgDd+xpWcIIIAAAggggAACnSNAgNQ5Y0VLEUAAAQQQQAABBBBAAIH1QoAAab0YZjqJAAIIIIAAAggg0OYCBEhtPkA0DwEEEEAAAQQQQAABBBBY3wQIkNa3Eae/CCCAAAIIIIAAAu0oQIDUjqNCmxBAAAEEEEAAAQQQQACB9ViAAGk9Hny6jgACCCCAAAIIINA2AgRIbTMUNAQBBBBAAAEEEEAAAQQQQMAIECAxDxBAAAEEEEAAAQQQaL0AAVLrx4AWIIAAAggggAACCCCAAAIIlAkQIDEdEEAAAQQQQAABBBBovQABUuvHgBYggAACCCCAAAIIIIAAAggQIDEHEEAAAQQQQAABBBBoKwECpLYaDhqDAAIIIIAAAggggAACCCDACiTmAAIIIIAAAggggAACrRcgQGr9GNACBBBAAAEEEEAAAQQQQACBMgECJKYDAggggAACCCCAAAKtFyBAav0Y0AIEEEAAAQQQQAABBBBAAAECJOYAAggggAACCCCAAAJtJUCA1FbDQWMQQAABBBBAAAEEEEAAAQRYgcQcQAABBBBAAAEEEECg9QIESK0fA1qAAAIIIIAAAggggAACCCBQJkCAxHRAAAEEEEAAAQQQQKD1AgRIrR8DWoAAAggggAACCCCAAAIIIECAxBxAAAEEEEAAAQQQQKCtBAiQ2mo4aAwCCCCAAAIIIIAAAggggAArkJgDCCCAAAIIIIAAAgi0XoAAqfVjQAsQQAABBBBAAAEEEEAAAQTKBAiQmA4IIIAAAggggAACCLRegACp9WNACxBAAAEEEEAAAQQQQAABBAiQmAMIIIAAAggggAACCLSVAAFSWw0HjUEAAQQQQAABBBBAAAEEEGAFEnMAAQQQQAABBBBAAIHWCxAgtX4MaAECCCCAAAIIIIAAAggggECZAAES0wEBBBBAAAEEEEAAgdYLECC1fgxoAQIIIIAAAggggAACCCCAAAEScwABBBBAAAEEEEAAgbYSIEBqq+GgMQgggAACCCCAAAIIIIAAAqxAYg4ggAACCCCAAAIIINB6AQKk1o8BLUAAAQQQQAABBBBAAAEEECgTIEBiOiCAAAIIIIAAAggg0HoBAqTWjwEtQAABBBBAAAEEEEAAAQQQIEBiDiCAAAIIIIAAAggg0FYCBEhtNRw0BgEEEEAAAQQQQAABBBBAgBVIzAEEEEAAAQQQQAABBFovQIDU+jGgBQgggAACCCCAAAIIIIAAAmUCBEhMBwQQQAABBBBAAAEEWi9AgNT6MaAFCCCAAAIIIIAAAggggAACBEjMAQQQQAABBBBAAAEE2kqAAKmthoPGIIAAAggggAACCCCAAAIIsAKJOYAAAggggAACCCCAQOsFCJBaPwa0AAEEEEAAAQQQQAABBBBAoEyAAInpgAACCCCAAAIIIIBA6wUIkFo/BrQAAQQQQAABBBBAAAEEEECAAIk5gAACCCCAAAIIIIBAWwkQILXVcNAYBBBAAAEEEEAAAQQQQAABViAxBxBAAAEEEEAAAQQQaL0AAVLrx4AWIIAAAggggAACCCCAAAIIlAkQIDEdEEAAAQQQQAABBBBovQABUuvHgBYggAACCCCAAAIIIIAAAggQIDEHEEAAAQQQQAABBBBoKwECpLYaDhpTLhDd/nhFtz1S4U13V3jkFlKsS6FoUgpFKqFyKTmFrJzu91RYuUj5ZU8rt+hBFVa8BigCCCCAAAIIIIAAAgh0oAArkDpw0GgyAggggAACCCCAwLATIEAadkPauR0KxUcqttuZiu50kiJjd5YiicY74+RVWPOO8kseU/Yff1D+3ecbr4srEUAAAQQQQAABBBBAYEgFCJCGlJubIYAAAggggAACCCBQU4AAiYnRcoHQqC2V2P/rik48VqHkxsG3J59V/oOXlH3+t8q+elfw9VMjAggggAACCCCAAAIIBCpAgBQoJ5UhgAACCCCAAAIIINCQAAFSQ2xcFJRAfJ8vK773OQp1jQ2qyoHrcfLKv/+yMk9co9zimc2/H3dAAAEEEEAAAQQQQACBhgQIkBpi4yIEEEAAAQQQQAABBAIVIEAKlJPKbAUiW+ytxGHfU2TzvSQN8TTMp5V99S9KP/bvcjJrbZtMOQQQQAABBBBAAAEEEBgiAQKkIYLmNggggAACCCCAAAII1BEY4jf3gY9FeftL/978a/k/YfOfV10/vjvwu1NhQwKx3T6txIEXKzRi04auD+YiR/l35yn99+8pv3xuMFVSCwIIIIAAAggggAACCAQiQIAUCCOVIIAAAggggAACCCAwKAECpEHxcbFfgfj+X1d8ry8pFB/p99KmlC+sXuqGSLlFDzSlfipFAAEEEEAAAQQQQAAB/wIESP7NuAIBBBBAAAEEEEAAgaAFCJCCFqW+AQXaLTwqNdRZ+47Ss37obmvHBwEEEEAAAQQQQAABBFovQIDU+jGgBQgggAACCCCAAAIIECAxB4ZEIDbpc0oc9C2FEqMHeT9HTrZHcpxiPaGQQrGuQZ+j5KxZptQjlyj35oxBto/LEUAAAQQQQAABBBBAYLACBEiDFeR6BBBAAAEEEEAAAQQGL0CANHhDavAQiG57hJJHXq3QqC0bsHJktpnLv/WYcm8+otzr99WsI7r98Ypue6Qi4w5VeIOtGgqUCu+/rJ77z1Nh5cIG2sklCCCAAAIIIIAAAgggEJQAAVJQktSDAAIIIIAAAggggEDjAgRIjdtxpYWAOeuo6/ibFRl3iM9Qx1H+vReVeeoXyi2cbnGndUWiE6cqvt/XFNl0d3/3dPLKvnynUg9/09f9KIwAAggggAACCCCAAALBChAgBetJbQgggAACCCCAAAIINCJAgNSIGtdYCyQOuEjxfb4sRWLW1zjpj5R57hZlnrre+ppaBeP7fVXxvc5RKDHGuh4ntVKpmZcr99o91tdQEAEEEEAAAQQQQAABBIIVIEAK1pPaEEAAAQQQQAABBBBoRIAAqRE1rrESiGyxt5LHXq/w6HFW5U0h9yyimd9VbtED1tfUKxjb+RQlDv62QiM3t64vv+Rxdd99pnV5CiKAAAIIIIAAAggggECwAgRIwXpSGwIIIIAAAggggAACjQgQIDWixjVWAskpP1Bs0j9LoYhVeTc8euQS5d6cYVXetlBs0ueUOOhbCiVGW11iVkClZ16u7Pz/sSpPIQQQQAABBBBAAAEEEAhWgAApWE9qQwABBBBAAAEEEECgEQECpEbUuMZTwO/qIyezWulZP1L2hd971t1IgcSB31R873OkSMLickfZ+fco9cDXLMpSBAEEEEAAAQQQQAABBIIWIEAKWpT6EEAAAQQQQAABBBDwL0CA5N+MKywEEgdf4p4/pHDUorSj3IJp6rn/fIuyjRcZcfJtimxziFUFhdVvKzX9fOWXz7UqTyEEEEAAAQQQQAABBBAIToAAKThLakIAAQQQQAABBBBAoFEBAqRG5biursCI0+5SZMt9rZSGKqyJ7XGWTLAVio30blcupfSc65R59ibvspRAAAEEEEAAAQQQQACBQAUIkALlpDIEEEAAAQQQQAABBBoSIEBqiI2L6glEJxyj5FHXKNQ11hvKKSj74m1KzfiOd9lBlgjFR2rEKXcovOnuVjVlX/mzUg9dZFWWQggggAACCCCAAAIIIBCcAAFScJbUhAACCCCAAAIIIIBAowIESI3Kcd2AAolDLlN88tlW29c53e8r9beLlHtzxpCIJo/6sWK7nS7Je+rnlz2j7jtPHZJ2cRMEEEAAAQQQQAABBBBYJ0CAxGxAAAEEEEAAAQQQQKD1At5v0VvfxnotKG9/6d+bfy3/J2z+86rrx3e3d1eGT+v8nDWUXzpH3XeZQGdoPvH9LlDiY1+RInHPGxY+ekM9956twsqFnmUpgAACCCCAAAIIIIAAAsEJECAFZ0lNCCCAAAIIIIAAAgg0KkCA1Kgc19UUCG84UV0n3qrwmO28hQo5ZZ6/VenHr/QuG1CJ2M6nKjHlSpnt7Lw+ztrl6nnwQuWXzPIqys8RQAABBBBAAAEEEEAgQAECpAAxqQoBBBBAAAEEEEAAgQYFCJAahOOy2gLRHU5Q8oirFEpu6EnkpFYqNeNS5RZM8ywbVAECpKAkqQcBBBBAAAEEEEAAgeYJECA1z5aaEUAAAQQQQAABBBCwFSBAspWinJVAaNSWik2cqvAW+yiy0Q4KbbClQvHRNc9DasUWcQRIVsNIIQQQQAABBBBAAAEEWipAgNRSfm6OAAIIIIAAAggggIArQIDERBgSgeh2Rymyxb4Kb7KrwhtOUGjk5iq8/7K67zxtSO5fugkB0pByczMEEEAAAQQQQAABBBoSIEBqiI2LEEAAAQQQQAABBBAIVIAAKVBOKmt3gfh+Fyjxsa9IkbhnU501y9TzwNeUXzrHsywFEEAAAQQQQAABBBBAIDgBAqTgLKkJAQQQQAABBBBAAIFGBQiQGpXjuo4USB75Q8V2P8Nq8V3hg1e09vapHdlPGo0AAggggAACCCCAQCcLECB18ujRdgQQQAABBBBAAIHhIkCANFxGkn5YCYz4zDRFNp1kVTa36EH1TPuiVVkKIYAAAggggAACCCCAQHACBEjBWVITAggggAACCCCAAAKNChAgNSrHdR0nENvpU0pM+YFCiTHebc9nlXn2RqWfvNa7LCUQQAABBBBAAAEEEEAgUAECpEA5qQwBBBBAAAEEEEAAgYYECJAaYuOiThToOuE3ik442mr7Oqf7faX+dpFyb87oxK7SZgQQQAABBBBAAAEEOlqAAKmjh4/GI4AAAggggAACCAwTAQKkYTKQdKO+QHzy2YofeLFCsRFWVLk3HlbP/55tVZZCCCCAAAIIIIAAAgggEKwAAVKwntSGAAIIIIAAAggggEAjAgRIjahxTUcJRCccq+SUf1do1JZW7XbSq5SedZWyL95uVZ5CCCCAAAIIIIAAAgggEKwAAVKwntSGAAIIIIAAAggggEAjAgRIjahxTccIxHY+RYmDv63QyM0t2+wot+hv6pn2BcvyFEMAAQQQQAABBBBAAIGgBQiQghalPgQQQAABBBBAAAEE/AsQIPk344oOEAjFRypx0CWK7fppKZq0brGzZplSj1zC2UfWYhREAAEEEEAAAQQQQCB4AQKk4E2pEQEEEEAAAQQQQAABvwIESH7FKN/2AvF9vqz4nmf1blnnY4rn08rMvUXp2T9u+z7SQAQQQAABBBBAAAEEhrMAAdJwHl36hgACCCCAAAIIINApAj7errdll8rbX/r35l/L/wmb/7zq+vHdbdkDGhWIQGSzyYrt8TlFtztaoa6Ne6eAj6oLOWXn363UQxf5uIiiCCCAAAIIIIAAAggg0AwBAqRmqFInAggggAACCCCAAAL+BAiQ/HlRugUCoVFbSplVcjJr3buHN95RkU12U3jzvRTZeCeFx+6iUNdGUijSWOsIjxpz4yoEEEAAAQQQQAABBJokQIDUJFiqRQABBBBAAAEEEEDAhwABkg8sirZGIHHgNxTf+1wpEgu+AbmUMvNuVXrW1cHXTY3DSiCyzcHq+vh1Co3cwu1X9qU/KvXwxcOqj3QGgXYUGHnmQ+4fDphPfsnj6r77zHZsJm1qsQDzpMUDwO0RaIIAAVITUKkSAQQQQAABBBBAAAGfAgRIPsEoPvQCyaOuUWy3zwR8Y0eFjxYrM+c6ZV/9S8B1U91QCZjzrszcyDz1C2VfvauptyVAaiovlSMwoECrggHzbInv9UXlFvxV6TnXMUJtLtCqedLmLDQPgY4WIEDq6OGj8QgggAACCCCAAALDRIAAaZgM5HDuRtdJv1d0/OGBddFshZdb9IDST/xIzpplgdVLRUMnEN3hk0rs9zWFx+4kJ9Ot9MzLCJCGjp87ITCkAkMdDES22FuJQ7+nyGZ7SI6jzLM3Kv3ktUPaZ27mX2Co54n/FnIFAgj4FSBA8itGeQQQQAABBBBAAAEEghcgQArelBoDFhhx2l2KbLlvILXm35mrzJPXKbd4ZiD1UUlrBBIHXCSz+shsa2gCQQKk1owDd0VgKASGOhiI7XyqElOuVCg+UspnCZCGYpADuMdQz5MAmkwVCCDgIUCAxBRBAAEEEEAAAQQQQKD1AgRIrR8DWuAhUP5SKBAsJ6/C6mXKLZjmnn/EKqRAVIe0EgKkIeXmZgisVwIESJ053ARInTlutBqBegIESMwPBBBAAAEEEEAAAQRaL0CA1PoxoAV1BKrPnQkay8n1KP/mTGXm3qT88rlBV099TRIgQGoSLNUigIAIkDpzEhAgdea40WoECJCYAwgggAACCCCAAAIItLcAAVJ7j89637roDicoecRVCiU3bKqFk1mt7Ct3KjP7GndLND7tLUCA1N7jQ+sQ6GQBAqTOHD0CpHRw3XgAACAASURBVM4cN1qNAAEScwABBBBAAAEEEEAAgfYWIEBq7/FZ71tX8SKv6RqO8u88p/SjV7AaqenWjd1gxMm3KbLNIQNfPMB5JeYsk9huZ8oEkuGNJioUGymFo731OHIy3XJWLVZ2/v8o+8LvaoaI1avhsi/9UamHL+7XlvDGOyp59E8U2XyyJPOIdZRb/KhS959bu94t9lZ88r8qsvXBxaC01K5cSoXVS5Vb9GDgWy0G4WE63vfCtsw9tvsZMv+EN9pBodiIokE+o8KqJcotvE+ZZ24INKR177fDJxXedDeFYqOkSHzduOZScsx2lR6G5S+eS+NqztiKTfpnhUdt2TsmZp6sUeGd55WZe3Pdc9SaVl+vc2HlQsX3Odc1NvPFrKQsrJiv7PO/VfbVuyrmZGSLvRXb4yxFtjpA4RGbrvMxY9L9nvJvPabMc7eosOK1Ab9Xre6Pn2BgMPMhedQ1iu32mboPp4G+96FRWyqx/9cVGXdYw862T8Wgv3d+fCu+95LySx5X991nVjS9Vvvie5+j2K6fVnj0eCmadJ+LTrZbhQ/mKzOn8lxC83s/Nvn/U3jjnRSKdtUtW37jWv1wv8fufbfpnfuOnNRHyr87T9nnfm19HmIQ41vt4ud7bDs3BjP/q+/h1rXL6QqP3Umh+Ki+32dm3JyPFhefq3NvGvTzPOjnS3U/3Lm382kKjRm/7neSk5eTXqX8u/9Q9oU/KLdw+oDE5c8FM99Tf/+eEgdfqsjWBxT/t0Qhp8KaZcq9dk/gv99sx304l2MLu+E8uvQNAQQQQAABBBBAoFMECJA6ZaTW03aWrzRZR+DIyaWkQqH4X4WkkHkhFYoEolRYuUjpR7+v3JszAqmPSoITaCRAiu18iuL7X6jwmPG9L8DqtcdxX6SnZl6u/NuzKwraBEhueHTEVYpstZ9VeJQ4/ArFd/ts7wvVgdvldL+n9JyfK/vC7weNGZSHaUjlC9Gb3BAnOn5KWThX3VxHhQ8XKf3YFYP+fkW2PlCJQy9XZNPdLcZV7lln6Sd+pOyrf+lnWPkC808KjdpC0fGHDVxvPu3Wk37s32u+PG1affmssgvuVXS7YxRKjK7sRyHnBkHpWVcXH4vxkUocdIn78rz4wr7O/DIrMOf9VunZP6lZqNX9sQk4gpgPjQZIJsyL73ueQokxg3K2/XIH/b2z8S1vm1f5ivY9/2tFNt/bfdleDNT7f8yq38xzNyv73C1KHvVjRSdOHfgZkkspM/cWpZ/sP1cr2/WE5OQVGWf+4GCA/6nr8T0utTSo8S13sf0e286JIOZ/6V7u77EpV9Yds1LZwqrFyjz505rPVdu2B/18Kd3XmCSn/ECmPwPOAVO4kFPurceUeuSSmmdiVgRIb89WKDlG4bG79utefukcdd91um23KWcpQIBkCUUxBBBAAAEEEEAAAQSaKECA1ERcqh68QOKw7ym244kqfPSG8m8/qfzyZ5R74+GaFUc2m6zIuEMVNX8BvtkkheIbNNyAwuq3lZ5x6aBfcjfcAC6sKZA88ocyKyoUHaHw6HFSKFz869+P3pQKGTn5nMwKgVLQEpv0OSUO+lbFy3azWsOECcqnTfIo85fl5mV7+Qum/LKn1XPvWRXhgFeAZOrpOuanimxzULEuJ6/cmzOVeuAr/UIG9+X+lKsU2+nEsuDTkdOzQk73uzXbZbZZzDz9S2Wevanh2RGkh2lE+QvRwtplxTExfXf/InuplF2rUGJDhUZuVhHwmr/+77n7sw3/5Xp02yOUPPJqd+z6PmZFzdrl7j2lsEIjN3df9JWPqwmHe/56Tr/VNuUvMM0L0b5+mL9SX/uunPRKhUZsplDXxuvqc/LKvnq3Ug/9W7/xaFp9TsG1dVdZlYxzaYU22MptZ6lvZn4lj/2lottOqZxf6VVy1ix3vzf95n0hp+x805+L2q4/XoFFUPMhvv/XFdv+OCkcV3jMtsUQwymosOotKdftumRfv1+ZOT/rM0oc/G3FJ58tRRK9/53jrmxwnc1sqZ6HJrQwqxdnXt7w9zjo752Xb3VDvcoP2L58WuZ3q/JZN6QthqDF/xnqdL/v/n6PTjimOGfLy26wVcXvc1M29beL+v1+Lm+XzB+ZRM2YVD2PfHyPTbuCHN++9ll+j20nSFDzv3S/rpN+XxGgV/zOjCSKzw53ZVjx46xZqp6HLlJ+ySzbJleUC/p5aSqPTjhWySn/XvU7ojT/0sXfS2ZFZtlK5PzSp5SacWm/3w8VwXLfvFLf72vzu0GRpDJP/liZ529tyICLBhYgQGJ2IIAAAggggAACCCDQegECpNaPAS1ogoC7RdeksxSbdOa6l8E+71P44GX1TP9q3a2dfFZJ8YAEbM5AMnOg6+T/VmSzPYt3zaeVmfc7ZZ66rl9wYbatMnWal73uC7HMGncVWvblO/paXC9Acu91/M3r/tq9TnhkKkwcdLHie31JisTc7ZkKK99Q+smfulvglH/M9kvxfb6kUNIEF5Kz9h1327xGVscF7WHaU/HC1m1g3g1607OvqdgG0qx6Mi9i+3yz3co8cbUy8/6roRnRdcJvFJ1w9LqgbsE0pR6/qt9fj5vVUCaEDm+0fe8cyCrz7I1KP3ltxX379cP8UfqHr7vbWeYWz+wrG5v0eSUOuFChrrHF/y6XUvqpnyvzzK+GtD4zD9Kzftj3V//mhW54g61lgk/zMX91b7bfK63KdHo+UObpG5R5/jeV82u/ryq+1znrVs6Y78gzNyo957q26o9XYBH0fLA9A8mdDwd/qy/cMCsFjV+1s3m+xD/2leL2be7zZbXSs37U8IrCoL93Xr7VX1Kv8rXal1v0kLv1lxve966Qq3hmlm5inp01yiaPvlbRiccW57RTUPbF25Sa8R2Peeqo8P7L7qq8et9jsyWbOf+w+uV/0ONb7eL1PbZ9OAY5/812l4mDLyluzVZjLNyxG7WlkodfsS7sk6Ps/HuUeuBrtk1u6vPFrDjqOu5X7haI7seEtvPvcZ/7pfln/mvzxyiJAy8urrQqzSvTjwcvqGhfv5WJNULgyFb7q/D+iw3/UURDcOvJRQRI68lA000EEEAAAQQQQACBthYgQGrr4aFxgxUwL83jB16s2C6nNbAiyVFuwTT13H/+YJvB9QEL2ARIFS/CzDlEHmMZ3/d8Jfa/oLiSwJw1M/emii29BgqQaoZHCx9w/0LebM1U/TEvrZJTb3Bf+JuPV1BZuWrIUW7R39Qz7Qu+RYP2MA2ofCHqKP/W4+q570s1+x2f/AXFD/pm31+uZ1/5c83VLl4dc//a/uhrFRqxSfHdYI3VYuV1xHb6lBJTftAXktS6b/WL3XpjUr2Kq/Dei+r+y+kVfW5qfWarunm3Kv3YlTWpquepeWFqtmYaKHTs158PF7rzy5zPUvq0sj/V86z6zJ1mzAebAMl870eccofC7haKxS0S6zlXrxIZzCq8oL93XoFQ9UTzKm/bvuqxM2H6QM+Q6udmfskT6r77sxVNG8w8rR6PZoxvRfs8vsdez8HSz4Oe/2aVrzn7yKzcMiu/e+49u+JZULpvtY85g637zyc3FKAMZtxqPX+TR/yHYrufWVyhbEJxs+Xh7B/XJK3+/e2kVrqrA8v/mKM6QPL6nWM7dpSzEyBAsnOiFAIIIIAAAggggAACzRQgQGqmLnW3jYDZziRx6HcUHrOdrzYN9JfJviqhcOACNgFS3KyuMC+REhu6L5HMX6ubEGmgj9k6ybwoKq0ucbeZevjivuK1AiRzlk/FVmHmL7brhEemMvPX3WbVh9k6x3Z+dU39paI7nui2xVm7XD0PXuh7u6CgPUxbyl/8OemPlJ55ubLz/6cmsdliMmn+KtwcZm+CnyWPq/vuM33PDfNy0101M2oL99rMU7+ou61feMOJ6jrx1r7vfq37VvRjgNUI5Q1NHvsLxXY6yX3JWmu1WlPr6/mguApt0UM17crnl9nmrl7YVKogecy1MqGJ+8LVrKqac12FaSv7Uz3PqsevGfPBJkCqCGQtnROHXFbc7s5892uscrT9MgT9vfMKhKrb5VW+on0e/Rx5xnSFx+5SfLZ5lB1x2l2KbLmvW9acVbf2tmMqmlbpskrpWVcp++LtA7JWfI+rnl/NGN+K9nl8j23nQtDzvzwsMdsNpqafX7GatOI5aFY67vppOWa7QbPS6/GrlH/3edum95UL8vniPu9P+I3CG00s/p7x+AMDU6byd7+j7Et3KPXwN/vaVxEgme/687cq/XjtAN9357nAU4AAyZOIAggggAACCCCAAAIINF2AAKnpxNygXQTcbU2mXl/z8ON6baz1F67t0qf1tR02AZJfG68zjvr//E8KJTYo21bJOzwybRpx8m2KbGMOdlfdv/Aub785xD2x/4VSNFnzBb/fvtqU9/IwdVScXVHnr9VL9/N68WzTrkbKeN23oh8Wf0kf2/V0JQ77vkLxUcXttF74Q8WZNk2t78PX1X3HiQP+pX/x/JLDXSbbsDG6wwlKHnGVQskN3etyr92rnulf6aNuZX+q51mjwWP5vPGaDzYBUvKoHyu22+nFENEyDKhwrjFvbOd20N87L4/qdnmV99M+P8/DirIeAVL+vRfU/ccT6pLG9/wXxQ8y27WN6Pc9bsb4Vrh4fI9t50Ij5eqNX0UAbbZXff9lN0we6A8DGrl/vflks5Kp3vO34mc+wp4Rn5mmyKaT3KZVz53yAMnJri1ub/vSn4LoOnVYCBAgWSBRBAEEEEAAAQQQQACBJgsQIDUZmOrbS6ChECmfVnqOOefkhvbqzHrcmiACJLN1TWTc4TJnF5jVMeGNd6g41N1rBVLhw4UKb7ht3zkz7lY5Nc6PKR8md9uf0+/tO5PH/MW9s/ot75EMxxUes23xwO9BvHiudyO/HqauiheRy55R952n1u2L14tnbwi7EtHtjlJki30V2XwvhTfZVaEuc4ZU8ded1wqk6vCk1h3NnOk69hd9B7TnFv9dPfd8vq9oeT+Drq/W1l3lbawwtniJbq6tnpf5qrFsZX/6zbMGVq75nQ82AdIIc77aNgcV6XMpFVYtds+MqfsJRYrnIJkg2Fy26EH1TPui3aQuKxX0987v99KrfEVQ8sErWnv71AH76BUKlV/oVdb3PN3mYHV9/DqFRhZXM5aPRzPGt9Kt/xZ8vieC5QV+5r+7VeCx1/eeHbnuBiY4Mb/zzPMzt+CvDa00Gqi5vsetzvM3ceA3FN/73OL5gk5BhVVvSbluT6nQiM36Vh8XVi1R6v7z+vpYESCtfVeph/5Nubce9ayTAsEIECAF40gtCCCAAAIIIIAAAggMRoAAaTB6XNuRAtEdT3IPmS/9tb1NJ/JL56j7LvPX5nzaQcBvgGSCQ3PWS2TzyQpvME6Kj1TIfYk78CPQK0Cq5eCsWaqehy4acHu56lU9jVpWt81vPUF4mHt6vUiubpff8l79Moe5m20KzYv88AbbSIkxCsW66o6rV4Bka1uvL+U/C7q+eitwqoMtP6t1yv8Cv3p7sFb1pzT+tvMmqPlgEyCVt8lrng70cz/jU16HrYetXyvr8wqFyvvtVdbvPO0XnJaFk80YX7/OfudVUPPfrHiNf+wrdc6NdOT0rHC3h8u+cqdyC6f7bWpFeb/jVu93T/V5RY00rHrlZmWA1NgWso20g2uKAgRIzAQEEEAAAQQQQAABBFovQIDU+jGgBS0QMAFSbNI/r1s94tEG92DlGZfWPUOnBd1Yb29pGyCZF2pma67ouMOKf5E84MdxtwQLmTKRhFvKKkBy8iqsWFBcUWRWB8lRbtHf1DPtCzXv1OoAKUiPei/xBmIO6gWqefGbOPS7iu70KYWiJjCqM7LZtW6g5G5T5bUCKZ9V5tkblX7yWs/vllWAFHR9HmdHVc8vPwFFvZfzfX0d4v6UBsFr3gQ9HwiQ6p9N5jUeXj8v/3J5hUJ+ygYZRHRSgBT0/Dfm0fFTFN//wuK2bh6/O/Pvvaj0Yz9Q/u3Zns/NWgWCfL4QIDU0BG19EQFSWw8PjUMAAQQQQAABBBBYTwQIkNaTgaablQLuVnafuEXhDSfY0fjYS9+uQkoNRsAmQHLH2GzFs4k5oL3sUefk5WR75HS/K2f1UuXfeU65JY+7zSnfzsgzQHLyys6/V+knrlbXJ25WZLM9i13KpZR+ymx5+Kt+XRzMC/7BeJlrg/Ywdfp5UdxI+Vp9Ni9Lk8fdpOj4w6pWGjnFce15X87ad5R/9x/Kv/Wocm887NnOvn742B7QKkAKuj6vAKlqayc/AdLIM6YrPNZ8V6QBVyANcX9K41/PuhnzwW+AVO012O+q1/VBf+9aWV8rAyTbFUhBja9fZ695YH7ejPlffl/zRwexnT6l6MTj3N8h5n61Vu4WPnpDqQe/rvzyuTbNrigT5PO3YrVQZq3SMy9T9tW7fLep/AJWIA2Kb9AXEyANmpAKEEAAAQQQQAABBBAYtAAB0qAJqaBTBZJH/Idiu58phcJWXag+58TqIgo1RcAmQKpeZWbOKMk+/5/Kvvwnd7VR9cesUkoe81OFRm7m/sgrQDLb9qQeutCtK7bbp5U45DKFEmPca825C6kHvtrvZVp4w4nqOvFWhcds55azOeg9KMCgPUy7/L4Q9Vu+Vt/j+56nxH4X9J0j46RWKDPvv9zxctYs63dJvZfEpcIVKxde+bNSD11Ul706CKw+56iZ9XmFQhXGlmcg9ZuXSyrPZ2llf7zmWTPmg02ANOK0uxTZct/e73vlmSlBfWcHqsfv98irvNfPy9ths02in/qaFiBZfI+rn/nl3+NmjK8fF9s51Iz5X+/e5rzA2K7/pMjWBym80cR1q7hNuPzibUrN+I5t0/vKBfl8Mb+H45PPLq4INn/MMec6ZZ69yXebyi8gQBoU36AvJkAaNCEVIIAAAggggAACCCAwaAECpEETUkGnCkQnHCPzYiDUNdaqC4UPX1f3HSfWDB+sKqBQYAJeAZL7QvyE3xRfcJmN5dZ6n1vghkCHfV+hmPkLa+8AqTpgSn7854rtdFJvIDnwVnblLyad7veV+ttFyr05IzCbWhU1w8Pcx+8LUb/la/VlxKl3yLzEdsc1vUrpWVcp++LtA/pVvyT2OgMpv+wZdd95at3xiO/5L4ofdElxW7waqxMr+hl0fWXntNRqZNdJv1d0/OHW894UNCsMEuZcuN4AtF4gFriPR3+85lkz5oNNgNQ19ZeK7nhi0Tm7VulZVyv7j9819Xtcqtzv98irvNfPyztV/XvT8/vkMb7NCpB8z1OzPePcm5Se/RO3u80YXz/OthOpGfPf9t7xyV9Q/IAL+85KsjGvVXeQz8uKZ7McZeffo9QDX7PtUs1yBEiD4hv0xQRIgyakAgQQQAABBBBAAAEEBi1AgDRoQiroZIHyg+O9+mETQnjVwc+DEfAKkBrZKi55zLUyL45LK9K8ViBV/9zdIu64Xym88U5uJ51stzKzr1Hm+VsrOl1cCfS54n0s/2o7cehliu9xlpxCTjKhydM3KPvC760xm+Fhbu73hajf8l4vG222liqfK6Y+rxfeTs8HSj3y7boHw3cdd4OiO5zgbuXkln/4YuUWPdTX3PJ+Bl2f1wqkxMGXKL7XOcW/wDfh1rxblX7syrpzpWLu59NKzzFbMN7QFv3xmmfl1kHNB5sAKb7PuUrsf2HfSjizVWLP/55d19msjIgf8E0pFJLyKWX/8Qer87aqK/X7PfIqX2H4wStae/vUAftRMb8svk9e87VZAZLV9+6Ttyq63VHF53XV97gZ4+s1DtYP9LKCQc5/s7oocdDF7laWofgoZRf8r+dqTD9zZ6D+Bfm8NH1Imt/Do7dxb1dY/bZS08+vu7Ve35bGo7aUU8gqv/xZ9dxzVl9zCZAamZnBXUOAFJwlNSGAAAIIIIAAAggg0KgAAVKjclw3LATK/8rYq0Nmq7Ig9tP3ug8/9xbwGyAV3ntR3X85fcDVYybQSRz0LYUSo/tu7jdAMhe6L4gPvLi4MsW8vFq5SD1/Pcc9U6b0iW57hJJHX6vQiE3c/8pdRfPEj5R94Q81O+6WP/JqmbMo3PINrFqqDpCC8DBt8ftC1G/5WiAVLyw9Xg5W25n6vAIkyVH+rcfVc9+Xas6X6rky1PV5vZCPbLG3klNvUHiDrYvzZc0ypR65ZMBVbtX9qTVny82D9vHqj9c8a8Z8sAmQqlf1KZ9WZu4tSs/+cc3vsfuSeur1Co/dtTgug1i15Pd75FW+YtVa+iOlZ16u7Pz/6deP6pDc5vvkNb7NCpC85ml8n/+j+H5f73tWV7ezGePrNQ7ev/n6lwh6/pf/Uc1AW7GWWtFvK89FD6pn2hd9dyPo50vy2F8UVwO7Zx/Wf56bxpqta2M7n9y7HV//VUsESL6HNNALCJAC5aQyBBBAAAEEEEAAAQQaEiBAaoiNi4aLQOLAbyi+97lSJObZJfeF36PfV/alP3mWpUBzBSpWldRYMWHuXrG6zMkrO/9epWdeWhEKmFAmse95iu58Wu/h4Ovana06Q6P6ZVl1wFS60mydF51wdN/Lq9yCaeq5//wKkORRP1Zs19P6zo9w0h8p89wtyjx1fUW52G6fUfxjX1F49Pjif2/68fKdSj38Td/AQXuYBvh9Ieq3fK1Odp3wa0UnfLz3R47yS55Qz0P/VnH+kTn3KDb5XxWf/K8KJTeuqMaU7777sxX/XeULzKJz/u0nlZ59TcVfrsf3+6q7uqe01ZuTWqnUzMuVe+2eIavP64W8aYi7Ym3P3nNATHfMOVHP3qzMszdWtLO6PwOFIM30selPvXnTjPlQESDVWSVoViDF9/2yFEkUXXMp94y19BNXVzxnouOnyKzcCW9iwqPiS+3c4kfVc8/nfX+Pm/G9q15VVPhwgXuWTf7t2X3ti06cqsSB31R44x16+1D8kVeA6jW+zQuQit/j3FuPKf3YDypCfPN7P7bnv/Y98wf6Hgc9vkE8/6onTNDzv3IuOCq8/7K7PWNu8cyKW5ugOnH4FYpstmdxJeYAK25tJnjQzxf3d/Ux1yo0aqt1vyeWzlF61g8rnufm93/ykEsVnXh83/8GdNYsVc9DFym/ZFZf0wmQbEaxeWUIkJpnS80IIIAAAggggAACCNgKECDZSlFuWApUb29Vt5PmjIRnb2xoy6FhidfCTrlnthzxH31nLzi5HjmrlsgxL3Bf+qO7vVv14eKmuSYEdFYvlZycFBup8MgtpEi82JNcyv156Uys6heftgFS9curWi/WTMCRPO4mRccfVvYy1nFfOpsVI6Z9oRGbKdRlwo/SY9r7L6nrDUnQHuZefl+I+i1fqz/RHU+S2QYwlNxw3Y/zaXerIhOAmJf55sVgKNpV/HkhJ6fnfYXMWJv/uOI1rb3tmIqqK15gOoW+bQxNfcV6swqN2qJ3hVrveNRZcdLM+rxeyJuOufPr2F8quu2UdYfcy3FXuzlrlrv9c43i5ryv3v4UcsrOv7vmllWt7k+9edOM+WDO2Oo69hd9q/7M+BdWv+XOr+zr9ysz52d988fd/m+nk4tbBvZ+3OeR+R7n0wolNlRo5GZl4yAVPnhZPdO/WhFq+Hmc+v0eeZWvtbLIfG8Ka5ZK5plY/izKp5V/7yWZAMF82jVAMlvS9T0/632Pc6niyrEni2cfVX+CHF+vcfAzB0plg57/5pnQdfJ/9wZDpQmdl9PzoZye99z/wp3TIzYtm/MmEJ2pnnv+pZEuVPweMdu6lraRbfT5axrhrqw88JuVvyfM74Lu9+SkV7q/J9xVmqXwt85qYAKkhoY1sIsIkAKjpCIEEEAAAQQQQAABBBoWIEBqmI4Lh4NAbLdPK3HY9xWKmRepHh8CJC+hIfu5+5Lr+JsVGXdIxV/Dm7/sz754u3uGjfkkj/yhYrucVvGSqH8jHRU+Wuye+WJWtpRWtxQ+ekM9956twsqF7iW2AZIpa15cxfc+p+++hRXz1XP/eRUvjE0fElOuUmwH89fPvSsYBhIs5Ny/pDdbkbkvphv8BOlhmuD3hajf8gN1M77/1xXf64t9AeJA5cxLZPNyOLzBVn3nTnmdWeSuuogmFdl8ctXcWncXd8XYM79S5tmbat66op9B17fkcXXffabnDHDn16HfVWznUzznl5NZrey83yo9u/ZL9Fb3x2veBD0f3GdHxbZW67hzi//eb+VQ4rDvKrbrpz3no7ud1jvPKf3oFXXPZPEaXC+P6uttykcnHKvEod9ReMx2A97eBNzZef/pBkpmdaT5tGuAlH3lToU32r7+99iszHv6V+7qz3qfoMbXZhy8xr7Wz4Oe/yZQNKtkI1vsNeAzsK8d5nfTwunuqlgzPxr5BP18KbXBPPvi+1+o8Bizgrf+/90xwZI5+63W2YIESI2ManDXECAFZ0lNCCCAAAIIIIAAAgg0KkCA1Kgc1w0Lgfie/6L4QZf0nYNQt1MESG015qXtZyLbHlWxkqL6Ba/ZesmEOaWDwUtbSDmZNSqsWKDca/+jzPO3un2rOFupaksePwGSG3B94tdu6OR+zDZY8+9R6sEL+hlGtj5Q8T0+r8hWBxZXuJRWRJm/lk6tVP69F5R98Tb3JV0Qn6A8TFv8vhD1W75ef123vf+PuxLCdQtF3K3BzIov56PFyi16UJm5N7kvNWO7nl4MiuOj3BVJmXm3Kv3YlX3VV7fLnFsV3/d8mb/uD5uzp8zqErMiY+07yr/1qNJzflY3yGt2fTYBUqlzxsds5RfZ+uDK+ZVLqbB6qfJLHlP6mV+1dX9s5k2Q88HYme+wOc/MnKUSSm7U9wK68MErWnv71H5T07x0N9sbRsYdqnDXWDeELH738+7KL7MtnAk1TMA92I+NR/k9bMubZ6rZ+jC6wyfWzXvznUp9pPzyZ5WZ+/+729qVv1Bv2wDppT8q/dgV/b/HZjy6P1DuzUfc4Kj8fLp64xLE+NqOQyPzI+j5b9oQ2/0MscSInwAAIABJREFUxXY53d220P0jm9Iqu9LvpuXPKPvC/+23vZ3f9gf9vCy/v7ud6aSzZFYth0aPVyhuzicsbiPp/q5YvVS5Nx52fycM9McZBEh+RzTY8gRIwXpSGwIIIIAAAggggAACjQgQIDWixjVWApHNJiu8yc6KbLqHQhtsrfAG2yg0clOFoiPcv76uPofEqtKAC/nZwo4zkALGpzoE2kQg6Be7QdfXaqbh1p9We3J/BBBYJ8DzhdlQT4AAifmBAAIIIIAAAggggEDrBQiQWj8Gw6YF5q9V3QPmzVkh5q+v3RUBtT+FVUuUuv885d99vqX9TxxymeKT1x02X68xZiVDeuZlyr56V0vbzM0RQCBYgaBfYAZdX7C99V/bcOuPfwGuQACBZgnwfGmW7PColwBpeIwjvUAAAQQQQAABBBDobAECpM4ev7ZqfWznU5WYcmXvdmL1m2a2Dsk8cbUy8/6rpX3omvpLRXc80aoNztrl6nnwQuWXzLIqTyEEEOgMgaBfYAZdX6sVh1t/Wu3J/RFAYJ0AzxdmQz0BAiTmBwIIIIAAAggggAACrRcgQGr9GAybFlSfEeMRISn70h3uwcut/Iz4zDRFNp1k1QRzVsLa246xKkshBBDoHIGgX2AGXV+rJYdbf1rtyf0RQIAAiTlgJ0CAZOdEKQQQQAABBBBAAAEEmilAgNRM3fWw7pFnTFd47C5WPS+smK/uP5/sHnLfik90hxOUPOIqhZIbWt0+t/jv6rnn81ZlKYQAAp0jEHRAEnR9rZYcbv1ptSf3RwABAiTmgJ0AAZKdE6UQQAABBBBAAAEEEGimAAFSM3XXw7q7Tvi1ohM+btVzJ7tW6VlXK/uP31mVD7pQ8oj/UGz3M6VQ2LvqQk6Z529V+vErvctSAgEEOkog6IAk6PpajTnc+tNqT+6PAAIESMwBOwECJDsnSiGAAAIIIIAAAggg0EwBAqRm6q6HdScOuEjxfb4sRWJWvc+98bB6/vdsq7JBFgpvvKO6PnGLwhtOsKrWSa1Uasalyi2YZlWeQggg0DkCQQckQdfXasnh1p9We3J/BBAgQGIO2AkQINk5UQoBBBBAAAEEEEAAgWYKECA1U3c9rDu67RFKHn2tQiM2seq9G8zMvFy51+6xKh9UoeSUHyg26Z+lUMSqyvyyZ9R956lWZSmEAAIIIIAAAggggAACgxMgQBqcH1cjgAACCCCAAAIIIBCEAAFSEIrUUSEw4uTbFNnmEEsVR7lFf1PPtC9Ylh98sejEqUoe+UOFusbaVWa2r3vuFne7PT4IIIAAAggggAACCCDQfAECpOYbcwcEEEAAAQQQQAABBLwECJC8hPi5b4H4vucrsf8FUiRhda2T7VZm9jXuGUPN/rhb1029XuGxu1rfqrBykXr+eo4KK16zvoaCCCCAAAIIIIAAAggg0LgAAVLjdlyJAAIIIIAAAggggEBQAgRIQUlST59AeMOJ6jr+RoXH7mKt4qxZptQjlyj35gzra/wWDMVHquv4mxUZZ1ZHWU59s/po3q1KP3al39tRHgEEEEAAAQQQQAABBBoUIEBqEI7LEEAAAQQQQAABBBAIUMDyLXqAdwy2qvL2l/69+dfyf8LmP6+6fnx3sLemtnoCiQMuUnyfL0uRmDVU4YOX1TP9q01Z6RMataW6jv6Jv/BIUuH9l9Vz/3kqrFxo3Q8KIoAAAggggAACCCCAwOAECJAG58fVCCCAAAIIIIAAAggEIUCAFIQidfQTcFf7nPzfimy2py+dwocLlJrxHeXfnu3runqFI1vsrcThV/S2xX7KO+lVSj/xI2Vf+ENgbaEiBBBAAAEEEEAAAQQQ8BYgQPI2ogQCCCCAAAIIIIAAAs0WsH+b3uyWNFY/K5AacxuSq6I7nqTklB8olNzQ1/2c1Aplnr1ZmWdv9HVdrcLx/b6q+F7nKJQY468uJ6/sq3cr9dC/+buO0ggggAACCCCAAAIIIDBoAQKkQRNSAQIIIIAAAggggAACgxYgQBo0IRXUE0gcepnie54thaM+oRwV3n9Fmbk3K/vqXb6uNaufYpPOUmz3MxQeM97+vKO+uzjKv/W4eu77kpzMWl/3pjACCCCAAAJeAiPPfEjhjXd0i+WXPK7uu8/0uiSQn5sVufH9LlBky/1kflcWd/x1ZFbcmt+3sZ1Obkm7AulcA5W0ahwaaCqXILBeChAgrZfDTqcRQAABBBBAAAEE2kyAAKnNBmS4Ncfdyu74m32fPbTOwZGzZpnyy59V7o1HlFt4X81QJ7LZZEXGHarouMMU3mySQvENGqZs5llMDTeKCxFAoK5AbLfPKL7XF5Vb8Fel51zXcVqd3v6OA29xg1sRXES3PULJI6+WOROw+uNk1yr96PcV3+tLBEgtnhvcHgEE1gkQIDEbEEAAAQQQQAABBBBovQABUuvHYNi3wPyVdfKIqxTZar8GVgP1e80lJ5eSCoW+H4SiiQZWONVmb8YZTMN+gOkgAi0UcM84O/R7imy2h+Q47taX6SevbWGL/N2609vvr7eULgm0IkDq+uStim53VN8gOJnVclYvlVSQU8gr/egV7u/qVqyMatXMaMU4tKqv3BeBThQgQOrEUaPNCCCAAAIIIIAAAsNNgABpuI1om/bHDZGO/okim08OIERqTicLH7yi1COXKL98bnNuQK0IIBC4QGznU5WYcmVxO658tuMCpE5vf+ADup5UONTBhVmlmzzuVwqP3sYVLqyYr577z1NhxWsV4kPdrlYP9/rW31Z7c38E/AoQIPkVozwCCCCAAAIIIIAAAsELECAFb0qNAwiYbXO6TIg07pA2C5Ec5d9+UqmZl/V7mcZgIoBAewt0egDT6e1v79nRvq0b6uAiss3B6vr4dQqN3MJFyb70R6Uevrh9gYaoZUM9DkPULW6DwLARIEAaNkNJRxBAAAEEEEAAAQQ6WIAAqYMHrxObblYJJA79vmI7nyJFYq3vQj6t7Kt/Ufqxf695tlLrG0gLEECgnkCnBzCd3n5mZ2MCQx1cECDVHqehHofGZgtXIbD+ChAgrb9jT88RQAABBBBAAAEE2keAAKl9xmK9aok5MD6x/4U1D/MeGghHhY8WK/PMDe5fYvNBAIHOFOj0AKbT29+Zs6b1rR7q4IIAiQCp9bOeFiDgX4AAyb8ZVyCAAAIIIIAAAgggELQAAVLQotRnLWC2tEsecqkiEz6uULTL+rrBFnRSK5R95S5l5vyUVUeDxeR6BFokkDzqGpkgut5noG26zLMnsf/XFRl3mMIjNpUi8WI1+YwK3e8p/9Zjyjx3i9WWlrHdz1Bsl9MVHruTQvFRvdtzOnKy3XI+WqzcogeVmXtTv2fNYNpvzpSL73WOIuMOHaD9jyo952dy1iyr6+O2fYdPKrzpbgrFRq1zkCMnl5Kzelmx/fNutaurAYdaDWyH8RnMtDahYGzS5xQeu3PxbC6F5OR63HOHss//VtlX75KfAGkwHuX3GahPTmat0jMvs2pXX31l542582j3MxTeaAeFYiOK3wHzXVq1RLmF97l/qGHu4fUZTD9r1R30OHi1n58jgEDwAgRIwZtSIwIIIIAAAggggAACfgUIkPyKUT5wgcgWexdfho4/XKH4BoHXX6zQkdP9fjE4sngZ2qRGUC0CCAQk0GgAE9/nXMX3PU+hxJi6LXEyq5Wd91ulZ/+kZjkT4iSnXKnI1gd4nulWWLVYmSd/6m6XWfo02v7EYd9VbNdPez4rne73lJ7zc2Vf+H2/9ke2PlCJQy9XZNPdPdvuPj3XLFP6iR9VtL9U6WAdqhvXLuPTyDR1LQ77voyvwtHaVRRyyi2c7oZLJnAxn/ySx9V995k1yw/Wo7kB0k1u+BgdP2Xg/spR4cNFSj92hXJvzhiQdbD9LK+4GePQyHzgGgQQGLwAAdLgDakBAQQQQAABBBBAAIHBChAgDVaQ6wMTMH+pHZt0lmI7fUrhjSZKkcQg63bk9KxQftnTyr5yp/vSjg8CCAwPgfj+X1ds++OkcFzhMdsWX2A7BRVWvSXlut1OZl+/X5k5P+vrcOLgbys++eyyZ4sjJ71KzprlbpnQyM0VSppgqfdXozkj7aU/KjXz8n5oXSf9XtHxh/WVNStM3BU/+bRbv1lNUb6y0lmzVD0PXaT8klluXY20P3nMTxXb+WQpFOltT1X7R22hUGL0ujalVxWDnxf+0Nf+6LZHKHnk1ZXbh5rVImuXS1mzSiTc30FSYeUi9fz1nH6rsgbrUA7bTuPj91tifn91HX+zIuMOWTd/CjkV1ix1XUOJDRUauVlx7Jy8VCj0nQM4UIAUhEfXJ25WeMx4977h0eOlaNLtmpmPTvqj4r/PppR5+hfKvfGw58qo8hVIhbXLFB49rtjfgfraC5l/d5567v5szZVIQfSzNF7NGAe/c4HyCCAQnAABUnCW1IQAAggggAACCCCAQKMCBEiNynFd0wWi2x+v6PjDFd5kV4VHbiHFRysUiZVts1RqgtkuqkcqZOWsfVfmr/1NaGS2XiqseK3p7eQGCCDQOgHbM4Rikz6vxMHf6lu5Y1boZJ65UZnnf1PReLMtXvxjXym+bDcv1zOrlZ5lQph1K3lie5ylxMGXKBQb6YYBuUUPKfX371Vs8+Zu0Xn4FYpOOKY38HGUnX+PUg98rfJ+O5+qxJQri1udlW0LVi1qVk0l9rtgXQCQWqHMszcr8+yNfUVNHeZlvFmhVArgCx+8op77vqzCyoVuua4TfqPohKOLL/1N2xdMU+rxq/ptUWdWlSQO+57CG21frL9G2wJ1aNPxsZ3ZySk/UGzSP/eNdWHFAqUf+4Fyi2f2VVE9t0o/qBUgBTlfzX1sz0Dy2lqv34omJ6/8208qPfsa5ZfPXdfXnU9x56IJZd3vUbZbmSeuVmbef1XO/wDH3VQc9DjYjj/lEECgOQIESM1xpVYEEEAAAQQQQAABBPwIECD50aIsAggggEBbCdgESCZYGXHKHQq7W7YVt2RLPXLJgFtqVa/SqV49kTzyh+6ZLyaEKXz0hnruPbsvoCnHqb6vOQOn+88n/z/27gNMsqrOG/Cp7p5ImAEEySgCgqBEEQQk6IrAJ7q6rGGNiAEREFhcw2JYXVFZQBAwAcqCiCLooigoEgQBkSQ5K2EYshOZ7ulQ33Nr5o63LxVudVV13ap6+3nm6XTvuf/zntPNTP0454xbhTGh+susLEo+d/o/nRSmbLZ/CIW+EEYGw9ANJ4alN38nlPr1+uNDYeaLSpdHQfuSX76v4vk00WrQabt/ecV2f8P3/CwMXnbUikc1yyHP45NlskfbsE7f+9TQt8p6pcujcV5yycfL/g8M5VaApQOkZntENbUmQCqG0Uf/GJb85iNl59DUrT8Upu589IqVeOn50+x+Nnscsoy9awgQaK2AAKm1vlonQIAAAQIECBAgkEVAgJRFyTUECBAgkEuBLAHMuJUyYyOlc9CGrvlK1f5M2+U/l2131zcQiksXhaGrvxiG7z6/dE/y/KKxhXPC4KWHjFt9kWy4tCJii38NxdGhMPbM3WHoj18No0/9ZcUlmerf4oAwbbcvhsLUlUvnuZVbyZR8Zimk2Ou4EKasFIrPPxmG7/u/0lZ+UegVnTdXWHnt0uVL/3xyKViq9NY3e+Mw480/CH2zXlK6JB10NMshz+OTZdJPe81RYep2By/bkm50qHT21NKbTq1467Rd/zNMfdWyuVXOtdke0TNaESBFW+ANXXVMaX6Ve+tfa+sw/U2nhb5V15+UfjZ7HLKMvWsIEGitgACptb5aJ0CAAAECBAgQIJBFQICURck1BAgQIJBLgSwBTBSmTHnFAaUVQ8Ulz4bByz9V2nau2tvAJvuF6Xt8NRSmzy6drRSdIxSfhRRtXxcFMcsCgGIpGIqCmEovpFd7Tqb6S9ujvae0oigdZrV6UKptadYshzyPTxbfGfudHgZe+k+lS4uLnwhLfnfEirOuyt0/sMFuITrPqnQmUtlgrrnzNXpGKwKkaqvv4n5Xmz/NHvdmj0OWsXcNAQKtFRAgtdZX6wQIECBAgAABAgSyCAiQsii5hgABAgRyKZAlgJn51vNC//o7L6t/ZLB0Tlp0/k/Vt0L/snOQBqYvu+2vvwtLLj6o9HFpq6w3fiv0rbrBuCaKw4vD2N8fKq3UGXng1+NWGlV6Vpb6Z+x/duk8uOgt2n5vyW8PC6OP39CS8Rh4yV6hf+3tQ/+LtymdP1eYsfqy85LKBB3Ncsjz+GRBXuldl4a+NTYvXRqdObX4x3vXvC15T3plV7M9SnN2/deGGf90YihE5wmGEIbv+kkpSE2/1XMG0ujcm8LzF7ytal+rtdfsfjZ7HGoOogsIEGi5gACp5cQeQIAAAQIECBAgQKCmgACpJpELCBAgQCCvAlkCmOSL2BPtR/pF/qnbfSxM3eEToTB1lQpNFkNxyXOlc4aG77kgjDx0adnrstQ/863nhv71dyndP/bc/WHxuW+YaDdW3FdYeZ0wdct3l4K1vlXWD2HarFCYMmNFWFTuAWmD6JpmOOR5fGpBl87xOeCXoW+1l5UuLWdUro3kmKbvaYVHSwKkx/4Ynv/Fu6sSVQuQmtnPVoxDrbH3fQIEWi8gQGq9sScQIECAAAECBAgQqCUgQKol5PsECBAgkFuBLAFMM1+oTkIMbLh7mLrjEaF/za2WnX9T8a0YRp++Mwxd8+UwOuf6cVfVW3+jAVL0Qvu0XT8fBjZ7SygMRIFRlaqHF5cCpcKUmaWLKoUjjTrkeXxqTfx0MCNAGi82WQFSK8ah1tj7PgECrRcQILXe2BMIECBAgAABAgQI1BIQINUS8n0CBAgQyK3AZAcw5SCi1TxTNntLGNj4TaFv9U1DFNLE274lr4/OjBn83SfD6BO3rPhylvqTW301EiBFdU1/03fCwIa7peorhuLwklBc8kwoLn4yjD51exh99Oow8rfLQ60tzZL9m6hD8hmN9K/SJJ1oXVkmfStWvrTCI+8rkBod91aMQ5bxdw0BAq0VECC11lfrBAgQIECAAAECBLIICJCyKLmGAAECBHIpkCmAefuFoX+d7Uv1jy14LAxe8vFM5xNNtMP9a20dpmzxL6F/vZ1D32obh1DoX9ZUcSwM33luGLzycyuazlR/Ygu7Rs5Amrr9x8O0Vx++4lyn4uBzYeltZ5XOw4naTb9N9EX5uJ2sDjNzPD5Z5sBEzt5J9vkFZyC1wCOPAVKzx73Z45Bl7F1DgEBrBQRIrfXVOgECBAgQIECAAIEsAgKkLEquIUCAAIFcCmQJYGbsfUoY2PTNyzKc4cVh6NqvheHb/3dS+jN16w+Fqa85YsVZSaNzbwrPX/C2ugKk6XseG6Zs+a7SqqHi0kVh6OovhuG7z69af2nV0trbhuLI82F0zg1hyW8+Gma+7fzQv+6OyxyGFoSha78ahu/8ccV2BjbYLUx/wwmhsNJapWuybs9WrsFqDnkenyyTZMZ+p4eBl/7TMtfFT4QlvzsijD52bcVbo2Bt+ptOC32rrl/WtRUeeQyQmt3PZo9DlrF3DQECrRUQILXWV+sECBAgQIAAAQIEsggIkLIouYYAAQIEcimQJUCaut3HwrQdj1ix8ibamm3Jrz5YtT9Tt/5gmPqao0MoFEIYHQzDt58Thv50fIhe/J+286dC3xqbh8LUlcPwA78Kg5cdVbWtcVuSPXtPWPzjvVdcn6X+Ka98X5j22k+HwpSVlq1iuvfCqs+MgqPpe58a+lZZr/Sckb/+Liy5+KBx29Fl2TJs2muOClO3O3jF+U7JAKmZDnkenyyTfur2h4RpOx4eQv+0EMZGwtLbfhCGrvlKxVvHXV8mmGumR1xEHgOkZvez2eOQZexdQ4BAawUESK311ToBAgQIECBAgACBLAICpCxKriFAgACBXApkCWD6Zm8cZux3xrLt5KK30aGw9Jbvh6Hrjyvbp+gcoxl7fyv0rbFF6fvpVUsz33Fx6F9zq9L3xhY8GgZ/e+i4c42SjaZfuI/DnPiaLPWXtpL75/ND35pbLqtnybNh8IrPhJGHLi1bf7RqaMrL31raOi9Z+7gga+GcMHjpIRXrHthojzB9z6+F6Pyg+O0FW601ySHP45Nl0qfrj7YDHLzi02Hk4StfcHtpbkWrj1bfrKJrsz2iB+UxQGp2P5s9DlnG3jUECLRWQIDUWl+tEyBAgAABAgQIEMgiIEDKouQaAgQIEMilwLgApswZQ3HR0QqkqdtHq2mmLfvSyGAYvvunYei6r4Xi0sUr+jaw4e6l1T59L4rCo+g/kcUw8sjVYclF711xTfT9qdt8OIS+gdL3x565u7Qt3sgjV40zilYCTXvdl0L/Wq9atv3c8PNh6fXfCEv/8oMV12Wt/wXnFy1+srQiKjq/KH6LgqZpr/1MmLLFv67o5+jcG8OSX76v1MfkFl9R3aOPXReWXHbkuPOPojambH1gmLr1gaEwffVx/Ymuf/4X72yJQ17HJ+ukT9cfhUhDN5w4bnxKc2vXY0Lf6pssn1vLWi+3NWAzPaJn5DFAiupqdj+bPQ5RjcngNcsWhVnnjOsIEKgtIECqbeQKAgQIECBAgAABAq0WECC1Wlj7BAgQINAygehMnxlvPPkfK2VGh8PYwkdLq4yGH7wkLL3hmyuePf0Nx4cpm711efCz7MvFkSXLApTRoVCYNnvZeT+F/hX3jD17d1hy6aEh2vItfotClhnRGUOlYGj5W3E0FJf8PRSXPF36QqmtmWsmnhUFUVeFJRe9f5xFffX/Y2XR8upDcclzofj8UyEUBkJhlXWXbXMXl5RaCTOw6f5h+u5fDoXps/9Rw+hQGFs4p9T/KFyLVhwVBmYs+/7YSCgueSYUVlp72afP3R8Wn/uGljhEjeZxfOqZuMmVXyvGZ/GToTj49xfOreJYCIW+0mWVzpZqlkf0jLwGSM0c93ismj0OAqR6fgpcS6C5AgKk5npqjQABAgQIECBAgMBEBARIE1FzDwECBAjkRuCFLxgvK23kkT+MWzkUfW3abp8vrdApTF2lRv3FMPrkrWHo6i+V3eYt2ops+l7Hhf61txm3mqRso2Mjpe3mBi8/etxqp8oveDdaf7EU9gxedUwYnXP9uJKm7vjJMHWbg2r2P9omL9rmr2+VdcOUrd5TCjtKW+dd/qkw8tfLVrTZTIe8jk/WiV5aAbbr58OUl//zP1a6veDmaMXaPaG4dGGIwsPorVKA1EyPPAdIzexn1Fazx0GAlPUnwHUEmi8gQGq+qRYJECBAgAABAgQI1CsgQKpXzPUECBAgkCuB6AXjqTt9KkzZbP9QmL7aikBn7Nl7wuIf7/2CWqPQI9qCrn+DXUPfjDVCGJi+7JpoFdHQgjD29wfC8D0XhOE7f1yzn1O2fFeYsvkBpW3JSqt/StvaLV+9MzgvjD5xUxi+40cv2N4u2XC99Udb40VbzPWv99plq4niZ44MhrEFj4They4Mw3f8b9mwKnpu/3o7hanbfjRE7RSmrbp8xVWxtMVecf4jITqnaekt3yndP2WLA8K03b4YClNXLq1IWnrbD8LQNV95gUszHOJG8zY+NSdB6oJoq7op2xxUWqFWmD5r2XwcGwlji+aGkfsvCktvOjXM2Pf7oX/9XUp3VguQou83wyPvAVKz+pkcimaNgwCp3p8A1xNonoAAqXmWWiJAgAABAgQIECAwUQEB0kTl3EeAAAECBAgQIECAAAECLREQILWEVaMECBAgQIAAAQIE6hIQINXF5WICBAgQIECAAAECBAgQaLWAAKnVwtonQIAAAQIECBAgUFtAgFTbyBUECBAgQIAAAQIECBAgMIkCAqRJxPYoAgQIECBAgAABAhUEBEimBgECBAgQIECAAAECBAjkSkCAlKvhUAwBAgQIECBAgECPCgiQenTgdZsAAQIECBAgQIAAAQJ5FRAg5XVk1EWAAAECBAgQINBLAgKkXhptfSVAgAABAgQIECBAgEAHCAiQOmCQlEiAAAECBAgQIND1AgKkrh9iHSRAgAABAgQIECBAgEBnCQiQOmu8VEuAAAECBAgQINCdAgKk7hxXvSJAgAABAgQIECBAgEDHCgiQOnboFE6AAAECBAgQINBFAgKkLhpMXSFAgAABAgQIECBAgEA3CAiQumEU9YEAAQIECBAgQKDTBQRInT6C6idAgAABAgQIECBAgECXCQiQumxAdYcAAQIECBAgQKAjBQRIHTlsiiZAgAABAgQIECBAgED3CgiQunds9YwAAQIECBAgQKBzBARInTNWKiVAgAABAgQIECBAgEBPCAiQemKYdZIAAQIECBAgQCDnAgKknA+Q8ggQIECAAAECBAgQINBrAgKkXhtx/SVAgAABAgQIEMijgAApj6OiJgIECBAgQIAAAQIECPSwgACphwdf1wkQIECAAAECBHIjIEDKzVAohAABAgQIECBAgAABAgQiAQGSe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3HdXc0AAAgAElEQVQ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6J0A6ZQNF4di6PT+5mryKIYAAQIECBAgQIAAAQJNFyiE4qqfeOQ1IYSxEMJo4n30cfxnJPFx/LXk9dHHxeX3Ru+Tf6KSo8/jt+THTe+OBgkQIECAAAECBAh0qkCnByrJ+uOPo/fJP33R5wu/teG8YghTO3Wg1E2AAAECBAgQIECAAIEeERhe9dBHdhEg9cho6yYBAgQIECBAgEBuBXomQJr/rQ3nFkKYlduRUBgBAgQIECBAgAABAgQIhNGxsHC1wx95vQDJZCBAgAABAgQIECDQXoHeCZBO3uCeQqGwYXu5PZ0AAQIECBAgQIAAAQIEqgkMDRefWPPIR/evEiCV274uudVdtH2dLexMMwIECBAgQIAAAQINCvRMgDTv5A3/2FcI2zbo5XYCBAgQIECAAAECBAgQaKHAoqGxe9b998felzr7KD7fqFJ4JEBq4ZhomgABAgQIECBAoDcFeiZAeu6bG1ww0F/YpzeHWa8JECBAgAABAgQIECDQGQLPLBq9ZuPPzDlSgNQZ46VKAgQIECBAgACB7hXohQAp6mPfkydseNKMKeHD3TuUekaAAAECBAgQIECAAIHOF/jrM6MXbP2lOV8PISRXFcUf17MCKd7GrhhCSP6JkKLP47fkx50PqAcECBAgQIAAAQIEmiTQMwHS4/+z/uErT+s7tklumiFAgAABAgQIECBAgACBFgjc9MjQSXse9+SPygRIUYhU7U+8zV18BpIAqQXjo0kCBAgQIECAAIHeEeiZAOm+r66/z9qr9F3QO0OrpwQIECBAgAABAgQIEOg8gQtuef6ID575zB8FSJ03diomQIAAAQIECBDoLoGeCZB+c/iLNtxlk5n3dNfw6Q0BAgQIECBAgAABAgS6S+CQHz2z/9nXPz93+RlI8aqiWquP4u8nVx9ZgdRdU0NvCBAgQIAAAQIEJlmgZwKk6Byk+SdveH+hENaZZGOPI0CAAAECBAgQIECAAIEMAkMjxWfWPOLR/RLhkQApg5tLCBAgQIAAAQIECLRCoKcCpGdO3ODHUwcKb24FpDYJECBAgAABAgQIECBAoDGBJxeMXrXp5+Z8KrX6qFyINJI4Dyn5fSuQGhsCdxMgQIAAAQIECBBYIdCtAVLUwahvfYn3fY8dt95hq07v/6rxJ0CAAAECBAgQIECAAIH8Cdz48NDJe/3Pkz+qESAlw6Pk1nXRx+UCpHgru6jDxeW9jt8nv5Y/EBURIECAAAECBAgQaKNANwVIcWgU9ykdIBWu/o91t9t6/YGr2+jt0QQIECBAgAABAgQIECBQQeC4Sxe8/8u/mhedXRsHQVnPPkqGR9HHUUAUB0fpACkZHgmQzEYCBAgQIECAAAECFQS6PUB6wSqkeSdvcFdfobCBGUGAAAECBAgQIECAAAEC+REYGi4+seaRj741Ef7EoVDWECneyi4On5IhUnLlkQApP8OuEgIECBAgQIAAgRwLdGOAFHFH/Yr/jNvG7onjNzxx5tRwUI7HRGkECBAgQIAAAQIECBDoOYGHnhm9cJsvzflGmW3oKgVI8VZ2lc5ASgdI5bavi5zTgVLP2eswAQIECBAgQIAAgXICPRcg3faldV//ktUHfmE6ECBAgAABAgQIECBAgEB+BM7+06JPHnLOc9enAqT0KqRy5x8lr0megSRAys/wqoQAAQIECBAgQKADBXohQIq3sYtWIpX+zDt5gztsY9eBs1XJBAgQIECAAAECBAh0pcDy7ev+ObF9XXI7unq2sEsGSPHZR1GQFP+J/Gxh15WzSKcIECBAgAABAgSaLdBrAVLU3/7HvrHBF1edUTii2ZjaI0CAAAECBAgQIECAAIH6Be56fPjsnY6de1qF7euSW9TFYVJyJVI6bIpXHgmQ6h8KdxAgQIAAAQIECBBYIdDpAVLUkWQf4o+TZyDFK5BWrES66PC1N99jk6k3mAcECBAgQIAAAQIECBAg0H6Bz/5i/jtP+f38h+s4/yi9KikZIsXBUZYAyflH7R9+FRAgQIAAAQIECORUoFcCpBdsY/fUCev/aPqUvv1yOi7KIkCAAAECBAgQIECAQE8IPLlg9KpNPzfnM6nt65KrjqqtQEpflz4DKbl9XRwWJUMjAVJPzDKdJECAAAECBAgQmIhAzwZIN31+nb02XXPKhRNBcw8BAgQIECBAgAABAgQINEfg7D8t+uQh5zwX7RCRPr+oXHBU6TykcvemwyMBUnOGTCsECBAgQIAAAQI9ItBtAVI0bPH2dfHHfYmvRR/Hf/qfPnGD/5s2UNitR8ZaNwkQIECAAAECBAgQIJArgecWj970kk/POWx5eJQ8u6je8CgKlsqtPoq3sYv6HQdKSQMrkHI1IxRDgAABAgQIECCQJ4FuCJDioCh2LXcOUhwiJQOkvps+v+7em645cF6eBkQtBAgQIECAAAECBAgQ6BWB8258/uiPnPXMH8tsX5c806jSqqPk19MrkOIwKrkKKQ6RYl7hUa9MNP0kQIAAAQIECBCYkECvBEjJM5Dij/uj1UhPnbDBj6dPKbxxQnpuIkCAAAECBAgQIECAAIEJCTy1YPTaTT435+hEeBSHPsnVRFnDo/ie5Com5x9NaGTcRIAAAQIECBAgQGCZQK8FSMkgKVqN1P/bI9baYaeNp19qQhAgQIAAAQIECBAgQIDA5Amc+Lv5H/nCRfPvrLJ9XZZt7JIrleJVSOVWHzn/aPKG1pMIECBAgAABAgS6RKCXAqQ4PBq3AikKkR7++vpfXW1m34e7ZEx1gwABAgQIECBAgAABArkWuO/J4fN3+MrckyqER1m3r0tfF593FL+3AinXs0BxBAgQIECAAAECeRfoxgApMo/6lT4Lqew5SFGA9P9eMX2lsz+65h/7+wrr533A1EeAAAECBAgQIECAAIFOFhgaLj6x03/P/bcHnx0ZTJ19FAU+WbevS65OqnX+UcQVh0lJOmcgdfJEUjsBAgQIECBAgEDLBbo5QEoGSXGglA6RSucgRSHSzf+57v6bvHjg9JaLewABAgQIECBAgAABAgR6WOCXty455t/OePqKMmcfxUFQHCJVO/+o3OqjaiuQ4hBJgNTDc0/XCRAgQIAAAQIE6hPotQApfQZSFB6VAqTozyPf2OBrs2cUPlAfoasJECBAgAABAgQIECBAIIvAg0+P/Hzb/3r8+MSKoPi8ouQqoloBUrXVR1m3rysXKGXpgmsIECBAgAABAgQI9IxArwRI0YDGq4/KhUilACm65tlvbnDplP7Cq3pmBugoAQIECBAgQIAAAQIEJkFg4eDYvesd/dhBifAouWKoWQFSvFVd1F4cEsVb1aW3rLOF3SSMu0cQIECAAAECBAh0rkC3BEjRCCT7kjz/KP5ezW3sogDpvI+stfW+r5z+qxDClM4dVpUTIECAAAECBAgQIEAgVwLDx/5mwUeP/fW8+2oESMnVR8mVRsnt7OrZvi4OkZLv0x/nCkoxBAgQIECAAAECBPIi0E0BUrUQKQ6PkiFSvH1dchu70nZ213927be9Yp2pp+RlkNRBgAABAgQIECBAgACBTha4+Pbnv/Su7z1zWerco6zb16WDpGSAlFy5lHX7OiuPOnkyqZ0AAQIECBAgQGDSBHo1QKp6FlK0EunuL633ifVW7//MpI2EBxEgQIAAAQIECBAgQKALBW7869B39zrhyXPKnHtUKUCqdAbSRM4+Krd9nQCpC+eZLhEgQIAAAQIECDRfoFcCpEguuQopPg+p4iqkaCXSA/+93jFrrdr/keaza5EAAQIECBAgQIAAAQLdL3DP3KXn7fjVJ05NhUdxcJQOkNLBUbkt7CqtPkq2GZ+DFAELkLp/mukhAQIECBAgQIBAiwS6OUCKQ6N0eJQOkpIhUn+0+igKj5b/6Xvo2PX/+0Ur9723Rf6aJUCAAAECBAgQIECAQFcKPPj0yM+3/a/HT0iEOMkt5uKP04FQudVH6ZVH8TXJ7evi0Cj9Phkixc5WIHXljNMpAgQIECBAgACBZgv0UoCUDpKqrUIaFyQ9eOz6X1lz5b73NBtfewQIECBAgAABAgQIEOhGgTLhURzsJIOj9PlF1VYgVdu+rp7VR+UCpW4cAn0iQIAAAQIECBAg0LBAtwVIcUiUhIn7mFx5FH9cLkRKhkcrViPd+5V1P7fOrIGDGhbXAAECBAgQIECAAAECBLpYILFtXRzWJFcFVQqQkuFReuu65Cql9OqjcuFRuS3sYnGrj7p47ukaAQIECBAgQIBAcwW6MUBKh0jJACn+XvS1ZHgUfx5vZ1c2RPrL59c9+KVrDhzd3CHQGgECBAgQIECAAAECBLpD4Ma/Dn13rxOePGd5b9LbyVVbfZQOiaKgqFyolN62Ltmms4+6YxrpBQECBAgQIECAQE4EeiFASgZKWVchxSuPxp2HFJ2LdMW/v3j/7Tea9o0QwpScjKEyCBAgQIAAAQIECBAg0G6B4V/d9vyx7/7+M7+rEB4lVwpV27quXJCUPicpvt/qo3aPuucTIECAAAECBAh0tUAvBkhxoJRchZRegVR1JdIp715jqwN2mPnfM6YUtuzq2aFzBAgQIECAAAECBAgQqCGwcHDs3m9dvugbX/vNvPsmEB7FYVCl848qhUfxyqN0iBSVEG9Tl96uzvZ1ZjMBAgQIECBAgACBOgS6NUCKQ6KYItnPelYhpVcijfv83q+s/8V1ZvW9qw5vlxIgQIAAAQIECBAgQKBrBB58euTn2/7X4yemQpv01nVxyJPewi55nlGl7erSZx5lXX2UDJLSH3eNv44QIECAAAECBAgQaKVArwRIyUApeSZSHCYlz0OKP47PQaq2GqnvksNevM+rN576qSn9hXVbOVDaJkCAAAECBAgQIECAQF4EBoeLT156x5JT33vmM1dmDI+SIVJyC7uswVF0XbkgKhlWJYMiq4/yMlnUQYAAAQIECBAg0LEC3RwgJUOjeIDKhUfJFUnpIKlqeBRCKK1I2nrdKTPP/dhaR26wWv97OnYmKJwAAQIECBAgQIAAAQIZBO59cvhn7/j209996NmRweWXJ7eMSwY6yRVHtQKk9NlHEzn3yNZ1GcbPJQQIECBAgAABAgSyCvRygBQHTFkCpEpBUnJLu75T3r3a1vtvvdLHZs/s2z3rALiOAAECBAgQIECAAAECnSDw1ILRa8+5ftFZX/zl/LsrrDqKupE+kyi9bV1y9VE6JEqvRkpfmw6krD7qhImjRgIECBAgQIAAgY4V6PYAKQ6JkgOUXoUUXxOvPoq+X24lUnJLu0ofl4Km8z661u67vGzq+2fN6NuxY2eGwgkQIECAAAECBAgQIBBCeHbx6M2/vWvovI/+7zPXp4KjODAqd+ZRMkgqFwTFXyt3DlK51UeVgqlkDfHHyXFLb2VnTAkQIECAAAECBAgQyCjQiwFSHBhV286u0lZ26ZVIlT4vff2sD73ota/bZNq/rrFy/14Zx8NlBAgQIECAAAECBAgQyIXAE/NH/nDpXYO/OPTc526sEhyVC5GybF1XLiRKhknp0CkdIJVbfVQuLBIg5WI2KYIAAQIECBAgQKATBXohQIoDo+T4JMOjZKAUb2eXDJDiFUlxWFQuNEquSEpfV/jUPrM3fucOM9+84er9+0wdKKzTiRNFzQQIECBAgAABAgQIdL/A0HDxiQeeGrnsrOsXX/KdKxc8nOhx+nyhSquO0iuPKp19VGn7umrBURxM2bqu+6eiHhIgQIAAAQIECORAoFcDpGSoFIdGySApvZ1dHAolw6RyoVH6a8nrSx+f+cE1dtpho+l7rTurbxdhUg5+ApRAgAABAgQIECBAoMcFotDosXmj113zwODVh5773J/LhEbRl5IBUvrjONCptPIoHSKVW2mU/Fr6+nT7lWpJj6TVRz0+t3WfAAECBAgQIECgMYFeCZCSgVEslux7HCKVe19rO7v0iqNKn6fPVip8af/VNt9j86k7rDd7YJtZM/q2mjZQeFFjw+luAgQIECBAgAABAgQIVBcYGik+8/fFo3c9/NzobZffM3Tzsb+ed3+G0KhciJRehZR167pqZyIlv1dt27r42XHp6bBIeOQHgQABAgQIECBAgECDAr0UIFULkbKch1RpK7ssAVJ6JVIyTFoRWr13p5lr77nFzE1e+qL+jVafObD+ytPC2jOmFtaY0leY3d8fVh7oK0wLhTAQiqHXxq3Bae52AgQIECBAgAABAj0gUAjFUAwjI2PFodHRsGjpaHH+kqXFZxcOFZ98ZtHonIeeGX3k8rsXP/iTPy95KrGiKAmTDF3KbVkXh0jltq9Lbi8Xh0DVtq+rFSKVW3Vk67oemMa6SIAAAQIECBAgkB+BXgwi0n2udR7SC1YORVvRJf7E36+2fV16C7yyAVIIpWAoHWYlg6/0qqn0TOrF8czPT5NKCBAgQIAAAQIEJk3gq9ttds2kPWwCD/rszfftOoHbJuuWcqtzaoVHlbatq7V9XaUwKd6yrtx2demVTOnAKg6yku9jOyuPJmsWeQ4BAgQIECBAgEDXC/Ri4FCuz5VCm+SWdsmt7F5wtlEqVEqvSip3/URDpGSglP44nrC9OK5d/8OqgwQIECBAgAABAv8Q+Op2L/9jnj0+e/O9u+SwvqzBUTqgmWh4lGUFUvKa5JZ1yRVNye3q0h+nmQVIOZx4SiJAgAABAgQIEOhMgV4NGiqtQooDmUpb2pULkSptbVfu6+VWM8UhVdx2uWcng6Jqq5B6dTw786dP1QQIECBAgAABAhMW+Nr2L79uwjdPwo2fvunenSfhMRN9RLXzgsptXVcuwEkHPLXOP6oUJpULjbKER8mQK3YQHk10RriPAAECBAgQIECAQBmBXg0caq1CSgc25VYipcOg9DZ1tT4vFxwln1PPdnbJeitN9F4daz/4BAgQIECAAAECXSjwte1ffn2eu/Xpm+7dqc311QpTKoVI6dVGcVBT7tyjZPiTDoIqbV1Xbcu6dHvlVhulA64kc60+t3lIPJ4AAQIECBAgQIBAZwn0cqiQNUQqtyIouVoo69Z25VYflWunXHCU/lo8y6qtRkrOxF4e5876iVQtAQIECBAgQIBAJoFvbL/5DZkubNNFn7rpnh3b9OisgUq5M4/isKhcaJT+WnKVULnVR5WCokrXlguPks9M15bmFR7lYMIpgQABAgQIECBAoLsEej1YaCRESp9hVCtIqnQOUq2zkNIBVjQDKwVHtcaz1ve7a3brDQECBAgQIECAQNcKHLfD5jfmuXNH33jPDm2sr1aYkjU8KhckJVciVQqRKm1nV+mMoyxb1ll51MYJ5dEECBAgQIAAAQK9KSBQGB/GxLMgGdokA5tyW8xlCZLqXX1UbSu7dD3pQCndh96c2XpNgAABAgQIECDQ1QLHv3qLW/LcwaP+fPe2OauvXKhU7ryjODSqFR5V276u2rlG5UKnctvjpetIfp6krRWW5WwYlEOAAAECBAgQIECgcwQESMvGKu1QboVPua3sygU96ZVIzQiPqq1CqlZ7pZlo3DvnZ1SlBAgQIECAAAECZQROfPUWf8kzzBF/vnvrNtSXJUxp1tlHceiTZSu7SiuPKp2rVC48KhcgZelvG4bBIwkQIECAAAECBAh0h4Ag4R/jONEQKWoheZZRMlSqdMZRtbOPKq1yioOuSquj4p5UGlNj3R0/s3pBgAABAgQIECAQQjhpx1fckWeIw2+4a6s211cpXJmMAKnS6qR0YBSFT3EwFH8v/jz5Pv1xuc/bzO3xBAgQIECAAAECBLpPQKgwfkyznokU3RUHPcmPK4VH8dfTQVOl4KnaFnYCpO77OdQjAgQIECBAgACBOgW+9ZpX3F3nLZN6+aF/umuLSX3gCx82WQFSOiwq93mlryW30Ku1nV6yh1YetXlyeTwBAgQIECBAgEBvCAiQXjjO1UKkOCzKEiBVWkmUPjOp2nXJ75V7Zlx9uS33ys1g490bP9d6SYAAAQIECBDoeoFTd9ryvjx38pDr79ysjfVVC1iS3yv3cXolUKVt5sp9PbmdXdb7IqZyq4/ir6cZhUdtnFgeTYAAAQIECBAg0FsCAoXy411PiJQMdrKek1RtpVK6vXIrneJrygVI6e+V66Fx762fc70lQIAAAQIECHSdwLd32vLBPHfq4OvvfFkb6qsVrlTavi4Z1tQKkOJry52BlCU0St+ffnbMVq4vtfrXBnKPJECAAAECBAgQINC9AoKEymM7kRApDm9qbW+XZdVRpbbir5d7H/fGuHbvz6yeESBAgAABAgQIhBC+t/NWD+cZ4iPX3bFRDuvLcv5ROtCpFSg1KzSqtDKqWqCUQ2IlESBAgAABAgQIEOgeAUFD9bGs5FNuy7j06qN6w6T09ZXaqxQcpWs1tt3zc6onBAgQIECAAAECKYHTX/vKx/KMctC1t6+fs/qyrj4qFyDFX0uGReW+Vu37yevTz4ipsp7blDNa5RAgQIAAAQIECBDoTgEhQ+1xnWiIFLVcbfu5Sucb1QqOKp13JECqPZauIECAAAECBAgQ6BKBM3d55dw8d+XAP96+Ts7qyxIgVQt54vtrhUjl2kjeKzzK2cRQDgECBAgQIECAAIFKAgKkbHOjnhApDo7S75PBUDJcqrZyqVJbya+nPy73ebZeuooAAQIECBAgQIBAhwj8cNdXPZXnUj9wzW1r5bC+LCFStbAnHSJFXSwXKCW/Hn+cfF/t4ySbM49yOImURIAAAQIECBAg0DsCAqTsY13NqtaqoErhUfT0WiuO0tckP09/XO7z7D10JQECBAgQIECAAIEOEfjfXV/1bJ5Lfd81t62R0/oaDZGibqXPRar2tfh7MUets47KXZdTSmURIECAAAECBAgQ6G4BAVL949vsICmqoFzAVO3rye/FPag1lrW+X7+EOwgQIECAAAECBAi0SeDs3bb+e5senemx7736L6tlurB1F9VavdOsICnqQb1b1FWrrVbdrRPTMgECBAgQIECAAAEC4wSEChOfEFm2tYtaL7c6KR0YJa+rFCal28ry+cR7504CBAgQIECAAAECORb40eu2XpDj8sK//eEvq+a4vmrhUVR2uVVClUKi5PXpa9Jtlfs8ZhIc5XjCKI0AAQIECBAgQKA3BQRIjY171tVI6bCnWoCUvDbdfqWt8pK9MKaNjam7CRAgQIAAAQIEOkDg3NdtsyjPZb77D7eunNP6KgU11baWqxUM1fp+teCo1vdyyqgsAgQIECBAgAABAt0vIGxofIzrCZEqBUlxFbXOUip3nfCo8THUAgECBAgQIECAQIcJnLf7Ns/nueR3Xt3UAlQAACAASURBVHXrzBzXlyVESgc7WQKmSmGQLetyPBmURoAAAQIECBAgQKCSgACpeXOjlmW11UTpYCnL57XCpGo9q1Vr81S0RIAAAQIECBAgQKAFAj/ZfZslLWi2aU2+46pbZzStsewNTWQbuImESVFF9WyDV64HE6k1u4QrCRAgQIAAAQIECBBoWECQ0DDhCxqoZVru+418LVlArWc3v7daJECAAAECBAgQINAGgZ/uvu1QGx6b+ZH/etUt0zJfPPkX1gpvyn2/ka8le1jr2ZOv4YkECBAgQIAAAQIECJQVEDi0bmLUsq1367uo0lptxr3Jel3req9lAgQIECBAgAABAi0UOH+PbZe2sPmGmz7gylumNtxI8xvIGt5kXZWUrLBW27W+3/zeapEAAQIECBAgQIAAgYYEBA0N8WW6OYtxs66JC8rSXqbiXUSAAAECBAgQIEAgjwLn77HtcB7rims64MpbpuSwvnpCnCzXNuuaHFIpiQABAgQIECBAgAABQcPkzoEs3lmuSVc9kXsmt+eeRoAAAQIECBAgQKCJAj/bY9uRJjbX9Kb+5cpbBpreaPMbzBIApZ+a5Z4s1zS/N1okQIAAAQIECBAgQKCpAoKHpnJmaqwR80buzVSciwgQIECAAAECBAh0gsAFe2w3muc6337lzf15rq9GbY0EQI3c28FkSidAgAABAgQIECDQfQICifyMaaNj0ej9+ZFQCQECBAgQIECAAIEaAgKkhqdIo0FPo/c33AENECBAgAABAgQIECDQWgGhQ2t9J9K6MZmImnsIECBAgAABAgR6SuCCPbcby3OH337FzX15rq+B2gRHDeC5lQABAgQIECBAgEAnCQgrOme0jFXnjJVKCRAgQIAAAQIEWiwgQGoxcAiCopYTewABAgQIECBAgACBfAsIJfI9PtWqM3adO3YqJ0CAAAECBAgQaFBAgNQg4AtvFxg1nVSDBAgQIECAAAECBDpbQAjR2eOnegIECBAgQIAAAQI9KXDhntvlOvB42xU3+7dWT85MnSZAgAABAgQIECDQPQL+UdM9Y6knBAgQIECAAAECBHpGQIDUM0OtowQIECBAgAABAgQItElAgNQmeI8lQIAAAQIECBAgQGDiAgKkidu5kwABAgQIECBAgAABAlkEBEhZlFxDgAABAgQIECBAgECuBARIuRoOxRAgQIAAAQIECBAg0IUCAqQuHFRdIkCAAAECBAgQINDtAgKkbh9h/SNAgAABAgQIECBAoN0CAqR2j4DnEyBAgAABAgQIECBQt4AAqW4yNxAgQIAAAQIECBAgQKAuAQFSXVwuJkCAAAECBAgQIEAgDwICpDyMghoIECBAgAABAgQIEOhmAQFSN4+uvhEgQIAAAQIECBDoUgEBUpcOrG4RIECAAAECBAgQIJAbAQFSboZCIQQIECBAgAABAgQIZBUQIGWVch0BAgQIECBAgAABAgQmJiBAmpibuwgQIECAAAECBAgQaKOAAKmN+B5NgAABAgQIECBAgEBPCAiQemKYdZIAAQIECBAgQIBAdwkIkLprPPWGAAECBAgQIECAAIH8CQiQ8jcmKiJAgAABAgQIECBAoIaAAMkUIUCAAAECBAgQIECAQGsFBEit9dU6AQIECBAgQIAAAQItEBAgtQBVkwQIECBAgAABAgQIEEgICJBMBwIECBAgQIAAAQIEOk5AgNRxQ6ZgAgQIECBAgAABAgQ6TECA1GEDplwCBAgQIECAAAECBEIQIJkFBAgQIECAAAECBAgQaK2AAKm1vlonQIAAAQIECBAgQKAFAgKkFqBqkgABAgQIECBAgAABAgkBAZLpQI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McJCJA6bsgUTIAAAQIECBAgQIBAhwkIkDpswJRLgAABAgQIECBAgIAt7MwBAgQIECBAgAABAgQItFpAgNRqYe0TIECAAAECBAgQINB0ASuQmk6qQQIECBAgQIAAAQIECIwTECCZEAQIECBAgAABAgQIdJyAAKnjhkzBBAgQIECAAAECBAh0mIAAqcMGTLkECBAgQIAAAQIECNjCzhwgQIAAAQIECBAgQIBAqwUESK0W1j4BAgQIECBAgAABAk0XsAKp6aQaJECAAAECBAgQIECAwDgBAZIJQY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McJCJA6bsgUTIAAAQIECBAgQIBAhwkIkDpswJRLgAABAgQIECBAgIAt7MwBAgQIECBAgAABAgQItFpAgNRqYe0TIECAAAECBAgQINB0ASuQmk6qQQIECBAgQIAAAQIECIwTECCZEAQIECBAgAABAgQIdJyAAKnjhkzBBAgQIECAAAECBAh0mIAAqcMGTLkECBAgQIAAAQIECNjCzhwgQIAAAQIECBAgQIBAqwUESK0W1j4BAgQIECBAgAABAk0XsAKp6aQaJECAAAECBAgQIECAwDgBAZIJQY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McJCJA6bsgUTIAAAQIECBAgQIBAhwkIkDpswJRLgAABAgQIECBAgIAt7MwBAgQIECBAgAABAgQItFpAgNRqYe0TIECAAAECBAgQINB0ASuQmk6qQQIECBAgQIAAAQIECIwTECCZEAQIECBAgAABAgQIdJyAAKnjhkzBBAgQIECAAAECBAh0mIAAqcMGTLkECBAgQIAAAQIECNjCzhwgQIAAAQIECBAgQIBAqwUESK0W1j4BAgQIECBAgAABAk0XsAKp6aQaJECAAAECBAgQIECAwDgBAZIJQY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DMEJvXfFhfsud1YM4puVRtvv+Lmvla1rV0CBAgQIECAAAECPSBQ7IE+5r6Lk/qPvNxrKJAAAQIECBAgQIAAgawCbf23hAAp6zC5jgABAgQIECBAgEBXCAiU2jCMbf1HXxv665EECBAgQIAAAQIECNQnkMt/MwiQ6htEVxMgQIAAAQIECBDoUgHBUgsHNpf/GGxhfzVNgAABAgQIECBAgEA2gUb/rdDo/VWrvGCP7UazdaM9V739ypv72/NkTyVAgAABAgQIECDQkQKNBkGN3t+RaK0uuqX/qGt18donQIAAAQIECBAgQKBhgUb+TdDIvQ0VLkBqiM/NBAgQIECAAAECBDpJoJFwqJF7O8moJbW27R98LemNRgkQIECAAAECBAgQqEcgy78HslyTfuZE7qmn7vCzPbYdqeuGSb74X668ZWCSH+lxBAgQIECAAAECBDpdYCJhT5Z7slzT6XYtqb/l/7BrSdUaJUCAAAECBAgQIEBgogJZ/g3QrGviGrO0V1d/zt9j2+G6bpjkiw+48pYpk/xIjyNAgAABAgQIECDQaQL1BDtZrm3WNZ3m2LJ6m/4PuZZVqmECBAgQIECAAAECBBoRqPV3/xd8f/Yhp2xQmDJ9q7EwtkXo69u4UChsGIphnVAorBFCmBVCmBlCYUoIxVptN1K3ewkQIECAAAECBAgQ6EiBQjGEYvQ/fj0fimFBCMVnQiHMLY6NPRrGxh7qGyveM7Zk4R3zTz/60RrdqxQMVQuMaoVJtb7fkeLNLto/9Jotqj0CBAgQIECAAAEC+RKo9Xf+Fd+fddhp2xb6p+wRCn27hkJhxxDCuvnqimoIECBAgAABAgQIEOg6gWJxbigWbyiOjf6xOLzkygWnffLWVB/LhT2NfC3ZvCCpyoSq9Y/JrpuLOkSAAAECBAgQIECgRwRq/V2/9P1ZR5zxhlAovrVQ6Ns3hLBRj9joJgECBAgQIECAAAECeRUohkeKxdFfF4eHL1pwysd/v7zMdNDT6Ofp3guSysyHWv+ozOsUUhcBAgQIECBAgAABAuUFqv0dv/S9lT956sv7C9PfV+grvEtoZBoRIECAAAECBAgQIJBbgShMGhs5b+T5585Z/L1P35uoMxn4VAuTsq5UipsWJCWQBUi5/clQGAECBAgQIECAAIG6BaqGR9Fqo0IhHBwKhbfW3bIbCBAgQIAAAQIECBAg0E6B0bGLxoae/96Cbx922fIyKoVI8dezhkzpXgmRlosIkNo54T2bAAECBAgQIECAQPMEKv3dvrDaJ0/fp9hXOCoUCns273FaIkCAAAECBAgQIECAQBsExsauDINLTpr37UMvCSFUC4saCZKESCEEAVIb5rdHEiBAgAABAgQIEGiiQMW/06966Gmv6Zs67T9DKOzXxOdpigABAgQIECBAgAABAm0XKI6N/WZs4XPHLjz9U39eXkw6MKr0eXR5tdVJyb71dJAkQGr7NFcAAQIECBAgQIAAgQkJVPy7/Ivfe9zMoTVX/2ooFA6bUMtuIkCAAAECBAgQIECAQKcIjA6fOvanyz6/4Lrzl6RWJNUKlARJNcZYgNQpPwTqJECAAAECBAgQIPAPgYrb1c068vS3Fwp9x4UQNgJGgAABAgQIECBAgACBnhAohkfGBhd9dsFph/18eYhULjxqdEVSz61GEiD1xE+PThIgQIAAAQIECHSRQLXw6JRCoe/gLuqrrhAgQIAAAQIECBAgQCCzQHFk6ffnn/SxI8qESMnwqN6VScnn91SIJEDKPPVcSIAAAQIECBAgQKDtAmX//j7rsNO2K0yZ/t0QwvZtr1ABBAgQIECAAAECBAgQaKfA2Oito8/N/cTCsz5/a4UgKUuYFPWgUljUMyGSAKmdE9mzCRAgQIAAAQIECGQXKPd398JqR5z+zmJf3w9CCFOzN+VKAgQIECBAgAABAgQIdLXA0vD8wo/N+/bh5ydCpCj4SYdHE12N1BMhkgCpq39GdI4AAQIECBAgQKBLBMqGR7OOOuNThVA4tkv6qBsECBAgQIAAAQIECBBoqsDY0sEvLPjWx08sEyLVEyZFNZULjLo+RBIgNXU6aowAAQIECBAgQIBA0wXKhkezjzrjGyEUjmr60zRIgAABAgQIECBAgACBbhIYHvzWvJM//p9VQqQ4TKq2tV1PhkgCpG76QdAXAgQIECBAgACBbhMov/LoyNNPKRT6Du62zuoPAQIECBAgQIAAAQIEWiFQHB48Y/7JH4/+B7w4LBqrECjFQVGWre3iUrt2JZIAqRWzUZsECBAgQIAAAQIEGhdI/1299Pks4VHjslogQIAAAQIECBAgQKDnBJaHSP8eQqgUHkVfTwZIlUKk+JqkYVeGSAKknvsx0WECBAgQIECAAIEOECgbHtm2rgNGTokECBAgQIAAAQIECORXYOmSU+Z965DPJ0KkSmFSuW3t0sFROjTquhBJgJTfqawyAgQIECBAgACB3hQov23dUWd8qhAKx/YmiV4TIECAAAECBAgQIECgOQJjg4v+a8Gph31z+RZ2yQCpWpiUDI/SK5OShXVViCRAas6c0woBAgQIECBAgACBZgiUDY9WO+L0dxb7+n7UjAdogwABAgQIECBAgAABAr0uUFzw7Efmf//oCyqsRCoXJMUBUrVt7WLWrgmRBEi9/pOi/wQIECBAgAABAnkRKL/y6LDTti1MmX5tCGFqXgpVBwECBAgQIECAAAECBDpaoFgcHnns3r0X/fQbf0mtRKq2IqnnQiQBUkfPcsUTIECAAAECBAh0iUDZ8Cjq2+wjz/hzKBS265J+6gYBAgQIECBAgAABAgTyITA28pd5J37kn5avQoqCozg8qrWtXRwklXuf7FvHr0QSIOVjqqqCAAECBAgQIECgtwXSfy8vfT7ryNNPKRT6Du5tGr0nQIAAAQIECBAgQIBAawTGBp//4YJTP/GpRIgUhT7pICnLlnbJMCkuVoDUmmHTKgECBAgQIECAAIGeESi/dd2Rp7+9UOj7ac8o6CgBAgQIECBAgAABAgTaIDD69ycOWnjmZy9KBUcTCZHKBUYdHSJZgdSGCemRBAgQIECAAAECBBICL1h99OL3HjdjaK017gwhbESKAAECBAgQIECAAAECBFooMDb22OAvTt118K+3PJ84D6nclnblViLFAVH6fVywAKmFQ6dpAgQIECBAgAABAt0sUHbrutlHnnFiKBQO6+aO6xsBAgQIECBAgAABAgTyIlAcXHT6/FMPOyZ1HlIcItU6E6lrQyQrkPIyQ9VBgAABAgQIECDQawJlw6NVDz1tx76p06/rNQz9JUCAAAECBAgQIECAQDsFlv7tjv2ev+CEm2uESJVWIUUhUnK1UXrlUUeuRBIgtXNGejYBAgQIECBAgECvCpQ99yjCmH3UGReFUNivV2H0mwABAgQIECBAgAABAu0QKA4PXTb/5IPfvzxAGk0ESVH4U2s1UlRyMkTqivOQBEjtmImeSYAAAQIECBAg0OsCZVcfrXb49/YtDgz8stdx9J8AAQIECBAgQIAAAQLtEBib+9f3Lzj3y5eFEJIBUjo8ilchlVuNFAdJyfdxVzpuFZIAqR2z0DMJECBAgAABAgR6WaDS6qPC7CPP+F0oFPbsZRx9J0CAAAECBAgQIECAQNsEhoeunXfywe8oswopGSJVC5CS5yF1/CokAVLbZqIHEyBAgAABAgQI9KhA+bOPDv/eP/UNDFzSoya6TYAAAQIECBAgQIAAgVwIDD9233sW/+RrV6VWIaVXJMXb2sXb1sWhUtSHalvZddQqJAFSLqakIggQIECAAAECBHpEoGx4FEKIVh/9LBQKb+0RB90kQIAAAQIECBAgQIBALgWKQ4OXzj/l4x9JBEiVtrPr+q3sBEi5nKKKIkCAAAECBAgQ6FKBsgHSyoeevPnA1JXv7NI+6xYBAgQIECBAgAABAgQ6SmDw9iteP/jbs+9PbWVXLkhKr0SKVx91xSokAVJHTVvFEiBAgAABAgQIdLBAxdVHs4444yuFvsKnO7hvSidAgAABAgQIECBAgEDXCIwt/Pu3F3zvqK9XWYUUhUlxeFRpJVLkkTwTKenTEVvZCZC6ZkrrCAECBAgQIECAQM4Fkn/3Hvfx7KPOfDCEsFHO61ceAQIECBAgQIAAAQIEekNgbHTOvBM/vFuZAKnSdnbVViLFZsnQSIDUGzNJLwkQIECAAAECBAjUFKi4+mjVw7/3hr6BgUtqtuACAgQIlBHYZM1Vw7kHviFsuuasmj5PLVwSDvnJNeGyex6rea0L8ivwuk3WCd951+vCOrNmVi1y6ehYOOny28JXL70lv51pU2XXH/3P4eUvnl3z6XPnPx8+9uM/hD88MLfmtVkuiJ55xnv2CFuus1qWy1dcMzQyGs7+033h6J9fX9d9LiZAgACBxgSG/3bnBxZfcPxVdYZI6SApKqJjVyFZgdTYHHI3AQIECBAgQIAAgSwCVbav+/4phb7+j2VpxDUECBBICxyx16vCf7xxmzBtoL8mzsjYWPjO1XeFY37555rXuiC/AgKkxsemHQHSytOmhLM/sFfYfZN1Q6GOV+Oin9vzb34ofPy8qxvvuBYIECBAoC6BscXzf7TgO0d8PhUgxSuQ6j0PKRkkxXXkfhVSHf/JqsvWxQQIECBAgAABAgQI/EOg3PZ1pa/Zvs40IUCgEYFfH7Jv2PmlL87cxG1zng37nfabsGhoOPM9LsyXgACp8fGY7AApCo/Oev+eYc9N16srPBodK4bzb34wHCw8anzQtUCAAIGJCIyOPj7vmx/efXmAFAVG6fAoHSIlVx/F5yKlVx911DZ2AqSJTBz3ECBAgAABAgQIEMguUHn10Se+tW1h2kqWAmS3dCUBAgmBN71ig3Dyv+4a1lx5emaXxUPD4QsX3xjOuPaezPe4MF8CAqTGx2OyA6Rvv3O3cMB2Lwv9fdlfhovCowtvfSgcecF1At/Gh1wLBAgQmLDA0juufuvzl/7gjgmGSFFYlPwT1ZFedZTrVUjZ/8s1YWI3EiBAgAABAgQIEOhZgYrhUSQy65PfO6LQP3Bcz+roOAECDQmc8Padw/t3ennoq2c/rBDCb+9+NLzjjMsaerab2ycgQGrcfjIDpJMO2CW8c4dNwtT+vsyFR+HR7+99LHzonKuER5nVXEiAAIHWCIw+O+frC394zOlVtrHLupVdMjzqmBBJgNSaeaVVAgQIECBAgAABApFAtQCpMPuI038W+vregooAAQL1Cmyy5qrh3APfEDZdc1a9t4anFi4Jh/zkmnDZPY/Vfa8b2i8gQGp8DCYrQDpmn+3DIbtvmemMsrhXxWIIVz3weHjvDy8XHjU+1FogQIBAwwLFJYsvm3/aoYdUWIFU6zyk9Aqk9HZ2K379N1xoixoQILUIVrMECBAgQIAAAQIEUgFS/HfvFe9nH3nGI6FQWIcUAQIE6hU4fM9Xhk+/cdswfUp/vbeGsWIxnHX9vaWtsbx1noAAqfExm4wA6aO7viJ8Zu9tw6wZUzMXLDzKTOVCAgQITJpAcWz0qfknfvh1ZVYglTsTKTr3KP6TPA8pDpKiusuFSLndxk6ANGlTzYMIECBAgAABAgR6UCD59+1kgFSYddBxGxRmrfFQD5roMgECTRD4yYfeEN64xQYTbun+p+eHd595WXjg6QUTbsON7REQIDXu3uoA6YM7bx6+sO/2dYdHVz84Nxz846vD4/MXN95JLRAgQIBA0wQGr/rpnoM3XvJ4ahVScvVRuW3soiCp3Aokz4remwAAIABJREFUAVLTRkZDBAgQIECAAAECBDpboGKANPsTp+0bpk3/v87unuoJEGiHwBs2Xz+c+o5dw1qrzJjw44dGRsPXf3trOPHy2ybchhvbIyBAaty9lQFS9PN50gGvDevOWilzodHKo5sffbq0teS9T87LfJ8LCRAgQGByBEYeuv3gRT8/8YpEgBSFQ/EKpGrb2FUKkaLCk6uOrECanKH0FAIECBAgQIAAAQK5EagUHkUFFmYd/t0jCgNTvpGbahVCgEDHCJzw9p3D+3d6eegrNLapyG/vfjS844zLOqbfCl0mIEBqfCa0KkCaSHgU9ebOuX8PHzrnSuFR40OrBQIECLREYPTpR49b+L9fOHP59nTJ4KjcNnbJ1Ugdv41dY3/bbMlwaJQAAQIECBAgQIBAxwuk/549bvu6qHezjvj+twp9/R/r+J7qAAECkyqw8rQp4XeH/r+w+dqzG37uUwuXlFY8XHbPYw23pYHJExAgNW7digDp5S+eHc54zx5hy3VWq6tA4VFdXC4mQIBAWwTGFj533oLv/fuXy2xhlw6Qym1lF29jF61Git7KnYcU9yt3K5EESG2Zch5KgAABAgQIECDQ5QK1AqTCrCNP/0Wh0LdvlzvoHgECTRb40Gs3D1/ab4ew0rQpDbc8ViyGs66/Nxx5wXUNt6WByRMQIDVu3ewAKQqPTv+33cOW66we6lkYeN+T88JRF14XrnnwicY7pQUCBAgQaJlAcWjxVfNPOfSQCQZIWbexi8OllvVjIg0LkCai5h4CBAgQIECAAAEC1QVqBkizjzzj+lAobAeSAAEC9Qj85ENvCG/cYoN6bql67f1Pzw/vPvOy8MDTC5rWpoZaKyBAaty3mQFStCrw7A/sFXbfZN26wqNH/76oFN5aAdj4eGqBAAECLRcYHrpr3skHv6NKgJQ+B6nWNnbxSqP0iiMrkFo+mB5AgAABAgQIECBAoP0C5QKkcdvYzT7yzAdCIWzY/lJVQIBApwhE56uc+o5dw1qrzKhacrSy6MFnFoRNXjSr5gvaQyOj4eu/vTWcePltuWGIVnO8c/uXhai/G62+Spg5dSD09y37FRrVu2hoODz49IJw0e1/C2ddf1/p83a+TXa9AqTGR7tZAVIUHkU/k/tttdGKOZqlusfnLw6Hn39tT4RH73/NZmH/rV8Stlpn9bDq9Klh+pT+ElGxGMKS4ZHwxILnwx8feiKcetWddZ0BtevL1g7v3XGzsMNGa4Z1Zs0M0wcGVvy+GxweDQsGl4Y75j4XLr7jkfDTmx5s6e+J6HfAgTtvHnZ8yVrhJWusElaeNhAG+vpWTIXo99aS4dEwZ97icPOjT4eLbnt40sY+qu1ftt04RF4brr5ymFUag3/8To2LHB0rhsHhkTA4MhqeWLAk3PfUvPC7ux8Lv7z94ZbaZfl5qTSHonuTY33RX/4WzvrTfVmanNA10X+T9ttqw7DVuquHDVdbOUQ//zOm/GPexY1GNS0dHQ1PLRwM9z81L1x5/+PhV7c/EqKfe28dLDA6MnfeNz+yd8YAqdI2dsmVSKVfhcv/JGEESB08TZROgAABAgQIECBAIKtAMkBKn38UfV6YfdSZT4YQGj/EJGtFriNAoOMFvrDfDuGQ120ZpvT/44XJcp16etFgOOXKO8IRr39VmD1jas1+X/fXJ8O+p/665nVZL3jH9i8L//O2nUsvrlV6Wzo6Fk66/Lbw1UtvWXHJurNWCl9+86vDPltuUHpRLsvbvCVLSy8Of/k3N034Rc5Oq7fRACnaau1t22xcM1yMXgT92m9vCSddcXuWoah4za8P2Tfs/NIX12xjMlfDNStA+vY7dwsHbPeyusOjoy+8Pvz6zkdqmuThgl989E1h903XqVrKVffPDW/97iXjrvnknq8MB+2yRYh+rrNs6xf9Trj2oSfCf19yc7jx4acrPu/1L18vHPn6V5XCmmRIU63AZxcPhp/c9GA49tJbJvx7olz70e+Oj79uy9LWhXHInWXMovDssXmLws9ueSic8PvbmlpT/Pxou9Poz2Zrza6rtnT9Uch32T1zwslX3l51XCr1e6K/X6P/fkTj/G+v3jSsufKMTHMocn160ZLwoz/f3zTXaP7+xxu3CftsuWF40UrTM9VRziIKEW+f81zp9+mv7ng4yzRxTd4EimML551w0C4hhCgEis89Kvc+/n7yfRQKZd3GToCUt7FXDwECBAgQIECAAIEWCGQJkBaGEGq/stuC4jRJgEDnCUQvpl388X3Cq9Zbo2bxcSB06Sf2K73IWustCmGOvvC60ouZzXibyAuGh+y+ZTh8z1eFNVeeXncJ0YuGf3tuYSnsiMKket86rd5GA6R3v3rT8LW3vCasMr32OVq/ufOR8O4f/L5e0hXXZ101F41h9KLvoT+9ZsLPqufGZgRIX9xvh/Cx3V4Rpg0sW1GT5S0Kd//r1zeGc264P8vlubim3gApWhF07FteE7bfYM0Jvdj+1MIlpUC4nNFX37JjadVRtXC6Elo0x2565OnwiZ9eU9dKp3LtRX383Ju2K63qyRpilWsn/t114u9vC2ff0JyVM1Ft0Tl5O7907Qn5V/KLVnSdd2P9Yf1Efr9GIeF/779jKfzKEj6ma45c731yXjj6542dLxaFoB/ffasJ/XepkuPI2Fi48r7HSysQrUjKxa+47EUUi8PzTvjQDhkCpPRWdlFwFIdH5UKkqIZkaCRAyj4qriRAgAABAgQIECDQsQIZAqQfDIZQdCZpxw6xwglMrkD0f5JHLwquVGVVT1RRcmVP1hVL0YttF976UDjoR1c1pVP1vmB40gG7hHfusEmYWmNlVa3iohc4o/+bv94VM51Wb6MBUj1h5CPPLQofPPuKcPOjz9TiL/v9z+69bTh8r1fVHNtmh5i1im00QDpmn+1DFHrWEx7NX7I0fOnXN4UfXHdPrfJy9f16AqT37Lhp+Py+OzT8gnvaKpqzZ7xn9/D6l6/f0GqaCPbOuX8PHzrnygmHSP+6/cvCF/bdvrSyqllv0eqUH9/4QDjiZ9c21GQU2J7w9p3DBqut3FA7lW6Otrn7/b2PhQ+dc1XmVVP1/n49fM9Xhk/ulW31bK1OTnSryGi+Hf+2ncPbtn1pQwFhtfrue3JeOOrCxgKuWv33/WYLFIrzjv/gthkDpHSIFK9AEiA1e1i0R4AAAQIECBAgQKBDBWoFSH2zjzpzsEP7pmwCBNogcO4HX1/aQqfW26N/XxQOPOfK0lZD0f+JfuZ79sj0YmIztw+r5wXD9VdbORyw3cZNe5Eu2nbtlKvuKG2DlfWt0+ptNECKXI77553Cga/dPPTV+N/7G93GLkv4ENXzlznPhj1OvCjrkDV8XSMB0gd33rwUIMzKsD1kXGinhkdR/VnGMNrC7v9u+1vdLtUGMn7x//q/PhnO/sBeYfdN1p3QapT0M6LA/KoHHg/v/eHlmUOQuI1o7I/ZZ7uw2sxpDc/BdANROHPxHQ+HQ35yTd11RW1F4dFJB7y2qcFWuU5GdZ5/84Ph4POuzmRQz+/X0WIxfGL3rSa0wqxSMRMJDCeyNWUmjNRFE6ltIs9xT/ME5h1/YBQgJcOhalvZZTkHKV5tZAVS84ZJSwQIECBAgAABAgRyL5BeVVQ682h51dH76PCS6AwkAVLuh1KBBPIhUE8QlN5y7CcfekN44xYb1OxI9H/Af/23t4YTL7+t5rW1Lsj6guGV980Ju2+6bl2rOGo9O/p+vS/Wd1q9zQiQsm4tF3lOdBu7rHVGWzp95+q7wjG//HOW4W3KNRMNkCYaHkVn73z3mruaUvtkN5IlQLr98efC2qvObHjlUbJvUdBzxf1zwlMLltR9zlQtoygY/frvbg3frOP33UTGvlYd6e/XG87E90crZn724TeG12TYsrTemspdX49f1t+vP7/1r+FNr9igrmA2S18i02h1V9btMSeyujBLHeWuaSTMnOgz3deYwLzjD9yuxvlHyUApeQZSchu75HlIUUHR5+lt63K1jZ0tMxqbN+4mQIAAAQIECBAgkBaotfqoFCgJkEwcAgSyCmTdim7x0HD4wsU3hjOu/ccWWVm3votqic9OylpXpeuyvGA4ViyG4dGxpodHcU0PP7ewtCVftBKr1lun1Zs1mEluZ1jOIEswEN030W3ssm5fF515E626uOyex2oNVdO+P5EAaSIrPBYNDZdWxEXhbKe+ZZ0nrehf9Hsiequ1Um4iz75tzrNhv9N+k2m1TxTin/5vu4eNVl9lIo+q654ozD/1qjtL50BlffvKm3cMH9l1izClwW1Asz6vnv9e5OH3a3JlbrU+TuY4x3VE4/3Ny28vneHnLf8CywOkOBiqtfqo3AqkclvY5X4VkgAp/3NThQQIECBAgAABAp0lIEDqrPFSLYFcC9RzXk25beg2WXPVcO6BbwibrjmrZj+bdQ5NlhcMaxbT4AXR686X3v1oeNeZl9VsqdPqbVaAdMRerwr/8cZtaoZ4E93GLuvqt2YFlzUHOnFBvQHS1IH+8LW3via87EWr1vOYcPEdj4T3/PD3dd2Tt4vbGSC10mLh4HD49P/9KZz75/trPuaCj7wx7Lnpek3ZQq/mw0IIc+YtDh8/7+rwhwfm1ry8HaFHVNTc+c+Hj/34DzVrzMPv11pheowcnR/1/p1e3pLAstpANnML2ZoTxgUNCcw7/sDtEyuQygVJI2W2uItXH6VXIcUrjwRIDY2KmwkQIECAAAECBAh0nkCWACk6A2lJ53VNxQQITLbAv2y7cTjubTuH2TXOW4n+T/2zrr83HHnBdS8oMeuLYlHocuGtD5VW7jTy1sgLhkuGR8Kf/vZU+OlND4Zf3v5waXVAFJhEB9dH2xutsdL0zKVlDcQ6rd5mBUjbbfCi8IP37hk2XH3lmqb1bmOXddvFZm6dWLMTiQvqCZA+9fPrw6f33jZsuc5q9TyidO2CwaXhS7++KZyZWBVYdyNtvmGiAVL08/f7ex4LF93+cLjotr+VzrV58ys3Cu/ZcdOw40vWmvC5Z9Hvqeh8pF/85W+l31c3P/pMiObyu3bYJLx9240zn08U/c6MxuXon19fVfiju74ifH7f7cPMqQOZRqJSv6PfYTu/9MU1A9voIVEff3HbX8OBZ19Z85lZV6jGbr+9+9GSXRxOrTtrpbDbJmuHvTZbL7x+8/Uy/459fulI+OLFN4bv//HuqjU28vv12cWD4ff3zAkX3/lIw3Moy++wK4/YP2y93ho1zaP/Tt38yDPh9/fOCdE5RpFp/Bb9ft7ppS8Ob9vmpWGTNWeF/r7aazei1bin/uHO8KWLb6z5bBe0V2B5gFTvCqTkSqTk9nUCpPYOp6cTIECAAAECBAgQaItAufOPokLic5Di9wKktgyPhxLoPIFo26S3bbNxzf/zvVpY8tatXxJOePtrM72wmnWrn2qSE3nBMHpx8/bHnw2fu+iGcM2DT5RtPnqhMzokfs/N1sv0olzUSPTC3jvOqL4KqdPqbVaAFPlknV/1bmOXdXVTM+bbRH6qswZI0fZ60WqQbdZ/Uc2fwUp13PPEvPCBs68I9z45byKltv2eegOk6MyZqx+cGz79iz9V7PO337nbhM41ilaSROHyZ/7vT2W3nqt3m8EsocKvD9m3FPzUeot+h1370BPhqAuvq9jvfbfcMHz5za8OG2dYyZZla8esK1Tj86Tef9YVVbfsi37Hfvtdu4XdXrZOzfkejcW3rrg9fOWSm6vSTOT3a3Qu2m/ufLQ0h6KwsNzb4Xu+Mhz5+leFVadPrTU0pe/fNffvYZfjf1Hx2j03WzdE8/LFq86s2l60WujIn11b8b9TyZvrqfGGvz0V9j7l4kx9cVH7BFIBUrUVSHFolHwfh0fltrGLOpXbc5Bqx6DtGxNPJkCAAAECBAgQINBpAgKkThsx9RLIsUDWVRxRF2q9+JT1RdBm/J/Q9b5gGL24ef3fngxH/Ozami+yRy+YRiuqolAty//ZneVF2E6rt5kB0rtfvWn42lteE1aZPqXqT0K929id+8HXh3223LDmT1eWF/BrNjKBC7IGSBNo+gW3RIHK+Tc/GA4+7+pmNDfpbdQTIEU/y1c98Hh47w8vrxpURFtrnvW+vcIr6ljVldXx4N22DMfsu12YMaX2iqGrH5gb9v/OJRVNs/58ZO139KCsIVe1VaVxwVn/54BolcyHzrmy5u/XuL5T37FrWGuVGTXn2tk33BcO++kfq15X7+/XrOMcPbSes5+iIOqgc64qnfVX7i1LnVlDs2T7x+yzfThk9y1rrjx7etFgOOyn14RL7vrHaqaaA+CCSReYd/yB/5+9+wCTqkrzP/5KbGI3oclNzqElSRIkighGUIysCjo6Mo55dXeHUcdJrjMqujhOAMY/GEBEBiRIzkmSTZYgOTWhyU1o+D9vOYVN01X33Lr3VvzW88yzu9PnnnvO59yqYs+vzjmt89mizuospLxb2BEghX3kuCECCCCAAAIIIIAAAtEjYBIgFdAVSWxhFz2DRksQiFYB062JTEIf0xUhavHd3iPS5d2JIbOYTMTlrnzn0ZO+bfNW7Mw0uqeGSBOf6iUt0spbljc5+yLW2utmgGS6gkGhTcMe063xTp+7IK9NXiHDI7C9WzgDJLXTFYJDJi2X0cutz9uxfKjDXMBOgGR6Lo524YP+HeWhG+pZrnTxd3f17sO+sEe3tQz20nBqzKCbjVb56Kqwdm9/FbA60xV6ds4s0puZbouXsfeI9PlwasA+62qmpzo1DrodoIa/b81YI+/NzjB+cvTztVPdypblx6/5wRdMBXvZ/XzVrfUeGjnLcpz1nnbG2urZNGmnroz6aMEGGTLpW0ub3AVMfsBh8l1l66YU9kTg3wGSf+VR7hVI/rOP8oZJucvmPgMpb4ik7WUFkiejRqUIIIAAAggggAACCESXAAFSdI0HrUEgpgVMJp20g1YTY1rGzmom07ODAuGaTMT5rzUJv/K7z6AODeWNPq2lRNHgK2f0WqvgI9ba62aApD5v391OBnZoaHlwvOk2drpt06s9W0hS4YJB33+RPDg+3AGSQqzbd1QeGzVHtmaeiKnPJdMAye4Zav95c3PfFmRFCwV/ThTL7llZpgFIsABJw9UZz9wmDSulBB0vk5VCeSswDW6PnTknL3y52HdmUaCXfh5UTi7u22ZRVw3VSS0tJYoUlgqlkqRIwYKyO+uUPDhipq3n7v3+N8qANvUtn9N5W/bLXX8NvIJLK7Dz+Xr87Hl57etv5eNl31ve21/AdLWjnkf24pdLZNzq7fnWbdpOXcn08vilMmX9LuM26g849HnXZ0XPT9KVsdrXnUdP+bbI/P5Qlmw5dNx3nhev6BbIFSAFOwfJHyblLpN7FVJ+5yBpxwmQonv4aR0CCCCAAAIIIIAAAq4I5Bcg+f+7K+cfsQLJFWsqQSCuBe5pUVve7tteUopZn+9gcs6PYpn+mt7uRHDegTCdiNPrQj0Dx3QCVu+hE3Pdhk4K+Iv2WGuv2wGSbqllsmWV6TZ2JhO6+ox98u0WeWbswoi8jyMRIOnWXCOXbJKXv1oakT6HelPTAOnM+Yvy+uQV8vdFG41u5eX7bvjDXaRv81qW7QgWIJluD2cS8uTXEJPVQ6FsmWbZaYMCkQqQ9Lywmz/42mj1kb8bpgG4rlx7afwSGbNyW74CpuOtF+t7eWvmcd+PEz5fuc1oa0ADdorEgEDWnwfeEOIWdv6zkPwrj3KvQNKea3hEgBQDzwBNRAABBBBAAAEEEEDAqYBVgOTbvk5ECqS8OOKM05txPQIIxK+AadhjOqmvUnZW7YQa7Oh97EwMW60OCjbCehbSI+0aWK6csTpbItba63aApMamq92sxst0Symnq9ycvvPdCpA0CLssly2fQX979Vl8Ydxi+XrdTqddCNv1pgGSyUrI3I22876zOuMtL4ZpALL98Am5b/iMfFfn/PctLeTZbulSpKD+0y3wyyqgDnTlw21+PH/MahWlyTZxbj8Mpn5ur0Cy+nzJr5+m42QVIJl+duVtg4ZJR05ny8pdmTJ3yz75eu0u0VVKvOJT4N8BUrDVR/mdh+RffaR/y736yB8iKRYBUnw+MvQKAQQQQAABBBBAAIFrBHIHSLlXHmlBX3BEgMRTgwACVgJ2JrLsbANmZ9VOqFvLad9MJ4ZDPU/C7/fEjY3k9T6tpXiRQkFJ9aydV/+1LOD5M7HWXi8CJNMzsqy2sTMdE6uzXazeI07/7kaApBPH49dsl9JJRaRnozTjs3yW7Tgk9/x9uq1VFk776+R60wDJ6jyhvG3o1ThN3u/fUVJLJlk2z26IYhqABAu9TOtYsHW/72wmuy/T97HTM+lM21UluYTc27K23Na0hjSpUkaKFQ7+uar1uhkgaRj78bLN8vy4xaZN9pUz3QrRKkDSukxWT1o1TvuRdfbclS3pNBTTc514xYdAngApb5CU3zlI+Z2BlHcVkuL4Vx/lXoWUd0VSxBDz/kIyYg3hxggggAACCCCAAAIIxIFAoADJv33dlW3sWIEUB6NNFxDwSMB0Mj+UreZMt/vRroU6yW8ayFgFO1a8phPQVoeTx1p7TSeerfqd27dlWnkZOaCrVC9bMii71Yo3k63DnAaHVs+Fyd+dBkgaHs3avEcGjZ4navfRAzf5zqExeem4DJu3Tn4zZaVJ8aBlTJ9d0xvlFwiYBkh2gw7T51jbPmr59/LLsYtMuyGm4U+wAMm03yYhSn4NN+1/sFVSxiD5FNTntnO9KtK2ZgVpVrWsVCxVXAoWsDdNbNJ302fUzudV7u6Y1m8SID3Str68cdsNkmywdaypvX5PH88+L2v2HJZJa3fK2JXbYiY8Nu1jIpWzCJB0hVHuECnQGUi5t6/zrzwiQEqkB4m+IoAAAggggAACCCS0AAFSQg8/nUfAHQHT7cRC2QbM9Lwb7YkGPK9NXiHDF2+y1TE3J/SC3dh0AtYqsIi19pr22+6ErOm2iYG2mTJdOacHyA8es1Bmbtpj67lys7CTAEknhOdt3ScD/jn7ykSwBrOPtW9oPAF/4MQZeWbsIscGps+uqZ2TAMkkTMjdDjvP8Qdz1spvp60y7YYrAdI3v+gjbWpWML6nVwXtbg2YXzsaVEyRW5tUl3Y1K4j+75VKF5ekwgUdN9lkzE2fUbufV/7Gm9ZvEiBpnSMGdJG70msZryi0i3gi+7zM/X6f76ywhdsO2L2c8hEWyBUghbqNnX87u9zBUe7t61iBFOEx5vYIIIAAAggggAACCHgtQIDktTD1IxDnAve0qC1v920vKS7+AtoJ2fSNu+W+4TNtVWE6oefGxKhpEBBsBUOstdfOxPvQ2Rny+29WG42f6RlZgbaxM71+yQ8HpfewKUZt8qqQ6XOT9/75hUdaRsOzj/+jmzSuXMaoyYHqMbo4VyHTZ9e03mgNkOw8x9pXN1YghfqMmFqbltPA4cUvl8i41dtNLxHdrrR/qzpye7Macn3VcpJSrKgngYibAZJpwJMXwfQ9YFq/BmwapjepXNYTM3/79YcNGiD9btoqWbEz03hsKRhZAQKkyPpzdwQQQAABBBBAAAEE4kGAACkeRpE+IBBBgXf6tZdH2jWQAtfZ20rIqyaHEvKYTuiFUnfefppO8hIgWT8hpmdkBdrGzmQF07mLOfLW9DXy7uwM6wZ5WML0ucndBA19FmzbLz//bIHsO376mtY91y1dXrm5ufHKDrV4b/Za+eN0s4AvPw7T95opJQHST1KhPCOmznbKmQYfWqeGHy/1uF56NqrmO5vL61c8Bkh+x2H3dZSWaamehkh6Lw0IP5y/3ve5yCv6BbL+PLCNiOhWdXZWIOV3DhIrkKJ/uGkhAggggAACCCCAAAKeCBAgecJKpQgkhoCuYvh0YA+pl5ocNR2+oOe1zF8vb0xeYdwm00ltAqTApMECL69WIGlrTM/IyruNnemzu/vYKRk4em7Ef3FvNxzQ8GjV7kzf1nubD2YFHDjTc3P8Few8elIe/2ReyB6m7zXTNy8B0k9Sdp8RU2O75UwDpF/1ailPdGwUluDI34d4DZC0fxqoD7m1ldzfuo7nphomD5u3Xt6c6vxcNLvPF+XtCRAg2fOiNAIIIIAAAggggAACCFwrQIDEU4EAAiELPK8rGHo2l6KFnJ9NEXIj8rkwY+8R6fPhVOODv00ntU0nRoP1xXSS140VSNHSXi8DJNMzsvJuY/fgDfXkj3e2lVJJhYM+eoHOT3LzeTWpy/S58de1fv8xGTR6btDwSMv2bV5L/tS3vZQpXtSkGaLB1Dcbd8sDI+xtE+mv3PS9ZtQYESFA+knK7jNiamy3nMnnzof3d5J7W9aWQgUK2K3eUfl4DpD8MLqqa3DnJtKrcXUpXyLJsxVJeqbhkEnLZfTyLY7GhIu9FQgQIOkKo4v/Xpmkq5Py/ocVSN4OC7UjgAACCCCAAAIIIBBTAiYBkv5/99elvDjiTEz1jMYigIDnAlMG95b2tSp6fh+7Nzh97oK8NnmFDF+8yehS00ltrffVfy0LecLMrSAl1trrVr8DDabJc5h3G7sP+neUh26oF3Ry9cz5i/L65BW+w+Mj/bITDpiGR/4+6WS+PlOm21Cqy2+mrJS/Ltxgm8X02TWtmADpJ6lFL95lfKaVqW8o5awCJH3vPdC6rhQsEP5tT00CYdNn1Kqfgey8rj/3ffWMQg2J29euJMlJRVwPk6LhfLhQntFEuubfAVLu7ev8/7udAEm3r9Pr8m5jp5T63/lfuf/3iDKH/9Mlot3l5ggggAACCCCAAAIIeCpAgOQpL5UjEL8Cpis/IiUwfeNuuW+42SoJ0wm98zmX5IM5a+W301aF1K1ejdPk/f4dJbVkUtDrdXugd2ZlyP/OyP+MiVhrr9cBkulKOP/ksW71NOOZ26RhpZSg47Al87g8OGKmbM08EdJ4u3mRaYB06ORZefaLRTJtw268vsXdAAAgAElEQVTj27eukSp6HlSNsqWMr9l2+IQ8NHKW5QqnvBWaPrumDSFA+knKdDvCYKsbTd1DLWd3xVug+2ggfPRMtnx/6Lis2nVYqqWUkP6t6lg2y6Tvps9oLARIuUFappWXh9vUkw61K0n1siWlWOFCll5WBXQV0svjl8i41dutivL3CAkQIEUIntsigAACCCCAAAIIIBBHAgRIcTSYdAWBcAq806+9PNKugfGqhXC2Te+lE+l6/svMTXssb206YagVjV/zg29rsFBeT9zYSF7v01qKFwk+cWc1MRlr7fU6QNIAZMTDXSStTMmgw+Lfxq5hpTKW29fpVm2ffLtFnhm7MJShdv0a0wAp1HO6/vuWFvJst3QpUtBsS7FLly/Ll6u3y88+nW+rr3aeXZOKCZB+Uhr+cBffahOrl8kqHKs6Qv37mEE9pGejNOPL9X2on4caWG7Yf1S+3Zkpuuol77le7/e/UQa0qW9ZbyIHSHlx9HP59mY1pGX1VKlVrpSkFCtqe4WSfg6MWLxJXv5qqaU9BSIjkCdAyr0SSbetC7QKKe8WdqxAiszwcVcEEEAAAQQQQAABBKJCgAApKoaBRiAQWwJ1U0vLpwN7SL3U5KhtuE5sfbx0s7zw5RLLNtqZ1LZ7vlLum799dzsZ2KGhZehmFQLEWnu9DpDUWFfQ9G1eO+gEqH8buxplS1qGn9H2y3qvAyRdlTXxqV7SIq285fvFX+BE9nl5Y8pK3wRyNL1MV+KYnIeTu19ePsemAUiwz4Y3b79BnurU2PJcoe/2HpEu704M+5DZWbWqqz1nbNwj/1y62ehHAKZ+BEiBh71KcgnfuVR3pteUJlXKGofJkQwkw/4Qx+ANLQKkQCESAVIMjjVNRgABBBBAAAEEEEDAKwECJK9kqReBOBYwXUkTaQLTLcjsBDJOgoVvftFH2tSsYMmyYf8xufHPEwKWi7X2ejnx7kca1KGhvNGntZQoWjior27tViW5uKRXLRe0nJOg0HKAQyjgdYCkTXqkbX1547YbJLlYEeMWrtt3VB4bNScqtvnzNzpRAyTdnuyPd7a1fA/YWZ1p/CAYFPzPm5vLC93TpWihgkFL6xaew+atlzenrjSo9cciiRgg6ZZ09SokiwY/DSqmSEqxIlKtTEkpUaSQlC+Z5AsSj505J099Nl/mb91vbKkFH2vfUF7r3cros8BuEGurIRR2LECA5JiQChBAAAEEEEAAAQQQSHgBAqSEfwQAQMC+gOk2RHZWAZm2wjQo0PrOnL8or09eIX9ftDFo9XYCGd1S6ZuNu+WBEWbnK/lvrIeZv923vW+Sz+pltU1erLU3HAGSrqCZ/PStlsHQ0TPnfL+s1/KBXhcvXZKPFmyQIZO+tRqqsP09HAGSduazgT3klkZpxltZ5Vy6LJ+t2Bo1W/1pHxI1QNJAYeSArr7zbYK9dMxGLrG37Zj//aVBxYWcS6Krz46dOS+Zp87KwRNnZW/Wafn+UJboCqlAYYVpyLPpQJbc/MHXvq3rTF+fPtZdbm1S3bJ4vKxA+lWvlvJM12aWq4Q0jHtr+hp5d3aGpU3eAroisVPdypbXESBZEkW0AAFSRPm5OQIIIIAAAggggAACcSFAgBQXw0gnEAifgJ1tiPTXzy98uVgmfLfDtQbqROaMZ26ThpVSjOqcvnG33Dc8eNhjJ5DRm9rdukvb/Mlj3UWDFKuXf5u1oXPWBiwaa+0NR4CkWG6dyxWpFRrBno1wBUimY5W7rfo+f2n8Et/5YNHwStQASe1Nw30NfJ7+fIHxyhQ7wX2gANw05LG7xZ7pGWjqEy8BUq/GafJ+/46SWjLJ8i23bMchuefv020FclqpV+8jywZTwFUBAiRXOakMAQQQQAABBBBAAIGEFCBASshhp9MIhC5gZ5JeDzvvPWxK6DcLcKWdNpiEAXYDGW3WvuOn5dkvFhudz/F6n9a+s0mstm7SencfOyUDR8+VFTszA7rFWntNQwk992To7Az5/TerQ3pm7ISbwW7g1XMbUqf+fVG4AiS9nZ7VpVtYFSyQ+58IwVu/evdhueOjabYnqZ2YBLrWq4lvL59j09U5VuejPd8tXV7p2dzys0ZXUi7dcVCeH7dYNh/MCjoMGoCPe6KntDXYfvP0uQvy2uQVMjyfc7G+/FlP6Va/quWQZ57KlhfGLZav1+20LKttG/VoN+lct4rRqrnZ3++Vfn+bHrRe089XXSGlwemYldss25m7gFv1TxncW9rXqmh5b10xNnLJZnllwlLLsv4CutJMVyPWKlfK8hpdgahhJK/oFCBAis5xoVUIIIAAAggggAACCMSSAAFSLI0WbUUgwgKm24RpM3XSatj89fLG5BWut9pOUGCyjZ7phF7ejuhE5x+nr5YR+UyWaln1+sOdbaV/qzqWWw1peZ3UHb9muzz+yTxXJjijpb1eTrzn7aPppGogYKchlusP+78rDGeAVDe1tHz8H92kceUyxt3R9/vfFm6UX01abnyNVwUTOUDSsft0YA+pl5psyaufN+v2H/V9Rs/avDff8nq+ztB7O0jX+lWNAsVgQaJpSKYN0XPgnh23KGiQflvTGvKfPZtL08pljcIjrddkuzXT74NIB0imYaH2Wz/Xxq7cJv/1r2WWIa+u6Hrzthukbc2Klq4mK2YtH0QKeCpAgOQpL5UjgAACCCCAAAIIIJAQAgRICTHMdBIBdwTsbGNk9Ut5py0y3apJ77Ml87g8OGKmbM08ke9tTScM87tYz8tZv/+Yb5u+qet3+X7Nr2eR9G1eW+66vqbvgPPrDBdymP7yPtbaG84Ayc6kan7jabICzOmzG8r14QyQtH3P6UqWm5tLUuGCxs01fX6NKwyxYCIHSEr229vbyM86NpLCBQsYCeo5ObrqbvzqH3xBkq6uDOUzTMOEt2askfcCnLdjem6Pv9G6VeiMjXtk4tqdMjHjx21QezZKkw61K4pu4VY3Ndko1MqNEE8Bkt2gVwPDw6ezZc7mvaIrsRZsPeAba33pZ3Sr6qnSvUFVaVm9vBQrXMjo2YnWz0ujxidIIQKkBBlouokAAggggAACCCCAgIcCBEge4lI1AvEmYCe0MTl7yImPnaDA6iBxJ4GMkz7kvlZXSulWSCZbAcVae8MZINk5DyW/sdMQ8MGRs9waVtfqCXeApA03DWJyd3L+1v3y0MhZlqscXIPJpyLTdpuECbmr9/I5Nl2dYxLMa7AwckBXaVqlrJfM19RtddaOBurv9OsgZYoXDWu7ct9MA/52b38V9P6mn6+RXoGknQgl6HULP+fSZRm5ZJO8/JX51nhu3Zt6zAUIkMytKIkAAggggAACCCCAAAL5CxAg8WQggICRgOnkqVYWjm1t7GzVpG0Kdq6N6YShEVSIhXQV06DRcy3PI9HqY629ps+OW9vHDX+4i/RtXsv2SJw5f1Fen7xC/r5oo+1rvb4gEgGSGv6pb3tbE/4a1g6bt17enLrSa5KA9Sd6gKQweobVa71bSXKxImEZhwMnzsgzYxdZngnndItJp53RFTePj57n+z4I9DL9fI2GAEn7MGJAF7krvZbxSlenhv7rNx3IkkdHzTH6znLrntRjX4AAyb4ZVyCAAAIIIIAAAggggMDVAgRIPBEIIGAk8Fqf1jL4piZG2yJZbRlndEODQu/0ay+PtGsgBQz2iMs6e15eHr9Exq3efk3NphOG+ovrnMuXjc4zMmj+lSLHz56XN6as9P2a2+QVa+0Nd4BkZ6vF3N7hem5NxjhvmUgESNqGD+/v5AssTd5j/jbvzTrtW0mnq5Ei8SJA+lF9yK2tZHDnJlK0kPk2hKGMl53Q8MmOjeXXvVtJ8SJmW6SZtkc/mzNPnZVKpYsHveRk9gV59V/L5NNvtwQsZ/r5Gi0BUoOKKfKPhzpLExtnQZm6Bipn9zvL6f24PnQBAqTQ7bgSAQQQQAABBBBAAAEEfhQgQOJJQAABS4GSRQvL5KdvlfSq5SzL6jkL49dsl8c/mWdZ1mmBe1rUlrf7tpcUg1/Z6xZxHy/dLC98ueSa29qZMBy/5gff6hY1ceOlE3F/+Ga1/HXhBuPqYq294Q6Q7DyvfnR9bj/5dos8M3ah8TiEs2CkAiTdElAnp2uULWXcXbWcs2Wv9PvbdONr3CxIgPSTpgaA97asLYUKmJ2HZHccNDz6aMEG38o909dffG2qY/v8okD1a3g0ed1O+f7Qcfll12ZBA379HhixOPi2a3Y+X18av8S39aidlxf1hzNE0rOp3pmVIUPnrLXTbcpGSIAAKULw3BYBBBBAAAEEEEAAgTgSIECKo8GkKwh4JWBnRUewlT5etM/OlkiBVpjYndBLKVZUXunZ3NbWXvn1/diZc/LW9DW2wiOtJ9baG+4ASY3srE7T8uF+bu2+FyIVIGk7//uWFvJst3RbK+90G8u3ZqyR92Zn2O2q4/IESFcT/qpXS3myU2PXQm9/7boC568LNshvp62yNWYa8I56tJt0rlvF8bZruu3l5yu2yrNfLBLTM5a+23tEurw7MWCb7X6+RkOApJ2pklxCht7bQbrWr+paOJcXKfNUtvxx+mpfCMcrNgQIkGJjnGglAggggAACCCCAAALRLECAFM2jQ9sQiBIBO2fKZOw9In0+nCo6uRiO1/Pd0n1hjsk2TfpreQ1s3s0zqR3KhGHvJtXlN7ffILXLlbY9CaorNL4/lCX/M3G5zNq81zZTrLU3EgFSr8Zp8n7/jpJaMsnIN9zPrVGjchWKZICkE/4Tn+olLdLK22r2zqMnfSsRV+zMtHWd08IESNcKdm9QVYb0biXpVcrZ/rzKW5t+fm0/ckJ+PelbmbJ+V0jDpc/UB/07ym3Nqoe8OurQybO+kNIfZmidM565TRpWSgnaJquwOJTPVzsIXtf/XNdm8nTnpsaffSZtv3jpkizcdkB+N21V2N/PJu2jTGABAiSeDgQQQAABBBBAAAEEEHAqQIDkVJDrEYhzAd3CasTDXSStTEnLnuokk25nNGTSt5Zl3SrQMq28jBzQVaqXtW6f3lMPT+89bMpVtw91Qk9/8a0H1fduWt341/1HTmf7tjzSbetCDdlirb2RCJB0gE1Xp5lsa+XW8xpqPZEMkLTNj7StL2/cdoMkG2wX6e+jBg0TMn6QgaPmhtrtkK4jQArMpqtJ9T/1K6TYXqWi47kn65QvsHnPpe3LBrSpL892a2YriNct1Kat3+07N27f8dNXdVZDqYduqBc0JLPaZjXUz1fTh9Xr+rUd+t30ZKdGcvf1taRaSsmQQ8OzFy7Ksh2HZPiiTfL1up2mXaRcFAkQIEXRYNAUBBBAAAEEEEAAAQRiVIAAKUYHjmYjgIB7Ak4n9HSy7vEbG/q2DqpVrpQvTCpY4MePV131pEHR2n1HZdLanTJ25baQgyN/j2Otve6NlL2aTIMEXckweMxCmblpj70bUBqBGBXQM3P0DLmOdSr5wnfdlrNY4UJXBQ362XX2Qo7szToty3cclNHLt8iq3Yc96fFtTWvIfa3rSNPKZaVCqWJXtUV/mKBnxW3LPCET1+6Qj5d+7/gz1JNORGml+iMLPXOqebVyUrt8aSlRpJAkFS50VYCooVr2xYty7uIl2X/8tGw6mCUzNu7xfWeF+kOHKOVIuGYRICXckNNhBBBAAAEEEEAAAQRcFyBAcp2UChFAINYEnAYy4e5vrLU33D56vx4Nq8mw+zr6JqOtXvmtSrO6hr8jgAACCCAQ7QIESNE+QrQPAQQQQAABBBBAAIHoFyBAiv4xooUIIOCxQKwFMrHWXo+HL9/q3+nXXh5p10AKXJf7a+7aoudzLsnQ2Rny+29WR6KZ3BMBBBBAAAHPBAiQPKOlYgQQQAABBBBAAAEEEkaAAClhhpqOIoBAIIFYC2Rirb3hfvL0zKUP7+8kVVNKWN5697FTMnD0XA6Gt5SiAAIIIIBArAkQIMXaiNFeBBBAAAEEEEAAAQSiT4AAKfrGhBYhgECYBWItkIm19oZzOPX8qVGPdpPOdasYHRw/feNuuW/4zHA2kXshgAACCCAQFgECpLAwcxMEEEAAAQQQQAABBOJagAAproeXziGAgIlArAUysdZekzFwo4yGR7p1Xd/mta86ID5Q3afPXZDXJq+Q4Ys3uXF76kAAAQQQQCCqBAiQomo4aAwCCCCAAAIIIIAAAjEpQIAUk8NGoxFAwE2BWAtkYq29bo1V7ybVpV2tipKx94is3XdUNh/M8lWtW9b1bJQmd11fU6oklzBaeaTXaT19Ppwqp85dcKuJ1IMAAggggEDUCBAgRc1Q0BAEEEAAAQQQQAABBGJWgAApZoeOhiOAgFsCsRbIxFp73RqnJ25sJK/3aS3FixRyXOWFnEsybP56eWPyCsd1UQECCCCAAALRKECAFI2jQpsQQAABBBBAAAEEEIgtAQKk2BovWosAAh4IxFogE2vtdWvITPttcr8N+4/JI/9vtmzNPGFSnDIIIIAAAgjEnAABUswNGQ1GAAEEEEAAAQQQQCDqBAiQom5IaBACCIRbwDSY0K3OXhq/RMas3BbuJl51v1hrr1tYulXdRw/cJJWTizuqMvtCjrw1Y428NzvDUT1cjAACCCCAQDQLECBF8+jQNgQQQAABBBBAAAEEYkOAACk2xolWIoCAhwKxFsjEWnvdGrq6qaVlzKCbpXb50iFXmXPpsnyxapv8/PMFIdfBhQgggAACCMSCAAFSLIwSbUQAAQQQQAABBBBAILoFCJCie3xoHQIIhEEg1gKZWGuvm0O49OW7pUHFlJCqvHxZZN7WfTLgn7NFV5PxQgABBBBAIJ4FCJDieXTpGwIIIIAAAggggAAC4REgQAqPM3dBAIEoFoi1QCbW2uvm0E94spd0rlfZdpUXL12Sr9fukmfGLiQ8sq3HBQgggAACsShAgBSLo0abEUAAAQQQQAABBBCILgECpOgaD1qDAAIREIi1QCbW2uvmkA5/uIv0bV7LuErdsu77Q1nyl/kbZNTy742voyACCCCAAAKxLkCAFOsjSPsRQAABBBBAAAEEEIi8AAFS5MeAFiCAAAIIGAo82q6BPNSmnlQvU1JKFi0sxQoXkutyfZOdu5gjZy/kyN6s07J8x0EZvXyLrNp92LB2iiGAAAIIIBA/AgRI8TOW9AQBBBBAAAEEEEAAgUgJECBFSp77IoAAAggggAACCCCAAAIeCRAgeQRLtQgggAACCCCAAAIIJJAAAVICDTZdRQABBBBAAAEEEEAAgcQQIEBKjHGmlwgggAACCCCAAAIIeClAgOSlLnUjgAACCCCAAAIIIIAAAhEQIECKADq3RAABBBBAAAEEEEAgzgQIkOJsQOkOAggggAACCCCAAAIIIECAxDOAAAIIIIAAAggggAACTgUIkJwKcj0CCCCAAAIIIIAAAgggEGUCBEhRNiA0BwEEEEAAAQQQQACBGBQgQIrBQaPJCCCAAAIIIIAAAggggEAwAQIkng8EEEAAAQQQQAABBBBwKkCA5FSQ6xFAAAEEEEAAAQQQQACBKBMgQIqyAaE5CCCAAAIIIIAAAgjEoAABUgwOGk1GAAEEEEAAAQQQQAABBIIJECDxfCCAAAIIIIAAAggggIBTAQIkp4JcjwACCCCAAAIIIIAAAghEmQABUpQNCM1BAAEEEEAAAQQQQCAGBQiQYnDQaDICCCCAAAIIIIAAAgggEEyAAInnAwEEEEAAAQQQQAABBJwKECA5FeR6BBBAAAEEEEAAAQQQQCDKBAiQomxAaA4CCCCAAAIIIIAAAjEoQIAUg4NGkxFAAAEEEEAAAQQQQACBYAIESDwfCCCAAAIIIIAAAggg4FSAAMmpINcjgAACCCCAAAIIIIAAAlEmQIAUZQNCcxBAAAEEEEAAAQQQiEEBAqQYHDSajAACCCCAAAIIIIAAAggEEyBA4vlAAAEEEEAAAQQQQAABpwIESE4FuR4BBBBAAAEEEEAAAQQQiDIBAqQoGxCagwACCCCAAAIIIIBADAoQIMXgoNFkBBBAAAEEEEAAAQQQQCCYAAESzwcCCCCAAAIIIIAAAgg4FSBAcirI9QgggAACCCCAAAIIIIBAlAkQIEXZgNAcBBBAAAEEEEAAAQRiUIAAKQYHjSYjgAACCCCAAAIIIIAAAsEECJB4PhBAAAEEEEAAAQQQQMCpAAGSU0GuRwABBBBAAAEEEEAAAQSiTIAAKcoGhOYggAACCCCAAAIIIBCDAgRIMThoNBkBBBBAAAEEEEAAAQQQCCZAgMTzgQACCCCAAAIIIIAAAk4FCJCcCnI9AggggAACCCCAAAIIIBBlAgRIUTYgNAcBBBBAAAEEEEAAgRgUIECKwUGjyQgggEA0CNxUt7J89MBNUjm5eNDmnM+5JENnZ8jvv1kdDc2mDQh4IsD7wRNWKkUAAQcCBEgO8LgUAQQQQAABBBBAAAEEfAIESDwICCCAAAIhCTBhHhJbVF1UsmhhGXJrK+lUt5K8OmGZzN+6P6raF0uN4f0QS6NFWxFIDAECpMQYZ3qJAAIIIIAAAggggICXAgRIXupSNwIIIBDHAkyYx/bgDmhTX57vni41y5aSAyfOyFOfzSdAcjCkvB8c4HEpAgh4IkCA5AkrlSKAAAIIIIAAAgggkFACBEgJNdx0FgEEEHBPgAlz9yzDWVPrGqnyP71aSsc6laRQgQK+W+8/ToDkdAx4PzgV5HoEEHBbgADJbVHqQwABBBBAAAEEEEAg8QQIkBJvzOkxAggg4IoAE+auMIatEv92dfe3riOlk4pcdV8CJOfDwPvBuSE1IICAuwIESO56UhsCCCCAAAIIIIAAAokoQICUiKNOnxFAAAEXBJgwdwExTFXk3q7uutzf/P++PwGS84Hg/eDckBoQQMBdAQIkdz2pDQEEEEAAAQQQQACBRBQgQErEUTfos06EfXh/J6maUiJg6fM5l2To7Az5/TerDWqkCAIIxJsAE+bRP6L5bVeXX6sJkJyPJe8H54bUgAAC7goQILnrSW0IIIAAAggggAACCCSiAAFSIo66RZ91m6NRj3aTznWrSH6/VPdfToDEw4NAYgswYR794/9+/xtFVx9ZvQiQrISs/877wdqIEgggEF4BAqTwenM3BBBAAAEEEEAAAQTiUYAAKR5H1WGfft27lQzu3FSKFPzxcPVALwIkh9BcjkCMCzBhHv0DSIAUvjHi/RA+a+6EAAJmAgRIZk6UQgABBBBAAAEEEEAAgcACBEg8HVcJ3Na0hrxzTwdJLZlkKUOAZElEAQTiWoAJ8+gfXgKk6B8jWogAAgh4JUCA5JUs9SKAAAIIIIAAAgggkDgCBEiJM9aWPdWt6yY+1UtapJW3LKsFCJCMmCiEQNwKECBF/9ASIEX/GNFCBBBAwCsBAiSvZKkXAQQQQAABBBBAAIHEESBASpyxtuzpB/07ygOt60rBArkfi8CXESBZklIAgbgWIECK/uElQIr+MaKFCCCAgFcCBEheyVIvAggggAACCCCAAAKJI0CAlDhjHbSnj7VvKK/1biXJxYoYixAgGVNREIG4FCBAiv5hJUCK/jGihQgggIBXAgRIXslSLwIIIIAAAggggAACiSNAgJQ4Yx2wpw0qpsjwh7tIk8plbGkQINniojACngnoe/ieFrWlY51KUrt8aSmVVFiSChWS63J9wp+7mCNnL+TI3qzTsmp3pkzM2CkzN+1x1CYCpMB8PRpWkz5Nq0vTKmWlepmSoluEFit89Zjo1dkXcuR8To4cOpktWw5lydwt++Trtbtk3/HTjsbGf3GkAyR9Nge2byhtalaQmuVKScmihaRQgQJX+ubFc+kUrnWNVBl8U1O5qV5lSU4q4luVm3Ppspw6d0E2H8yST7/dIh8v+97pbcJy/SNt68sd19eUppXLSumkIpJUuOCV++qzdyL7vKzbf1QmfrcjLH3Scxbva11HWqaVlzLFi171OaXtOXomW1btPixjVmyTr9ftDIsRN0EgngUIkOJ5dOkbAggggAACCCCAAALhESBACo9zVN9lxIAucld6rasmm00aTIBkokQZBLwTGNShoeh/6ldIMd560t+ay5dFDp/Olq/W/CBD56wNKbBwO0C6r1Ud+VPf9r6wJdhLJ/JfGr9ExqzcZgvX6/qrJJeQV3o2l1ubVJfyJZJsf6b6O6Ohytq9R33jYmcS3XQ8bKGJyLwt++Wuv06zdZlaP31TE2lSuaytZ1Ofyz1Zp2Tc6u3yzqwMX2gT6sskPMv7LP2qV0t5omMjX9gS6KVt1IDvH4s2yntz1l4pZupv+t1p8rzmV5e+f17oni4P3VBPUksWM3oOtU+Zp87KJ99uceyen9tzXZvJwA4NpVpKSeP2bD9yQobOXiujlv8U1pka6zW/HLso1EeH6xCIGwECpLgZSjqCAAIIIIAAAggggEDEBAiQIkYfHTd+rlu6vHJz86t+lWzaMtNJMNP6KIcAAmYC3RtUlSG9W0l6lXJGk7FWtWaeypahczJk2Lz1VkWv+rvpZK7pZ4XJhLk2IBoDJJ0gf7pzU0ktmWTLMFjhi5cuydzv98mzXyw2CvhMx8NuA+0ESLp65396tfSthsu90sjuPTXQ2HH0pLw7K+OqAMFOPXYDpLfvbicD2taXooV+WqUT7H67j52SgaPnyoqdmb5ipv5uvh/y1qWfDb+7o40vVM69AtHUTd11ldXLXy2RhdsOmF4WsJw+D3+4s620SksNqT36HtAVec+MXeh735saEyA5HjoqiBMBAqQ4GUi6gQACCCCAAAIIIIBABAUIkCKIH+lb60TMh/d3kqopJUJqiukkWEiVcxECCOQr8Ps728iANvUtV+nY5dP389iV2+S//rXMeNWH6WSu6WdFLAZIutrjz33bS98WtRwFJsHG6/uDWfLieOsJfdPxsPtsmAZI/VvV8Z2lpyux3HrpaqzPVmyV58cttl2lnQCpVrnS8ly3ZsbhkTYmr4upv9Gv/bEAACAASURBVJvvh9x1Pdu1meiPQlJsnGUYCFVXWGlw6WSbS30e3ujTWiqVLm577HJfoKGWbrs5eMxCqViqmHz0wE1SOTl4nQRIjsi5OI4ECJDiaDDpCgIIIIAAAggggAACERIgQIoQfKRvq5Oeox7tJp3rVgnpV8HaftNJsEj3lfsjEC8CGvje27K2Z0GFnvPyxapt8vPPFxiRRWLCXBsWTSuQ/uIbkzq2tmkzws1TaP3+YzJo9Fzf6pBAL9PxsHt/kwDpsfYNZcitLX3n2rj90udy8rqdvgDBzpZ2pgHS2zO+kyc7NbIVfOX3/Wfqb/rdaRKo+uvKuXxZftG5qavBsskzF2is3X4eNERauuOgfDhvvfzv3e0IkNx+k1Ff3AoQIMXt0NIxBBBAAAEEEEAAAQTCJkCAFDbq6LrRkFtbyeDOTWz92jpvD0wnwaKr57QGgdgUCFdQoSs+dCu7N6eutISKxIR5NAVIbnyOWiL/u4BOoM/buk8G/HN2wBDFdDxM7+kvZxUgaVigK4+SXVj5EqhtdsNNrcckQDp97oJsP3JSmlUpa4tl//Ez8tRn82X+1v1XrjP1N/3uNA2Q9ByzXo3TXPdXc139pdvH2Xn1aFhNht7bwVYgZ1K/P0SqWbYUAZIJGGUQEBECJB4DBBBAAAEEEEAAAQQQcCpAgORUMAavv61pDXnnng6Oz+ownQSLQSKajEBUCYQzqNCOHztzTl4av0TGr/khqEMkJsy1QdGwAknPdvnHQ52lRtlSYXtWNNx7b/Za+eP01fne03Q87DY4WIAUTgc74ab20SRAsmvhL5+fiam/6XenSYB06fJluZBzydGPQYIZ5D3nycqrbmppGTmgqzS1GchZ1ev/u56JpEFS4YIFgl7CFnamopSLdwECpHgfYfqHAAIIIIAAAggggID3AgRI3htH1R1067qJT/WSFmnlHbfLdBLM8Y2oAIEEFnB6VlmodMt2HJJ7/j496JZhkZgw1/5EQ4D0Tr/28ki7BlLgutxfo6Fqm1+3JfO4PDhipmzNPHHNRabjYX63H0sGC5C+/FlP6Vqvashbodpty96s0/L05wuuWvkTqA6vAqRA332m/qbfnSYBkl0/u+VN2+qv9+2724muSCtYILzvi7z9IkCyO9KUj1cBAqR4HVn6hQACCCCAAAIIIIBA+AQIkMJnHRV3+qB/R3mgdV1XJnfsTixFBQCNQCDGBD4b2ENuaZRmPEGv4cqCrftl0tqdvv/o/90yrbzckV7T9x/d/skk88i+kCNvzVgj783OCCgWqQnzaAiQ5j5/h1xftZzl03T2wkVZteuwzNq8V/RMmekbd1+5Rv3a1aoofZvXkrqpyUafy7raZNj89fLG5BXX3Nt0PCwbnadAoADpyY6N5de9W0nxIoWMqsw6e15mbdojE9fulIkZO3zn9dzerIb0b1VH2teqaLSKRlefTMj4QQaOmmt5T68CpEMnz/rOY5q5ac9VbTD1N/3udBIgHTmdLbM27ZXJ63ddZf1wm3rSpmYFW+eoTV2/Sx4cOcvSO5TVaPl9XqnjXdfXlD5Na0hqyWJGn1cESJbDQ4EEFSBAStCBp9sIIIAAAggggAACCLgoQIDkIma0V+X2ORWmk2DR7kL7EIhWAQ0W/tS3vZQpXtSyiTqxvmzHQRny9beyYmdmvuV1wv6NPq3loTb1jCbrl/xwUHoPmxLw3pGaMI90gNS1fhXRM6kqli4edFx0tdAL4xbLwm0HLMfv2a7N5IXu6VI6qYhl2eU7Dskt/zfZspwWMA1R8jvTx+oGUwb39gU/Vi99NhdvPyAvjl8imw9m5Vu8d5Pq8ubtN0jt8qWtqpNAAU7eC037bnnDPAUCvS8i9X7I3Tzd4m3q+t3y6oRlsu/46Xy7ZudZ0wo27D8mN/55giXTa31ay+CbmlhuL6cV6TOxes9heWXC0qCfV3+4s60vYCxisWVd3saxAslyuCiQIAIESAky0HQTAQQQQAABBBBAAAEPBQiQPMSNpqobVEyR4Q93kSaVywRtlh6avS3zuNSvmGLZfAIkSyIKIOBIQM/Y6du8tuUv8HUydt7WfTLgn7ODbjnnb4yGH/e2rGO54kVXjLw8fomMW709335EasI80gGSycoQ/Xz8YM5a+e20VcbPgOlZV5mnsuWXYxfKtA0/rWYKdBPTEMVugPTgDfXkj3e2lVJJhYP2z86z2aNhNRl6bwepklwiaJ167s/HSzfLC18uCVrOtO+5K9H27jx6Uj5dsdW3ckcDL1251695LelSv4oUK1zI8Qow0+9Ok+csd9v1+/uLVdvk558vsHzmfnt7G/lZx0ZGYY8GUY+PnicanAV6aTg9+elbJd1gVZ4aL9i2X37+2YKAIVfu+5i+L3JfQ4Bk+QhQIEEECJASZKDpJgIIIIAAAggggAACHgoQIHmIG01VjxjQRe5Kr2U5Eb1u31FZu++ob5s7q5fpJJhVPfwdAQSuFdDD6McMutloRYZOeD/+ybyAv+TPW7sGyp881l3qWKz2sJqoJ0AKHJ7oSpCPFmyQIZO+tfV4m6zqsfPZaxqi2A2QTMNNO2cWKZTptngZe49Inw+nBg1MTfvuHyANYCav2+nbnk5DyrwvDbae7NTItzXc/K37r/l7pN4P/oZomx4aOcsoRLbz+WLybOiWc+/062C0WtLuM6H9M/03jN+CAMnWxw6F41iAACmOB5euIYAAAggggAACCCAQJgECpDBBR/I2z3VLl1dubi5JhQsGbcaxM+fkpfFLfL+yHtCmvmWT7UxiWlZGAQQQuErgiRsbyet9WlueL2MV8gRiNQ0Avtt7RLq8OzHfaiI1YR4LK5AUTFduvDx+qUxZv8v46X6+W7r8583NRcdVz0/S7dqOnz0vO4+eEp14//5Qlmw5dFxW7T5sVKdpiGISEvhvqKtNZjxzmzSsFHylaijPpulKFv2+euHLxTLhux0BHUz77q9At2p75P/Nlq2ZJ4xs8xaK1PtB26HPyGtffysfL/veuO2fPtZdbm1S3bL8iezz8uKXgVciagW6/eBTnRpbnq2kZ3j9beFG+dWk5Zb3zV3A1NZ/DQGSLV4Kx7EAAVIcDy5dQwABBBBAAAEEEEAgTAIESGGCjtRtdNLlw/s7SdWU4FsC5Z7UMZ10I0CK1Khy30QQePeeDvJI2waWqwbtbGeW203PQXmlZ3PfWST6Xj544oycPHdBdhw56ZuMXrPnsJzIviCzN+8NuKLBdFLX9LPCdMuuSAdIdlZb6KqWrZnHZer6XfL5ym0BzwDy6pk2/Ty3EyCZ9t8k5Mmv3yZhhMkWgaZ91zacu5gjb01fI+/Ozgh5KCL1ftAGbzqQJTd/8LXR6iN/B9++u50M7NBQClyX+5+C13bf5P1mGkbZec7ytkS34dVz4UxeBEgmSpRJBAECpEQYZfqIAAIIIIAAAggggIC3AgRI3vpGtHb9JfeoR7tJ57pVLCehc299YzrpZjopHFEEbo5AjApMfKqXdKpb2bL1pgfcW1YUQoFITZibTGjn1x23Aio723/lboeGSUdOZ8vKXZkyd8s++XrtLqMzYEIYmiuXmH6e25nY/+9bWsiz3dKlSMECQZumK6W6DZ1kK9TQCh9u8+P5SiWKBj9fafyaH2TQ6LkB22Dad61g19FT8tioOcYru/K7aaTeD9oWDSgfHDnL1qNiOo4m77e5z98h1xucf7R8xyG55f8m22qnv7CG3q/2bGG5mlrLEyCFRMxFcShAgBSHg0qXEEAAAQQQQAABBBAIswABUpjBw3k704OndZulZ79YLDM37fE1z3TSjQApnKPJvRJNYOnLd4ueVWT1mv39Xun3t+lWxTz5e6QmzE0mtPPrsFsBktZtuuIiGLyu/so6e+7KlnQaAuR3to6TwTP9PLcTIJnWuWDrfrnjo2m2m2/6XAXbXtHOd5mWnbdlv9z1V/ttzd0503abfneaPq/6HH28bLM8P26xLWvdKvGF7ulStFDw7W2t3m8t08rLyAFdpXrZkkHvH2o7/ZV2rV9F/nJ/J6lYurhlPwmQLIkokCACBEgJMtB0EwEEEEAAAQQQQAABDwUIkDzEjWTVtzWtIe/c00FSSyYFbYZu2zNs3np5c+rKK+VMJwdNJ8Ei6cC9EYhFAdOJaO1bJCdKTdtp+llhOmFuNaEdaMzdrP+RtvXljdtukORiRVx7xHSC/Xj2j9sHTlq7U8au3GZ79U7exph+ntsJkCY82Us617NeHRdqKGP6XG0/fELuGz4j4JlFpn13Gmz4zU3b7fb7wbS+vM+GW+8Ht/sd6A2lq6pnP3u71KuQbPmei+TnomXjKIBAGAUIkMKIza0QQAABBBBAAAEEEIhTAQKkOBxYnWTR7a9apJUP2judNJuz5drVC6aTbqFOWsUhOV1CwFWBXo3T5P3+HS0D4IuXLslHCzbIkEnfunp/08rcnjh2a0I7HAGS3mPEgC5yV3otyy1CTT3zljuRfV7mfr9P/r5ooyzcdiCkakw/z+0ESN/8oo+0qVkhpPa4eZFVm0377tZ3WaTeD6G236332z0tasuf+7WX0knBw9TT5y7Iq/9aJqOXbwn5MTDdKo8AKWRiLowzAQKkOBtQuoMAAggggAACCCCAQAQECJAigO71LT/o31EeaF1XChYIfjD23qzT8vTnC67ZMinck25ee1A/ArEmYDqxG+rEsVsekZowj4YVSGqoWwz+46HO0qRyWc9CJL2PBoUaIP1u2ipZsTPT1vCZfp5bhTG5b2q6vaKthoZQWAO2F79cIuNWb8/3atO+uxFsaAMS9f1g+nkV6vs29+Carn4jQArhDcUlcSlAgBSXw0qnEEAAAQQQQAABBBAIqwABUli5vb/ZY+0bymu9W1luq5R9IUfemrFG3pudcU2jTCfdIj157b0md0AgMgKmE7KRfg8m6oR57qdCQ6Rh93WUlmmpnoZIek8NTD6cv17emr7G+ME0/TyPxQDJKpAw7btVPabYifp+MP28csOZAMn0aaQcAj8KECDxJCCAAAIIIIAAAggggIBTAQIkp4JRdL1OZA5/uIs0qVwmaKt067oJGT/IwFFz8y1nOukW6cnrKKKnKQi4KmA6IRvp92CiTpjnHWzdNnTIra3k/tZ1LLfxcvqg5HduXbA6TT/PEzlAyjyVLb8cu1CmbdjtaHgS9f1g+nlFgOTo8eJiBEISIEAKiY2LEEAAAQQQQAABBBBAIJcAAVIcPQ6m53FsOpAlj46aI5sPZhEgxdH405X4ETCdkOUMpG22Bv3hNvXkj3e2lRJFCwe9LtSJbg3xB3duIr0aV5fyJZI8W5GUdfa8DJm03OgsGQKk+pbPiJ3wLFhlBEjB31dnzl+U1yev8J3pFerL9PwttrALVZjr4k2AACneRpT+IIAAAggggAACCCAQfgECpPCbe3LH57qlyys3N5ekwgWD1n/87Hl5Y8pKGblkU8ByphOOkV794AkklSIQBQK9GqfJ+/07SmrJJMvWRHKiNNYmzP/7lhbybLd0KVKwgCcBUu5K72lRW/o2ryXta1eS5KQirodJS344KL2HTbF8Pkw/z+2EKItevEsaW6x0tWyYCwWsgj4v+k6AdK2A258DwYxNz9+K5OeiC482VSDgmgABkmuUVIQAAggggAACCCCAQMIKECDFwdDr5M2H93eSqiklgvYm59Jl+WLVNvn55wuCljOddCNAioOHhy5EpYDphKw2fur6XfLgyFkR6YdpO00/K0xXXoW6kiGcAVLuAWmZVl509VOH2pWketmSUqxwIcfjpauQXh6/RMat3u7K57mdAClWzqEx/S6z03cCpGsF9PkeOaCr79m2ejkJdrrWryJ/ub+TVCxd3Oo24uQ+lpVTAIEYEiBAiqHBoqkIIIAAAggggAACCESpAAFSlA6MabP07I1Rj3aTznWrWP7Cfd2+o/LYqDmyNfOEKxOOppPCpn2hHAII/CRg+kv75TsOyS3/NzkidJEKkEL97Hn77nYysENDKXBd7q++a+msVrY4xVa325vVkJbVU6VWuVKSUqyo5ed33nteunxZRizeJC9/tdSVz3M7IYqetaerq6xekQw3tW0ESMFHyDSwNXk/mK5Kc/J59WzXZvJqzxaWK6211wRIVu9O/p4oAgRIiTLS9BMBBBBAAAEEEEAAAe8ECJC8sw1LzXpwu565UbRQ8K3rvDgzI9RJ3LDAcBMEYlxg4lO9pFPdypa92HX0lC8YXrX7sGXZvAX0PJHrq5WTCzmX5ET2eTl25rzsOXZK9PNCz0jbd/y0bDl0PGDdsRYg6UrNB1rXtXQymTC3rMRGgSrJJeTelrXlzvSa0qRKWcst9vxVmwQ0pqGZnQDpzdtvkKc6NZZCBYJvBfjd3iPS5d2JNiTcLUqAFL4A6dPHusutTapbDqCd5yxvZWMG9ZCejdIs76EFCJCMmCiUAAIESAkwyHQRAQQQQAABBBBAAAGPBQiQPAb2svrbmtaQd+7pYHlOim5dp2ceWf1S3d9W00k3AiQvR5e6E13g3Xs6yCNtG1iuTAl1OzfTbafOXcyRd2ZlyP/OWHPNkEQqQDJdfZO3wRqYtalZwfLRsgqQ1K5ehWTR4KdBxRRJKVZEqpUpKSWKFJLyJZN8wcqxM+fkqc/my/yt+y3vl7vAY+0bymu9W0lysSKW183bsl/u+uu0oOVMt+2zM7Gv2/H98c62UqJo4aD3PnTyrAwes1Bmbtpj2RcvCph+l9npe7B2Rur9YPW8BmqzmyuQTENFDav/tnCj/GrScltDbvrvHX+lBEi2eCkcxwIESHE8uHQNAQQQQAABBBBAAIEwCRAghQna7dvo1nW6QqFFWnnLqpftOCT3/H266CSTyct00o0AyUSTMgiEJvDEjY3k9T6tpXgR6/Nypm/cLfcNn2nrRs93S5dXeja3XL2YeSpbfjl2oUzbsPua+t2eML/r+pryTr8OUqZ4Ucu+jF/zgwwaPdeynL9Aj4bVZNh9HaVCqWKW1wSbkP9Vr5byTNdmlquENHh7a/oaeXd2huX98hYwXX0WqQDJNHy0++MFddDvtslP3+oL5nKvjMs8dVYOnjgre7NOy/eHskRDH6twzvS7jAApeBBoElDZee/qGD79+QLL8fO/L+xs1eu/hgDJ9scOF8SpAAFSnA4s3UIAAQQQQAABBBBAIIwCBEhhxHbzVh/07+jbiqlggeBneRw4cUaeGbvI1i/ATSfdCJDcHFHqQuBqgbqppWXMoJuldvnSljR2tqj0T9KPe6KntDVYjRPszBK3AyTT+rQPmw5kyc0ffG0cjI8Y0EXuSq9luaJL6w42Yd6rcZq837+j5cpPrcdueO8f6AlP9pLO9ay3L4xUgKTtNN1OzG5YMKhDQ3mjT2vL1U3aBqsQ0fS7jADJeYCk4zH3+Tvk+qrlLD+vLl8WWbBtv/z8swW+bTKtXn+5v5Pc27KO5b93ctdDgGSlyt8TRYAAKVFGmn4igAACCCCAAAIIIOCdAAGSd7ae1Wy6xZH+An7YvPXy5tSVttpiOulGgGSLlcII2Bb4x0OdpW/z2kahx/r9x3wrcvTsIquX6dlpugJk2Pz18sbkFflWaRr4mH5W2AnNtM5h89bJb6ZYf76Z9tffSasVF1MG95b2tSpaMftW0IxcsllembDUsqy/gK68+WxgD6lVrpTlNZ+t2OpbyRHs5cUWdno/0xVsGhYs3XFQnh+32PLZ1JUmpsHm6XMX5LXJK2T44k0Bu2/6XUaA5E6A9Fqf1jL4piZSuGDws7F0wPS5WL3nsO+9sWJnZr5jqFtEDr23g3StX9VWeKSVESBZfnxQIEEECJASZKDpJgIIIIAAAggggAACHgoQIHmI60XVOrk4/OEu0qRymaDV6+TMvK37ZMA/Zxv/Qt9foemkm+mksBcO1IlAIgj0bV5L/tS3vdGWbuqx/fAJGTLpW5myfldAnpd6XC/PdGkqpZOsz9jZfeyUDBw9N+AEr9sBkjba9JwiLXv87Hn5wzer5a8LN+TbXw0k/nBnW+nfqo7llnO5K7AKkEzDE61TPyfHrtwm//WvZZafxa1rpMqbt90gbWtWtAwNsy/kyB+nr5ahc9YGfSuYBkhnL1yUN6eskr8sWG/01tKw79OBPaRearJlef0+Wrf/qC+InLV5b77l7YYFq3cfljs+mhbU1PS7jADJnQBJ/33yyWPdpY7Bqkn/Q6Dvtdmb98qXa36QiRk7fFsY9mxUTe5Mryld6lcx+pzK74EiQLJ8W1IgQQQIkBJkoOkmAggggAACCCCAAAIeChAgeYjrRdV/e/Am6deithS4LvjWdXa3DcrdVtNJNwIkL0aYOhG4WkBXo9zSKM0yUPBfpSsPddu5r9ftlK/X7vJtEaUTu7c2qS73tKgtDSumGP2a/9LlyzJm5bagK1y8CJA+vL+Tb3tO05f2d8kPB30hzaS1O32BQs9GaXJHeg3f/yxfIsnYLvek9kvjl/j6n99Lw5OP/6ObNLYI8v3XaoBy+HS2zNm8V2Z/v1cWbD1wZesuNWxVPVW6N6gqLauXl2KFrc+80nqtwj3/vZ/t2kxe7dlCkgoXtCTVZ+WdWRm+VT3artub1ZCOdSr77tV/+Ixrrv/t7W3kZx0bGa040Yv9YzV+9Q++IEnvp+cp6So7PUNHQySLrzZfGzQ8e2vGGnnP4nwp0+8yAiR3AiQdG9PA0vJhdFiAAMkhIJfHjQABUtwMJR1BAAEEEEAAAQQQQCBiAgRIEaO3f+Pn9ND7m5tbTgTqJN17s9f6fp0eyst00o0AKRRdrkHAnoBO5GuoUjWlhL0LHZbeefSkPP7JvICrj7R6LwKkJ25sJK/3aS3Fi5gFKQ67me/lViuQ9CLTz2Mv2pdz6bKMXLJJXv7Kems8DQ3/3K99yCs5tP0b9h+TG/884ZquaJA2ckBXaVqlrBfdDFin6dlSpt9lBEjuBUh2tiH08qEhQPJSl7pjSYAAKZZGi7YigAACCCCAAAIIIBCdAgRI0Tku17TKdBJZf+n+zcbd8sCImSH3zHTSjQApZGIuRMCWgN0zfGxVnk9h0/PTvAiQ7GyNFko/das2PaOlUIHA57SYBEh67xEDushd6bWMVs2E0tZA12w6kCWPjppjeaaQXq9nNf3j4c6+1T2hvvRcrXZvf5Xv5aZn8oV677zXHThxRp4Zu0hmbtpjWaXpdxkBknsBkg5Kj4bVfGcXOXnm8hvcM+cvysGTZ43OByNAsnx7UCBBBAiQEmSg6SYCCCCAAAIIIIAAAh4KECB5iOtW1fqL3lGPdpPOdatYTlRuO3xCHho5y2hiMVD7TCfdCJDcGmHqQcBa4C/3d5J7W9Yx2n7OurbAJXR1yxertsnPP19gWY0XAZLe9LU+rWXwTU2Mt0azbOi/C+iZSdM27Ja7m9cKeiaSaYCkWwP+46HO0qRyWcvPZtM2WpXTPrwxZaVvBZLpy865UvnVaRWwhCvgNA02/X0w/S6z6p+ps9vvh/ta1fGdgab/Bgj2Mn1e89bhZf1uB4s69h8t2CC9Gqf5tuS0ehEgWQnx90QRIEBKlJGmnwgggAACCCCAAAIIeCdAgOSdrWs1m07Oncj+cWJxxGLzicX8Gmk66UaA5NoQUxECRgK6ld29LWsHXT1jVFGAQrqCcc6WvfLIx3N8ZwlZvdyeMPffz05obtVG/9/181HP9ylRpJA82y3dlQBJ6w5niOTvw9A5a0277SvnNJA7eOKML1Cc8/2+gPf1+tn0BwivT15h3HfT7zICJG8Cqic7NpZXejaXMsWLGo9ZfgX13xqfr9gqz36xSJa+fDcBkiNNLk40AQKkRBtx+osAAggggAACCCCAgPsCBEjum7pao24F80H/G6VS6eJB67WzasCqgaaTbgRIVpL8HQH3Bd66q538R9v6lmeh2b3zxUuX5Ou1u+SZsQuNwiOt36sASevWYGb4w12kSeUydrtyTfnMU9m+M+E0XP/vW1q4GiDpzXSrLt2yq2v9qp6tEMvdB7sgTs8qMl3h8qteLeXJTo0tV8zYbb/e/68LNshvp62ydanpdxkBkjcBkg5W7ybV5Te33yC1y5UOaZVe1tnz8t7sDPGHpgRItt4CFEZACJB4CBBAAAEEEEAAAQQQQMCpAAGSU0EPr9df4U98qpe0SCtveZf1+4/JoNFzHW1d57+J6aQbAZLlsFAAAU8EujeoKkN6t5L0KuVCmpTN2ygNJz6ct07es7myxcsAyR8i/blve+lQu1JI/dQVVSt3Z8p//WuZrNiZ6eu2FwGS3/O5rs3k6c5NJbVkkmvjrsHewm0H5HfTVl3pQyiV60T+233bhXQuTfaFHF8AZ7Lyyc1nU8dv+5ET8utJ38qU9btsd9v0u4wAybsASQdN/y2jK6n7t6ojKcWKGI2j/vti8fZrn3sCJCM+CiFwRYAAiYcBAQQQQAABBBBAAAEEnAoQIDkV9PD6D/p3lAda17X8Rbv+QnfIpOUyevkWV1pjOulGgOQKN5UgELLALzo3lYfb1JO6qcmWnxN5b6KT85mnzsqE73b4goF9x0/bbofXAVLuYObnNzWR1JLFjIIkf/Dwl/nrZXieLT29DJC0vboa6clOjeTu62tJtZSSRu3ND/7shYuybMchGb5ok3y9bqftscnvgtY1UuV/erWUjnUq2doG8eiZc/LW9NXyt4UbjdsxqEND0f/Ur5AS0rO5J+uUb8WY3VAzdwNNv8sIkLwNkPxjokHSI+3qyx3Nakqd1NK+YKlooYK+P+t79vT5C7I367QvMP37oo35/iCGAMn4LUhBBHwCBEg8CAgggAACCCCAAAIIIOBUgADJqaBH15seQK1b1322Yqtv2ym3XqaTbgRIbolTDwLOBFqmlZc70mtKp7qVpUbZklK8SCFJKlToqvBCV5H4J2i/23tEJmbslJmb9ji7cZivfqRtfbnj+prStHJZKZ1U5Mo2fjr5lMOdTgAAIABJREFUnH3xomgQoCuNvli9PSr6puNyb8s60rxaOaldvrTv/KWkwoWuClT8bT938ZLsP35aNh3Mkhkb98iktTuNtxK0OwwaIA1oU1/a167oC+WSCv84ia8vXfF05vxFOXjirKzbf1SmrNsl41Zvt3uLK+V1K8J7WtT2hVbVy5aUlGJFpVjhq59NPd/o7IUcX3iwfMdB348hVu0+HPI9uTB+BUwCJP5tEr/jT8/sCxAg2TfjCgQQQAABBBBAAAEEELhagAApCp8IO2d/rN59WO74aJqrE40ESFH4UNAkBBBAAAEEElzAJEDSQPKdWRnyvzPWJLgW3UeAFUg8AwgggAACCCCAAAIIIOBcgADJuaHrNfztwZukX4vaUuC63MNz7W303JIXxi12bXsj/x0IkFwfUipEAAEEEEAgbgX821mWKV70yio2/TeKbsW448hJOX8xR/SsxiOns30rBedv3W/bwnTLzFPnLshL45fImJXbbN+DCxCINwFWIMXbiNIfBBBAAAEEEEAAAQTCL0CAFH7zoHd8rlu6vHJz86u2FMrvAt2iZdi8dfKbKStd7wEBkuukVIgAAggggEDcCpiGO36ADfuPyY1/nmDL44kbG8nrfVr7tugM9nLrTCtbjaMwAlEqQIAUpQNDsxBAAAEEEEAAAQQQiCEBAqQoGiydgPnw/k5SNaVE0FbpmRnztu6TAf+c7erWdf6bEiBF0UNBUxBAAAEEEIhygZJFC8vsZ2+XehWSjVp6+FS2vDh+iUzM2GFUXusf90RPaVuzgmX5UMIpy0opgECMChAgxejA0WwEEEAAAQQQQAABBKJIgAApSgZDJ0dGPdpNOtetctXB9/k1b9/x0/LsF4s9OySeAClKHgqagQACCCCAQIwIfPOLPtLGIODR7tj5IUyV5BIy9N4O0rV+VSlYIPjWvlrv+DXb5fFP5sWIGs1EwFsBAiRvfakdAQQQQAABBBBAAIFEECBAipJRHnJrKxncuYkULVQwaIv0cOhh89bLm1Pd37rOf2MCpCh5KGgGAggggAACMSLwQf+O8tAN9Sx/BOPvjoY9+oOYCd/t8J2JNH3j7is97dkoTZpULiNd61eRFmnlRX9kY/I6fe6CvDZ5hQxfvMmkOGUQiHsBAqS4H2I6iAACCCCAAAIIIICA5wIESJ4TW9+gR8Nq8kH/G6VS6eJBC+tky5wte6Xf36ZbV+qgBAGSAzwuRQABBBBAIAEF7mlRW97u215SihWJWO8z9h6RPh9O9WR734h1ihsj4ECAAMkBHpcigAACCCCAAAIIIICAT4AAKcIPgv6qduJTvXy/sLV67Tx60rcty4qdmVZFHf2dAMkRHxcjgAACCCCQkAJf/qyndK1X1XgVkptI2Rdy5K0Za+S92RluVktdCMS0AAFSTA8fjUcAAQQQQAABBBBAICoECJAiPAy65csDreta7ut/5vxF+c2UlfLXhRs8bzEBkufE3AABBBBAAIG4E9AV1XpekZ5bFM6XnTOVwtku7oVApAUIkCI9AtwfAQQQQAABBBBAAIHYFyBAivAYLn35bmlQMSXCrQjP7fcfPyNPfTbfd9YBLwQQQAABBBCIP4HH2jeU13q3kuQwbmW3fv8xGTR6rmw+mBV/oPQIAQcCBEgO8LgUAQQQQAABBBBAAAEEfAIESBF+EAiQIjwA3B4BBBBAAAEEXBV4smNjeaVncylTvKir9eatTFcerd5zWF6ZsNTz7X097QiVI+CRAAGSR7BUiwACCCCAAAIIIIBAAgkQIEV4sAmQIjwA3B4BBBBAAAEEXBfo3qCqDOndStKrlPPkTKQT2efl8xXb5M2pK+XUuQuut58KEYgHAQKkeBhF+oAAAggggAACCCCAQGQFCJAi6y8ESBEeAG6PAAIIIIAAAp4J3Neqjgxs31CaVS0rxQoXcnQfXXF0+HS2TNuwS4bNW8+WdY40uTgRBAiQEmGU6SMCCCCAAAIIIIAAAt4KECB562tZOwGSJREFEEAAAQQQQCAOBO5Iryld61eRplXKSpXk4lI6qYgULlhAihYqeE3vzl3MkQs5l0RXGu06ekrW7DkiU9fv4hzFOHgO6EL4BAiQwmfNnRBAAAEEEEAAAQQQiFcBAqQIjywBUoQHgNsjgAACCCCAAAIIIBCHAgRIcTiodAkBBBBAAAEEEEAAgTALECCFGTzv7QiQIjwA3B4BBBBAAAEEEEAAgTgUIECKw0GlSwgggAACCCCAAAIIhFmAACnM4ARI89l+JsLPHLdHAAEEEEAAAQQQiH8BAqT4H2N6iAACCCCAAAIIIICA1wIESF4LW9TPCqQIDwC3RwABBBBAAAEEEEAgDgUIkOJwUOkSAggggAACCCCAAAJhFiBACjN43tuNerSb1CpXOsKtuPr2KcWKSNWUEpZtunT5suw8ekrOnL9oWVYLZJ46K29OWSmrdh82Kk8hBBBAAAEEEEAAAQQQCE2AACk0N65CAAEEEEAAAQQQQACBnwQIkHgarhF4v/+NMqBNfUuZ8zmXZOjsDPn9N6sty1IAAQQQQAABBBBAAAEEwidAgBQ+a+6EAAIIIIAAAggggEC8ChAgxevIOugXAZIDPC5FAAEEEEAAAQQQQCAKBAiQomAQaAICCCCAAAIIIIAAAjEuQIAU4wPoRfMJkLxQpU4EEEAAAQQQQAABBMInQIAUPmvuhAACCCCAAAIIIIBAvAoQIMXryDroFwGSAzwuRQABBBBAAAEEEEAgCgQIkKJgEGgCAggggAACCCCAAAIxLkCAFOMD6EXzCZC8UKVOBBBAAAEEEEAAAQTCJ0CAFD5r7oQAAggggAACCCCAQLwKECDF68g66BcBkgM8LkUAAQQQQAABBBBAIAoECJCiYBBoAgIIIIAAAggggAACMS5AgBTjA+hF8wmQvFClTgQQQAABBBBAAAEEwidAgBQ+a+6EAAIIIIAAAggggEC8ChAgxevIOugXAZIDPC5FAAEEEEAAAQQQQCAKBAiQomAQaAICCCCAAAIIIIAAAjEuQIAU4wPoRfMJkLxQpU4EEEAAAQQQQAABBMInQIAUPmvuhAACCCCAAAIIIIBAvAoQIMXryDroFwGSAzwuRQABBBBAAAEEEEAgCgQIkKJgEGgCAggggAACCCCAAAIxLkCAFOMD6EXzCZC8UKVOBBBAAAEEEEAAAQTCJ0CAFD5r7oQAAggggAACCCCAQLwKECDF68g66BcBkgM8LkUAAQQQQAABBBBAIAoECJCiYBBoAgIIIIAAAggggAACMS5AgBTjA+hF8wmQvFClTgQiI1A3tbR8OrCH1EtNtmzAoZNnZfCYhTJz0x7Lsk4K3FS3snz0wE1SObl40GrO51ySobMz5PffrHZyO66NMYFYez7ua1VH/tS3vZQsWjio9KlzF+Sl8UtkzMptMTYiNBcBBGJVgAApVkeOdiOAAAIIIIAAAgggED0CBEjRMxZR0xICpKgZChqCgGOB57ulyys9m0vRQgUt67p46ZJ8tGCDDJn0rWVZJwViLSBw0leutS8QiedDw58ht7aSTnUryasTlsn8rfuNG06AZExFQQQQCLMAAVKYwbkdAggggAACCCCAAAJxKECAFIeD6rRLBEhOBbkegegRmDK4t7SvVdG4QRl7j0ifD6eKrpbw6hWJgMCrvlCv+wLhfj4GtKkvz3dPl5plS8mBE2fkqc/mEyC5P6zUiAACERAgQIoAOrdEAAEEEEAAAQQQQCDOBAiQ4mxA3egOAZIbitSBQOQFejVOk/f7d5TUkknGjTl97oK8NnmFDF+8yfgauwXDHRDYbR/lIysQruejdY1U+Z9eLaVjnUpSqEABX6f3HydAiuzoc3cEEHBTgADJTU3qQgABBBBAAAEEEEAgMQUIkBJz3IP2mgCJhwKB+BB4p197eaRdAylwXe6Peuu+Td+4W+4bPtO6YIglwhUQhNg8LouwgNfPh3+7uvtb15HSSUWu6i0BUoQHn9sjgICrAgRIrnJSGQIIIIAAAggggAACCSlAgJSQwx680wRIPBQIxL5A3dTS8unAHlIvNdl2Zw6dPCuDxyyUmZv22L7W5AKvAwKTNlAmegW8fD5yb1eXX65KgBS9zwUtQwAB+wIESPbNuAIBBBBAAAEEEEAAAQSuFiBA4om4RoAAiYcCgdgXeLZrM3m1ZwtJKlzQdmcuXb4sHy/dLC98ucT2tSYXeBkQmNyfMtEt4MXzkd92dfkpECBF97NB6xBAwJ4AAZI9L0ojgAACCCCAAAIIIIDAtQIESDwVBEg8AwjEocCYQT2kZ6O0kHu2JfO4PDhipmzNPBFyHYEu9CIgcL2RVBgxAS+eD9MfRhAgRWzYuTECCHggQIDkASpVIoAAAggggAACCCCQYAIESAk24HQXAQTiX6BHw2oy7L6OUqFUsZA7e+5ijrw1fY28Ozsj5DoIkFynS4gKCZASYpjpJAIIhEGAACkMyNwCAQQQQAABBBBAAIE4FyBAivMBpnsIIJB4Au/0ay+PtGsgBfI75MUGx/SNu+W+4TNtXGFW1IuAwOzOlEpUAVYgJerI028EEluAACmxx5/eI4AAAggggAACCCDghgABkhuK1IEAAghEiUDJooVlxjO3ScNKKY5bdOjkWRk8ZqHM3LTHcV25KyBAcpWTygwECJAMkCiCAAJxJ0CAFHdDSocQQAABBBBAAAEEEAi7AAFS2Mm5IQIIIOCdwKAODeWNPq2lRNHCjm9y6fJl+XjpZnnhyyWO6yJAcpWQymwKECDZBKM4AgjEhQABUlwMI51AAAEEEEAAAQQQQCCiAgRIEeXn5ggggIC7AmMG9ZCejdJcq3RL5nF5cMRM2Zp5wrU6WYHkGiUVGQoQIBlCUQwBBOJKgAAproaTziCAAAIIIIAAAgggEBEBAqSIsHNTBBBAwH2BHg2rybD7OkqFUsWCVq4ri7YdPiF1yyeL1TFJ5y7myFvT18i7szNca3AkAqTbmtaQ+1rXkZZp5aVM8aKSVKjQlb5nX8iRo2eyZdXuwzJmxTb5et1O1/rqtKIqySXk3pa1pUv9KlK/QrKkFCsqxQr/1HatX9uffTFH9madllW7M2Vixk7Xtx0MpR+ta6TK4Juayk31KktyUhEpWOA6ybl0WU6duyCbD2bJp99ukY+XfR9K1bavifYAKffzWbZ4kiQVLujr4+XLItkXL8qxM+ei5vl8pG19ueP6mtK0clkpnVTkqraevXBRDpw4I4u2H5Bh89b7xtn01bFOJRnQpr7oc1M5ufg179ET2edl3f6jMnndLhm7cpvvOeKFAALBBQiQeEIQQAABBBBAAAEEEEDAqQABklNBrkcAAQSiROC1Pq1l8E1NpHDBAkFblHkqW/5v7jp5vnu6pBQrYtn6JT8clN7DpliWMy0QzgDpua7NZGCHhlItpaRlWOafsN9+5IQMnb1WRi3/KdwwbbNe88uxi0wpApa7r1Ud+VnHxtK0SlkpYjGeeSvR0CHz1FmZ8N0OGTpnrew7ftpRe0zCF53Mf2n8EhmzcpvvXr/q1VKe6NjIFzAEemk7tW3/WLRR3puz9koxU+vzOZdk6OwM+f03q6+6hen1dlHmbdkvd/112jWX6Vj9qW970fPHgr3yGmlZDUyevqmJNKiYYvx87sk6JSMWb7rKzE5fJjzZSzrXqxz0kvz6qu+lx29sJBpqWgXPWrmOz+LtB+R301bJip2ZAe/XvUFVeaF7urSpWUEKFQj+2eWv5MjpbN+z9odvVhMk2Rl8yiacAAFSwg05HUYAAQQQQAABBBBAwHUBAiTXSakQAQQQCL+ATl5PfvpWSa9azvLm/kDom1/08U3aWr2yzp6Xl8cvkXGrt1sVNfq76QR/oIDA5Ca6iuEPd7aVVmmpRpPdeeu8eOmSfL12lzwzdqFvgtq0zU4DpLuurykvdr9emlQuG1K78/ZDJ9o//Xar/Prrb03Y8i1jN0B6++52MqBtfSla6MdVNFav3cdOycDRc6+EDKbWsRwgaQgz9N4OvpVlpqFJbkcN3zSceXH8ElurfLQOuwGS0/fSoZNn5c2pK2X08i3XPAq/v7ONL0SzCt/ye4bUYOWuTPnF2IW2DayeSf6OQLwIECDFy0jSDwQQQAABBBBAAAEEIidAgBQ5e+6MAAIIuCYwqENDeaNPaylhsQoi96S76Yolnagdv2a7PP7JPFfa6zQgsGpE/1Z1fBaVShe3Khr079pv3RJu8JiFUrFUMfnogZt8W2sFe4UaIOkE+jv92ssd6TWNgxfTzvkm2ndnyn/9a1nQlSCB6rMTINUqV1qe69bMVh/yrnZx+nyYXm/q5y/n1gok3T7y3X4dXAkJ1+8/JoNGz7UVoNgJkB5uU09+3bu1pJZMsst1VfnjZ8/LG1NWysglm3z/vT7vwx/uLN0bVPNtbejkFYqBk/txLQKxJECAFEujRVsRQAABBBBAAAEEEIhOAQKk6BwXWoUAAgjYEvj0se5ya5PqltfkXu2hKwtGPNxF0sqUtLxuS+ZxeXDETNmaecKyrFUB0wn+UFYgPda+oQy5taXvnCM3Xhq+LN1xUD6ct17+9+52ngRIun3Zu/d0kHY1K7qy6ihQv/dknZZXvloqU9bvskVjGiC9PeM7ebLTj1ucmb7yG2Onz4fp9aZt9JdzI0D6/bTV8mi7+lK/Yord2+dbXp/PeVv3yYB/zjbeys00QPpXxg55rXcrSTbY5tKkM7pd4bNfLJalPxyUUY92k851q7jyvIdiYNJeyiAQDwIESPEwivQBAQQQQAABBBBAAIHIChAgRdafuyOAAAKOBewEQVPX75IHR866cs8xg3pIz0Zplm04dzFH3pq+Rt6dnWFZ1qqA6QS/3QCpR8Nqvm3B7AQYVm3Vv/tDpJplS7keIGl49I+HOruyGsWkLwdOnJHXJq+Qsf8+q8jkGpMA6fS5C7L9yElpVqWsSZVXyuw/fkae+my+zN+6/8p/5/T5ML3eVkNFxGmAdPbCRTl8KtsosLXTNrvvE5MAae2+o74VfE5XHuXuh76P5mzZK4dOnJV7W9ZxvPIod93ZF3LkrRlr5D0XPp/s2FMWgWgXIECK9hGifQgggAACCCCAAAIIRL8AAVL0jxEtRAABBIIKmG5Fp5P8Gh4MX/zjNlL6Mt36Tsv6z05yOhymE/x2JsbrppaWkQO6SlObAYZpX/RMJJ0AL1ywQNBL7Gxhp9t4ubkSw7Qv/pUgMzftMbrEJEAyqiifQvmFMk6fD9Pr7bbZaYBk9352ym/Yf0we+X+zjVYImgRIdu5tp+wlfROJSIHrnG1bl989M/YekT4fTjVeiWWn3ZRFIFYFCJBideRoNwIIIIAAAggggAAC0SNAgBQ9Y0FLEEAAAdsCGkJMfvpWSa9azvLa/Lah0+Dl04E9pF5qsuX1WWfPy8vjl8i41dstywYrYDrBbydAevvudqLb1zk9T8VRx0TEToAUyTav23dUHhs1xyhw8CpACjS+Tp8P0+vtjnU0B0hnzl+U1yevkL8v2mjZrUgGSJaNc1DgZPYFefVfy+TTb7c4qIVLEYgvAQKk+BpPeoMAAggggAACCCCAQCQECJAioc49EUAAAZcE7mlRW97u215SLM4p0V/+f7x0s7zw5ZJr7vxOv/bySLsGlqsCdPHA+DXb5fFP5jlqvekEv2mApFv46TZwNcqWMm7XqXMXZMHW/TJp7U7ff/T/1nbddX1N6dO0hqSWLBbS+SymAdJtTWvIO/d0sLVFmAZ4szbt8Z1hNH3jnitt1i0I70ivIdVSShq3OefSZflsxVZ5ZuxCSzOvAqRDJ8/K4DELJe9KKKfPh+n1lh3PU8DtAEnfT4dPZ8v0jbtlYsZO3//U1x3pNaVf81rSrUFV0YDY9KXj+fTnCyyLhxog+Z+/iWt3ysSMHb623d6shjzcpp60qVlBChUIvjovUMPUQVfFTfhuh+/zZdXuw9Iyrbw80Lqu9GtR2/g8M/2MG7F4k7z81VJLAwr8f/buA06uqtAf+JndbBqBgDQpCYLSEWkKoUgRUeCpCCoWeBawUHwISvGpT/3bQB4gIGIDbKioIOpDioj0Jk2kN4EkhNCSQMomW+b/uUsu3kxm5t7ZmdmdO/Pdz4dPtpx7yvecjZn5ec4h0CkCAqROmWnjJECAAAECBAgQINA8AQFS82zVTIAAgaYLRMHJ/lttkBocVNs9FIUmpx6wY6Y3aqfPmR8+9ourw21PPDvssWV9gz9rgJT1CL+ow9Gb1XfOeC4cf/HNFccQvTH+rXdtH9637WvD2JQj60oRsgZIWe+eiuqPjs+79N7p4YSLbxl6o73Sx+f2fEM4YtctUsPE+Pln5/eGY353Y/i/e56oOpfNCpAqHYnY6PURDS7rGMrdyZS20A/c9rXhf/efVlPYE90pdv6tDw8dKRmFl+U+9tl8ajh5/x0y3+l16+PPhLd995K07oZaA6QobLzu0VlD6+/B2XPL1n/2+3cZ1r1G0e94dB/X5/9wS1mHWu81K73jLRVDAQJtLiBAavMJNjwCBAgQIECAAAECIyAgQBoBZE0QIECgGQLRzptzD9otTFllUmr1aW8u//mIfcK09ddMradvYDCcde294auX3JZatlKBRgYEtRzhF4VH0Rvhh/3quqpBTNzvL+29bThi183DuDHdmceaJUDKumssajQKGr5/3X1Dx5Nl+YhCr6/uu1149UoTU4tHHpffPz184Nwrq5bNGr4kK4nqfuKFl8Ivb3tkaLdKFDzEO2t222jtMKFnTMV11Mj1Efcp6xhGIkCK5vSsa+4NX7v09tQ5+tiOm4Qv77NtWGn82NSyDz8zL+xx+p9S7wCqJUCK5vGaR54KB//kqqr1Rkdh/vQ/9wibrbVKaj/jAlEw9ds7Hg2HpeyaOmyXzcOX9tlmaM2kfUS7Ct/5/cvSivk5gY4RECB1zFQbKAECBAgQIECAAIGmCQiQmkarYgIECDRXIOvOmyyhz9F7bBmO32urTGHJP2Y+H3Y77Y/DHlwjA4Jadk/NnLtg6Iivax+Zlbnv5x68W9hvy/VTd3jFFWYJkLLuGsv6BnvpYGoJHSodI5esM2v4kgwGLrnniaHj6crtrll78grhk7tsGv76wMyyc9HI9RH3KesYRiJAitbfh877a2rQE/f98iP3HToiLu0ja99rCZCy1hn17cz37Rw+9MYNM/+u3Dn9uaGwp9IOrHi8UTh1wSFvDRustlIawVBQucPJv08tpwCBThEQIHXKTBsnAQIECBAgQIAAgeYJCJCaZ6tmAgQINFUg666hLG8C17KbqdpxeFkG3MiA4GvveGP41C6bpd6/EoVoP7z+/vDFP92apYuvlMna1/iBtACpFuf7Zs0JH/7ZVeGRZ1+sqc9R4azBV5Z7Y7KGL3En6+l3VEdW86xHHEZ1Zh1Dlt+V0smo5Qi7BYv7ho6tO+fGBzLPaaP7njVAqvXOs+PeulU45i1bZgqho11YJ11xVzjtqrszOfzxU28Pu7xurdSyAqRUIgU6TECA1GETbrgECBAgQIAAAQIEmiAgQGoCqioJECDQbIFajkG74v7p4cBzqh9TFvU3686YWt9YLrVoZEDwy4++Jey9+dRU7uEEA3Gl5xy0W9h/q/VT24gKpAVIR+3++nDCXluH8T3Vj8Wr9Q320s5Fd8ecdeDOYY0VJ6T2O+14w6wBRtRQvf2O6mjk+ogHn3UMw1kntQRIDzw9N7z1zP9L3XWTnLT/ftvW4ag9tky9jyvayfO5i24KF9z+aNU5zxogLVzSP3R04o9uuD91DUUFanGo9S61rL+DAqRMU6VQBwkIkDposg2VAAECBAgQIECAQJMEBEhNglUtAQIEmimQNezp7RsIJ15xZzj9b/9M7c4hO24ydH/OCuN6UsvW+gZwssJGBgRXH/3O8IZ1Vk3tb1pIUq2CrKFPVEdagJT1jfAnX5gfPvrzv4U7pj+XOrZKBbIGBWmhSdbwJepHI/rdyPUR22QdQ5pFOetagpNL730yfPC8v9Y0p6MVINVqUYtDrb+PWefvsedeDAee85dh7dqraVIUJpATAQFSTiZKNwkQIECAAAECBAi0sIAAqYUnR9cIECBQTqCWO0EefnZe+OC5V2Z6Q3XSuJ5wyeF7hy0zBDJZ7lWqNHuNCgi2mbJaOO/g3cPUV02qulCiHVM/veXBcPTvbhzWgtp9o7XD2e/fJay50sTU59MCpKyB1zUPzwr7/eCy1PaqFch6vF/aTpOsb95HfWlEvxu1PpI2WcdQa2gStZE1OMlyXGC5+cxaf6N3INW6m+ftm00JZ7xv57D6pPGp6/aiu/4VDvnF1anl4gLNnL/MnVCQQA4FBEg5nDRdJkCAAAECBAgQINBiAgKkFpsQ3SFAgECawNF7bBmO32ur1LtGhnPU3Mnv3iF8bMdNQlch+T8P5Xt098znw77fu7Sm47iimhoVEDSqnjTvKFi76qh3hA3XmJxWtOoOpGnrrxl+fNCuYe3JK1StZ7hBQ2mlB71pw3Diu7ZP3VEW3SV05t/+Gb5+2R1l+5X1zft6g7q48WbMa9YxNDNAquXOpuREjFaA9I+Zz4fdTvtj6pqvdd6i8mlBa2mjzZy/zANUkEAOBQRIOZw0XSZAgAABAgQIECDQYgICpBabEN0hQIBAmsCfj9gnRGFE2sfcRUvCsRfdFH5352NpRV/5eS135yxY3Be+fMlt4ZwbH8hcf1SwUQFBdA/UKQdMCyuNH1u1/aifJ/zhlvCLWx+uqZ/Jwll3DlV7YzzrDo3hBg2lg2vUzqmsb943qt+NWh9Jj6xjaGaAlLbTq9LiHK0AqdbdZLXMW7XAspxDM+dv2H8peJBADgQESDmYJF0kQIAAAQIECBAg0OICAqQWnyDdI0CAQFIgCk1O3n9aWHlC9dBkpNSuuH96OPCcK2tqrpY3mk+/6u7wzcvvLFt/o99YrzaIrPcJVQuQRrK/0VhP+g1kAAAgAElEQVSyOkdlf3XbI+HwX19XliDrm/eNCOpq6XctgVXWMTQzQMp6xFzpJDR63WRdy80MkKr9XguQavrrVGECVQUESBYIAQIECBAgQIAAAQL1CgiQ6hX0PAECBEZQ4NQDpoUP77BxpiPmRqJbw3nDPWuwkRYQNPqN9U4OkKqFBVnDl+EGJKXujVofyXqzjmE467nZ67DR9QuQRuJvRm0QaA0BAVJrzINeECBAgAABAgQIEMizgAApz7On7wQIdJTA61ZfKfzyY3uGDVdPv4tnpGD6BgbDWdfeG756yW2Zm2xUQNDoN9YFSJeVJcgavjw7vzf812+uD5fdNz3zWihXsFHrQ4BUfhoESHUtTw8TyJWAAClX06WzBAgQIECAAAECBFpSQIDUktOiUwQIEFhe4Og9tgzH77VVGDemu6V47p75fNj3e5eGaAdKlo9GBQRZA6Th3j2THMvlR+4b3vSaNVKHV+0Iu6x3No30Tp5oUNX6nTVAGs7uHQFS6pIKWdd51nUjQEo3V4JAuwgIkNplJo2DAAECBAgQIECAwOgJCJBGz17LBAgQqEngz0fsE6atv2ZNz4xE4ejumy9fcls458YHMjXXqACpUfVk6fTNx747bLzmyqlFqwUxI9nfqKO7b7R2OPv9u4Q1V5pYV78FSNX5Gh3wlLbW6PoFSKm/DgoQaBsBAVLbTKWBECBAgAABAgQIEBg1AQHSqNFrmAABAtkF9txk3XDWgTuHNVackP2hESx5xf3Tw4HnXJmpxUYFKdtMWS2cd/DuYeqrJqW2Wy3YSXu4UUFMdAThBYe8NWyw2kpVmxwsFsO5Nz4Qjv39zWldq/rzg960YTjxXduHFcb1VC2XdteUAKn6NDQ64CltrdH1C5Dq+rXyMIFcCQiQcjVdOkuAAAECBAgQIECgJQUESC05LTpFgACBZQVOPWBa+PAOG4euQvKv7dZReualReGIC64PVz4wI7VTjQqQooZu+Ox+YbO1Vklt89bHnwlv++4lqeXKFThq99eHE/baOozvST86MC2ouvrod4Y3rLNqaj+ueXhW2O8H5e8kSn14aYGvveON4VO7bBbGdHVVfSTaQXbCH24Jv7j14bLlBEjVxRsd8JS21uj6BUhZf4OUI5B/AQFS/ufQCAgQIECAAAECBAiMtoAAabRnQPsECBBIEYh2rvzyY3uGDVef3LJW0a6Zn978YDjmwptS+9jIAOmXH31L2Hvzqalt1nM/zwWH7Bn22nRKahtRgbQA6ZyDdgv7b7V+al1PvjA/fPTnfwt3TH8utWylAlmPPExrqx0CpJPfvUP42I6bpAaww1knjQ54BEjLr+iRXoPD/qXzIIEWExAgtdiE6A4BAgQIECBAgACBHAoIkHI4abpMgEBnCXx8p03DV/bdLkwcO6alB/7ws/PCB8+9Mjzy7ItV+9nIACnrLpu+gcHww+vvD1/80601Gf7HFuuFU9+zY1h90vhMz6UFSP/9tq3DUXtsGcZ2V98VtLh/IJx0xV3htKvuztRuaaFajjy86V+zwz5n/bliOyP95n0j10c8qKzuAqR/L4Nad8E1Y97i3oz0GhzWL52HCLSggACpBSdFlwgQIECAAAECBAjkTECAlLMJ010CBDpPIOsOmFp2AWVVPGTHTcJX990u9R6dqL6FS/rDVy65LfzohvtHLEDa7w2vCacesGNYZeK41CHNnLsgHP7r68K1j8xKLRsVmDSuJ/z8I3uEXV+3dsh6cmBagPT2zaaEM963c6ZA6r5Zc8KHf3ZVaiBXbjDnHrxb2G/L9VP7HQVrZ117b/jqJbcJkEIIAiQBUqa/HBQikBMBAVJOJko3CRAgQIAAAQIECLSwgACphSdH1wgQIFDLTpI5CxeHYy68MVz8j8cbBheFKH/59H+ETV69cqY6r7h/ejjwnCtHLECKGsp6r1CxGMJ1j84Kh/3quvDUvAWp4zn7/buE927z2tDdlf3eqbQAKWo069FyA4PF8Ns7Hg2H/fq61L4mC0RHtX15n23DSuPHpj43fc788LFfXB1ue+JZAZIAaZk1YAdS6q+PAgRaXkCA1PJTpIMECBAgQIAAAQIEWl5AgNTyU6SDBAh0ssCpB0wLH95h49S7WyKjtKPIhutYSx+eeWlROOKC68OVD8yo2Fyjj7r68r7bhSPevHnoSTkWLupQFCLdOeO5cPzFN1cMTdaevEI4/b07ht03Wqem8CiqP0uAdPQeW4bj99oqjBvTnTol0VF237/uvqGdXVk+DnrThuF/9tku0w6nyOKiux4Lh55/TdWqR/r4sEavj2hwjrD79xRf/Mm3h103XCt1OQmQUokUINDyAgKklp8iHSRAgAABAgQIECDQ8gICpJafIh0kQKBTBaLdP5ccvnfYcp1VUwmyHEWWWkmFArXsgspyjF6jA4KN11w5nP/Rt4TXrrZS5iHOX9wXrnpwZrjwrn+FP979+NBxdXttum5415avCbtttHam3TvlGssSIL1u9ZXCT/9zj7DZWqtk6m//4GC49N7p4YSLb6m6c+qLb98mfHznTTP3PetxbZ0UIC3q6w9f+/Md4ezr7s00N1GhA7d9bfjf/acNraFqH9Ga+9xFN4ULbn80c93NqF+AVBO/wgRyLSBAyvX06TwBAgQIECBAgACBlhAQILXENOgEAQIElheo5f6hrGHAcJ2z3sMU1f/ws/PCB8+9suLdPY0OkKI2s+4wGe74sz6XJUCK6vpMtAvprVuF8T3pu5Ditp9f0Bv++sDMcPn908MV988IUSARWe616ZTwzi3XC+uuPCn1zqO4riXR3UfX3BP+359vTx1aOwRIR+3++nDCXltn8o6ONzz1r3eHc258YMj3Ha9fL+z82rVCdNzf+875y3JeAqSXSZrxex1jj/QaTP2lUIBATgQESDmZKN0kQIAAAQIECBAg0MICAqQWnhxdI0CgswVqCW2y3D1Uj2atx66ddMVd4bSr7i7bZDPeaI52f/zu43uF7V+zRj3DrPvZrAFS1NCFn9gr7L7hOplDn7o7t7SC6Oi6ax55Khz8k6uGQqi0j5F+874Z6+M9W28QTjlgWubdWeVM7ps1J+x0ysXL/UiA9DJJM+Ytxh7pNZj2O+HnBPIiIEDKy0zpJwECBAgQIECAAIHWFRAgte7c6BkBAh0skPXN2Iiot28gnHjFneH0v/2zaWLRsWu//NieYcPVJ2dqo9p9TFnHFu2SOf2qu8M3L78zU5vRUXvR3UXRHUaN/Fi4pD/MfmlRWH/VFVOrrSVAio7eO+eg3cLmGY+yS208Y4F7Z80Jh/zi6vDg7LmZnhjpN++bsT6mrb9m+PFBu9a1NiKvHU7+/XJmAqSXSZoxbzH2SK/BTL8YChHIgYAAKQeTpIsECBAgQIAAAQIEWlxAgNTiE6R7BAh0psCX990uHPHmzUNPd1cqQNqRcakVZCxw6gHTwod32Dh0FZL/01H+4bmLloRjL7op/O7Ox5Yr0Mw3mj86bZPw5X22DZMnjM04qurFFvcPhO9fd194+2ZTQhT4pH3UEiBFdUWhV+Q6ZZVJaVU35OfRMWzHXHhTuPKBGZnrG+k375u1Pi4/ct/wpjp2qFU6JlKA9PJSata8RXWP9BrM/MuhIIEWFxAgtfgE6R4BAgQIECBAgACBHAgIkHIwSbpIgEBnCUTHsV1y+N5hy3VWTR14dBzZRXc9Fg49/5rUsvUWiI4BO3n/aWHlDOHMYLEYfnrzg0NhRelHM99ojtr65M6bheP32iqsMnFcXUOOdkD9+rZHwlG/vSHcfOy7mxIgRR3c+bWvDie/e9pQ/RmyuWGP6aHZc8NnL7opXP/o0zXVMdJv3jdrfdQSypYDmv3iwnDYr68Lf3voqWV+LEB6maNZ8xbVPdJrsKZfEIUJtLCAAKmFJ0fXCBAgQIAAAQIECOREQICUk4nSTQIEOkfgkB03CV/dd7uwwrie1EFX2+mT+vAwCvz5iH1CdBxYlo9KO6Oa+UZz3K99Np8a/t873hg2WHWlYYUyket3rrr7lWMBmxkgRX2Ojt07cb/tw96bTwljutJ3nWXxj8sMDBbDdY/OCidcfEvmY+uS9Y/0m/fNWh/RMYznHbx72GLtV9XC90rZ6L6oz110U7jg9keXeV6A9DJHs+Ytqnuk1+CwFoiHCLSggACpBSdFlwgQIECAAAECBAjkTECAlLMJ010CBNpfILoXZ/+t1s800LtnPh/2/d6lIXpzeyQ+jt5jy6HdPePGdKc2Fx3/dtIVd4XTrrp7mbLNfKM52VC0k+tLe28b3rftazPtmoqejXYd3fjY0+Ebl90Rbnvi2Veqa3aAFDd08Js2Coe/efOG7UZ6dn5v+N4194Tv1HE/1ki/ed/M9REFiyfvv8Ow7kKqdNeYAOnl1dvMeRvpNZj6l5sCBHIiIEDKyUTpJgECBAgQIECAAIEWFhAgtfDk6BoBAp0nsN16q4dzD9ot0504/YODQ/fzfOlPfx8xqG2mrDa0i2Pqq7Ld2XPTv2aHfc7686gESHGjUZD04R02Cu98/WvCa1dfKURfxwFYdATggiV9YebcBUNHu/3ohvvL7tIZqQAp7vN/bLFeOGSnTcL2r1kjTOgZU9P8RmOaMXf+0P1Tp/717rrDxZF+876ZQUQEGf2OfeHt2wwdHVjLbq8XFi4OJ11xZ/jh9fcvMx8CJAFSTb+gChMYQQEB0ghia4oAAQIECBAgQIBAmwoIkNp0Yg2LAAECBBonkCVAinYvnX7V3eGbl9/ZsIajsCvaQbXnxuuETV+9Slh90vgwvmdM6O769/98RztjohDsiRfmhzuefDb86rZHwh3Tn2tYH9q1oihAinZ8TdtgzbD6pAlhfM+/d9VF4ezCJf1h9ouLwj2zXgh/vufJoUDOBwECBPIkIEDK02zpKwECBAgQIECAAIHWFBAgtea86BUBAgQItJBAlgApOrIv2vHz7b/c1UI91xUCBAgQ6FQBAVKnzrxxEyBAgAABAgQIEGicgACpcZZqIkCAAIERFoiPO1tl4rgQ7xqJ7v1Z1NcfHn/+pbCkfyDcO2tOeH5Bb5g1b2G49pFZNfcw65Fq0T1Un7vopnDB7Y/W3IYHCBAgQIBAowUESI0WVR8BAgQIECBAgACBzhMQIHXenBsxAQIE2kYga7gTD/i+WXPCTqdcXNP4P77TpuEr+24XJo6tfhdRFFB96lfXDiukqqlDChMgQIAAgQwCAqQMSIoQIECAAAECBAgQIFBVQIBkgRAgQIBAbgWiO4KuOuodYcM1Jmcaw3Pze8NnL7op/PHuxzOVj+r/3cf3Ctu/Zo3U8sMJp1IrVYAAAQIECAxTQIA0TDiPESBAgAABAgQIECDwioAAyWIgQIAAgVwLXH7kvuFNGQKeaJDFYgjXPPJUOPgnV4XoyLlqH2tPXiGc/t4dw+4brRO6u5L/c7n8U1G9F931WDj0/GtybanzBAgQINA+AgKk9plLIyFAgAABAgQIECAwWgICpNGS1y4BAgQINETgzPftHD70xg1DoXrG80pbUdjz1LwF4eJ/PD503NwV909/5Wd7bTolbL7WKmH3jdYOW09ZLUQ7kLJ8LFjcF758yW3hnBsfyFJcGQIECBAg0HQBAVLTiTVAgAABAgQIECBAoO0FBEhtP8UGSIAAgfYWeM/WG4ST958WVp4wdtQGevfM58O+37s0dVfTqHVQwwQIECDQcQICpI6bcgMmQIAAAQIECBAg0HABAVLDSVVIgAABAiMtcOEn9gq7b7hO5l1Ijexfb99AOOkvd4XvXHV3I6tVFwECBAgQqEtAgFQXn4cJECBAgAABAgQIEAghCJAsAwIECBDIvcCem6w7dF9RdG/RSH7UcqfSSPZLWwQIECBAQIBkDRAgQIAAAQIECBAgUK+AAKleQc8TIECAQEsIfHTaJuHL+2wbJo/gUXb3zpoTDvnF1eHB2XNbwkAnCBAgQIBALCBAshYIECBAgAABAgQIEKhXQIBUr6DnCRAgQKBlBD6582bh+L22CqtMHNfUPkU7j+6c8Vw4/uKbw21PPNvUtlROgAABAgSGIyBAGo6aZwgQIECAAAECBAgQSAoIkKwHAgQIEGgrgbdsvE740j7bhi3XXrUpdyK92Lsk/Pq2R8PXLr09zF/c11Z2BkOAAAEC7SMgQGqfuTQSAgQIECBAgAABAqMlIEAaLXntEiBAgEBTBQ7c9rXhY9M2Ca9f51VhQs+YutqKdhw9t6A3XHbfk+Gsa+51ZF1dmh4mQIAAgZEQECCNhLI2CBAgQIAAAQIECLS3gACpvefX6AgQIEAghPDOLV8Tdt9o7bDF2q8Ka0+eGFYaPzb0dHeFcWO6l/NZ3D8Q+gYGQ7TT6MkX5oe7ZjwfLr33yXDtI7NYEiBAgACB3AgIkHIzVTpKgAABAgQIECBAoGUFBEgtOzU6RoAAAQIECBAgQIAAgeEJCJCG5+YpAgQIECBAgAABAgT+LSBAshoIECBAgAABAgQIECDQZgICpDabUMMhQIAAAQIECBAgMAoCAqRRQNckAQIECBAgQIAAAQIEmikgQGqmrroJECBAgAABAgQIdIaAAKkz5tkoCRAgQIAAAQIECBDoIAEBUgdNtqESIECAAAECBAgQaJKAAKlJsKolQIAAAQIECBAgQIDAaAkIkEZLXrsECBAgQIAAAQIE2kdAgNQ+c2kkBAgQIECAAAECBAgQGBIQIFkIBAgQIECAAAECBAjUKyBAqlfQ8wQIECBAgAABAgQIEGgxAQFSi02I7hAgQIAAAQIECBDIoYAAKYeTpssECBAgQIAAAQIECBCoJiBAsj4IECBAgAABAgQIEKhXQIBUr6DnCRAgQIAAAQIECBAg0GICAqQWmxDdIUCAAAECBAgQIJBDAQFSDidNlwkQIECAAAECBAgQIFBNQIBkfRAgQIAAAQIECBAgUK+AAKleQc8TIECAAAECBAgQIECgxQQESC02IbpDgAABAgQIECBAIIcCAqQcTpouEyBAgAABAgQIECBAoJqAAMn6IECAAAECBAgQIECgXgEBUr2CnidAgAABAgQIECBAgECLCQiQWmxCdIcAAQIECBAgQIBADgUESDmcNF0mQIAAAQIECBAgQIBANQEBkvVBgAABAgQIECBAgEC9AgKkegU9T4AAAQIECBAgQIAAgRYTECC12IToDgECBAgQIECAAIEcCgiQcjhpukyAAAECBAgQIECAAIFqAgIk64MAAQIECBAgQIAAgXoFagiQzlsQQjFZvt62PU+AAAECBAgQIECAAAECDRcoFOee8tHtQwiDIYSBxJ/R5/F//YnP4+8ly0efF5c+G/2Z/C/qcfR1/JH8vOGjqaVCL1hr0VKWAAECBAgQIECAQHWBGgKkc+eGEMYCJUCAAAECBAgQIECAAIEWFigW++aeeshOAqQWniNdI0CAAAECBAgQIJADgRoCpHNmhVCYnIMx6SIBAgQIECBAgAABAgQ6V6A4+NLcUw99iwCpc5eAkRMgQIAAAQIECBBohED2AOmYcx8IhTC1EY2qgwABAgQIECBAgAABAgSaI1Ds73t63umffGeVAKnc8XXJo+6i4+scYdec6VErAQIECBAgQIAAgdwI1BAg/fiGUOjaOjcj01ECBAgQIECAAAECBAh0oEBxyaIH5p15xH+W3H0U329UKTwSIHXgWjFkAgQIECBAgAABAtUEMgdIk4/+8YWFrq69cRIgQIAAAQIECBAgQIBA6woMLnrp+he/d9QxAqTWnSM9I0CAAAECBAgQIJAHgSwBUlSma/JR3z+9MGbsx/MwKH0kQIAAAQIECBAgQIBApwoMzH3mwpfOOeGkEEJyV1H8eS07kOJj7IohhOR/EW30dfyR/HxU2ZMvcEe1IxonQIAAAQIECBAg0AYC2QOkI886qjBuwrfaYMyGQIAAAQIECBAgQIAAgbYV6J/12Onzf/n188sESFGIVO2/+Ji7+A4kAVLbrhIDI0CAAAECBAgQIJAukDlAWvmTp+0dJk2+ML1KJQgQIECAAAECBAgQIEBgtAT6Hvj70QsuOfsGAdJozYB2CRAgQIAAAQIECLSHQOYAacX3Hje1e+omD7THsI2CAAECBAgQIECAAAEC7Smw6LJz37n43utnLb0DKd5VlLb7KP55cveRHUjtuUSMigABAgQIECBAgEAmgcwBUnQP0srHnPNwKBTWylSzQgQIECBAgAABAgQIECAwogLFgf7n5n3nE/smwiMB0ojOgMYIECBAgAABAgQItI9AbQHSZ370q9Dd/Y72Gb6RECBAgAABAgQIECBAoH0EigvmXTPv+0cfV7L7qFyI1J+4Dyn5czuQ2mc5GAkBAgQIECBAgACBugQqBUhRpdHPuhJ/dk0+4rv/VRg/8Zt1tehhAgQIECBAgAABAgQIEGiKQP+sR8+Y/8tvnJ8SICXDo+TRddHn5QKk+Ci7qM/FpR2P/0x+ryljqqXS5AvcWp5TlgABAgQIECBAgACB5QVK/30dfR1/rzRAKqx48Je36V5jvetAEiBAgAABAgQIECBAgEDrCfTe8qcP917/++ju2jgIynr3UTI8ij6PAqI4OCoNkJLhkQCp9ZaBHhEgQIAAAQIECBBoiEBagLTcLqSVjznnvlAoTGlI6yohQIAAAQIECBAgQIAAgYYIFPv7np53+if3S4Q/cSiUNUSKj7KLw6dkiJTceSRAasiMqYQAAQIECBAgQIBAawuUC5CiHsc7kZY/xu6/zj6t0DPu0NYelt4RIECAAAECBAgQIECgswQG5j5z0UvnnPDtMsfQVQqQ4qPsKt2BVBoglTu+LkIuDZRGDd4RdqNGr2ECBAgQIECAAIE2FKg5QFrx0JPf0j151Yvb0MKQCBAgQIAAAQIECBAgkFuBxffc8JlFl59zc0mAVLoLqdz9R8kyyTuQBEi5XQ06ToAAAQIECBAgQKB+gSwBUrwLqSuEMPTfysecc49j7OrHVwMBAgQIECBAgAABAgQaIbD0+Lp3J46vSx5HV8sRdskAKb77KAqS4v+i7jrCrhGTpg4CBAgQIECAAAECLS5Qa4AUle9e6cizvtI1bsLRLT423SNAgAABAgQIECBAgEBHCAw8O/PnL/3sS9+rcHxd8oi6OExK7kQqDZvinUcCpI5YPQZJgAABAgQIECBAoLJAMkSKP0/egbTcPUgTD/zsJmPX3fxWqAQIECBAgAABAgQIECAw+gILr/31+5f8/Yonarj/qHRXUjJEioOjLAFSy9x/FM2CO5BGfy3qAQECBAgQIECAQHsJZAmQlj/G7qgfnB/G9OzbXhRGQ4AAAQIECBAgQIAAgXwJFBfMu2be94/+fMnxdcldR9V2IJWWK70DKXl8XRwWJUMjAVK+loveEiBAgAABAgQIEKhJYFgB0oof+9Ye3auseVFNLSlMgAABAgQIECBAgAABAg0VWHzPDZ9ZdPk50QkRpfcXlQuOKt2HVO7Z0vBIgNTQmVMZAQIECBAgQIAAgdYXKHcPUvIou66lJwGU7kLqXvkzP/xD6B6zS+sPUQ8JECBAgAABAgQIECDQfgLFRfNvn/e9//qvpeFR8u6iWsOjKFgqt/soPsYuwosDpSSkHUjtt6yMiAABAgQIECBAgMAyAmm7kOIQKfrzlf8mf/Rbbyu8as1fsyRAgAABAgQIECBAgACBkRfou++mYxdc+qMbyhxfl7zTqNKuo+T3S3cgxWFUchdSHCLFA22p8CjqlDuQRn4NapEAAQIECBAgQKD9BdICpOTuo/jz7ihMmvyZH/yq0N2zV/sTGSEBAgQIECBAgAABAgRaR2Bw4Ys3vnj2Z45NhEdx6JPcTZQ1PIqfSe5iytX9RwKk1lmbekKAAAECBAgQINBeAlkDpOWOsVvhwBO261l3o8vbi8NoCBAgQIAAAQIECBAg0NoCvbde8one6y68t8rxdVmOsUvuVIp3IZXbfdTy9x8JkFp7veodAQIECBAgQIBAfgWyBEhxeLTMDqQQQvfkI8/8ZmHcCh/P7/D1nAABAgQIECBAgAABAvkRGHjh6d++dN5/n14hPMp6fF1pufi+o/hPO5DysyT0lAABAgQIECBAgEDTBEqPio6+jr8Xf172HqQoQBq/wbYrjH/XYTeErq51m9ZDFRMgQIAAAQIECBAgQIBAKPb3Pb3gJ//zof55s3tL7j6KAp+sx9cldyel3X8UqcdhUnIG3IFkPRIgQIAAAQIECBDoAIFyAVI07Dg8qhQiDd2DFIVIK37sm+/sXuXVP+4AK0MkQIAAAQIECBAgQIDAqAksefj2Ly3841l/K3P3URwExSFStfuPyu0+qrYDKQ6RBEijNvMaJkCAAAECBAgQIDA6AlkDpNI7kKLwaChAiv5b6Yjvntg1fuJHRmcIWiVAgAABAgQIECBAgEB7CwzMmf37l879/CmJHUHxfUXJXURpAVK13UdZj68rFyiNOn7pC9tR75AOECBAgAABAgQIEGgDgbQAKRpifIRduRBpKECKyqz8mR9eHrrHbNkGJoZAgAABAgQIECBAgACBlhEoLln04Lwzjzg0ER4ldww1KkCKj6qL6otDovioutIj6xxh1zKrQ0cIECBAgAABAgQINFcgGSIl7z+KWk0eZVd6F9Irx9hFAdIK+336DT0bbPV/oVDoaW531U6AAAECBAgQIECAAIEOESgW+3pv/uMne2/8w0MpAVJy91Fyp1HyOLtajq+LQ6Tkn6Wft8wk2IHUMlOhIwQIECBAgAABAm0oUClEKncXUnx8XfIYu6Hj7Fb68Nf271ptne+2oY8hESBAgAABAgQIECBAYMQF+h+966vzLz7jypJ7j7IeX1caJCUDpOTOpazH17XczqN4QgRII740NUiAAAECBAgQINBBAlkDpKp3IUU7kVb85ClHdk9a5fMdZGeoBAgQIECAAAECBAgQaLhA/9OP/WD++V//RZl7jyoFSCAd33QAACAASURBVJXuQBrO3Ufljq8TIDV8llVIgAABAgQIECBAoPUFhnuM3XK7kKKdSJMPO+1LhYmTP9H6w9ZDAgQIECBAgAABAgQItJ7A4PMzf/3iT750Vkl4FAdHpQFSaXBU7gi7SruPknXG9yBFIAKk1lsWekSAAAECBAgQIEBgVARKd/wn70IqPcau3C6k5H1IQ5+vdNjp3+iauOLBozIajRIgQIAAAQIECBAgQCCnAgNzZv/+pXM/f2oixEkeMRd/XhoIldt9VLrzKC6TPL4uDo1K/0yGSLGkHUg5XVO6TYAAAQIECBAgQKAegWoBUlRvMkSKdh1VCpGWCZJWOuw7X++auNJB9XTMswQIECBAgAABAgQIEOgUgTLhURzsJIOj0vuLqu1AqnZ8XS27j8oFSi0zLe5Aapmp0BECBAgQIECAAIE2FahlF1K5ECkZHkU/j77unvypU75QWGGVQ9vUzLAIECBAgAABAgQIECDQEIHEsXVxWJPcFVQpQEqGR6VH1yV3KZXuPioXHpU7wi4eW8vuPoo6KEBqyBJUCQECBAgQIECAAIGqAlnuQkqGR6U7kcqGSCseetJh3ZNXP5Y9AQIECBAgQIAAAQIECCwv0P/0Yz+Yf/7Xf7H0J6XHyVXbfVQaEkVBUblQqfTYumSdub37KJYUIPmtIkCAAAECBAgQINB8gXp3IcU7j17ZgRTdhxTtRFrpQ196Z9ear/l2KBR6mj8MLRAgQIAAAQIECBAgQCAHAsViX/+jd31r/h/O/EuF8Ci5U6ja0XXlgqTSe5Li59tq91HkJkDKwVrXRQIECBAgQIAAgdwLZL0LKd6FVO4upNIQ6ZUwaeLbPrrF2E22/0YYM3bz3EsZAAECBAgQIECAAAECBOoQKC5Z9ODi2y7/du9Nf3xoGOFRHAZVuv+oUngU7zwqDZGiLsTH1JUeV9fSx9cJkOpYhB4lQIAAAQIECBAgUKNAuWPs4n+TRz9L/lfuLqToe5VCpJd3I33ylK90TVrlAzX2S3ECBAgQIECAAAECBAi0hcDAnNm/f+ncz59WEtqUHl0XhzylR9gl7zOqdFxd6Z1HWXcfJYOk0s9b1t4OpJadGh0jQIAAAQIECBBoM4Gsu5Di3UfJXUjR5/E9SFWDpBUOPH7vnrVed1zo7l67zfwMhwABAgQIECBAgAABAmUFiv19s/v+9Y+zFv7xe1dnDI+SIVLyCLuswVFUrlwQlQyrkkFR7nYfRZ0XIPmFI0CAAAECBAgQIDByArXchVQuSErbhTS0E6ln9fUmTnj3kcd0rbjqQSM3NC0RIECAAAECBAgQIEBg5AUGXpj1u0UXnfGD/nmze5e2njwyLhnoJHccpQVIpXcfDefeo9weXRfPogBp5NezFgkQIECAAAECBDpXoJZdSNUCpEpBUvKIu64Je33kDWM32vZThXEr7Nq55EZOgAABAgQIECBAgEA7CgwufPHGJf+89qe91190f4VdR9GwS+8kKj22Lrn7qDQkKt2NVFq2NJBqq91HEZ4AqR1/c4yJAAECBAgQIECglQXSdiHF/06P70GqFCQlj7Sr9PlQ0DTpXUft2j1lww8Xxk18UyvD6BsBAgQIECBAgAABAgTSBIqL5t/R/9jdv15w2Y9vLgmO4sCo3J1HySCpXBAUf6/cPUjldh9VCqaSfYg/Tw6p9Ci7tOGO6s8FSKPKr3ECBAgQIECAAIEOFCj3b/Doe/H348+Tf8ZhUrzzqPTPSvcjLVNu4jsO37Fn3U3eV5g4aY8OdDdkAgQIECBAgAABAgRyLFCcP+/aJf+6++JFV5x3W5XgqFyIlOXounIhUTJMKg2dSgOkcruPyoVFAqQcr0FdJ0CAAAECBAgQIDASAvUcZRfvSKoWIpUGSsmyhbHT3rHBuE12fEf35FX3Dt1j1hqJAWuDAAECBAgQIECAAAECtQoU+/ueHpwz+8rF91xz2ZI7/vpE4vnS+4Uq7Toq3XlU6e6jSsfXVQuO4mCq7Y6ui53tQKp1xSpPgAABAgQIECBAoH6BSruQoprL7UYqPc4uDoSSYVK50Kj0e8nyQ59P3PdTO3Svtf4e3ZNW2UmYVP/EqoEAAQIECBAgQIAAgfoEhkKjl164qX/GQ9ctuuK8v5cJjaJvJQOk0s/jQKfSzqPSEKncTqPk90rLl9ZfqS+lELnafRS/OK1vNj1NgAABAgQIECBAgMBwBCrtQkqGSMM5zq7SMXel3y+9W6kw/s3v2WTMlE23615x1a3C+IlbFLrHrDacgXmGAAECBAgQIECAAAECWQWKA/3PhUUL7huY98zd/U/ed0fvjX94OENoVC5EKt2FlPXoump3IiV/Vu3YurjtuOulYVHuwiMBUtYVrBwBAgQIECBAgACB5gjUepRdMvSpdJRdlgCpdCdSab1DwdW4zXd+9Zj1tnhdYeXV1itMmLRuYez4VxfG9KwausasXOjqmhQKXeNCoWtMCEUnGzRnfaiVAAECBAgQIECAQI4FCsVQHOwPxcHFxcHB+WGwf16xv+/54uJFs4sLX5xZnPvsk32P3/Pokgdufiaxoyg53mToUu7IujhEKnd8XfJ4uTgEqnZ8XVqIVG7XUdseXRdPghd6Of7103UCBAgQIECAAIG2EKgnRIqPtlvmjqPoaLoQQrXj60qPwCsbIFU4Ti9Cj/uc7Hu1Y/kaPlHf3Gaj6xteaQMr/O87Htq5gdWpigABAgQIECBAgEA7C5TbnZMWHlU6ti7t+LpKYVJ8ZF254+pKdzKVBlZxkJX8M56vXO48EiC186+bsREgQIAAAQIECORJoNb7kOJj7ZLh0XJ3Gy0NkSrtRipXfrghUjJQKv28aa87vrnNxje08iT/9x0P7tTK/dM3AgQIECBAgAABAi0gkDU4Kg1ohhseZdmBlCyTPLIuuaMpeVxd6eelrAKkFlhoukCAAAECBAgQIEAgzwJZ7kOKw5nkvUjlQqRKR9uV+/5y9yAldh3FdSd3G8VtJ4OiaruQmnbiwYnbbnxTK0/4Cbc/OK2V+6dvBAgQIECAAAECBFpIoNp9QeWOrisX4JQGPGn3H1UKk8qFRlnCo2TIFdPmOjxKvuhrobWiKwQIECBAgAABAgQ6TiBtF1JpYFMuRCoNg0qPqUv7unRnU7KN5OfJIKtSkJTltUZd4dKJ2258cyuvkhNuf3CHVu6fvhEgQIAAAQIECBAYYYG0MKVSiFS62ygOasrde5QMf0qDoEpH11U7sq60vnK7jUoDriRr2phHeApqb66uF221N+cJAgQIECBAgAABAgQqCGQNkcrtCEruFsp6tF253Ufl6inddVQuTIqHlHYnUrlyw1oQ3952k1uH9eAIPXTc7Q+8aYSa0gwBAgQIECBAgACBvAhUC1TK3XkUjavScXXxz0rvPKq2gygOkZK7k8rtVCpXZ6UgK9nH5DzkPjyKBiNAysuvln4SIECAAAECBAh0gkA9IVLpHUZpQVKle5DS7kIqDbBKX1dkDZHqej1y8nab3NbKC+LY2x7YrpX7p28ECBAgQIAAAQIERlAgLUzJGh6Vhkalu5CSR82lhUS1BEcdGR7V9YJtBBeXpggQIECAAAECBAh0kkDWECn+93y5o+bSdiTVuvuoXBvJ1xPJUKnS64yG/p/XTnnjpne28qL47N/v37qV+6dvBAgQIECAAAECBEZZoFyoVO6+ozg0SguPqh1fl7YrqdKOo2RAVdqP5NdJyrSwbJTZa2u+oS/iamtaaQIECBAgQIAAAQIEKgiU/ju93K6eckfZVQuTsoRKWXYflTvSLhpGaYgUDy3La44sZZahOu2Nm/6jlVfP0X+//w2t3D99I0CAAAECBAgQIDACAlnClEbdfVTLUXblAqVKdypVCrUivkp9HwHakWmi5hdqI9MtrRAgQIAAAQIECBDoeIHhhkgRXDIsSoZKle44qnb3UblQqtoxdtX6nZzUul6LnP6mze5p5RVy1K33bdHK/dM3AgQIECBAgAABAiMsUClMGokAqdLupHJH4MXBUPyzZFBU6ai9cmHSCPM2p7m6XrQ1p0tqJUCAAAECBAgQIEBgqcBwjrOLHk071i7+eWnQVCl4qnaEXdrxdZVec9T1WuTM7Te7v5VXyadvuW/TVu6fvhEgQIAAAQIECBAYYYGRCpBKw6JyX1f6Xpa7jqodvTfCpM1vrq4Xbc3vnhYIECBAgAABAgQIdLxAtRApDouSoVGlAKnSTqJajq1L1lGuzXiyyh25V24ih/165KwdNn+olVfGETffu1Er90/fCBAgQIAAAQIECIygQLWj7Crt6qkU5lQ7aq7cjqJaylcLkCKujgqPki82R3CtaIoAAQIECBAgQIAAgRoFagmRSgOk0q+rBUnlwqRKzye/X/raIusxdjFDzUHS2Tts/miNhiNa/LCb733tiDaoMQIECBAgQIAAAQKtJ5B2B1K1O4SyBkjRqJMh0WDJ12kBUunz8dfJP0s/j6XTxtd6M1Jjj2p+oVZj/YoTIECAAAECBAgQINAYgeGESFHLlXYNpQVJpT+vVFf8/XJ/xiNv+OuOH07b4onGsDanlk/cdM96zalZrQQIECBAgAABAgTaRiDL/UfRYEvDpHJfpwVFyZ/HdVa756jafUfJPrXNZJQbSMNfyLW1lsERIECAAAECBAgQGF2BLPcJlbuTKPm9OBiKRlItRCr38+T34s/L/Zn8XizW0NceP97x9TNGdyqqt37ojf9ct5X7p28ECBAgQIAAAQIERlkg6+6jqJtZdiPF5SoFSaU/T35d2kZMk/XeplGmbF7zDX0R17xuqpkAAQIECBAgQIAAgaUCww2RosfLhUfJ71cKl8o9W/q9+Ot4omo9xq6mCT53p9fPqumBES78sRv+udYIN6k5AgQIECBAgAABAnkSyBIgReOptEso666kcnUkn41/nvyz9POka9sfW5ccrAApT79S+kqAAAECBAgQIEDgZYFaQqRk+dKdSKU/SwuYKtVV2qemhkdRYz/ZectnWnkxfOT6u9do5f7pGwECBAgQIECAAIEWEMgSIlULe9J2JkVDrFQm+bNqnyeZOio8qvbCswXWji4QIECAAAECBAgQIFBFoNr/GSz5s3Kfpx1zF79WKFcu+Tqi9OflXmM05f+09rOdt3y+lVfHf15/96qt3D99I0CAAAECBAgQINAiAvWGSHH4Uy5oqnWnUbWAqOPCIwFSi/yG6AYBAgQIECBAgACBOgQaHSRVC4gqBUrDCY7qCpZ+vssb5tRh1vRHD77uH6s0vRENECBAgAABAgQIEMiPQFoA06ggKQ6Uqv2Z/Fnp56Wiaf3OzwwMo6d1vWgbRnseIUCAAAECBAgQIECgOQJZjrWLWs6yIylZrp7QqGmvN85/8xtebA5jY2r90LX/WKkxNamFAAECBAgQIECAQNsLVAuPosEnf17LrqLSsqV1lfs6xu7o4ChGaNoLurZf0gZIgAABAgQIECBAoPUEsu5GSgZEyc+zHn1X7vVE1gCrIWq/fPNW8xtSUZMq+eC1d01qUtWqJUCAAAECBAgQINBOApWCmnKhUWm4U6lMPcFR1IbwaKm0AKmdftWMhQABAgQIECBAgMCyO4xKPcr9+79SaJQMlqp9XvqzZJtNe73x6123WtjKk/3+a+6a2Mr90zcCBAgQIECAAAECLSSQJUQqDXayBEyVwiB3HWWc/Ka9oMvYvmIECBAgQIAAAQIECDRHIO3f+qU/r/freBRp7ZYbbc3PXLDrVouaw9aYWg+85q4JjalJLQQIECBAgAABAgRyKzCcnTzDCZPKBUVpx+KVog6nr7mdmKwdr/mFWtaKlSNAgAABAgQIECBAoCUE0v7Nn7YrKR5E1nLJQae1PWyg3+y69eJhPzwCD77vmjvHjUAzmiBAgAABAgQIECDQDgJp4U25n9fzvaRZWtvt4DvsMTTtBd2we+RBAgQIECBAgAABAgSaIZD2b/9a7k+K+5dWZ63lMo/7t7ttvSRz4VEo+N6r7xw7Cs1qkgABAgQIECBAgECeBLKGN1l3JSXHnlZ32s/z5Ni0vmZ9wde0DqiYAAECBAgQIECAAIERFcjyGqBRZZoZIPWNqFqNjb336jt7anxEcQIECBAgQIAAAQKdJlBLiJOlbKPKdNo8VBxvlheGsAgQIECAAAECBAgQaE+BLK8HspQp1RnOMzUJ/263rftremCEC7/n6jvHjHCTmiNAgAABAgQIECCQd4EsAVDpGLM8k6VM3u2a0v+mv7BrSq9VSoAAAQIECBAgQIBAowTqeU1Qz7N19f/C3bYZqKuCJj98wNV3dDe5CdUTIECAAAECBAgQ6BSBegKgep7tFN+K4xy1F3wdLw+AAAECBAgQIECAQGsL1Ptaod7nq+oIkFp78egdAQIECBAgQIAAgRoF6g166n2+xu52RvGmvqjrDEKjJECAAAECBAgQINDWAi35muHC3bcZbGX1A/52R1cr90/fCBAgQIAAAQIECLSJgOCoiRPZki8GmzheVRMgQIAAAQIECBAg0BiBUX0tIUBqzCSqhQABAgQIECBAgEBOBARFozBRo/qibxTGq0kCBAgQIECAAAECBJojMKKvLQRIzZlEtRIgQIAAAQIECBBoEQGBUQtMxIi+yGuB8eoCAQIECBAgQIAAAQJtIHDR7tu09AvK/f92h9dabbDODIEAAQIECBAgQIBAJwt4UdPJs2/sBAgQIECAAAECBHIqIEDK6cTpNgECBAgQIECAAAECuREQIOVmqnSUAAECBAgQIECAAIFYQIBkLRAgQIAAAQIECBAgQKC5AgKk5vqqnQABAgQIECBAgACBJggIkJqAqkoCBAgQIECAAAECBAgkBARIlgMBAgQIECBAgAABArkTECDlbsp0mAABAgQIECBAgACBnAkIkHI2YbpLgAABAgQIECBAgEAIAiSrgAABAgQIECBAgAABAs0VECA111ftBAgQIECAAAECBAg0QUCA1ARUVRIgQIAAAQIECBAgQCAhIECyHAgQIECAAAECBAgQyJ2AACl3U6bDBAgQIECAAAECBAjkTECAlLMJ010CBAgQIECAAAECBBxhZw0QIECAAAECBAgQIECg2QICpGYLq58AAQIECBAgQIAAgYYL2IHUcFIVEiBAgAABAgQIECBAYBkBAZIFQYAAAQIECBAgQIBA7gQESLmbMh0mQIAAAQIECBAgQCBnAgKknE2Y7hIgQIAAAQIECBAg4Ag7a4AAAQIECBAgQIAAAQLNFhAgNVtY/QQIECBAgAABAgQINFzADqSGk6qQAAECBAgQIECAAAECywgIkCwIAgQIECBAgAABAgRyJyBAyt2U6TABAgQIECBAgAABAjkTECDlbMJ0lwABAgQIECBAgAABR9hZAwQIECBAgAABAgQIEGi2gACp2cLqJ0CAAAECBAgQIECg4QJ2IDWcVIUECBAgQIAAAQIECBBYRkCAZEEQIECAAAECBAgQIJA7AQFS7qZMhwkQIECAAAECBAgQyJmAAClnE6a7BAgQIECAAAECBAg4ws4aIECAAAECBAgQIECAQLMFBEjNFlY/AQIECBAgQIAAAQINF7ADqeGkKiRAgAABAgQIECBAgMAyAgIkC4IAAQIECBAgQIAAgdwJCJByN2U6TIAAAQIECBAgQIBAzgQESDmbMN0lQIAAAQIECBAgQMARdtYAAQIECBAgQIAAAQIEmi0gQGq2sPoJECBAgAABAgQIEGi4gB1IDSdVIQECBAgQIECAAAECBJYRECBZEAQIECBAgAABAgQI5E5AgJS7KdNhAgQIECBAgAABAgRyJiBAytmE6S4BAgQIECBAgAABAo6wswYIECBAgAABAgQIECDQbAEBUrOF1U+AAAECBAgQIECAQMMF7EBqOKkKCRAgQIAAAQIECBAgsIyAAMmCIECAAAECBAgQIEAgdwICpNxNmQ4TIECAAAECBAgQIJAzAQFSziZMdwkQIECAAAECBAgQcISdNUCAAAECBAgQIECAAIFmCwiQmi2sfgIECBAgQIAAAQIEGi5gB1LDSVVIgAABAgQIECBAgACBZQQESBYEAQIECBAgQIAAAQK5ExAg5W7KdJgAAQIECBAgQIAAgZwJCJByNmG6S4AAAQIECBAgQICAI+ysAQIECBAgQIAAAQIECDRbQIDUbGH1EyBAgAABAgQIECDQcAE7kBpOqkICBAgQIECAAAECBAgsIyBAsiAIECBAgAABAgQIEMidgAApd1OmwwQIECBAgAABAgQI5ExAgJSzCdNdAgQIECBAgAABAgQcYWcNECBAgAABAgQIECBAoNkCAqRmC6ufAAECBAgQIECAAIGGC9iB1HBSFRIgQIAAAQIECBAgQGAZAQGSBUGAAAECBAgQIECAQO4EBEi5mzIdJkCAAAECBAgQIEAgZwICpJxNmO4SIECAAAECBAgQIOAIO2uAAAECBAgQIECAAAECzRYQIDVbWP0ECBAgQIAAAQIECDRcwA6khpOqkAABAgQIECBAgAABAssICJAsCAIECBAgQIAAAQIEcicgQMrdlOkwAQIECBAgQIAAAQI5ExAg5WzCdJcAAQIECBAgQIAAAUfYWQMECBAgQIAAAQIECBBotoAAqdnC6idAgAABAgQIECBAoOECdiA1nFSFBAgQIECAAAECBAgQWEZAgGRBECBAgAABAgQIECCQOwEBUu6mTIcJECBAgAABAgQIEMiZgAApZxOmuwQIECBAgAABAgQIOMLOGiBAgAABAgQIECBAgECzBQRIzRZWPwECBAgQIECAAAECDRewA6nhpCokQIAAAQIECBAgQIDAMgICJAuCAAECBAgQIECAAIHcCQiQcjdlOkyAAAECBAgQIECAQM4EBEg5mzDdJUCAAAECBAgQIEDAEXbWAAECBAgQIECAAAECBJotIEBqtrD6CRAgQIAAAQIECBBouIAdSA0nVSEBAgQIECBAgAABAgSWERAgWRAECBAgQIAAAQIECOROQICUuynTYQIECBAgQIAAAQIEciYgQMrZhOkuAQIECBAgQIAAAQKOsLMGCBAgQIAAAQIECBAg0GwBAVKzhdVPgAABAgQIECBAgEDDBexAajipCgkQIECAAAECBAgQILCMgADJgiBAgAABAgQIECBAIHcCAqTcTZkOEyBAgAABAgQIECCQMwEBUs4mTHcJECBAgAABAgQIEHCEnTVAgAABAgQIECBAgACBZgsIkJotrH4CBAgQIECAAAECBBouYAdSw0lVSIAAAQIECBAgQIAAgWUEBEgWBAECBAgQIECAAAECuRMQIOVuynSYAAECBAgQIECAAIGcCQiQcjZhukuAAAECBAgQIECAgCPsrAECBAgQIECAAAECBAg0W0CA1Gxh9RMgQIAAAQIECBAg0HABO5AaTqpCAgQIECBAgAABAgQILCMgQLIgCBAgQIAAAQIECBDInYAAKXdTpsMECBAgQIAAAQIECORMQICUswnTXQIECBAgQIAAAQIEHGFnDRAgQIAAAQIECBAgQKDZAgKkZgurnwABAgQIECBAgACBhgvYgdRwUhUSIECAAAECBAgQIEBgGQEBkgVBgAABAgQIECBAgEDuBARIuZsyHSZAgAABAgQIECBAIGcCAqScTZjuEiBAgAABAgQIECDgCDtrgAABAgQIECBAgAABAs0WECA1W1j9BAgQIECAAAECBAg0XMAOpIaTqpAAAQIECBAgQIAAAQLLCAiQLAgCBAgQIECAAAECBHInIEDK3ZTpMAECBAgQIECAAAECORMQIOVswnSXAAECBAgQIECAAAFH2FkDBAgQIECAAAECBAgQaLaAAKnZwuonQIAAAQIECBAgQKDhAnYgNZxUhQQIECBAgAABAgQIEFhGQIBkQRAgQIAAAQIECBAgkDsBAVLupkyHCRAgQIAAAQIECBDImYAAKWcTprsECBAgQIAAAQIECDjCzhogQIAAAQIECBAgQIBAswUESM0WVj8BAgQIECBAgAABAg0XsAOp4aQqJECAAAECBAgQIECAwDICAiQLggABAgQIECBAgACB3AkIkHI3ZTpMgAABAgQIECBAgEDOBARIOZsw3SVAgAABAgQIECBAwBF21gABAgQIECBAgAABAgSaLSBAaraw+gkQIECAAAECBAgQaLiAHUgNJ1UhAQIECBAgQIAAAQIElhEQIFkQBAgQIECAAAECBAjkTkCAlLsp02ECBAgQIECAAAECBHImIEDK2YTpLgECBAgQIECAAAECjrCzBggQIECAAAECBAgQINBsAQFSs4XVT4AAAQIECBAgQIBAwwXsQGo4qQoJECBAgAABAgQIECCwjIAAyYIgQIAAAQIECBAgQCB3AgKk3E2ZDhMgQIAAAQIECBAgkDMBAVLOJkx3CRAgQIAAAQIECBBwhJ01QIAAAQIECBAgQIAAgWYLCJCaLax+AgQIECBAgAABAgQaLmAHUsNJVUiAAAECBAgQIECAAIFlBARIFgQBAgQIECBAgAABArkTECDlbsp0mAABAgQIECBAgACBnAkIkHI2YbpLgAABAgQIECBAgIAj7KwBAgQIECBAgAABAgQINFtAgNRsYfUTIECAAAECBAgQINBwATuQGk6qQgIECBAgQIAAAQIECCwjIECyIAgQIECAAAECBAgQyJ2AACl3U6bDBAgQIECAAAECBAjkTECAlLMJ010CBAgQIECAAAECBBxhZw0QIECAAAECBAgQIECg2QICpGYLq58AAQIECBAgQIAAgYYL2IHUcFIVEiBAgAABAgQIECBAYBkBAVL7Lghz275za2QECBAgQIAAgY4XuHD3bQZbGeGAv93R1WL9K7ZYf3SHAAECBAgQIECAAIEWFxAytPgE1dA9c1kDlqIECBAgQIAAAQL5FhAg1T1/AqW6CVVAgAABAgQIECBAoL0FhA75mV9zlZ+50lMCBAgQIECAAIEmKi9FEAAAIABJREFUCwiQmgwcgoCp6cQaIECAAAECBAgQINDaAkKJ1p6fqHeNmqNG1dP6YnpIgAABAgQIECDQ9gIX7rbNQCsP8oCr7+ge5f41KgBqVD2jzKF5AgQIECBAgAABAgRqFRAq1CrW/PL1zEk9zzZ/ZFogQIAAAQIECBAg0CABAVJdkPWEQvU8W1enPUyAAAECBAgQIECAwMgKCBxG1rtaa1nnImu5ZFvDeaZ1ZPSEAAECBAgQIECAQInA73bbur+VUd5z9Z1jWqB/wwl7sj6TtVwLMOgCAQIECBAgQIAAAQLDERAsDEetMc/UYp+lbJYycc9rKduY0aqFAAECBAgQIECAQAMFfrvb1n0NrK7hVb336jt7Gl5peoW1hDpZymYpE/eqlrLpI1GCAAECBAgQIECAAIFRFxAkjM4UZHFfrsxj31hj9RXH92zW3d29UVdXWD+E4tSuQlirWCysUSiElYvFsGKhEMaHQhgTig27O2l0hLRKgAABAgQIECBAgMC/BQqhGIqhv1gMvSGE+SGEOYVC8Zn+wfB0CIUnBwaK/xoYGHxoxpzF92/3zeeeTaGrFvZU+lmWgChLGbNKgAABAgQIECBAgEBOBLIEGTkZSst3M4v1MmWeOXXKTmPHFHYMheL2XaGwTQhhvZYfpQ4SIECAAAECBAgQIDCqAsVi8cnBEO4YGCjcuqhv8MYpx824saRDWUOirOXKjVeYNKqrQOMECBAgQIAAAQIE6hfIEmrU34oa0pyHfj796+uuteKKXfuGruLbC8XCnoVCWBEdAQIECBAgQIAAAQIE6hEoFsNLg6H41yV94Yrpzwxcst1JTz0dQigNeGr9OupSWkiU9vN6huVZAgQIECBAgAABAgSaLJAWbDS5+bauPott4eGvvGrS6qtMen+hEN5bKIQ921rE4AgQIECAAAECBAgQGHWBwcHw18X9xQuvuW/eBe8758XoOLz4Ixn4VPo8KpsWNpUbozBp1GdeBwgQIECAAAECBAjUJpAl5KitRqUjgWquQz97+Xi68JGuQuHgEMJoXLBrpggQIECAAAECBAgQ6GyBvr6B4vkvLir+dP3Pz7ipJBhqRpgkROrs9Wb0BAgQIECAAAECORMQIDV+wiqZDn1/7nemHtDVXTw8hMJujW9ajQQIECBAgAABAgQIEKhdYLBYvGZBb/jBOsdN/30iSIoDn7QwqVwwVM/9SbUPwBMECBAgQIAAAQIECDRcQIDUONKqu47mnTHlwEKhcEwIYbvGNakmAgQIECBAgAABAgQINE5gsBjumN87cPq6x838zdJaS0OkrKFS9Hi1HUd2IzVu2tREgAABAgQIECBAoCkCAqT6WasHR6evu1eh0PWFUAg719+UGggQIECAAAECBAgQINB8gYHBcOOLi/pPXO+Ep64s2ZFUKVBKBka13JEkSGr+dGqBAAECBAgQIECAwLAEBEjDYnvloYrH1c3+9pT1x40PX+sqFD5QXxOeJkCAAAECBAgQIECAwOgILO4v/ub+GX1fffMpT/+rytF2WXYpJQOm0sEIkUZnerVKgAABAgQIECBAoKqAAGn4C6RieDTnjClHdxcK3woh9Ay/ek8SIECAAAECBAgQIECgJQT65i8e/J+1PzfjjKW9iQKf+L9kMFTue6XBkbuRWmJKdYIAAQIECBAgQIBAuoAAKd2oXImybk+fPGXzCeMKpxUKYc/hVespAgQIECBAgAABAgQItKbAwEC46sGn+47b4cRZDyQCpNLQKMtuJCFSa06xXhEgQIAAAQIECBBYRkCAVPuCKGdWmHv61EO7usJ37TqqHdQTBAgQIECAAAECBAjkRqBv3sLBY6YcP+O8pT1O7kZKhkflPo8eSYZH5YIkx9nlZinoKAECBAgQIECAQLsLCJCyz3DFI+vmnjn17K4QPpG9KiUJECBAgAABAgQIECCQX4He/uK5axw9/aiSe5GyhElZQqTSMvmF0nMCBAgQIECAAAECORYQIKVPXsXgaPa3p6w/YXzhJ6EQdk6vRgkCBAgQIECAAAECBAi0j0D/QLjp748t/sTbzpj9eMqRdo61a59pNxICBAgQIECAAIEOEhAgVZ/siuHRs6ess+u4sd2/CCGs3UHrxVAJECBAgAABAgQIECDwisBgMTz9r2eWHLL115++rkyIlNyRFD1Tel9S/L24PncjWVsECBAgQIAAAQIEWkhAgFR5MiofWfedqQd0jQkXhGLg10KLWVcIECBAgAABAgQIEBgFgUIoznph4CMb/8/Mi1NCpHKBkhBpFKZMkwQIECBAgAABAgSyCAhAyitVDI/mnDHlI92FwjlZcJUhQIAAAQIECBAgQIBApwjMfrH/yA2/8FR0SkMUFA0Oc0dSaaCU5Ku0Q6lTiI2TAAECBAgQIECAwIgKCJCW56688+j0qYd2dYUfjOgMaYwAAQIECBAgQIAAAQI5EXj2xcHPvPYLM35aIUBKhkpxUJTlfiQhUk7mXzcJECBAgAABAgTaS0CAtOx82nnUXuvbaAgQIECAAAECBAgQGGGBWfP6P73xF1/ZiZRlN5IQaYTnSHMECBAgQIAAAQIEsggIkNIDpMLc6M6j7vCbLKDKECBAgAABAgQIECBAoNMFpj8/8NHNvzLzDyXH2WU91i7iKw2VkqSOsuv0BWb8BAgQIECAAAECIyIgQPo3czmLwrOnrLPruHHdfw3FwGpElqRGCBAgQIAAAQIECBDIvUAhFO+dvvhd006afcPS4+yS4VG1IKlceFQuMBIi5X6RGAABAgQIECBAgECrCwhFKgdIhdnfnrL+hAmFa0MIa7f6ROofAQIECBAgQIAAAQIEWklgsBie/tOdC/c9+LznHk/ciZQlSMoSIgmQWmmy9YUAAQIECBAgQKAtBQRIL09rqcPQ1/POmHptoRB2asuZNygCBAgQIECAAAECBAg0WWBJf/GW1Y6e/h9lAqS0IEmI1OS5UT0BAgQIECBAgACBNAEBUoXwaO6ZU8/uCuETaYB+ToAAAQIECBAgQIAAAQKVBV7sLf5s3WOnfy5xlF0cHmUNkZK7jUp3HtmJZPERIECAAAECBAgQaJJApwdIZXcezT196qFdXeEHTTJXLQECBAgQIECAAAECBDpKYPoLA5/b/Mszf1ZyH1IUIJULk6JQKP4vckp+Hn+d9BMiddRqMlgCBAgQIECAAIGREujkAKnc2AtPnzxls4njC3eEEHpGahK0Q4AAAQIECBAgQIAAgTYX6LvkH4ve8oEfP/vAMEKkOCAq/VOI1OaLxvAIECBAgAABAgRGV6BTA6Sy4VE0FfPOmHp5oRD2HN1p0ToBAgQIECBAgAABAgTaS6B3SfHaNT47/X0VjrJL24kkRGqv5WA0BAgQIECAAAECORAQIL08SUMOz58+5ZiersLJOZg3XSRAgAABAgQIECBAgEDuBGbO7f/qpl966uwmhUiOssvditBhAgQIECBAgACBVhboxACp7L1Hs789Zf0JEwr3O7qulZervhEgQIAAAQIECBAgkGeBYrHY//MbF+585K+ff7wkREruQIo/jwKh5OfR0N2HlOcFoO8ECBAgQIAAAQK5EhAgLd19NPeMKb/oKhQ+kKvZ01kCBAgQIECAAAECBAjkTGDeosGLpxw34/AyAVIUFpUeZZcMkJLH2FW6D8kupJytB90lQIAAAQIECBBoXYFOC5DK7j564bR13zZmTNefW3ea9IwAAQIECBAgQIAAAQLtI3D7470H7X7KM1dVCZHS7kSKMIRI7bMkjIQAAQIECBAgQKAFBTopQCobHkVzMu+MqdcWCmGnFpwfXSJAgAABAgQIECBAgEDbCfQuKf59jc9O3z+EMJAIkZKfx8fXle5Aio+wc5Rd260KAyJAgAABAgQIEGg1gU4JkMqNc+h7L5y+7vvHdHWd32oToz8ECBAgQIAAAQIECBBoZ4F7Zi759I4nPv37CgFS2nF2EU0yRCp3dJ3j7Np5ARkbAQIECBAgQIBA0wU6NUCKx12Yd8bUWwqFsG3TpTVAgACBBgmMWW+3MGaDt4Wu1TYNXStOCaFnQiiMGR9CoTvRQjEU+xaF0LcwDL40PQw+88/Q9+ilYWDGjQ3qhWoIEIgEejb/QBjzmreE7tW3CGH8yi//LobEP6/6e0NxYHEozn86DM55OPQ//rfQ/9ilobhkAUACBAh0vEBvX/Gfaxwzfd+lAVJy91EcHiX/jHcklduB5Ci7jl9NAAgQIECAAAECBJoh0NEB0vOnTn1PT0+4oBmw6iRAgEAjBaLAqGeLg0L3q7cOhbErDrPqYij2zgn9T1wdltz+vTD4wsPDrGfZx3o23j+M2/XroTB2har1RW+YL77mi6HvwYsa0q5KRkdg3PafDWO3OSyE7p7q873g6bDoL0e3bWgZGYzd6pBQmLjasoFRhmkp9i8KfXf+OCy+5X8zlFYkTwL+PszTbOlrqwjc9eSSw9988tP/lzjKrlKQVClAqrYLyQ6kVplo/SBAgAABAgQIEMilQCcESJXuPiq8eOaUK0Mo7JbLmdNpAgQ6QqBnswPD2K0ODV2v2rDmN6mrAg0sDv0zbgxL/n56GHj6zrosvWFaF1/uHu70AKkwaa0wfvcTw5ipu5Ts+qthKvt7w+JbTwtL7vh+DQ8pOlICURg+dofjwph1poXe675SUwjq78ORmiXttJPAor7Bm9Y8ZsYHygRIpUFSMkAqvRcpIrELqZ0WhrEQIECAAAECBAi0hEC7B0iVwqPwzKlTdhrfU7i2JWZBJwgQIFAiEO00Grfj50P32m9qbHBU0k5xyUuh7+6fhMU3D38nhDdMO2v5dnKAFAULE/b+YeieslNdv5fF3rmh9+r/Dv2PXNJZiycHox0K7bc9InRNnhqKC2bXvIvO34c5mGRdbEmBy+5Z9N73/eDZWzPsQoqDo9IAKbkLKRkmxeO1E6klZ16nCBAgQIAAAQIEWl2gUwOkwpzTp/you6vw0VafIP0jQKDzBMZu86kwdtvDQ2Hc5JEZfHEg9D9xTei94shh3cviDdORmaZWaaWTA6Txu34t9GzxoeHvPFo6iYMvzgi9lx0eBp75R6tMa8f3Yyi03/5zoXudHULoGjPkURzGMYz+Puz4pQRgmALPLxj4zfonzDw+wy6k0gAp/joOjexCGuYceIwAAQIECBAgQIBAOYFOCpDisRZuO36VSRutu+Kz0d3XlgUBAgRaSWD8HieFno0PSL1fpvF9LoaBp/4+tCui1ruRvGHa+Nlo5Ro7NUDqWnmDMGHfc0LXKhvUPT0Ds24PCy/cv+56VFC/QHxcXc8mByx3v5wAqX5fNRDIKlAsFvvfe/bsra+4f8lLwwiR4t1HpeFRcteRHUhZJ0M5AgQIECBAgAABAgmBdg6QKt599MJ3ph46pju4eMCvAgECLSUwfs9TQ8/G+9W9u2H4gyqGgRk3hUVXHhOK82dlrkaAlJmqLQp2aoA0dssPh7HTTgiFnol1z2P/w38Kiy4/su56VFCfQPK4uhCW/yexAKk+X08TqFXg/qf6vrD9t2b9ammAFN9/VPpntOMo7Rg7u5BqxVeeAAECBAgQIECAQAWBdg2Qyo3rlR1I886YelmhEPa0KggQINAqAqMfHi2VKA6EvgcvDr1XHpOZRoCUmaotCnZqgPTy8XUHhVDoqm8eB/vDkn+cFxbf8PX66vH0sAXKHVdXrjIB0rCJPUhgWALze4s3rH3s9P9cGhBFwVG58Cj+XhQSJcOk5C6kSgFS1C87kYY1Ox4iQIAAAQIECBDoVIFOCZBeCY/++YW1117v1WOe7NQJN24CBFpPYNwOx4axW388hO5xrdG5/t6w+O+nhyW3fy9TfwRImZjaplCnBkgT9v1xGLP+WzPNY3HR86Hvnl+Evof/9MqRkGNes0eIjsHrWnXj0P/IJaH/iasz1aVQ4wXG7/HtEO0+SvsQIKUJ+TmBxgt8/ndzdjzrmpdmJ3YhZQmR4vAoCpSij/jr+PNkRwVIjZ82NRIgQIAAAQIECLSxQCcFSENjdXxdG69mQyOQQ4Ex6+0Wxu9+YihMWqvG3hdDsXdOiO5SGZh589D9RQPP/GOoju413hC6135j6F53x9C99puWu9cjS0ODc/8VFv3545nuQxIgZRFtnzKdGiBN3O+XoXvdnVInMgqPev/2+dD/2OWpZRUYHQEB0ui4a5VAFoF/zuj70k4nvXKMXRQIlduJlGUXUhwelQZGAqQsE6EMAQIECBAgQIAAgaUCnRAgvbL7KIRQmHvmlN90hcK7rQACBAiMtkB0efuEfX48FPRk/yiGwRenh75//iwsufNHqY9VuyC+6sPRUXb3nB96r/lSahsCpFSitirQsQHSgZeE7tW3SJ3LKNRdeOH+qeUUGD0BAdLo2WuZQJrAnIUDf1nv+JlHVNiBFAdHcbBUehdS/HXUTKVdSAKktEnwcwIECBAgQIAAAQIJgXYMkErHtEyANO+MqS8UCmFFq4AAAQKjLTB228PDuDceFcKY8dm6Mtgf+v91Zei97iuhOH9WtmeWlupeZ4cwfrdvhK5VXpf5ucE5j4VFlxwSBuc+VvUZAVJm0rYo2KkB0gofvDJ0vWrD1Dnsf/hPYdHlR6aWU2D0BARIo2evZQJpAgODxQWrHDV9m5L7j4a7C6nSXUhCpLSJ8HMCBAgQIECAAAECSwXaPUBKhkfhqf+dstOkcYVrzD4BAgRGWyDaGTTx3b8NXatvnq0rg/2h76GLQ++Vn81Wvkyp6M3vCW87M3Stumm2OgYWh8W3RnchnSVAyibWEaUESNWnue++C0LvVcd1xFrI6yAFSHmdOf3uFIELb1/4oY/+5Lm/p+xCSu5GigKhaPdRvAOp3O6jZGgkQOqUxWScBAgQIECAAAECdQu0W4BUdffRc6dNPXbsmPDNutVUQIAAgToFxm57RBj3pqNC6B6XXlNxMPQ99MfQ+5ej0sumlBizwdvC+N2/FQoTVs1U18BTt4aFF71XgJRJqzMKCZAESHlf6QKkvM+g/re7wEOz+0/Z7utP/bDCLqQ4OEoGSOXCozhEsgup3ReM8REgQIAAAQIECDRVoKMCpDlnTPltd6GwX1NFVU6AAIEMAhP3+2XoXnenDCVDGHzhobDossPD4AsPZyqfVmj8rl8LPVt8KIRCd1rRUFz4XOj962dD/xNXVyzbiCPsomCrZ5MDQvcaW4bC+FUSx/oVQ7G/N4TeuWHgmbtD3wMXhv7HLk/td70Fot1aPVscFLpfvW3omjw1FHpWCKFrzL+rHVgSiv2LQnH+U2Fg9t2h/9E/VzWqtz/lnh/q44bvCt3r7hC6Jq8fwtgVQmHoOMTE/7Q3oZ8CpNELkAqT1go9G70rjJmyS+ha5bUhjJscCj0Tlp3z/t5QHFg8qmuznFD3q7cOY7f6+NCdb4VxK738909xIBSXLBj6u63vgd+Gvnt/1YxfleXqbPUAyd+HI7IMNNLCAi8sGLjyNSfM/HTJDqTSY+wqBUilu5AESC0817pGgAABAgQIECDQ+gLtHCAtc3xd9O7KvDOmPFooFKa2/rToIQEC7SwwZr3dwvi3nBIKE1dLH2bGY+TSK/p3ieiN3PFvOyt0rbhO+mMDfWHJHWeHxbecUrFsPQFSz2YHhrFbHbr0bpks/5NUDIMvPRX6/vnzoX41+iMay1B/VtskU8D27/Zf7lf/QxcPHfkXvSnerI+e1/9nGLvFQaHrVa+rsY9Rj4qhuOiF0Pfwn8KSO75f811aUQ3NCJDG7XBsGLv1x7PtyItG0Ts3LL755NB3zy8azpx1fMNpuLjg6bDoL0eHgRk31vR4tC573vCR0L3qZiF099T07NCcL3wu9D1yybDnPNlglvAlWv+Lr/li6HvwoqFHx+3wudCz5UdCYWy1KyiLQ+txyd0/a+jvdhRYTXjraaGwwqtrdKtefGDGDWHhxR9crpC/D1/+e2ak/j5s6KSqrGUE+gaKT636mel7lgmQonCo3H1I8Q6kODxKhkgvL8qXPxxj1zKzrCMECBAgQIAAAQJ5Ecjybl1exhL1MzmeZIBUuP641dbYcsrEmXkajL4SINCeArW8QT0457Gw6JJDwuDcxxqKMeFt3w1jNnzH8nUO9g+9OT84719h8Ln7Q/9Tfw8DT/y1aiAynDdMo50U43c/MYyZsvOyO3syj7IYBmbeEnqv+WJDdmZFodq47T8XutfZYZj9iTteDIPznhwKkaK7cBr5MWbqrmHstONC99C9WfX/z3dx0fNhye1nhyV3/aimbmZdv1nDkmin17hpx7+8KyXDR3Hxi2HxTSc1JTyKms86vgxdXa5IVpP4wTGv2zeM2+7TLweajZjz3hdC3/2/C4tv+MZwuj/0TK0B0tCOx80OzBwODr40M/RefkQYePrOYfcx+WAeAiR/HzZkqlXSZgKH/OSZXX57e++zS+81ikOj5J9xmJT8M74LKXl8Xbn7kCIt9yC12ZoxHAIECBAgQIAAgeYI1P8OVHP6NZxaq95/NOOkdXZdaWL3lcOp2DMECBBopMCEfX8cxqz/1gxVFkPffb8NvVcdm6FsbUXGbvOpEN3DFPoWhME5j4aBFx4KA9OvC/2PX1VbRSGEWgOkKJwav9u3GvKm+ODz94dFl3+6rhCpZ+N3vxxgTFqr5rFXfGBg8dBxe71/+3xD6hy3y/+Enk3fHwpjV2hIfa9UMtAX+h78fVh8/Vcy75rKGrBkCUuG7Hf8fCissGa2cQ0sDkvu/NHQ7qNmfWQd33Daz2IS1RvN87hdvxl6Xrd35uAle3+KYWD2XWHxdV8dVkhTS4DUNXm9MHbbw2oaQ6WdPdnHt2zJVg+Q/H043Jn1XLsL/P6OBR/58HnP35IhQCo9yq5SiBSRlYZGQqR2X0jGR4AAAQIECBAgULdAuwZIyx1f9+ypUw4d11No/HlHdU+BCggQ6CSBrpU3CBPecV7omvya1GEX+xaGJTedGJbc/dPUsqNZoJYAacktp4SeLT4YulZ5XYO6XAwD028Iiy79ROYAJNnw0O6XHY4NhfErN6g/iWqKA6H/sSuG7pCq50i78XueEno22q/OnVFVhlccCH0PXhx6rzwmk0HWgCUtLBk6ynH3E7MHdyMQHkUAWceXCaukUJpJVDy622r8bt8M3Wu/sSG7jir1MzpibPG1Xw79/7qipqFkDZCW/H/27gRciuLeG/939pnDpqIoCCiIqIggEhFcAkYEl6hIYlyumpjEvK4xBvflvuS6ZlHj7v+aXN6ruRqjEiKXCIgIIqAoIooioCCLgCgIB86ZrXv6/1QfhgyHmelf93TPdr7zPD6aS3V11afq9OH2d6rqvYcRHnCZfHxVKwRbZtpqLGCeuVStW9jxeWh3NFm+LQksXJ36zcl/2Pi3AucgcRu7tjQZ2FcKUIACFKAABShAgYoK1EuAVHT1kXoDs/mPPe8JBeD+1/grOny8OQUoUGsCwV4jzS2gfLHOlk1X54HEp/8S+voFlmUrWUAcIGlx8/wd0dlLdjrk8KWz3a3T7DRpV1mb4Uzre0RHPojQYWMcnHVks7U2whlpwFIsLFEhSWz0o/B3PkLW0BIdZTdpKSXtn506s2WtAiTTZdSjrqzOk7TPaPoKyXn3mavQpB9RgJRugrFtNfz79pNWa5az8rFV2c7CVRsg8XnoZDh5TRsSWLVZ+/PA8esfshEgqVApu/oo9wyk3O3szEdNK0auQmpD84pdpQAFKEABClCAAhSwL9BmAqQtD/d4Juj3XWCfiFdQgAIUcE9AbR0XGXI9EIxaVprZ/Cmanh9tWa7SBaQBkpftVFbxV68UnxWlzjyKqhf1HXt42ayWum2EM7mNUSujwoMut7X9VymdUWdfJWbfCW3FK0WrkQYshcIAtT1b7PT/RKDHCbIVNmUMj1THpf1zYl0sILHt4qQBea5RQXXijVugrZ4lqlESIIkqylPI7e3r1C2qNUByaiS5rh6fh5J+s0x9CWzarv+zz21f3mwRIGW3r+M2dvU1/OwNBShAAQpQgAIUoEAVCdRjgLTH9nXqDdXWR3q85vf5hleRPZtCAQq0QYHICXcgPPAy0XZkXrxM9YK8GgIku9v9xc5+FsGeJ8kCDBfQjB3rEZ8xDvq6eaLazJfeIx+Ar303UXm3Cukb3kN88qVFt9yTBiyFwhJ7q6pK26LQiYu0f07qLhYgRYffhVD/f/N+tVmehme+WYr41KtEAaxnAZLDlYRW49AWA6R6ex5ajTH/vD4FGhOZd7vfuO6nRc5Aym5j1zo8UquPsv8UWn2Uu+qIK5DqcwqxVxSgAAUoQAEKUIACLgnUe4CU7Z9/2yM9F/l8sLeXikvIrIYCFKBAVsDOy9f0Jy8gMfOmqsdzHiAZ5pZ22hevQ/v8VWhfzDT7GjzkdIT6noNAj+9CrcqQftKfvoTEjHGWxVWAFx56E3yhBsuyqoCR3GauzjDb+PmrZpuCvU9H6LBzW86pCUQE9RjQPpuC+NSrBWWB2Jl/RrDXKeKAS52xpH85D9rnU6GtfNUMgAJdBiLY5wzT09+pp6wuLYHkuw8jtfCJgu2UBiz5whJ7q6rKHx6pTkv7JxrIVoUKBUjB3qMRPfk+0daW2Sp3zctVM6Cvfr1lzLsfj+DB30PwkDPg76DCR+Ff89Qqr6UvIzHTeqdfO88wO0ZG8zfmeWHSlVDSumsnQOLzUDqmLNc2BOIp4/P9x60910aAlG8VUnZLO/PXec72dQyQ2sY0Yi8pQAEKUIACFKAABVwQEL5ZcOFO3laR24/cFUjqv81/tj3S8wufD129bQZrpwAFKFBcoGXly3cFTAbSHz+PxBu3CspWtoijAElPIr30b+b5K+rFd75PsNcoRIf/B3ztZY9ufcNCNL881hKjYeyLCHQbYllOvWvSv3wHidl3ILNlRcE2Rk68Hf5OB1vWJ31BHjz0bKjVKL7oXpZ1mm3c8B6Sc+98u/8AAAAgAElEQVSBvnFR3vIq8IocfytCR/xIFHapM7eaJ55X8N7SgKV1WGL3zKnM5qWIT7u2oL0Ax9Ui7S6aAXVGkdXHSfAb+/4EM/gRfTIatFUzkJgzHmr7uUKf8LHXInz05fBFOomqNeKbzeeNtnJa0fJeBUhW807UCWEhaR+cnMnE56G7z0PhkLJYHQqkdOPrfX+1duTOLezUiqLcFUf5/jt35VG+FUgMkOpwnrBLFKAABShAAQpQgALeC7SlAOkbnw8dvCflHShAAQoUFmgY8xwC3dXZLxYfj7Zzsrqtkz+3/cLUxplAof6XIHL8zfCFrR/fmW8/R/OLZxXdfi10xHmInDQevnB7i67KV78EDxqB6Mn3WwddRgbpj59DYtbtxV/Qj3oEob5nC1aPyNuobijdOk6tbEnOvhPp5f/I204nAZLYaOcdqy08Us3yKkBSq+0iKjCUBD3qZ2fxBDN4lXzUKjkVHvra7S8obkBb9TriU35WfH5+73cI9TtfUF9uEQOZxrVIL33RXMWnAtl/rTQ8Eb5gDKkPnkZy3v0263VWvKoCJD4PnQ0ir6p7AT1jNO193Vr1F6ZsWJQbImkF/u+tt69T/zt3G7vsyiOuQKr7GcQOUoACFKAABShAAQq4JVCvAdIeq5AaH+25A0DILTjWQwEKUMCJAAMkmOcAxf/586JBT65tww8mItB1sCW3ZLVAVBjO2D2zSLotXubrj9H89/MK9t2/V2/EzpogWtGkXsgnpl9bcOVRazC1eiZ2xtPw79WruKVF0GU3QDKav0Zs9KPwdz7CcgxVAbWqJvHGLa5vZSa6eZFCXgVI0jkJtc3csklIzPi1ra7YCWElq+Sk4cuuRho6tJXTze3p8q02VCsMwwMug7ZmlviMMFsAeQpL+yB5prSu3m6gzudh4edhqePM62tbwDAMrdMv1x4rWHmU3bqu0FlI+c5BYoBU29ODracABShAAQpQgAIUKKNAvQVIucGRYsxuYedvfKxnHIb0MIAyjgBvRQEKtCmBth4gGekmc5VB+qNnxOPu1stetZVbww8nwb9P35IClHwXm3Wf+yL8+x1ZtG4jsRWJWbeZ5yHl+4QH/BjhYbdYn88kXM3U+h7SsEL/egmaXzgzbxvtBEiJ2f+OyJDr4d/3cMGKqp3h0ex/h7Zqunh+lKugFwFS4IBBiI5+HP4OB1p2I7P5U8RfvRKZrSsty7YuEDvtcQT7qPG0+GufmldL/oLE7DsL3kP685itoJR22+6o8AJpH7wOkPg8LP48FA4ni9WrgA9Gx2vWHCM8A6lQiJQ9Aynf9nX5ViPVqyb7RQEKUIACFKAABShAAccC9RAgFTr/SKGoP/Orfzc+2jPhWIkXUoACFHBJoK0HSJkty9H80hjx6iPFLg4sUk1Izr4D6WUT846WeoEeHXGv5dlCViFPoakQOeEOqJVI8AcLzxa1NeGip5B8+w95y0RPvg+hIy+0fNFvnlcz8ybzLBw7n/AxVyA85FeAYQCZNIymTTDSO5DZtgZIboP+9Ucwktuhr32z4BiJx6PpK2Qa1yHQVb3/s/7rhpFsRHL+b80Aoxo/XgRIajxUwIZgtHiX9SSSCx5GauHjjmjMLQRPeQC+hn0tr7c6S0wavpg3KrHdlo11WEDaB68DJD4Piz8PHQ4vL6sjgY7XmgFSvi3ssv+37FZ22e3tcv+du31d9r+VDrexq6M5wq5QgAIUoAAFKEABCngvYP1Gx/s2lHqHQgFSdvWR+W8GSKUy83oKUMANAXGAlNFazjqZe7cbt/W0DjtbNmmrXkN8ys9ttUccWFgESNJ6JGcp5etAqN+PWs5XCrUr2j9txWTEp12Tt0zDmL8i0H2YpY9a1dH0/GjLcl4UkDrCyAC+7K/i4i1R4VFqwYPmnK/WjxcBUmz0YwgeepZll1UQl5h6FfRNiy3LFiogffZYhSbS8EW1w412O+5wkQulfbCyyPscOGwsIsPvhlqVaPXh8xAo9jy08uOf17/AzgAp9+yjbHCU79+tw6PseUitz0BigFT/U4c9pAAFKEABClCAAhRwUYABkouYrIoCFKCAlYD0Ja6qJ/3JC+Yqk2r/iAMkwfZYpbyQVeerFFuBJH1prK+bj+ZJF9hmD3Q/HrFTH4Kv3QFFry22PZw0pNDWvIn4K5fYbqMbF4gDJBs3M1cfzbsX6Y+ft3FVeYtKx8bOz23D+VMQ2K+/ZUf0dXPRPOkiy3LFCohWyKmv5qebkZp/P1If/nfe6qQ/R+piN9pdUqcLXCztg6cBEp+H5ugUex56Mfass7YEOl67Rh2AmLs9XevgqPUKpHznIDFAqq1hZ2spQAEKUIACFKAABapMoK0ESP7GR3vGq8yezaEABdqggHTFgaJJf/oSEjPGVb2SOEBS27e9/ySS7zxgq0/S+q0CJGl45/SltzRAymz7AvHJl+1xlo30enNuVDBc9CJAMl8kb3gP8cmX2tre0NZEKrGw2wFSoNsQxEY9Al/7rsVb5jBoaF2pdIUcrLZZ/N7vEOp3vkDTMAPBxBu3CsqWt0hVBEh8HpqDXuh5WN4ZwbtVq8DOAEm6AinfOUitz0DKdxaS6n52VVK1UrBdFKAABShAAQpQgAIUqJhArQdIrduf/d+7bV+nzkFigFSxOcYbU4ACOQLSF5fmC3UXVh2UA18c8FisbCjUVnH9FiuQGn4wEYGu6svMlf0UWtUQ7DUSan74Yp2LN7DC2xt6FSBBSyD5rjrn54nKDlCBu7sdIInH22HQ0LobwR4nITryQfjadbH0LRZQip9hLrXbsrEOCkj74OUKJKuVXm39eehgWHlJHQp0vHbNd4QrkPKFR9kt7HLPQioUICk9hkh1OIfYJQpQgAIUoAAFKECB0gUYIJVuyBooQAEKiAXsvHzPbFmBpudGiuuuVEG3Ah6vX5hKAwCvHY3UdiRn3Y708n/sdiupo7lCxMFKLrf6ZWcO271nZusqxP95OdTcr7aPdP5IV4dJx9tqZZ3UydYKtyKrH8XhS7oJyTnjkf7kb9Imlq2cuA9NGxF/7Xro6+aJ2+b1uLpVv3Q+izvusGCh56HD6nhZnQnsDJDsrEDKt4UdA6Q6mxfsDgUoQAEKUIACFKBAeQXaQoDkB+DjCqTyTizejQIUyC8g3kZKfRW2aRMSM34Nbe0c1znVAe8NP5wEhNpDX/8OtOWToK2e5eg+br3QLHRzt+qvnhem+c9qkvazngMkGDrSS/4Hidl3OpqLXl4knT/1ECAVW/0oDl8sVgR6OVZWdYv7wADJirLkP3crIC25IaygKgVaBUitg6Ts+Ue55yJly7RefdQ6RFL9bb3iiCuQqnIWsFEUoAAFKEABClCAApUWYIBU6RHg/SlAgTYlID73RKmoLb0WPITU+0+5bhTscyaiI+6FL7rXzroNGMlGZDZ9hPTnU6Etnyg+i0YafDh9UehW/dIAwHXsVhUWcpD2s64DJDM4tb/qw+sxU/VL5w8DpJbRMOKbkZh5E7RVM8oxPLbuwQBJPp9twToo7PT3goNb8ZIaFMgJkIqtQsoGSbllGCDV4HizyRSgAAUoQAEKUIAC1SlQjwFS63OQuAKpOuceW0WBNitg5ywebcVkxKdd47pVdPhdCPW/GPCpR2Sej55E5tuV0Fa/gfSyiUW3FJMGH05fFLpVvzQAcB27VYUlB0j1egbSLicD2mdTEJ96tddDYat+6fwRB0h9z0FkxD3whTsUbYfTn5vWldrawu6TF8zwJ9/Hy/DF1oCUUNjLPrj1vCrUPbfql87nEphFl7o1v0U3Y6GaE+h47ZpjLc5Ayl19lP3v1quQ1Mqi3BVIyiH3LKSsC1cg1dwMYYMpQAEKUIACFKAABcohUO8BkhkeAfA3PtqzuRygvAcFKEABK4Ho936PUL/zdj6eipdWIU58ys+Q2brSqlrxn5vb1537Ivz7HWl9jZFBeslfim4p5tYLTc9fmF44Df7Oh1v32eMShV6YBnuNhHqx7Yt1tmyBNKSwrMhBAadnIBk7NkDfvAzBg4Zbzn0juQ3JuXdX1fk50hfu0rERBzounXkV7HESoiMfhK9dF8tRL9YHL8MXy4a5VMDLPvB5aG+QGCDZ82prpXcGSE7PQFKBUm54lA2RFCMDpLY2mdhfClCAAhSgAAUoQAHHAvUUIOWuPFIgZnDEAMnx3OCFFKCARwKhI85D5KTx8IXbW9/BpZfHuTcKD74KkWOvA4JRy/sbqR1IzhmP9NIXC5atlRemDWOeQ6D7CZZ9lgYAlhXZLCAOFNTuhqteQ3zKz23ewZ3iTgIko+krJOfdh0zTV4id+hB87Q6wbIy+4T3EJ18q3krRssISC7gdIPn36o3YWRPg73Rw8ZYJQlxJ18Tnr1k8c7wMXyT9cKOMl33g89CNEWIdFGgRaBUgOT0DKRsctQ6Q1C1yVx1xBRInHgUoQAEKUIACFKAABfII1GuApPqV+w9XIHH6U4ACVSNgawWQ2ndl6yrE/3l50W3kpJ1T946N+SsCXQaILslsWY7ml8YUfYlfKy9MY6MfQ/DQsyz7XclwRhpS6BsWovnlsZZ98aKA3QBJna2VnP9bcyWb+kRH3IPQkRcV3j4x22h1Bti7DyO18AkvumG7TunY2AkgG86fgsB+/S3boq+bi+ZJF1mWK1YgcsIdCA+8DPAHi9ZjpJtaQuNP/pa3nJfhS0kdtHGxl33g89DGQLAoBSwELAIktcIoe/5Roe3rsmchZVcc5f5b3Z0BEmchBShAAQpQgAIUoAAFLAQYIHGKUIACFKiAQOT4WxA++nLLl7lm09QKhOWvIPHadSW3NHLiHQgPsH6JvOu+Hz+HxKzbi963Vl6YSl+g618vQfMLZ5Zs7aSCBhXudR9meWmmcR0SU6+CvmmxZdnWBcwzuLocBUNPA6lGGMmtyGxfD7VtXGbLZ1BbzWW+/bxg3XYCJBUepRY8iNTiCbuaEThgEKKjHoW/Yw/Ltmc2f4r4q1e6uoWj5U0LFPAiQJKGmqWMd7Y7DWNfRKDbEMvuW93Ly/DFsnEuFbA8A27nfYymjYi/dj30dfPEd+bzUEzFghSwFMgJkKy2sVNBUm6ZbHDEAMlSmQUoQAEKUIACFKAABShQXIABEmcIBShAgQoI2HmJbjZPTyO97GUkZt7suLWh/hcjMuxm+CIdRXUYzd8g8fo4aKtnFS1fKy9MpVt4SfstQrRZKHryfQgdeaH1GUHpZqTm34/Uh/9t6w6BLgMRPe0J+Dt2L36dnkLyvceQevfhPcqJAyQ9idSip5F8+/d71iENMjMaUh9OQPKtu23104vCXgRIdiyTC9RqrMcddS140AhET3kAvoZ9La/X1y9A80R1Rlv+Tz0ESFL3eg6QauF5aDlZWaDuBWwESNkVSLkrkXJDJK5AqvvZwg5SgAIUoAAFKEABCnglwADJK1nWSwEKUMBCoOVb8P8G+AIyq4wGbeU0JGbeaPtcmPAxVyD8nWvgC3eQ3QsGtFWvIz7lZ5blayVAEocnho70kv9BYvadln3PFti1LeE+h+62ssdo3oxM8yYY29ebq3oyTRuLrmYID/gxwsNugS/UYHlv7YuZiP/vZZblcguEB1+NyJDrgECk6HVGfDMSM2+CtmrGHuXcePlunv9z+pPwdz7csv1OXuJbVuqggBcBUrDXSKhAxhfrbNmiUlZjxU57HME+alWdxV/7VGD3wdNIzru/YHsYIBUfKj4PAbeeh5Y/FCxQ9wIdr12jlk2qUMhqBRIDpLqfDewgBShAAQpQgAIUoEClBBggVUqe96UABdq8gPkSXa0G2fcIGxYGMtvWIPXBn5D+6BnL69RKp8hxNyBw4FDZdnk7azQDhDduNQMrq0+tvDBV/Yh9fwKCB3/PqkswdqxHfMY48dZVoaMuhdqW0BdqZ1m3tmIy4tOuyVvOnBNnTYC/08GW9agt55Jz7y54Vk3rCszzr856BoGu37Gsu9gZS24ESKoB4cFXIXLsdUAwatEeA9pnUxCferVlu70s4EWApNor3VoOKthcNgmJGb+21c1Q/0sQOf5mUXic2f4lEtOuhr5xUcF7MEAqzs/nIeDW89DWRGfhuhRwGCBlwyauQKrLWcFOUYACFKAABShAAQqUW4ABUrnFeT8KUIACOQJ2t5X716UGjPgW6F/Oh7Z2LvQN7yKzZYX5x4HuxyOw/yAEDzkNgc5HAIGQPXN15tKyiUjMGCe6rpZemEpX4KhztfX17yIx67ZdroUw7AQzRrrJXN1RLPyLjnoEob5nW68WUV/J3rwU8WnXWrZRtT0y9EaEB11uufoIFqtQ3AqQbLkltporwrQVr4jmpBeFvAqQ5HNSfQ8/aZ4nlZx3n6iL5jZlakWbYIWTmvPmWWvTf1m0bgZI9RMgyede5Z6HoonOQnUrUCBAUsGQOvOo9aqj3O3rsquWeAZS3c4OdowCFKAABShAAQpQoFwCDJDKJc37UIACFCggYHsrO48lM1uWIz71KlEooZpSSwGSucLnzD/Dv3dvgaKBzDdLzcBHWzM7b3lf+66Innw/gj1PEm1FqG/6EPFJFxTdgjB46NlQc8IX3UvQRiCz7Qsk37oH2qrpBcuHj70W4UH/x5VVKG4FSObcOfJCRI6/TXQul75uLponXSQy8aKQVwGSne38zH6prSxXzUBizngYOzYU7Gpk6A0IDfiJaMxVJdKtAttUgKTFkZr/e6QW/1k8pfg8dPd5KIZnwboUyBMgZVcXMUCqyxFnpyhAAQpQgAIUoAAFqlGAAVI1jgrbRAEKtCkBtRIjOuoxBA8aLgohvMQxko1Izv8t0kv+Ir5NLb0wVZ2KnHgHwgMuk2/ppyfN1UjpFa9AW/Om+dJenacU7HsWQn3OhAqRLM+WUTfWEki++zBSC5+wtFUhV7DXKbJ6VW2qjRveh7ZyKtIrp5lt9O9zKIK9TjVXM/n36SubW4LVZ24GSKrp4r7a8LMEdlDAqwBJNUW+nd+/Gm4ktkBbPRvqLCx99etmKKlWH6otGoOHnAF/h2425k8aqQ/+E8n5v7OUqYcASZ0JFxlyvWD7RJg/S8mFT5irBpVv6JDTzS1B1XZ/8ck/2cOLz0P3n4eWk5IF6laAAVLdDi07RgEKUIACFKAABShQQwJtIUDyqzcojY/2bK6hcWFTKUCBNiZghkinPdWyksXqoHuvbNT2WIueRvLt39u6Q629MHV29pQtkryF9Q3vIT750qKrj7IXqhfVsZEPwNdehQDl+2Qa1yIx/dqiZ+C4HSAFe49G9OT7RNusZTZ/ivirVyKzdWX5UHbeycsASd0idvazFfr5N6CvnYv4q78Qzc16CJBCfc9BZMQ94tVZ+SabmotNz4/e44/4PJT9aNp5HspqZKl6FNgZIOWeaZS7bV2hVUitz0Ay1NpNtdCy1T+KTP3fsp/c/65HTvaJAhSgAAUoQAEKUIACjgQYIDli40UUoAAF3BcwQ6RTHkCw9yjZahE3m2DzbJXcW9faC1PVdudnTzlDN5q+QmLmTdBWzxJXID6zSFyjRUFhgOh2gKRaFTvtcQT7nGkdnqrzmT6cgORbd7vVa3E9XgdIasVYbPSj8Ktzy8r4sXOOlmpWPQRIgW5DEBv1yM7Vg86w1ZlzTc+N3ONiPg+tPZ08D61rZYl6FLAIkFSYlC9EYoBUj5OBfaIABShAAQpQgAIUqJgAA6SK0fPGFKAABfILRL77G4T7XSDaXskNQ7X1ldq+KrXgj46qq8UXpqqjZQtohMFMPvzoyAcROmyM94GioSO9bBISM35tOQe8CJDMFVenPgRfuwMs7y9ZJWVZiYMCXgdIqknBg0YgMuJe+Dsc6KCF9i9R27AlZ91mK9ishwBJSTX8YCICXQfbR9t5RaEzo/g8tCAt4XnoeLB4Yc0KMECq2aFjwylAAQpQgAIUoAAF6kiAAVIdDSa7QgEK1I9AsNcoRE64Df69DrZeleG42wYyW79Acu690FZNd1xLrb4wVR2OjnwAob5j5Och2VUqYWVX9laetxEGtDVzkJh6hWgLMy8CJHMsht+FUP9/sw7L1DlNy19B4rXr7I5GSeXLESCpBqrzdZSFWpHk5XaWmW8/Q2LW7dC/fNuWS70ESJHjb0H46Msd/+wbTZvMwFVbO2c3Pz4Pi0wnF56HtiYrC9e8AAOkmh9CdoACFKAABShAAQpQoA4EGCDVwSCyCxSgQH0KqC3tQgN/ivBRP4avYV9XXyYbiS1IfzoRqQUPikKDYsK1/MJU9Ssy9AaEBvwUytvNj1rZlf7wv5B8+w8lV+vZqrSMBm3lNCRm3iieB14FSOYWbmc8Df9evSy9jMRWJGbfCW3FK5Zl3SpQrgBJtdfXviuiJ41HsNdIxwFHwX4bOvR185GYMx5qGza7n3oJkEo9C039fCdn34H0som7EfJ5mH9Gufk8tDtnWb52BRgg1e7YseUUoAAFKEABClCAAvUjwACpfsaSPaEABepUwAyS+l8KdfC7f+8+QCDkrKcZDZmtK83gKL3kGXFgYHWzWn9hqvoX7Dkc4WE3IbDfkS4Ede6s7Grt7m4bASO+GalFTyP1/pNWQ7zbn3sVIKmbSOtWZfV1c9E86SJbbS+lcDkDpGw7Q/3OR/jon7u2GsnpmOe61UuAZP7c9xqF6PD/cHYWkpZAcsFDSL3/1G7Tis/D1j9l3jwPS/lZ5rW1I8AAqXbGii2lAAUoQAEKUIACFKhfAQZI9Tu27BkFKFCHAmplQqj3aAR6nAj/3ofA17AffIEIEAjv3ls9BUNPwmj+Gpmtq6CvX4D08n/A2LHBdZV6eGG664X9UZci3P9i+PfpY72V2h6SBjLb1yP90bO2Qxk7gxIedDlCR5wP/969HbXRaP4G6c+mmC++ncwHachT6IyYYn1VYWlszF8R6DLAksRINyP19u+QWjzBsqwbBSoRIGXbHew9GuGjLoW/62D4gjGb3WmZl9rySUgtfLzk4LieAiQFGThgECLH3WBuHQh/UGxrJL41z41Lffj/druGz8MsR3meh+IBY8GaFGCAVJPDxkZTgAIUoAAFKEABCtSZAAOkOhtQdocCFKAABUoXUNuphQ49B4HuQ+Hv0B2IdIIvpF7c5/zaVCGdFoexYz30DQuR/uRv0DctLv3mwhoCXQYi2OcMBLoPg79jDyAYgy8Y3b2NWgKG1gxj+wboXy+B9vk/oa2eJbwDi1WbgArYgn3HInjQcPg7HwZfrHPLmPsC/2rqzjHPNK5F5qvFSC99qazzstrMpO1RAVKo3wUIdBsCf6wzYP4s7fxktJaf9aZNyGxeCm3ldDOQbyufWngetpWxaGv9ZIDU1kac/aUABShAAQpQgAIUqEYBBkjVOCpsEwUoQAEKUIACFKAABShAgTYswACpDQ8+u04BClCAAhSgAAUoUDUCDJCqZijYEApQgAIUoAAFKEABClCAAhRQAgyQOA8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KVwR3AAACAASURBV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IFqFfDvcyhCh56DwAGD4OvQDb6G/eDzh4BgtFWTDRhaAtBTMJo2IdO4BvqG96Cteg2ZLSuqtXtsFwUoQAEKUIACFKgqAa5AqqrhYGMoQAEKUIACFKAABdqoAAOkNjrw7DYFKGAt4GvfFZEhv0Kw53eh/hso4ZFp6Mhs3wDtsylIfTgBxo4N1g2wKBHofjxipz4EX7sDipfU00i9/ySS7zxQtJzb9YUOG4vI8LvhC7crel8j1YTk7DuQXjaxZBNWQAEKUIACFKBAfQgwQKqPcWQvKEABClCAAhSgAAVqW6CEt6FV0fHc9mf/W/079x+/+t+Nj/ZsrooWsxEUoEDVC5jB0bCbEew1yjL8cNIZI7Ud6U9fRurt30GFJ04/bgc+btfHAMnpyLbd61TYGB56E4IHDkNiznjo6+a5iuF1/a42lpVRgAIUaOMCDJDa+ARg9ylAAQpQgAIUoAAFqkKAAVJVDAMbQQEKVItA6LBzzfCoZcWRlx8Dma1fIDn3Xmirpju6kduBj9v1MUByNKxt9qJQv/MRHnw1/J16wmj6CvHXrnc1QPK6/jY7cOw4BShAAY8EGCB5BMtqKUABClCAAhSgAAUoYEOAAZINLBalAAXqWyA85FcIH/0LT1YdFZIzEluRevePSC2eYBvX7cDH7foYINke0jZ5gTpXLHLcDQgcOBTwB00Do2mjawGS1/W3yUFjpylAAQqUQYABUhmQeQsKUIACFKAABShAAQpYCDBA4hShAAUoAKAS4VEW3kg2Ijn/t0gv+YutsXA78HG7PgZItoazzRXObicXOvwH8IU77NZ/NwIkr+tvcwPGDlOAAhQoswADpDKD83YUoAAFKEABClCAAhTII8AAidOCAhRo8wLBg0Yg+r3fwddu/4pZGDs2IPHGLdBWzxK3we3Ax+36GCCJh7LNFczdTq7l2MLdP6UGSF7X3+YGjB2mAAUoUAEBBkgVQOctKUABClCAAhSgAAUo0EqAARKnBAUo0KYF1CqF2FnPIND1OxV30De8h/jkS2GkmkRtcTvwcbs+BkiiYWxThfJtJ5cPwGmA5HX9bWqw2FkKUIACFRZggFThAeDtKUABClCAAhSgAAUogHxf+60tltwALPvf6t+5//jV/258tGdzbXWtflsbPuYKRIZcDwSjVd/JzJYVaHpuZNW3kw10LhAefBUix15XHfNRSyD57sNILXxC1CG3Ax+362OAJBrGNlVIrfRTq4OsPk4DJK/rt2o3/5wCFKAABdwTYIDkniVrogAFKEABClCAAhSggFMBrkByKsfrHAtEh9+FUP+LAZ/K9qr7wwCpusfHjdY1jH0RgW5D5FUZOjLbVkNf/y70De9C/+oDqHmiPmo1U6DHdxHYrz8C3U+Af9/D4QvG5HUDyHz9MZr/fp5oFZLbgY/b9TFAsjX0baKw1wGP1/W3iUFiJylAAQpUiQADpCoZCDaDAhSgAAUoQAEKUKBNCzBAatPDX5nOx85+FsGe363MzW3elQGSTbAaKx7sNbLl7KNYZ0HLDegbP0BqwUPQ1swWlAfM7bSG3oTAgccBvoDoGiO1A8k545Fe+qKovJuFGCC5qcm68gl4HfB4XT9HlQIUoAAFyifAAKl81rwTBShAAQpQgAIUoAAFCgkwQOLcKLtAu4tmwL/PoWW/r5MbMkByolY710SOG4fwMVcCgVDxRhs60ssmITHj1446Fx35IEKHjRGGSAbSn7yIxMwbHd2rlIsYIJWix2slAl4HPF7XL+kjy1CAAhSggDsCDJDccWQtFKAABShAAQpQgAIUKEWAAVIperzWtkCwx0lQL9N97brYvrYSFzBAqoR6+e4pfdmstqyLT/nZrq3q7LbQv1dvxE5/Ev7Oh4su1TcsRPPLY0Vl3SzEAMlNTdaVT0D6M8czkDh/KEABClCAARLnAAUoQAEKUIACFKAABSovwACp8mPQploQ6vcjRE4aD1+oXU30mwFSTQyT40Y2jHnOPKvI6qOvm4vmSRdZFSv65+HBVyMy5DogELGsJ9O4DompV0HftNiyrJsFGCC5qcm6GCBxDlCAAhSgQCkCDJBK0eO1FKAABShAAQpQgAIUcEeAAZI7jqxFKBA54Q6EB14G+IPCKypbjAFSZf29vrs4QHJhRVCgy0BET3sC/o7dLbtlNG0yt8vT1s6xLOtmgWoMkIK9RyN0+A8Q6DIAvujeQDC6s8sGDC0BJLZC3/Qh0p++DG3lNDc5itbla98Vob7nQK2q9O99CBDpBF8oBiDn16qWgKEnYexYD/2rD6F9/k9oq2eVrY3VeKN6X4EUOHAoQoeNReCAY6DmiDkncs8/U3NCa0amcS0yXy1GeulLZQ+K3ZgXwYNGQP1s+vc9Av4OPYBQw57zX91I9TeThtH8NTLffg597VtIr5wGY8cGN5ohqkNtmRs69BwEug+Fv1MvINwOPvM5kvOzqqdgaPGK/azW8vNEnfUXPvpyqN8fvkjHlvlu6DBSTeaq3fSnLyL98fOisWpdyBy7/hcjcMBg+Dv1bPnyUe7fHys8bo46xYtsCTBAssXFwhSgAAUoQAEKUIACFPBEgAGSJ6ystJBA7Mw/Idjr1JoBYoBUM0PlqKHSAMmIb0bijVtLDigaxvwVge7DLNuqXrwlZ9+B9LKJRcu6Hfi4XZ96kR4Zfjd84eIrDvP1N9TvfISP/vnO89Ikv6oMZLavR/qjZ5F6/0lLY6cFVJ9CA3+CQOd+1mdn7XETA0bzN0h/NgWp958q+SV6Kb6S/pdav3g+SRqTUya7ItDr+u00KzzocoT6X2K+5N4tmLCqxNCR+XYl0ktfQGrR01alK/rnKuSIDPmV+TvcF9vHXj9zW64noX/9iflz6mXoGzrqUoT7Xwz/Pn2E58/lNtKAEd+C9IrJrvysFhq4anqeSMLd1s/qyNAbEBrwE/jCHYrMTcN81qU+fEb8bFYu5vN/38Ntjl3L7wFt+SSkFj5uhlj81LYAA6TaHj+2ngIUoAAFKEABClCgPgQkb+Wquae57c/+t/p37j9+9b8bH+3ZXM0daSttazh/CgL79a+Z7jJAqpmhctRQyQuzbMWZzZ8i8cYt0DcucnQvLy4Sv0DX0+aLu+Q7DxRthtv1OQkg1Evq6Mn3I9jjRIcrFQ3oX76DxOw7HJ9ZlQ8p2OdMRL5zbcsLzdyVCw4H1khsMVefJOfe47AGmCtdnAZ0kpuWWr94Pkkak1OmmgKkYM/hCA+7CYH9jixxXhjQv/4Yqfm/g7Zmtk0R74uHj7kSKiTzxTq7d7OMBm3tW+Zz1c0VSe6NSUtX1RcIUgufROoD9wK+anyeSH4f5gZI0eF3QQX9km1ZlWNm+5dITLu66O9QtZopctwNUCv5SlupbiCzbY0ZIqU/ecG9Ocuayi7AAKns5LwhBShAAQpQgAIUoAAF9hBggMRJUTaBQLchiI16xNzWp1Y+DJBqZaSctVN9ezo86ArxShL1IjH9yV+r5pvN4hf0NRIgZbatQnTEfa6ENJnNSxGfdm3JIZJaPRUZfi9CfU4XvyiVz0YD+lcfIDnnN46CyVIDHqt2llq/eH5aNaTVn1dLgBQ+5gqEB18FX6STzR4ULm6ktiP1wZ+QWvBH1+ospaKW+X8PQoeeVeIL/cKtyHz7GRKzbof+5dulNNW8NnLSvyN0xAWWqx5t30hPI73s70i+Nb6kVS3V/DyxEyD5Ox2E8OArbT0Trc4SDB12LiLDbnb374h60tzeVK0g5qc2BRgg1ea4sdUUoAAFKEABClCAAvUlwACpvsazqnujzguJjLjHYquTli6kP30JiRnjqro/bFztC6hvgUdH3AtfdC9bnVEvedXLzvTSFz3dgsmqUeIX9DUQIKXeeQCh/hfBv3cfq24L/9yAvnYu4q/+wvELX3X+hpofgW7Hlri6pHiT1ZZLyTf/L7RV04V9aylWasBjdbNS6xfPT6uGtPrzagiQ1CoJtSLnX2dy2exEseLqpfcnLyAx+04XK3VWVXTkgwgdNsbmNmL27+VG4Bsd+QBCfcd4FnSpc33SyyaZ59M5+VT780QaIKXeexjhAZfZC3osfgepc44iQ2+0/btYNA6GDm3ldCReH+f4d4HoPizkiQADJE9YWSkFKEABClCAAhSgAAVsCTBAssXFwqUIiFd76Ckk33sMqXcfLuV2vJYCIoHStlU0YCQbkdnyGbQvZkBb9VrJK15Ejd5ZSPyCvtoDJHV4fXwL/B0OtNN967LCfuerSL3sjY161JXVUNYNBYymr5Ccd5+5ykH6KTXgsbpPqfWL56dVQ1r9eaUDJPWi2wyPAhGbLbdRXE+aZyIl3/69jYvcLVqWfu5qcmmBb7mCLjgcl1p4nogCpHQTjG2r4d+3n63JZjRtRPy166Gvm7fHdWZ4pFYeRTraqtNW4RLDP1v3YmFXBRggucrJyihAAQpQgAIUoAAFKOBIgAGSIzZe5ETA/Hbw4T+0vNRIbEVi1m3QPptiWZYFKFCqQOS4cVDneyAQKrUqqG+oG/Fvoc5L0tbOQXr5P1w926N1A8Uv6IVBitv1SQOI0uEL16DGIv7qlchsXSm+jdpmKnb6fyLQ4wRPVx61bpA6B0adB6OtniVqq9S39cH3ospdWOEknk/SBu0sV8kAKXjo2VBnv9hdtWizi2ZxFU4n5/8W6SV/cXJ5Sdeos2iiKkDt2KOkemxdrMKZhU8iueAhW5eVN+gCzL+jzL4T2opXRO2sleeJJEASdThPoULb15V1njkM/5z2mde5I8AAyR1H1kIBClCAAhSgAAUoQIFSBBgglaLHa20JNPxgIgJdB1tek9n2BeKTL7P1wteyUhagQAEB8+XemL8i0GWA+0aGjsyOr6Cvfwfa8kniYEDaEPEL+jYcIBnpZqTm34/Uh/8tZTUDglD/f/N82658Dcp8sxTxqVeJnn8MkI5H7NSH4Gt3gHhsJQULvez279UbsdOegH/fIyTVuFLGznxw5YY7K4mOuAehIy8CfH43q7WsK/PtSsSn/Ew0/1Vl5jNw5APwte9mWbebBfQN7yE++VLRlmi18jzxLEAq8vsndvazCPY8qWxBvbFjPeIzxuVdCeXm/GBd7gkwQHLPkjVRgAIUoAAFKEABClDAqQADJKdyvM6WQKDLQETVi7eO3S2v09fNR/OkCyzLsQAF3BII9fsRIifcAV+kk1tV5qnHgNH8DbQvZiL1wdOubHVXvwGSYW5pp33xOrTPXzXN1Cd4yOlQZ6kFenwXKviTfuycqRbsPRrRk++DL9ZZWj2M5DYzHNRWzYC++nXzpbIam+DB30PwkDPg76Bebgt/3aqtlpa+jMTMGy3vzwCpvAFS5MQ7zLNf4A9ajg2w8+d95TSkP5tivrD2te+KUO/RCB4+FoF9j5TVk9GQ+nACkm/dLbine0WkW3saWhyZrxZDW/Mm1DlG2Z9V1RL1MxDoeixCh54F/969ZYGs6u8HTyM5735RZ2Jn/hnBXqeIf77Uz6b+5Txon0+FtvLVlp/VLgMR7HOG+Xzxd+opq0tLIPnuw0gtfKJoO2vpeeJVgKR+76nzh1qvrAwPvAzhoTfBF2oQjfWu56z6nfD5q+bvgGDv0xE67NyWc+pEW0oa5ur2+NSrRfdkocoLMECq/BiwBRSgAAUoQAEKUIACFBC+0apaqNz2Z/9b/Tv3H/X1WV/joz2bq7YXbaBhwT5nmofRW2/7YyD98fNIvHFrG1BhF6tJoKzbIOlp6F8vQer9J6GtnOaYoS4DJD2J9NK/mecBqZe7+T7BXqMQHf4f4kPc9Q0L0fzyWJFz7PsTzOBH9MloZmiUmDO+6FaF4WOvRfjoy8UBpRHfbD4DreZGtQdI+QylL6mLnZlSbGy8qt9cfXTmn1uCEKuPmhcrp5khYKE5HOp/CSLHXS8KKu2uyrFqntWfB3ucBHWmkK9dl6JFVbsSs26F/uXbVlUifMwVCH/nGvjCHSzLSn9e7W0naECtGkrOvQf6xkV526ACicjxtyJ0xI9EYYS+fgGaJ55XtD+19DyR/uxYDmCrAoWcGsa+iEC3IYLqDOhfvoPE7DsKfvFC/U6InHg7/J0OtqyvUKBleSELVESAAVJF2HlTClCAAhSgAAUoQAEK7CbAAIkToiwC4WOvQ+Q71wCBcPH7qW/1LngIqfefKku7eBMK5Aqol4fqW9GybzK7YJfRzJevyXf+UPClZrG71F2AZOOMCvMF/PE3i15IZ779HM0vnmW53ZRa3RRR59tIVqKpti6eYAZdko/6lryaX752+wuKG9BWvW5u5VXswwBpTx3pS3C7AZX4rDS1gmzZJCRm/NpynEP9L0Zk2M3wRToWL6snkVygVrs8blmnGwVE80ptS7boKSTf/oP4ltKQ3gxQZ95khrPFPtFRjyDU92zBiiED+tq5iL/6C8tngLqfCs9Ch42xXDGlVsQkZ99pnnWX71NrzxPpz87ufTWQaVyL9NIXzVVBmS0rclaKnghfMJZ3RVnoiPMQOWk8fOH2FvNHPnbBg0YgevL91l8sMDJIf/wcErNuF89dFqycAAOkytnzzhSgAAUoQAEKUIACFMgKMEDiXCiLgNoSKnTkhZYveszDqWfdZm4xwg8FKiFgflN+8FWyEMGlBqoXpsl3HkJ6ybO2aqy3AElt8xX/589FL3kVlPRcNWlYIH4hbSMkyB1QO6GX5Fvyohf9gOmZnH0H0ssm2ppfXtQvfUktHbPWHfKqfulqCbtnFkm3xVNbw8X/9zJb4+e0sGjc1VZzKkCda29rPZGj4Mw2c0XYWRNEK05UwJGYfq04pPfvcyhiZzwN/169ihNaBBG19jyR/uzsQjF0aCunm9vT5Vtpp7ZsVFs+amtm7XHmkNTG7plF0m3xMl9/jOa/nyf+XeP0Z4nXlS7AAKl0Q9ZAAQpQgAIUoAAFKECBUgUYIJUqyOtFAg1j/opA92GWZTPbvkB88mXiA7QtK2QBCjgQCBwwCJHjbkDgwKGyc0oc3GOPS7QEUoueNlcjST/1FCAZ6Sbz3JP0R89Iuw/pC09JGKHGPDr6cfg7HGh5/8zmTxF/9UpHz6nYaY9DbelpeSaSejm95C9IzL6zYHtEL/oZIOX1k8yJ7IXynzP7K4Wk8y7TuA6JqVdB37TYcn6WWkA8r3ZsQGL2v0NbNV18y/DgqxE59pcwjAygJ2A0fQ0j1WiuYjG2r4daLaj+sepneMCPER52i/X5OQ5Xm0gDDrUVafML6ud59490XNVV1fI8kT5Psz112m61VWDDDyfBv0/f4vPGwdiZdZ/7Ivz7HVm0bn5ZSfwjW/GCDJAqPgRsAAUoQAEKUIACFKAABaSneletFM9Aqtqh+VfDzP+H/rzJ8O99iGVr9XXz0TzpAstyLECBcgioA9DDg69EYL+jyhIkGclGJOf/1gwOJB/5i+20ed5S8p0Hilbrdn3SF9HmS9Qty9H80hhb3wiXbismWYGjVp5FhlwPBKPF6UvcTszcZumUB+Br2NdyiK3OgpH6SvqfrzFe1C99SW0n4Mltuxf1S+eG05AnNvoxBA89q/gLbxWwzhmP9Cd/s5w3pRaQn1mo0kkd6iwkbdVr5go3tYVZOT7iVc3C7fBat9lciTrkV4BhAJk0jKZNMNI7kNm2Bkhug/71RzCS26GvfTPvM0s6Z1BFzxPpz45pVUK7pfPLacgTOeGOlq1o/cHCU9HBFozlmNe8x54CDJA4KyhAAQpQgAIUoAAFKFB5Aa5AqvwY1H0Lgr1GmisFfLHOFn01kP74efPweH4oUE0CaiVSqN8FCPb8LnyxfaxXj5TQeEN9q/+NW6CtnmVZi9uBj9v1SQMI1VH1Ajo+5eeWfc4t4GaAJHmJr+7tNCTIbXfDmOcQ6H6CZV+tQhSpLwOkPamtbHOvkL5Yd/oFiMjQGxAedAUQCBWeEw63jLOcZHkK2NkebrfLDR1G/FvoXy2CvvYtpFdOg3qeefERr2re/Cmanh/tRROK1lmLzxPpPC/1OSh9bkvPrms9EKF+P2o5XynUrugYaSsmIz7tmrLPDd7QngADJHteLE0BClCAAhSgAAUoQAEvBBggeaHKOncTEH8TV0sgueAhpN5/ioIUqFoBtYIk2HcMAt2GwN9uf09WJunr5qJ50kWWBm4HPm7XJw04INiuLR+GtH5JgNJw/hQE9utvaS4dm2IVib4hrxZ3pJuRmn8/Uh/+d97q3Oy/177Z+qUvqe0EPLlt96J+aeCX/vQlJGaMs5xDe7zwPmwsIsPvhlqtW+zjJGS13ZidF8TO/BOCvU51evnO6wwYiW27tqRT7VfnnLnxaXfRDKiziqw+2po3EX/lEqtirv95LT5PpD87CquU56D0Pk4DWenvsULbD7o+GVhhSQIMkEri48UUoAAFKEABClCAAhRwRYABkiuMrKSYQHT4XQj1vxjw+YtCGQ63mqE+BSoloA4JD/UejUCPExHYfxB8sb0BX6Dk5kjPA5K+KIPgUHrVaLfrkwYc0va1hpXWbxUgqTAwNuoRqPEs/pCyPpdIMvjSb8ibLoueQvLt/OdiudX/Qm32on7py+NqCpCkYUX6kxeQmHmTZArsVkbqbLWloe0bF7kgdOSFiBx/G3yRji5Wa0Bt05nZ9BHSn0+FtnyirS0rsw0RP6cAOB2TUjpdq88T6c8mUNpqcWkg6zSkks4PnrlZyiwv37UMkMpnzTtRgAIUoAAFKEABClCgkAADJM4NzwViZz9rbv1l9XG6XYlVvfxzCpRLQH0jXn1rP9hrlPnt+JYVBc4es9oXMxH/38uKNl36okwa0Lhdn/TFuNVKG68DDvE2m8Igzmq+BXuchOjIB+Fr18WqaNEX4GLfVBOSs+8wz6ix8/GifulL6moJkBxv52YHWlhWnS/U9NxIYenSi8VOexzqvBqnzzCrFhgpdYbQW0h9+P+gf/m2VfFdfy7+eS3jtn+5jRe3r8qeJ9KfTenvk0ID2vCDiQh0HSweb68KOn3GeNUe1ptfgAESZwYFKEABClCAAhSgAAUqL+DszWbl251tQW77s/+t/p37j1r24mt8tGdz9TS7bbWk3YXT4O98uGWnK7XVjGXDWIACDgWCvUcjdMR5CBx4vOX2VK1vITlrx+3Ax+36vAggcp3cqt+teqTTROysVlAU2RbN63Z7Ub/0JbXTl7tu129nrKTj77ScOk8oPv2X0NcvcFqFretUCB4b9Sj8+6rf3x7+dTGjmQFS8p0/QN+4yLKN0nlZatBh2ZACBaTts1oZKb2/nTla7Hki/tlJNyE5ZzzSn/xN2sTdyklX9Dmq3MZFKsBMzrod6eX/sHEVi5ZbgAFSucV5PwpQgAIUoAAFKEABCuwp4OEbgbJwM0AqC7Pzm8i/aV/alijOW8grKeC9gNoaLXrCbQj2Ph0IhEQ3lKzKEb84FH7T3e36vH6R6lb9btUjGlg7WwVanDXidbu9qF/8krppI+KvXW/7zBy36xf/TEgHv4RyTkO1Em5prqSMnvIHBPYf6G2IpM78Sm1H6oM/IbXgj0WbLJ2XDJD2ZCy2LZz4Z8fhisZsa6onQHK2MrOUnydea1+AAZJ9M15BAQpQgAIUoAAFKEABtwUYILktyvp2ExCf9aElkFzwEFLvP0VBCtStQGTojQgPuhwIRKz7aFiftyN+uc0AqegWbtIX0pVYMVDsha/X7faifvFLagZIezwjKhEgqUaorTjDQ29C6PAfwBfuYP3sKqWEnkRq0dNIvv37grVI5yUDJI8CpBLPq2SAVMoPSNu7lgFS2xtz9pgCFKAABShAAQpQoPoEGCBV35jUVYsiJ9yB8MDLAH+waL+MEl9I1BUaO1MWARW++NsdAP/eh8DXoRv8DV3ga+gMX2QvINwRvkAIma0r0fT8aFfbE/v+BAQP/p6ozmLbDakKGCCNRWT43ZbbA1oFP6G+5yAy4h7Ll+NW9YgG1c64qS3sPnkBiZk35a1a+iLdabulXwCwUz8DJOks2bNcpQKkbEvUaqTw0ZdDnfHji+3j2YokI7kNybl3F9wiTTrvUaEzkGr1eeL1z2Z2HjFAcv4MaItXMkBqi6POPlOAAhSgAAUoQAEKVJsAA6RqG5E6a09s9GMIHnqWZa8y336O5hfPgnoRme+jXlwFe52KQNfvwL9XL/ga9oPPHwKC0d2L6ykYehpGYjOMbWugf/UBtJXToW9abNkGFmg7AtGRDyB0+A8tO+xFsBk+5gpEhly/59zN05piq08YIAHSF8lWAYfbQZzVxJJv7VnZACly3DiEj7nScttFK99cD69fUrtdf6DbEMRGPQK1DWWlP5UOkHL7r0IS9btd+fgiHV0Pk9Q5T80Tz8tLrgIsNc6+WGfLISkWwFpe7LBArT5P3P7ZKcQnPRfTIb/4MjvPLXGlLOi6AAMk10lZIQUoQAEKUIACFKAABWwLMECyTcYL7Ag0nD8Fgf36W16irXkT8Vcu2a1c4MChCB91CQIHDivx284GjPgW6F/OR+qjZ83Duvlp2wLSlXFebIEkDT3UCDFAKj5PpZZWLwr9e/VG7KwJ8Hc6uPgNBdsKSn6ypCt7rOafuP/pZqTm34/Uh/8tad6uMgyQWihEKyaEsdG2rAAAIABJREFU20TaGoAaKRzoMhBqTge6HQdfx+7wBWMlt9xchTT7TqSX/2OPusQBDQBt1WuIT/l5ye2xU0GtPk/KFSA1jHkOge4nWJJWIvyzbBQLlF2AAVLZyXlDClCAAhSgAAUoQAEK7CHAAImTwjMB8Te3c17KqrMWQv0vReiIH5pbiwEuT1FDR+abT82DutPLJnrWd1Zc3QLhAT9GeNgt8IUaLBta7JvwlhfnKSB96a8uZYBUXFhqaRUgqbtIw26rMZHMCWmAaaSbkJwzvvStvByGG9HhdyHU/2LA5y/aLYlvtgKvX1J7UX/DDyYi0HVw8aF1KVyUzJ9qL6MCntAhp8O//0D4Ox4EX7ST/d/lFp6iUE89QzcsRPPLY8tOVovPEy9+dvLBS1emVyL8K/tE4Q0tBRggWRKxAAUoQAEKUIACFKAABTwXcPntvOftbX2D3PZn/1v9O/cf9ebL1/hoz+ayt66N31B8DsDOb8cj2IDw0T+Dr2Ff+y+b7FpnNOhff4TUOw9BWzPb7tUsX+MCdr7BXuyb8E4YpKs6VN3aismIT7um4G3E/RAGCG7X52bAkw/BzfqlLzUzjeuQmHpVSdtiNox90dz6y+pjdS9p/61WMhVqh3irx1QTkrPvEIXy4lCqaSPir10Pfd08K6bd/tyL+qVzgy+88w+V2v7P3PKuz5kIdD7CckvEbC3FPBvG/BWB7sMs54bVz1CxCszgsMtR5ra4SDXCSG5FZvt6qN8JmS2fwdixAWr73Xxb5ErnTCnty7bdredJuQIkaYCuf70EzS+caTnGLFDfAgyQ6nt82TsKUIACFKAABShAgdoQYIBUG+NUk62MDL0B4UFXWL4sMs89SjXC1/4A74OjVpJGajvSS/+G5Jz/qEljNtq5gGhVwc7q1Uvs+D9/XvCMLmkr1Aq72FnPmGd5WX4EKxrcDnzcrk8acNhZwZLr5mb94mBPTyK54GGkFj5uOYT5CgQPGoHoKQ/sDMqLV2G1+k3afwjmUr6WSH9G7Iyf1NnpeT9e1C/9XZb5diXiU36GzNaVjuZGtVyktqRTK4BV8OPfpw98kU7wd+gGhNrBF+0Mnz9ghilOAj61oi0y7Oad5yZZzP91c9E86aK8haIn34fQkRda/p3BcLh9ozKInvYE/B27WzQyheR7jyH17sO7lZPOQ1TR86RcAZJ0C0+j+RskXh8HbfWsavnRYDsqIMAAqQLovCUFKEABClCAAhSgAAVaCTBA4pTwTED67XXPGiCu2ID+5TtIzL4DmS0rxFexYG0LSFcqmL00dKSXTUJixq9L6nRk2E0IH/0Ly1DVvKXgxafbgY/b9UkDDjsBRO4AuFl/sNdIqBeovlhnyzHObP4U8VevdBQUxE573FyJYbk9Z0ZD6oOnkZx3f8H2qHqiI+6FL7qXZZutVrO1rsBO0GVn/KQv1qspQBI7awkk31Xh4hOW45EtEDhgEKKjH4c/1hlGRoeR2Aykm8QrXcQ3EhaUhmWlBB/S1UPFtou0sw2p9sVMxP/3MqFAS7Hw4KsRGXIdEIgUvc6Ib0Zi5k3QVs3YrVwtPk/KFSCJwzn1e3fJ/yAx+07x2KkvaTSc+yL8+xy628oxo3kzMs2bYGxfb64ayzRttL26UdwIFnRVgAGSq5ysjAIUoAAFKEABClCAAo4EGCA5YuNFEgHpt9cldZWjTObbz5CYdTv0L98ux+14jwoL2HlBbjZVT8I81NvGy6zcLoaH/MoMj9QLLslHsrWR24GP2/W5GfDkM3O7fulWUE4DxVD/SxA5/mb4wh0sp0Bm+5dITLsa+sZFBcuKxwtAZstyNL80RryKThx0qbDTxhZ2tRgg7Xopvd+R1uP2zVLEp14lDhcjx9+C8NGXA/5g8bpVoLh4ApJz77ZsQykF7AQf+ob3EJ98qXhOZdvVMOY5BLqfYNnMYgGSf6/eiJ01Af5OB1vWY25DOvfugmeJta7AzkrRYmcs1drzpFwBkvKOfX8Cggd/z3rsdqxHfMY4cdgTOupSqJ8pX8j696zdUN2ysSzgiQADJE9YWSkFKEABClCAAhSgAAVsCTBAssXFwlIBOy93pHWWo5x6aZucdRu3TCkHdhXcQ/oS619NNaBv/ACpBfKzs9QKg8hxNyBw4FDrl8Q5JpLzVMQBAs9AEp3RI111YA6Tnmx5oT/vPtFMNrdtGnaLaIUTYCC9/BUkpv+yaN22nrNqDnzwn0jO/51leyNDb0R40OWWqy+yFdV7gKT6GR1xD0JHXgT41LGKRT6GDm3ldHPrLXN71iIftUoidsbT8O/Vy3JMyrmdlzj4UKHWkr8g+eb/tWx/toDZ5zP/DH+ngyyvSX/6EhIzxhUsFx31CEJ9z7ZezacC1M1LEZ92rWiVsXj+W6wSrLXnSTkDJLmNAX39u0jMus1y7OwEf0a6yVzdmf7oGct5yAKVFWCAVFl/3p0CFKAABShAAQpQgAJKgAES54EnAuItf2zf3YChJYBMZteVvkAICIRt11TogszWVUjOGc8QyTXR6q1InaEROf420Xkcu/XC0JHZttp8saVWrGlfzjcPVDcfqu27ItD1WAS7HWv+2793H9GWdbn1m9+Yn30n0sv/URSPAdJYRIbfbbmqSxpwmIHM6U/C3/lw2aTNaObWVYk543eNf74L1bZgoQE/Ea08Utfb2b7NzkpPI9mI1IIHzeAr30e9gI2cOB6hw861NWelvuqe4hVIWhyp+b9HavGfZWOxs5RX9dtasWjo5raoybd/V3AFmRksf/c3CHQZIPirmAFt1evm+Url+Mhf7qsgNY30sr8j+dZ4y8DM7PMJt+88A87ir59qO8AFDyH1/lMFuxw89GyorUglWziqSjLbvkDyrXugrZpesM7wsdciPOj/iH5WrVYJ1trzpJwBkmmjgsS9ewumtIHMN0vNwEdbMzv/s6t9V0RPvh/BnicBvoBlnfqmDxGfdIHlnLWsiAU8F2CA5Dkxb0ABClCAAhSgAAUoQAFLAQZIlkQs4EQgfOx1iHznmtKDHT0NtbWcvuFdaKvfgDrLIO+Lz/ZdEez5XfMf//7HwN9+f9FLhEJ9s/NtZSc+vKZ6BNRLrGCvUwQvccvVZvnLYgZI7gZIaoTDg69C5NjrgGBUPOBGYgu01bPN55O++nXzpaQaG7VFU/CQM+Dv0E0+v2ysFFINtH3WnJ40g0/10l9b+arZ1pZ2no7gwafAF9tH3tadQnYCpPAxVyAy5HqRrwplkwufMFcJKM/QIaebK/nUi/v45J/kHR8v67ezrZ9qnHLR176J9Gf/3G1eqIBObRXniypr64+R2GpunamteMW6sAslbAcfMGDEt0Bb8yb0NW/uFqircQvsP2jn7+aB8AVjohZahTPZSmw/v9X83/A+tJVTkV45zQx+1aqoYK9TzdVM/n36yv7uYGSQXjax6AqpWnuelDNAUjaRE+9AeMBl8pW52WfXilfMuabGTp2nFOx7FkJ9zjS/vCH6XpyDs8pEk5aFPBFggOQJKyulAAUoQAEKUIACFKCALQEGSLa4WFgqED35PqjVHaL/Zz5PpWoFhtoGKLXo/7PctiRfm9RLxvDAn0J9a9zqEOz8fTKgrZmD+CuXSLvMcjUqYIYwIx+Ar716yV/5j9H0Vcuh7KtnWTaGAZL7AZJCj539bMs32cu+SNeAvnYu4q/+QvzN+PCAHyOstsYLNVjOF68K2AmQQn3PQWTEPaIVHoXam9n8KZqeH533j72svzLPCgPaZ1MQn3q1V8OXt14nQaprDTR0pJf8j+i8ucqMCZBpXIvE9GuLnlGW9aiV50m5AyQzqDztCfj3PcK1qSOpyOnZXZK6WcZ9AQZI7puyRgpQgAIUoAAFKEABCtgVYIBkV4zlRQINY/6KQPdhorK7FdKT0FZOQ2LuvUW3hJJWrIKkyPG3IrD/QPsvg9UZJ4ueRvLt30tvx3I1KhDqfzEiw262v5Wd2/21OecYIHkTIJnntIx+FP7O5X2x6WTlo72toOxPWEOLw+cPFV0lYCdACnQbgtioR3auFrDfHnVFZssKND03Mu/FXtcvPh/HWdf2uCqzZTniU69y9EWKUptgd8VVqffLXm+3z+UeE/P8Mxt/N6iV50m5AyQ13uX+3WvnCxpuzWfWU5oAA6TS/Hg1BShAAQpQgAIUoAAF3BBggOSGIuvYTUCdo9Fw3mT49z7ElkymcQ1S7zxobq3k9kedNRHud4Fo26Tcexs71iM+Yxz0dfPcbhLrqzKByHE3IDzocttzxLVuZDSkl0+y3BIp934MkLwJkJSxWr0YGXEv/B0OdG2Ii1WktuxKzrpNtPKsdT2R429B+OjL5VtBCXukzkzSvpiBUJ+zip6JZCdAUre2c25TvqZanRHldf3RkQ8idNgY2VZnQuu8/Uw2Ijn/t0gv+UsJtTi/1Aw+Rj0K/77qTLDy/HVRzTknfS7XmECtjlqmntO/tgVbC8+TSgRICrFsAaDN4M/WALOwZwIMkDyjZcUUoAAFKEABClCAAhQQC5TnjYC4ObYL5rY/+9/q37n/+NX/bny0Z7Pt2nmBIwF1toN6EeGLdRZeb0D/ajESr9/g6beswwMvQ3jIr22uMqnM9kFCOBZzWUCdn6K2bvJFOrlcs0V15kH0LyMx82Zb92WA5F2ApAZCrWCMDr/LPCPFyxfo6py3xKzboX/5tq3xzxZWoX3s9P9EoMcJrrXTSG1H6r3H4Au1Q/iYK10NkEoNvIymTeYLfG3tnLxeXtevvKOnPeXpNocqSEkteBCpxRMczQm3LipniJSdc6n3n3LUfPM8sL5jXA9S/9WYlq1tE1OvEG8xmduRan+eVCpAUkaej50KjxZPQHLefY7mFi+qnAADpMrZ884UoAAFKEABClCAAhTY9d6pxikYIFXhANo7k8MwD3RPzLrN0/Aoy+RkuxQjvhmJN241t9bjp/4Fgr1GIXLCbfDvdbBrL+OLqan5lVr4JFIfPG0blwGStwGSGhB1MHv0pPFQwTj8QdtjVPQCQ4e+bj4Sc8aX/Pxzc5ssNSeT7zyE9JJnETlunOsBUqlnn1itePK6fnNehNshcuJ4hA47t2i45mTC5Po7ud7ta8yfgZPvbwnMfAG3qzfrc6vPTlcbW3Yqo7VsrzvzRkfh0a6/dFfx86SSAZLyiQy9AaEBPzV/ttz8qOdF+sP/QvLtP7hZLesqkwADpDJB8zYUoAAFKEABClCAAhQoIsAVSJwergtEjr8Nof4XtRzqbvGyycmZH6U22P52KQbSy19BYvovS701r68RAfUCS61WCx0+Fr7oPp60Wp0to696raTzvhggeR8gZQc/1O98hI/+uWurkczgcNHTSL3/pGvzS4VI0eF3I3DgcQ7DT7Ua9AMk5/wG+sZFZru8CJBUvSqojQ7/D2dnIWkJJBc8hGIrVbyuf7d5Mfhq+Dv1dGieO/x7+rs2OVyoSK1EU9t8ylcXC26a0cyVd8l3/rBrzgmuKlok2HM4wsNuQmC/I10Yk5Zwy+2f1Wp8nlQ6QDKfC66OnYHM1i+QnHsvtFXTS51WvL5CAgyQKgTP21KAAhSgAAUoQAEKUCBHgAESp4OnAoEuA82zkPxdjjLPEvF37AFfQxdAfcNUSyAx+9+hrXjF0za0rtzJdk/qfJLEtKtde8FV1g7zZo4F1FwJ9b/UDJLUqoaSV6AYOjLbVkNb+RpSH06AsWOD47apCxkglS9Ayg5UsPdohI+6FP6ug+ELxmyOn4HM9vXQlk9CauHjJa1kKHZj80X/0T+Dr2Ff4Qv0lhetqcX/hfRHz+xWtVcBkjl/DxgEdfaY2trLzs+WkfgWqQV/ROrD/1fU3+v6szc3nxMDf4pQvwvh79BNaJ7TdPVc2PIZUov/jPQnL9icU+UtrlYjhQdchuCh33fW153NVQF6ZsNCpD56xrPVvSrsCh1xPvx797b8MsueigaM5m+Q/myKGVSW+qwuNErV9DyphgAp6xQ66lKE+18M/z59HI2des6mP3rW1YC+vD9pvFtWgAES5wIFKEABClCAAhSgAAUqL8AAqfJjwBZUQEC9tImefJ/8m9R62nwRkXzngQq0lresBgH14jTUezQC3Y6Df+9e8LXbHwhE4QupEKHVo9TQYWgJQE/CaPoKmW9XQV//DtIrp3n2IrIajNpSG1RoEOw7FsGDhsPf+TDzWeILRnd/2aklYGjNyDSuRearxUgvfQn6psVlYwodeSGCh5yBwL794Au3B1T7zI9hzk81N9VKIxVoaatnla1drW+kAqRQvwsQ6DYEfnV23q52AshoUGGDOvdIrVjVVk5Hevk/bLXV6/pzG6O+NBE64oc7vzTRw/yyhDkvcp8ROfNCXzsX6WUTS97C0BaIS4VVX4OHjUFAfUGkUy8gFNvzZ2DnXIOegrFjIzLfroD2xRvQVr7qWYC6x/xS7exzBgLdh5lfYkFwZzvzjImxfQP0r5dA+/yfZf2ZqIXniUvTxlY1alVl6NBzEOg+FP4O3YFIpz1/56q5pZ4RO9ZD37AQ6U/+VtbnrK0OsbBtAQZItsl4AQUoQAEKUIACFKAABVwXYIDkOikrrBWB6KhHEOp7tvjb4vq6uWiedFGtdI/tpAAFKEABClCAAhSgQM0KMECq2aFjwylAAQpQgAIUoAAF6kiAAVIdDSa7Yk8g1PccRIbfBV+kk+jCTOM6JKZexW+2irRYiAIUoAAFKEABClCAAs4FGCA5t+OVFKAABShAAQpQgAIUcEuAAZJbkqynJgUafjARga6DRW030k1Izhlvbo/CDwUoQAEKUIACFKAABSjgnQADJO9sWTMFKEABClCAAhSgAAWkAgyQpFIsV5cC0eF3IdT/YsDnt+5fRkNq8QQk595tXZYlKEABClCAAhSgAAUoQAHHAgyQHNPxQgpQgAIUoAAFKEABCrgmwADJNUpWVIsCoX4/QuSk8fCF2omar62YjPi0a0RlWYgCFKAABShAAQpQgAIUcCbAAMmZG6+iAAUoQAEKUIACFKCAmwIMkNzUZF01JxDoNgSxUY/A176rqO36urlonnSRqCwLUYACFKAABShAAQpQgALOBBggOXPjVRSgAAUoQAEKUIACFHBTgAGSm5qsqyYF2l00A/59DhW1PbNlBZqeGykqy0IUoAAFKEABClCAAhSggDMBBkjO3HgVBShAAQpQgAIUoAAF3BRggOSmJuuqSYGGMc8h0P0EUdsZIImYWIgCFKAABShAAQpQgAIlCTBAKomPF1OAAhSgAAUoQAEKUMAVAQZIrjCykloWsBUgNa5DYupV0DctruUus+0UoAAFKEABClCAAhSoagEGSFU9PGwcBShAAQpQgAIUoEAbEWCA1EYGmt0sLGAnQDKaNiL+2vXQ180jKQUoQAEKUIACFKAABSjgkQADJI9gWS0FKEABClCAAhSgAAVsCDBAsoHFovUpwACpPseVvaIABShAAQpQgAIUqF0BBki1O3ZsOQUoQAEKUIACFKBA/QgwQKqfsWRPHArYCZB4BpJDZF5GAQpQgAIUoAAFKEABGwIMkGxgsSgFKEABClCAAhSgAAU8EmCA5BEsq60dAQZItTNWbCkFKEABClCAAhSgQNsQYIDUNsaZvaQABShAAQpQgAIUqG4BBkjVPT5sXRkEGs6fgsB+/UV30jcsRPPLY0VlWYgCFKAABShAAQpQgAIUcCbAAMmZG6+iAAUoQAEKUIACFKCAmwIMkNzUZF01J+ALt0PDeZPh3/sQUdu1NW8i/solorIsRAEKUIACFKAABShAAQo4E2CA5MyNV1GAAhSgAAUoQAEKUMBNAQZIbmqyLvjad0Wg67Hw+YPwdzkKvuhe8EU6wd+hGwA/fO32A/wRQE8gOec3SC//R0XVgj1OQnTkg/C16yJoh4H0x88j8catgrIsQgEKUIACFKAABShAAQo4FWCA5FSO11GAAhSgAAUoQAEKUMA9AQZI7lm2+ZrCx16HyHeuAQJhaws9heR7jyH17sPWZT0sET7mCkSGXA8Eo9Z30RJILngIqfefsi7LEhSgAAUoQAEKUIACFKCAYwEGSI7peCEFKEABClCAAhSgAAVcE2CA5BolKwodNhaR4XdDbQsn+aQ/fQmJGeMkRT0rE/3e7xHqdx4A6x8FI74ZiZk3QVs1w7P2sGIKUIACFKAABShAAQpQAGCAxFlAAQpQgAIUoAAFKECBygtYvzWvfBuLtSC3/dn/Vv/O/cev/nfjoz2bq7srtd+6QPfjETv1IfjaHSDqjP71EjS/cKaorBeFzPOPzn0R/v2OFFWf2bIczS+NgZFqEpVnIQpQgAIUoAAFKEABClDAmQADJGduvIoCFKAABShAAQpQgAJuCjBAclOTdaHdhdPg73y4SKLSK3pCfc9BZPhd5hlN1h8D6eWvIDH9l9ZFWYICFKAABShAAQpQgAIUKEmAAVJJfLyYAhSgAAUoQAEKUIACrggwQHKFkZVkBWJn/gnBXqfKQIwM0kv+gsTsO2XlXS4VO+1xBPuoFVDWPwZGugnJefcj/dEzLreC1VGAAhSgAAUoQAEKUIACrQUYIHFOUIACFKAABShAAQpQoPIC1m/OK9/GYi3gFnZVNj6R48YhfMyVQCAkalnm64/R/Pfzyr4tXLD3aERPvg++WGdZO79difiUnyGzdaWoPAtRgAIUoAAFKEABClCAAs4FGCA5t+OVFKAABShAAQpQgAIUcEuAAZJbkqzHFAgeNALRUx6Ar2FfmYieRHLBw0gtfFxW3qVSsbOfRbDnSaLVR1ArpT5+DolZt7t0d1ZDAQpQgAIUoAAFKEABChQTYIDE+UEBClCAAhSgAAUoQIHKCzBAqvwY1F0LGsa+iEC3IeJ+ZTZ/ivirV5ZtdU9kyPUID1arpCKiNhpNGxF/7Xro6+aJyrMQBShAAQpQgAIUoAAFKFCaAAOk0vx4NQUoQAEKUIACFKAABdwQYIDkhiLr2E0gPPhqRIZcJw5oYOhIL30ZiZk3ei5prpA6+X742neV3UutPlo2EYkZ42TlWYoCFKAABShAAQpQgAIUKFmAAVLJhKyAAhSgAAUoQAEKUIACJQswQCqZkBW0FvDv1RuxM/8M/969xThGshHJ+b9FeslfxNfYLRg4YJAZHvk7Hy6+NNO4Fonp10LfuEh8DQtSgAIUoAAFKEABClCAAqUJMEAqzY9XU4ACFKAABShAAQpQwA0BBkhuKLKOPQQix41D+Bi1TVxIrGM0fYXkvPuQXvZ38TXSgoEDhyI64h749+4jvQTIaEh9OAHJt+6WX8OSFKAABShAAQpQgAIUoEDJAgyQSiZkBRSgAAUoQAEKUIACFChZgAFSyYSsIJ+AL9wOsTF/RaDLAFtARmIrUu/+EanFE2xdV6xw6LBzERl2s3zbup2V6RveQ3zypTBSTa61hRVRgAIUoAAFKEABClCAAtYCDJCsjViCAhSgAAUoQAEKUIACXgswQPJauA3XH+p/cUtwE+loT0FPIv3Zq0jOvq2k8EaFWJFhtyB0xI+AYNRWG4wdG5B44xZoq2fZuo6FKUABClCAAhSgAAUoQIHSBRgglW7IGihAAQpQgAIUoAAFKFCqwP/P3p2AyVWUi/9/e++ZLEDCEiAJixB2whpISAhg2EQQRUC5yv0hi7LIIhdEBYULIoKAsgh/UFH04uWyGIksgYhECIRIEhITwmaC2UMg+0zvff5PVU/3nHN6Oae7T0/3zHz7eXgM6eo6VZ+qcxrr7beKAFK9gny+okB00l0S2ut0EV+gSilDjM5PJPnP30lq3m+qCiSpwFFo9DckvN85XVlHVU7zTEKSsx+QxKy7q2wzxRFAAAEEEEAAAQQQQMALAQJIXihSBwIIIIAAAggggAAC9QlUubJe38Ua8Glz+/N/Vv9r/sev/n3TvSM7G3B9qnQQ0FvZnfyQBEYc1TUs1ZMZyc2SXTNP0ktektTiqaKyg+wv/5A9Jbjb8RIcOVH82x8gvtCA6i+kPpFNS+r9yRKfdnVtn+dTCCCAAAIIIIAAAgggULcAAaS6CakAAQQQQAABBBBAAIG6BQgg1U1IBU4CKrjTduK94h+6j1NRd++n42JkM4WyvmBExB9099lKpYyMpN5TwaPv1F8XNSCAAAIIIIAAAggggEDNAgSQaqbjgwgggAACCCCAAAIIeCZAAMkzSiqqJBAYdrBEj71N/EP3bk0oFTx6f0rd5y61ZudoFQIIIIAAAggggAACvUuAAFLvGi9aiwACCCCAAAIIINA3BQgg9c1xbcleqUyk6Gd/JoEdRte8nV1DOpZJSeq9pyT+8ncbUj2VIoAAAggggAACCCCAQHUCBJCq86I0AggggAACCCCAAAKNECCA1AhV6iwr4Bu4o85ECo4Y7822c3VaG4mNkpz9S0nOebDOmvg4AggggAACCCCAAAIIeCVAAMkrSepBAAEEEEAAAQQQQKB2AQJItdvxyToEwodcLOFDLhJfdEgdtdTzUUMyaxdK4rWbJbNiZj0V8VkEEEAAAQQQQAABBBDwWIAAksegVIcAAggggAACCCCAQA0CBJBqQOMj3gioc5HCB39LgrseKxKIeFOpi1qM2KeSnPuwJOc84KI0RRBAAAEEEEAAAQQQQKCnBQgg9bQ410MAAQQQQAABBBBAoFiAABKzoukCgZ2PlPDob0hg5NHiC7Y1qD2GZDevlPT7kyU5+34xkh0Nug7VIoAAAggggAACCCCAQL0CBJDqFeTzCCCAAAIIIIAAAgjUL0AAqX5DavBIQJ2PFNr7DAnt8Xnxb7O7B1lJhhiJTZJZM09SC/4g6cVTPWop1SCAAAIIIIAAAggggEAjBQggNVKXuhFAAAEEEEAAAQQQcCdAAMmdE6WaIBD8zMkSHD5O/NvuI74BO4gvOlR8/oBIMGprjSFGOi6STYvRuVayG5ZI9pNFkl78omQ+nteElnNJBBBAAAEEEEAAAQRVYHrGAAAgAElEQVQQqEeAAFI9enwWAQQQQAABBBBAAAFvBAggeeNILQgggAACCCCAAAIIIIAAAh4JEEDyCJJqEEAAAQQQQAABBBCoQ4AAUh14fBQBBBBAAAEEEEAAAQQQQMB7AQJI3ptSIwIIIIAAAggggAAC1QoQQKpWjPIIIIAAAggggAACCCCAAAINFSCA1FBeKkcAAQQQQAABBBBAwJUAASRXTBRCAAEEEEAAAQQQQAABBBDoKQECSD0lzXUQQAABBBBAAAEEECgvQACJ2YEAAggggAACCCCAAAIIINBSAgSQWmo4aAwCCCCAAAIIIIBAPxUggNRPB55uI4AAAggggAACCCCAAAKtKkAAqVVHhnYhgAACCCCAAAII9CcBAkj9abTpKwIIIIAAAggggAACCCDQCwQIIPWCQaKJCCCAAAIIIIAAAn1egABSnx9iOogAAggggAACCCCAAAII9C4BAki9a7xoLQIIIIAAAggggEDfFCCA1DfHlV4hgAACCCCAAAIIIIAAAr1WgABSrx06Go4AAggggAACCCDQhwQIIPWhwaQrCCCAAAIIIIAAAggggEBfECCA1BdGkT4ggAACCCCAAAII9HYBAki9fQRpPwIIIIAAAggggAACCCDQxwQIIPWxAaU7CCCAAAIIIIAAAr1SgABSrxw2Go0AAggggAACCCCAAAII9F0BAkh9d2zpGQIIIIAAAggggEDvESCA1HvGipYigAACCCCAAAIIIIAAAv1CgABSvxhmOokAAggggAACCCDQ4gIEkFp8gGgeAggggAACCCCAAAIIINDfBAgg9bcRp78IIIAAAggggAACrShAAKkVR4U2IYAAAggggAACCCCAAAL9WIAAUj8efLqOAAIIIIAAAggg0DICBJBaZihoCAIIIIAAAggggAACCCCAgBIggMQ8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EA1Av4he0r4gHMlsPNY8Q3cSXzhdhHpeqxlkmIkNklm7QJJLXxM0ounVlN13WUDw8dJ2/F3i2/AMF1X6p3HJf7ytXXX2+gKemu7G+3SE/UPOGeaqDmtXpnlM6Rz8jk1XdarevIX97q+mjrVwA/19f41kK5XVs1498pha9lGM58aOzRkIDXWl9oRQAABBBBAAAEEEHAjQADJjRJlEECgpQQCww6W8OFXSHD4OJFAxEXbDMmsXSjJN26X9NLpLsrXX6S3BmKa2e7wIRdLaN+zJfmPeyT13tP1D0Ivq8HtQqQyCh90gaQ/fE4Ss+4u6qXbetzyeF2f2+v2VLm+3r+ecuwt12G8e8tI9Y52Mp8aO04EkBrrS+0IIIAAAggggAACCLgRIIDkRokyCCDQMgKh/b8ukSOuEl/bUFObDDFSnWJ0rBHJJETEL74BO4gvulV3RpKIGImNkpz9S0nOebDh/WlmIKaezjWj3cE9Pi+Rwy8X/9BRYiQ7JTH9egJIJTKQVOA0Mv5HEtj+ABHDkOScByTx5p0EkOqZ8CLCAnCdgL3s44x3LxuwFm8u86mxA0QAqbG+1I4AAggggAACCCCAgBsBAkhulCiDAAItIRA+5FsSPuwy8YUH5dpjZCTz8T91UKjUFnXBkRN1+cCOh4r4ArmPJDZJ4o2fSmrBHxrap2YEYrzoUDPaHTnialHZRxIIiZHsIIBUZgu70F5fksjEW8QXHiCSSRFA8mLCE0DySLH3VMOCf+8Zq97QUuZTY0eJAFJjfakdAQQQQAABBBBAAAE3AgSQ3ChRBgEEmi4Q3PM0iU68WXzRrXNtScclOf8RSbx+m2PbopPuktBepxeCSNlNyyT+4rcls3qu42drLdCMQEytbTV/rhntJoDkbuSaFUBy17reW4oF4N47drQcgWYL8Pxo7AgQQGqsL7UjgAACCCCAAAIIIOBGgACSGyXKIIBAUwVUxkXbqY9KYMfDcu3IJCQ592FJzLzDVbv05z/3K1HBEf0yspJa+JjEX/mBq8/XUqgZgZha2mn/TDPaTQDJ3cgRQHLnVG0pFoCrFaM8AgjkBXh+NHYuEEBqrC+1I4AAAggggAACCCDgRoAAkhslyiCAQFMFwodeIpHDrxAJRnU7MqvektiUc/V2Z25foVFfkIjKYIqoc5FEsusXS+zZ8yW7YbHbKqoq14xATFUNLFO4Ge0mgORu5AgguXOqthQLwNWKUR4BBPICPD8aOxcIIDXWl9oRQAABBBBAAAEEEHAjQADJjRJlEECgqQLtpz8mgeFH6TYYqU5JvnGbJOf/ruo2tZ/xpPi32VOy6/8lmeUzJLnwMTG2rCqqR2UshfY9R4J7nCL+bXYXX2iAiD/YVc4QI9kpxqalknr/z5Ja8GjJQFa1gZjAzkdK+ICvS2CnI3Pb9OWvl45LdvNKSS9+XpKz7y+6VtXXGT5O2o6/W3wDhun+pN55XOIvX1swqKa+ep3M41pyMCuc8xMYdrCER39DAjuPK+215CW9xWGp8XUzcfxb7y5tpz4i/q121cXTH0yR2NTLSn40sP1oiZ70S/EPHp6bo8nNknjlB3p+lHq1n/2sBLbbX7+VWTlLOp8+U/+53EJk9LjbJbTv2RWbbR7HUvWo4FNo9P8T/zZ7iC/ULiI+kUxSsh1rJP3BMyXnVv6CTgukhfdN4xXa76ui/im63qblZeeym3EpV8Y/ZE8JH3ShBEaMF3/7diKBcK6o6mPnWskse1USs35ecj449c98Td2vPT4v/u32FV9oYPd1xBAjHRdj8ypJu5x7uq69zxT/0FHiCw/MjYmqJ9UpxsaluXrmPugYKPeqnnK20RPukdCo03T7jMRGSUy/oezcztcR3OUYiX72TvG1b6v7lHr/GYm/eHnRJbzwtM8/9aMAdV6emnvqOWqkY5Jd976k5v1WUu89XfY+K9X/RrQv8ead+t7w4v6oZ96b++sbuKNExlwpgRETytw/r0ny7Yclu+6Dem7THhl/L331c3P/r4l/6F65s+fUPVDHfPIUr59URgCpnww03UQAAQQQQAABBBBoaQECSC09PDQOAQTsAY3sxo8kNuW8hmUOhfb6ooTHXCX+rUZ2LehWGgNDL6jFp98gmRUzLQXdBmLUolRk4q0S2uNkkUCkwsUMyW74SBIzbpX0khcL5dxeJ/8Bp/JO7+fr8cKp1gBS5OibJLzvVwoZaeXQjM61kpj1C0kt+H1NN1LbifdJcM9T9WfVAnTnk6eXXMwP7XuWRCbcmAs06sJpSc57RBIzbim6bnC3SaICQr62oUXlGhNAekOMTEKCI8abgqD2ZpWfx6qkU4DFuoD/oA6uBEdOrHy99Usk8dpNkv73KzWNjflDkQk/lNA+Z4kvPKhiXeXmg1P/VKUqwBsZf4MEttvPxXNBdKAq8cZPJfXen4rapBb9oxNvkcDORzjWld20VJJv3tXQepwGwJq9aUjqnSck/vI1FT8WGXedDujpAE6qQ59Vl/rno93PLQ89zfMv9eEUCe46SXyRwdb2qXvy7Yd1O3p6vBt1f9Q77/NAKtimsnzz2blln6fJzZKa/1tJzPyZ05RxfN/L+6kRvvoenXCjvu+7fzxi61Y2LenFU3VwSQcrVbx6+QzpnHyOY/8p4F6AAJJ7K0oigAACCCCAAAIIINAoAQJIjZKlXgQQ8EQgfOB/SnjsdV1ZE41doFG/NI6M/a5l8VH92lhnsWQSIr6gqF9q53+JnO9gqS313ARi9NlMJz8kgREquyr/ODbEiK0To/Pj3PUG7dQdmFC/5d+ySuJ/u66w8O7mOuaBcCrv9L6qyyun6LE/EZVJJMF28Q8eIeLz66BKduO/RbJJMTJpnSGVDwAVgm2jThXxBbq6ZfOyjY/KBkq+dZ8k5zxY9XxUC6uRMVfpQJUR3yDxV74v6Q+fLaonOvFmbaLb3/VS2SOxZy8oKmvZrs9WZ7mF7fCYKyX0mZNE/GHxb7VLbkHTyEp20zKRdKe+RupfL0hy1s/1n831SDouElSBSZ+2VUEUI7FBfJGtxTdge5OjSObj+RKb/JWiIJnTgrt5ATfbsSo3ll3Xy25ZKZLqqOp61QxUdNJdEtrrdOt8SGwSY8tqXY1v4LCu+zl3fxmJTbnAzoI/FC7j1D+dTXPsbfreL7x09tZq3TcRv/gG7CC+qNoes/s/q7IblkjsuQuLsjbaTvu9BEdOKJS1PGMCkdwzJthWuJSxZaXEpl0tmeWvW2i8qsfJW9137V98Qvw6eFY5mJqvq/2MpyWw46G58msXSuefzizMK689C+NnZPUc19ln6jmi5l46oZ+hRsfHhbHo6fFuxP3hxbxXYxMZ9z0Jjz7P9OMFQ98jhfvHPq8ziVzW6vQbnKZN2fcbNv6ZlHjx/Cn5vZyfT/ZnmZERyWZFAiHdXwJINU+Lsh8kgOS9KTUigAACCCCAAAIIIFCtAAGkasUojwACPSoQOer63AJX15Zu9i3XvGqMXjQ6/X8lsP2BuSozCUnOf1SS/7i7aEFdbSemAgFq0Vi9jOQWSbx6o6QWPVFojptATC7w8B+FxW+dbfDWfXqBLv9Si8nRo28SlbmSD5qYF6ncXMds5FTe6X2vnVTb3J6BFBl7rYQPuqhrsa4rI+vNu/QWbOZX+JCLJXzIReKLDsmNT8cavU1ftdkuKrgVPfF+8Q/auWJWkXmxPN8OtU1i5xOnFs2dtlN+JcHdjs9NsbULpPPxUwpNd1rYruUMpFzlhmRW/kPU1k7mTLngbidIdOJ/dwdG0nFJzLq7KNjm1C5LwEpfLiOZFW9KYubtklk9t9A/lbWmFqwL900d21GqSu1noxnxdZKc85Ak5zzQff+oDL9x39MZSvkMv+yn70rs+YsLWYxO/Ws75dcS3O2zuYCPkdFBxPiMW4u2w1NZV5EJPxL/Np/peoakdFuUe/4VOuBcUdk5OltN1bVkmsT//iNLXcX3fPEWcF7V4/b5aX4Ol8ooMtejtv6MHnNrbmtJIyuphY9J/JUfFIp46akqtc8/db8nXv9JIWtLeap7WAX67eVLLfg3un313h9ezfvQ/l+XyLjvFjL3VHA5OfsBSc77tWVaqO+78GGXiX+wysrt2qLzdRWErTGz08P7qdT41+tr/V5W2ZkfSuK1myW9dHr3fWwzyb9BAMntE8V9OQJI7q0oiQACCCCAAAIIIIBAowQIIDVKlnoRQMATAcv5LxXOxKn3YpYFWTH0InHshUvLVhs+9FKJjLkityit2jX3QcvWPk6BGEtwokRmkfnCOmjzuV+JqlMv4JkyV5yuY++AU3mn9712Uu1zE0Cye2U/XSSxqd8ueyaHNUvKkPSSv0rs2fOrnibmbfZKLQ5azj/SWWqB3LZdsU9zQasl0wrXtJQtsbDuFMioNYCkMldiz11Qcvs9FZwNH3ltIcMv9e6TEp92tcXJqV3WBXxDMstmSOz5i8pc73wJj72mkGFT6npuBsmeFVMqs8hcT/T4X+TO8VFZYrZAWaX+Wc/yER2EiE05t+y5RNbt3kTs/VNZd+rsGxWMqrQdp1PWj1f1uLFWZdyeaaTKRo/5sYT2O0db2+8Drz3V9SzzT21VN/8RSbxWvH1kvq89Od5F7VPB3DruD6/mfVE9tsxW+7ywZw2Vy1Z0mk8NH/86fYu+Z9a9L7EXLin5PVMqk4oAktMMqP59AkjVm/EJBBBAAAEEEEAAAQS8FiCA5LUo9SGAgKcCPRVACh/+bQmrRc/I1jr7SP1ivtR2ZfnOWc6yUVuIqW19Xr62O1gwfJy0HX+3+AYM039nf98cNNFn5nSdz1EOTwduxl4rYhhibF4hyQX/o38B7hTwsdfnVN7pfa+dVPvcBJCsZ6p0SnLm7fqcoUov8xlGRsdqib10VdE2YE6T1XLdEnWYt1hU52Gpc0T01nCZpCTU1nn/+EXhEuaypbLWnAI1tQSQSl3H3Gf/1rtL26mPiH+rXfVfl1oAdWqX+X0jsVES02+Q1Pt/LklrCaLVseVTaJ8zc+dOhQfqDKvU+89I/MXLyw6nXuw97g6R0AAxOtfo9pXa8s/efxXsUWf5qK3w1Cv5j3sqbofo5Gl+nmU3r5D41EstWVrmDuhMiH3O0mdYZT9ZpM8/y3w8Txfxqh6n+W9+v+3zj0hw1+P0X5ULftkDE5mVs6Tz6TML1XjtqSq2zL8SgVt7HyvN54a3r877w6t5b/khgIugm35Om7KBnZ4rZb/HPL6fisa/Tl/L93Imoc/QS86+v+xtEhl/vYQP7M6QJoBUzRPFXVkCSO6cKIUAAggggAACCCCAQCMFCCA1Upe6EUCgboGeCiBV21CnQIvT++atzGoNbqg2O13H3i+n8k7ve+2kFyaPuFrUtnPqHAkj2SGJ6ddL6r2nLZcyZwJVytwwf8h8hpE968RtPyyBwhJbvKmgRGhftUDu09kmge32F//QvXX16Q+mSGzqZYVLmctm1y/WGVHZDYsL7zsFamoJILmxGvBVdRB8rs31BpBcXe+caaIOqS93PTdjYz53qtbF7Px1nNzdtMdcplJ95oCkCnypwJA6n6tcwK3ctb2qp5q+mbMujTLbD1oCHB5ljDqNj/n9cltHuh2fajzczh9L+zZ+JLEp51nue/s1K/XXq3lvfhaVypYs5VC0NeGCP9R1FpJb66rGv07far+XgyMmiDqPSv9ooI6AuFuL/liOAFJ/HHX6jAACCCCAAAIIINBqAgSQWm1EaA8CCFgEigJItq3ieopL/bI+MOJoCew0RlQWhX/IHuKLDM6di1JDBpJ50V6dydLxxxNr6kq1AR+n8k7vOzWyWidVn1MASWc1nDmlcLaMChgYm5c5NUXEHxb/Vrvkzs9SW8bVuOBpPuPIHhQqvNcVXArseFjJM47smRn2elRnnBZKawkgZVbNls6nvlTRymmbPqd2Wd53cT2n+pwHVqTttN9LcOTRuqixZZXEXrxcVLZLLa9626OycgLDDpXADgeJf9t9xNemzt7KPRfsATm9RdYJ94p/8AhLU9W5QiqoqMqnP3yukGlUrj9e1VONlz27Kr3kJYk9e4H1eX3CPbmtAtUWfQ4ZVuWuXY1n8X3zhnRO/krFbvXkeBe1r877w6t5367O+xs+NueUjos6f0+dHVTx5QvkzkEKRnMfKzH+1cynhox/nb61fC87BeC9MOnPdRBA6s+jT98RQAABBBBAAAEEWkWAAFKrjATtQACBkgKWLWVKBGoawaayI9QZOoEdRot/0AiR8ADx6UWz8o/Marewq3cRM9/vagM+TuWd3jd7e+Gk6nMKINnbVOuY28fIbT3mX/1n170vnU+erjOlzO3KZ5EFh4+T8MHfymVTdXws8WnfkfSyV8Xy6/0SmUyqLU5zoqYA0vIZ0jn5nIpd9TSA5OJ6Tv10My6WjLR1H0jHY5PcfKxkGbft8Q3cUW9zqRbe/YOGi6jtCkNtFZ8LpTK6VGZc+LDLxBceVKbNhhixdfq8pdS7T0l68dSS5byqpxq4aIUAkQ4wnfJr8W+zu67SKcDglafb8cv30235VmyfV/Peem5ZNTOgu2y927W1mq/9hwpu++f0/KxNl0/lBQggMRcQQAABBBBAAAEEEGi+AAGk5o8BLUAAgQoC+lD6Y35cWGzNLHf+hXmtoGpBK3rMraK2pVEBgPIvQwcQfKpMIKKLVRNAsgdE3C5UlWpPNQEf9Xmn8k7vqzq8dFL1tXoASc/BiTfr842M+AaJv/J9fT6WeYu8zNoF0vn4KZZAkXmbL/P5IdlNyyX+wiVFWSZOC9sEkLrvAMu2YA0OIKmF5cj4H0pw1BfEF1QBowpPhlSHDij5Qu26ULl7OzhyooTHXKW3PHR61mTWLpTEazdLZsXMogt7VY/bZ6Z1izrrGTGWM75SHZJ4/TZJ/fPRoqq99nS6b+wNcCrfyu3zat43M4DUqr61fi8TQHL79KitHAGk2tz4FAIIIIAAAggggAACXgoQQPJSk7oQQMBzAfu2SeUW391cWP9i/5BvidH5iWRWz9Hn7OQXZVU2TZvaWmpbdRaM6dFoZMRIxcTo/FiMzSsls+ZtSS+foS/Xdvzd4hswTP+5mgBSrb90LtVHNwEf8+ecyju977WTalu1AaR6Am5u5om9jB6vL08W/5BRIurA+XmPSGLGLdJ9joga/yck/vI1Yp2vhqQW/lHif/uemBcZ0x+9LLG/nFfUFKeFbQJI3WTmLbiyDQwgqbGPnvSgBEdOsGUaGbnnQuwTMTrWSObjf0pm2auixtZpHM0Dr4KxKkAZ3P0kfS6Uul6pTEd1tlT8pSsls3puySnsVT1O94d9K0bzvWg+P8acqWfpbwM8q/FWbalUvhHj7WX7vJr3XgWinOZLqWep1/eTV761fi8TQKp2FlRXngBSdV6URgABBBBAAAEEEECgEQIEkBqhSp0IIOCpgHlhUjLWX71Xc6G2zz8i6nwN/TIFAtS/5rYp+w8RXyD39qalkpr3G0kt+j+dbWR/2Q/PriaAZF/E7MkzkOwZXdW222snZeEUQLIHEfPZPtWMfb1lzVt35RfN289+VmeQmDON1HXM55SoM4gSM26W6In3i3/QziKZlCTnPCCJN+8sapLTQigBpG4y86JtI89ACh96iUQOv6Jw7osRXyfJ+b/TAWN1Xfur1kXofD3qfLXQPl+WwM5jc1vBdT2P9BleCx+T+Cs/cDWVvaqn1MXM2XT5rRslHeue4xXa2ghPp/vG3odK5Vu9fV7Ne/O5bvX8KMPVZDQVanXfWs5AMlv29I8bqvXvjeUJIPXGUaPNCCCAAAIIIIAAAn1NgABSXxtR+oNAHxQIHXCuRMZdJ76Q+nW+6LNBYlPOLRnYKdf94O4nSvTYn4ivbaguorKQ4n+9WtL/fiWXNWI6uyO/KJpZ/npZzdC+Z0lkwo2FNlUbiLEcht6xWmIvXSWVrpdbmH5GfCoIkeyQ9L+ek/j0Gxy3pLN3wLzNlHqvmnY3wkm1wSmApMqYF+nMY9dT093sphZck2/eKZHx1+v5ZJ8v9u3q0u8+qTPf1OHzldrutBBOAKl7tNW9HNrvqzpbx0hukcSrN0pq0RMVp4PO3hh2sBjpTsmsmCWx57+py1dyb//SExLYaUzumZHYJInXb9VZZWWfMyMmSHTSXeIbsH3uWeXiTKhydYVHny/hI67q3r5z1WzpfOpLVU95r+rJXzi4yzES/eyd4mvfthAQNdJxiYy5Qm/pad7m0d7YRng63Tf2NvT0eHvZPq/mfduJ90lwz1Nz87rCdoNVTzaHD7T6+Jt/rOLmvwNUoDZ60i/FP3h43fe719Z9pT4CSH1lJOkHAggggAACCCCAQG8WIIDUm0ePtiPQTwRU8KTt1EclsONhuR5nEpKc+7AkZt7hSkB//uSHJDDiqK7toQx9hk3shUv152s5+yA66U5RC/ri8+s6qgnEqPIqIBY+6EIRf7BiVkq+g+ZzeHQ2woI/lAwgpZf+XWLPfL2sizmTptp2N8JJWxxxtYQPuVifBaOyvRLTr9fbC5pfucynr+W8XWZjqABP+IBzxcimRdTi/1v3S2rB713NGXshcxaUyjhKfzBFbz2mgkIqy8i8sG8+J0YtzmbXzJfA8LG5qVshCOC00EwAqXtULEFlNR/ee1ri064uO7YqcFTIAhOR9JKXJPbsBbp8Jfdqt/oyz2U93qYAklpsjoy9VvxD9xZfeKCkPvxLxTbb25bPVPSqnppuhK4P2bftMtKJQnZnZuUs6Xz6zJLVe+mZv4DTfWNvSE+NdyPa59W8N5/fptpZbltNs1149HkSPuIaEZ9PJBOX1D//UDKTstK8avXxDx96aSEQqrOU5z8iidduKdslS/k6A8b13I99+bMEkPry6NI3BBBAAAEEEEAAgd4iQACpt4wU7USgnwsE9zxNbzPni26tJVSgITX/N5KY+bOKMvpMi8/eKcHdTyhsB2VsWSmxaVcXMn7sgZHs2oXS+aczy2Y4qUBGZOx3xRcZXLh2tQEk+4J2dsMSiT13oajzXOwvewDMnsVi2XZn8wqJT7205FkpOnPguNvFN2CHmtrdCCfVEDcBJEvWQz4b5I2f6kBaqZcuf57qv+AAACAASURBVOxtos6G0fPFlHFW663U/et0Q1QWkn/wiFwwqyuYl6/X8qv0bFqMbEp8wbaSZc1tcVoIJ4DUrWU/i8eIfarPmkovnlpyeFVWUGiv0/UzwJ5x4TqgUOHeUhe1zzn1d/YMpPy2h+q97KZlEn/x22XPNbLfb+agl1f11HovmBfOVaaGeunz4NSi+9sPS+L120pWbQkgeOCpLuJ039gb0pPj7XX7vJr39mxSpx9l6LPvTrxX/EP3yT1Pa8xaavXxL8qy3bJK4n+7Tmcq21/aRGUfqbPxul71ZBzWei/29c8RQOrrI0z/EEAAAQQQQAABBHqDAAGk3jBKtBEBBLRA5MhrJHzwhXqbpNzLkMzahZL8xz0lF47VFldq6zH1i//8wfR6G6oSgQfzgqwYGUm9P0US079vCSKpYETk0EskuNcZXYfddw9M6t0nLdkE9sVfe4BJfbLoPKH1/5LEqzdJeun0QsXqmtGjb5LgbpO6AmDW7Cldzwn3SGjUaYXsqszKf0j8le9bglH6l+uHXlIIqOQvUG3gy2snPa6mDKRKZ1xFj7tDQvuc0R0ITGzUi9XJf9xruUNC+54t4cMuE//gkV3TJCOpRU9J/OVr6rqT7L821zMw1SnJN27T5+KYX+bD7vN/X2lrL1XGaSHcEkCqkIXlVI8dwekQeKf6nN63X6/a8uUGreg8lY41OiNCzen8Sy24R8Z9T0L7nFV4bti3wKzUHsv5a+p5s/wNiU37juX8I3WN0OhvSHj0N8QXHWJprirfOfkrhb+zZB6KIdlPFulgi/meV4VVgDly9E0S2P7A3DZ9ap7NvF2S8x7JPQvNGYx11FPrDWE/lyxfT9YhKOS1p5v7ppr51+rtU33xat5Hxlwl4UNV5mfX92k6rs/8S7xxm+V7Lzhyop5v/m1V8Ej93wZD0ktfrZjpWm5e9QZfu4s66ywx627Lc0WbjL9B/EP2KPy3heozAaRanyjlP0cAyXtTakQAAQQQQAABBBBAoFoBAkjVilEeAQSaKqAXTg88r3Cofa4xhl5gNTrW6O3t1IKYyrLxhdotizuGCjjM/qUk5zxY1Af7opyuNdUhxuaVIkZaJDRA/OoX9oFw7rPpuH4/f6aSfeHITQCpeGs9ddGMGB0fi5HYoPvhV2ceFQJmItlPF0ls6rctwaFSmUXKQS3mSiYlvoHDurKlfPocF2PLisIvyasNIHntpCj19nzH/Lhw1ouRjomxabmoc1VU+/LbzulsspMelODICaZxNfRip1rkU+Pka99efG1qET//9WZIZtkMiT1/UVVnZpWa5PYxVWXKHUBv2XKvqzKnzDanwIo6i6fthHu6g4CZlGQ3L9NzPvWvFyQ56+f6Sk712PvWWwNIqh/mzKLCsyC2TozOj0V8QfEN2qlwTpm+p0tkFFTysmc+6msU7q2uZ83AHXMZZnpCpMWIfZLLxlH/uu4D6XhsUoFc3/PqLCYdGOp6qXs+tl6M2Fr9F77I1uJr3y63vaV+qQX76RJ75j89r6fUPHf7d/btMPVj8aOXJfaX88pW4bVnLfO9J8fb6/blYb2Y97n7504JjTrdNNfUYzSWe55mErm5qM7z8gUKY1rqO8jtnGn18a/o27FGjPj6YhMjW9jKlgCS25ngvhwBJPdWlEQAAQQQQAABBBBAoFECBJAaJUu9CCDQMIHQXl+U8OFXiH/rXS0BovIX7MpUeuP2ol/6mz+jDyjf+wxLwKa4TkOyG5dKcvb9EtzteP2PemU3fiSxKedJdsNi/e9uAkiqnM6QmHirhPY42fG6mRVvSnz69SW3uQvt/3WJHHFVIaBVykJt85V48259rcBwdR5U9Wc3qc946ZQ3sJ5RlW+9IamFf9Rbk+Vf7r1yi/npZa/pLYj0gqgHL3OwRVVnzzDJX0JlvoXHXtcVxFR/a0jqnScqZkG5CfwULxznrmg++8pNPWaK3hxAUv2ITPihzjDyhQdVGGFD3zfx6TdIZsVMSzknr/CYKyV80AUO9Yuo+0udzeYftFPhvC69td7L10p6ybTCNdXWVyqbLjDsIOfnl5rDi6fqeaMCpeaXV/XUeluYz/rSM7xMNp69fq89ncbPfn2n8q3evnx/6p331dWTe4Zl1ryts2Qzq+fWOm2kN/jq75nxPxT13xrmH3BYO60yCN8VI7lZVHA/930wQzonn1OzDR8sFiCAxKxAAAEEEEAAAQQQQKD5AgSQmj8GtAABBGoUCO5+og746F/zR7cWXzDavSCbSepsm8zq2ZJ696myZ6PYL63qVNvk5Q+6z2/ZYyS3SHbdh5L+4M/d20iZtl6zbzHlNoCUv77aEid00AUS2P6AXLaQ/sV3LrMqu/5DHUhR/1R6qQXl8EEXSnCXY8XXPjRXR1d2Q3rZ33X2lVpENwcMqs1AKrTXI6d8fXqrvqO+L4FdjuvaHjD39WQOjJj7Htj5SAkf8HUJ7HRkziufGaYyQOIbJLN2gaQWPuZ63N1OwchR14s6TF5nh5Q4/yhfj3383ZwZ4rSwrepWC5vhI6/VWxb6otsU5nv203el448n6su7qcfc394eQFJ9UVu+qS3kAjuPy52Tls/eScclu2mppN59WlILHi2ZhebGS8+3g7+pr2O/P42NS0WdT5Sc+6Cu3xJYUWcCzX9EEq/dUjTF1Babob3P1Ntg+UIDutucn8Pq2bXgfyoGvVWlXtXj9h4o3LPhAdL+xSfEv91++q+y6xdL7NnzC0H0SvV56elm/MxtcVO+1dtXeM7UMe/NJvnvjsCI8eJvG9qd4au+PxKbct9B7z7l+B3kdg71Ft/u7+UDxRfdKve8zaYlu2WVpD94Rv+QpO1zDxd+kEEAye0McF+OAJJ7K0oigAACCCCAAAIIINAoAQJIjZKlXgQQQAABBBBAAAEEEEAAgZoECCDVxMaHEEAAAQQQQAABBBDwVIAAkqecVIYAAggggAACCCCAAAIIIFCvAAGkegX5PAIIIIAAAggggAAC9QsQQKrfkBoQQAABBBBAAAEEEEAAAQQ8FCCA5CEmVSGAAAIIIIAAAgggUKMAAaQa4fgYAggggAACCCCAAAIIIIBAYwQIIDXGlVoRQAABBBBAAAEEEKhGgABSNVqURQABBBBAAAEEEEAAAQQQaLgAAaSGE3MBBBBAAAEEEEAAAQQcBQggORJRAAEEEEAAAQQQQAABBBBAoCcFCCD1pDbXQgABBBBAAAEEEECgtAABJGYGAggggAACCCCAAAIIIIBASwkQQGqp4aAxCCCAAAIIIIAAAv1UgABSPx14uo0AAggggAACCCCAAAIItKoAAaRWHRnahQACCCCAAAIIINCfBAgg9afRpq8IIIAAAggggAACCCCAQC8QIIDUCwaJJiKAAAIIIIAAAgj0eQECSH1+iOkgAggggAACCCCAAAIIINC7BAgg9a7xorUIIIAAAggggAACfVOAAFLfHFd6hQACCCCAAAIIIIAAAgj0WgECSL126Gg4AggggAACCCCAQB8SIIDUhwaTriCAAAIIIIAAAggggAACfUGAAFJfGEX6gAACCCCAAAIIINDbBQgg9fYRpP0IIIAAAggggAACCCCAQB8TIIDUxwaU7iCAAAIIIIAAAgj0SgECSL1y2Gg0AggggAACCCCAAAIIINB3BQgg9d2xpWcIIIAAAggggAACvUeAAFLvGStaigACCCCAAAIIIIAAAgj0CwECSP1imOkkAggggAACCCCAQIsLEEBq8QGieQgggAACCCCAAAIIIIBAfxMggNTfRpz+IoAAAggggAACCLSiAAGkVhwV2oQAAggggAACCCCAAAII9GMBAkj9ePDpOgIIIIAAAggggEDLCBBAapmhoCEIIIAAAggggAACCCCAAAJKgAAS8wABBBBAAAEEEEAAgeYLEEBq/hjQAgQQqFIgMHyctB1/t/gGDNOfTL3zuMRfvrbKWiiOgHcCA86ZJv4he+oKM8tnSOfkc7yrnJpaToDxbrkhoUH9UCB63O0S2vds3XOjY7XEXrpKMstfL5LwhQdIeMx3JLTnaeJrHyriC+TKpOOSXvaaxJ49vx/q9Y4uE0DqHeNEKxFAAAEEEEAAAQT6tgABpL49vvQOgT4p0JsCSOFDLtYLXMl/3COp957uk+NBp0QIKPSvWcB4t8Z4q2dr+KALJP3hc5KYdXdrNIpWeCYQGHawRI74LzGyKYlN+X9F9boJIKngUdvJD0lgxFEiUvx/e1LvPinxaVd71mYq8laAAJK3ntSGAAIIIIAAAggggEAtAgSQalHjMwgg0FSB3hBACu7xeYkcfrn4h44SI9kpienXE0Bq6qxp7MUJKDTWt9VqZ7ybOyI6sDD+RxLY/gARw5DknAck8eadzW0UV/dUIPrZn0nwM58TFQAql9XpJoAUPvRSiYy5QiQQybUvk5Ls5mUimYSIPySp9/4kybfu87TtVOadAAEk7yypCQEEEEAAAQQQQACBWgUIINUqx+cQQKBpAr0hgBQ54mpR2UcSCImR7CCA1LTZ0jMXJqDQM86tchXGu7kjEdrrSxKZeIsOLqiAAAGk5o5HI67u5h5zE0BqO+VXEtzteN1EI7lZEq//VFILft+IJlNnAwQIIDUAlSoRQAABBBBAAAEEEKhSgABSlWAURwCB5gsQQGr+GNACq4CbxU7MEEDAGwECSN44tnItXj1T209/TALD1fZ1Itl1H0jHY5Naudu0zSZAAIkpgQACCCCAAAIIIIBA8wUIIDV/DGgBAghUKUAAqUowijdcwKvFzoY3lAsg0AcECCD1gUF06IJXz1QCSL17rhBA6t3jR+sRQAABBBBAAAEE+oYAAaS+MY70AoF+JUAAqV8Nd6/orFeLnb2iszQSgSYLEEBq8gD0wOW9eqYSQOqBwWrgJQggNRCXqhFAAAEEEEAAAQQQcClAAMklFMUQQKB1BEoFkBKv3SThMd+R4GdOFv+AHUT8QREjI0ZsvWRWvC7Jeb+RzOq5rjqhDmgPj/6GBHYeJ77o1rm61Csdl+zmlZJe8pIk5z8ixpZVRfWZF6tKXiyTkvTiF0T1wdc2VCSbluS8RyQx45aSxYN7nCLRY27NtUOd4bBllcRevFwyK2cVlQ9sP1qiJ/1S/IOHq5KSev8Zib94eXG5OvpXqpG+gTtKZMyVEhgxQfzt24kEwrlimaRkO9dKZtlrknz7Yb19ULlXYbHQdJ5JaL+vivrHv80e4gu1i4gvV+em5ZJe/LwkZ9+vz5fy6uUfsqeED7pQAiPGl+nHq5KY9fOS417NYqfu1x6fF/92+4ovNLDbSwwx0nExNq+qOMfM/dV17X2m+IeOEl94YM5I1ZPqFGPj0lw9cx90dPKqnnJjET3hHgmNOk23z0hslMT0GyT1/p8rDl1wl2Mk+tk7xde+bcX57IWnff5lNyyW8CHf0nNP3f9GOibZde9Lat5vJfXe09LT493I+6OeeW8eQC+eA073svnMm3JlU+88LvGXry353AsdcK4Edjqi5ueUU/tKva+CXaH9vyb+oXvlzmxS94BtPpn7lVk+Qzonn2Opqpr5pj5YTflG3D+JN+/Uz+5qn9+WwGAZbPM2dOXOQHIzT/RX1LJXxb/tvrnvYvXvJexLNSN63B0S2vfM3Fh2rJbYS1dJZvnrtUwPPuMgQACJKYIAAggggAACCCCAQPMFCCA1fwxoAQIIVClQFEB6b7IEhu4l/m337lpAL65QHZ6dmv9bScz8WcWrRY6+ScL7fkUkGK1YzuhcK4lZvyg6jNtNAEkd+K7OZAjseKjjolXkyP+S8MHfEgmEdFkVGEi+cZsk5/+uqH3hA/9TwmOv08GWcuXq7Z/9omqRPXzoJeKLbFXZy8HfukD+oA6uBEdO7A7eFdVuSHb9ElGBw/S/X6lyBhUXj0z4oYT2OUt84UE1jbubBdvAzkdKZPwNEthuv7Lz1HxxFSxMvPFTSb33p6I2qUX/6MRbJLDzEY51ZTctleSbdzW0HqcBCI36gkQm3tw1TwxJvfOExF++pvK9OO46HdDTAZxUhyRev01S/3y08BkvPc3zL/XhFAnuOkl8kcHW9qlg79sP63b09Hg36v6od97ngbx6DjjNIzeBAXsASQVtImOv0/e343Pd5feEUzvV+yqgFj32NgmOGF/+OZZJSeq9p/Q9HNr37LLfB27mm7lNbso36v5Jzqn9+d3TASQ1V/xb7yaBncbkvl87P5H4X6+u+J3i33p3aTvl1+LfZnf9mfRHL0vsL+e5mRKUqUGAAFINaHwEAQQQQAABBBBAAAGPBQggeQxKdQgg0HgBewBJZQYVFgYzCcluXiGSSYlv4LCuReCuR10mIcm5D0ti5h1FjdSLjBNvldCoU0V8ga73DTFi68To/FjEF9QLgvlfkOvFpuRmSb51n6gFs/wreuxPRGUwSbBd/INHiPj8Ossou/HfItmkGJm0qEWrwNBR+lfp6n2VURN/4RLJfDyvqF1tp/xKgrsd3/33RlZSC/4g8ek3FJU1/yraXqdX/TNfNDLuexIefZ5IINLtldgkxpbV+t99A3YQX1QFlrr99eJuibabF8izHatydupzym7LSpFUh/giW4tvwPam8RHJfDxfYpO/4phhU2lWRifdJaG9TreOu7kftnlkJDblAjsL/lCo1mnBVmfTHHubnkOFl8qm6lit+ybiL/ZSh75vWCKx5y4syt5qO+33Ehw5oWCrMhp0RlwmocdDz9VgW+FSxpaVEpt2ddGv5L2qx+muV/Ov/YtPiF8Hz9Rh9u9L55OnVxy39jOeLgRZs2sXSuefziyU99qzMH5GVs85nUWXn3vphPgG7SRGx8eFsejp8W7E/eHFvFdj6eVzwGkehcdcKaHPnCTiD4t/q126Mk2zkt20TCTdqT+e+tcLkpz189wzKDxAoifcJ8FdJpa+v33+oue6GvfU+5MlPu1qp+aUfV9dt+3khyQw4qju55/KiO34WIzEBvG1by++tiFdWZUJyax9J/e9USYLxmm+2RviVL5h908mJfU8v4O7Hifhwy4XXygqvkEjurIqRYzYp7nvYfXs2LhUYs9dpP9cLgOpME+UsLbOZRgZyS1ibF5W4FJzRf23QmTMFbnvMVOQuNzgqiy2yDj1Q40BFX/QUfPk4YMWAQJITAgEEEAAAQQQQAABBJovQACp+WNACxBAoEqBogCSXhnKSGbFm5KYebtlqzqVwRM68BtdgZ/cQlT8b9+T9OKplqtGxl4r4YMu6sr0MSS74SNJvHmXpD94xlIufMjFEj7kIvFF1eKfiNGxRm+XZM+CiRxxtaiyKnNIbbOWmH693voq/zJnZJTLFtK/dD71EfFvtaulDZnlb0jn5K8UqbWf/awEtttf/73auiz27AWFMl73L7T/1yUy7ruFjB2VkZWc/YAk5/3a0i71q/rwYZeJf/DInFdysyReV8GX31vKmRc8cwVLj2dory/qBWsVnNLFKmRkuZlWKnsqcvgVhQCkEV8nyTkPicoSy7908G3c93IZDF3Bsuyn70rs+YtFbXWmXk4LtuoX68HdPptbMDYykv7wWYnPuLVoOzyVdRWZ8CPxb/OZ3OVNW/oV5o5pAVPXtWSaxP/+I0tdOvvh6JskuNukroXz4i0NzQuh9dTjxlmViRx1fS7gWCajyFyPZetGFTRd+JjEX/lBoYiXnvbxy9/Xidd/UsjaUp7+QTtLZtVbPT7epdpX7/3h1bz3+jngdi65PQMpOvFmCe3/H4XgkXr+J9+6v+g5FT782zrbrZBJqX5sMPsBScy6222TLOXs181u/EgSr/1Y0kteLJRTz8bImKusQeUeCiA1+v6pd366eaaqMuUCSObBcDoDSQXuoifer+9v/chdOUs6n1bb05V+tZ14nwT3PFW/mV2/WGLPnl/4HqhpsvChigIEkJggCCCAAAIIIIAAAgg0X4AAUvPHgBYggECVAsUBJEMyy2ZI7PmLSmY0RI68RsIHX9i1+G9Ieslf9aJP/mVfQMp+ukhiU79d9swelTkUGfvdruym4vpUvU4BJJ2R8eXJ4h8yKne+S4ktvSyL6CqzRGVG+YOiFiNjU86zLFrZy6rt9dQZQerldf/s2SQq8yX+t+vKbvtj/7V7qawhawCp8niGR58v4bHXFDJsUu8+WVO2QFE/SmQWmadm9Phf5M7xUVll6bheXM5nn1UKIFnP8hEdhIhNObds9o11uzcRe/9Ulps6W0QFo0rNhXybnbJ+vKrH7e3r9kwjVV/0mB9LaL9ztLUO+qog7ZJp+lJee6o6LfNPZSHMf0QSr5U+l8xe3n5uSsPbJ/XdH17N+0Y8B9zOJTcBJPv3hNNzyvpcrz04YH/eVrpuqUygRp+B1OrzMz8HnILy+jlx3O2Frf/KnUXkFEBS9ZiDQvbnjXlOWs4ZLBHYdjt/KedegACSeytKIoAAAggggAACCCDQKAECSI2SpV4EEGiYQNHCoItDrNu/9EThnAO1xV186qWFTCW1HU33WSudkpx5uyTnPVKx/ZYFpxLXdwog6cWvE+7JBSRUIKDEll7mjI3Mqtn6jCe9bY7K4nnlB5J6/8+FNlqyO2zt8bp/lswVF4vtqpGW9iW3SOLVGyW16IlC+82LhUZioySm32DpX9lFvCoOPrcPaGifMyUy4caubZKKM3Ts5fXC63F3iKgx6Fyj25ffKqvSYqcK9ujshoHDdJXJf9xj2fbQfh175pl9Qdm8aGqfy/a6dCbEPmeJobZ2/GSRJGbcWtgq0at6qrnR2z7/iKhtqtSrXPDLHpiwZwR47anaYpl/toBVqf715HgXta/O+8Ored+I54DbueQmgGR+7umtyRyCgvqZPOlOUXWXChK7bZv52e9mS7TI+OslfGAuM0+9Gh1Aavj9U+f8zDv3ZADJmo1ZfpvY8KGXFra7c/qecjtfKFdZgAASMwQBBBBAAAEEEEAAgeYLEEBq/hjQAgQQqFLAHkCyb9dWqjpzAMOePWL5hXKJ7J5S9alD49X2Q/rsJVs2iirvJoAUPvA/JTxWnaXQLkZ8g8Rf+b7e2iz/KrRLbWO24A/67A99ho5aDJ33iCRmdGdImPtgX3D3un/ms5Yq/Vrb7Fa0JZntHCfzYmGlrJpqFhedplVum6ncOVTqbAx7UMvp8+b33Sx2elWfZWFcDB0YUplQ5oCim2t5VY+ba+XLWBZgy2w/aAlwlNjCr5rruZ0vlvm3/l/S+cSpFc9n6snxVn3w8v7wat434jngdmzdBJBy53sdrassl51iv57lOaW2Av1gisSmXua2Wbqc+dw6deZRfNp3JL3s1bJ12L/PGh1AqqozXYWd5ruX89PtPavKeZWBZM0IFrGfuZZvkzkA7rTVXS3OfKZYgAASswIBBBBAAAEEEEAAgeYLEEBq/hjQAgQQqFLAsuBWIphSqjrLgqPaeqYrgKEXjs6cUjhzxn7Idtmm2Q5xz9eXL+8mgGTJNLH1w/xePrikzi0pdcaRZcskWz2N6F/76f8rgeFjc11NxyW7aak+16fiyxfInYOkAm4lzmiyLFCumi2dT32pYnVOC5puppRlgXnLKom9eLk+/6KWV73tUVk5gWGHSmCHg8S/7T7ia1NnbOW+ou0Lynq8T7hX/INHWJpqpDr0mRyqfPrD5wqZRuX641U91XjZs6tKBX8tmXm2bEG316rGU9VpHb/SZ4yZr92T413UvjrvD6/mfSOeA27H100AyTJGaxdI5+OnOFZvf16qzE+nZ5G90gFfnSr+oXvrv86u+0A6HpvkeF3z+XWtEECq6/5xYebm/nFTxqsAkhogy7aZJbKoiv674+2HJfH6bY5jS4H6BAgg1efHpxFAAAEEEEAAAQQQ8EKAAJIXitSBAAI9KmBZyHGZoRAcMUGik+4S34DtdVtT7zyuz1UpPk+ptq7k68t/2k0ASZU1/1rdvHBozsLIb28XOfq/JbT3l3MLk6YsCXM2lD2TqRH9s55XVJuXfZHUzWKh+UrVli/VSjdnY7jtndv2qAyy8H7n6ACcf9BwkchW4gu1FYJFpa5XakFZjXn4sMvEFx5UpomGGLF1+ryl1LtPSXrx1JLlvKrHrZMqVylApANMp/xa/Nvsrqt0yi70ytPt+OX76bZ8K7bPq3nfiOeA23nkFEAK7DRG2k64J5exWeU2l+ZgjtsAUL3PJksG6fIZ0jn5HAuF2/nWF+ZnNX3wMoAU3G2SzmjytQ0VKXG+kTlj02nrULfzmHLOAgSQnI0ogQACCCCAAAIIIIBAowUIIDVamPoRQMBzgVoCSPZASqsEkMxbemU3LZf4C5fozBHzNlP5RXRLoMh0Tov5PKaM7Zf2BJDKTz/LtksuMwXK1ea0wKsyGyLjfyjBUV8QX1AFjMq/VCaRyj5SWxtWWvwOjpwo4TFX5bLSAqFKNUpm7UJJvHazZFbMLCrnVT1ub3TrFnUJScz6hSRn368/btnWMdWhf+Gf+uejRVV77ek0fvYGOJVv5fZ5Ne9bOoA0fJy0HX+3+Abkzh0rFYQtN1/rDbA5zY1S19VnL3X9OKAnMpBaeX7mfdw4ehlAUte1nJVoO5ew/YynJbDjobp5ToFtt89CyjkLEEByNqIEAggggAACCCCAAAKNFiCA1Ghh6kcAAc8Fagkguc1AqmahsVLH3GYgmftimM6EsZx/NOcBSbx5p1h+IZ1JSuKt+yQ171fS/uXJ4h8yquSvpt2cr1HtAHm1AG2+rpvFwnrKl+qjeQuuWjIN3LZHLdZGT3pQgiMn2DKNDDFSMTFin4jRsUYyH/9TMstelfRHL9u2VCvOSDBfW2VZhEZ9QYK7nyT+IXuKul5++ztzOXW2VPylKyWzem7JIfeqHqf5pLcJ++IT4t9uP13UfM+ZM/LymXdGUgXUul+N8PRy/rV6+7ya9414DjjNnfz7jcxAqmULuvLPAuftENVny2Wi5uvtT/Ozmj57HUCyfG+bAtjms7FUJsTdtwAAIABJREFUgL9cYNvt/KWcewECSO6tKIkAAggggAACCCCAQKMECCA1SpZ6EUCgYQJFAaS5D0pi5s8qXi+071kSmXCj+EIDREznBNnPZLFn8NTaCbcBJFV/96+eDUm984Q+nyl60i/FP3i4GKZMI1XWvLipDnhXv4SOTLxZfJGtRJ3flHj1RkkteqLQ7Eb0z/xLbHPWVK1Wul/nTNPBD/VyE8SrtnyptpkzDYwGnoGkzq6KHH5F4fwnI75OkvN/p7dRVNe1v4rOYSmxpVUl68D2oyW0z5clsPPY3FZwvkCueIltmXqinlLXiBx1vYRHnyfiD4rRsVpiL10lko5J9MT7xT9o54ptbYRntfOpUvlWb59X874RzwG3zxCnAFLRM8XlGUhFz8vl7gJA5nZbXFxmNpqDevVmIDlt39fq8zNv6eae9DqAZDlPUAxJvf+MxF+83JIRrM6Ziz17vmQ3LHY7XSlXhwABpDrw+CgCCCCAAAIIIIAAAh4JEEDyCJJqEECg5wTsWTUqkBKbelnFBlgWrNUviFWg5Z3/058xL/gZnZ9I/K9XS/rfr9TVoWoCSOa2qQBWetH/SXjsdXoLM3sWhn27uuzqORLa/2siPr+UW9jyun/mNnj1a2w3i4XmAam2fKnBjB77Ewnt91WdrVMq+FbqM3qhd9jBYqQ7JbNilsSe/6YuVqk95m2RjMQmSbx+q6QW/rHs/LJny7kJqJWrLDz6fAkfcVXhrKSMiwPuS9XlVT35uoO7HCPRz94pvvZtRbrOMTPScYmMuUIkEBH7WV7mNjXCs9r51NPj7WX7vJr3jXgOuH3ougkgtZ32ewmOPFpXmQ9SZpa/XvESKpMvH5BXBd18t9grtLjYfgBQ6uLFQav6zkCyZKqWCMi3+v2TN3Iz570OIKlrW7Igu4JF0RPvzW0VWmUQ3u18plx5AQJIzA4EEEAAAQQQQAABBJovQACp+WNACxBAoEoBewApu2GJxJ67UNQ2ZKVe9i2z1FZesSnnFX5BbD5vyO0CUWT89RI+4FwxsmkRFRR4635JLfh94fLVBJDMC34q4yi99O96SzIVFLIvYFrq7fhYjM61ha3Ayi12et0/81lMepH1o5cl9pfzKo6iyjYJH3GNiM8nkolL6p9/0NvyVbNYaL6Am8VFp2kVOuBcUQej66w0tTD43tMSn3Z12Y9Zf51uPQejUnuq3erLPMaqMeYAksouioy9VvxD9xZfeKCkPvxLxTarz1uu/+m70vHHE8WrepyMK71vzoRRfTTSCQnuepz+SGblLOl8+sySH/fSsxHzr9Xb59W8b8RzwO18chNAUvd2+KALdZabzjqd/4gkXrul4iX0WUR7fUk/eyVjPZ/LbdvM53i5+T7Rz8Yjr6145lmpe7hceyz9LhFAavX5Wc092YgAkvn+UD8sSM7+pYQPOl98bUMrBrbdzg/KVSdAAKk6L0ojgAACCCCAAAIIINAIAQJIjVClTgQQaKiAPYAkRkZS702W+LTvlLxu5OibJKyydNRCYolAgSUbQv1aXQWE3vip3kqu1EuXP/Y2UWfGqFeprKVqAkiqjvazn839wjmTErXFmW/ADiLpuCRm3S3JOQ8WmmE+i0EtihrZlPiCbSXL5j/kdf/0L+ZP+XVuezT1yiQkOfdhScy8o6SX2pqu7cR7xT90n5xXiTMkqg0IVVu+VMPsgUW9XeDfvifpxVNL9iM66S4J7XW63hLO3gfXAaTNKyQ+9dKy5xDZ55bmtW1hV5grIpLdtEziL367bH1F2XpLXpLYsxfo/nlVT603e/jQS7szjjpW62p8A4blFvvfflifM1LqZVkA98BTXaPa+dST4+11+7ya9414DridS24CSPaAr9ouMv6368pml6pMzsjY74ovMlg3w+mHCeXaWuTbsUbiL19b8rr2Z2Op+139nSWbKrFREtNvkNT7fy5qgq5PbX+qzsTretmfH61+/+Tb7eaebEQASY9f/lxBMSSzao4Etj9QJBCqGNh2O3cpV50AAaTqvCiNAAIIIIAAAggggEAjBAggNUKVOhFAoKECRQEkveqWktT7k3VWS/5cGbUQFBl/o4T2+qJe/NGLgmUW3KPH3SGhfc4onBdjJDbqRezkP+619CW079kSPuwy8Q8emft7Fbxa9JTEX77GUs6SReLil+zRY34sof3Oyf3yvetlP/9I/bX9fJx8WaeziDzv35irJHzoxXq7Mf1KxyW16P8k8cZtYiQ7Cn0Ijpyos3z826rgkfrKMSS99FWJPfN1i5ebxULzB6otX25CFp0H0rFGzyF1PlH+pefRuO9JaJ+zCv3NrHpLYlPOLfS1UnvMWyKp/meWvyGxad+xnH+krhEa/Q0Jj/6G+KJDLM1V5Tsnf6Xwd9YMA0OynyzSwZb00umWz6kFdBU81Yufapu+VKckZ94uyXmP6HJe1VPrzW7fuqswlx2CQl57qutWO596cry9bp+qz6t5H/H4OeB2LlkCSBW2FdOZogfmztrSj2t1/tichyQ55wHLpcKHf1tnK6mz5PTLISju1E57VpFR4rlS/GzsunSJM8/sWUXZ9R9K/JUfSGbFzO5n7e4nSuTIa8Q/ZI+uZ23p+lr9/sl3yBLoWrtQOv90puW7RZVrRABJ12v+Ps4kRQLhwlab5sxZp3nA+/ULEECq35AaEEAAAQQQQAABBBCoV4AAUr2CfB4BBHpcwBJAUlk4qY7Cwp/6s7F5pW6Tb9BOue3Jul7qXBWVJVMqs0gt4EdPelCCIyeYFt8MvWClA1JGWnzt24uvTS3u5x+dhmSWzZDY8xcVLWzpszSO+XHh7BkjHRNj03JR57yo4IR5uzvVvNA+Z0pkwo16W7L8S52H1Pn4KUW+1gXA3NtO28h53T91Tb3d06jTC4uz6u90P5VXJiG+yNbiG7B9ISin3s9+ukhiU79dtN2glwv41U5Ic2ZR7rOGGLF1YnR+LOILFs+jEpkMldof3PM0fQi7L7p1d9MyCcluXqGdVBBOZbPpTDKNlBYj9kkuG0f967oPpOOxSYXPqrFsU2cx6cBQfnJnxIitFyO2Njf3lX37dqaxUYG76RJ75j89r6dab3P56An3SGjUaZYFb6e57LWnao+X86/V25f392Lee/0ccDuXAjuNkbYT7ilkgaofEGQ3L9P3U+pfL0hy1s9z94F6rp9wnwR3mWh6Dhk6y9TYsloH7PW9F1bfE13P9Wxa/xih0naWbtoZPe6nEtrrjMKPFyzPldAA8Q/cqSsrNiOSzRbKlTrzrFRmkXpOZLesFFHff+bvpkxCMmvf0We1qZe9vt4yP81ZV9quY40Y8fWS3bhUYs9dpPvWqACSJdO3a7DV87pS9qibOUGZ6gUIIFVvxicQQAABBBBAAAEEEPBagACS16LUhwACDRewBJAyKUkufEwflu7ferey185uWirJN++S1Ht/KltGZ5pMvFVCe5zcnVlTrnQ2Lellr+ktkfIZT+aiepH/5IckMOIoy+K4WghLLfyj3irNXr5725zcO6l3nyy5iBk56npRv3DP/6peLZ6qX9Q7/TLay/7l2x6Z8EOdmeMLD3IYd0Mya96WxKs3ldxuzcsF/FomoLt+GDqYE59+g+WX/+p6Tu0Pj7lSwgdd4Oikss7UdoD+QTuJ2lJLLXCXykRTC8oqqyww7CDb/CrRezVXF0/VWXLm7DBV0qt6ajFXn7EHTnWW1Bu3SXL+7ypW6bWn0/jZG+NUvtXbV939W37eV1ePKl35OVDNPCoOgOU+rc6QM2c45jJRf9iVidqVMVnmQkZys6Tm/1YSM39WTVPKlo0c+V8SOvD/lb/v1b25dLr4t9pF/NuozKHigE++8uBuJ0hk/A/Ev9WuZa+n7u/U/N/ogJLKli1XX2+Yn/YtBfOdVt+3sRcv19vJNSqApK7V/qUnRAUq869yZwx6MlGopKwAASQmBwIIIIAAAggggAACzRcggNT8MaAFCCBQpUBRAGnOAzqIFBlzpQR3OU587UNzvzbXv9BeJekPn9MHqJcK9JS6dGDnIyV8wNclsNORufMw1PY16qUyQ+IbRGUGpRY+VvasnHyd6pft0aO+LwHVJtMv3O0LnPnybSfeJ8E9T839a4nzj/LlihbdOz+R+F+vLnu2h72PXvUvX68KQqjtnwIjxou/bahIMJp7y8joX/qr7ZZS7z6lA2flXk4L8vbPVVvezRRTv9hXW8gFdh6Xyxbq2vZKjYUKQKbefVpSCx4tCsKout20R7sf/E2dGaDnlZqj6pf1qU4xNi6V9JKXJDn3QV2/ZYzVmUDzH5HEa7cUdSO031cltPeZetsqnW2Xb3N+rq6eLakF/1O0vZ29Iq/qceNsLmM/Lya7frHEnj1fshsWO1blpaeb8TM3yE35Vm9fvj/1zHuziRfPAcdBNxVQcyd85LU6g80X3aYQSM1++q50/PHEoqos/TQ/19X9vXmlZJa/JonZv3T9PeG2rfq66vk4fFz3fZ9J6jmeXPA/kvrno66eH+p66jtFbckX3ONz4ldn8On73RAjvlEyq+dIcu7/p4Pb5sBKqYwmVVdvmJ96y9iDvyX+rUZ2b0OY3CyJV36gz4BqZADJvG1gqXP73I4/5eoTIIBUnx+fRgABBBBAAAEEEEDACwECSF4oUgcCCCCAAAIIIIAAAjUIuAlI1lAtH6lDwBxAypY5g6mO6vmoSwECSC6hKIYAAggggAACCCCAQAMFCCA1EJeqEUAAAQQQQAABBBCoJEAAqbXmhyUz0sjqjOP4Kz9orUb2k9YQQOonA003EUAAAQQQQAABBFpagABSSw8PjUMAAQQQQAABBBDoywIEkFprdNUZg2p7RF+oXYwqt4htrZ70/tYQQOr9Y0gPEEAAAQQQQAABBHq/AAGk3j+G9AABBBBAAAEEEECglwoQQGrewKlso8DOYyWzdqFIcpOERn9Dn4Xniw7R50ulP3xWYi9c2rwG9vMrE0Dq5xOA7iOAAAIIIIAAAgi0hAABpJYYBhqBAAIIIIAAAggg0B8FCCA1d9TN/uaWGB1rJP7ytZL+9yvNbWA/vjoBpH48+HQdAQQQQAABBBBAoGUECCC1zFDQEAQQQAABBBBAAIH+JkAAqbkj3n7G0xLY8VBLI4xkhyTffkiSs37e3Mb186sTQOrnE4DuI4AAAggggAACCLSEAAGklhgGGoEAAggggAACCCDQHwUIIDV31KPH/0KCnzlRfME2kWxasus/lOS830jqnceb2zCuLgSQmAQIIIAAAggggAACCDRfgABS88eAFiCAAAIIIIAAAggggAACCJgECCAxHRBAAAEEEEAAAQQQaL4AAaTmjwEtQAABBBBAAAEEEEAAAQQQIIDEHEAAAQQQQAABBBBAoKUECCC11HDQGAQQQAABBBBAAAEEEEAAATKQmAMIIIAAAggggAACCDRfgABS88eAFiCAAAIIIIAAAggggAACCJgECCAxHRBAAAEEEEAAAQQQaL4AAaTmjwEtQAABBBBAAAEEEEAAAQQQIIDEHEAAAQQQQAABBBBAoKUECCC11HDQGAQQQAABBBBAAAEEEEAAATKQmAMIIIAAAggggAACCDRfgABS88eAFiCAAAIIIIAAAggggAACCJgECCAxHRBAAAEEEEAAAQQQaL4AAaTmjwEtQAABBBBAAAEEEEAAAQQQIIDEHEAAAQQQQAABBBBAoKUECCC11HDQGAQQQAABBBBAAAEEEEAAATKQmAMIIIAAAggggAACCDRfgABS88eAFiCAAAIIIIAAAggggAACCJgECCAxHRBAAAEEEEAAAQQQaL4AAaTmjwEtQAABBBBAAAEEEEAAAQQQIIDEHEAAAQQQQAABBBBAoKUECCC11HDQGAQQQAABBHpWYMA508Q/ZE990czyGdI5+ZyebUAfvxq+fXyA6R4CCDRMgAykhtFSMQIIIIAAAggggAACrgUIILmmoiACCCCAAAJ9T6C3BzhC+54t4YMukPSHz0li1t0tN0C93bflQGkQAgj0GwECSP1mqOkoAggggAACCCCAQAsLEEBq4cGhaQgggAACCDRaoLcGOALDDpbI+B9JYPsDRAxDknMekMSbdzaaq+r6e6tv1R3lAwgggIDHAgSQPAalOgQQQAABBBBAAAEEahAggFQDGh9BAAEEEECgrwj01gBHaK8vSWTiLeILDxDJpAgg9ZUJST8QQACBLgECSEwFBBBAAAEEEEAAAQSaL9B/Akj3jewQQ3p7f5s/Y2gBAggggECfEiCA1KeGk84ggAACfUPAJ8bgy5YeISJZdUSf6X/Vn/P/pE1/zv+dubz6s9H1WfW/5n+Uk/r3/Mv8575hSC8QQAABBBBAAAEEEPBAoLcHVMztz/9Z/a/5H7/69033jtwoIiEPzKgCAQQQQACBPiNAAKnPDCUdQQABBPqMgGEY6a0uXzaOAFKfGVI6ggACCCCAAAIIINBLBfpNAGnDPSM+9vt8A3vpONFsBBBAAAEEGiJAAKkhrFSKAAIIIFCHQDprdA65YtkxBJDqQOSjCCCAAAIIIIAAAgh4INBvAkgb7xn5L59PdvTAjCoQQAABBBBoKQH/kD0lfNCFEhgxXvzt24kEwrn2ZZKS7VwrmWWvSmLWz8XYsqqo3U4BJKf37RW6LR/a76sS2vtM8Q8dJb6w+n2H+k8SQ4xUpxgbl0p6yUuSnPugGMkOyyWix90uoX3Pruifeudxib98bVEZ38AdJTLmSgmMmFDG6TVJvv2wZNd9ULb+Qv+6zl3Kblgs4UO+Jf5t9hDxB8VIxyS77n1JzfutpN57Wpw87PUl3rxTtM1+X9V1+kLtORs1lpuWS3rx85KcfX+RS6kGq3OiQvt/TfxD98qdFZWvZ+NHklr0f5Kc+7CYPVW/Ox6b1FJzm8YggED/FEikjU+2u2rZ5wgg9c/xp9cIIIAAAggggAACrSPQbwJIG34xcrbfL/u0Dj0tQQABBBBAoH6ByIQfSmifs8QXHlSxMqNzrSRm/UJSC35vKec6wKHiUctnSOfkcypex6k+FeyKTrxFAjuroy0q/2dIdtNSSb55l6Te+1PhmrUGkFSQJ3zoJeKLbFXZKblZUvN/K4mZPytZzhzwSX04RYK7ThJfZLC1bDatA1GJ12+rMoD0oPi321eCIyfqYFTplyHZ9Usk8dpNkv73KyWLqEBZ9NjbJDhifMV6MivelOzmFRLa+wxdDwGk+u9HakAAAW8EOpPG4mFXL/tKhQBSqfOPzGclqfOPOAPJm+GgFgQQQAABBBBAAIF+LNAfAkiqj/71vxjxQsDvO7ofjzVdRwABBBDoYwLRSXdJaK/TRXyBrp4ZYiQ2ibFltf5338BhXcGN3Ne9ei/xxk8lteAPBQmngI/T+3ZSp/Jtp/1egiMnFIJHKmNHZ0ZlEiKBiKjghy/YVqjW2LJSYtOulszy1/XfhcdcKaHPnCTiD4t/q11yARIjK9lNy0TSnbpM6l8vSHLWzwt1RMZ9T8Kjz9P15142pwE7iC+qAktd/1mUSYjOYpp+Q9GMKfTPyIpk07lsr2xasltWiqQT4hu0kxgdH0vsuQt1QMbJwxyQynasEv/gEbl25OtMdYgvsrX4BmxvGmeRzMfzJTb5K0WZSCrTqO3khyQw4qju/hgZ3SYjscFWl8r4inVlORFA6mOPB7qDQK8W2BDLzB557YqL1W8XSgSRygWPSgWQ8kEkQz/8u//JfRl0v8x/7tV2NB4BBBBAAAEEEEAAAS8F+k0Aae3dI34bCfrO8hKPuhBAAAEEEGiWgMqmiRx+hUgwmguJxNdJcs5DkpzzQKFJKpiggicqQykfPMl++q7Enr9Y1NZr6uU6wOFBBlLogHMlMu468YUGiBgZSS+ZJvG//8iytZ7Onjn6JgnuNqkrYGJI6v1nJP7i5RZqtT1bZOItua3ZuraTU9u/2V+h/b8ukXHfLWRoqUys5OwHJDnv19b69j1bwoddJv7BI3Oeyc2SeF0F28pnbOlyHWsk8fpPCllSqv3+QTtLZtVbVfvmLpwRlRmUmHm7ZFbPLbQxtNcX9Vj6BuyQK5bqlOQbt0ly/u8s/YiMv17CB55XyDzKrv+XJF69SdJLpxfKBXc7QSLjfyD+rXa1fJYMpGbdzVwXAQTsAis3pqfuff1KFcUngMT0QAABBBBAAAEEEECgiQL9JoC05q4RN7eFfFc30ZpLI4AAAggg4ImACpq0f/EJ8W+3Xy6YUCKzyHyh6PG/kNCo00R8fpF0XBKz7pbknAd1kZ4MIEWP/Yk+20dl2GQ3fiSxKecVAlnm9tr7p84U6nzydEu2jZsAUpHTllUS/9t1Zbd+C+5yjN76TQWB1KtUlo/ZS2UJJec/IonXbik7rtX4qh/DZ5bNkNjzF5U84yg8+nwJj72mkKGVevdJiU/r/k+bwLCDJXri/TqApV7KLfbCJSXPdFJbCbad9EvxDxlVaDsBJE9uTypBAAEPBN5bk3r08FtW3WcLIOWDSWQgeWBMFQgggAACCCCAAAIIuBHoNwGkZT8dfv5W7f573aBQBgEEEEAAgVYWCO1zpkQm3Ci+8EC9A0+pDB1z+3Vg5Lg7REIDxOhcI6n3/1zY4q2aAEe9ZyCZzy9SZ+/Ep15qybIxtzk68WadOWVkEpL9ZJEkZtwqmY/nFYq4CSBZMp5cBHtU5ZGjrs9td+cPipHcIolXb5TUoicK1zV7GbFPJf7ytTqTqtyrGl8jsVES02/Q41PqFdh+tERV0GfwcP22fTwiR1wt4UMuFgmE9JaA6syr5Oz7y7YtfOilEhlzRXd22roPpOOxSa089WkbAgj0E4EZHyR+cvI9a9QBeOYMJPVnp3/UlnX5z5jPQWILu34yd+gmAggggAACCCCAgLcC/SaAtOimHY/eeUjoBW/5qA0BBBBAAIGeF9DBlf2/pjOKSgU5qmlRNQGOegNIavu68EEXdm2vZujAkMqEKhcwqdQPNwEkFTQL7XumznhyE+xR1wvucYpEj7lVfNGt9dlK6rwo81lIZi+1PVznE6eWzBbKt70a30pZWW7qy50vlTvuMbtpucRfuMQSdLN7+rfeXdpOfaSwlR0ZSNXcOZRFAIFGCvxuxuaLv/2/62fXEECyB484A6mRA0XdCCCAAAIIIIAAAn1eoN8EkP7n/K23P/WgwR/1+RGlgwgggAACfV7AHCgwtqyS2IuXS2blrJr6XU2Ao94Akt5i7YR7xT94hKWtRqpDsusX64ya9IfPVQx65D/oJoDUfvr/SmD42NxH0nHJblqqzxiq+PIFcucgdZ0tlV7yksSevaDwEavXG9I5+SsVq6vKd9Vs6XzqSzXXV23b1IXaT39MAsOP0tckgFTTLcSHEECgAQJnPbjmpBcWJj5Vj6auf5wyj8zv5z9DBlIDxoYqEUAAAQQQQAABBPqXQL8JIImIf8M9Ixb5fT7rqlX/Gm96iwACCCDQBwS8XPSvKsCxfIZ0Tj6n5gCH+mD4kG9J+LDLxBceVKYeQ4zYOsmsektS7z4l6cVTS5ZzE0CynFdU47jbg2ZOXvbLOJV3et9tfYHh46Tt+LvFN2CY/kh66d8l9szXHXtt2VaQLewcvSiAAAKNF0ikjNXbfWfZF0zBo/y2dOWCSOpMJHMZAkiNHyaugAACCCCAAAIIINBPBPpVAOmTn494LBzwndZPxpZuIoAAAgj0UQHLNmp1Lvo7BTCc3ncb4DCXC46cKOExV0lgu/1z5/WUfRmSWbtQEq/dLJkVMy2lCCBZz0CyB5BS7zyuz2dyehFAchLifQQQ6GmBNZszr+z5/RXftWUflQoiqcCRPfOILex6esC4HgIIIIAAAggggECfFuirASQ1aKpvftP/+pffMeI7g6O+/+7TI0rnEEAAAQT6vIB5a7Z6tx1zChA5vV9LACn/Gd/AHSU06gsS3P0k8Q/ZU3zhAV1f29Za1dlA8ZeulMzquYU3qg0g1euUv7DXHl7VZw8gudluUPWJAFKff1zQQQR6ncDcpcn7J96x+lGHAJI9eJQPHJULIOXPQlIeRhdK/n/Nf9frvGgwAggggAACCCCAAAKNFOhLASTlpPqT75M9gOSb+8OdjvrMdsEXGwlK3QgggAACCDRawLyFXSudgRTYaYy0nXCPqMCQerkNYuS9AtuPltA+X5bAzmPFv83uIr5A7i0jK6mFj0n8lR8UaN0EkNrPeFoCOx6qP5PdtFziL1zi6nylSuPnVcAnfw2v6lPBt/Yzp4h/m8/k7F2cp6TKebkdYqPnPfUjgED/EHjo75u/+V9PrH+7zvOPVCBJBYjygSN7AMkcPNLfNP1Dl14igAACCCCAAAIIIFCdQF8PIBVlIW24Z8Qqv883sDomSiOAAAIIINA6AtFjfyKh/b6qfzNhJLdI4tUbJbXoiYoN1FlLww4WI90pmRWzJPb8N3V5pwCG0/vmiwZ3m6QzWnxtQ/VfVxtAMtcVHn2+hI/4/9m7EygpqvPv40/3LAz7oiCgrCqCCLKJoiCCO8Q9blFjXOMSJWg0xkSNfxNj9HUXTQxgjDvuKO4KiKyyySIIouzIPgwwCzPT/Z7bUFhTVHfd6q6aru7+zjkeYKbq1r2fWzVC/ea5d/jevZKsgYhOgFT31Kck/9AzYs1GK3dKxZQHpHK++qH25D/ceHjt69RejTBIIzCzhk5eVWklr8uZCCCQ6wJVkWhps2GrBpvCH3NlUbw9kBItY2cOkcyVRwRIuX6zMX4EEEAAAQQQQAABLYFsDJDUwI1KpH0CpI2Ptnm5Tn5o99skPhBAAAEEEMhAgYJuv5Y6x94hoYL6u6tzvntLyj+7Ne5IVHBUdOoICTc8MHZM1Y+fStm4q2O/dwpEauy3tHmx7Hzl1LjXUX0q7HGNSDg/dow5QFLVRXX63S7h/TpLqLCBVH7/fsI+W/sWsVxbJ0Aq7HWd1Ok7XCS/aPe4l38hZe9fkXDGC4+8QgqPvk2E6Jo3AAAgAElEQVQkFBKpLpfK+S9KxfSH957j5GVt3Ol4p6+7aa+Gf3WFVMx4XHbNGhF3vDXuI/Vj+inup5WBjxJdRgCBgAns2f/oDlP1kaocstv/yAiNjKXszMcY51irj1RoZLd8nVKgAilg9wLdQQABBBBAAAEEEAiGQM4FSCseOOiKpvXDTwSDn14ggAACCCDgXiBWOXLO6xJu3jV2crRss5SP/5NU/fCxbWNFJz0iBYedHVsSzlqJ4xRg1D3zBclve/zu61Rsk4qJd0nlknf3uY7aw6juaU9LuFmnvV+zViDVu3Cc5DU/Ivb1SMkqKf/kphr7Gpkbte7pYw691HE6AVK4SUepO3TU7uXw1Ed1heya8x+pmPaQrVNsDKc+KeH9uuwer03VkpOXtWGn452+7qY9a1AY2bxIyj6+KRYMWT+sY43NCQGS+4eRMxBAwFOBSUsrHhj6xPp3LAGSXRWS7h5I1gokAiRPZ4zGEEAAAQQQQAABBLJdIBcCJKMKKSwi4ed/vX/rc46q9122TyzjQwABBBDIboHC3jdInaOG7a2uie5cH6uUqfz2tb0DV0FTnWP/JAVdLhDJqxP7fPW6mVL23q8lumtn7M9OAYa1qiiy9fvYXkTVa6btvU5+x1OlzjG3SbjZIaatCPddwq5mW1GJbFoUW1auauXEGpOlgpA6x98reS26716mr7JUdk17UHZ989ze42oESDZ7JBkHqgqkwt7X7x2/VJVL5aIxUjH1gb0G6tj8tgNjVV3h/VV4pP7qEJWqlZOkbOxlNfrm5GW965yOd/q62/bq9P+LFHa/Yk8VWFQiW76Xiq/uq2G871h3X4UAKbu/ZzA6BDJB4PKRm854+5vSjTYBks7ydUbQZK5AMqqQjOojAqRMuBHoIwIIIIAAAggggEBgBHIuQFIh0pbH2r6TnyeDAjMLdAQBBBBAAIEkBMyVRbtPj0q0bItESzeIhPIl1LD17mXu9nxEd6yT8vF3SNWKCXs/5xRg2FUWSaRKIjvWilTulFC9FhKq22x36FJdIdUbv43ttaQ+rBVIKtCqq/ZiigVDRqeqJVq2VaJl6n2hSKhOEwnVa753GbzdQc5EKRt7eQ2hvNZ9pe4pT0ioQavdn6+ulMj2VbE+VC77SHbNeGzv8UUnPSwFnc42tSkSrSoT5aGOj12zfotYhZbxEa96x8nLOo1Oxzt93W17MePTn5W8Nsf9HOZFqyW6c4NEK4otvlGRaFQkpH7GhgApiUeQUxBAwEOBzTsiX3f40+qbTfsfGcvSxVvCzlyFZD6WAMnDeaEpBBBAAAEEEEAAgdwWyPQAKfauyTSFxu/NeyDtsw/Ssr8fdGXzRuGf3yzl9j3A6BFAAAEEMligzoC7YxVGocKGCUahKlGWSvnEu2pUDqkTdAKM/A6nSJ3+f5Zw4/Zxr6EqmirnjY4FSgWHXxg7zhogqc+pQKpo8EOS17KH5X/hNk1HqmLL8pV/cVuNaiHjyH0DtN1fqVr55T6VQ3pO6uyoVK+fKxWT7rVdXk/HyzwSp+Odvm5V0TlehWpFgx6Q/LYDaoRiNdqKVkvViokSbtxWwk1V5ZiqTpslpW+em8FPA11HAIFMFtizfJ1aI9UaALmpPjJXIdktX2dXgcT+R5l849B3BBBAAAEEEEAAAV8FciVAqrGM3e0n12v4lzP3X662UPBVl8YRQAABBBCoBQFV8VN45JWSd+CxEipq8nOlTVW5REpWSuXit6Rywf9sQxidQEINQYUSamm0/EOGSFhV/YTzd1c8lW+T6p9my645/46FU0WDH0wYIBkcBV0vloLO58eWvYtVScXaU68NqyRaXizVP82SygUv7bO8nZlTVdsUHnO7FHQ6U0JFTfcGUpHNi2XnK6fuI6/Cq8Ie10hem/4Srrvf3uX/RFXoVJSIWp6vcvGbUrnwlbizputlNOB0vNPXrR1xc3zMuOvFsYAoVFBvT5XYLolsWx5bxk/tB+WmvVq4lbkEAgjkqEA0Gq0a8M91p85bU1Wqsf+RESgZFUjmCiWn6iMCpBy9xxg2AggggAACCCCAQHICORkgqR+A/unhg56qVxi+NDk2zkIAAQQQQAABBDJfwBwgVS19T8o+/l3mD4oRIIBAxgms2Fz1fre/rr1/T3hkVA4Z1UQ6FUjxlrAz731k/F75mKuOqEDKuDuGDiOAAAIIIIAAAgjUlkA2B0jK0Lx8nbkKKW/KHa36HXFgwYe1Bc11EEAAAQQQQAABPwXqHH2rFBx5lUikQiKbl0jF1Adsl+Ez+pDf4aRYxVhIVWNFqmTXN89JxeS/+dlF2kYAAQRsBZ6ZsP36P765da5l/yNrZZE1SLJWIFlDJCMwUp+3Vh4RIHEvIoAAAggggAACCCCgIZANAZIRFMX7dZ89kFQFkojkbX6szdiCvFB/DScOQQABBBBAAAEEAi1Q2Os6qdN3+O6l+aorpGLG47Jr1oi4fS46+fHY8n8SCku0YptUTLxLKpeo7Uf4QAABBGpPYGtp9ex2f1xzk2npOq8qkKx7IKlBJQqSam/QXAkBBBBAAAEEEEAAgQwRyLYASbGrMRnjMn5fYw+kPQFSeN7drc9p3zx/dIbMFd1EAAEEEEAAAQTiCqi9sIpOHSHhhgfGjonuXC8V0x+Wym9fq3GO2s+q6Lg7Jb/j6SJ5u7eDrF49WUrf+RW6CCCAQK0LvDe37K5LRm383Kb6yFyBlGgZu3jL1xmVR9al66g+qvVZ5oIIIIAAAggggAACmSqQrQGSOUgyQiRVdWQNkvK2PNb28/w86ZGpE0i/EUAAAQQQQAABQ6DOcX+Rwu6/2RsMqR+2j5Zvi4VJIhGRgvoSrt9SJK9wL1pk+xqpmHCnVK2YACQCCCBQqwLbyyOLD7xt9VVxwqN4S9gZS9dZ90hSxxv/WauP2P+oVmeWiyGAAAIIIIAAAghki0AuBUi2VUgL7m31y7bNCp7NlgllHAgggAACCCCQ2wJ1jr9XCg+/aPdSdgk/olK9caFUfHWfVK+ZlttojB4BBNIi8OH80r9e+OymT/cEP0boY4RARtWRTiWSOTwyh0hGcESAlJYZ5qIIIIAAAggggAACmS6QCwGSmiOj+mifCiT1tU2PthlXmB86OtMnk/4jgAACCCCAAAJKQC1nV9Dt15LX+mgJ12v+c8VRtFqiu3ZKZMtSqVz8ulQufAUwBBBAIC0CxaWReW3/uPqGOOGReVm6RMvXmauQrBVIRiClxkeAlJZZ5qIIIIAAAggggAACmS6Q7QGSmp+E+yCpAGnGnS1P6tyqsOYGAZk+s/QfAQQQQAABBBBAAAEEEAiowMvTd9x63YtbVPmjtfLIXIGUbPVRvP2PjDDJUDHvhxRQKbqFAAIIIIAAAggggED6BLIxQDJCI2t4ZFQf2VYhrf1/B/27QZ3wuembCq6MAAIIIIAAAggggAACCGS/wOqtVZ8efvfae03hkTlEMqqKdMMj8/FGcGQNkIygyBoYESBl/+3GCBFAAAEEEEAAAQRSEMi1AMkcHqnf5+1Z3i5v1GX7tz+/b70pIlKQgienIoAAAggggAACCCCAAAIIxBGIRqNVv39168XPTdmx1rS0nHUPI/PSdPGWsLMuc2cOoax7HxEgcUcigAACCCCAAAIIIJCEQLYESGro5rEYvzf/Gq8CSe2PFAuSvvt76xtaNcr/axKOnIIAAggggAACCCCAAAIIIOAgMP3HiqdOfmT9q3Gqj9wsX2cOkKz7H5krkFSP7AIkqo+4WxFAAAEEEEAAAQQQcBDI1gDJHCiZ90BKtIxdLETa8HCbMUWFoeO5cxBAAAEEEEAAAQQQQAABBLwT2Lwj8nWHP60ebqo8SrT/UaIqJPPydonCI6MSyRwiGQMiQPJuamkJAQQQQAABBBBAIEsFsilAModGiQIka4i0dxk7FSD974r9u5zVs+5noVAoP0vnnGEhgAACCCCAAAIIIIAAArUqoJauu/vdbVc8/nnJjwmWrjNXIOkESOYqJCOM0lm+jvCoVmefiyGAAAIIIIAAAghkqkCuBEhGoOS4jJ1azu6bu1tf1qF5/oOZOqn0GwEEEEAAAQQQQAABBBAIksDE78ofPOOpDWM1qo/M1UXm/Y+sVUdGwMTydUGaaPqCAAIIIIAAAgggkFUC2RwgGaGROTwylrNT+x4ZYZL6vfGfqkaKVSStePCgB5vWDV+aVbPNYBBAAAEEEEAAAQQQQACBWhZYtqlqbM971z5kqTxKtHydbojE8nW1PJdcDgEEEEAAAQQQQCC3BHI1QDIHSdYASf05FiRteLjN20WFoaNy65ZgtAgggAACCCCAAAIIIICANwLFpZF5bf+4+kZL5VG88MgaHNkFSeZl66wBks7ydWpgLGHnzfTSCgIIIIAAAggggECWC2RbgKSmyzwm4/fmX63hkbkSybwfUt6j5zdr95v+Dd7OC8sBWX4fMDwEEEAAAQQQQAABBBBAwFOBiqroptvGbL3hv1N3rN3TsAp8jJDHHP6Y9z5KFBqZ90UyzjGHUeYAyRwUmQMjwiNPZ5nGEEAAAQQQQAABBLJZINsDJHOgZARH5l+N6iMjRDIHSLFKpLE3Nj/uhC51X5VojWAqm+8JxoYAAggggAACCCCAAAIIpCYQkuizE0qG/eGN4jk2+x7ZVSCZwyHr763BkfHneOGRESSZQyRjPARIqc0sZyOAAAIIIIAAAgjkkEA2Bkjm0MguQDI+Z94HyRog7V3GTu2H9OVtLc/o0bbw6Ry6LxgqAggggAACCCCAAAIIIJC0wLtzSu++bPSm8XGWrrMGSHYBkfqcXahkXsLOaMf8qxEaGUER1UdJzyInIoAAAggggAACCOS6QC4ESEZgZLeMnXn5urhVSKoSafqdLS/s0qrwwVy/YRg/AggggAACCCCAAAIIIJBI4LNFZQ+c+/TGcTbhkdPeR+bl6+x+bxcemZfFs1YeWauNqD7i1kUAAQQQQAABBBBAwIVALgVI1iDJqEAygqN4VUh7q5Gm/6nVJV1aF/zdhS+HIoAAAggggAACCCCAAAI5IzB+cflDZ43YMHbPgM37HenufWTdA8kcGsWrPjKCKXVZlq/LmbuNgSKAAAIIIIAAAgj4LZArAZIRHplDJJ29kIzwaG+INPVPLS/o2rrwn35PDO0jgAACCCCAAAIIIIAAApkkYKo8Mgc5dsvMqSDI+C/R3kdO4ZFd9ZHd0nUGIxVImXRD0VcEEEAAAQQQQACBtAtka4BkDowM5HhL2BlBknlPJPV7a3i0N0Qaf0vLIb07Fj4pUclmv7TfnHQAAQQQQAABBBBAAAEEMkAgJNF3Z5fes2fPI2t4ZA2QzOGROUSKFyRZQyQjNIoXHsULkAiPMuBWoosIIIAAAggggAACwRLI9gDEPD5zgGQETNYqJPOeSAlDpDHX7n/MiYfXe7QgT1oEa0rpDQIIIIAAAggggAACCCBQOwIVVdFNz0/e/n9/eKN4zp4rGkvIWZevMwc/dtVHTnsemYMncyhlvp4RXpl/tf6+dmC4CgIIIIAAAggggAACWSCQSwGSERqZwyPj9+bqI90QKXz30Cbtrh/U8KH6dUK9s+BeYAgIIIAAAggggAACCCCAgLZAcWlk3l1vF//9+Wk71u45yRoeOVUfmauOzJVG1s/HC4+MUMoIiag+0p49DkQAAQQQQAABBBBAwFkgVwMkc4ikU4VkV42UZyxzt/T+A//vgIZ5FzpzcwQCCCCAAAIIIIAAAgggkPkCyzZVje1579r/JyLm0CZR9ZHd0nXW0ChRcGScH6/6yLxEnXW5Opavy/xbjhEggAACCCCAAAIIpEEg2wMkIygy0yZayi5RJdLewMhuf6Svbm95YbeDCu4OhUL5aZhHLokAAggggAACCCCAAAII+C4QjUarJnxX8ehZIza85yI8MkIfu/2MnKqQ7IIj6/5HatxUH/k++1wAAQQQQAABBBBAINcEciFAcgqRzBVIxu/NQZJRfZRoT6TY1+4/p2mnX/erf2ejuuF+uXYjMV4EEEAAAQQQQAABBBDIboFN2yMzH/us5IknvihZviewiVd9ZN7vyBweWfc+0l22ztqe3VJ55hDJmAgqj7L7lmR0CCCAAAIIIIAAAj4LECDtBraGSIkCpHhBkvp8rEpp2p0tr+jSsmA41Ug+3700jwACCCCAAAIIIIAAAr4LqKqj6csr/n3KIxtes6k6MoIb69Jy5tDHunydUXVkFyDFW+ou3tJ15uCIpet8vxu4AAIIIIAAAggggEAuCeRqgGSERubwyPz7REvZ7Q2KLEvZ1QiWbju5cZvfDmowrEXDvCG5dEMxVgQQQAABBBBAAAEEEMgegVVbqz578IOS/zw/bcc6hyXrzFVBuuGRdUk7c7DktHSdObgyh0hmfCqQsudWZCQIIIAAAggggAACaRDIlQDJHBgZzOax2y1jZ17OzlqRZOyHZA2T9vnzq9fu33/AoUW/bVgU7pmG+eWSCCCAAAIIIIAAAggggIBrgeLSyLxx80r/d/1LW2bY7C9kt4ScuULIiwDJvPRdvOuZAyKqj1zPMicggAACCCCAAAIIIJBYIJcCpEQhkuHgdj8k63J28f4cfv+m5kN6tyv6df06ocO5KRFAAAEEEEAAAQQQQACBIAqUlEW+m/R9+asXP7vp8wTBkeq6XcWRNURKtHSdtfrIbum6eMvWmfdeMvpi5qTyKIg3F31CAAEEEEAAAQQQyDiBXAuQnEIkuyDJaTm7uKGRsSfSnqXuYu28c0OLU/p0KLygUVH4qIy7W+gwAggggAACCCCAAAIIZKXAlp3VcyYtqXj7stGbJsQJjqyhkbUqyFx1ZK4eihcU2S1X57RsnTk4soZIxrwQHmXlHcqgEEAAAQQQQAABBNIhQIAkYreUnRE0qa8ZAZLxe+tydkaAZLecnflr5t+Hnry4Wa+TDy86s1XjvF+EQqH8dEw+10QAAQQQQAABBBBAAIHcFYhGo1UrtlR/PG5e2Qd/emvrfI3gyBoiGaGRU+WRUyWSNTiya9cuPDL6Y55EAqTcvaUZOQIIIIAAAggggIDHArkYIBnhkJnSXHlkDo+sS9pZwyNzqJSoEqlGeGSuSOrTNr/+38/d7/QuLQtOalI/fLTH80tzCCCAAAIIIIAAAggggEANgU3bIzPnr9k1/s9vb/lswdqqUtMX4y0N57TnkXW/Irvl6IzP2VUe2Z0f75rm0Ih9j7i3EUAAAQQQQAABBBDwUYAA6WdcL0OkeFVJdlVMe6ucLuhVv/lVxzcYcHCL/GOb1Q8fnR8O1fNx7mkaAQQQQAABBBBAAAEEckCgKhIt3bi9eubidVXTR365Y/J780s324RG1mDGWvFjF+jEW7bOHAglWqrOfL61LbvrJQqPzF/LgVlliAgggAACCCCAAAII+C+QqwGSkrUbu18hknUpu3hBUo2Kp0cvbNajd7vCI1s1yTuiSVG4c52CUEv/bwmugAACCCCAAAIIIIAAApksUFEZ/WlrWeS71Vurv53xY8X8O96MLU9nfMSr2rGrPopXBWR8Pl4AlKgCyfw1ryqPCI8y+Yal7wgggAACCCCAAAKBFcjlAMkuRHLaD8kc8OgsZ5coODKfb91rybp0XuzPp3Wt03Rot3odOrYobNeiUbh1gzqhlvUKQ/sX5oWb5udJw7yw1MsLSWEoHMqTqG1AFtgbkY4hgAACCCCAAAIIIIBAAoGQRKORaHV1VHZVR6S0qlq276qObN1ZEd1cUh5dv7Gkeu3S9ZWrxs0vXf754opi035G5kb9Co/MQZA1VIoXJumGR0Y4ZO47S9fxsCCAAAIIIIAAAgggUAsCuR4gpRIiGQGQOfyJt9eRbgWSuU3bEGnPPWF8zdp/awBmvYWY71p4qLgEAggggAACCCCAgP8C9/fq9JX/V0n+CnfOXtI/+bNTPtMasBghjNGwXRhjVBUZxyaqPtJZus4aHMULmazVTObrmvti13fruFKGowEEEEAAAQQQQAABBBD4WYBAYbeF1cFuKTvjOLsqJGuIZF6izgiPrJ9LuB/Snj7ZhUjmfpj7bu2z3bis9z7zz3cDBBBAAAEEEEAAgYwUuL/XYZOD3PE7Z393XC32zy4wMl8+XmCkjrHudWR8Ll6ApBseWQMju/N0wiNrH+ONqxa5uRQCCCCAAAIIIIAAArkhQIDw8zwnGyJZl59zWtouXpBkt4ydtSLJCIWsFUi64RHznRvPNaNEAAEEEEAAAQSyXuCB3odNDfIg75j1Xb809k+3Aile1ZE1RDLCH7u9j5yWr0u0VJ21XWt/CI/SeBNxaQQQQAABBBBAAAEECBTiB0hGWBPvV7vqIOuydnb7HMULmOyqmOItY5dMgOQ0105f52lBAAEEEEAAAQQQQCAwAg/0PmxaYDpj05E7Zn13jM/9c1N1ZA5irKGMtQLJ7dJ1dgFRoiol4/h417ELjZwCMZ+paR4BBBBAAAEEEEAAgdwUIDSoOe92HrrL2dktbec2UDLasFYemf9sBFrm68ULucyjSzTX3Ae5+fwzagQQQAABBBBAIGMFHuzdeUaQO3/7rMV9a6F/iUIk69fMQZFdiGRXjRSv8sgcAhl7HcX7nPXziQIqwqNauGm4BAIIIIAAAggggAACugIEB84BUqJwxqlCyBogxdsrKV71kTVIsguNrNVIdv01Rqk737rH6d5nHIcAAggggAACCCCAgKcCD/XpPNPTBj1u7LaZi/t43KQ5XHFqOpnwyGjfLuAxB0nx9jJyu8eR9Trm8VnDLut4naqvnHz4OgIIIIAAAggggAACCGgIEBTsixTPxKkSSbUUr4LIKSCyC5rs9kSyBlbma9r93hhdosoqjduEQxBAAAEEEEAAAQQQCJbAw0d1mROsHtXsza1fL+pZy/1zWubNulSd6l68PZCs4Y5dgBSvssgaJJnbMrdjd33jc+ZfrYyER7V8Y3E5BBBAAAEEEEAAgdwVIECyn3unEEmdZQ6UrL+3q0zSCYkSLV0Xr9rJ6EuigMs8Sp051zkmd58aRo4AAggggAACCCCQdoFHj+ryTdo7kaADw79edKQP/dMJT9xWHxlhjc7eR8YxToGS0z5H8cIsgyzeOHXG7wM7TSKAAAIIIIAAAgggkJsCBAXx591tiGQOcpyWtrOrLkomPIoXYhl9Mf9qjJS9kHLzWWfUCCCAAAIIIIBAVgk83vfwBUEe0LAZ3x7hY/+83PtIJ0CyC4QS7Y+UKIyyVj0Z1yc88vGGoWkEEEAAAQQQQAABBJIRIEBKrJZKiKQTKMXb4yjR3kc6y9glEyBxLyTzBHEOAggggAACCCCAQFoEnjz68EVpubDmRW+a/m0XzUOTPUy3Sse6n1Cipeycgh9raGRXkRSvDSMoitcf4+t2HlQeJXuXcB4CCCCAAAIIIIAAAikIEBo44yUbIhkhjhH4WP9sDoLcBEbm8+Jdw/i8+VdjpFQgOc85RyCAAAIIIIAAAggEXGDEMV2XBLmLN05b2MnH/nlZgWQNlJxCpHh7GlnPU8M3f874s92v5s9Z2QiPfLyRaBoBBBBAAAEEEEAAgUQCBEj690eyQVKi/ZHU1XWWu9PZ/yjeHkjGNcwjdZp3p6/rq3EkAggggAACCCCAAAI+CDxzTNdlPjTrWZPXT1t4sGeN/dyQU5gSb/8j1YJd5Y91OTk34ZFdOJQoRLLrg/lzVi6nsfrAS5MIIIAAAggggAACCCBgFiAocH8/2JmZP2f9fbx9ihJVErkNjOyuoUZmDZWYe/fzzRkIIIAAAggggAACARR4tt8RKwLYrb1dunbqgna13D+7wMUaGhmBjdMydubjEoVKdscluobxNYMmUZ9rmY/LIYAAAggggAACCCCAgFWAACm5eyLZaiR1tURL2pm/rnuccY61bfPnrb+3+3NyEpyFAAIIIIAAAggggEAaBEYe2211Gi6rfcmrp8w/SPtgbw7UqT5SV7JWHdl9zqm6yHyOXRWT8XW7X82fs46cqiNv7gVaQQABBBBAAAEEEEDAEwECpOQZ3YRI6irxKpGMr9kFRrpfs7ZvjCpeZZT5+OQFOBMBBBBAAAEEEEAAgTQJjD6u27o0XVrrsldOnt9K60DvDnITIKmrJqpCMr6eKBzSCaKM0Zn7Fi8kIjzy7l6gJQQQQAABBBBAAAEEPBEgQEqNUSdEUleItz9Ros8nWvrO2qbdUnWER6nNLWcjgAACCCCAAAIIBFjgv/27bwhw9+Q3X81rkYb+JRMixdsbyRwi2f3e+JzOrwYF4VEabgouiQACCCCAAAIIIIBAsgIESMnK/XxeIkPr1xIFPToVSuqqTmGU+Rjr7+3+nLoALSCAAAIIIIAAAgggUMsC/+vffXMtX9LV5X791bz9XJ3g3cHJhEjq6k5BknGM3XFG7+32XDK3bTdKKo+8m3taQgABBBBAAAEEEEDAUwECJO84dYOkeJVBTsGQ09fVSFKpOuJe8O5eoCUEEEAAAQQQQAABnwVeGHDkVp8vkVLzl036pmlKDTif7BS8eBkkmUMgu5Ao3hJ1ifro1H9nAY5AAAEEEEAAAQQQQAABXwUIDbzn1V3Wzhz4uA2VdM41H2OMkvn2fr5pEQEEEEAAAQQQQCANAi8df2RJGi6rfclLvvymkfbB3h+YKDxSV7MLfBJ9zikgsguDWK7O+3mlRQQQQAABBBBAAAEEalWAQMEfbt1qJKeQRzdYcmrHPErm3J85p1UEEEAAAQQQQACBWhR4+fgeO2rxcq4v9asv5zZwfZI3J+gGN7ohUrzAyeitU1hlHhVVR97MMa0ggAACCCCAAAIIIFArAoQJ/jHr2MbbI8nolVOAZHec+pybKij/BGgZAQQQQAABBBBAAAGfBF4d2KPUp6Y9afaiiXPredJQco0kEyKpKzlVGhm9cRMaxTsnuZFxFgIIIIAAAggggAACCNSagE7IUWudyeILOTnbfd1NuMzA3xkAACAASURBVKTovAyNnPqbxVPF0BBAAAEEEEAAAQQyQeC1gT3KgtzPCyfOretD/5Kp4PEiTLKGS7qhUDL99YGNJhFAAAEEEEAAAQQQQCAZAYKCZNSSO0fHWjcE0j3O2lOdPiQ3Os5CAAEEEEAAAQQQQKAWBcYM7FlRi5dzfakLJs6p4/ok705wCm6SDZWMHjq1r47TOca7EdMSAggggAACCCCAAAIIeC5AoOA5qVaDOu7JhEQ67aoO6h6nNRgOQgABBBBAAAEEEECgtgVeP6Hnrtq+ppvrnT9hTqGb4z06Vje0SXScbrhk12Xd63s0XJpBAAEEEEAAAQQQQAABPwUIEvzUTdy2G3udY3WOMXrk5tj0CXFlBBBAAAEEEEAAAQTiCLx+Qs/KIOOcP2FOQRr65ybA0TlW5xhjmG6OTQMNl0QAAQQQQAABBBBAAAG3AgQJbsX8O153LnSPM/c0mXP8GyktI4AAAggggAACCCCQosAbJ/SsSrEJX0//5YQ5+b5eQK/xZEId3XN0j9PrKUchgAACCCCAAAIIIIBA4AQIFgI3JSktL8d8Bm8+6RECCCCAAAIIIICADwJvntCr2odmPWvyvAmz8zxrzPuGUgl/UjnX+5HQIgIIIIAAAggggAACCPgmQODgG61nDXs1R16149nAaAgBBBBAAAEEEEAAgWQFCJAc5bwKerxqx7HDHIAAAggggAACCCCAAALBEiBUCNZ8JOoNc5U5c0VPEUAAAQQQQAABBHwWeHNQr4jPl0ip+fPGzw6n1ED6TyY4Sv8c0AMEEEAAAQQQQAABBNIqQCiRVn5PL85cespJYwgggAACCCCAAAJBFiBASnl2CIhSJqQBBBBAAAEEEEAAAQSyW4DQIXvnl7nN3rllZAgggAACCCCAQM4LECC5vgUIjFyTcQICCCCAAAIIIIAAArktQMiQ2/PP6BFAAAEEEEAAAQQQyEiBtwb1CnQgcu742fxbKyPvLDqNAAIIIIAAAggggAAChgD/qOFeQAABBBBAAAEEEEAAgYwTIEDKuCmjwwgggAACCCCAAAIIIJBhAgRIGTZhdBcBBBBAAAEEEEAAAQRECJC4CxBAAAEEEEAAAQQQQAABfwUIkPz1pXUEEEAAAQQQQAABBBDwQYAAyQdUmkQAAQQQQAABBBBAAAEETAIESNwOCCCAAAIIIIAAAgggkHECBEgZN2V0GAEEEEAAAQQQQAABBDJMgAApwyaM7iKAAAIIIIAAAggggABL2HEPIIAAAggggAACCCCAAAJ+CxAg+S1M+wgggAACCCCAAAIIIOC5ABVInpPSIAIIIIAAAggggAACCCBQQ4AAiRsCAQQQQAABBBBAAAEEMk6AACnjpowOI4AAAggggAACCCCAQIYJECBl2ITRXQQQQAABBBBAAAEEEGAJO+4BBBBAAAEEEEAAAQQQQMBvAQIkv4VpHwEEEEAAAQQQQAABBDwXoALJc1IaRAABBBBAAAEEEEAAAQRqCBAgcUMggAACCCCAAAIIIIBAxgkQIGXclNFhBBBAAAEEEEAAAQQQyDABAqQMmzC6iwACCCCAAAIIIIAAAixhxz2AAAIIIIAAAggggAACCPgtQIDktzDtI4AAAggggAACCCCAgOcCVCB5TkqDCCCAAAIIIIAAAggggEANAQIkbggEEEAAAQQQQAABBBDIOAECpIybMjqMAAIIIIAAAggggAACGSZAgJRhE0Z3EUAAAQQQQAABBBBAgCXsuAcQQAABBBBAAAEEEEAAAb8FCJD8FqZ9BBBAAAEEEEAAAQQQ8FyACiTPSWkQAQQQQAABBBBAAAEEEKghQIDEDYEAAggggAACCCCAAAIZJ0CAlHFTRocRQAABBBBAAAEEEEAgwwQIkDJswuguAggggAACCCCAAAIIsIQd9wACCCCAAAIIIIAAAggg4LcAAZLfwrSPAAIIIIAAAggggAACngtQgeQ5KQ0igAACCCCAAAIIIIAAAjUECJC4IRBAAAEEEEAAAQQQQCDjBAiQMm7K6DACCCCAAAIIIIAAAghkmAABUoZNGN1FAAEEEEAAAQQQQAABlrDjHkAAAQQQQAABBBBAAAEE/BYgQPJbmPYRQAABBBBAAAEEEEDAcwEqkDwnpUEEEEAAAQQQQAABBBBAoIYAARI3BAIIIIAAAggggAACCHghUKv/tnhzUK+IF532q43zxs8O+9U27SKAAAIIIIAAAgggkAMC0RwYY+CHWKv/yAu8Bh1EAAEEEEAAAQQQQAABXYG0/luCAEl3mjgOAQQQQAABBBBAAIGsECBQSsM0pvUffWkYL5dEAAEEEEAAAQQQQAABdwKB/DcDAZK7SeRoBBBAAAEEEEAAAQSyVIBgyceJDeQ/Bn0cL00jgAACCCCAAAIIIICAnkCq/1ZI9fyEvXzzhF7VesNIz1HnTZidl54rc1UEEEAAAQQQQAABBDJSINUgKNXzMxLN7077+o86vztP+wgggAACCCCAAAIIIJCyQCr/Jkjl3JQ6ToCUEh8nI4AAAggggAACCCCQSQKphEOpnJtJRr70NW3/4PNlNDSKAAIIIIAAAggggAACbgR0/j2gc4z1msmc46bf8sYJPatcnVDLB/9ywpz8Wr4kl0MAAQQQQAABBBBAINMFkgl7dM7ROSbT7Xzpv+//sPOl1zSKAAIIIIAAAggggAACyQro/BvAq2OMPuq052o8r5/Qs9LVCbV88PkT5hTU8iW5HAIIIIAAAggggAACmSbgJtjROdarYzLN0bf+ev4POd96SsMIIIAAAggggAACCCCQioDT3/33+XqTG59qEyooOiIikS4SDncMhUJtJSqtJBTaT0Qai0g9kVCBSNSp7VT6zbkIIIAAAggggAACCCCQkQKhqEhU/eBXqUSlRCS6SUKyLhqJrJJI5IdwJLo4UrZ9wbaRt61yGF68YChRYOQUJjl9PSPFve40/9DzWpT2EEAAAQQQQAABBBAIloDT3/n3fr3xzU/3DOUVnCChcH8JhfqKSOtgDYXeIIAAAggggAACCCCAQNYJRKPrJBqdEY1UT45Wlk0oefr3cy1jtAt7UvmcuXmCpAQ3lNM/JrPuXmRACCCAAAIIIIAAAgjkiIDT3/VjX288fNRJEoqeHQqFh4hIuxyxYZgIIIAAAggggAACCCAQVIGorIxGqz+IVlaOLXnqhs/3dNMa9KT6Z+voCZJs7genf1QG9RaiXwgggAACCCCAAAIIIGAvkOjv+LGvNfj9iMPyQkW/DoVDFxMacRshgAACCCCAAAIIIIBAYAVUmBSperWqdMuLO5+94ztTP82BT6IwSbdSyWiaIMmETIAU2CeDjiGAAAIIIIAAAggg4FogYXikqo1CIbleQqGzXbfMCQgggAACCCCAAAIIIIBAOgWqI2MjFaXPljxz82d7uhEvRDI+rxsyWUdFiLRHhAApnTc810YAAQQQQAABBBBAwDuBeH+3DzX9/cjTo+HQrRIKDfLucrSEAAIIIIAAAggggAACCKRBIBKZIOVljxc/c9NHIpIoLEolSCJEEhECpDTc31wSAQQQQAABBBBAAAEPBeL+nb7RTU8fHS6s8xeR0FAPr0dTCCCAAAIIIIAAAggggEDaBaKRyIeR7Vv+sX3k7V/v6Yw1MIr3Z3V4ouok89hyOkgiQEr7bU4HEEAAAQQQQAABBBBISiDu3+UPuOyhehXNm90vodDNSbXMSQgggAACCCCAAAIIIIBApghUV46ITP/s7pKpr5dZKpKcAiWCJIc5JkDKlIeAfiKAAAIIIIAAAggg8LNA3OXqGt8y8rxQKPyQiLQDDAEEEEAAAQQQQAABBBDICYGorIyU77iz5Omb394TItmFR6lWJOVcNRIBUk48PQwSAQQQQAABBBBAIIsEEoVHT4VC4euzaKwMBQEEEEAAAQQQQAABBBDQFohW7frPtsevG24TIpnDI7eVSebr51SIRICkfetxIAIIIIAAAggggAACaRew/ft745uf7hUqKPq3iPROew/pAAIIIIAAAggggAACCCCQToFI9dzqLet+t/35u+fGCZJ0wiQ1gnhhUc6ESARI6byRuTYCCCCAAAIIIIAAAvoCdn93DzUdPvKiaDj8nIgU6jfFkQgggAACCCCAAAIIIIBAVgvsktLt1xU/M+x1U4ikgh9reJRsNVJOhEgESFn9jDA4BBBAAAEEEEAAgSwRsA2PGt866vaQhP6RJWNkGAgggAACCCCAAAIIIICApwKRXeX3lDx5w6M2IZKbMEn1yS4wyvoQiQDJ09uRxhBAAAEEEEAAAQQQ8FzANjxqcuuoB0VCt3p+NRpEAAEEEEAAAQQQQAABBLJJoLL8yeInbvhLghDJCJMSLW2XkyESAVI2PQiMBQEEEEAAAQQQQCDbBOwrj24Z+VQoFL4+2wbLeBBAAAEEEEAAAQQQQAABPwSileWjtj1xg/oBPCMsisQJlIygSGdpO6OrWVuJRIDkx91ImwgggAACCCCAAAIIpC5g/bt67M+NCY9Sl6UFBBBAAAEEEEAAAQQQyDmBPSHSH0QkXnikPm8OkOKFSMYxZsOsDJEIkHLuMWHACCCAAAIIIIAAAhkgYBsesWxdBswcXUQAAQQQQAABBBBAAIHgCuwqe6r4yRvvNoVI8cIku2XtrMGRNTTKuhCJACm4tzI9QwABBBBAAAEEEMhNAftl624ddXtIQv/ITRJGjQACCCCAAAIIIIAAAgh4IxAp3/F/JSNufmzPEnbmAClRmGQOj6yVSeaOZVWIRIDkzT1HKwgggAACCCCAAAIIeCFgGx41HT7yomg4/JIXF6ANBBBAAAEEEEAAAQQQQCDXBaIlm6/d9p/b3oxTiWQXJBkBUqJl7QzWrAmRCJBy/Ulh/AgggAACCCCAAAJBEbCvPLr56Z6hgqIpIlIYlI7SDwQQQAABBBBAAAEEEEAgowWi0cqq1d+dumPMg99YKpESVSTlXIhEgJTRdzmdRwABBBBAAAEEEMgSAdvwSI2tyS2jvpZQqFeWjJNhIIAAAggggAACCCCAAALBEIhUfVP86LUn76lCUsGRER45LWtnBEl2v5rHlvGVSARIwbhV6QUCCCCAAAIIIIBAbgtY/14e+3PjW0Y+FQqFr89tGkaPAAIIIIAAAggggAACCPgjECkv/W/JiN/dbgqRVOhjDZJ0lrQzh0lGZwmQ/Jk2WkUAAQQQQAABBBBAIGcE7Jeuu2XkeaFQeEzOKDBQBBBAAAEEEEAAAQQQQCANAtVbf7p6++g7x1qCo2RCJLvAKKNDJCqQ0nBDckkEEEAAAQQQQAABBEwC+1QfHXDZQ3UrWuy3UETaIYUAAggggAACCCCAAAIIIOCjQCSyuvydEf3Lf5xTatoPyW5JO7tKJCMgsv5qdJgAycepo2kEEEAAAQQQQAABBLJZwHbpuia3jHpUQqGbs3ngjA0BBBBAAAEEEEAAAQQQCIpAtHzHyG0jbr7Lsh+SESI57YmUtSESFUhBuUPpBwIIIIAAAggggECuCdiGR41uerpvuLBoaq5hMF4EEEAAAQQQQAABBBBAIJ0Cu5YvGFr65iOzHUKkeFVIKkQyVxtZK48yshKJACmddyTXRgABBBBAAAEEEMhVAdt9jxRGk1tHjRUJDc1VGMaNAAIIIIAAAggggAACCKRDIFpZ8dm2J66/fE+AVG0KklT441SNpLpsDpGyYj8kAqR03IlcEwEEEEAAAQQQQCDXBWyrj5oOe3ZIND//vVzHYfwIIIAAAggggAACCCCAQDoEIut+vLzk5fs+ExFzgGQNj4wqJLtqJCNIMv9qDCXjqpAIkNJxF3JNBBBAAAEEEEAAgVwWiFd9FGpyy6hPJRQalMs4jB0BBBBAAAEEEEAAAQQQSJtAZcWU4ieuv9CmCskcIiUKkMz7IWV8FRIBUtruRC6MAAIIIIAAAgggkKMC9nsfDXv25HB+/kc5asKwEUAAAQQQQAABBBBAAIFACFSuXnLpztcemGipQrJWJBnL2hnL1hmhkhpDoqXsMqoKiQApELcknUAAAQQQQAABBBDIEQHb8EhEVPXRGxIKnZ0jDgwTAQQQQAABBBBAAAEEEAikQLSi/ONtT91wrSlAirecXdYvZUeAFMhblE4hgAACCCCAAAIIZKmAbYDU4KYnOucXNliYpWNmWAgggAACCCCAAAIIIIBARgmUzx9/YvknLyy1LGVnFyRZK5GM6qOsqEIiQMqo25bOIoAAAggggAACCGSwQNzqo8bDR/0tFA7dkcFjo+sIIIAAAggggAACCCCAQNYIRLZvfabk2Vv/maAKSYVJRngUrxJJeZj3RDL7ZMRSdgRIWXNLMxAEEEAAAQQQQACBgAuY/+5d4/dNbh29TETaBbz/dA8BBBBAAAEEEEAAAQQQyA2BSPWa4kevGWATIMVbzi5RJZJhZg6NCJBy405ilAgggAACCCCAAAIIOArErT5qNOzZk8L5+R85tsABCCCQdQLHH9JK/nXx8dKqcT3HsX23vliOeehtx+N0D7jz1J4ybHB3KcwLO57ywowlcvOYyY7HccC+Au/89jQZeGgrR5qJS9fJ2f/mfwWOUByAAAKeCDxxwXFyWd9Ojm2t21Yq173ypXz5/TrHYzkAgWwUqFy+8Dc733x4ossQyRokKZqMrUKiAikb72zGhAACCCCAAAIIIBA0gQTL1/3nqVA477qgdZj+IICA/wIESP4bp/sKBEg1Z6BBnQK56/TeMuCQlnLHO9N5KZ3uG5Tr56wAAVLOTj0DdykQ2bntpZJ/Db/bEiAZFUhu90MyB0lGTwJfhUSA5PKm4XAEEEAAAQQQQAABBJIQsFu+LvY5lq9LQpNTEMgSAQKkLJnIBMMgQPoZR1U7DD+xu7Rv1lB+KqGqIfvvfkYYZAECpCDPDn0LlEB19drix64ZuCdAUoGRNTyyhkjm6iNjXyRr9VFGLWNHgBSoO5LOIIAAAggggAACCGShQPzqo9892TNUp/7XWThmhoQAAhoCBEgaSBl+CAGSSJ92zeXPp/WS/ge3lPzw7iUTWRYrw29sup/xAgRIGT+FDKAWBXYtmHR26cfPLUgyRFJhkfk/1XNr1VGgq5AIkGrxZuNSCCCAAAIIIIAAAjknEDc8UhKNf//s8FBe/kM5p8KAEUAgJkCAlP03Qi4HSMZydRf1OVgaFRXWmGwCpOy/9xlhsAUIkII9P/QuWALVm9f8c/t/7xqZYBk73aXszOFRxoRIBEjBuh/pDQIIIIAAAggggEB2CSQKkEJNho98Q8Lhs7JryIwGAQR0BQiQdKUy97hcDZDMy9WFbN48ESBl7j1Nz7NDgAApO+aRUdSOQLRs52fbnr7pxjgVSE77IVkrkKzL2RmDCGwVEgFS7dxnXAUBBBBAAAEEEEAgNwXi7n0kIqEmt4xaKaFQq9ykYdQIIECAlP33QK4FSHbL1dnNMgFS9t/7jDDYAgRIwZ4fehcsgWikesO2R6853qYCyW5PJLXvkfGfeT8kI0hSg7MLkQiQgjXt9AYBBBBAAAEEEEAAgVoRiBcghRpf/VCbUOP9fqiVXnARBBAIpAABUiCnxdNO5VqAxEtpT28fGkPANwGeVd9oaThLBconjhlUPvOjtZYqJHP1kd0ydipIsqtAIkDK0vuEYSGAAAIIIIAAAggg4FYgboDU5HdPD5E6Re+6bZDjEUAgewQIkLJnLuONhADJXoYKpOy/9xlhsAUIkII9P/QueAJVP8y/fsfbj443BUgqHDIqkBItYxcvRFKDNFcdUYEUvGmnRwgggAACCCCAAAII+CqQcPm6xsP+PTyUX/Cgrz2gcQQQCLQAAVKgp8eTzhEgESB5ciPRCAIeCxAgeQxKc1kvUL1x1UPb/3fP6D3L05mDI7tl7MzVSBm/jB17IGX97c0AEUAAAQQQQAABBNIgYP17tvFn9Wvs942H/+fJUDjvujT0jUsigEBABAiQAjIRPnaDAIkAycfbi6YRSFqAAClpOk7MUYHI9i2vljz7h/tslrCzBkh2S9kZy9ipaiT1YbcfkiEbuEokAqQcvekZNgIIIIAAAggggICvAk4BUqjxLSPfCYXCQ3ztBY0jgECgBQiQAj09nnSOAIkAyZMbiUYQ8FiAAMljUJrLeoFoxc6J25666cYkAyTdZeyMcClQngRIgZoOOoMAAggggAACCCCQJQKOAVKTW0ZNk1CoV5aMl2EggEASAgRISaBl2CkESARIGXbL0t0cESBAypGJZpjeCVRWfFv8xPUXJgiQrPsgOS1jZ1QaWSuOqEDybtZoCQEEEEAAAQQQQACBwArYBUg1lrFrcsvo7yUkbQM7AjqGAAK+CxAg1SQ+7IAmclHvg+WkzgdJu2YNpV5hvuSFd3/rrKiqlh0VlbJsY4mMnb9cnp+2JPZnvz9+2bOjnHVke+nVZn9pWq+OFOXnS2jPd/PyymrZUlous1dtktdmLpP3F6zYpzu1GSApP9Xf/ge3lLbNGkjjokIpKvjZ0OhcdSQq5ZVVUl5VLT+VlMmSDcXy6aLV8t78FSmbpvultDK4sl9n6du+hbTfr6E0qJMv+eHw3nlR91FZZbWsKd4ps1dtlLHzVshni1f7fRulrf3Lj+4kZx7ZXo5o1Uwaxe6HvL19UfdvSfkuWbBui4z9Zrk8P31J2vqZiReOZxuNipRVVslPJaUy+YefZMTEhfLd+mLtIarn97K+naRPu+bSqnG9fb7nGHM2bsFKGTNrWdLPbKrPam31UxtORDLx+VfzfOPxR8jxh7aKfc9W/89T36PV/9/UffPy10t5Nt3cBH4eW121rvixa0/VDJDiLWNnrkRSvTUvZWf0ngDJz3mkbQQQQAABBBBAAAEEAiJgDpCs+x/F9kFqcuvo9SLSJCD9pRsIIJAGgWwLkC7sfbD8v3P7SYM6BXE1d1VH5PEv5sn9H8/Ze0zrxvXlvjOOktO7tpG6BflaM1Fctiv28vS+D2cl/QI13oVU/285sbtcctSh0rxB3b2BUaKOqZfGP2wukce/mC8vzPj5RXxtBEhXHdtZ1H+dWjTZG7hpIVoOUi+9P1u8Rp6YMF9mrtjo2ISb+9exMdMBE5euk7P//ZGbU0Tdezcc31W6tmrmykDN2+riHfLGnB/kkc/neX4vuRqE5eBkn6dk79+NO8rkpa+XJu2g0181RPVi/A9vTZXXZi1zxeN1+zrPpt29+PtB3eTq47qI+r5lhMmJBqK+50354Sf5+0ezEz5XJx52YOz7jgo/zaFnorY37yyPOf7j4zmu791kAyTVz7uG9I6FkkbA7zSR6vv1uAUr5P6P5sjabTudDnf99SA8/zqe1nv/L6f1kmv6d4mFu/E+1PcoZTZy8iJ5bPx81zac4KFANLK9+JGrjxMRFQIZ+x7Z/Wp83fyrCoV0l7EjQPJw2mgKAQQQQAABBBBAAIGgCugESNtFJP6/GIM6MvqFAAKeCbh5Aa9+EvmYh9727Np3ntpThg3uLoV5P1dnxGtcBSI3j5nseG2dF7zWAOnGgV1l2KDu0rxBkWP71gPUi7XlW7bLA5/MiYVJXnyol6N/P7NvLIzReTlsvWZVJCJfLftJ7nhneuynx3VeUqs2kglN1E+u3zu0j/Tr0DKpvsbzUhUOr850Dufc3L9u5saNhTL482m9YlVXui/d7fpi3EuPfj6vRgDopt9eH5vM85Tq/asc1H1729tTY/exmw+d/qr2MjVAUvfaP846Wnq3aZ7U87Zhe1ks8H5xxtJ9WO8/q2+s6ihR+B5vLtSczVq5UX435itXlU46gYe65rptpXLdK1/GKi3V90Y1z3Xyf65kc3OPqCDkgY/nevaMBen51/E03/sPnXOMXHZ0J23LVVt3yJUvTtAK993MCce6EIhGK4sfuaqPRoBkXcpOBUdGeGQXIqlOmEMjAiQX08KhCCCAAAIIIIAAAghkqoBGgPRcuUiUPUkzdYbpNwIeCLh5AZ+NAdLj5x8nF/U5RCvESsStAg9VPfJ4ij+d/dv+h8sfT+kRW6ou1Y8l64vl1remyh9O6iEDD23l2Jyb0EQ1ppb5e+S8ftKmaQPHtpM5QC2h9Pl3q+WqFyfGrWxwc/+66YOuxQW9D5Z7hvSOVYJ49aGWuHtl5vcy/I0pXjWZdDs6gYw5kB02qJv8fnB3aVI39Z9NUS/6h70+xdXyfjr9VRiZGCBd2vdQuXtIn6SCbvMNsK1sl9z7wSx5buri2KdVYDTq0oFy4mEHaVfzxLuhFq7bKle9OEE7RNIJPNS1VIB0+9vT5LoBh8uxHVMPq9XSif/66lu5d9zMpJ8NdWLQnn8dT+Pe77BfI/n94G7a4ZEar+73xZRQOdlBIBQtfviKnpoBkjVEMiqQCJC4zxBAAAEEEEAAAQQQQCAm4BQghZvcOrocKwQQyG0BNy/gsy1AOqhpAzm/V8eUqkbMd496KfnUxAWxZaKS+VDh0Z9O7SmNPXj5blxf/cT4+pKy2F4mTh9uXg6q8Ojx84/1NDix658KkV6fvUyuf3WSbffd3L9O4zd/Xcfiin6d5a7Te3kS9ln7psatltu68bWvXC8L5macTsfqBDJGgFQdjcrvBh6RVAVLvH64DSR0+quulWkB0rvzlseCSq++Nxjh3LQf18sLvxksAw9pnVRFk3XeVCXSxO/XymX//ULrvtUJPNQ1VOXUph3l0qVlU0/6qdpUQe0L05fIbW9Pc3oMbL8exOdfx1Pd+w99+o38dsDuJRB1P+yWftU9l+O8FSh++EoVIJnDoURL2ensg2RUG1GB5O1U0RoCCCCAAAIIIIAAAoEWsFYVxfY82tNj9ataL0rtgUSAFOhppHMI+C/g5gV8NgVIE5askYGHtnb109c6s2H96X6dc9QxqrrgvjP6elK5Yb1mJBqVsMZaeDqhiWpbVSy8cc0pcnT7FrrDS+k4Fcz989O58tgX8/Zpx83966YTThbq5bGXL/TtkV1eWwAAIABJREFU+uYUnrkZT7LH6gQy6sXy23N/lNMOb+NZwGH0VxmoaqybxnylNQSd/qqGMilAmr92i7RsVC/lyiMzoAp6xi9dIxtKyuT8XgenXHlkbjvR82qdRJ3AQ2vikzxIhUgjJi6MLevn5iOoz7+O586KSvlh83bp1rqZmyHvXUbwy+/XuTqPg70XKH74yl4O+x+ZAyXzHkjmZezM+yGpTqo/W5etC9QydiyZ4f29RIsIIIAAAggggAACuS3gVH0UC5QIkHL7JmH0CCgBNy/gsyVAUoFKZXXE8/DIuKNWbNkuV780UXufiMMOaCKjLj1BurZqmtab0ik0MTr3tzP6yrX9u0iBxt5VXg1o6o/rZciID/Zpzs3966YviSxUNdfISwZKu2YN3TSZ1LHJvuBO6mI2J+kEMn4/T272XdHprxpmJgVIXs2ltR01b+pDJ1x224d5azbL0Kc/dKxC0gk83F7b7fFul0oM8vPvp6fu/x/c+nO8e4E9AZIRDDlVH9lVINktYRf4KiQCJPf3CmcggAACCCCAAAIIIJBIgACJ+wMBBLQE3LyAz5YASQsmhYPUe9mPF62Si0d/ptWK2shc/UR7Xji9r0d0XhDW5stTM57aA+W6V74U60+/u7l/tSZjz0GJLN689hQZdOiBni2l5dSvNcU75YZXJ+0zdqfzvPi6biDjxbXiteFm6Szd/hIg+TljItvLK+WOd6fLy18vTXghPwMP3REa1VjnPfuJ1ilBfv798nTzDGohclBKAsUPX9nbVIFkFyRV2SxxZ1QfWauQjMojAqSUZoWTEUAAAQQQQAABBBDIPAGdAEntgVSWeUOjxwgg4KWAmxfw2R4glVVWyfTlG2TMrGXy3vwVsZ+eVz5qo3S1PNd+9Yu06YvLdsltb02VN+b8kPAcFciMvvQEadO0gXbbqiplxvIN8v6CFfL+/JWifoK+V5v95czu7WP/tW/WMKlwQydAumdoH7nx+K6O1Ufqpazq1yeLVsk73yzfG36oPTcGHNJSBnc6UE7sfKC2aemuKvnruJnyn8mLaji5uX+1gRNsFq/2qbp7SG+pV5iv1Zy6Dz5fvFrGzl8hY+ctjy3/d0a3drF7ql+HA7Sq4JTlO/N+lCtfmKB1TS8P0g1k7K65eWe5fL54jYxbuLLG2NVyjX3bt3C199iHC1fKr5773HFouv3N9AAp3n2VjK0Z1Xhu1TP71twfZPaqTbHvLRf3OUTO69lRe78vVd00espix/2FUgk81P310berZOy8FbHvM+rZOqXLQXJW9/Yy+LADXe3FpZYevef9r+X56UsS3mNBf/5T8Uw0cLUHldqP7bPFqx2fQQ7wX2BPgOS2AslciWRevo4Ayf8p4woIIIAAAggggAACCAROwG7/I9VJYx8k41cCpMBNHR1CoPYF3LyAz9YASb00nb92s/x57Az5atlPtpOggo/Hzz9WBnU6ULtSSL3UvHBU4iqkR87rJ5cfc5j2MlI/bCqRu977Wj5YuDLuzXL/WX3lsr6dXL1AVY05BUjqBe24G06X7gful/BGNX6i//LnxydcwkqZPnPxABlwcCvHwEv9BPyT4+fL3z6a7fiQ6L5EjVfVlOgCH9w4JBb8OH0ogyk//CS3vjVV1HNj9zGka1u574yjpOP+jZyak3S9wNUNZMwDqIpE5MOFq+SOd6bHQkS7j2GDusktJ3aXRkWFjmNXB3y7bqsc9/A7jsfq9jdTAyS1J9SkZetitvHuq2cuGpDUvkbqGVPh+Z/enW773J7U+aDY90D13Op86IR+us+q+XqqnyqMHf7GlLjfX1Qwf+/QPtKvQ0vH7y1G2zrfr4P+/CfjqTOX8ZYQ1TmXY7wXsARIiSqQjNDI/KsRHtktY6c6G9h9kNJbo+39PNIiAggggAACCCCAAALpFCBASqc+10YgwwRyPUBSL/qnLV8fexkZ74WsMaUqQFGBz7k9OmqFSE4v/XUDGeP6C9dtlatenODYT3W82xf06hynAOnsI9vLI+cd61iF4Kaf6qX0iAv7S4uGdR2fnBdmLJGbx0x2PE73JarbAOlXRx0qD5x1tDQsKkjYB3VPTfx+rVz23y8c94DRfSmvKjqen/ad3PLmVMfxe3mAbiBjXFMFHK/PXibXvzrJsRtu9tJSQdTVL04U9SI70YdufzMxQNK9rw5p3kie//VgOdzFnmq683b9gK5y15BeUrfAuQJv0vfr5Mx/fZRwvnSfVaMRVX35wvQljpVN6nj1/fWF3wyWgYe01gqRnL4fZMLz79ZTOan7Su3b9/LM72PBnPr/oKpkPa9HBzmhU+vYXI/4cqHcO26m4zPNAbUjUPzwlX1slqhz2gvJuoQdAVLtTBdXQQABBBBAAAEEEEAgkAI6AVJYVSSxhF0g549OIVCrArkeIKkXZ1e/NFFmrtio5a5eSo697jTp2WZ/x+Od9o3QDWTUhX4qKZWbxkx2tYSQ20oEpwBJVctcN+DwhEuPlVdWyz8/nSuPfTHP0cc4QHkOOKSV4/Fvzf0xFqA5fei+RHV6YWy9zshLBsbCw5DDj0G73bNId1mseWs2y9CnP3QMpZx83HxdN5Ax2lR7VF3y3OdafVRBx2tXnaxVgaU7V7r9zcQASddAzcWTF/SXS4461PFeNeZtzqpNsbBHuST6cDNnOhWrus+q6pPbvYrUOYcd0ET+e9kg6dyyieNt7/T9OhOefzeeCkQFh+MWrIgtT2c396ra7LcDusSWorTuP+cIygG+CewJkIzKI3MFkrH3kTVMMh9r3gPJGiLFHjVLx61/9m1cTg1TgeQkxNcRQAABBBBAAAEEENAXIEDSt+JIBHJeIJcDpMrqSFI/WX3VsZ1jyyPVr5O4EkXdXImWcdIJZFQbyVafuN1fySlAUn1R90urxvWkx0H7x6qGDm7eSOoXFkiLhkVSmJcnq4p3yK9GfybfbyzRfrZ0X3rq9E9dVLc9Ny/kVXD46U2/cHwRncxc6VaibS2tkFvenBLbU6q2PnQDGdUf3X1kzH1/+YoT5fSubR2HU1K+S25903lPMd3+ZlqApMITtSeRCrt1Pm4/uUdsicA6+XmOh6uqnn9+Mlce1Qx9dQNfrwOkjTvK5ZY3psT2fnPzMXxwd/njKT20LOJ9v86U51/3e5/hp5aGvPx/X7j6fu3GnmP9ETAFSIn2QTLCJPMx5ioku32QVIcJkPyZNlpFAAEEEEAAAQQQQCBQAnYBkvG5vfsfUYEUqDmjMwikTSCXA6RVW3fIlS9O0K4+MiZJ94W/On7phm0y+PH3bH+6W/fludNSeIluHt2fmldt6AY0Xt+sui89dfun256bAEm3WizZkEcnTHSzD5RXc6QbyKjrLf6pWE5+8n3HKhZz3x465xi58tjOjnuA6QY+uv3Vbc/q6HX77/z2NBl4qHP1XemuKvnruJnyn8mLtKZWt5+qMbffB0ddeoKc26ODYz+8DpB09iiy65Sbqql4e21lyvOv+71PObkNDh0nnANqTaD44SuPSnIJO2MvJKPyyFyBpPqvwiMCpFqbSS6EAAIIIIAAAggggED6BJwCpNjydSISbnLr6NL0dZMrI4BAEAQyIUCqikTkX5O+lbve+9qRzM2LU51N3uNdUO2FdPkxhzm++FY/NX/zmK/ko29X7dPUhOFnypEH7uc4phnLN8ipT41zPM7ugGuO6yJ/HdpH6hU671miG9Ak1ZEEJ+m+9NTtn257bgKkO0/tKcMGd5fCPPW/0PgfiQLDROdd2nf3/kpOVW26y/h5NUd+P0+6rrqBj25/dduzOnrdvm6A5OZeVX3W7ac61u33F93n64dNJXLhqE8TVrfotuW0vJzT/a4b1sdz1r1P0/3863oqr5VbdsgVL4yX2as2OfHx9YAJ7AmQElUf2e2HZFQfqa+Zq4+MEEmNkgApYHNNdxBAAAEEEEAAAQQQ8EvAHCCZK4/U9WLBEQGSX/S0i0DmCWRCgOTm5aHui1M3oZTdrOoGMzsrKuWOd6fLizOW1mjGzU/FvzBjidw8ZnJSN5eb+dUNaJLqiOUktbfG+b06yi+OaCddWzeNbdTu9KHbP92XqG5eyuu2Oen7dbG9ZNx+6M7TN2s2ywmPjnXbfNLH6z5Paom156d/J8PfmOLqWrpLrekGPrr91W3POhiv29cNkHSqecx9Pe3wNvLEBf2leYMix/lwG0rqPgs6z5duW8lW9hmD/8tpveSmQd0cA+B4SyXq9jPdz79uP5WL7vdTxxuIA2pdwBIgWYMku32Q7PZAslYhqXEY1UfmKiT2QKr1GeaCCCCAAAIIIIAAAgj4LxAvQDKWr9u7jB0VSP5PBldAIOgCui+u1TjcvsR0GrvuT3X7ESDFC3ac+mx8XfcFbby+67q7GXu8vk+77ZzYZvJOH36+UOzVZn8ZeGhrObp9C+l2YDM5oGE9yQu72xJbt3+6L1F1XnAbZrov+nX7aJ0L3ftBp6rDaZ7dfF03MEn2PtVtXzfw8bo9q5XX7eveV26DQ937SY3PbUDt5fOl29babTvl6hcnytQf17u5ffceq1vhF+//C7rzlO7nX9cz2cA3KXxO8lzAIUBSFUbmECneHkjm5euMyiMCJM9niwYRQAABBBBAAAEEEAimAAFSMOeFXiEQSAE3LxqzKUDSfSEdb9J03eJVOv2yZ0d5+Lx+0qioMOF9kWrQpRrX3fQ+2Zef1gGosOr0rm3lmPYtYsFVy0b1pKggL+X7X7d/ui9R3QRIH/9uqPRt3yLlMaTagJs+p3otdb5uYEKAVFNb9/uLX8GE7venZPbV8vL50m0r1f/36O5hFO8+zpTnX9cz2efVi+8ptJG6gClASnYZO2M5O3NwZF6+jgqk1KeJFhBAAAEEEEAAAQQQCLQAAVKgp4fOIRAsgX4dDpCRlw4UtaSY00eqL/Gs7aezAsmLF/G6lT12P+Gv+2Je90V0ornz6yW1cc0GdQrkgt4Hyxnd2sX2dGpSt46E3BUXOd16sa+nM0DSnWutgaRwULwltlJoMuGpft+nXrfvdXtWHK/b9+vZdBMgPf7FPLn/4znat5BuSKHzPVa3rVT/35OqR6Y8/7qeXvxggvYNw4GeCxAgeU5KgwgggAACCCCAAAII5JwAAVLOTTkDRiA1Ad2XY6m+xCNA+lnA6xfR6QiQVHXRH046Uk7pcpBjJVVqd+juswmQRLwIFN3Mhd/3qdfte90eAdK+d4tuSEGA5OZJ0zvW6fnXnRundvR6w1HpEih++Mq+IqKWqnNTgWS3DxIVSOmaRK6LAAIIIIAAAggggECaBQiQ0jwBXB6BTBNIV4Ck+7LLzXI7ui+QdV5uOs2jrls2ViCpTemv6d+lVoIjYx4IkAiQXpu1LOFjqfv8J/sC3ev2qUA6Ti7r28npW23K++9lSwWS032r+//UjTvK5eYxX8lH365ytOeA4AkQIAVvTugRAggggAACCCCAAAKZJkCAlGkzRn8RSLOAbhCycssOueKF8TJ71SZPeqz7squ8sloe+GSOPD5+vuN1vX7Bm+iCum6pBEheLDXk9Uvqpy8aIOf36ij54bDjfHh5AAESAVK6A6RL+x4qD5x1tNSvU5Dw1nZ60W+c7PWzabSbamCSaHC637d1QnrdtlKtfk3VQ/d7vZff7+zacrqvdD115sbvsdB+8gJxAiRVYVS1pzJJVSdZ/6MCKXlyzkQAAQQQQAABBBBAIOsEdAIk9dYv1OTW0aVZN3oGhAACrgXGXneaDDikleN5Xr90UkHExX0Ocbyu00szcwO6AVKqwUyqLyRPO7yNPHFBf2neoCjh+N1UX8VryMuX1E9e0D82Z3lhHzY5crgTPly4Un713OeO94sfL1En33q2HN6qqeO1/T7AzbPgRV90n6dk++V1+163ZzXU3bdN18PLZ9Pc11S/PyW6d7x8vnTbWrttp1z94kSZ+uP6pG5r3e+3pbuq5K/jZsp/Ji+qcZ1Mef51Pb3+f3lSk8JJSQvsCZDMy9cZv3cTIKnl69R51mXsVL/U54wP8++T7rMXJ9b+3zq86DVtIIAAAggggAACCCAQTAECpGDOC71CILACui8xS8p3ya1vTpU35vzgyVh0r6v7MlZ1SvcFsgpmnhw/X/720eykxqL7QrKiqloe+XyePPjp3BrX0X3BWxWJyL8mfSt3vfd1Uv1UJ+n+9LxThc+5PTrI/zu3nzStVyfpvqgTVUXZltJyWbJhm8xeuUkOalJfLuh9sGObdpVcdif58RJV917V7aPjYANygO7z5OYZNQ/N6/Z124sXFDixEyCJePl86baV6pJruvdFvPs4U55/XU8CJKcnPdhfJ0AK9vzQOwQQQAABBBBAAAEEMkGAACkTZok+IhAgAd2XTl5Uw5iHPWH4mXLkgfs5Srh52aX7olBd9K25P8pVL05wvL7dAdcc10X+OrSP1CvMT3h+ohfrusFOKv3s1+EAGXnpQGnduL7jOJ0CpNeuOklO6dLGsR3jgGh095JryzaVyLfrtsjXKzbGKgjUclTmD937Tzec0W3PzX016tITRAVoTh+6VVJO7QTl67rPU6YFSMl+L3vonGPkymM7SziU+GfhdT10gwmnZ9N6v+gG1Mk4ePl86bblZhlTu2dHN/hbX1Iq1786ScYvWVujmUx5/nU93XzvC8r3Ivrxs4AlQDJXIqll6+JVIVmXsKMCiZsKAQQQQAABBBBAAIEcFiBAyuHJZ+gIJCNw3xlHyXUDDtfa0+aTRavkwlGfJXOZGufovuBUJ7nZe0n3hbdqd96azTL06Q9jIYfbD90XyYle1OkuHfjNms1ywqNj3XYxdrxu0KWOTfSS+qTOB8mIC/tLi4Z1HfuhXkp/umi1/Hfad/LZ4tWOx+u+9NQNkLyYG2undZ+RVObKESoNB+g+T7qBiXUIXrev214ywYnqu9fLbhIgHSeX9e3keGerMPqlr5fKTWO+cjzW7gDdAGjphm0y+PH39vl/QqY8/7rfSwmQkrqNAnOSQ4AUL0QiQArMDNIRBBBAAAEEEEAAAQTSL0CAlP45oAcIZJTAsEHd5I5TekpRQZ5jv7eWVsgf3poaq95J5eOeoX3kxuO7SkGe2pIt8Yebl/K6L5DVFYvLdsltbyW3JN/Hvxsqfdu3cOq6fLtuqxz38Du2x6n9hC456lBxKGYQZX7Lm1PknW+WO17PeoDui1N1XqIA6faTe8gtJ3aXOvmJ7xG1ZN+IiQvlvg9nafdV96WnboCkW23g5iXqpX0PlQfOOlrq1ylIOK4N28vkxte+0grOtIHSeKDu85RpAVIkGpXRUxbLbW9Pc6Wr+9zrehAg6QVIapKWbtwmvxr9mXy/scTVnB3SvJG8fOVJcmjzxo7nTfp+nZz5r4/2OS5Tnn/d76Vuvvc5onFArQsQINU6ORdEAAEEEEAAAQQQQCDrBAiQsm5KGRAC/gro7udj9GLhuq2xpd+sS5Hp9lJVH6mf5D+wifOyaqpNN8uC6b7wVu2qn2r/eNEquXi0u4qqX/bsKA+d20+a1C10HHKi5ed0gzv1svu1WcvkhlcnOV7PfICbKi91XqIASffF5OKfiuXkJ993VdX18hUnyuld2zqOLZ0BUq82+8tzlw2Sts0aJOxndSQqz011F0w0qFMg4244XQ47oIlUVkdE7TW2tXSXbNxRJutLymRN8U5ZsqFY1EvfL79f5+jk5QG6z5NuYGLtm9ftn31ke3nkvGO19ulyuzSkmyo8XQ8CJP0AKdmqsd8P7i5/PLmH4w9IJAoVM+X51/0+TYDk5XfJ2m+LAKn2zbkiAggggAACCCCAAALZJkCAlG0zyngQ8FlAvcD+9KZfSOeWTbSupIKXScvWyfWvTJK123ZqnWMcpF6Sq6XQerVp7lh5o85x+9JQ94W00R/1sv7eD2bFqhF0PpTVS1ecKCqccfpw2rejT7vmMvrSE6RN08ShhLpOMpVfr1x5kpzapY2Ws7pGogBJN+RxUy2mrunGIJ0Bkuqr7h5QKvBRYZ9u2HPVsZ3l3qF9HKubVB/chh5O96jT13WfJ93AxHo9r9t3E5q6DTtHX3aCnN29g9bzpOtBgKQfIKl7R/3/ZtjrU7Qr/FT1kQp+j2jdzOlWl+3llXLHu9Pl5a+X2h6bCc8/AZLjNGfFAQRIWTGNDAIBBBBAAAEEEEAAgbQKECCllZ+LI5CZAiMvGSjn9uio9XJUjVCFSMu3bJdHP58n6sW+zofa62L4id2lfbOG2tfZuKNcbh7zlXz07SqdS4juC2lzY25eSv51aJ/YflFOS7mp9ldt3SFXvjhBZq7YGLfvui8lVQNuKr/UPkCXHd1Jq59G5xIFSG9ee4oM7nSg4xyo+brljSny/oIVjseqMO6F3wyWgYe01rofvliyRs579hPHdv1Ywk5ddLiqZDilh6OpejamLV8vw9+Y4lilpwzeuOYUOVpjOcSdFZVyz7iZMkoz7HSE0jhA93nSDUysl/S6fRUYvHbVydJx/0aOo1Ph9IiJC+T/PnBebvGu03vLjQO7Os69cVFdDwIkdwGSm++D6tlSP6ww9Ih2khc2/9XY/tZw2hMvE55/AiTHxz4rDiBAyoppZBAIIIAAAggggAACCKRVgAAprfxcHIHMFHCzLJt5hOpl+eriHTJh6VqZ9uMGmbVy496X5q0b15cBh7SU4w5uKf06tJQO+zXUepFnbn/qj+tlyIgPtFF1X0hbG1TBxwOfzIlbiaReRv7jrKPlgt4HS6HGvk3K5a25P8jVL01M2Hc31SeqoR82lchd730tHyxcaduu236aG/FiCTvVntr3adgbkxMGZ784op3cfkoPOaJVM63wSLWbqH/mcegGSGWVVXLfB7PlmUkLte4vN3upqPlfsG6L3Dtupnz+3Rrb9tXz8fj5x8qgTgdqPRdzVm2K7c+iwona+tB9nnQDE2u//Whfd58i1ZdtZbvkHx/PkX9/9a2nz5OuBwGS+wBJPVtqScc/j53h2bOllo4c8eXC2PMa7yMTnn8CpNr6zpje6xAgpdefqyOAAAIIIIAAAgggkA0CBEjZMIuMAYE0CLhd8szvLpbuqopVB8R7uWt3fd0X0nbnVkUisSqfd75ZHtt3Se3xpPa+UJVZam8V9cI/5PyD7LGmdStx3FSgGH2uqKqWGcs3xKp83p+/Mrask1q665QubVz30+yQKKD5y2m95KZB3bTCM9WmWhrw00WrZez8FTJ23vLYZVT/ju14gKg9tw5p3lgrNNHtn/k43b2l1DnK7pHP58WqepThGd3aSf+DW8Wqxy4Y9ek+t8nfzugr1/bvIgUaIaI6Wc2VCkHfmvNj7GW3ul4y95RaDvGfn86Vx76Y5/djV6N93edJNzCxdt6P9tX+ahf3OUTbyZijMbOWyXvzV8QCOnWvntm9XezX/esXaT/3xkV1PQiQ3AdITt8HVcivvsfsV79I+x5YsWV7LOxPVC2qGgv680+ApD3lGX0gAVJGTx+dRwABBBBAAAEEEEAgEAIESIGYBjqBQOYJqE3iVUWECkrS/aF+ynz8Ur0ly8x91X0h7ef41Gbsr81aFtsHR+fj8qM7yb2/OEoa1y3UOdy3YxIFSCpAe+S8Y6VpvTq+Xd+pYRXoHfPQ206Hiaqme/i8ftKoKHlPVUV13MPv7HMtN3uqOHbUxQHTl2+QX/7nk1qtPlLd032edAMT65D9aP+a47qIWmqyXmG+C2FvD9X1IEBKPkDyasZU9dGzXy2Sv7w3w7HJoD//BEiOU5gVBxAgZcU0MggEEEAAAQQQQAABBNIqQICUVn4ujkBmC9xxSk/5/eBu2nt9+DVaN/sSmfug+0Lar36rdt3sVWT045mLBsj5vQ52XZWjMw4VxkUlKmGH8imnJeI+uHGI9OtwgM4lfTlG3RNXvzgxVtGT6EP1ceSlA1MKQhOFVVf06yz3DOlda4HfTyWlctOYyfLZ4tW+uCZqVPd50g1MrNfyo303S40lA6qWPlQVaPnhcNzTdT0IkJwDJN3vX8nMpTrH7dKQQX7+CZCSvQsy6zwCpMyaL3qLAAIIIIAAAggggEAQBQiQgjgr9AmBDBJ4/Pzj5KI+h2gvV+b10NS+JPd+MEuem7rYddO6L6SrI1GpjkY9H2OyfVdL2b3wm8Ey8JDWrpfLSoSkXr5+vWKDtG3WQFo2qpfQ0ylA+m3/w+XuIb09r+xQc7FxR5lj/7aXV8od706Xl79e6nhfuNkHx66xddtK5bpXvpQvv19ne627Tu8tNw7s6nvQqpZXGzFxodz34SzHMftxgO7zpBuY1EaApK5xz9A+cuPxXbWXGtS1U8/3R9+uknN6dEj4vUPXgwDJOUBSltN+XK+9V5juXKrjkv1BhaA+/wRIbmY/c48lQMrcuaPnCCCAAAIIIIAAAggERYAAKSgzQT8QyGCBh845Ri47upPvL8itRFtLK+Sfn8x1te+RuQ03L7zfmvujnNujg6jwxosP9XL5Hx/PSbrvhx3QREZdeoJ0bdXUi+6ICo9mr9ooj30xXx485xhp1Ti1AEl1yutKKRUejVuwQpZs2CY3O+yxpJYGHD1lsdz29jRHn1QDhPUlpXL9q5Nk/JK1ca+l9to5v1fHhJUojh1NcIAKj/416Vv567iZqTST0rlunqc/vDU1tnSjmw+/2vcjkFX7eqn9suoX5suwwd0JkBwm2imEVafrBB4qQPrjO9Pl1C4HydAj2nlWpakq++4ZN1PU3lfJfATx+dfxVGPVmZtkTDindgQIkGrHmasggAACCCCAAAIIIJDNAgRI2Ty7jA2BWhRQFRbDBnWX5g30NyNPtnsq7Phhc4nc/d7X8sHClck243rPliZ168gfT+mR8t4+qQZfxoBViDTiwv7Sq03zlCqRlOeUH36SW9+aKgc0rCv/uvh4TwIkL1/M76qOyKszv5dhr08W3T2WvlmzWU54dKzj/ZHqXiW6FSR/Oa2X/HbA4Z6FkMbA1PWaxq+9AAAgAElEQVT/Pelb+dtHsx3H6ucBfgU8Rp/9bN/LQHbjjnJ54JM5sQDzzlN7EiD17eR42+mEFDqBh/EsjluwUh4+t5+c27NDyqGtqjxSVa7JhkfG4IP2/Ot4EiA53rqBP4AAKfBTRAcRQAABBBBAAAEEEAi8AAFS4KeIDiKQOQKtG9eX+844SoYe0da3aqTisl2xF3lqmS71sjCVj2ReSA/p2lb+74yjpON+jVyHNiqoWbKhWP48doZ8/t2aVLq+91wV0jz6y2PlzO7tk1piT1WuqEoQ1SflefwhrTwLkFQnVf+evKC//KJb26Rf5G7YXib//HRu7IW80eanN/1COrdsktBQ3Su3vTVV3pjzg6O1mteHzj0mqb2QyiurY4HB4+PnO17nxMMOlLuG9Jburfdzff9YG/cqSHXstOYByTxPmk3HDvO7fRUiqdDh2I4tk5obNR+zVm2UP707XWau2BjrMwGS87JzysnrAMmobvvDSUfKjQOPkCZ1C93carFj7ebTdSOWE4L0/BMgpTqbmXE+AVJmzBO9RAABBBBAAAEEEEAgyAIESEGeHfqGQIYK9GnXXG48/gg5oVNraVxUmNTLWPPQ1Yu81cU75O1vfpR/T1oU24vCi49kX0iroOyeIb1lyBFttatJNu8sjwU1atm6VIMvu7GrsdxwfFfp2qqZ1rJNqqJn3urNseDDHGZ5HSAZfb2sbycZNribq+BNLQP20cJVsZ/+t865CqUuOerQhPeWum/emvuDXP3SRK3bRd23fz6tl/Q/uKWrsGtLbCnFOfLsV4u0rqMOuurYzrH/OrVoojVfds+DCtQe0wittDuV4oHJPk+6l/W7faMfvx/UTa4/vqs0b1BX63uXEeQ98+VCGbUn5DTaIkBKb4Ck5kEFg7ef3ENO79pG6hbkO95uaj7V95uRkxf59nwF4fknQHK8FbLiAAKkrJhGBoEAAggggAACCCCAQFoFCJDSys/FEch+ARVInN61baxa5KAmDaRFw6LYy3n1Ii9k/g60h0JVc+yqrpYN28tjoZH6SX5VQfLd+mLPsVJ9Ia2CpKuP6xzbsL3Dfg1jYVJeePegVGWPCormr90i781fEaua8iM4sqKo8EOFNSoMUfsYFeXvdlYvRcurqmR18U756vt18uKMpTJ71SbPTZ0a/MUR7eTCPgfLEa2aSYuGdWvcB1WRiKi9oZZtLJGx85fL89OW1IpZPMN+HQ+IhQhFBXl7D1F9LN1VJetLymTBui3ywYKVWhVO8VzUy+1f9uwYC63aNmsgaplE67Oh7qWyympZU7xTZixfn7a5c5rbbPv65Ud3kjOPbB+7VxsVFe69D4xnSVXNqO9Pr8/5QT5bvDrbhp914zF/v+64f0NpWOfnH25Q/9/ZUloe+5747jfLU3qm3cDx/LvR4thkBAiQklHjHAQQQAABBBBAAAEEEDALECBxPyCAQM4KpBog5SwcA0cAAQQQQACBwAsQIAV+iuggAggggAACCCCAAAKBFyBACvwU0UEEEPBLgADJL1naRQABBBBAAIF0CxAgpXsGuD4CCCCAAAIIIIAAApkvQICU+XPICBBAIEkBAqQk4TgNAQQQQAABBAIvQIAU+CmigwgggAACCCCAAAIIBF6AACnwU0QHEUDALwECJL9kaRcBBBBAAAEE0i1AgJTuGeD6CCCAAAIIIIAAAghkvgABUubPISNAAIEkBQiQkoTjNAQQQAABBBAIvAABUuCniA4igAACCCCAAAIIIBB4AQKkwE8RHUQAAb8ECJD8kqVdBBBAAAEEEEi3AAFSumeA6yOAAAIIIIAAAgggkPkCBEiZP4eMAAEEkhQgQEoSjtMQQAABBBBAIPACBEiBnyI6iAACCCCAAAIIIIBA4AUIkAI/RXQQAQT8EiBA8kuWdhFAAAEEEEAg3QIESOmeAa6PAAIIIIAAAggggEDmCxAgZf4cMgIEEEhSgAApSThOQwABBBBAAIHACxAgBX6K6CACCCCAAAIIIIAAAoEXIEAK/BTRQQQQ8EuAAMkvWdpFAAEEEEAAgXQLECClewa4PgIIIIAAAggggAACmS9AgJT5c8gIEEAgSQECpCThOA0BBBBAAAEEAi9AgBT4KaKDCCCAAAIIIIAAAggEXoAAKfBTRAcRQMAvAQIkv2RpFwEEEEAAAQTSLUCAlO4Z4PoIIIAAAggggAACCGS+AAFS5s8hI0AAgSQFCJCShOM0BBBAAAEEEAi8AAFS4KeIDiKAAAIIIIAAAgggEHgBAqTATxEdRAABBBBAAAEEEEAAAQTcCRAgufPiaAQQQAABBBBAAAEEENhXgACJuwIBBBBAAAEEEEAAAQQQyDIBAqQsm1CGgwACCCCAAAIIIIBAGgQIkNKAziURQAABBBBAAAEEEEAAAT8FCJD81KVtBBBAAAEEEEAAAQRyQ4AAKTfmmVEigAACCCCAAAIIIIBADgkQIOXQZDNUBBBAAAEEEEAAAQR8EiBA8gmWZhFAAAEEEEAAAQQQQACBdAkQIKVLnusigAACCCCAAAIIIJA9AgRI2TOXjAQBBBBAAAEEEEAAAQT+P3t3Al5Vde5//M1IGAMyz/OMyCSTIIKKA0qdh6q1irNtEa3V9n+p9Wq9td5q0YvDrWAtOFaQoihOyKCAMso8K2OYhACBhCQk/2edur2bwzlnr332Pidrn3zzPDyEZO213/VZm0DOL2stBEICBEg8CAgggAACCCCAAAIIIOBVgADJqyDXI4AAAggggAACCCCAAAKGCRAgGTYhlIMAAggggAACCCCAQAAFCJACOGmUjAACCCCAAAIIIIAAAgjEEiBA4vlAAAEEEEAAAQQQQAABrwIESF4FuR4BBBBAAAEEEEAAAQQQMEyAAMmwCaEcBBBAAAEEEEAAAQQCKECAFMBJo2QEEEAAAQQQQAABBBBAIJYAARLPBwIIIIAAAggggAACCHgVIEDyKsj1CCCAAAIIIIAAAggggIBhAgRIhk0I5SCAAAIIIIAAAgggEEABAqQATholI4AAAggggAACCCCAAAKxBAiQeD4QQAABBBBAAAEEEEDAqwABkldBrkcAAQQQQAABBBBAAAEEDBMgQDJsQigHAQQQQAABBBBAAIEAChAgBXDSKBkBBBBAAAEEEEAAAQQQiCVAgMTzgQACCCCAAAIIIIAAAl4FCJC8CnI9AggggAACCCCAAAIIIGCYAAGSYRNCOQgggAACCCCAAAIIBFCAACmAk0bJCCCAAAIIIIAAAggggEAsAQIkng8EEEAAAQQQQAABBBDwKkCA5FWQ6xFAAAEEEEAAAQQQQAABwwQIkAybEMpBAAEEEEAAAQQQQCCAAgRIAZw0SkYAAQQQQAABBBBAAAEEYgkQIPF8IIAAAggggAACCCCAgFcBAiSvglyPAAIIIIAAAggggAACCBgmQIBk2IRQDgIIIIAAAggggAACARQgQArgpFEyAggggAACCCCAAAIIIBBLgACJ5wMBBBBAAAEEEEAAAQS8ChAgeRXkegQQQAABBBBAAAEEEEDAMAECJMMmhHIQQAABBBBAAAEEEAigAAFSACeNkhFAAIGgCNSokiU39+8g53VqJl0a1ZFaOdmSk5XxY/nl5SJFpaVyrLhUduYflW92fi+frtsp01d8F5QhUicCCCCAAAJGChAgGTktFIUAAggggAACCCCAQKAECJACNV0UiwACCARDQAVHYy/qLdf0biu1q2a7LvrgsePy6IzF8upXG1xfG/QLzm7XWF68/mxpnFst5lCKT5TJuFkr5ImPlgV9yNSPAAIIIJAAAQKkBKDSJQIIIIAAAggggAAClUyAAKmSTTjDRQABBBIt0KdlfXnysv7Ss1k9SbP/K+PixipAun/KfJn2TeVbiUSA5OJBoSkCCCCAQFQBAiQeDgQQQAABBBBAAAEEEPAqQIDkVZDrEUAAAQR+FOjYsLZMuPEc6dq4jieVbQcK5JZJn8vS7fs99RPEiwmQgjhr1IwAAgiYJ0CAZN6cUBECCCCAAAIIIIAAAkETIEAK2oxRLwIIIGCwwBu3nicXdG4e98oja2jqLKRznplu8EgTVxoBUuJs6RkBBBCoTAIESJVpthkrAggggAACCCCAAAKJESBASowrvSKAAAKVTuC8Ts1k/LWDpEHNqp7HPnX5tzJq8mzP/QSxAwKkIM4aNSOAAALmCRAgmTcnVIQAAggggAACCCCAQNAECJCCNmPUiwACCBgq8NilZ8pdg7tIZnq6pwpLy8rkxXlrZOx7izz1E9SLCZCCOnPUjQACCJglQIBk1nxQDQIIIIAAAggggAACQRQgQArirMVRs3pB8qKuLaRHs7rS4rQaUisnW7Iy0qVKZsZJvZ0oK5eiklI5Wlwq2w4WyKpdB+TzDbtk+orKd5B9HMxcgkClFnj9lnNDX2e8vh0rLpU/zFgsf/tyrdeuAnk9AVIgp42iEUAAAeMECJCMmxIKQgABBBBAAAEEEEAgcAIESIGbMv2Cb+7XQX56ZvvQYfbVq2TpXxih5dHjJbI676C8vmijvPrVBk99cTECCKSmwOwxI+WMpnUdB1deLvLdgSMyYf5aeXf5d7Lr0FGpUSVLhnVsKm3r1ZKWdWvK5K83yOKt+xz7SsUGBEipOKuMCQEEEEi+AAFS8s25IwIIIIAAAggggAACqSZAgJRiM9okt7o8NLxHaBVAveo5ng+yD+dRL/zuKyiU1xZtlKc/WyEFx0tSTJDhIIBAvAILH7xcOjas7Xj55v2H5YZXPpP1e/Id21bGBgRIlXHWGTMCCCDgvwABkv+m9IgAAggggAACCCCAQGUTIEBKkRlXP73/2wt6yrW920rd6jkJH5W1guCZz1bIpK9ZkZRwcG6AgOECvZrXk1duGhraItPpberyb2XU5NlOzSrt5wmQKu3UM3AEEEDAVwECJF856QwBBBBAAAEEEEAAgUopQICUAtN+bsem8siIPtKt8Wm+rzhy4ik+URY6H2nMO/NZjeSExecRSGEB3dCjtKxMXpy3Rsa+tyiFNbwNTddSff0dN2uFPPHRMm835GoEEEAAgZQUIEBKyWllUAgggAACCCCAAAIIJFWAACmp3P7f7D8u7CW3D+ostXKy/e9cs0e1GmnZjv3y0LSFlfbMEk0qmiGQsgKEHv5NLZb+WdITAgggUJkFCJAq8+wzdgQQQAABBBBAAAEE/BEgQPLHsUJ6GXf1WXJdn3aSnZFeIfcPv+mGPfnywNQF8sXm3UbUQxEIIJA8AUIP/6yx9M+SnhBAAIHKLECAVJlnn7EjgAACCCCAAAIIIOCPAAGSP45J7UWdd/T0lQPkih5tJCPdPoVJLSPizVbnHQydbbJ+T37FF0MFCFQCgSa51eXqXm3knA5NpEODXKldtYpUzco8aTvLopITUlR6QnbmH5Wl2/fJ9BVb5dN1O3zVScXQQ53rdH2fdtKrRX1peVoNqZ6dJTlZGSe5KdujxSWy9UCBLN22T95YvEmWbt/vyTbZlh0b1pareraRQW0bhc6wys3JlpyszFP+fTlRVi5FJaWhZ2n34ULZsDdfPlm7Q95buTVhW5ie16mZjOjWQro1OU1a1Kkh6t+/8OdbYat5KD5xQvYeKZKNe/Nl9sZd8v7KbbLr0FFPc+F0sen1WfWrOb51QCfp26qBtKpbU2pUyZTM9P/74ZPjpSeksCSxXyMiWQbFz+k54PMImCpAgGTqzFAXAggggAACCCCAAALBESBACs5c/VjpC9cNlqt7tfUcHqkXjEpOlP3Yr3ph1P6CUjw0aju7OZt2yU1/n5WwFxTjqYtrEEg1gWt7t5U7BnUJvbDudhWi+nu6r6BQpn3znYz7fKXrF9mfveYsualvh4SQqvC5/1PvJqRvnU5VQHHX4C7ys34dpFntGq7PlVO2O/IL5B9fbQid9VRwvETntie1SVaANGpgJ1G/OjSo7enfk8KSUvl03U55dvZKX7YxVaHoQ8N7yEVdW0i96jmu58DCVP/Grdx5IPSMv79qq+t5iHaB6fXZ61ZfJ+45u6t0bXyaqzm2nuN3lm2Rpz9bEddznAp+vj00dIRABQkQIFUQPLdFAAEEEEAAAQQQQCCFBAiQAjaZYy/qLfcO6SpVMk/+KXidYagD11fvOhD6afE5G3dF/Cl59RP3I7u3knM7NpUODWu7fmFa1aF+Sv2VBevkwXcX6pRFGwQQcCFw2Rmt5IFzzwi9IJzmwwLE748WyeuLNsnv31+kXUWqBkgqFBtzbndpdVpNz7bqBfjvDhyRP328TN5eslnbVjVMdIDUp2V9eXREHxnQupHncdoHdrioWN5cvFke+3BJ3IHDfUNPl3uGdJP6NXJcmcVqXFpWJrM37JLR/5zvOiwN79f0+qx61Rz/vwt7hVaVefnBEOs5fuazFTLp6w2e5yQofp4HSgcIGCJAgGTIRFAGAggggAACCCCAAAIBFiBACtDk3TKgkzxycW/JrZrtqmr1U9gzVm2TP3+y3NXWcuqFpwfP7yED2zR0/QLUwWPH5ddTF8jU5d+6qpXGCCAQWcDaulIFvPEEyLFc1YvES7bvk9/+6yutFSSpFiAp22euGhgKz92u5nJ6XtUKpJfmrZHHZy51avrj5xMZIKktw9QWqM3r1NCux01D9QMEn63fIaMmz3EVIqk5+MsVA+SKnq1d/3ujW5+Xc/pMr89ucE3vtqH/K6iVUn69qf9HqO0Zx7wzP64ug+QX1wC5CAFDBQiQDJ0YykIAAQQQQAABBBBAIEACBEgBmSz108Qv3zBEWp5WU7ti9aLwqrwD8uiMxfLZ+p3a14U3VD+V//AFPVy/GDVnY55c9tLMuO/LhQgg8G8BdX6JCjj6t2ro64qRcN8d+UfloXcXygert8WkT6UASb2w/erNQ2Vo+6YJs1Uvvo+fszq0MkfnLVEBkgqPxl090PXXcp2a7W1UiPTPpZvl7jfnaV/q19asTjeM95w+0+uzxq1+0GTsRb2kTrUqThSuP6/mdcaqrXLvW1+4CgfVjYLi5xqFCxAwXIAAyfAJojwEEEAAAQQQQAABBAIgQIAUgElSJb5x63lyQefm2i9wenmhJxKJCrCeuXKgq22zjh4vkUdmLJYJ89cFRJkyETBPQIVHKjz2a8s6pxHuPnws9Pc21rZrqRIgqfBo0s+HyZB2TbS/tjr5Rfv8ocJiefSDJaHtPZ3eEhEgqbG+c/tw6deqgdPtffl8UckJefKT5fLXWSsc+/OyNatj52EN4jmnz/T6rCHGu0rZjWE84WBQ/Nw40BaBoAgQIAVlpqgTAQQQQAABBBBAAAFzBQiQzJ2bHyu7c1AX+f3FvaVadqZWteqsozcXb5LR//xSq71uI/VC9oQbz5GujevoXiKsQtKmoiECpwgkM+Cw33zXoaOh82I+Xbcj4qykSoCUrFURFuLWA0fkttfmOG4TmIgA6fFL+8odgzpLVkZ60v6mLfh2j1w8/oOY94tnda3XAagVYX+dtTJ0PpXTm+n1WfUns043K+qSWZdl4WZ+neafzyMQdAECpKDPIPUjgAACCCCAAAIIIFDxAgRIFT8HMStQLyBPv+tC6dm8nlal8fx0sFbHPzS6pFtLefqqgdoHnO89Uhja7ibaC9Fu7k1bBCqbwFOX9xe1qiAj3f6lOjkKq3YdkFsmfS6b9h0+5YapECDd2Le9PHZpX6nt8kw5L/pq9cu0Fd/KrZNmx+zG7wCpIl7EVwPMO3RM7npjrszdlBd1vOo8ppv7d5T0tOQ+4xv3HZKfTvw04vNtL9b0+qxap9wxPKHbMIZP4M78o3LPm/Nizq26Jih+Xv5ecy0CJgsQIJk8O9SGAAIIIIAAAggggEAwBAiQDJ+nMcO6y0PDe0iVzAzHSuPZmsex0wgN3LyoXVZeLhPnr5MH310Yz624BoFKK+A2rFVQ+YXF8tm6HaEzjD5euyN0TokKI4Z3bi4ju7eUZrVraG/VpsLoNxZvkl++/cUpcxD0AMltMK8Avj9aJJ+t2ykzVm+T6Su+C5ko28vOaCUjurWU+jWqatkePHZcfj11gUxd/m3UZ9vvAOmREX3k3rO7Oq4+Uv+GqNVnH6/dLtO++e7HcKBJbnUZ3K6RDOvQVM7t1FTqVs/R+nt5rLhU/jBjsfzty7VR288eM1LOaFrXsb/CklJZum1/6Dw/dY6RqtF6U179WzeUK3q0lnb1c7UC15ITZTJ+7urQGYGx3kyvT9XudpWy9XVi+sqtoWdZ/X249PSWck3vtjKgdUPt/2/ohKFB8HN8+GiAQIAFCJACPHmUjgACCCCAAAIIIICAIQIESIZMRKQy1Is6M+65SLprvLimrl+3O19+PulzWb8nP6GjUj/NPvHGc6R5nRpa9/n6u71ywf/M0GpLIwQQ+LfAW6POCwU/Om+lZWXy4ert8vC0r0IBQLS3X593htw7pJv2qpt9BUVy/zvz5f1VWx3L8Dv0cLyhhwb3qWD+/B6Sk+UczKsg7cM12+Shd6PbqoDlycv7yUVdWjiGFyqkmbp8S2gru2hvflrq/jui6vp84065+dXPQ8FjtDc11heuHyyD2zZ2DMzUdqrPfb5SHp+5NGJ3Qzs0EbWNYMNa1WLOplotpJ7DLzbvdpz10UNPl/vP7S61crId2zr922R6fdYAP7j34lDw4/Sm5nj+lt3ywNQFUf+fcHHXFvLYpWdKm3q1nLoTpxXGQfFzHCgNEAiwAAFSgCeP0hFAAAEEEEAAAQQQMESAAMmQiYhUxqiBneTREX2kepUsxyrVT3r/5wdL5KUv1ji29aPByzcMkSt6tHF8AVHdS2cbIz9qog8EUkXgqp5t5KkrBmgFPeq8jxfnrQmt9NB5U6sM1NeVRg4v2qu+1AvOH63dLtdP/NSxaz9DD8ebeWyg+4K7my1B3ZxXtf1ggdw6eXbUs5D8tFQrpJ6+cqDUqVYlpppa1TNq8mytH0A4r1MzGX/tIGlQs6rjTEz6eoP86u3I5/Fd27ut/PcVA0IrYKK9OYVQka4be1FvuXdIV8eVNCog/dXbX8jMNf+3msnen+n1qVp/emZ7+dNP+knNnNj/T3CzQlnN77irB4oKC2O9qRXGry5cL/dPWRCxWRD8HB9gGiAQcAECpIBPIOUjgAACCCCAAAIIIGCAAAGSAZMQrQTdFQhuXuT1a7huXuDW2cbIr7roB4FUENANaN0EHHaXWwd2kkcu7q21SsNplYHVr5+hRyLn8MIuzeXZawZpneO2bPt+GfnizJgrcuy16m47qEK/Jz9eLs/MWhFxqH5aqtUkdw3uIpnp6VFZi0pOyJOfLJe/Rqkn0oXqbL7B7Ro7TpXaqk8FU5HedAIGtbpOBaRj31vkeC97A52QUIVT42atkCc+WhbI+lTRul8rdM8ssiB0t8VbsfN7GfH8hxH/jpg+v64eKBojEFABAqSAThxlI4AAAggggAACCCBgkAABkkGTYS/FzU94u9lmys/h6p5twDlIfqrTV6oLuNkick3eQbn5H7Nk077Drlkm3nSOXNa9teMqQt2/v36GHq4H4+ICnUBFdecU8kS7pU5woa79cPU2+ekrn0Xsxm9L1V/j3GrSo1m90KqhtvVrSfXsLGlQM0eyMzJke36B/HTip66eI91zsOZszJPLXpoZd0CjLlTbMj44dWHobC/dN3V+4G/O7yHq+VXnJ6kg9FBhsWw9UCAqTNmwN1827j0kS7fvj9qlTgBSkfWplVuf/PIS6dSodkwWp5VCkS7W3fpQnel1/5T5oTOzwt9M99N9lmiHQJAFCJCCPHvUjgACCCCAAAIIIICAGQIESGbMwylVuDn03Ok8jUQN8blrBskNZ7Z3fAHa6cXSRNVHvwgEUUCd4fLw8J6O5/PEG3BYJm5CaqezYlSffoceiZq7KXcMl2Edmjp2v2X/Ybl2wieuQhXV6VOX95eb+3eU4tITUlR64qTgQr3YvnzHfjl4rFg+Xht527SgWPoRIOlur6dM1Gq7TfsOhYK3N5ds1tpqz3GSHRqkSn2xQp5YBDpha6wtBk338/p8cD0CQRAgQArCLFEjAggggAACCCCAAAJmCxAgGTo/uj/Fnl9YLA9OXSDvLNuS9JHcflZn+cOIPpKeliZqm6HSsnLZc/hY6Pd9BYWy53ChnCgrE3W2xqpdB2Tupryk18gNEQiawIQbz5ErerR2LHvbgQK5ZdLnMVdQOHUy7c4LZUh7523IdM4xC0KApFZVzBp9qbRvkOtEI7M27JQr//djx3aJaBAESz8CpHb1a8lbo86XNvVquWJUYdL3R4tkybZ9MnvjLnl/5bbQKiW/30yv73cX9JTRw7pLdkb07QmViVppNWzce9pbMVqON/b99/lKTucwRtum0HQ/v58X+kPARAECJBNnhZoQQAABBBBAAAEEEAiWAAGSgfOl++KhKn3Bt3vk4vEfGDgKSkIAgXgEdLeGjLU1mO59dVYYqL50zjHT/brldO6Mbu3xtNOtUZ0r9+pX62XMO/PjuY3na3TrTLZlk9zqcnWvNqLOeurapI5Uzcp0HKvTc/r6LefKRV1bOPYTq4Gar/zC4z9uSadWKfn1Awsm16cb4s3blBc6y8vtm+5z+M3O7+WcZ6ZH7N5kP7cetEcgiAIESEGcNWpGAAEEEEAAAQQQQMAsAQIks+YjVE2ytrAycOiUhEClFhjQuqG8fOMQUS/Ux3rTPZfICVN3hUGsbaqse+i+2Jzs0MNuoHsmS0XWqOo1xbJX83oypH0T6deqgZze9DRpWLOaZKTb/9vg9ISJOAVIN/frII9ecqbkVs127kyzhQqUDhUVh7YLfG/lVnl7yWbXq2+sW5lcn+4KQqc5iMaq+xzG2u7RZD/Nx4lmCARagAAp0NNH8QgggAACCCCAAAIIGCFAgGTENJxchO4WVjrbShk4PEpCAIEoAhd2aS7PXjNI6tfIiWnkV8AxtEMTeeG6wdKwVjXHOZn09aOu8boAACAASURBVAb51dtfRm2n+2KzX7U7FhyhgbXtZrXs2CtndFZcxXN/3WsqwrJjw9qhlUD9WzUQ9X6jWtUcz+HSGY9OeDHxpnPksu6ttc7T07lneJvDRcUye8Mu+duXa+WLzbtdd2FqfR/9YoT0bdXA9Xj8vsDp/yKm+vntQH8ImChAgGTirFATAggggAACCCCAAALBEiBAMnC+dLew0jnY3sDhURICCEQR0F0hU3C8RH49dYG8tWSzJ0vdoELd5I3Fm+SeN+dFvZ9uXxUZIOmeGeOXb7yTkwxLdR7UNb3byqWnt5QzmtaV2lWrJCTA0QmQVGD18g1DpGvj0xJSgzUP6qw+FSD9ceZSWbx1n/b0mFrfwgcvD4V9Ff2mAroHpkQ/i9FUv4p24/4IJEOAACkZytwDAQQQQAABBBBAAIHUFiBAMmx+dVcE+LWFlWHDpxwEKrWAyQGSUxCQjNDD68NBgCShwOHX550hwzs3k1o5/m0bF21unJ4b6zpV1/hrB0mv5vUTGiKp+6nA4/m5q+XJj5drP1Im1mdKgKQTuJropz35NEQgwAIESAGePEpHAAEEEEAAAQQQQMAQAQIkQybCKiMoWywZxkY5CKSEAAFSYqexsgdI/3FhL7l9UOekBEfWTOoGSKq9WhU19qLecl2ftgmv8XjpCRk/Z7U89uES7YfOtPqCFCAFYX61HwQaIhAgAQKkAE0WpSKAAAIIIIAAAgggYKgAAZJhE/PU5f3l1oGdJD0t9kHlew4fk7vfnCefb9hl2AgoBwEE4hW4qmcb+cuVAxxfPNf5iX+dGnRXDam+UuEMJN0AKRXPQHr+usFyda82kpmervNo+NbGTYBk3VStVrl3SFe5sEsLqVc9J2ErkvILi2Xse1/L5K83uhqvKfUFLUAKyvy6ehhojIDhAgRIhk8Q5SGAAAIIIIAAAgggEAABAiTDJun1W84NHWTu9LZx7yEZNu49US8k84YAAqkhoBvo+HWOkO6WmakSIOmu8PTLN96n0u/n4LlrBsn1fdpJRnrsH0yIt95Y1324epv89JXP4u5ahapX9GgtA9o0ktycbN/DpAXf7pGLx38QyPq+fOAy6dK4Tty1+3Whl0Db9Pn1y4h+EKgoAQKkipLnvggggAACCCCAAAIIpI4AAZJhczl7zMjQgeZOb/M25cnIF2c6NTvp8+qnplU41b9Vg9A5GPVq5EhOVsZJP5FeXi5SWFIaCqa2HSyQVbsOyIxV2+TTdTtc3YvGCCDgXqBd/Vry1qjzpU29WjEv9usMtBv7tpc//aSfVK+SFfN+OoGK36GHez3nK3S3CPTL17miyC38tFThy39fMUDqVKsSbzmh64pKTsiBY0WyYe8hWbptvzSrXV2u6d3WsU+nlWuOHdga9GpeT9QzO7BNI2lxWg2pmpXp5vKIbdUqpAenLpB3lm3x3Fey65t254UypH1jx7r9nAPHm3lokGw/D6VyKQKBESBACsxUUSgCCCCAAAIIIIAAAsYKECAZNDW6Lx6rknV/qrtJbnW5c3Bnuax7a2lau3pcP4GuQqVDRcUyd+Mu+duXa+WLzbsNUqMUBFJLQDdEjmdrsHCpxy49U+4a3MVxW7Ojx0vk4X99FXOrLz9Dj0TNqG6N6v5Tl38roybPTlQpMfvVrVMn2Htr1HkyvHNz7XGor/fqBwg27z8sa/IOyKKt+0St0lm/J/+kPp695iy5qW8Hx34TGV4op0tPbym9WtSX1nVrSu2qVVyvUEpkWJjo+ibceE5odZbTm+7/F5z6SfbnE+2X7PFwPwQqQoAAqSLUuScCCCCAAAIIIIAAAqklQIBk0Hz6uZ3UoLaNZPTQ0+Wsto18+Slti+lEWbmsyjsg//3JN/L+qq0G6VEKAqkhoPui8LYDBXLLpM9l6fb9cQ/8g3svlgGtGzper3MvP0MPx4LibFCjSpbMGn2ptG+Q69jDNzu/l3Oeme7YLryB9YMAKrwvLSuT/QVFcuR4iWw9cEQOFxbL6ryDsvdIoazcdeCUUMbqyy/L8zo1k/HXDpIGNas6jkOFUZ+s3SF/X7hea8WpCQFS+KCUuTrn6SfdW0nXJqdJdobeeU/JClj8rk83AI73WXZ8aJLcwG+/JJfP7RCoEAECpAph56YIIIAAAggggAACCKSUAAGSQdOpu71SrJ86Vy+wqBeVRnRrIVUyMxI2OvXCqFqJ9MeZS2Xx1n0Juw8dI1DZBH53QU8ZPay744vfx0tPyJMfL5dnZq2Ii8hNuKBzToxfoUdcg3Fx0ZQ7hsuwDk0dr9hXUCS/evsLmblmu2Nbe4PLzmglT1850HHLuMNFxfLAlMhbp/ll+Zvze8j953Z3/LdAPUvj56yWxz5coj1WPwIktWWZCvPUv1tqW9XaVbOlWZ0aUj07M7TFamZ6uhw8dlzuemOuzN2Up12banjLgE7yyMW9JbdqtuN10VbzmV6f7haUKrC8960vtIJBRywXDUz3czEUmiIQWAECpMBOHYUjgAACCCCAAAIIIGCMAAGSMVMh4ubFvqc/WyF//mT5SdXfOrCTPHR+D62fNvdr2OqFqSc/WS4T56/zq0v6QaBSC1zYpbk8e80gqV8jx9FhTd5Bufkfs2TTvsOObcMbTLzpnNDWlmn2fwUi9FJyokzGz10tj85YHPMefoUergfi8gLdVRtqa7NXF66X+6cscHWHp68cIDf37yjpDrBb9h+Wayd8EnHu/LLUDXnW7c6X8597P7R1ne7b67ecGzpTz+kt2hZ2/3FhL/nl0NMTGpROv+tCGdzO+YygSAGS6fUpdxXQvHLT0NB5ULHe1MrhVxaskwffXeg0XT9+Xq3Wm3HPRaFgT30NUIHnwWPFsq+gUPYcLpSd+Udlw958yTt0LGK4FwQ/bQwaIhBgAQKkAE8epSOAAAIIIIAAAgggYIgAAZIhE6HK0F15oF7k+/XUBfLWks0/Vv/kZf3lZ/06SE5W4lYdRaNSP70+6asNrl6cMoidUhAwTkB3azn1wvA/l26Wu9+c52oMKmxWqzNq5Tivzth+sEBunTzbcaWhX6GHq4HE0dhNQKdeJL/nzXnaq1/Ui+2v3XKutK1Xy7GyWGcs+WWpG/K43eKsT8v6MvHGc6R5ndjBhUKIFiC5mYevvtsrV/3tY1cBl7r3tDsvlCHt4wuQTK/PesB0z7hy+yyPGthJHh3RR6pXyYrrWQ6Kn+PgaIBAwAUIkAI+gZSPAAIIIIAAAggggIABAgRIBkyCVYLuT4vbAyT1U8LqjIsR3VpKRrrDUoIEjlW9kD1j1dbQNjlufoo9gSXRNQKBFRgzrLs8NLyH49ZjaoAqwH1x3hr5g8MKIQtDbXv1+4v7aK1wKi8Xmbp8i9z22hxHS79CD8cb+dBAN6BT45+zaZfc9PdZWl/XXrhusFzdq63j1+Kjx0vkkRmLZUKUlZt+WbrZru/+d+ZrnWun/s2Z9PNhMqRdE8fVa2qqZm3YKVf+78cRZ013HtQKmFcWrJeHpumvoFFh3hu3niet69Z0fGLeWLwpFBSGv5len6pX92uFepYXfrdHxrwzP+rZW9b41Ry/c/tw6deqgaNdrGc5CH6OA6QBAgEXIEAK+ARSPgIIIIAAAggggAACBggQIBkwCVYJugGSOhPi/inz5dN1O40Ij6z6VYj02fodMmryHK0XWw2ipxQEjBJoV7+WvPqzYdKlcR2tutSZZB+u3i4PT/tKdh06GvUata3U7YM6a608Up2o7al0z5/xK/TQGrDHRvepgO78HlorNtUL78t27A+FF9HOe1MvuKvVGjf0ba8V+q3Y+b2MeP7DqF8n/bLU/TdFcartEEe/82XMlWaXdGspvxneQ7o1Pk0rPFL9RjtfSH1ON/xQbdXZf28v2Sy//ddXjv++qBVSj11ypvRr1dCxzqKSE/Knj5fJuM9XnvJUmV6fKlh9rXj91vOkff1cx78V6llelXcgtB3lZ+t3RmyvzqMad/VAGdqhqWMQqjpYtn2/jHxxZsQ5CYKfIxoNEAi4AAFSwCeQ8hFAAAEEEEAAAQQQMECAAMmASbBK0P1pcetF3ev7tNP6afdIQ1QvOKsXzqy3rIx0rRc+nbji3VLLqV8+j0BlE3ATclg23x8tks/W7ZSP1m6Xj9fuCL2oq8KI4Z2by8juLaVZ7RqOL6hbfakX7MfPWSX/+cESLXq/Qg+tm3lspAIfdT5Oz+b1tHtSlvM25cl7K7eGfqk/qzNoRnZvFfrV6rSaWrbKddysFfLER8ui3tsvS91zaKxC1Dk3n6zdIdNXbpXpK74LfVg9OwPbNBS1JVm7+rlaoYJ9YLECJLdBqQpA9h8tks/X7wytbJq3afePgaky692ivpzbsan0alFPqmZlas1trC0aTa/PGuDjl/aVOwZ1FvXvuM6bWrW44Ns9MnXZt6EgSYXO6lm+okcbueyMVqJCJKez0dR91P8h1BmIf521IuJtg+KnY0YbBIIqQIAU1JmjbgQQQAABBBBAAAEEzBEgQDJnLrTPa1AB0vurtobOPKqSqXfmUWFJqazedVA+WL1N5mzcJUu37z9l5OpFo0tObxE6GF29mKRzPkokPvXi1Pg5q+WxD/VeeDZoCigFAaMEVKg8tH1TrRdz/Szc7dZt6t5+hR5+jiNWX2orv8cu7Su1qzqfA+VnTbFWbFj38ctShQFPXzlQ6lSr4ucQXPW1fk++9H/q3ajXxBOUuiogRmP1Aw+vLFgX8/w+0+tTw1NBzSs3DZVuTU7zi0arH52zqYLgpzVYGiEQUAECpIBOHGUjgAACCCCAAAIIIGCQAAGSQZOhe+C32sKuXERO03hRUK1ImLLs29D2PLG2tgpnUD+hf9fgLvLz/h21fxrZ3kd+YbGMfe9rmfz1RoOEKQWBYAmoc1wm3HiOdNXcys6v0a3OOyijJs92PCvFfj+/Qg+/xqDTj+6ZRTp96bQ5VFgsj36wJBRaxHrz01L3HBqd+uNpo/7duW3ynNCKl2hvE286Ry7r3jrpQem63fny80mfOz7nptenXG8Z0Ekeubi35CYpEN19+Jj88u0v5dN1OxwfiyD4OQ6CBggEVIAAKaATR9kIIIAAAggggAACCBgkQIBk0GR89IsR0lfj0GqdktU2Se+v3Cpj31vkKjgK71sFSX8c2Veu7d1We7WT1ceqXQfklkmfy6Z9h3VKpg0CCEQQOK9TM3n6ygHSvE6NpPioLb3un7JA64Vhe0F+hh5JGaiIqK9vk34+TIa0a5Lw8MLNykw/Le8c1EV+f3FvqZatt6Wbrr1avbOvoFAa1aoW85IjRSXy8L++ktcXRf9hAhWUvnzDEOnq4mwl3TqjtdMN89T1ptdnjXHsRb3l3iFdXf9b7dbSzbMcJD+3DrRHIAgCBEhBmCVqRAABBBBAAAEEEEDAbAECJIPmZ+GDl4deqPL6plb/qDMJIh0KHm/ftw7sJA8P7yn1a+Rod6GzPZB2ZzREoBILDGrbSJ66fEDo64PO2STxUm3Yky8PTF0gX2ze7boLP0MP1zf3cIEKkV69eWhCtwpUZ879c+kWuefNeVqV+m3p90or9bV9xqqtsmHvIfnV0NMlO8bZO2Xl5TJxfuxt4pIdMqiznp7+zN2/kckMkeKpz3qwnr9usFzdq41kpuudh6T1QNoaqfDoxXlr5A8zFru6NCh+rgZFYwQCIECAFIBJokQEEEAAAQQQQAABBAwXIEAyaIL8CJDUtjKPzFgsby/Z7PvIrundVh4d0cfxJ87tN1bnNd31xlyZuynP93roEIHKJKDOKPvTZf3koq7NfX9xWAUC8zbnycPTvnLcziuaud+hRzLnVoVIz10zKHQGnN8vvBeVnJB/fLVBHpq2UHtIflv6udJKrW59c/EmGf3PL0X3jKVvdn4v5zwz3XH86hkfd/VAGdqhqWSk2/974nipdoN9BUXyp4+XhUItt2+m12eN5z8u7CV3Du4SWmHn51vB8RJ5ad4aeXzm0ri6DYpfXIPjIgQMFSBAMnRiKAsBBBBAAAEEEEAAgQAJECAZNFleAyQ3W/LEO2y35yyonz5/a8lm7Z+8j7curkOgsgjc1LeD3HN2V99WI6kX1J+fs0r++vlKT4R+hx6eionzYmU75tzu0uq0mp5XepWXi3x34Ig889kKmfT1BlcVJcLSj5Bs75FCefKT5T+GL6rPT355iXRqFHvlrFoV++DUBfLOsi1aDvcNPV3uGdLN1YpXp47VKjC1su6PM5fK4q37nJrH/Lzp9aniz+3YVMZe3Fu6N6nry7O85fvD8vv3FskHq7d5slMXB8HP8yDpAAFDBAiQDJkIykAAAQQQQAABBBBAIMACBEgGTZ6XAMntmQRehq3O07h3SLeY2xbZ+1dnqtw6ebbnF+281My1CKSawCXdWsqoszpJv1YNpGqWu/NtVLixI78g9IK+2spLrSzw+paI0MNrTfFcr0KR+8/tLlf1bCPNatdw/eK7Ws21M/9oKDRSW33FY5tISxWSjR52urSpW0t7bGpLtZmrt8ujHyw55Uw9tXLrhjPbx+xLPW9Tl2+R216boz0larXKnYM7y+VntI5rHqwbFZaUylff7ZUJX66T91dt1b6/U0PT67PqHzWwk6hfHRrUdr2qy/o6oVZreQ2Ywz2D4uf0HPB5BEwXIEAyfYaoDwEEEEAAAQQQQAAB8wUIkAyao3gDJPUiz0drt8v1Ez9NymjUC6zv3D489MK1zlvJiTIZP3e1POryzASdvmmDQGUXUH8f1faS53VsKp0b1Qmt2sjJyjzpxWK1jdrR4hLZeqBAlm7bJ28s3iRLt++v7HSO41dBjtqmrW+rhtK0dnXJycyQnKyMH69TX3uLSkvlSFGJbDtYIMu37w+MrQogr+3TVro1Pk0a1KwaCiGt87XUah21onXzvsMyfeV38urCDXEFYY7Amg16Na8nV/dqKz2a1ZU29WpJ9ezMU55xay6Ol5ZJ3qGjsm5Pvnyydoe8t3Jrwms3vT7FrM4gUqGoOk+txWk1pHbVKifNuWqjfhClsOREKAD9+rs9MvnrjUn5OhEEP81HlWYIGCdAgGTclFAQAggggAACCCCAAAKBEyBAMmjK4g2QKuKcoZv7dZBHLzlTcqtmawku+HaPXDz+A622NEIAAQQQQAABBBBAAAFvAgRI3vy4GgEEEEAAAQQQQAABBEQIkAx6CuIJkNQZQ68uXC/3T1mQ9JF8cO/FMqB1Q637VkTIpVUYjRBAAAEEEEAAAQQQSEEBAqQUnFSGhAACCCCAAAIIIIBAkgUIkJIMHut2s8eMlDOa1nVVkTrU/N63vpBP1+1wdZ0fjccM6y4PDe8hVTL/b0unaP2qLbT+9PEyGff5Sj9uTR8IIIAAAggggAACCCAQQ4AAiccDAQQQQAABBBBAAAEEvAoQIHkV9PH6aXdeKEPaN3bV45yNeXLZSzNdXeNXY3VuwSs3DQ2dp6Dzps5duefNeTpNaYMAAggggAACCCCAAAIeBAiQPOBxKQIIIIAAAggggAACCIQECJAMehDcBkjqoPMX562Rse8tqrBRTLljuAzr0FTr/vM25cnIFysm7NIqkEYIIIAAAggggAACCKSIAAFSikwkw0AAAQQQQAABBBBAoAIFCJAqED/81m7CGHXt4aJieWDKAnln2ZYKG8Vjl54pdw3uIpnp6Y41bNx7SIaNe08Kjpc4tqUBAggggAACCCCAAAIIxC9AgBS/HVcigAACCCCAAAIIIIDAvwUIkAx6Ep695iy5qW8H7Yq2HSiQWyZ9Lku379e+xu+Gt5/VWf4woo9Uy8507Drv0DG56425MndTnmNbGiCAAAIIIIAAAggggED8AgRI8dtxJQIIIIAAAggggAACCPxbgADJoCfhmasGys39OkqafVZi1Ld+T770f+rdCh3BhV2ay7PXDJL6NXIc6zh47LjcP2W+TPvmO8e2NEAAAQQQQAABBBBAAIH4BQiQ4rfjSgQQQAABBBBAAAEEECBAMu4Z+N0FPWX0sO6SneG8HZwqfs7GPLnspYo9U+jsdo3lxevPlsa51Rw91dZ1v566QN5astmxLQ0QQAABBBBAAAEEEEAgfgECpPjtuBIBBBBAAAEEEEAAAQQIkIx7BtxsB2dKgNSufi15a9T50qZeLUdPAiRHIhoggAACCCCAAAIIIOCLAAGSL4x0ggACCCCAAAIIIIBApRZgCzuDpv+qnm3kL1cOkFo52VpVmbACSRW68MHLpWPD2o41EyA5EtEAAQQQQAABBBBAAAFfBAiQfGGkEwQQQAABBBBAAAEEKrUAAZJB0z+gdUN5+cYh0iS3ulZVBEhaTDRCAAEEEEAAAQQQQKDSCRAgVbopZ8AIIIAAAggggAACCPguQIDkO6m3DnVX86i7zNuUJyNfrNgzkGpUyZJZoy+V9g1yHQfOCiRHIhoggAACCCCAAAIIIOCLAAGSL4x0ggACCCCAAAIIIIBApRYgQDJs+qfcMVyGdWiqVdX6PfnS/6l3tdomqtHZ7RrLi9efLY1zqzneggDJkYgGCCCAAAIIIIAAAgj4IkCA5AsjnSCAAAIIIIAAAgggUKkFCJAMm/5nrhooN/frKGn2mYlS465DR+W2yXNkwbd7KmwUQzs0kReuGywNazkHSHmHjsldb8yVuZvyKqxebowAAggggAACCCCAQGUQIECqDLPMGBFAAAEEEEAAAQQQSKwAAVJifV33Pnro6fLw8J6Sk5XheO3homJ5YMoCeWfZFse2iWpwbe+28t9XDBC1lZ3T25b9h+XaCZ/Ipn2HnZryeQQQQAABBBBAAAEEEPAgQIDkAY9LEUAAAQQQQAABBBBAICRAgGTYg+BmRU9pWZm8OG+NjH1vUYWN4j8u7CW/HHq6ZGekO9bwzc7v5Zxnpju2owECCCCAAAIIIIAAAgh4EyBA8ubH1QgggAACCCCAAAIIIECAZOQzMHvMSDmjaV2t2uZszJPLXpqp1TYRjSbceI5c0aO1VtdTl38roybP1mpLIwQQQAABBBBAAAEEEIhfgAApfjuuRAABBBBAAAEEEEAAgX8LsALJwCfhuWsGyQ1nttc6B2n7wQK5dfJsWbx1X9JHorat++SXl0inRrUd7118okye+3ylPD5zqWNbGiCAAAIIIIAAAggggIA3AQIkb35cjQACCCCAAAIIIIAAAgRIRj4Dt5/VWf4woo9Uy850rE8FM+NmrZAnPlrm2NbvBlf1bCNPXTFAalfNduz64LHjcv+U+TLtm+8c29IAAQQQQAABBBBAAAEEvAkQIHnz42oEEEAAAQQQQAABBBAgQDLyGWhXv5a8Nep8aVOvllZ9y7bvl5EvzpSC4yVa7f1q9PSVA+Tm/h0lPc2+kC1y7+t258v5z72f9Br9Giv9IIAAAggggAACCCAQJAECpCDNFrUigAACCCCAAAIIIGCmAFvYmTkv8vINQ+SKHm20trE7erxEHpmxWCbMX5e00XRsWFteu+VcaasRcpWXi0xdvkVue21O0urjRggggAACCCCAAAIIVGYBAqTKPPuMHQEEEEAAAQQQQAABfwQIkPxx9L0XN9vDqZt/9d1euepvHydthc/jl/aVOwZ1lqyMdMexHykqkYf/9ZW8vmijY1saIIAAAggggAACCCCAgHcBAiTvhvSAAAIIIIAAAggggEBlFyBAMvgJ+ODei2VA64ZaFaqzkMbPWSX/+cESrfZeGp3drrE8f91gaVq7ulY3K3Z+LyOe/zBp4ZZWUTRCAAEEEEAAAQQQQCCFBQiQUnhyGRoCCCCAAAIIIIAAAkkSIEBKEnQ8txkzrLs8NLyHVMnM0Lp89+Fj8su3v5RP1+3Qah9PoxpVsmTSz4fJkHZNtLbXU8HWuFkr5ImPlsVzO65BAAEEEEAAAQQQQACBOAQIkOJA4xIEEEAAAQQQQAABBBA4SYAAyeAHQoU10++6UHo2r6dd5eq8gzJq8mxZvydf+xo3DV+4brBc3autZKTbH53oPWzcd0h+OvFT2bTvsJvb0BYBBBBAAAEEEEAAAQQ8CBAgecDjUgQQQAABBBBAAAEEEAgJECAZ/iDcOaiL/P7i3lItO1Or0vJykdV5B+S21+b4HiL9YUQfuWtwF+0VUaw+0poyGiGAAAIIIIAAAggg4LsAAZLvpHSIAAIIIIAAAggggEClEyBACsCUT7ljuAxt31RryzhrOFv2H5ax7y2SD1Zv82WET13eX27q10E7PFI3XbZ9v4x8cSZnH/kyA3SCAAIIIIAAAggggIC+AAGSvhUtEUAAAQQQQAABBBBAILIAAVIAnoyz2zWW568bLE1rV3dV7eGiYnlz8WZ57MMlcYc4fVrWl7EX9Zaz2jTS3rZOFZlfWCxj3/taJn+90VXNNEYAAQQQQAABBBBAAAHvAgRI3g3pAQEEEEAAAQQQQACByi5AgBSQJ+CWAZ3kkYt7S27VbFcVqy3tth44Iq8uXC8vz1+nHSSp85d+e0FPubZ3W6lbPcfVPU+Ulcs/l26Wu9+c5+o6GiOAAAIIIIAAAggggIA/AgRI/jjSCwIIIIAAAggggAAClVmAAClAs69WAt07pKurbeSs4akg6VBRsSzYsls+XL1dPlu/U3YdOnrS6JvkVpdLTm8hF3VtIb2a15NaOe7CKtWZus+cTbvkpr/P0g6rAjQFlIoAAggggAACCCCAQCAECJACMU0UiQACCCCAAAIIIICA0QIESEZPz6nFvXDdYLm6V1tX28lFGqIKeopKS0WtFlJvGelpkpOZ6eqcpUj9rs47KKMmz5b1e/IDJku5CCCAAAIIIIAAAgikjgABUurMJSNBAAEEEEAAAQQQQKCiBAiQKkrew33VeUhX92ojmenpHnrx/1K1omn0P+fLp+t2+N85PSKAAAIIIIAAAggggIC2AAGSNhUNEUAAAQQQQAABBBBAIIoAAVJAH40nL+svP+vXQXKyMowYweb9h+XhaV8RHhkxOwz3YQAAIABJREFUGxSBAAIIIIAAAgggUNkFCJAq+xPA+BFAAAEEEEAAAQQQ8C5AgOTdsMJ6UOchjRnWXepWz6mwGtRWeMt27JeHpi2UxVv3VVgd3BgBBBBAAAEEEEAAAQT+T4AAiacBAQQQQAABBBBAAAEEvAoQIHkVrODr+7SsL//1k37Su3l9z+cXuR3K8dIT8taSzfL/pn8tBcdL3F5OewQQQAABBBBAAAEEEEiQAAFSgmDpFgEEEEAAAQQQQACBSiRAgJQik33f0NPl7rO7Sv0aVRMeJKlVRyt2fS+PfbBEPlu/M0UEGQYCCCCAAAIIIIAAAqkjQICUOnPJSBBAAAEEEEAAAQQQqCgBAqSKkk/AfWtUyZL7z+0u1/RqK01yq/seJKngaP2efHl5/lqZMH9dAkZAlwgggAACCCCAAAIIIOCHAAGSH4r0gQACCCCAAAIIIIBA5RYgQErR+b+qZxu5/sx20qt5fcnNyY47TFKh0aGiYlmwZbe8vmiTvL9qa4qKMSwEEEAAAQQQQAABBFJHgAApdeaSkSCAAAIIIIAAAgggUFECBEgVJZ/E+57drrFc1LWF9GhWVxrVqib1auRIVka6VMnMOKmK0rIyKSo5IYeLimXbgQJZvuN7+XD1Npm7KS+J1XIrBBBAAAEEEEAAAQQQ8CpAgORVkOsRQAABBBBAAAEEEECAAIlnAAEEEEAAAQQQQAABBBBIMQECpBSbUIaDAAIIIIAAAggggEAFCBAgVQA6t0QAAQQQQAABBBBAAAEEEilAgJRIXfpGAAEEEEAAAQQQQKByCBAgVY55ZpQIIIAAAggggAACCCBQiQQIkCrRZDNUBBBAAAEEEEAAAQQSJECAlCBYukUAAQQQQAABBBBAAAEEKkqAAKmi5LkvAggggAACCCCAAAKpI0CAlDpzyUgQQAABBBBAAAEEEEAAgZAAARIPAgIIIIAAAggggAACCHgVIEDyKsj1CCCAAAIIIIAAAggggIBhAgRIhk0I5SCAAAIIIIAAAgggEEABAqQATholI4AAAggggAACCCCAAAKxBAiQeD4QQAABBBBAAAEEEEDAqwABkldBrkcAAQQQQAABBBBAAAEEDBMgQDJsQigHAQQQQAABBBBAAIEAChAgBXDSKBkBBBBAAAEEEEAAAQQQiCVAgMTzgQACCCCAAAIIIIAAAl4FCJC8CnI9AggggAACCCCAAAIIIGCYAAGSYRNCOQgggAACCCCAAAIIBFCAACmAk0bJCCCAAAIIIIAAAggggEAsAQIkng8EEEAAAQQQQAABBBDwKkCA5FWQ6xFAAAEEEEAAAQQQQAABwwQIkAybEMpBAAEEEEAAAQQQQCCAAgRIAZw0SkYAAQQQQAABBBBAAAEEYgkQIPF8IIAAAggggAACCCCAgFcBAiSvglyPAAIIIIAAAggggAACCBgmQIBk2IRQDgIIIIAAAggggAACARQgQArgpFEyAggggAACCCCAAAIIIBBLgACJ5wMBBBBAAAEEEEAAAQS8ChAgeRXkegQQQAABBBBAAAEEEEDAMAECJMMmhHIQQAABBBBAAAEEEAigAAFSACeNkhFAAAEEEEAAAQQQQACBWAIESDwfCCCAAAIIIIAAAggg4FWAAMmrINcjgAACCCCAAAIIIIAAAoYJECAZNiGUgwACCCCAAAIIIIBAAAUIkAI4aZSMAAIIIIAAAggggAACCMQSIEDi+UAAAQQQQAABBBBAAAGvAgRIXgW5HgEEEEAAAQQQQAABBBAwTIAAybAJoRwEEEAAAQQQQAABBAIoQIAUwEmjZAQQQAABBBBAAAEEEEAglgABEs8HAggggAACCCCAAAIIeBUgQPIqyPUIIIAAAggggAACCCCAgGECBEiGTQjlIIAAAggggAACCCAQQAECpABOGiUjgAACCCCAAAIIIIAAArEECJB4PhBAAAEEEEAAAQQQQMCrAAGSV0GuRwABBBBAAAEEEEAAAQQMEyBAMmxCKAcBBBBAAAEEEEAAgQAKECAFcNIoGQEEEEAAAQQQQAABBBCIJUCAxPOBAAIIIIAAAggggAACXgUIkLwKcj0CCCCAAAIIIIAAAgggYJgAAZJhE0I5CCCAAAIIIIAAAggEUIAAKYCTRskIIIAAAggggAACCCCAQCwBAiSeDwQQQAABBBBAAAEEEPAqQIDkVZDrEUAAAQQQQAABBBBAAAHDBAiQDJsQykEAAQQQQAABBBBAIIACBEgBnDRKRgABBBBAAAEEEEAAAQRiCRAg8XwggAACCCCAAAIIIICAVwECJK+CXI8AAggggAACCCCAAAIIGCZAgGTYhFAOAggggAACCCCAAAIBFCBACuCkUTICCCCAAAIIIIAAAgggEEuAAInnAwEEEEAAAQQQQAABBLwKECB5FeR6BBBAAAEEEEAAAQQQQMAwAQIkwyaEchBAAAEEEEAAAQQQCKAAAVIAJ42SEUAAAQQQQAABBBBAAIFYAgRIPB8IIIAAAggggAACCCDgVYAAyasg1yOAAAIIIIAAAggggAAChgkQIBk2IZSDAAIIIIAAAggggEAABQiQAjhplIwAAggggAACCCCAAAIIxBIgQOL5QAABBBBAAAEEEEAAAa8CBEheBbkeAQQQQAABBBBAAAEEEDBMgADJsAmhHAQQQAABBBBAAAEEAihAgBTASaNkBBBAAAEEEEAAAQQQQCCWAAESzwcCCCCAAAIIIIAAAgh4FSBA8irI9QgggAACCCCAAAIIIICAYQIESIZNCOUggAACCCCAAAIIIBBAAQKkAE4aJSOAAAIIIIAAAggggAACsQQIkHg+EEAAAQQQQAABBBBAwKsAAZJXQa5HAAEEEEAAAQQQQAABBAwTIEAybEIoBwEEEEAAAQQQQACBAAoQIAVw0igZAQQQQAABBBBAAAEEEIglQIDE84EAAggggAACCCCAAAJeBQiQvApyPQIIIIAAAggggAACCCBgmAABkmETQjkIIIAAAggggAACCARQgAApgJNGyQgggAACCCCAAAIIIIBALAECJJ4PBBBAAAEEEEAAAQQQ8CpAgORVkOsRQAABBBBAAAEEEEAAAcMECJAMmxDKQQABBBBAAAEEEEAggAIESAGcNEpGAAEEEEAAAQQQQAABBGIJECDxfCCAAAIIIIAAAggggIBXAQIkr4JcjwACCCCAAAIIIIAAAggYJkCAZNiEUA4CCCCAAAIIIIAAAgEUIEAK4KRRMgIIIIAAAggggAACCCAQS4AAiecDAQQQQAABBBBAAAEEvAoQIHkV5HoEEEAAAQQQQAABBBBAwDABAiTDJoRyEEAAAQQQQAABBBAIoAABUgAnjZIRQAABBBBAAAEEEEAAgVgCBEg8HwgggAACCCCAAAIIIOBVgADJqyDXI4AAAggggAACCCCAAAKGCRAgGTYhlIMAAggggAACCCCAQAAFCJACOGmUjAACCCCAAAIIIIAAAgjEEiBA4vlAAAEEEEAAAQQQQAABrwIESF4FuR4BBBBAAAEEEEAAAQQQMEyAAMmwCaEcBBBAAAEEEEAAAQQCKECAFMBJo2QEEEAAAQQQQAABBBBAIJYAARLPBwIIIIAAAggggAACCHgVIEDyKsj1CCCAAAIIIIAAAggggIBhAgRIhk0I5SCAAAIIIIAAAgggEEABAqQATholI4AAAggggAACCCCAAAKxBAiQeD4QQAABBBBAAAEEEEDAqwABkldBrkcAAQQQQAABBBBAAAEEDBMgQDJsQigHAQQQQAABBBBAAIEAChAgBXDSKBkBBBBAAAEEEEAAAQQQiCVAgMTzgQACCCCAAAIIIIAAAl4FCJC8CnI9AggggAACCCCAAAIIIGCYAAGSYRNCOQgggAACCCCAAAIIBFCAACmAk0bJCCCAAAIIIIAAAggggEAsAQIkng8EEEAAAQQQQAABBBDwKkCA5FWQ6xFAAAEEEEAAAQQQQAABwwQIkAybEMpBAAEEEEAAAQQQQCCAAgRIAZw0SkYAAQQQQAABBBBAAAEEYgkQIPF8IIAAAggggAACCCCAgFcBAiSvglyPAAIIIIAAAggggAACCBgmQIBk2IRQDgIIIIAAAggggAACARQgQArgpFEyAggggAACCCCAAAIIIBBLgACJ5wMBBBBAAAEEEEAAAQS8ChAgeRXkegQQQAABBBBAAAEEEEDAMAECJMMmhHIQQAABBBBAAAEEEAigAAFSACeNkhFAAAEEEEAAAQQQQACBWAIESDwfCCCAAAIIIIAAAggg4FWAAMmrINcjgAACCCCAAAIIIIAAAoYJECAZNiGUgwACCCCAAAIIIIBAAAUIkAI4aZSMAAIIIIAAAggggAACCMQSIEDi+UAAAQQQQAABBBBAAAGvAgRIXgW5HgEEEEAAAQQQQAABBBAwTIAAybAJoRwEEEAAAQQQQAABBAIoQIAUwEmjZAQQQAABBBBAAAEEEEAglgABEs8HAggggAACCCCAAAIIeBUgQPIqyPUIIIAAAggggAACCCCAgGECBEiGTQjlIIAAAggggAACCCAQQAECpABOGiUjgAACCCCAAAIIIIAAArEECJB4PhBAAAEEEEAAAQQQQMCrAAGSV0GuRwABBBBAAAEEEEAAAQQMEyBAMmxCKAcBBBBAAAEEEEAAgQAKECAFcNIoGQEEEEAAAQQQQAABBBCIJUCAxPOBAAIIIIAAAggggAACXgUIkLwKcj0CCCCAAAIIIIAAAgggYJgAAZJhE0I5CCCAAAIIIIAAAggEUMBFgPTKUZFye/sADpeSEUAAAQQQQAABBBBAAIFUF0grz//LLf1EpExETth+V+9bv0pt71sfs7dX75f/cK363f5LAao/W2/29ysUl29YK5SfmyOAAAIIIIAAAgikmICLAGlivohkp9j4GQ4CCCCAAAIIIIAAAgggkFoC5eUl+U+POosAKbWmldEggAACCCCAAAIIIJBsARcB0oQ8kbTcZBfI/RBAAAEEEEAAAQQQQAABBFwIlJcdyX/6tnMJkFyY0RQBBBBAAAEEEEAAAQROEdAPkO6fuE7SpAWGCCCAAAIIIIAAAggggAAC5gqUl5bsPjTuzpExAqRI29fZt7pT29exhZ25U0xlCCCAAAIIIIAAAggkRcBFgPTyl5KW3jMpVXETBBBAAAEEEEAAAQQQQACBuATKiwvXHXru3p+FnX1knW8ULTwiQIpLm4sQQAABBBBAAAEEEEhdAe0AKXfMy1PS0tMvSl0KRoYAAggggAACCCCAAAIIBF+grPDIF4efH30/AVLw55IRIIAAAggggAACCCBQkQI6AZJqk547+sVxaZnZt1dksdwbAQQQQAABBBBAAAEEEEAgtsCJ/L1Tjkx4+EkRsa8qst53swLJ2sauXETsv1QB6s/Wm/39Cp0e+ze4FVoIN0cAAQQQQAABBBBAIAUE9AOkX4wfnVal6n+lwJgZAgIIIIAAAggggAACCCCQsgKleVvGFbz++GsRAiQVIsX6ZW1zZ52BRICUsk8JA0MAAQQQQAABBBBAwFlAO0CqfeczF0mN3CnOXdICAQQQQAABBBBAAAEEEECgogRK1i0ac3TGC18SIFXUDHBfBBBAAAEEEEAAAQRSQ0A7QKp59W9aZLTotC41hs0oEEAAAQQQQAABBBBAAIHUFCicOXHk8dVf5P1wBpK1qshp9ZH1efvqI1YgpeYjwqgQQAABBBBAAAEEENAS0A6Q1DlIte+fsFHS0hpr9UwjBBBAAAEEEEAAAQQQQACBpAqUnyjdf+ivd4ywhUcESEmdAW6GAAIIIIAAAggggEDqCLgLkO772xuSkXFp6gyfkSCAAAIIIIAAAggggAACqSNQfvTQnEMvjvlN2OqjSCFSqe08JPvnWYGUOo8DI0EAAQQQQAABBBBAwJNAtABJdao+l277PT333v/5VVpOtSc83ZGLEUAAAQQQQAABBBBAAAEEEiJQmrf52YLX//iaQ4BkD4/sW9ep9yMFSNZWdqrm8h8Kt363fywhY3LTqf0bXDfX0RYBBBBAAAEEEEAAAQROFQj//7X6s/Wx8AApreZNj/TKaNByHpAIIIAAAggggAACCCCAAALmCRR99d7NRV+8q86utYIg3bOP7OGRel8FRFZwFB4g2cMjAiTzHgMqQgABBBBAAAEEEEDAFwGnAOmUVUi175+wRtLSmvtydzpBAAEEEEAAAQQQQAABBBDwRaC8tGT3oXF3XmYLf6xQSDdEsrays8Ine4hkX3lEgOTLjNEJAggggAACCCCAAAJmC0QKkFTF1kqkU7ex+9ULz6RlVbnN7GFRHQIIIIAAAggggAACCCBQuQRO5O+demTCw3+OsA1dtADJ2sou2hlI4QFSpO3rFHJ4oFRh8GxhV2H03BgBBBBAAAEEEEAgBQVcB0g1b3vq3IzcutNS0IIhIYAAAggggAACCCCAAAKBFTi+6sv7Cj+asDAsQApfhRTp/CN7G/sZSARIgX0aKBwBBBBAAAEEEEAAAe8COgGStQopXURCv2rfP2EV29h5x6cHBBBAAAEEEEAAAQQQQMAPgR+2r7vctn2dfTs6N1vY2QMk6+wjFSRZv1S5bGHnx6TRBwIIIIAAAggggAAChgu4DZBU+4xavxj/h/QqVccYPjbKQwABBBBAAAEEEEAAAQQqhcCJfTsnHfnH2OejbF9n36LOCpPsK5HCwyZr5REBUqV4ehgkAggggAACCCCAAALRBewhkvW+/QykU85BqnbtA52ym3X9GlQEEEAAAQQQQAABBBBAAIGKFzg2983rihd9vNXF+Ufhq5LsIZIVHOkESMacf6RmgTOQKv5ZpAIEEEAAAQQQQACB1BLQCZBO3cZu9EuvSWbWiNSiYDQIIIAAAggggAACCCCAQLAEyo8emnPoxTG/Ddu+zr7qKNYKpPB24Wcg2bevs8Iie2hEgBSsx4VqEUAAAQQQQAABBBBwJRBXgFTz1v8allGn4VRXd6IxAggggAACCCCAAAIIIICArwLHV315X+FHE9QOEeHnF0UKjqKdhxTp2vDwiADJ15mjMwQQQAABBBBAAAEEzBeIdA6SfSu79B92AghfhZRR+77//ZdkZA42f4hUiAACCCCAAAIIIIAAAgiknkB5YcGSQ8//6lc/hEf2s4vchkcqWIq0+sjaxk7hWYGSHZIVSKn3WDEiBBBAAAEEEEAAAQROEnBahWSFSOr3H3/l3vJfF6Sd1vBNLBFAAAEEEEAAAQQQQAABBJIvULJmwYNHP/zblxG2r7OfaRRt1ZH94+ErkKwwyr4KyQqRrIEaFR6pojgDKfnPIHdEAAEEEEAAAQQQSH0BpwDJvvrIej9DhUm59730RlpG1vDUJ2KECCCAAAIIIIAAAggggIA5AmXHDs8//MJ9D9rCIyv0sa8m0g2PrGvsq5gCdf4RAZI5zyaVIIAAAggggAACCKSWgG6AdMo2dtWvfbhPVrMOH6UWB6NBAAEEEEAAAQQQQAABBMwWKPp6xh1F86asjrF9nc42dvaVStYqpEirj4w//4gAyeznleoQQAABBBBAAAEEgiugEyBZ4dFJK5BEJCP3F889kVal+u3BHT6VI4AAAggggAACCCCAAALBEThxYPc/j7zyu3FRwiPd7evC21nnHVm/swIpOI8ElSKAAAIIIIAAAgggkDCB8K2i1Z+tj1nvRzwHSQVIOW16V8/5yd1fSnp6s4RVSMcIIIAAAggggAACCCCAAAJSXlqy++jff39D6aE9RWFnH6nAR3f7OvvqJKfzj5S6FSbZZ4AzkHgeEUAAAQQQQAABBBCoBAKRAiQ1bCs8ihYihc5BUiFSzVufGJlRp9HLlcCKISKAAAIIIIAAAggggAACFSZQvHHJ2GPTx38e4ewjKwiyQqRY5x9FWn0UawWSFSIRIFXYzHNjBBBAAAEEEEAAAQQqRkA3QAo/A0mFR6EASf2qde///Ck9p9rPK2YI3BUBBBBAAAEEEEAAAQQQSG2BEwf3vHtk4m//YlsRZJ1XZF9F5BQgxVp9pLt9XaRAqcLxw7+xrfCCKAABBBBAAAEEEEAAgRQQcAqQ1BCtLewihUihAEm1qX3f/34kGZndU8CEISCAAAIIIIAAAggggAACxgiUFxeuP/TcvbfZwiP7iiG/AiRrqzrVnxUSWVvVhW9ZxxZ2xjwdFIIAAggggAACCCCAQGIF7CGS/fwjdVf7VnbhZyH9uI2dCpCqX/bLM7La9Hhf0tKyElsuvSOAAAIIIIAAAggggAAClUSgvLykaOH0O4vm/2uDQ4BkX31kX2lk387OzfZ1Vohk/z38fWMmgRVIxkwFhSCAAAIIIIAAAgikoEC0ECnSWUjW9nX2bexC29nVuvmxK9LrNf2fFPRhSAgggAACCCCAAAIIIIBA0gVKNy9/tGDas5+GnXuku31deJBkD5DsK5d0t68zbuWRNSEESEl/NLkhAggggAACCCCAQCUS0A2QYp6FpFYi1bzzL7/IqFHnt5XIjqEigAACCCCAAAIIIIAAAr4LlO7e8lLBa49PjnDuUbQAKdoZSPGcfRRp+zoCJN9nmQ4RQAABBBBAAAEEEDBfIN5t7E5ZhaRWIuXe/czYtGq5d5g/bCpEAAEEEEAAAQQQQAABBMwTKPt+55uH/z52fFh4ZAVH4QFSeHAUaQu7aKuP7H1a5yApEAIk8x4LKkIAAQQQQAABBBBAoEIEwlf8289CCt/GLtIqJPt5SKH3a9097o/p1WreVCGj4aYIIIAAAggggAACCCCAQEAFThzc8+6Rib992hbi2LeYs94PD4QirT4KX3lktbFvX2eFRuG/20MkS5IVSAF9pigbAQQQQAABBBBAAAEvArECJNWvPURSq46ihUgnBUm17v7r4+nVat3opTCuRQABBBBAAAEEEEAAAQQqi0CE8MgKduzBUfj5RbFWIMXavs7N6qNIgZIx08IZSMZMBYUggAACCCCAAAIIpKiAm1VIkUIke3ikPq/+nJF711/+X1r1OrelqBnDQgABBBBAAAEEEEAAAQR8EbBtW2eFNfZVQdECJHt4FL51nX2VUvjqo0jhUaQt7KyxGbv6SBVIgOTLI0gnCCCAAAIIIIAAAgjEFNA5C8keHoWvRIoYItW87cm7M3LrP4g9AggggAACCCCAAAIIIIDAqQKlu7e8VPDa45N/+Ez4dnKxVh+Fh0QqKIoUKoVvW2fvM7BnH1mSBEj8rUIAAQQQQAABBBBAIPECXlchWSuPflyBpM5DUiuRat0wdmR6w1Z/lrS0rMQPgzsggAACCCCAAAIIIIAAAgEQKC8vKd28/L8K/vXcJ1HCI/tKoVhb10UKksLPSbKuT6nVR8qNACkAzzolIoAAAggggAACCAReQPcsJGsVUqSzkMJDpB/DpGoX3NItu1O/P0pmdtfASzEABBBAAAEEEEAAAQQQQMCDQHlx4frjiz/6c9GC6RviCI+sMCja+UfRwiNr5VF4iKRKsLapC9+uzujt6wiQPDyEXIoAAggggAACCCCAgEuBSNvYWf8nV5+z/4p0FpL6WLQQ6d+rke78yx/Sa9S53mVdNEcAAQQQQAABBBBAAAEEUkLgxME97x6Z+NtnwkKb8K3rrJAnfAs7+3lG0barCz/zSHf1kT1ICn/fWHtWIBk7NRSGAAIIIIAAAgggkGICuquQrNVH9lVI6n3rHKSYQVL1ax+6KKtxu99IRkaTFPNjOAgggAACCCCAAAIIIIBARIHy0pI9Jd9+M/7Y9Odna4ZH9hDJvoWdbnCk2kUKouxhlT0oCtzqI1U8ARJ/4RBAAAEEEEAAAQQQSJ6Am7OQIgVJTquQQiuRsuq3rFb18l/cn16z7o3JGxp3QgABBBBAAAEEEEAAAQSSL3DiQN47hVOffan00J6iH+5u3zLOHujYVxw5BUjhZx/Fc+5RYLeus2aRACn5zzN3RAABBBBAAAEEEKi8Am5WIcUKkKIFSfYt7tKrDv/5Gdkdet+VVqX6kMpLzsgRQAABBBBAAAEEEEAgFQXKjh2eX7xy7qtFX0xdG2XVkRp2+JlE4dvW2VcfhYdE4auRwtuGB1IptfpI4REgpeLfHMaEAAIIIIAAAgggYLKA0yok6//p1jlI0YIk+5Z20d4PBU01fjJ6SEbz9jenVanW12QYakMAAQQQQAABBBBAAAEEnATKCwuWlm5Z8ebRmS8vDAuOrMAo0plH9iApUhBkfSzSOUiRVh9FC6bsNVjv24cUvpWd03Ar9PMESBXKz80RQAABBBBAAAEEKqFApP+Dq49ZH7fet/9uhUnWyqPw36Odj3RSu2qX3jMwq1mna9Kq1RhWCd0ZMgIIIIAAAggggAACCARYoLzg0Nzib1dMK/z4lcUxgqNIIZLO1nWRQiJ7mBQeOoUHSJFWH0UKiwiQAvwMUjoCCCCAAAIIIIAAAskQ8LKVnbUiKVaIFB4o2dumZQ+4tE2VTgMvzcite5FkZDZOxoC5BwIIIIAAAggggAACCCDgVqC8tGR32cE9nx5fNWdm8dLPttquDz9fKNqqo/CVR9HOPoq2fV2s4MgKplJu6zrLmRVIbp9Y2iOAAAIIIIAAAggg4F0g2iok1XOk1Ujh29lZgZA9TIoUGoV/zN4+9H61EXf1z2jcelhGjTpnESZ5n1h6QAABBBBAAAEEEEAAAW8CodDoyIEFpTs2zCv8+JVFEUIj9SF7gBT+vhXoRFt5FB4iRVppZP9YePvw/qPVEg4RqNVH1jen3maTqxFAAAEEEEAAAQQQQCAegWirkOwhUjzb2UXb5i784+FnK6XlnH1Vp8zmnftk1KzbQ3KqdUvLyKwXz8C4BgEEEEAAAQQQQAABBBDQFSg/UbpfCo+uOXFo74rSbWuWFs3/10aN0ChSiBS+Ckl367pYZyLZPxdr2zrr3lbp4WFR4MIjAiTdJ5h2CCCAAAIIIIAAAggkRsDtVnb20CfaVnY6AVLmrEX9AAAgAElEQVT4SqTwfkPBVZWugxpltuzWLq12vZZpVWs0S8vOaZSWmVVX0jNrp6Wn15C09CqSlp4pUs7OBol5PugVAQQQQAABBBBAAIEAC6SVS3lZqZSXHS8vKyuQstJD5aUl35cfL9xTfuzwzvL8fdtKvlu1uXjdwr22FUX28dpDl0hb1lkhUqTt6+zby1khUKzt65xCpEirjlJ26zprEvhGL8B//SgdAQQQQAABBBBAICUEvIRI1tZ2J51xpLamE5FY29eFb4EXMUCKsp2eQrdqttcea1s+3yfqiV4dvvC9Ux87/N3SDYN87I6uEEAAAQQQQAABBBBIZYFIq3OcwqNo29Y5bV8XLUyytqyLtF1d+Eqm8MDKCrLsv1vzFciVRwRIqfzXjbEhgAACCCCAAAIIBEnA7XlI1rZ29vDolLONfgiRoq1GitQ+3hDJHiiFv5+w7zue6NXxS5Mn+XdL159lcn3UhgACCCCAAAIIIICAAQK6wVF4QBNveKSzAsnexr5lnX1Fk327uvD3w1kJkAx40CgBAQQQQAABBBBAAIEgC+ich2SFM/ZzkSKFSNG2tov08VPOQbKtOrL6tq82su5tD4pirUJK2I4Hf+rdcYHJE/7wkvUDTK6P2hBAAAEEEEAAAQQQMEgg1nlBkbauixTghAc8TucfRQuTIoVGOuGRPeSyaAMdHtm/6TPoWaEUBBBAAAEEEEAAAQQqnYDTKqTwwCZSiBQeBoVvU+f05/CVTfZ72N+3B1nRgiSd7zU8hUt/6t1xoclPycNL1vc3uT5qQwABBBBAAAEEEEAgyQJOYUq0ECl8tZEV1EQ698ge/oQHQdG2rou1ZV14f5FWG4UHXHZWpzEneQrc387TN23ub8cVCCCAAAIIIIAAAgggEEVAN0SKtCLIvlpId2u7SKuPIvUTvuooUphkDcnpTKRI7eJ6IP7cu9PXcV2YpIt+s2Rd3yTditsggAACCCCAAAIIIBAUgViBSqQzj9S4om1XZ30u/MyjWCuIrBDJvjop0kqlSH1GC7LsNdrnIfDhkRoMAVJQ/mpRJwIIIIAAAggggEBlEPASIoWfYeQUJEU7B8npLKTwACv8+wrdEMnT9yNP9em02OQH4sHF6/qYXB+1IYAAAggggAACCCCQRAGnMEU3PAoPjcJXIdm3mnMKidwER5UyPPL0DVsSHy5uhQACCCCAAAIIIIBAZRLQDZGs/89H2mrOaUWS29VHke5h/37CHipF+z7D1x9e+8uZnZeZ/FA8sGhtT5ProzYEEEAAAQQQQAABBCpYIFKoFOm8Iys0cgqPYm1f57QqKdqKI3tAFV6H/c92SqewrILZ3d3e12/i3N2a1ggggAACCCCAAAIIIBBFIPz/6ZFW9UTayi5WmKQTKumsPoq0pZ0aRniIZA1N53sOnTYnUT1zZudvTH56xixae4bJ9VEbAggggAACCCCAAAJJENAJU/w6+8jNVnaRAqVoZypFC7UUX7Tak0CbnFu4/kYtOWVxFwQQQAABBBBAAAEEKr1AvCGSgrOHRfZQKdoZR7HOPooUSsXaxi5W3fZJ9fS9yLi+XVaZ/ISM/npNN5ProzYEEEAAAQQQQAABBJIsEC1MSkaAFG11UqQt8KxgyPqcPSiKttVepDApybyJuZ2nb9oSUxK9IoAAAggggAACCCCAwA8C8Wxnpy512tbO+nx40BQteIq1hZ3T9nXRvufw9L3Ic/26rDX5KfnlV2s6m1wftSGAAAIIIIAAAgggkGSBZAVI4WFRpD9H+5jOWUextt5LMmnib+fpm7bEl8cdEEAAAQQQQAABBBCo9AKxQiQrLLKHRtECpGgridxsW2fvI9I9rcmKtOVepImM+/uR8f27bjD5ybh34eoOJtdHbQgggAACCCCAAAIIJFEg1lZ20Vb1RAtzYm01F2lFkZv2sQIkxVWpwiP7N5tJfFa4FQIIIIAAAggggAACCLgUcBMihQdI4X+OFSRFCpOiXW//ePj3Frrb2FkMroOkF/p33ezSMKnN7164um1Sb8jNEEAAAQQQQAABBBAwT8DpDKRYZwjpBkhq1PaQqCzsz04BUvj11p/tv4e/b0k7jc+8GXFZketv1Fz2T3MEEEAAAQQQQAABBBDwRyCeEEndOdqqIacgKfzz0fqyPh7pd2vkvn/f8b8Dum31hzUxvdyxYFXLxPRMrwgggAACCCCAAAIIpIyAzvlHarDhYVKkPzsFRfbPW33GOuco1nlH9ppSZjIiDcT3b+RSWovBIYAAAggggAACCCBQsQI65wlFOpPI/jErGFIjiRUiRfq8/WPW+5F+t3/MEvP1e4+XB56+o2KnIvbdb5u/spnJ9VEbAggggAACCCCAAAIVLKC7+kiVqbMayWoXLUgK/7z9z+H3sGh0z22qYMrE3d7Xb+ISVyY9I4AAAggggAACCCCAwA8C8YZI6vJI4ZH949HCpUjXhn/M+rM1UW63sXM1wRPPOj3P1QVJbnzrlysbJ/mW3A4BBBBAAAEEEEAAgSAJ6ARIajzRVgnprkqK1If9Wuvz9t/D37e7pvy2dfbBEiAF6a8UtSKAAAIIIIAAAggg8G8BNyGSvX34SqTwzzkFTNH6Cq8poeGRutnfB3Xfa/LD8PMvVjQwuT5qQwABBBBAAAEEEEDAAAGdEClW2OO0MkkNMVob++divW9nqlThUaxvPA14digBAQQQQAABBBBAAAEEYgjE+mEw++cive+0zZ31vUKkdvbvI8I/H+l7jIT80No/BnX/3uSn42dfrKhrcn3UhgACCCCAAAIIIICAIQJeQyQr/IkUNLldaRQrIKp04REBkiF/QygDAQQQQAABBBBAAAEPAn4HSbEComiBUjzBkadgadLgMw56MEv4pTfN+6ZOwm/CDRBAAAEEEEAAAQQQCI6AUwDjV5BkBUqxfrd/Lvz9cFGnuoMzA3FU6umbtjjuxyUIIIAAAggggAACCCCQGAGdbe3UnXVWJNnbeQmNEvb9xmtnn3E4MYz+9HrD3G9q+dMTvSCAAAIIIIAAAgggkPICscIjNXj7592sKgpvG95XpD9b2JU6OLIQEvYNXco/0gwQAQQQQAABBBBAAAHzBHRXI9kDIvv7ulvfRfp+QjfA8kXt9bN7FPjSUYI6+enc5TUS1DXdIoAAAggggAACCCCQSgLRgppIoVF4uBOtjZfgSN2D8OgHaQKkVPqrxlgQQAABBBBAAAEEEDh5hVG4R6T//0cLjezBUqz3wz9nv2fCvt94c0iPYyZP9nVzllczuT5qQwABBBBAAAEEEEDAIAGdECk82NEJmKKFQZx1pDn5CfuGTvP+NEMAAQQQQAABBBBAAIHECDj9Xz/8817/bI3C6b6RRuv6mreG9ChMDJs/vV47Z3lVf3qiFwQQQAABBBBAAAEEAisQz0qeeMKkSEGR07Z44ajx1BrYidEt3PU3arod0w4BBBBAAAEEEEAAAQSMEHD6P7/TqiRrELrt7IN2unfcQG8P6Xk87ouTcOE1c5ZVScJtuAUCCCCAAAIIIIAAAqkg4BTeRPq8l4/ZzZzunQq+cY8hYd/QxV0RFyKAAAIIIIAAAggggEAiBJz+7+/m/CSrPqc+3bbTHvc/z+lZrN24AhpePXtZdgXcllsigAACCCCAAAIIIBAkAd3wRndVkn3sTn07ff7/s3cnYJZV5b24v3Nq6m5kEBBlagQFQYgKKoITqCgqwRCHaLyJud5o/k4kIShiosbcOEUlMmj0Rv17Y7wmxiFELwJKGBQRUUAMggg0SjMj0AzdNZ3hPvt0F56qrjpnn6q9T+1d563n4Wmw1177W+9ap8vev1prl8kxt1rT/oUvtwJ0TIAAAQIECBAgQIBAXwXS/B0gqzZ5BkjTfVXr8WavuvDKkR4v0ZwAAQIECBAgQIDAoAn0EuKkaZtVm0GbhwXHm+YvhrAIECBAgAABAgQIEFiZAmn+PpCmzVydxVzTk/BXjzy41tMFfW78yguvHO7zLd2OAAECBAgQIECAQNkF0gRAc8eY5po0bcpul0v9uf/FLpeqdUqAAAECBAgQIECAQFYCS/k7wVKuXVL9XzvykPqSOsj54ldceMVQzrfQPQECBAgQIECAAIFBEVhKALSUawfFd8FxLttf+AZeHgABAgQIECBAgACBYgss9e8KS72+o44AqdiLR3UECBAgQIAAAQIEehRYatCz1Ot7LHcwmuf6l7rBIDRKAgQIECBAgAABAitaoJB/Z/ja8w5pFFn9FRdcUS1yfWojQIAAAQIECBAgsEIEBEc5TmQh/zKY43h1TYAAAQIECBAgQIBANgLL+ncJAVI2k6gXAgQIECBAgAABAiUREBQtw0Qt61/6lmG8bkmAAAECBAgQIECAQD4Cff27hQApn0nUKwECBAgQIECAAIGCCAiMCjARff1LXgHGqwQCBAgQIECAAAECBFaAwNefd0ih/0L58guu8HetFbDODIEAAQIECBAgQIDAIAv4S80gz76xEyBAgAABAgQIECipgACppBOnbAIECBAgQIAAAQIESiMgQCrNVCmUAAECBAgQIECAAIEZAQGStUCAAAECBAgQIECAAIF8BQRI+frqnQABAgQIECBAgACBHAQESDmg6pIAAQIECBAgQIAAAQJtAgIky4EAAQIECBAgQIAAgdIJCJBKN2UKJkCAAAECBAgQIECgZAICpJJNmHIJECBAgAABAgQIEIgQIFkFBAgQIECAAAECBAgQyFdAgJSvr94JECBAgAABAgQIEMhBQICUA6ouCRAgQIAAAQIECBAg0CYgQLIc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S1lWvuyjt3KidAgAABAgQIEFiiwNeed0hjiV3kevkrLriimusNsu+8mX2XeiRAgAABAgQIECBAoMwCQojyzJ65Ks9cqZQAAQIECBAgQCBnAQFSzsARAqXcid2AAAECBAgQIECAQLEFhBLFmx9zUrw5UREBAgQIECBAgEDBBARIyzYhgqVlo3djAgQIECBAgAABAv0VEFb017vT3ZY6F0u9vjgSKiFAgAABAgQIECDQReBrRx5SLzLSKy68YqjI9cXSdxgJkgo+wcojQIAAAQIECBAgsFQBocNSBXu/finmS7m290pdQYAAAQIECBAgQKCgAgKkXCdmKeHQUq7NdVA6J0CAAAECBAgQIECgNwGBRG9eS22dxjtNm7l1LOaapY7F9QQIECBAgKWSElwAACAASURBVAABAgSWTeCrRx5cW7abp7jxKy+8cjhFs+VuspiwJ801ados99jdnwABAgQIECBAgACBLgKCh/yXSBrjrNrMjCZNf/mP3B0IECBAgAABAgQI5CTwlSMPns6p60y6fdWFV45k0lG2nfQS7KRpm1WbbEepNwIECBAgQIAAAQIEMhEQNGTCOG8n3Wy3+v3bPrbrnqtGRw9qNhsHDFWq+1SiuTYqsWslYqeI2L4SsaZZiZFoRre+8xuVngkQIECAAAECBAgQKKZAJZqVZkw3IzY1m80HolL5dTTj9noz1tebjXX1RvXnGzZOXr3/e+5c32UACwVDnQKjbmFSt98vpqmqCBAgQIAAAQIECAywgCAi+8nvZvrw79/2sbUHrx5tHlmJeHa1Ujk0InbLvhw9EiBAgAABAgQIECBA4DcCzWbc3mg2L6s1m99/YLxy4ePetf4nc3zmC3uW8r+1dy9IshgJECBAgAABAgQIlESgW9hRkmEUosxulq3fv+f0PY8aiupx1UrzpRGxVyEqVwQBAgQIECBAgAABAgMr0Gw2b643K9/aON34xp5vv+U/t0DMDXqW+t9zfQVJA7viDJwAAQIECBAgQKAsAt1Cj7KMYznr7GTY+r3bPr7XE9ZUm6+rVuP3hUbLOVXuTYAAAQIECBAgQIBAJ4EkTJquV/71tgcbX3zSe2+5rq1te+DTKUxKu1NppmtBkiVJgAABAgQIECBAoKACAqSlTUzH8GjzbqN4c7VSOW5pt3E1AQIECBAgQIAAAQIE+itQqze/cd9E4x8fd/Kt522580Ih0sz/njZkmjsQIVJ/p9bdCBAgQIAAAQIECKQSECClYpq30UJ2lXtP3+sl1WieWK3E8xbfvSsJECBAgAABAgQIECCw/AL1ZvPCDeNx2t7vXH9ORHQKi5YSJAmRln+qVUCAAAECBAgQIEBgloAAqfcFsaDZHafs/ozVI0PvrlTimN67dQUBAgQIECBAgAABAgSKK1CrN8++/YHahw587+0/2lLl3MBoof9OmnfandQ+aEFScZeAyggQIECAAAECBAZMQICUfsIXtLrq7Y9es3bt2AeHKvGn6bvTkgABAgQIECBAgAABAuUTmKg1P/kP59z/3ved+8D4nB1J3QIlQVL5plvFBAgQIECAAAECAywgQEo3+QseV7fh1LWvqA7FRyNir3RdaUWAAAECBAgQIECAAIFyCzSbzZvv29j8y8e+65Z/3xIizRceLXVHkt1I5V4mqidAgAABAgQIECi5gACp+wQuHB6dvtcnqpXmm7t3oQUBAgQIECBAgAABAgRWnsD4dHzm0X9x8wnzhEjt4VGvO5PaoYRIK2/ZGBEBAgQIECBAgEBJBARInSdqXp/bPrb2kG1Xxf9qNuOpJZlnZRIgQIAAAQIECBAgQCAXgXojfvLzO2pvO/xDt/1kgSApTZiU1LZQWCREymXmdEqAAAECBAgQIEBgEQEJtJbAfOFR5d7T9njNSLX6+WbEKCcCBAgQIECAAAECBAgQaP3laequB2tvetxf3vaVthApCX7mhkeL3Y0kRLLQCBAgQIAAAQIECPRZwA6k+cHnDY82nLr2pOpQfKjPc+R2BAgQIECAAAECBAgQKIXAg+ONv979pFs+Pk+I1EuYlIx1vsBIiFSKVaBIAgQIECBAgACBlSIgQNp6JucPj07f8yPVSuXElTLxxkGAAAECBAgQIECAAIE8BDZONs7Y9e23vLtDiDQTJnU62k6IlMfk6JMAAQIECBAgQIBADwICpNlYC4RHe32iWmm+uQdXTQkQIECAAAECBAgQIDCwAg9NNT+324nrkx/AmwmLGgsESjNBUZqj7WY87UQa2JVl4AQIECBAgAABAv0UECD9RnuuReu/N5wuPOrngnQvAgQIECBAgAABAgRWhsCWEOntEbFQeJT87+0B0kIh0kybdhgh0spYJkZBgAABAgQIECBQYAEB0ubJWSA8cmxdgdeu0ggQIECAAAECBAgQKLjAgxONT+z+jlve2xYiLRQmzXes3dzgaG5oJEQq+PwrjwABAgQIECBAoNwCAqStw6NWoLTh1LUnVYfiQ+WeXtUTIECAAAECBAgQIEBgeQXuebDxP/f+y1tO3XKEXXuA1ClMag+P5u5Mah+QEGl5p9fdCRAgQIAAAQIEVrDAoAdI877z6N7T9njNcLX6f1bwvBsaAQIECBAgQIAAAQIE+iZw873Tf3LQX9/+tQV2Is0XJM0ESJ2OtZupX4jUt5l0IwIECBAgQIAAgUESGOQAad7w6LaPrT1427G4pBkxOkgLwVgJECBAgAABAgQIECCQo8D0d6+fOvq3T7/jqjk7kTrtSBIi5TghuiZAgAABAgQIECDQTWBQA6R5w6ME6/4z1v6oEnFINzi/T4AAAQIECBAgQIAAAQLpBWqN5lU7/tn6F27ZhZQERzPhUbdj7WaCpPl+bS/ATqT006ElAQIECBAgQIAAga4CAqTNRC2HDafv9YlqpfnmrmoaECBAgAABAgQIECBAgEDPAhvGm/977UnrT2oLkZLQZ26QlOZIu+TecwMjAVLPM+ICAgQIECBAgAABAgsLDGKANO/uow2nrn1FdSj+zWIhQIAAAQIECBAgQIAAgfwEbriz9oZD3n/bN+YER4sJkeYLjIRI+U2dngkQIECAAAECBAZMQIAUUbnq7Y9evfdeYz+LiL0GbP4NlwABAgQIECBAgAABAn0VqDeat/y3T9/97G9dO7Gp7X1I8x1pN99OpJmAaO6vM2MQIPV1Nt2MAAECBAgQIEBgJQsMWoA0d7yt/77v9LUfH6rEn67kiTY2AgQIECBAgAABAgQIFEXg3k2Nzz72nbe8Z877kGZCpG7vRBIiFWUi1UGAAAECBAgQILCiBQYpQJo3PLrjlN0PXTM69IMVPcsGR4AAAQIECBAgQIAAgYIJnP/z8WOO++TdV3QJkRbahZSESO27jbwPqWDzqxwCBAgQIECAAIHyCwxKgDTve4+S6bv/9LXfqFTimPJPpREQIECAAAECBAgQIECgPAKbJpvnPebt6/9oS4BUbwuSkjCo226kZKDtIZL3IZVn6lVKgAABAgQIECBQEoFBDZBa47771LUvHRuKb5ZkrpRJgAABAgQIECBAgACBFSXw45un/uj5H73jvIhoD5Dmhkczu5Dm2400EyS1/zpj5H1IK2q1GAwBAgQIECBAgEC/BQYhQFpo91Flw+lrv1OtxPP6je5+BAgQIECAAAECBAgQIBCxaapxyWNOvOXV8+xCag+ROgVI7e9DsgvJoiJAgAABAgQIECCQocAgBkitMd956p4vXD1UOSdDS10RIECAAAECBAgQIECAQI8CF9848QcvPfWui+bsQpq7I2nmWLuZY+tmQqXkbp2OsrMLqcf50JwAAQIECBAgQIDAjMBKD5Dmjm/mvysbTt/zq9VK5ThLgQABAgQIECBAgAABAgSWT+DBica5u7/jlj9pC5AWOs7OUXbLN03uTIAAAQIECBAgMIACAxkg/epja/d/5Fj8bADn25AJECBAgAABAgQIECBQOIHPXbLxBSf8yz3XzznKbr4gae5OpJndR3YhFW5WFUSAAAECBAgQIFB2gZUcIC28++i0te+vVuPksk+e+gkQIECAAAECBAgQILASBG7bUP/U/u+59e867EJKwqSZ8GihnUgJRfs7kdppHGW3EhaKMRAgQIAAAQIECPRVYFACpPZxVh44Y+2NEbFXX6XdjAABAgQIECBAgAABAgTmFajVm7fu+OfrnzNPgLTQcXaddiLN3KM9NBIgWXsECBAgQIAAAQIEehRYqQHSgruP7jx1z6NWD1XO6dFJcwIE+iywzWvPi+qO+3a9a3PjHTH+nROifsslXdsOaoM1x30phvZ4VtfhN+69PjZ+6aiu7Qa9wcgTXh5jR7w/KqPbdKRoTm2MyYveHdPXfX3QyYw/QwHrL0PMHLoa2uOZsfqFH4/KNo/p3Ht9Oqau+FRM/vCUHKrQJYHyCpz38/H//vJP3n1RjyHS3CApAbALqbzLQOUECBAgQIAAAQIFEhi4AOne09Z+YrgabyrQHCiFAIF5BARI2S0LAVJ2lklPHuBn66m33gSsv968+t1agNRvcfdbaQJ3Ptj4P/v+5S3vnRMgzexA6vV9SO1B0gyVXUgrbdEYDwECBAgQIECAQK4CgxAgzYyx9avj63JdTzonkJmAACkzyhAgZWcpQMrWUm+9CwiQejfr5xUCpH5qu9dKFJiuN2/b6c/XH7ElQEoCo7nh0dwQqX330cx7kebuPnKM3UpcLMZEgAABAgQIECDQF4GVGCAteHzdzX+358E7rKn8qC+ybkKAwJIEBEhL4pt1sQApO0sBUraWeutdQIDUu1k/rxAg9VPbvVaqwBd+sPG4t33pnqsXGSIlYVH7PwnT3F1HdiGt1MVjXAQIECBAgAABApkLrLQAacHwKJG757Q9TxipVj6auaIOCRDIXECAlB2pACk7SwFStpZ6611AgNS7WT+vECD1U9u9VqrAdXdO/d3T33/HZzscY5f2KLv28EiItFIXjHERIECAAAECBAjkKjBIAVLlvtP2/OpQtfI7uYrqnACBTAQESJkwtjoRIGVnKUDK1lJvvQsIkHo36+cVAqR+arvXShW4b2P9vL1OvvWtC+xA6vY+pLk7kOYeZzfDZhfSSl1AxkWAAAECBAgQIJCpwEoOkGa9+ygiKvefvvbmSiV2zVRQZwQI5CIgQMqOVYCUnaUAKVtLvfUuIEDq3ayfVwiQ+qntXitVYLoed+305zc/d54dSPO9Eyl579HMP+3vQ5oJkhKm+UIkAdJKXUDGRYAAAQIECBAgkKnAoARIlZ//7aP33G2HsXWZ6umMAIHcBARI2dEKkLKzFCBla6m33gUESL2b9fMKAVI/td1rJQu89z/ufd6p5z1025xdSO27j+Y7xi4JkubbgSRAWsmLxdgIECBAgAABAgRyFRiYAOnWU/Z86bajlf/IVVPnBAhkJiBAyozSEXbZUbZ68gA/Y1Dd9SRg/fXE1ffGAqS+k7vhChX49jUTb37lp+66oC1ASsKhmR1InY6xWyhESqTadx3ZgbRC145hESBAgAABAgQIZCuwkgKk9rFsdXzd3afuccLYUPUj2fLpjQCBvAQESNnJ2oGUnaUAKVtLvfUuIEDq3ayfVwiQ+qntXitZ4Jrbpz562Afv+P+3HE/XHhzNd4xd+24kx9it5IVhbAQIECBAgAABAn0XWCkB0txxtAdIrX+/97S1ZwxX4019F3ZDAgQWJSBAWhTbvBcJkLKzFCBla6m33gUESL2b9fMKAVI/td1rJQvcuqH+rwe859a/necIu7kB0nxH2c0cY5fsRkq+5nsf0gyfnUgreSEZGwECBAgQIECAwJIFBiVAqmw4be2Z1Wq8dMliOiBAoC8CAqTsmAVI2VkKkLK11FvvAgKk3s36eYUAqZ/a7rWSBTZsaly09p23vHWRAVLaY+xmwqWVTGlsBAgQIECAAAECBJYkMDAB0v1nrL20EnHIkrRcTIBA3wQESNlRC5CysxQgZWupt94FBEi9m/XzCgFSP7XdayULbJpqXvOYE9e/ukOANPc9SN2OsZvZaTR3x5EdSCt5IRkbAQIECBAgQIDAkgVWcoA06xi7+0/f84ZKpbJ2yWI6IECgLwIrLUAa2v2wSB78Dj3mkKg8YteojKyOqAz9xrI2Ec3apmg8sD4ad14V09d+Nep3XZWJ9VIDpOF9jo6R/V8RQ7s8KSqrHhkxvGpLXc1o1iYiJjZE/a6fRu2Gs2L6F/+RSc3dOllOz5XwAH85/brNbXXHfWNk39+JoT0Oi+q2e0SMbReVZM21f16STpr1zeuvPhnNjXdG474bo/bLC6K27uxoTm3sdpsl//6sOrffO2J0m811Rtv/tapPRbM2Hs2Hbov6nT+N2o3fitqvLlzSvbNYf2k/09M//1rU1p27pHqX6+Llmp9+B0hF/rwM73VkJGutuvMBUd12z4iRNZu/97V/RpIFknz/a0xHc9Pdrc9xff3FMb3u3Gg+dHuuy6fo9eU6+BJ0PlVr3r7zCeuPThkgLXSMXftOpNZ3ji3/tAsIkEqwHpRIgAABAgQIECCwfAIrMUCa+/6j5L8rD5yx9s6I2GH5qN2ZAIFeBFZKgDR68Btj5KA/jOr2SX7dwx+5zXo07lsX09d+Oaau/EwvdFu1XWyANPLEV8foIW+O6g6PTVl7M5qbfh3T1/5bTF3+yVwe4hfBM4sH+Eua0CVcXAS/hcof+a3XxehBfxDVHR+/dVjUw5iTwKb+q4ti6spPR/2OK3u4Ml3TpdXZjOb4vTF9/Tdj6opPL+oB+VLWX+sz/ZQ3RBI6pPvzqBmNB2+L6f/655i64lPpgJa51XLPT78CpKWN8zeTlPXnJfkBibFD/zyG935hVFbvmHKdzbNo6pNRv/ua1rrLMsQsen3L/PEp1O3rjXjwkX9287MiIgmBZt57NN+vM7/f/msSCqU9xk6AVKiZVwwBAgQIECBAgEDRBHp4mlm00mfV0z6OeQOkB89Y+2AzYrTQo1AcAQIPC5Q9QBpee0SMHn5SDD3qwMU/QGtpNKN+989i6gcfidrNFy1qhfQaICUP2FY978MxvOezI6rDi7hnMxr33hCTF//tomuee9MieS7lAf4iMDO5pEh+cwc09JiDY+yZ74qh3Q5d4mdlds/NqQcj2UEzdelHMgkzszPcXGdz/J6YuvxTMfWT3gLixay/LD7T9Vt/GBMXvTsa916fyZrMupOizE/eAVKRPy/JDxwkIXVl9U7ZTW+jFrX1F8fEBScvKnBtL6To9WWHtmJ6mt7u+JufliJAmnuUXRIczYRH84VIm//P1W++BEgrZskYCAECBAgQIECAQB4CAxMgPfCJtRPR7OXH//Pg1icBAmkFyhwgjR7yphh96luiMrZ92uF2bZc8DJ/6yWdj6rJTu7ad26CXACl5QLzqiL/tYYfCwuU0JzbE1I9OjamrPt9zzbMf+hXLczEP8JcEsMSLi7Ye24eTHCE1duQHo7rt7ksc5QKXN+tR+9VFMfHtty0pRBp7zntj5IDXRGV0m2zrrE/H9HX/HpMXvy91fb2uv8b9N8WqIz8U1Z33X3JA17jn2hg/9/jChUhFmp88A6Sifl6Sz8XYER+IkX2PXeQPHXT/WDXuuyEmLvyrqN96affGc1oUvb6eBzQoF1Siud3bbj44ZYA0N0Sa2YEkQBqU9WKcBAgQIECAAAECuQkMSoBUfeCMtRO5KeqYAIHMBcoaII094+2tn8D+zXuCMqSpT8b0NV+OiYve01OnqQOkB9ZHNGpR3WHvnvrv1LgVfP34E63juhbzVUTPXh/gT1/39cUMPZNriug3M7DkYXiy0y3ZHZPrV7Me09edGRPn/cWibrPqqFNiZL/jcnswnrzLqZf6ell/Uz88JUYOem1UH/n4RY1964uaUV///Rg/+09SB14Z3XjBboo2P3kFSEX+vKw66u9j5AnHLenoyTTrZLEBZtHrSzP2QW2z3fGtAKk9HOp0lF2a9yDN7DayA2lQF5VxEyBAgAABAgQI9CywEgKkuWNovfNoi0Tya3XLO5AESD0vDxcQWD6BMgZIY4e9Y3N4NDSWH1x9svVOpMlLP5r6HmkDpNQd9tiwOflATP7g72L66i/2dGVRPXt5gD950btjuQKkovoliyDZEbD62C/E0K7J6UR9+KpNxOSPToupy/+hp5v168Fz9PC5Tr3+auOt9y1lvrurPt16L83kD0/pyTKPxkWcnzwCpCJ/Xvry58zDi6f3ALPo9eXxuVhJfW53/M2HdHn/UXug1P4OpPZj7Nrfh5TwJP8999g6x9itpIVjLAQIECBAgAABApkKrLQAad73HwmQMl0zOiPQF4GyBUjD+76sdfRbZdUOufv0Gsgsd4CUgPT6k+NF9kz9AH9qYyxXgFRkv2Q9jD373TH6pNfnt6tnnk9h/bbLYtPXX5X689nfB88RyZGPye7C2vXf6Fhj2vWXeqCLaNi45+cxfvabo7Fh3SKuzuaSos5PHgFSUT8vyfuYVr3ojKhut2c2k5qmlyRsvfxTMXnZx7u2Lnp9XQegQWwJkGaCoW67j+bbgTTfEXZ2IVlbBAgQIECAAAECBHoQECD1gKUpAQL9EyhTgFTdYZ9Y/eJ/iOrOB/QNqPHra2P8nLekeoBbhACpdUzXtV+LifPf0dWo6J5pH+A3lylAKrrfsjzUTX7cfOMdMf6dE6J+yyVd12ArBDjqlKg8YreubbNsUL/9xzH+zdd1PB4u7frLsq65fTWnN8XUDz4cUz/9pzxvs2DfRZ6frAOkIn9eVh35gRg58LURlWSzf/++Gveti/Gz/rjr97+i19c/sfLeabvjb35q2w6k+YKk2jxH3M3sPpq7C2lm55EAqbxLQuUECBAgQIAAAQLLIDAoAVLyDqTxZfB1SwIEFilQpgCpt58Ob0Zz06+jtu7cmL7hrNbD7OQdMCP7HB3D+788hnY+MN2ujEYtpn76+Zi8+P1dhRcfIDWj+dDtrTprvzz/4VqH1z43RvZ9WQzt9vSejutL+wC/6J5pH+AvV4BUdL+xZ54co095Y4p1vnn9JWtv5rOSLPbk8zK8++ExtPa5MbzXEVFZtWPXz0DSoJfQY/Uxn4vhvV/QdiJu51skc12/9ZKo3XhO1Nad3QqAhnZ5cgw//qUx/LiXRHX7ten6SnHUXtr1t3XFzdaRdrVf/mfUbjy75Zp8JfWN7Pc7MbTnc1tHC6b9mv75V2PivBPTNs+0XZHnJ+sAqciflzWvPiuGHnVQ17lt1sajcedVUbv5u63dqDNrL7kw8Rra9ekxsu+xUX3kPuneo5R8//vJZ2Lykg93vHfR6+sKp0GyAykJkHrdgdS+E6n9+DoBkjVFgAABAgQIECBAYBECZQ+Q5nv/Uev50px/BEiLWBwuIbCcAmUJkFq7PY753OYHX92+GrVWcJTswkkeMM/3NXLQH8bYM06IyuqduvUWaX8KezEBUlLf9LX/GpPf+58L1jG89ogYe/Z7orrj49M9HG82YvpnX4qJC/9qwT7L4Jn2Af5yBEhF90sCijW/+5WoPurALuu7GbWbvxcT57yp426cJExafdTfx9Aeh3dfg8m7e678dExe+rGO9+7t+L9mJLuGJr//gajfceW8/SZjHnvmu2LkgN9LFbh2O2ov7fqbVUx9Mqav/beYvORDC3oO7/2iWHXE/2wFdGm+6rdfHpu+9vI0TTNtU/T5yTJAKvLnZXjP50TyDqrKNrt0nN/k+9TEhe+K+q2Xdl0Ho4e8KUaf9raojG7btW239Vf0+roOUIOWwJwAqdMOpJnQqP3XmfBovmPsku69B8k6I0CAAAECBAgQIJBCQICUAkkTAgT6L1CWAGnsGSfG6CFvjhga6YyUHOF23Zkxcd5fdMUcOegPYuzwd0ZlbLvObeuTMXnZaTF1+Sc7tus1QGpOPRhTP/5ETF3x6a61VnfcN1YffUZUd0p3fF/j3l/Epq8et+BD7DJ4pn2AvxwBUtH9hh9/TKw68oNd3xXWyzuzhvc6Mla94JSorNm563qdvubLMXH+SR3brXrR6TGy38u6B1LRjPr678f42X/SMeSauVnysH3kCcd13WHRnLw/Ji96T0z/4j/mrTPt+nv44uSdMVd+JiYv/WhXn1aA/cx3pnqA37jvxtj0lWNTjb3rjXtoUPT5yTJAKvLnJdU6TBnatk9/2ndbNcfvaX2Wazedt/jPyTLW18OSH+im2x1/89PmOaKu27uQ5h5hJ0Aa6FVk8AQIECBAgAABAksVGIQAKTmYveIIu6UuFdcT6K9AWQKkNS//SgztdmhXnF7eWZR0lvYYsuQooPH/+/rsAqQe3lU0c9PWA/znfyQq2zy6q0Nz6qGY/N77Yvrar8zbtgyeqR6cJj/avAzvQCq639iz3h2jT3595+PrUhzjNnfxrDnuX7fsQuq8BGvXfzPGz33bgo1aO7iO/XxUt39s17XceGB9THz7+AV3Hs3toBW2vvQzUd1h7859d9mpl3b9zdwkOSZz/FtvSB30rHnF12No1+TUqC5l9vBOqW59pf39MsxPlgFSkT8vqdZhctTcVZ+Pye93P2q1fQ2k+nMsCX+u+FRM/vCUeZdP0etLu+YHvd2WAGlm51H7DqSZdx/NDZPa27a/A2luiJTQ2oE06AvM+AkQIECAAAECBFIJCJBSMWlEgEC/BcoQIKV/UJhup1C7cevF6Ud/Mqrb7t6RvvHALTFxzluiftdVC7brZQdSY8NNMf6tN0bj3ut7mvLULytPHo5f/cWYuOg9W/VfFs9UDyaXIUAqi19SZ3Wbx0R1l9+K6ppHRWWHvaMysiYqyb9XR6Lx4G0xftYfR2PDutRrMAkwR5746q7t67d8Pzad+doF240+6Y9i9PCTW/V0/EpxHON816fdPVO/++rY9OVjFv9gfMuVzemNrffETP/XF7razDRIa5n2nWapb5yiYRnmJ/3nsHMAMsNR1M9L6j8HH7o9Ji56b9Ru+naKGd7cZPSpb42xp/9pNJuNiPpENDfeHc2pByIJbZsP3hbJ7rfkn07f94peX2qMAW/YFiB1eg/STJjU3qZ9F9J870FKZAVIA76+DJ8AAQIECBAgQCCdwEoMkGbGNPMeJDuQ0q0FrQgUSqAMAVLyvoaxQ0+IGF7V0S5NyDNfB6uP/kQM73tsx75bD4iTHT3X/NuC7VIHSIt8KJ7ceHjvozbvQkrx7qbkRerj3/jDreoti2fqB5N93oFUFr88/qBJG3p0C5BWPe9DMXLg73c9vq7b8VkLjbH1jpdD/zyi2YxoTEdz413RnH4oGvffHDF5f9Tv/q9oTj4Y9fXfXfg9aU94eYwd8f5I3o/T7avbkZHzXZ/2GMTl2GFXhvnJOkDqNseL+f0sPRnDAAAAIABJREFUPi9pj9dr1dest97ZV7vpOzF93dd7/gGFxYyx6PUtZkyDeM12x9/89EUeYTfzLqSZnUftO5Baq1KANIgrypgJECBAgAABAgQWI7DSA6RWeBQR1QfOWLtpMUCuIUBgeQTKECClfwj3g9h05mt6hhw77O0xevCbOr9fKcURQWkDpG7Hy3UbwJpXnxVDjzqoW7PWw8ONXzpqq3Zl8SxqgFQWv64LZBEN0o+98w6ktEfhNe75eWz8l6MXUenSL0m7/pI7JQ/sx896Q083LXKAVIb5GZQAqZfjBGctwGY9muP3Rf3OK6O+/uKYXnduNB+6vac1mqZx0etLMwZtIrYESJ12H833PqSZ3UfJ77XvPpoJkQRIFhcBAgQIECBAgACBHgRWUoDUvvMoIWgFRwKkHlaDpgQKJFCGACltMDP986/GxHkn9qyb9kFxt4fEaetc7E6pmYGtOuqUGNn/lV3HmTwsHP/2n0b9tstmtU1b53J7pp2Xfu/QKItf1wWSskHlEbvGyH6/E8P7vDiqO+8fleHVXa/stgMp7Z87C+2i61pABg3Srr/ocFxkpzLS9t/v9Z3UXIb5KWqAlMfnZfUxn43hvV+4xFXdjObE/Q8fSZd8P0ve25XFV9Hry2KMK72POQHS3CBpvvcgzfcOpLm7kBK2mePr2o+xm3uk3UrnNT4CBAgQIECAAAECqQRWaoA0c3zdw8fY2YGUaj1oRKAwAmkfFC7HezhmkNLWOH3Nl2Pi/JN6tk37ILd+++Wx6WsvX7D/tMHCUndVpNoxlTy12XhXTJz3F1Fb/71ZNZfFM+289PsBe1n8ev4gbLlgaJcnx9Cez46hXZ8aQzs/MSrb7BJRGeqpu04BUuoH/xGx2M90T8Uu0Djt+ot6unfszL1N2v77vb7LMj+p61zk/KRdQ3l/XpI6kuMex575l1EZ2y5tWSnaNaM5+UA07vqvmL7xnKj94usLHufYrbOi19etfr+/1Q6k+XYitYdIC70Dqf34upmj6wRIFhgBAgQIECBAgACBlAICpJRQmhEg0F+BtA/DlytAWvTxODkwLnQk3Myt0gZI3XZndCs97Tt45nvwXCbPIj5gL5Nft3WU/H51x31bOxuGdn1a69+ra3bp+q6xNP12WuOp3+OV4tjINLUstk3q9Te9KaZ+8OGY+uk/9XSr1P33+R1fZZmf5QiQluPzMrOoVr/4k5G8b2jzxv/sv5pTyTvBLo6pn/7vqN96ac83KHp9PQ9owC5o24G02GPsZo6zaw+O2t9/ZAfSgK0pwyVAgAABAgQIEOhdIJ+/7fVex2KvaK+//Qg7O5AWK+o6AgURKHqAlPohYR88FzoSbubW/QqQlvLguUyeSxlnXsuhTH7zGVRGt4nh/V4eI497cVQfdVBUVm2fywPpTgFS2nld7M6erOY+bZ2L3SGUd/+LdUhb13LPT+rP4hJ2IBXh8zIzj0l4tfpFZ7SOkcwrRGrdq1FrBUiTP/xY1O+4MvUyKnp9qQcyoA0FSAM68YZNgAABAgQIECBQKAEBUqGmQzEECMwICJDSr4Vuu7AESOktk5bdPNM+yF7sA/zeqt3cOvVD68V03uM13fzau0se7o4+7fgYfuzzozK6bY936r25AKm7WRHXd1J12rpWcoBUpM/L3M/xqhd8LIYe/eR8Q6Tkz+epB2PqJ5+NqctO7b6Yt7RI3IpcX+qBDGDD7Y6/+dCIqCcR4pZfk3/v9s9870GyA2kA148hEyBAgAABAgQIZCMgQMrGUS8ECGQsIEBKD9rtgb0AKb1l0rKbZ9oH2QKkSzrCJ+/MGnnSf+9LcDRTiACp+2ehiOtbgBRRtM/L3JWU7IoaPeykGNn/Ffl/puuTMXXlZ2Ly0o92X9BbWhS9vtQDGbCGAqQBm3DDJUCAAAECBAgQKKSAAKmQ06IoAgQESOnXQLfAQ4CU3lKA1JvVfK27rcfkmlVHnRIj+x0XUR1e+g176CGTAKks70Ba5DuKSh8gLfP8pN4N2MMRdkX8vCz0sWvtknrKGyN5Z1Vl9Y657UhqTt4fk99/f0xf8289/Amw+f1qRa6vp8EMQOMFAqRkh1Gtw04kO5AGYG0YIgECBAgQIECAQP8EBiFAqiZ/e33gjLWb+sfqTgQILFWg8AHSbofG6hedHpVH7LrUoS75+m4P7NMGSI17fh4b/+XoRdcz+qQ/itHDT47KyJqOfTTH74mJ80+K2k3nPdxuqESeRXzAXia/Vc//aIwc8IqIytCi19piL6zd9J0YP+sN816ePPBe9fyPRGX1Tl27n77my601vBxfea+/vPtfrFlZ5ifrAKmon5c08ziy3+/E8L7HRvLnU2Vsu8zDpPptl8Wmr78qTSnztil6fYse2Aq6cEuA1H583cy/9xIgJcfXJdfNPcYukUr+t5mv9n9fQYqGQoAAAQIECBAgQGBpAgKkpfm5mgCBnASKHiAlw05VYw8/ZZ4TZaQOkO7/ZYx/8/XR2LBuUaWMPePEGD3kzRFDIx2vXyjwKotnUR+wl8FveN+Xxaoj/jYqq3ZY1Bp7+KLaRDQn7ovGfTdG/c6fRGXb3WPkCb/btc9OwU/qB//Jj753CKK6FrHEBnmvv7z7X+zwyzI/qetM8b2hyJ+XXudxaJcnx8gTfy+GdntGVLbbIyrDq3vtYqv2rV1IF70npn/xH0vuq+j1LXmAJe1AgFTSiVM2AQIECBAgQIDAihIQIK2o6TQYAitHINXD8BTvq8lTZM0rvh5Duz618y2ajZi++osxcdF78iylY99pA6TmxIaYuPAvo3bDWYuqNdm9MfLEV3e9Nnnov+krx0byjqD2r7J4FvUBexn8Vv/252P4sc/vukZ+06DZWieNDTdFskOufscVUb/9R9G49/pZfaRde912DqX9c6d+++Wx6Wsv72Ec2TXNe/3l3f9SJMowP1kGSEX/vCxlLhOnkce9JKqPfnJUt9srKqu2732HUo7fX4te31Lsy3TtnACpfSdSvcMxdnOPsLMDqUyTrlYCBAgQIECAAIHCCQiQCjclCiJAIBFI+6Cw2/FteWquPvoTreN5un0t526FpLa0AVKk+In4TmNNFWAkLy245Qex6czXbNVVWTyL+oC96H7Dex0Zq15wSlTW7NztIxPJWqz96vyY/tmXovarC7u2zypAWnPcv8bQHod3vV/jgVti4py3RP2uq7q2ndug9TnZ5beiWZ+OmHogmpMbovHgbZHspmjce0M0H7p9886qBfrOe/3l3X/PYG0XlGF+sgqQyvB5Wcpczr02OQ62daTc44+JoZ0O6LqTdeb6fn1/LXp9Wc5FkfrqEiAtFCIJkIo0iWohQIAAAQIECBAovYAAqfRTaAAEVqZAGQKkscPeHqMHv6nrg67Gfeti/Kw/XvTRcEud4dQBUhLuLPKdEr087Jz++Vdj4rwTtxpWWTyL+oC96H6jT/+zGHva2yKGRjsv6fpkTF35mZi89KOpl35WAdKq530oRg78/a47IZrTm2LqBx+OqZ/+U+oak4bJMVmrXvwPUd1ujy4GUzH540/E1I9O26pd3usv7/57ApvTuAzzk1WAVPTPS7KWq498XOs9gNUdHx+Vse2juu1uESPbRGXVTlGpDrXC0fHvnBD1Wy7padpHDvqDGDv8nVvem9Tlo3LL92PTma/dqlHR6+sJZIAbC5AGePINnQABAgQIECBAoDACAqTCTIVCCBBoFyhDgJT8pPSqIz/Y/X0utYmY/NFpMXX5P6Se5KHHHByrjv5kVFfvFM1GPZoT90RMb+xpp8LMzXoJkJqTD8TkJR+M6Z/9S+pak4bJe21GDvpvEZWhztclFpd9PKau+PRW7criWdQH7EX3SxvyNO79RWz66nFbHXHYaWGtPuazMbz3C7uu2W5H2I0+6Y9i9PCTozKypmtftV+eH+P/9/Vd27U3GH3qW2Ps0D+LGBrreF1z/J6YOP+kqN103lbt8l5/efffE9icxmWYn6wCpCJ/XtKG1VGfjMnLku99n+x52tPuNqvPEyAVvb6eMQb4AgHSAE++oRMgQIAAAQIECBRGQIBUmKlQCAEC7QJlCJAqo9vEmt/9SlQfdWDXyWv8+toYP+ctqXchjT3z5Bh9yhsjqsOd+27UYuqqz8fk99+/YLteAqSkk8Y918b4ucdv9Z6ZhW7QemB61ClRecRuXR06HTlYFs+iPmAvul/akKd+99Wx6cvHdF1LMw0eDlu33b3rNd0CpOoO+8TqYz8f1e0f27Wv5Mi55HM3fc2/dW2bNEjmZ/WxX4ihXZ/WtX2ndyzlvf7y7r/r4Ds0KMP8ZBUgFfnzMrz3UZEEXJXVO3WdzvrtP47xb76up0A46TTt9635AqSi19cVTYOHBQRIFgMBAgQIECBAgACB5RcQIC3/HKiAAIF5BMoQICVlrzryAzFy4GsjKtXO89isR23dt2PiP0/s+iCtuuO+sfqln4nqDnt3XRvNTb9u9dnpPTFpH8T95mbNqK//foyf/Sepak12YQ3t9vSux34l/XfbtVEGzyI/YC+y3+qX/XMMr31u9zWd7L654F1RW3du17atUOYl/xhDez4r3fq7+bsx/o0/7NjvqhedHiP7vSxVf72ErWOHvSNGD35j191HkYTCP/lMTF7y4XnrzHv95d1/10nt0qDo85NZgFTwz8ual38lhnY7tPt0Juv56i/G5Hf/unvbLS1a3wOP+VxUt9+r6zULHYla9Pq6DkyDloAAyUIgQIAAAQIECBAgsPwCAqTlnwMVECAwj0DaAKlfeI17r4+NXzpqq9v18u6faNajfusPY/LSj0T9jivnLT3ZTTH23L+JoV2elOIBdjNqN/1n6/1Knb56D5CS3pqt9yFNXvKhjGqNaE5vbD0Un/6vLyxYbhk8i/yAvch+aY/kShZH456fx8QFJy+49pI2w/scHWOH/nlUdz4gxWdl85Kbb7fC3MU4vO/LWkcyVlbtkOqPl8b9v4zJiz8QtZu+vWD70acfH6MH/39RGd22a5+NB2+NiXPfuuDY815/efffFaBLg6LPT1YBUtE/L2mPY9z8wZuO6ev+PSYvfl/XH0pofQ981l9t2anX5a8pHY5ELXp9S/0cDMr1AqRBmWnjJECAAAECBAgQKLKAAKnIs6M2AgMsUJYAKZmi1S/+ZCTvn4lI90dqc2pj1Nd/N6Zv+FbUf/WfrQdqyUPHkSf8biRH71RW7Zhq5psTG2LiovdE7fpvdGy/uABpc5etWm+9JGo3nhO1dWe3/nv4cS+Jkf1+J4b2fG7rWK60X/W7fhrjZ76m6wPEonsW/QF7Uf1Sv5dky4JqTj3Y2rFWu/Hs1j/J1/Bjnx9Duz0jhh/7gqg+cp/u79yaszjTBEitz/Qxn4vhvV+Q+jOdvOulfvsVUVt3TkyvOzeaD90eyS6K5L1MyW6m6o77pau12Yjp674eE+eduODHKu/1l3f/af+86NSuyPOTVYBU9M9L6zjBl3wqqjvtn3JKm9EcvzdqN3836jd/N2q3/qD1OUm+ErOhRx/c2qFYffSTozK8OlWfncLWoteXaoAa2YFkDRAgQIAAAQIECBAogEC6p50FKHSBEtrrn/n35Nf2f5JzpSoPnLF2U3GHoTICBOYKlClA6uUdQNnNdDNqN5wV4+e8tWuXSwmQunaeskFzelNMXfqR1vuaun0V3bPoD9iL6peErMlxh2l39nRbJ4v5/YV2Es7ta3kMIxoPrI+Jbx/fcedV3usv7/4XM29lmp+sAqQyfF5Gn/qWGHv6n0UMr8piWnvro1mP6av/T+uHKBb6Knp9vQ14MFvbgTSY827UBAgQIECAAAECxRIQIBVrPlRDgMAWgTIFSEnJqd9vktEMN+79RYyf85ZIHoh3+0oVIDUbEZWZ7L1bj73+frqj9tp7LbJnGR6wF9Uv9XtJel1iKdsnOx7Gv/2nreMZu3312zDZxTR15Wdi8tKPdiwt7/WXd//d3NP+flHnJ6sAKXEow+el1x2Paee3W7u03wOLXl+3cQ767wuQBn0FGD8BAgQIECBAgEARBARIRZgFNRAgsJVA2QKkZACrjvr7GHnCcemOqlrCnDcnH4jJH/xdTF/9xVS9pAmQmhvvjMYDt8TQroekP7Yr1d2T99lcG+PnHp8q7GrvsqieZXnAXkS/0Se/PkYPOykqI2tSrp6UzZr1aG76dVS2eXTHC5pTD8Xk994X09d+JVXH/TJM3o82fd2ZMXHeX3StK+/1l3f/XQfYQ4Mizk+WAVIZPi/JUY2rX3RGVHdOjrLrz18revkeWPT6eljuA9lUgDSQ027QBAgQIECAAAECBRPoz9/08hu0I+zys9UzgWUVKGOAlLwPaNWLPx3Da5+T24O05MHZ1GV/n+oouJkJTBcg3RETF703Rp/yhhja7emZ1d+474aYuPCvon7rpT2vp6J6luUBe1H9Mn/o36xHbd23o3HvDTF6yJsihkYWXmvJO4au/mLHY6/mXrzqqFNiZL/jIqrDPa/hdBc0o3bz92LinDd1fT9Y0l/e6y/v/tOZpG9VtPnJMkBKFMrweelnSJO8G23qx5+IqSs+nXqRFL2+1AMZwIYCpAGcdEMmQIAAAQIECBAonIAAqXBToiACBBKBMgZISd3JQ/uxZ78vRp7wu50fZC9impvj98TkDz8e01f/c09Xpw2Qxr9zQjQ23BSrX/CxGNrzWUsMkZqtHUfJ+ykWEx7NDLCInmV6wF5Ev6Sm1S/5xwzWWETUp2P6uq/FxPnvjLTvjKnffXVs+vIxPX2Gxp77NzH6xNdk/66XRi1q686NifPfkSo8EiDNP21Fmp+sA6SyfF4qj9g1Vj3vw5t/gKIy1NPnK23jxX4PbH1vLnh9aQ0GrZ0AadBm3HgJECBAgAABAgSKKCBAKuKsqIkAgdIGSDNTN/LEV8foU98a1e3XLjGISXpsRv3On8Tk9/4m6ndc2fPq6CVAqt9yyeYQ7PCTY+SA31vcA/Pkofj6i2PigpMjeedMFl9F8ixTgFTE9dh6mJvs1nv+R2N4n6MXvbOnuenumLzstIcD1aTPNa88M6o77tdxyTUn74/Ji94T07/4j56W5vDaI2L08JNi6FEHZvCZjkgehifvPJq64lM91ZH3+su7/54G20PjosxP1gFS2T4vo4e8OUYPfmNUVu/Uw+x1adqotX4QYfKHH1vU98D23oteX3ZoK6MnAdLKmEejIECAAAECBAgQKLeAAKnc86d6AitWoKw7kNonJHmgPfLk/xEjT/z9qG67W+8PnZv11rFcU1d9Lqav+fKi57rXAGnmRkO7HxZjTzs+hnZ7RsrdVJt3HU395LNLqnehgRbFs6wP2Ivi1z6/rWDwkDdHdYfHpv58JEdY1W46r/UesLkBZRJKjTzxVV36asb0L74RE9/+00V9ppKH4yMHvDqqj9xnETstmq13NU3fcFbrCK7FBKx5r7+8+18Ueg8XLff85BEgzQy/LJ+XZLfP6JNeH8P7/vbivvdtGXCzNh6N2y+Pqf/6QmunXlZfRa8vq3GuhH4ESCthFo2BAAECBAgQIECg7AICpLLPoPoJECiFwNAuT46RA14Z1V1+K6rb7hkxuk1UhlfNftBdm4hmbVM0Hlgf9fXfj+nrvt4KZJb7K3l/xOhvvS6Gdj88KtvuFpWRNVvqbkYzqXnjna2fCq/94syo/erCvpRbZs++AHW5SdH8kp1II/u/Iqo7HxCV1TtHZWT1bz4bjVo0px6Ixn03Re3Gs2P6mi+lPu4tT+vEcPjxL42hPQ6P6nZ7RgyvXvAz3Xzw9kiOzqvd+K2+fUbyHHsZ+l7J81Omz0trHp5wXAwl3/u23ztiZMvnZNYxd5u/l0R9KpoP3RGN+66P2i8viNq6s3P/rBe9vjJ81vKsUYCUp66+CRAgQIAAAQIECKQTECClc9KKAAECBAgQIECAAAECBPokIEDqE7TbECBAgAABAgQIEOggIECyPAgQIECAAAECBAgQIECgUAICpEJNh2IIECBAgAABAgQGVECANKATb9gECBAgQIAAAQIECBAoqoAAqagzoy4CBAgQIECAAIFBEhAgDdJsGysBAgQIECBAgAABAgRKICBAKsEkKZEAAQIECBAgQGDFCwiQVvwUGyABAgQIECBAgAABAgTKJSBAKtd8qZYAAQIECBAgQGBlCgiQVua8GhUBAgQIECBAgAABAgRKKyBAKu3UKZwAAQIECBAgQGAFCQiQVtBkGgoBAgQIECBAgAABAgRWgoAAaSXMojEQIECAAAECBAiUXUCAVPYZVD8BAgQIECBAgAABAgRWmIAAaYVNqOEQIECAAAECBAiUUkCAVMppUzQBAgQIECBAgAABAgRWroAAaeXOrZERIECAAAECBAiUR0CAVJ65UikBAgQIECBAgAABAgQGQkCANBDTbJAECBAgQIAAAQIFFxAgFXyClEeAAAECBAgQIECAAIFBExAgDdqMGy8BAgQIECBAgEARBQRIRZwVNREgQIAAAQIECBAgQGCABQRIAzz5hk6AAAECBAgQIFAYAQFSYaZCIQQIECBAgAABAgQIECCQCAiQrAMCBAgQIECAAAECyy8gQFr+OVABAQIECBAgQIAAAQIECLQJCJAsBwIECBAgQIAAAQLLLyBAWv45UAEBAgQIECBAgAABAgQICJCsAQIECBAgQIAAAQKFEhAgFWo6FEOAAAECBAgQIECAAAECdiBZAwQIECBAgAABAgSWX0CAtPxzoAICBAgQIECAAAECBAgQaBMQIFkOBAgQIECAAAECBJZfQIC0/HOgAgIECBAgQIAAAQIECBAQIFkDBAgQIECAAAECBAolIEAq1HQohgABAgQIECBAgAABAgTsQLIGCBAgQIAAAQIECCy/gABp+edABQQIECBAgAABAgQIECDQJiBAshwIECBAgAABAgQILL+AAGn550AFBAgQIECAAAECBAgQICBAsgYIECBAgAABAgQIFEpAgFSo6VAMAQIECBAgQIAAAQIECNiBZA0QIECAAAECBAgQWH4BAdLyz4EKCBAgQIAAAQIECBAgQKBNQIBkORAgQIAAAQIECBBYfgEB0vLPgQoIECBAgAABAgQIECBAQIBkDRAgQIAAAQIECBAolIAAqVDToRgCBAgQIECAAAECBAgQsAPJGiBAgAABAgQIECCw/AICpOWfAxUQIECAAAECBAgQIECAQJuAAMlyIECAAAECBAgQILD8AgKk5Z8DFRAgQIAAAQIECBAgQICAAMkaIECAAAECBAgQIFAoAQFSoaZDMQQIECBAgAABAgQIECBgB5I1QIAAAQIECBAgQGD5BQRIyz8HKiBAgAABAgQIECBAgACBNgEBkuVAgAABAgQIECBAYPkFBEjLPwcqIECAAAECBAgQIECAAAEBkjVAgAABAgQIECBAoFACAqRCTYdiCBAgQIAAAQIECBAgQMAOJGuAAAECBAgQIECAwPILCJCWfw5UQIAAAQIECBAgQIAAAQJtAgIky4EAAQIECBAgQIDA8gsIkJZ/DlRAgAABAgQIECBAgAABAgIka4AAAQIECBAgQIBAoQQESIWaDsUQIECAAAECBAgQIECAgB1I1gABAgQIECBAgACB5RcQIC3/HKiAAAECBAgQIECAAAECBNoEBEiWAwECBAgQIECAAIHlFxAgLf8cqIAAAQJ9ERja45mx+oUfj8o2j+l8v/p0TF3xqZj84Sl9qWuhm4w948QYPeTNEUMjHetobrwjxr9zQtRvuWRZ63VzAgQIECBAIDsBAVJ2lnoiQIAAAQIECBAgsFgBAdJi5VxHgACBkgksR4BUGd0mRg87KYZ3Pzwmvve+nkIeAVLJFlgfyl3KeupDeQN/C/Mz8EsAAIFMBQRImXLqjAABAgQIECBAgMCiBARIi2JzEQECBMon0O8AaeSJr47Rp741qtuvjebGO3veJSRAKt8ay7Pipa6nPGvTd4T5sQoIEMhaQICUtaj+CBAgQIAAAQIECPQuIEDq3cwVBAgQKKVAvwKkocccHGPPeHsM7X5YRHW4ZbWYY+YESKVcZpkXndV6yrwwHbYEzI+FQIBAXgICpLxk9UuAAAECBAgQIEAgvYAAKb2VlgQIECi1QN4B0szxVSP7vyIqo9vOshIglXrpLEvxWa+nZRnECr6p+VnBk2toBAoiIEAqyEQogwABAgQIECBAYKAFBEgDPf0GT4DAIAnkGSC1H18VsfW3FgHSIK20pY81j/W09Kr0MCNgfqwFAgT6ISBA6oeyexAgQIAAAQIECBDoLCBAskIIECAwIAJ5BEjzHV81H6cAaUAW2RKHmed6WmJpLl/guLqsPu+ACRAgMFdAgGRNECBAgAABAgQIEFh+AQHS8s/BiqpgzXFfiqE9nrWixvTwYOrTMXXFp2Lyh6eszPEZ1YoXyCNAWvX8j0SyG6HblwCpm5DfTwTyXE+Ely5gfpZuqAcCBNILCJDSW2lJgAABAgQIECBAIC8BAVJesgParwBpQCfesEshIEAqxTQNdJECimJPv/kp9vyojsBKExAgrbQZNR4CBAgQIECAAIEyCgiQyjhrBa5ZgFTgyVEagRwE8nygPPaME2P0kDdHDI10rHwxu5tyoNBlBgJ5rqcMyhv4LszPwC8BAAT6KiBA6iu3mxEgQIAAAQIECBCYV0CAZGFkKiBAypRTZwQKL5DnA2UBUuGnP/MC81xPmRc7gB2anwGcdEMmsIwCAqRlxHdrAgQIECBAgAABAlsEBEiWQqYCAqRMOXVGoPACeT5QFiAVfvozLzDP9ZR5sQPYofkZwEk3ZALLKCBAWkZ8tyZAgAABAgQIECAgQLIG8hAQIOWhqk8CxRXI84GyAKm4855XZXmup7xqHqR+zc8gzbaxElh+AQHS8s+BCggQIECAAAECBAjYgWQNZCogQMqUU2cECi+Q5wPlLAKkkQN/P4Yf99IY2vmJURnbLmK64ibtAAAgAElEQVRodItpM5rT49HcdFfU77gypq/516jfemnhvdsLHNrlyTFywCujustvRXXbPSNG1kRlZHVEzPnW3qhFszYZURuPxsY7onH3z6L2qwuiduPZhRtvnuspzWCHdj8sRp7w8hh6zCFRecSumz0rQ7+5tDYRzdqmaDywPhp3XhXT13416nddlabrJbUZ3uvIGN7n6KjufEDnuU7qa0xHc9Pd0bjvxqivvzim150bzYduX9L9Zy5e7vlJ6qjuuG+M7Ps7MbTHYVHdfu+I0W2iMrxq9rqvT0WzNh7Nh26L+p0/jdqN34rary7MxGChTmbVte0eEWPbba6rff0kFzfr0axNRNQno7nxztY81X55QdTWnR3NqY251FiU9dNtcC3Dg/4ghh7z1KhuvzYqI9tEVId/c9kyzGu3mv1+vgICpHx99U6AAAECBAgQIEAgjYAAKY2SNqkFBEipqTQsgMDqoz8Rw/se27mS+nRMXfGpmPzhKT1VvM3vnxvVnfbPvO/qDvvE6mM/H9XtH9ux7+b0xpi85MMx/V9feLjd0B7PjNUv/HhUtnnMoupKfX1PUhH1W74fm8587VZXLSVAGj3kzTH6pNe1QoCtApX56mvWo3HvDTF11edi+pov9ziC/jWvjG4TI0/+HzHyxN+P6ra7pRvbAuU1J++P2rpzY/KHf59ZwNCLRL/XU6faRg9+Y4wc9Ieth9ap1stMZ8m6uW9dTF/75Zi68jO9DL9r22Ttjh365zG89wujsnrH3upq770+GfW7r2n9OZbMd9qvIs1PUvPIb70uRg/6g6ju+PitQ5mug2pGc/zemL7+mzF1xaczXe9Lq+s3hSeBV/1XF8XUlZ9uhdpL/Vru9dNL/UloO/qUN0R15/17nNtmNB68LWq/ODOmLv9kbgFcL2PRNlsBAVK2nnojQIAAAQIECBAgsBgBAdJi1FyzoMBKDpCSn+CeuODk3H+K2fLqn8DoIW+KsUNPiGj99PrCX7WbvhPjZ70hdWHDex8VyU/qV1bv1PWaXvseOeBVMfac90Vl9BEd+27c/8sY/+bro7Fh3cPtUj8QXiA0S31911HPbpBlgDT0mINj7Dl/HUOPfsriHrg3aq2H7BPnv6NwDyOH1x4RY89+z+YH6HN3GfVo3t68OX5PK/xIAoZ+fvV7Pc03tsR09PCTYuhRBy7RtBn1u38WUz/4SNRuvmjJjK0A9OA3pvozJPXNkrW9/uLW97E0O5KKMD/J2LKbo81SrfV++adi6idLC/xaf9Y8810xtNuhS1w7s2ewOfVgTP/8azF16UcW/WdQEdZPmnXZMnzG2yPZ+Tdrp1Gai2e1aUbj/ptbIVKRfwCg52G5IARIFgEBAgQIECBAgACB5RcQIC3/HKyoClZqgNScfCAmf/B3MX31F1fUfA36YJIjwFa9+B+iut0eHSnmC2M6XZB250zSR+PeX8Smrx6X+kHhqiP+tnXET1SqHWuuXf/NGD/3bbPapH4gXNIAqTLyiBh77t9s2ZmzlNXdjPr678f42X+Sel6Wcrc01yZzPnbYO6Kyaoc0zXtvU5+O6eu+FhPnv7P3axd5Rer12GP/CwWSc7tJAuTRp74lKmPb93iHhZsnD/+nfvLZmLrs1EX1mewwGzviAzGS7IxsP7prUb3Nf1Hjvhti4sK/6npk43LPT1L92HPeGyMHvCYSl0y/Wuv932Py4vct6jOeHAk3duQHo7rt7pmW9XBnzXrUfnVRTHz7bT3VV6T10w1m5Am/G2OHv3PLLtFurVP+fn2yFb5NXPCulBdoVnQBAVLRZ0h9BAgQIECAAAECgyAgQBqEWTbGWQLJg59Vz/tw6ocWwqOVvYBW//bnY/ixz+84yObUQzH5vffF9LVfSYWx+pjPto6dSvPVnNgQExf+ZdRuOCtN81jziq/H0K5P7Vzv9KaY+sGHY+qn/zSrXeoHwiUMkJIdNKMH/0lUtnl0KseujZr1mL7uzJg47y+6Ns27QSs8Sh60Ju9wyvOrPtnaiTR56UfzvMvDfadejz1WkyZASnY9JDt8uu0+7PHWm5snD7Gv+XJMXPSeni9fddTfx8gTjuvxGK+ebxONe66N8XOPj8a91y948XLOT1LUqqNOiZH9jsstSEveRbSYz3iv/x+i99nZcsUi6ivS+uk07lwD8SR8W/ftmPjPE3sK3xY9Ty7MVUCAlCuvzgkQIECAAAECBAikEhAgpWLSaKUIJC9oXn30GVHd6YB0Q+rzA9V0RWmVpUCq3ULNRmv3WZoHwslPgK955ZlR3XG/dGX28I6ltA90Gw/cEhPnvCXqd101q4a010fZAqSJDa0X06c5MjDdpGxu1QqPL/lgTP/sX3q5LNO2rT+zXvqZqO6wd6b9LtRZK9C86D1Ru/4bud8v9XrssZJuAVKyk6sVHg2N9dhzD80X8b2jL3U9PITuu+yWa36SEvsVhCRhXy+hafLn++pjvxBDuz6th8WwhKa1iZj80Wkxdfk/dO2kaOtnoYL7EogvInzrCqzBsggIkJaF3U0JECBAgAABAgQIzBIQIFkQAyPQevDzkn+MoT2fle59BR5ADMTaSPuQtH775bHpay/vajL8+GNi1ZEf7OmosbTvQUoVdkXEQv2lHWvZAqSuk7KEBt3CiCV0nerS1S/+ZCRrKst3HnW+cTOmf/GNmPj2n6aqbymNUq/HHm/Sac6G931ZJMdA5nYUYFutvexeTd4Fs+pFZ0R1uz17HO0SmifhyeWfisnLPj5vJ8sxP0kh/Q1CInoJTcee/e4YfdLr89sVNc9M1G+7LDZ9/VUdJ7qI62e+gvtaZ4/h4BI+SS7NUUCAlCOurgkQIECAAAECBAikFBAgpYTSrPwCvf5Ec/2un8b4ma9xBEr5p77rCFIdC7fxjhj/zglRv+WSjv2NPevdMfrk3h4wpn0PUqqj8eqTMXlZ8hPrn9yqztQPhEu2A6nrBC+hQXP8npg4/6So3XTeEnpZ3KX9DDvaK0y7Hhc3qt9clXo99nijhQKk6g77xOrknWc7p9yB2uN952ve+PW1MX7OW6KxYV3H3lYd+YEYOfC1Xd9tlkFJs7po3Lcuxs/643nr6/f8JIW17nnUKVF5xG5ZD7Vjf/Xbfxzj33xdx+/3fQ0/2qptpvjeU8T1Mx/46pf9cwyvfU7fAvHmQ7fF+Hkndv2+3dfF5mY9CQiQeuLSmAABAgQIECBAgEAuAgKkXFh1WjSB5EXpY0//s9Tvu2g+dHtMXHBy1H51YdGGop4cBFKFPh2CmfaSUoU8c8aQ5j1IrYffx34+qts/tqNAp4eNqR8Ilz5AakbjwduiduO3ovbL81sPD5MdiMP7vCSSF7cP7fb09MeXJRZXfjomL/1YDiuvc5erXnR6jOz3shQPW5vRuO/GVshVu+FbDx9dmBx/N7Tr01vv+Bra/ZktgzRf/QrNUq/HNEW3tVkoQOpt90gzmpt+HbV158b0DWdtXkOP2DVG9jk6hvd/eQztfGC6XSiNWkz99PMxefH7O45izavPiqFHHdR1pM3aeDTuvCpqN3+39R6jZH3PfCWeyXyP7HtsVB+5T7r3KCX1/eQzMXnJh7e6d7/nJylg9TGfi+G9X5BizW8utzm1Meq3XhK1G8+J2rqzW/89tMuTY/jxL43hx70kqtuvTddXiqPixp55cow+5Y0p5r0Zyf+HSOZmZu0ktSbrZ3j3w2No7XNjeK8jorJqx67z3RrjAu+0a7+4iOtn7uCSH6wYPeykqIysSTfuyftb/x+sduPZrX8W92d4s/V+wfFz3prqnhoVT0CAVLw5UREBAgQIECBAgMDgCQiQBm/OB27Evb7wujn1YExe8ncxffU/D5zVoA447bFz3Y6aSxvybOWc4j1IIwe8Ksae876ojD6i4zR1Or4r9QPhFPXMFLHq+R+JkSe+uuvSSfNT9HM7SXtkX/t1yed36sr/FVM/OmPBmloPMg/9i6iMbde17qRB7fpvxvi5b0vVNqtGrd0OR38yqtvu3rnLRi2mf3FmTJx3Ysd2rf6e9+Go7rR/1xKb0xtj8nvvi+lr/q1r26wb5LWeWp/NYz63OVjp9tWotYKjifPfseCOlJGD/jDGnnFCqvduddrlk5QyvOdzWu/8qWyzS8fKkn4mLnxX1G+9tNsIYvSQN8Xo094WldFtu7ZNezxn0lFe89Ny6Ol4wWYku4Ymv/+BqN9x5bxjTAKHsWe+K0YO+L1UgXGno+Ja77b73a9E9VEHdvFsRu3/sXcncLIV9b3Aq2efyyqbAhcUBBREEVAEUUEkoCEQohKXF014UeMSNUQliUueJrjEjbjGF5Pw4kI0uBANyhYEFUEUEERkUVD2Xbhw76w9/T6nofFM092nuqd7+pzu73w+93OXqa5T9f3XXLj9m6q64Xth9vTXttzNlIRJ04d+NIyuPSA74MoIsYuyfta88JQwut1+mesxhEoo3/zDMHveO8PSPdc2bD+202Fh8lnvyPyGiuTFSRA8+z9v8Q1BEfJ5bCJAymNVjIkAAQIECBAgQGDYBARIw1bxIZtv9d6jo78URrd5StzM3XsU5zSArWK+g3vpvl+FmW8e2/Q4qvHdfj9MHvzeqDdt6wmzwqnk3pbk8vFQGmmunxH8DHqA1M6dM5MHHB8mnvqaEEbHM1dz+aYLwoZTX5rZrpsNkgBgcr/jMnZNVkL5xvPDzLdfE3XU5viTXxmSXRSl8YydSG0EiN2ccy8Diugwso3/BiRfj5MH/FV2EJmxe3H8CS8Mkwed0HqHWAc74WLvEmpnx1kvA6R2dty1s+5jj6+tzN0X5s57V1i45r8esaxjv8kg2RU2c8YbmwYf6Y6r39zyvI+E0pqtMr+MFq78cvUozUYfRVg/sd8AUQ2PIv9Oi/7moMpSWPjZyWH23HdkOmuQPwEBUv5qYkQECBAgQIAAAQLDJyBAGr6aD9WMY984qqG492iolseyycbcIVGZf+DBnRk/P6UhVNRReE2Is+6dibqnKeM7rQc6QEreJLzmG2H2rDdHLeJ2dosl3wW//uRDo/rtVqPpwz8ZxnY9smV31aMPz3tXWLz2G1GPre6iOOabYeRRj2/dPjnW7LKTwtz5rY9di3pom416FVDE7n6IvbOoNq3YY/GS48xm/vvYzgOADmsSNe82AsNe1aetr8d1N4bZM9/YdOdRPXJylOP07342jGy+U+vV2CJoiPq7PeIYvPoBrEm+waW6C6n1R6tdkFEBUp/XT2w42O6dRbHH4i3d+bOw4evHRAXtWbXw+dUVECCtrrenESBAgAABAgQIEGgkIECyLgZWIPq7wx8SqKy/vfodvu49Gtgl0XJiUd8hnbzBeMUXqm/aN/pYc/TJYXTtgR0BtroHaWynQ6tHR5Wmt2zZd9ZRVIMcIHVyTFFsvfoRICWFTu4uSnYnjG795FDa6NFhZNMdQpjYOJSmtgyl0fFQvv0nYcPXjmlrvcXOudWOh7Ye2GbjXgQU8et+Lsxd9LEwf/Gnokcde9Tg0rqbwuzpr3/4fqr0A6ICgOQoruRuvvP+Nixef2b0+Cb2fUOYfPqbQqWyFEJ5NlTW3xkq8+vC0robQ+X+W6p3ZyU/yndcFtVnL+qTPHjiKX8cJg5Idsdl3I/T4W6S2ACjfOcVYcOXj2hokayjkY0eE0a2eXIYWbN1KG2+U3W8peTXI+PVe9dmTvvTpjtUG3Ua69nqaNK8r59qcP3iU8PIFru1XmMd1Db2aMGYewajvgA0WnUBAdKqk3sgAQIECBAgQIAAgUcICJAsioEUqH7H8fM/nf2GRW32yXdg/+Sfw9wFHxxID5PKFoh9k6tZSJNc3D6VrLlN12Y/rFGLFrsAoo7fivgO8/g30hfC/CX/FOZ++JHMucS+AdrrO5BavcHabBK9HHsmXJ8aDGOAFHccYAitQp5W5YraLdbiXqnY49GqY6iUQ3IXUnLk5cLVX4s6Kq2bS61XXzNTz31/GH/SyzLvA2rnuL30vKt3Qu33FyFUKiEsLYTK+jtCZeGBsHTfDSHM3RfKd/40VObuD+Ubv7uqu1RiPVv9/Zb39RM7vk5DnqjdYR0cAdnNrxt9dS4gQOrczisJECBAgAABAgQIdEtAgNQtSf3kSmD6+Z8KyZsWIcQt8fJNPwgz33rVqr5xlCswg6kKxHyXerMgJHMHU7IDIPkxMtZUu9k9SNNH/EsY2+l3WlYp5s23gQ2QMnaGCZB+KzCMAVL8m/Sd3XU1uf9bw8Ter219n1aLgLed49uWreVKOVRmfhPKt18ayjd+Pyxcd0Z1l1IvP2It2w2MY49yW7r7qrD+Pw7v5RRXte9Yz1YBUt7XT9Q3QIRQ3Qm34ZQj2/7/sPE9/jBMPvvdmXe7tToGcFWL7mFtCQiQ2uLSmAABAgQIECBAgEBPBOLeXe/Jo7vSaXr8tV8nP6d/JDfOl9Z9YscNXXmiTnIvML7nK8LkM/8qlCY2iRqro+uimIaiUdQxSsk9FxedGOYv+cwyk6mD/j4kxyaGUvJXziM/KvP3h8oDt4Vkd1yzj0b3IMW+Odjq6KXa8wY2QGpSk6xFG/vGZrtvhmc9d7U/n6y55Jirscc+N4w8apfWQcdDgxukI+yiQ7OrvhJmz35L2+WJPUKsWUCcPDAmJM4eWCVUZu97+Ei65HnJN0d08yM28Gj3a2ajl5/d8u/G2hwWb/humPnGK7o5pVXvq7TxtmF8t98PYzs/P4xs9cRQGpvOHEPWDss8r5/YNVO+qbMAN/a/azH/jcwshAarLiBAWnVyDyRAgAABAgQIECDwCAEBkkUxUAJtH12XfFf45SeFue+v/mXxAwU/IJOJDWsafSfzmhd9LYxuu29TiaX7fhXKN57/4DFNzUKm2XvD7LlvD4u/OO3hfjJ3NiUtI3fgxL7RFlocp1c/wdg3B9t9Qzl5TnTAM78+zJ33zuqRXu18RPe//rYwc9ZxXX8zvp2xttM2qfPY2gPD6KOfGka22j2UpreI3o1Ze84gBUix4USnc44NkFrdUZb8vTD5zLeH0uSm7ZQ6o20lVObWhaU7fhoWfnl6WLzma23v7liNr/fov5dCCJ3WqIuobXeVHG86usOzqv99GN1qj1DaaJsQSqNt9ZMVIOV5/cQGuFlzbAYWu36S/wbPfPPYtu6oaqtIGvdEQIDUE1adEiBAgAABAgQIEGhLQIDUFpfGeReYOuRDYXz3F0W/OVO+9cdh5puvXPGbanl3Mb54gZjv5K7fKRRz/1GyG2DxujMePGpnYuPGA2oQ3Ewd/N4w/qSXNw2dko4qc/eFufPeFRau+a+WE419o61wAdLM3WH2nOPD4vVnxxe6nYAqxwFSsvbGdj7swbDoUY8PpektQxidaMuhUeN+vVHf7UAyNhReMVhEB0v3XBvWn3xo05btHr0a8chlTZJdkMlRd/OX/79QvvnCdl9ebd/t+iR9ju10aLXf6tpt9RFxz1tHk+rii5JvYkmOGx3d9mnVHVUja7YJYWxqxU+ICVfyun6yvrlixTiRHXTyTQyRXWvWQwEBUg9xdU2AAAECBAgQIEAgUkCAFAmlWf4FxnY9KiTHiJWmNo8abPXOmPPeFRav/UZUe42GQyC5bH1yv+NavulXf99Q5tF3D13gvXDV18L0kSeFkc0e1xSz/pirNS85LYxuvWfr91XvuSZs+MrRmUHowAZIHQY8RdyBtOz4qy12DaWJjdreXRTzlTwoAVL0mo9BWWGb5H6imTPfFMq3XNSwp+oO2sM+UT3WLPb+vo6GtLRYDZDmfvjhUL7t0ra66EWAFLuDq51gu61JraBx8vU3ttsLw/jjnx9Gtt4zlKY260ntYgKkvK6f2B2AKyhD1EuTAHXu3HdkfqNFVGcarZqAAGnVqD2IAAECBAgQIECAQFMBAZLFMRACyZs400d+rvpdv1EfyZFfV3+to/suovrXqLACo4/ZO0wd/qkwssn2zedQ953wU899/4NH01WvX3vkRzpwmj7q82Fsx+c07Tu9uynuO/MrYeHKU8LsOW/LNI9+M71oR9gNQYA0uv3+YWKf14XR7Z8RdWdK5mLIaCBAWqlgg78HItZpEgJMPe/DYfTRe/UkiEiPKnlDff4n/xLmL/rH6MkKkB6kSuo08bQ3hrHHHRJ932I0coOGMQFSbVx5Wz/5CZA6O+p0JXXz2pULCJBWbqgHAgQIECBAgAABAisVECCtVNDrcyGQ7BiZ2Pd1IYxORo1n6d7rw8y3Xh2SI4V8EKgXiLmzIf2GXtYRPelQaPLAd4aJvY4NYWSsIXw6bIrZIVNZWB/mfvCBsPDTz2UWUoC0nCjGN3lFP48+SsLxyWf9bRh/wh9E//2WuRAiGgiQIpDabBK7jpKaT+x/fBh/4ot6H06U58L8pZ8Ncxd+KGo2AqQQJvd/axh/yp/0vjapisQGSMlL8rZ+BEhRX1oaNREQIFkaBAgQIECAAAECBPovIEDqfw2MYIUC1WNbfvezYWTzneJ6St4wu/ifwtxFJ8a112roBCaf+ddh4qmvbhryJCBL624Ks6e/PoRk99vvnBhKGz2mqdPitd8MM2f8efXzY7scEaYOfl/zoxZTu3+i7mP6zXVh5rQ/jboYXIC0vER5D5CSN4Knnv+ZMLbjs3u+G6V+8QqQuv/XXmyAVHtydZfLU19dvSOoNL1Fz9ZA9Q61808IC1f+Z+ak+xog5eAOpKlDPxLGdzu65X8bMhE7aNBOgJS39SNA6qDgXvKwgADJYiBAgAABAgQIECDQfwEBUv9rYAQrFJg65ENhfPcXhVAajeqpfOuPw8w3X5l5X0xUZxoNpEDM0XGVhQ1h/oIPhDA23frOpLrj4JJQYM2LTw0jW+zWPHC6/qwwd/77Mu9LSjpIh1NZxRAgFStAevC4w9UPj0JyxOcVX6jeEbfaH90OKEa32y9MH/bxkNwd1e+PdgOk9HjHd/v9MLbrkSGZT2ly066HScm9TBu+dkwmUbfrkzww5u/b2sD6FWwmz2/3/zUyMdtoUH83XhsvrTbt5/rZ6GVnhJEtk3u9+vtRmXeEXX8r0NnTBUiduXkVAQIECBAgQIAAgW4KCJC6qamvVRcY2/nwkNw/U5reMurZ7XyndVSHGg2sQNaxdCE8ePdQ9c25PZI3XpvcfzRzd5g95/iweP3ZD1tl7SxKjrxL3sCfOOCvQml8o6bGtRBr/vJ/j6qDAGk5U553IE3s+/ow+fQ3hzA2FVXbxo0qobI4Gyob7qwe15mE52M7HhSS+5RafrRxB9YKBtfwpb0IKKJ2QPRxzu0ajm6zVxjf4w/D6HbPCKVN13blTqzqfxvPe1dYuOa/Wg6nF/WJ/nspCcyvPyvMnPaqdslW3H5s16PC1EF/33znaOwTkq/H2d+Epd/8MpRv/0kobbL9g8dTZnx0Mzhb7fUTcyRsMv1uzjHL0+eLIyBAKk6tjJQAAQIECBAgQGBwBQRIg1vboZjZ9BH/GsZ2el7kd2NXwuIvTgszp79hKGxMcmUCyZuF43v+UQilkaYdle+8ovq50a33bNlmw5ePWPb5rOAiuQepfMsPw9jOh7Vc27Vj9Mp3XBY12eg3att4M70XbyjXJpPlVGvX6c6OXvcfVZQGjaq71P7glDCy9ZPa6KISKrP3Vd+YXrrrZ6F826Vh8eYLQuWBW5f1EfVmbhv1b2OAUU17sZ6yw+Dkoqv+7bqKgmnRKPm6Hn/8C8LIo/cKI5s+NpSmNov8b2Kq08j596I+ySiiQr4QQvnWi8OGr75wpWRtv376904KY487pI3XVaq7nJP7FpfuviqUb7sklG/90SPuXYz17GW40uv1M334J6u757I++hUOZo3L5/srIEDqr7+nEyBAgAABAgQIEEgEBEjWQWEFxp/0sjD5zLc/dJxP9jQ6fZM5u2ctBlEg866i5D3nxZkQlsqhNLFxU4JGR8xlHtlUXgiVhftDaSq596T5R7tvuPUkQIoI2pIZdPL11+uAp9f9d/p1Mf7kV4bkHq5Wu89qfSdvUi9e9+2wcPnnQkyQmPsAqQfradjewE6O66seWbbLEWF0y91DGB2PWooxf5/EBOudfL2vOfpLYXTtAZnjbDc0T3dYDRK3eXKolBdCmF8XKnP3hqX7bwnJ7qule35RDVurO4PqAvmxxx4cpp73kVBas1Xm+EJ5ISz++pyw8LOTw+Kvz81sn4cAqX6Q3V4/kwe+M0zsdWzmvVHJN2TUf7NFJqAGAy8gQBr4EpsgAQIECBAgQIBAAQQESAUokiE2Foh6I/Thd1nLYeGKL/blTg/1K6ZAZ7tA6ua6OBvmLjoxzF/ymUcgrHnJaS13LmWqlefC3EUfC/MXfyqzaa1BLwKkXoYwvew7Mel1/9GFqWuYHMuZBORZ3+NRmVsX5i74h+pxh7EfUX9v9nEHUi9qMrn/W8PE3q/NDFKWfnNdmDntT8PSvdfFcnalXXKk2MijHl+9p2lki11CaXKzMLLJdiGMbxRKU1uG0shoNeyYOeu4UL7pB209M9lFOZkchVm9N6n1R/mm88OGU1/eslEv6pM8MHrNP3T3XOyxnQ//3bfNXmHq+Z8OI5uuzUCYD3M//mSY/9HHHm438fQ3h8mn/XkIoxMZr50L85d+Nsxd+KEs6oc/340AKe/rJzlucfLZ784MxCsb7gqz//OWqOAtGljDwgsIkApfQhMgQIAAAQIECBAYAAEB0gAUcRin0M536Cc+S+tuDLNnvrF6rJMPArEC1UvTW9xvlNVPq103sbsimj1j6f6bw+wZb2hrTQuQlmv26s3wrHWR9fmokCc5ziviDf/6Z0UFlwMWIMXsJqw6JYHvj5JQ9tNZJXr486OP2TtMHf6pMDK9ZagslUNl9u4QFtZH7WxJOokNt0IHgXFtkLG7e2LWU6++Ziae8sdh4oBk192aTPvFX50TZv772Mx26QYT+74hTO735hBGJ1u+rtLgzrrYkCe5u27DV46uHrd86MMAACAASURBVF0X+5F1H16tn2ZH2BVh/SQBV1R4V2n/G30e/kaPLXZdtrOssuHusLThjlC5/5YHj/Vcf1vb4WtsDbXrrYAAqbe+eidAgAABAgQIECAQIyBAilHSJlcCyRsG00d+Loxu+7S4cS0thvnLTwpz3z8hrr1WBB4SGN/9mAe/c7rFEXWtsFodyTOxz2vD5H7HhTA21ZF3zJu99R0LkJaL9OrN8I4KmnpRVMiT5B3XnxVmTntV9OOSY80mD/r76g6Xlh8DFiC1s5tw6a6fh5nTXx+9Cyk5anDiqa/OPJ4rJP8duuykMHf+8v8OZR5nmSpU+dYfh5lvvrKtgCJ5eTcDyV59zYxsvnOYPvKkMLLZ4zLXc3LkXOK4cOV/ZrZNGrTz/wyN7liKDXnaPYLt4fBxk+0z59EsQCrK+om9Q6rywC1h5uy3RIc97XwzUaPjZDPhNei7gACp7yUwAAIECBAgQIAAAQLuQLIGiieQnKU/sf/xUd+pnMyuX8cSFU/WiOsFqm9qHvGvYeRRO3eAUwkLV54SZs95W8PXRoc5jV7d4Rv80c9so/9evaGcTLuXfa9G/x0smupLNnrZGWFkyydmvnzp3uvDzLdeHZbuuTaz7cgWu4bpwz8RRpI7cTI/KmHhZ/8RZr/zN5ktu92gVzWfOvi9YfxJLw+hNNJ6yJVyWLzuzOpRWlk7Saqmv/vZMLL5TpkMrY7nWvPCU8Lodvtl9lENoa74Qpj77v/JbvtQi+oYk7/DNnts5msWrvpKmD37LS3b9ao+yUOnDvt4GN/tqMyjG6v/Xb/752HmjDdGrf3J/d8WJvZ+debuo6rvTz4b5n7wgWUG00d9Pozt+JxMv+rupe/8TVi87ozMttVQ6wX/HEZ3ODBqvos3fDfMfOMVDfstwvqJ3QEWQiWUb/lRmD337Zm1bScYrCysr9Z14aefy6yNBvkSECDlqx5GQ4AAAQIECBAgMJwCdiANZ90LO+t23jCoTrLJG0KFBTDwVRfo9Ki5SsRdHdVL3bfdt+05dXpXRF8DpMWZMH/Bh8L8Zf8aPd9evlmdDKLX/UdPtK5h7I6R6putN10QZs7+y1B54Namj0u+Sz95A31k0x2jh9Rsx0N0Bx02jK5Jm+tp7LEHh6nnfSSU1myVPbJKOZRv/mGYu/CDTY+ITHaPTD7nPWF0m6dEBACVsHj9/1TvV2r0Ef/menJu4UJYuPrrYe77784MuKpjPPAdD+3WzfjfvRb3taXH3Kv6JM8Y2/WoMJXskJvaPLtGyX/e7/tVmPv+e8Pi9Wc2bT/x9DeGib3/LJQmNsnss9mxoLFH2FX/l+Puq8Lsd/665dGiYzsfHib3+4swslUS5sb9b3irHadFWD/tfTNGJSQ7AZPAZ/GG8xrWLbkvbOq5HwhjOz47hNJoZm3Ld1weZk59aebXTGZHGqy6gABp1ck9kAABAgQIECBAgMAjBOL+5ZpfuPT4a79Ofk7/SL7duLTuEztuyO80jCxWoJ3jSqpv5vTpUvTY+WiXf4F27uZIzyZ5Q3/mzDeF8i0XNZ1k7MXx9R00OmYpRrIXAVI7R/ElJnMXf7r6XeDJWMYf/4Iwuv3+IXnjduabf/KIKUS/Wb3+tjBz1nHRxx7VHtTr/mNq0qjN1KEfCeNPfHH0y5OdD4u//HZY+MVpVYMkaB/d4TlhbIdnhdHHPjeMbLJd9BvVtYf2K0Dq5Xqafv6nQnIfUuyb9skOpPKN3w0Lv/hWKP/6f6pvPlfX7RP+ICRHh5WmtoiqUWX23jB73rvC4rXfaNi++ub6C/4patfZgx1UQmXmnpDsSinf8N2wePMFDweIyfhGH713dcfMyKP3CqWx6agxxt6p1sv6JANNdkuN7fS86Bold0OVb70kLF53eli47oyqQ7Lramyn36nuZhrZYreogCFUlsLC1V9ruAMr+p6hh6Qr8/eH5J6m5Gsy+ZF8jD3ukDC63TPC2OOe9+CO1ojQI124VgFSUdbP5LPeGSaecmz2cY+1iSe1veVHYeHab1TXelLb5D6lsd2ODOO7HBGSECnqa7mDu82ivmg0WhUBAdKqMHsIAQIECBAgQIAAgZYCAiQLpFAC0Ue1JLOy+6hQtc3rYKMvAK+bQEzI01E41eQulRi/XgRI1Xt1Dn5v1Hf4Nxtj8l376//j8Ed8utcBT6/7j6lJozbtvEnf6TOyXtfJHVtZfcZ8vpfrqbr+D/1IKG2cBGqr9VEJi784Lcyc/oaWD5zY9/Vh8ulv7vhOtBXNplIOC1d8sRpyZX30sj7Js/tToxCW1t0YZs98Y8OdQ0noOHXw+6J3RmUZdvL55JjK9Scf2vSlRVg/1aDr+Z9+aOdVJwqdvabTu8M6e5pXdVtAgNRtUf0RIECAAAECBAgQaF9AgNS+mVf0SSD6AviHxmf3UZ8KNYCPjb0A/OGpJ9/NfsUXMt+Q7SScqt6zcc7xYfH6s9uW7kWAlNzdMn3Yxx/6bvC2h1R9QbM3R3sd8PS6/840QmjvuKdOn9L6dc1Cvd487be99nI9JU+Jvg+nSxNduueaMHP66zPvc0ke1+4OqS4NMbQzxl7Xpx81SnYxzV/62TB34Yeakrb1zSvdKkyqn5gdrUVYP+N7/lGYPOCvQmly0x4oPbLLyvrbH/zv5a/PXZXneUj3BQRI3TfVIwECBAgQIECAAIF2BQRI7Ypp3zeBtt7ET3ZpXH5SmPv+CX0brwcPjkBs0FCbcfXC7u+9Oyxc+Z+ZCPH33TzYVfnOK8KGLyfHcLX/0YsAKRlFp3c5PezV5Ai6WPfKgB1hl7i0fdxT7HIoz4XK/AOhNL1ly1d0aho7jFbterWeas+cOvSjYfwJR7d9jFi7c6vMrQtzF/xDNUyO+UiOXps+7BNhZKsnxh3NFdNpRpt2x9jLr/f0UFerRiHZfXX1qWH27L9sKTWx17FhYv/jQ2l8TRfUU11UyiG506600aNbfz3OP/Dgf1N+fkrTdkVZP6sW4kYEg90tpt56ISBA6oWqPgkQIECAAAECBAi0JyBAas9L6z4JtHUBerKj4f6bw+wZb2h5kXWfpuKxBRSIDl4emtvSupvC7OmvD+U7LsucbXJpfPJd2aGUXNeW8RG5s6lZL9HzKC+E+Uv+Kcz98CNZI6p+fvKZfx0mnvrq+Lst6nqtrL+j+gbu4o3fW/aZYQ6QknuMpl/wz2F0hwO7FyaU50Jyt1EYnQrjexzTut/k3pCLTgzzl3wmag10s1Gv1lNtjInt1PM/E8Z2fHb3bOvX9Ny6MH/RR8P8ZSe1RbOaIUByV8/8jz/Zdo17XZ8aWPUusN2O7vjvlWz4Sli84Xth9vTXVu+3yvroeqhVKYfF684MS/f8IiTHVobR8eZDiPy7vwjrJ5lkz2ubhEeXnRTmfvD+rLL6fM4FBEg5L5DhESBAgAABAgQIDIWAAGkoylz8SU4d/N4w/qSXx7/J/rOTw+y57yj+xM0gNwLtHGHUzv0x47sfEyaf/e5Qmtg4c66VufvC3HnvCgvX/Fdm20YNehUgrfRui+TN27nz3lm9xD79McwBUuJQfTP48E+EkS1376je6RclxvM/+ecwf9E/Vt+sntzvuMz7dhavPyvMnPaqFT+73Q56tZ7S40hCpMlnvTuMP+EPWr9x3+7gQwjJMZNzPzwxLFzx+Q5eHarHQU499wMPBlyl0Y76yHrRSsa4GvWpjX/yOe8JE3u8NHOtZs33EZ9fWgyL150RZs95W1R4lLy+q6FueSEsXP3VMHvOX4XYO5Zid5/mff08XNv93xrGn/K/q67d/Ej+rlu4/N/C3IUf7ma3+uqTgACpT/AeS4AAAQIECBAgQCAlIECyHHIv0O59IMlxMLP/8xZn3ue+ssUa4OSB7wzJMUZhZKz1wJPjE5PvfD4/7vjE6vo+8qQwstnjMkGW7vxZ2PD1Y6Lf8KzvsFcBUvKcsZ0OC1MH/V1ndyE12e0y7AFS4pqESFMHnRBGt39Gh7tlKmHp3l+FufPfFxavP7O6JGLXQT93cvZiPTX6Ahvf4yVhYt83hJHNduzQN91rJZRv/0mY+957urL7dWKf14WJvV+dedxg5l8c6QZLi6F884Vh7ocfXtEYV6s+1b9bdjwoTBxwfBjd+kldqNGDAV9y51Gyy7Ldj+rutUM+FMZ2Pjz7vwVNOq9suDPMXfSxhwPGpM81Lz41jGyxW8vhtPsNBHleP7WJdre2j/y7rt36ap8/AQFS/mpiRAQIECBAgAABAsMnIEAavpoXbsbJm3uT+705hNHJqLEv/uqcMPPfx0a11YhArMDYToeGqUM+mPlmbnK/TNZdFfXPnD7iX8LYTr+TMZRKWLjylOp3zHf6ERschDaPsKuNZ/Qxe4fJZ7w1jG6/f1tvrlZmf1PdGTN/+f9bNjUB0m85qm8GP/VPQ2nNVpFvoldCZeaesHD116tHqdUf0RV191YShv7ks2HuBx/odMmt6HXdXk/NBpO8gT++1/8O43u8LIxssl2kb6q3Srl6DNn8Zf/64BGBXfxIdpNMPOXYMLbr73U2tofGUlmcCUu3Xhzmf/q56s6bbnysVn1qY03CtPHdXxJGHrVzBzuzKtW7hhZ+cVr1yL7KA7euiKAaPO7zujCyeRL8x/2vdHJk4OL1Z1fvxap/fhJKZR4rGSph4ZpvhNkz3xQ99jyvn/Qkxp/8yjCx5x+FkS126ai2S/ffEhZ++vmOQsFoTA37IiBA6gu7hxIgQIAAAQIECBBYJhD3r978oqXHX/t18nP6R3KxSGndJ3bckN9pGFkrgXaODqssrK++2bnw089BJUCgTwJJgDS+x0vD6Hb7hZHpLZcfP7W0GJI3s5N7j5bu/nn1DpBOj+Tr0/T6+tjxJ70sjD3+d8PoFruGMLV5KI1N/fYN7PJ8qMytC+W7rgyLv/xWWPjZf/R1rN16+Gqup9Ft9grju784jGzz5DCyyQ4hTGy03DiZ1OJsqCxuCEvrbgzlG8+vHr24dM+13Zpu036SsY094egwmoxts51CGJ9+cGzLjrmrhMribAjJWnjgtrD0m2vD4q++Exav+3bHOxezJraa9UnGUnXY5XfD6NoDwsimO4Qw9pBDOsh5qEaV+28NydFvydfD4q/PzZpK259PdiKNP/FFYWSr3UNpeqtQGp/+7ddj8nfd/Lqw9Jvrw+Ivvx0Wrjy5ZzWIGXhe10967MmOy/Fdfz+Mrt0/jGyyNoTJzZabJo2TtZ38N+SBW0L51ovDwpX/GXXfYIyRNvkTECDlryZGRIAAAQIECBAgMHwCAqThq3mhZjy+2++HyYP+PpQmN4sa90qP+Ip6iEYECBAgQIAAAQIECPRUQIDUU16dEyBAgAABAgQIEIgSECBFMWnUL4Gpwz4exnc7Ku6ImD4ft9QvI88lQIAAAQIECBAgMGgCAqRBq6j5ECBAgAABAgQIFFFAgFTEqg3JmEc23zlMH/GvD953EPHRzwvfI4anCQECBAgQIECAAAECkQICpEgozQgQIECAAAECBAj0UECA1ENcXa9MYGKf14bJ/Y5bfn9K0y7bv1x6ZaPzagIECBAgQIAAAQIEeiUgQOqVrH4JECBAgAABAgQIxAsIkOKttFxlgenfOymMPe6QqKdW5h8Ic997d1j4+SlR7TUiQIAAAQIECBAgQCC/AgKk/NbGyAgQIECAAAECBIZHQIA0PLUu1ExHH7N3mDr8U2Fkk+2jxr1058/Chq8fEyrz66Paa0SAAAECBAgQIECAQH4FBEj5rY2RESBAgAABAgQIDI+AAGl4al2omU7s+4Ywud+bQxidzB53ZSksXPGFMHveu7LbakGAAAECBAgQIECAQO4FBEi5L5EBEiBAgAABAgQIDIGAAGkIilzEKbZ1fN3M3WH2nOPD4vVnF3GqxkyAAAECBAgQIECAQJ2AAMmSIECAAAECBAgQINB/AQFS/2tgBHUCo9vsFaae/+kwsunaKJvyrReHDV99YVRbjQgQIECAAAECBAgQyL+AACn/NTJCAgQIECBAgACBwRcQIA1+jQs3w4l9Xhsm9zsuhLGp7LEvLYb5y04Kc+efkN1WCwIECBAgQIAAAQIECiEgQCpEmQySAAECBAgQIEBgwAUESANe4CJOb/rwT4axXY+MGnrF8XVRThoRIECAAAECBAgQKJKAAKlI1TJWAgQIECBAgACBQRUQIA1qZQs6r9LERmHNi08NI1vsFjUDx9dFMWlEgAABAgQIECBAoFACAqRClctgCRAgQIAAAQIEBlRAgDSghS3qtMZ3PyZMPvvdoTSxcfYUKkth4YovhNnz3pXdVgsCBAgQIECAAAECBAojIEAqTKkMlAABAgQIECBAYIAFBEgDXNwiTm3ywHeGib2ODWFkLHP4ldl7w+y5bw+Lvzgts60GBAgQIECAAAECBAgUR0CAVJxaGSkBAgQIECBAgMDgCgiQBre2hZzZmqNPDqNrD4wa+9I914QNXzk6VObXR7XXiAABAgQIECBAgACBYggIkIpRJ6MkQIAAAQIECBAYbAEB0mDXt1CzG91mrzD1/E+HkU3XRoy7Ehau+UaYPfNNEW01IUCAAAECBAgQIECgSAICpCJVy1gJECBAgAABAgQGVUCANKiVLeC8xvf4wwfvPxrfKHP0lYUNYf6CD4T5y/89s60GBAgQIECAAAECBAgUS0CAVKx6GS0BAgQIECBAgMBgCgiQBrOuhZzV1EF/H8b3/KMQSiOZ4688cGuYOfNNoXzLRZltNSBAgAABAgQIECBAoFgCAqRi1ctoCRAgQIAAAQIEBlNAgDSYdS3krNYc/aUwuvaAqLGXb704bPjqC6PaakSAAAECBAgQIECAQLEEBEjFqpfREiBAgAABAgQIDKaAAGkw61q4WbV1/1FlKSxc8YUwe967CjdPAyZAgAABAgQIECBAIFtAgJRtpAUBAgQIECBAgACBXgsIkHotrP8ogfHdfj9MHvzeUJrYJLO9+48yiTQgQIAAAQIECBAgUGgBAVKhy2fwBAgQIECAAAECAyIgQBqQQhZ9GpP7vzVM7P3aEEbHM6dSWX9bmDnruFC+6QeZbTUgQIAAAQIECBAgQKB4AgKk4tXMiAkQIECAAAECBAZPQIA0eDUt5IymD/9kGNv1yKixl++8Imz48hFRbTUiQIAAAQIECBAgQKB4AgKk4tXMiAkQIECAAAECBAZPQIA0eDUt5IzWvOS0MLr1nlFjX7z2m2HmjD+PaqsRAQIECBAgQIAAAQLFExAgFa9mRkyAAAECBAgQIDB4AgKkwatp4WY0ut1+Yfqwj4fSxttmj728EOYv/UyYu/DD2W21IECAAAECBAgQIECgkAICpEKWzaAJECBAgAABAgQGTECANGAFLeJ0xp/wwjB50AmhNLFR5vArC+vD3PfeHRau/M/MthoQIECAAAECBAgQIFBMAQFSMetm1AQIECBAgAABAoMlIEAarHoWcjaTz3hLmNjndSGMjmeOv7L+tjBz1nGhfNMPMttqQIAAAQIECBAgQIBAMQUESMWsm1ETIECAAAECBAgMloAAabDqWcjZTB3ywTC+x0uixr50z7Vh/cmHRrXViAABAgQIECBAgACBYgoIkIpZN6MmQIAAAQIECBAYLAEB0mDVs5CzWXP0yWF07YFRYy/fdH7YcOrLo9pqRIAAAQIECBAgQIBAMQUESMWsm1ETIECAAAECBAgMloAAabDqWcjZbPTys8PIFrtGjX3hqq+E2bPfEtVWIwIECBAgQIAAAQIEiikgQCpm3YyaAAECBAgQIEBgsAQESINVz8LNZnS7/cL0YR8PpY23zR770mKYv+ykMHf+CdlttSBAgAABAgQIECBAoLACAqTCls7ACRAgQIAAAQIEBkhAgDRAxSziVMZ2OSJMHfy+UJraPHv4i7Nh7qITw/wln8luqwUBAgQIECBAgAABAoUVECAVtnQGToAAAQIECBAgMEACAqQBKmYRpzL+hBeGyYNOCKWJjTKHX5lfH+bOe2dYuPprmW01IECAAAECBAgQIECguAICpOLWzsgJECBAgAABAgQGR0CANDi1LORMJp/xljCxz+tCGB3PHH9l/W1h5qzjQvmmH2S21YAAAQIECBAgQIAAgeIKCJCKWzsjJ0CAAAECBAgQGBwBAdLg1LKQM5nc/61hYu/XRgVIS+tuCrOnvz6U77iskHM1aAIECBAgQIAAAQIE4gQESHFOWhEgQIAAAQIECBDopYAAqZe6+s4UmDrkg2F8j5dktksaLN1zbVh/8qFRbTUiQIAAAQIECBAgQKC4AgKk4tbOyAkQIECAAAECBAZHQIA0OLUs5EzaCZDKN10QNpz60kLO06AJECBAgAABAgQIEIgXECDFW2lJgAABAgQIECBAoFcCAqReyeo3SmD6iH8JYzv9TlTb8k3nhw2nvjyqrUYECBAgQIAAAQIECBRXQIBU3NoZOQECBAgQIECAwOAICJAGp5aFnMmao08Oo2sPjBr7wlVfCbNnvyWqrUYECBAgQIAAAQIECBRXQIBU3NoZOQECBAgQIECAwOAICJAGp5ZmQoAAAQIECBAgQIAAgYEQECANRBlNggABAgQIECBAoOACAqSCF9DwCRAgQIAAAQIECBAgMGgCAqRBq6j5ECBAgAABAgQIFFFAgFTEqhkzAQIECBAgQIAAAQIEBlhAgDTAxTU1AgQIECBAgACBwggIkApTKgMlQIAAAQIECBAgQIDAcAgIkIajzmZJgAABAgQIECCQbwEBUr7rY3QECBAgQIAAAQIECBAYOgEB0tCV3IQJECBAgAABAgRyKCBAymFRDIkAAQIECBAgQIAAAQLDLCBAGubqmzsBAgQIECBAgEBeBARIeamEcRAgQIAAAQIECBAgQIBAVUCAZCE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TbRTzAAAIABJREFU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IYnQPrkjutDJRR9vrlaPAZDgAABAgQIECBAgACBrguUQmXTP7/hGSGEpRBCOfVz8uvaj8XUr2t/lm6f/Lry0GuTn9M/kiEnv699pH/d9enokAABAgQIECBAgEBRBYoeqKTHX/t18nP6x0jy+/s/seO9lRAmiloo4yZAgAABAgQIECBAgMCQCCxs+sYbDhQgDUm1TZMAAQIECBAgQCC3AkMTIN33iR1vLYWwWW4rYWAECBAgQIAAAQIECBAgEMpL4f5HvfmG5wmQLAYCBAgQIECAAAEC/RUYngDp4ztcVSqVduwvt6cTIECAAAECBAgQIECAQCuBuYXKbVv/5Y1HtQiQGh1flz7qLjm+zhF2lhkBAgQIECBAgACBFQoMTYB078d3PH+kFPZeoZeXEyBAgAABAgQIECBAgEAPBR6YW7pqu7fe9Mq6u49q9xs1C48ESD2sia4JECBAgAABAgSGU2BoAqR7/nGHr46Nll4wnGU2awIECBAgQIAAAQIECBRD4K4Hyt/f+W9u/ksBUjHqZZQECBAgQIAAAQKDKzAMAVIyx5HbP7rjx6bHw6sHt5RmRoAAAQIECBAgQIAAgeILXH9X+at7vefmfwghpHcV1X7dzg6k2jF2lRBC+keClPy+9pH+dfEBzYAAAQIECBAgQIBAlwSGJkC65cNr37zx5Mj7u+SmGwIECBAgQIAAAQIECBDogcDFN8x97Lkfuv2LDQKkJERq9aN2zF3tDiQBUg/qo0sCBAgQIECAAIHhERiaAOma9619wWM2Gfnq8JTWTAkQIECAAAECBAgQIFA8ga9euuG4Y//trvMFSMWrnRETIECAAAECBAgMlsDQBEjffvNWOx64y5qrBqt8ZkOAAAECBAgQIECAAIHBEnjDF+866vMXbrj1oTuQaruKsnYf1T6f3n1kB9JgLQ2zIUCAAAECBAgQWGWBoQmQknuQ7vv4jteWSmHbVTb2OAIECBAgQIAAAQIECBCIEJhbrNy19XE3HpEKjwRIEW6aECBAgAABAgQIEOiFwFAFSHeduMN/TIyVjuwFpD4JECBAgAABAgQIECBAYGUCt68rn7frO24+vm73UaMQaTF1H1L683YgrawEXk2AAAECBAgQIEDgYYFBDZCSCSZzG0n9PHLTh7Z/06ZTo+9TfwIECBAgQIAAAQIECBDIn8CPfz338UM+fPsXMwKkdHiUProu+XWjAKl2lF0y4cpDs679nP6z/IEYEQECBAgQIECAAIE+CgxSgFQLjWpzqg+QSt/7q+322Wvt2Pf66O3RBAgQIECAAAECBAgQINBE4ENnrPvjv//ve5O7a2tBUOzdR+nwKPl1EhDVgqP6ACkdHgmQrEYCBAgQIECAAAECTQQGPUB6xC6kez++w5UjpdIOVgQBAgQIECBAgAABAgQI5EdgbqFy29Z/eePRqfCnFgrFhki1o+xq4VM6RErvPBIg5afsRkKAAAECBAgQIJBjgUEMkBLuZF61H8uOsbvtIzueuGYivCrHNTE0AgQIECBAgAABAgQIDJ3AdXeVv/bU99z8wQbH0DULkGpH2TW7A6k+QGp0fF3iXB8oDZ29CRMgQIAAAQIECBBoJDB0AdLl79nueY/bYuxUy4EAAQIECBAgQIAAAQIE8iPw+R8+8Bdv+MI9F9YFSPW7kBrdf5Ruk74DSYCUn/IaCQECBAgQIECAQAEFhiFAqh1jl+xEqv649+M7XOEYuwKuVkMmQIAAAQIECBAgQGAgBR46vu4PUsfXpY+ja+cIu3SAVLv7KAmSaj8SP0fYDeQqMikCBAgQIECAAIFuCwxbgJTMd/SmD+7w7k2nS8d1G1N/BAgQIECAAAECBAgQINC+wJW3LHx+//ff+ukmx9elj6irhUnpnUj1YVNt55EAqf1SeAUBAgQIECBAgACBhwWKHiAlE0nPofbr9B1ItR1ID+9E+sabH/PEg3eZuMg6IECAAAECBAgQIECAAIH+C7z91Pte+sn/ue/Xbdx/VL8rKR0i1YKjmADJ/Uf9L78RECBAgAABAgQI5FRgWAKkRxxjd8dH135xanzkiJzWxbAIECBAgAABAgQIECAwFAK3ryuft+s7bv6buuPr0ruOWu1Aqm9XfwdS+vi6WliUDo0ESEOxykySAAECBAgQIECgE4GhDZAu/tttD9l16/GvdYLmNQQIECBAgAABAgQIECDQHYHP//CBv3jDF+5JToiov7+oUXDU7D6kRq+tD48ESN0pmV4IECBAgAABAgSGRGDQAqSkbLXj62q/Hkn9WfLr2o/RO0/c4b8mx0rPHpJamyYBAgQIECBAgAABAgRyJXDP+vLFj/vrm9/0UHiUvruo3fAoCZYa7T6qHWOXzLsWKKUN7EDK1YowGAIECBAgQIAAgTwJDEKAVAuKaq6N7kGqhUjpAGnk4r/d7vBdtx77Up4KYiwECBAgQIAAAQIECBAYFoEv/XjD217z73ed3+D4uvSdRs12HaX/vH4HUi2MSu9CqoVINV7h0bAsNPMkQIAAAQIECBDoSGBYAqT0HUi1X48mu5Hu+OgO/zE1XjqsIz0vIkCAAAECBAgQIECAAIGOBO5YV/7BLu+4+W2p8KgW+qR3E8WGR7XXpHcxuf+oo8p4EQECBAgQIECAAIEHBYYtQEoHSclupNEzj9vmafvvPHWGBUGAAAECBAgQIECAAAECqydw4ln3veb/fOO+n7U4vi7mGLv0TqXaLqRGu4/cf7R6pfUkAgQIECBAgACBAREYpgCpFh4t24GUhEi//oe173vUmpFXD0hNTYMAAQIECBAgQIAAAQK5Frjm9oVTnnbCrR9rEh7FHl9X365231HtZzuQcr0KDI4AAQIECBAgQCDvAoMYICXmybzq70JqeA9SEiD93h5TG33+z7Y+f3SktDbvBTM+AgQIECBAgAABAgQIFFlgbqFy2/7vvfV//fLuxdm6u4+SwCf2+Lr07qSs+48SrlqYlKZzB1KRF5KxEyBAgAABAgQI9FxgkAOkdJBUC5TqQ6TqPUhJiHTJO7c7apdHj/1Lz8U9gAABAgQIECBAgAABAkMs8M2fzLzrf/3rnd9pcPdRLQiqhUit7j9qtPuo1Q6kWogkQBritWfqBAgQIECAAAEC7QkMW4BUfwdSEh5VA6Tkxw0f3OEDm0+X/qQ9Qq0JECBAgAABAgQIECBAIEbgl3cufn3vv7vlI6kdQbX7itK7iLICpFa7j2KPr2sUKMVMQRsCBAgQIECAAAECQyMwLAFSUtDa7qNGIVI1QEra3P2PO5wxPlp6ytCsABMlQIAAAQIECBAgQIDAKgjcP7t09fZvu+lVqfAovWOoWwFS7ai6pL9aSFQ7qq7+yDpH2K1C3T2CAAECBAgQIECguAKDEiAlFUjPJX3/Ue1zmcfYJQHSl16zzV6/++Sp/w4hjBe3rEZOgAABAgQIECBAgACBXAksvP/b6/7s/d+695qMACm9+yi90yh9nF07x9fVQqT0z/W/zhWUwRAgQIAAAQIECBDIi8AgBUitQqRaeJQOkWrH16WPsaseZ3fh2x/zwj22nfhkXopkHAQIECBAgAABAgQIECiywGk/3fCel/3zXWfX3XsUe3xdfZCUDpDSO5dij6+z86jIi8nYCRAgQIAAAQIEVk1gWAOklnchJTuRfv6e7f98+y1G/2bVKuFBBAgQIECAAAECBAgQGECBH18/938P+ejtX2hw71GzAKnZHUid3H3U6Pg6AdIArjNTIkCAAAECBAgQ6L7AsARIiVx6F1LtPqSmu5CSnUi/eO/279pm09HXdJ9djwQIECBAgAABAgQIEBh8gatunf/Sfu+77VN14VEtOKoPkOqDo0ZH2DXbfZTus3YPUgIsQBr8ZWaGBAgQIECAAAECPRIY5ACpFhrVh0f1QVI6RBpNdh8l4dFDP0aue//a92618cgreuSvWwIECBAgQIAAAQIECAykwC/vXPz63n93y0dTIU76iLnar+sDoUa7j+p3HtXapI+vq4VG9T+nQ6Sasx1IA7niTIoAAQIECBAgQKDbAsMUINUHSa12IS0Lkn75/rUnbL3xyB91G19/BAgQIECAAAECBAgQGESBBuFRLdhJB0f19xe12oHU6vi6dnYfNQqUBrEE5kSAAAECBAgQIEBgxQKDFiDVQqI0TG2O6Z1HtV83CpHS4dHDu5GuPmG7d2y72dirViyuAwIECBAgQIAAAQIECAywQOrYulpYk94V1CxASodH9UfXpXcp1e8+ahQeNTrCriZu99EArz1TI0CAAAECBAgQ6K7AIAZI9SFSOkCqfS75s3R4VPt97Ti7hiHSZX+73et22nrsbd0tgd4IECBAgAABAgQIECAwGAI/vn7u/x7y0du/8NBs6o+Ta7X7qD4kSoKiRqFS/bF16T7dfTQYy8gsCBAgQIAAAQIEciIwDAFSOlCK3YVU23m07D6k5F6k77z10Uft+9jJD4YQxnNSQ8MgQIAAAQIECBAgQIBAvwUW/vvyDe9/+WfvOqtJeJTeKdTq6LpGQVL9PUm119t91O+qez4BAgQIECBAgMBACwxjgFQLlNK7kOp3ILXcifTJl2+55zFPW/Pe6fHSkwZ6dZgcAQIECBAgQIAAAQIEMgTun126+hPnPPDBD3z73ms6CI9qYVCz+4+ahUe1nUf1IVIyhNoxdfXH1Tm+zmomQIAAAQIECBAg0IbAoAZItZCoRpGeZzu7kOp3Ii37/dUnrH33tpuNvKwNb00JECBAgAABAgQIECAwMAK/vHPx63v/3S0n1oU29UfX1UKe+iPs0vcZNTuurv7Oo9jdR+kgqf7XA+NvIgQIECBAgAABAgR6KTAsAVI6UErfiVQLk9L3IdV+XbsHqdVupJHT3/ToFzx954njx0dL2/WyUPomQIAAAQIECBAgQIBAXgRmFyq3n3HFzKde8W93nRsZHqVDpPQRdrHBUdKuURCVDqvSQZHdR3lZLMZBgAABAgQIECBQWIFBDpDSoVGtQI3Co/SOpPogqWV4FEKo7kjaa7vxNSe/dpu/3OFRo39U2JVg4AQIECBAgAABAgQIEIgQuPr2ha+85J/u/L/X3b04+1Dz9JFx6UAnveMoK0Cqv/uok3uPHF0XUT9NCBAgQIAAAQIECMQKDHOAVAuYYgKkZkFS+ki7kU++/FF7HbXXRq/dfM3IQbEF0I4AAQIECBAgQIAAAQJFELhjXfkHX7jwgX9/9zfv+3mTXUfJNOrvJKo/ti69+6g+JKrfjVTftj6QsvuoCAvHGAkQIECAAAECBAorMOgBUi0kSheofhdSrU1t91Hy+UY7kdJH2jX7dTVo+tKfbXPQgY+f+OPNpkf2K+zKMHACBAgQIECAAAECBAiEEO5eX77kzCvnvvRnn7vrwrrgqBYYNbrzKB0kNQqCan/W6B6kRruPmgVT6THUfp2uW/1RdmpKgAABAgQIECBAgECkwDAGSLXAqNVxds2OsqvfidTs99U///c/3eqZz9ll8g+33Hj0kMh6aEaAAAECBAgQIECAAIFcCNx23+J3z7hy9tQ3nnzPj1sER41CpJij6xqFROkwqT50qg+QGu0+ahQWCZBysZoMggABAgQIECBAoIgCwxAg1QKjdH3S4VE6UKodZ5cOkGo7kmphUaPQKL0jqb5d6fgXbL7zS5+25sgdtxh9wcRYadsiLhRjJkCAAAECBAgQIEBg8AXmFiq3/eKOxbP//cL1p3/m3HW/Ts24/n6hZruO6nceNbv7qNnxda2Co1ow5ei6wV+KZkiAAAECBAgQIJADgWENkNKhUi00SgdJ9cfZ1UKhdJjUKDSq/7N0++qv/+3YLfd/2mOnDtlus5EDhUk5+AowBAIECBAgQIAAAQJDLpCERjfdW77g+7+Y/d4bT77nRw1Co+SP0gFS/a9rgU6znUf1IVKjnUbpP6tvX99/s7HUV9LuoyFf26ZPgAABAgQIECCwMoFhCZDSgVFNLD33WojU6Oes4+zqdxw1+3393Uql9xz1qCce/MSJp22/+dhTN5se2XNyrLTVysrp1QQIECBAgAABAgQIEGgtMLdYues368tX/vqe8uXnXDV3yfu/de+1EaFRoxCpfhdS7NF1re5ESn+u1bF1tWfXhl4fFgmPfCEQIECAAAECBAgQWKHAMAVIrUKkmPuQmh1lFxMg1e9ESodJD4dWr9h/zWOeu/uaXXbaavSxW6wZW7vxZHjM9ERpy/GR0uajo2HjsZHSZCiFsVAJw1a3FS5zLydAgAABAgQIECAwBAKlUAmVsLi4VJkrl8MD8+XKfTPzlbvvn6vcftcD5Zuvu6t8wzk/X//LL/9o5o7UjqI0TDp0aXRkXS1EanR8Xfp4uVoI1Or4uqwQqdGuI0fXDcEyNkUCBAgQIECAAIH8CAxjEFE/56z7kB6xcyg5ii71o/b5VsfX1R+B1zBACqEaDNWHWengq37XVP1KGsZ65ueryUgIECBAgAABAgRWTeB9++z2/VV7WAcPevsl1zyrg5et1ksa7c7JCo+aHVuXdXxdszCpdmRdo+Pq6ncy1QdWtSAr/XPNzs6j1VpFnkOAAAECBAgQIDDwAsMYODSac7PQJn2kXfoou0fcbVQXKtXvSmrUvtMQKR0o1f+6tmCHsa4D/8VqggQIECBAgAABAr8VeN8+Tzg/zx5vv+TqA3M4vtjgqD6g6TQ8itmBlG6TPrIuvaMpfVxd/a/rmQVIOVx4hkSAAAECBAgQIFBMgWENGprtQqoFMs2OtGsUIjU72q7RnzfazVQLqWp9N3p2OihqtQtpWOtZzK8+oyZAgAABAgQIEOhY4AP7PuGCjl+8Ci/864uvPmAVHtPpI1rdF9To6LpGAU59wJN1/1GzMKlRaBQTHqVDrpqD8KjTFeF1BAgQIECAAAECBBoIDGvgkLULqT6wabQTqT4Mqj+mLuv3jYKj9HPaOc4uPd5mC31Ya+0LnwABAgQIECBAYAAFPrDvEy7M87T++uKr9+/z+LLClGYhUv1uo1pQ0+jeo3T4Ux8ENTu6rtWRdfX9NdptVB9wpZmz5tznkng8AQIECBAgQIAAgWIJDHOoEBsiNdoRlN4tFHu0XaPdR436aRQc1f9ZbZW12o2UXonDXOdifUUaLQECBAgQIECAQJTAB/d94kVRDfvU6PiLr9qvT4+ODVQa3XlUC4sahUb1f5beJdRo91GzoKhZ20bhUfqZ9WOr5xUe5WDBGQIBAgQIECBAgMBgCQx7sLCSEKn+DqOsIKnZPUhZdyHVB1jJCmwWHGXVM+vzg7W6zYYAAQIECBAgQGBgBT70tCf+OM+Te9uPr3paH8eXFabEhkeNgqT0TqRmIVKz4+ya3XEUc2SdnUd9XFAeTYAAAQIECBAgMJwCAoXlYUxtFaRDm3Rg0+iIuZggqd3dR62OsqsfT32gVD+H4VzZZk2AAAECBAgQIDDQAh95+u6X5nmCb/nRz/fO2fgahUqN7juqhUZZ4VGr4+ta3WvUKHRqdDxe/TjSv0/TZoVlOSuD4RAgQIAAAQIECBAojoAA6cFa1Ts02uHT6Ci7RkFP/U6kboRHrXYhtRp7s5Wo7sX5GjVSAgQIECBAgACBBgInPn33y/IMc9yPfr5XH8YXE6Z06+6jWugTc5Rds51Hze5VahQeNQqQYubbhzJ4JAECBAgQIECAAIHBEBAk/LaOnYZISQ/pu4zSoVKzO45a3X3UbJdTLehqtjuqNpNmNVXrwfiaNQsCBAgQIECAAIEQwsf22+OKPEO8+aIr9+zz+JqFK6sRIDXbnVQfGCXhUy0Yqn2u9vv0z/W/bvT7PnN7PAECBAgQIECAAIHBExAqLK9p7J1IyatqQU/6183Co9qf1wdNzYKnVkfYCZAG7+vQjAgQIECAAAECBNoU+MQz9vh5my9Z1eZv/OGVu6/qAx/5sNUKkOrDoka/b/Zn6SP0so7TS8/QzqM+Ly6PJ0CAAAECBAgQGA4BAdIj69wqRKqFRTEBUrOdRPV3JrVql/5co2fWRt/oyL1GK1i9h+Pr2iwJECBAgAABAgMv8Kn9n3RNnif5hgt/tlsfx9cqYEl/rtGv63cCNTtmrtGfp4+zi31dwtRo91Htz+sZhUd9XFgeTYAAAQIECBAgMFwCAoXG9W4nREoHO7H3JLXaqVTfX6OdTrU2jQKk+s81mqG6D9fXudkSIECAAAECBAZO4J/2f9Iv8zyp1134s8f3YXxZ4Uqz4+vSYU1WgFRr2+gOpJjQqP719c+usTWaS9b8+kDukQQIECBAgAABAgQGV0CQ0Ly2nYRItfAm63i7mF1Hzfqq/Xmjn2uzUdfB/Zo1MwIECBAgQIAAgRDCPx+w56/zDPGaC654bA7HF3P/UX2gkxUodSs0arYzqlWglENiQyJAgAABAgQIECAwOAKChta1bObT6Mi4+t1H7YZJ9e2b9dcsOKofq9oOztepmRAgQIAAAQIECNQJ/Mszn3xTnlFe9YOfrs3Z+GJ3HzUKkGp/lg6LGv1Zq8+n29c/o0YVe29TzmgNhwABAgQIECBAgMBgCggZsuvaaYiU9Nzq+Llm9xtlBUfN7jsSIGXXUgsCBAgQIECAAIEBEfi3A598a56n8r/P/+m2ORtfTIDUKuSpvT4rRGrUR/q1wqOcLQzDIUCAAAECBAgQINBMQIAUtzbaCZFqwVH9z+lgKB0utdq51Kyv9J/X/7rR7+NmqRUBAgQIECBAgACBggj8v2c95Y48D/VPvn/5NjkcX0yI1CrsqQ+Rkik2CpTSf177dfrnVr9Os7nzKIeLyJAIECBAgAABAgSGR0CAFF/rVlZZu4KahUfJ07N2HNW3Sf++/teNfh8/Qy0JECBAgAABAgQIFETgc896yt15Huorv3/5ljkd30pDpGRa9fcitfqz2udqHFl3HTVql1NKwyJAgAABAgQIECAw2AICpPbr2+0gKRlBo4Cp1Z+nP1ebQVYtsz7fvoRXECBAgAABAgQIEOiTwOefvddv+vToqMe+4nuXPSqqYe8aZe3e6VaQlMyg3SPqWo0ta9y9E9MzAQIECBAgQIAAAQLLBIQKnS+ImGPtkt4b7U6qD4zS7ZqFSfV9xfy+89l5JQECBAgQIECAAIEcC3zxOXuty/Hwwv/67mWb5nh8rcKjZNiNdgk1C4nS7evb1PfV6Pc1JsFRjheMoREgQIAAAQIECAyngABpZXWP3Y1UH/a0CpDSbev7b3ZUXnoWarqymno1AQIECBAgQIBAAQROfs5TH8jzMF/+3Z9snNPxNQtqWh0tlxUMZX2+VXCU9bmcMhoWAQIECBAgQIAAgcEXEDasvMbthEjNgqTaKLLuUmrUTni08hrqgQABAgQIECBAoGACXzroqRvyPOSXnveTNTkeX0yIVB/sxARMzcIgR9bleDEYGgECBAgQIECAAIFmAgKk7q2NLMtWu4nqg6WY32eFSa1mljXW7qnoiQABAgQIECBAgEAPBL580FNnetBt17p8yXk/me5aZ/EddXIMXCdhUjKido7BazSDTsYaL6ElAQIECBAgQIAAAQIrFhAkrJjwER1kmTb6/Er+LD2ArGd3f7Z6JECAAAECBAgQINAHgf88aO+5Pjw2+pF/eN6lk9GNV79hVnjT6PMr+bP0DLOevfoankiAAAECBAgQIECAQEMBgUPvFkaWbbtH3yUjzeqzNpvYdr2bvZ4JECA+lil0AAAgAElEQVRAgAABAgQI9FDglIP3nu9h9yvu+phzL51YcSfd7yA2vIndlZQeYVbfWZ/v/mz1SIAAAQIECBAgQIDAigQEDSvii3pxjHG32tQGFNNf1OA1IkCAAAECBAgQIJBHgVMO3nshj+OqjemYcy8dz+H42glxYtp2q00OqQyJAAECBAgQIECAAAFBw+qugRjvmDb1o+7kNas7c08jQIAAAQIECBAg0EWBrxy892IXu+t6Vy8+99Kxrnfa/Q5jAqD6p8a8JqZN92ejRwIECBAgQIAAAQIEuiogeOgqZ1RnKzFfyWujBqcRAQIECBAgQIAAgSIIfPXgfcp5HueLzr1kNM/jyxjbSgKglby2wGSGToAAAQIECBAgQGDwBAQS+anpSmux0tfnR8JICBAgQIAAAQIECGQICJBWvERWGvSs9PUrnoAOCBAgQIAAAQIECBDorYDQobe+nfSuJp2oeQ0BAgQIECBAgMBQCXz1ufss5XnCL/rOJSN5Ht8KxiY4WgGelxIgQIAAAQIECBAokoCwojjVUqvi1MpICRAgQIAAAQIEeiwgQOoxcAiCop4TewABAgQIECBAgACBfAsIJfJdn1ajU7vi1s7ICRAgQIAAAQIEViggQFoh4CNfLjDqOqkOCRAgQIAAAQIECBRbQAhR7PoZPQECBAgQIECAAIGhFPjac/fJdeDxwu9c4t9aQ7kyTZoAAQIECBAgQIDA4Aj4R83g1NJMCBAgQIAAAQIECAyNgABpaEptogQIECBAgAABAgQI9ElAgNQneI8lQIAAAQIECBAgQKBzAQFS53ZeSYAAAQIECBAgQIAAgRgBAVKMkjYECBAgQIAAAQIECORKQICUq3IYDAECBAgQIECAAAECAyggQBrAopoSAQIECBAgQIAAgUEXECANeoXNjwABAgQIECBAgACBfgsIkPpdAc8nQIAAAQIECBAgQKBtAQFS22ReQIAAAQIECBAgQIAAgbYEBEhtcWlMgAABAgQIECBAgEAeBARIeaiCMRAgQIAAAQIECBAgMMgCAqRBrq65ESBAgAABAgQIEBhQAQHSgBbWtAgQIECAAAECBAgQyI2AACk3pTAQAgQIECBAgAABAgRiBQRIsVLaESBAgAABAgQIECBAoDMBAVJnbl5FgAABAgQIECBAgEAfBQRIfcT3aAIECBAgQIAAAQIEhkJAgDQUZTZJAgQIECBAgAABAoMlIEAarHqaDQECBAgQIECAAAEC+RMQIOWvJkZEgAABAgQIECBAgECGgADJEiFAgAABAgQIECBAgEBvBQRIvfXVOwECBAgQIECAAAECPRAQIPUAVZcECBAgQIAAAQIECBBICQiQLAcCBAgQIECAAAECBAonIEAqXMkMmAABAgQIECBAgACBggkIkApWMMMlQIAAAQIECBAgQCAEAZJVQIAAAQIECBAgQIAAgd4KCJB666t3AgQIECBAgAABAgR6ICBA6gGqLgkQIECAAAECBAgQIJASECBZDg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j0Q2BF/xb56nP3WerHoGOf+aLvXDIS21Y7AgQIECBAgAABAkMgUBmCOQ7cFFf0j7aB0zAhAgQIECBAgAABAgS6LdCTf3MIkLpdJv0RIECAAAECBAgQ6IuAYKkv7HEP7ck/5uIerRUBAgQIECBAgAABAgMksKr/thAgDdDKMRUCBAgQIECAAAECjxQQLOVgVazqP/JyMF9DIECAAAECBAgQIECguwIr/TdFR6//6sH7lLs7je729qJzLxntbo96I0CAAAECBAgQIFBIgZUGQSt9fSHR8jLojv6xlpfBGwcBAgQIECBAgAABAqsmsJJ/O6zktQ0nKEBatbp7EAECBAgQIECAAIFeCawkHFrJa3s1n4Hrt+v/kBs4IRMiQIAAAQIECBAgMNwC7f6boZ327bRdVoWvHLz3Yp7L8uJzLx3L8/iMjQABAgQIECBAgMAqCrQT9rTTNplCu+1XcdrFf1TH/2Ar/tTNgAABAgQIECBAgACBFgIx/1boVpvaMGL6q7Y95eC9F/JcvWPOvXQ8z+MzNgIECBAgQIAAAQI9FGgn1Ilp2602PZzyYHYd/Q+0wZy+WREgQIAAAQIECBAgUCeQ9W+Ehp/f7HWfftzI+PgTK2Nhl1ApPS6URtaGEB5TCZWtSqWRzUOobBxCmAqhNBZCJesZikKAAAECBAgQIECAQO4ESpUQKslJALMhlB6oVJbuK4XSnaFSuT1Ulv4/e/cBJkWR/3/8O8uS04ICkiRnRJIkQYKICIqIGE7l5wl6BlQE9PSCJ54X9DhBPEEMwHlgQBE5kCBKEgSBJUjOGZbMsizswob5/2t0vGGcma6entA9+57n8UHZ6uqqV9XMrv3ZqjokLvc+16W83fk5OVvPvvv0foPmhwqFwv2auqVO2GQ7Wbs2iP9xs+vI0C4EEEAAAQQQQAABBGIjoPP/BJeVKfXYyCuTi5e/3pUk7d1uaS2upOYi7nKxaS53QQABBBBAAAEEEEAAAfsLuM6IO3+9S9xr8vPyv885tW/5hSl/O+nT7mBBT6C/N1PWn4ZAycJk0fmfRQvVcykCCCCAAAIIIIAAAgjYWMDo/wd+/nrKkPEd3YWSe7rEdZO4XK1t3CeahgACCCCAAAIIIIAAAnYUcLtT3e68Ba6LWV+ljxvyXYDVQjrhkU4ZQqQIjb/R/zBG6DZUgwACCCCAAAIIIIAAAjYR0Pl/AE8ZFRpJocL9xeXqKyLVbdJ+moEAAggggAACCCCAAAKOF3Afkrz8/8qlC5//FCZ5e+QbEPmHRWb/O5ASK5JMzB2d/3k0UR1FEUAAAQQQQAABBBBAwMYCRj//u9T2dIWKl3/QleQaICLX2LgvNA0BBBBAAAEEEEAAAQQSQsC9yZ2T+2HO8d3/ufDJP075rUwKFiiZCZr8lQiRNOeN0f9AalZDMQQQQAABBBBAAAEEELC5QKif/V1ln3mneVJS8mNuV9LDIm7+P8Hmg0nzEEAAAQQQQAABBBBIPAGXW/JzJ+ZnnXs3Y/ywH37qX6CgSCdUUpeHCooIkTQmEP9jqIFEEQQQQAABBBBAAAEEHCwQMjgq//S77fKTk58Rl9zl4D7SdAQQQAABBBBAAAEEEEgkgfz8z+VC5pvp7zyzyicICjdMIkgKc24QIIUJx2UIIIAAAggggAACCNhcIGRwVG7IuKb5hYq+4HK5fmXzftA8BBBAAAEEEEAAAQQQKKAC7rzcTyXz1D/Ovv+7zT8ReMOgYH+qYv5f8+oRJJmcRwRIJsEojgACCCCAAAIIIICAAwSC/pxf/v4RpfMrVhshSUlDHdAPmogAAggggAACCCCAAAIIiOTmvJm7et5fM5d/cS5AQKSCIZ1AyTdcCqTKtnZ+KgRIvPkQQAABBBBAAAEEEEgsgWA/47tShk58UJJcfxVxV06sLtMbBBBAAAEEEEAAAQQQSHQBt8hRycoacXbc4Ml+gZFveGQ1SCJE8plIBEiJ/q6ifwgggAACCCCAAAIFSSDgz/dlHx9Xy1W86D/F5bqjIGHQVwQQQAABBBBAAAEEEEhAgbzcmbmH9/4u87O/7wsjSAp0jpI/EiHSTyIESAn4/qFLCCCAAAIIIIAAAgVKIORZRz+uOpIxIlK6QKnQWQQQQAABBBBAAAEEEEhcAbc7052d/ezZcYOnBAiRgm1pFyw84mykIDOFAClx30L0DAEEEEAAAQQQQCDxBUKGR+WGTRjvdrkeSXwGeogAAggggAACCCCAAAIFUiA3Z1L6mEef/ilE8t/Kzj9I0t3ezp+ywK5IIkAqkO8qOo0AAggggAACCCCQAAJBzzoqN2RcU3dysfdF5LoE6CddQAABBBBAAAEEEEAAAQSCC+Tnrc0/eeCJjMmvbPYJkgKFR8ECJLa1C6JLgMQbDwEEEEAAAQQQQAAB5wkEDY9Shk64XZJcH7BlnfMGlRYjgAACCCCAAAIIIIBAmAJud2Z+5tlHM94dNitAiOQNk/xXKKmb+YdKvn/n35gCtxKJACnM+chlCCCAAAIIIIAAAgjESSB4eDR8wmAR15txahe3RQABBBBAAAEEEEAAAQTiKuDOzvzt2bFPv2MQIhltbUeI9NMoEiDFdTpzcwQQQAABBBBAAAEETAkED4+GTRghLteLpmqjMAIIIIAAAggggAACCCCQYALui1n/OPvW4L/9FCLlh7kiiRBJRAiQEuzNQXcQQAABBBBAAAEEElYg0M/unr9LGfr+PyUpaWjC9pyOIYAAAggggAACCCCAAAImBNwXs8adfWvwH0TEP0Dy/29vUBTsfKRgQVKB2M6OAMnEpKMoAggggAACCCCAAAJxEggeHg2b8Ia4XE/FqV3cFgEEEEAAAQQQQAABBBCwpYD7Yva7Z9964nmfFUhGq5EIkfxGkgDJllObRiGAAAIIIIAAAggg8LMAK4+YDAgggAACCCCAAAIIIIBAGAI/rUT6o992dkZBkrqTf5jk+3e+LUnolUgESGFMOi5BAAEEEEAAAQQQQCBGAqFWHnHmUYwGgdsggAACCCCAAAIIIICAcwXc2RdGnh375Ks+29l5A6RgQZI3LCrwIRIBknPnPS1HAAEEEEAAAQQQSHwB/5/XfzzzaPiEwSKuNxO/+/QQAQQQQAABBBBAAAEEELAu4D6f/ruz44e9G2QlUqAgyUyIlLCrkAiQrM89akAAAQQQQAABBBBAIBoCAVcfpQydcLskuaZH44bUiQACCCCAAAIIIIAAAggkqkD+meMPZkx8YfZPK5ECrULyD5KChUiBAqOEDJEIkBL13UC/EEAAAQQQQAABBJwu8IvVR+WGjGvqTi62TERKO71ztB8BBBBAAAEEEEAAAQQQiKmA252Zd2BTr3PTRm/x287OPzjy/W/dEIkAKaaDyc0QQAABBBBAAAEEECi4AoG3rhs2YaW4XK0LLgs9RwABBBBAAAEEEEAAAQQsCOTlrk9/4zc9ggRIvsERIZKIsALJwlzjUgQQQAABBBBAAAEEoiAQMDwqN2zCeLfL9UgU7keVCCCAAAIIIIAAAggggEDBEbiYNSX9rcHDfbayU2GR0ZZ2yketMvL+4/XyX3mUUCuRCJAKztuCniKAAAIIIIAAAgjYXyDwyqOhEx+UJJlo/+bTQgQQQAABBBBAAAEEEEDA/gL56SefyZjw249NhkjecKjAhEgESPafy7QQAQQQQAABBBBAoGAIBPrZ3FX28XE1XSWKrefco4IxCeglAggggAACCCCAAAIIxEDA7c689MPSbhcW/Hu/QYjkfz6Sb3jkGyj5NzohViIRIMVgLnILBBBAAAEEEEAAAQQMBAKGR+qalGETponLdQeCCCCAAAIIIIAAAggggAACkRNw51ycc/bNxwcFCJD8t7MrsCESAVLk5hs1IYAAAggggAACCCAQrkDgreueef/XUihpQriVch0CCCCAAAIIIIAAAggggEBwgfwzJ4ZmTHz+kyAhUqBzkXzPQfJfgZRw5yERIPHuQQABBBBAAAEEEEAgvgIBVx+Vv39EqfyramwTcVeOb/O4OwIIIIAAAggggAACCCCQmAJut/t49ox/dby4Z/25ECGS7wok339XKIG2tPPFcvRWdgRIiTnv6RUCCCCAAAIIIICAcwQCrz4a+v4/JSlpqHO6QUsRQAABBBBAAAEEEEAAAecJuM9nvHd2/DMjfgqQ8vyCJBUAqdAo2GokoxCJAMl5U4IWI4AAAggggAACCCBgC4GA4VG5IeOaupOL/WCLFtIIBBBAAAEEEEAAAQQQQCDBBXK2r+x+/st3toqIf4DkDY+MtrPzBkm+f3rVHBsisQIpwSc+3UMAAQQQQAABBBCwrUDAretUa8sOmzDF5XL9yrYtp2EIIIAAAggggAACCCCAQAIJ5Gdf+G/G2CefNAiQfFci+Z+FlJBb2REgJdAkpysIIIAAAggggAACjhEIGh6Vf/rddvmFk79zTE9oKAIIIIAAAggggAACCCCQAAJ5ezb2PffF6FSfLesCrUbybmnn+2eg8CjQqiPHrUQiQEqAiU0XEEAAAQQQQAABBBwnEHDrOhFxpQyb+LG45C7H9YgGI4AAAggggAACCCCAAAJOFriYNTv9rcGPBzkLyXcru1Db2SkBb1DkHxgRIDl5ftB2BBBAAAEEEEAAAQRiJBAwQCr7zDvNXYUKr4lRG7gNAggggAACCCCAAAIIIICAj8ClHat7XZj19iafreyCnYkUaAWS77Z2vkGS9w4ESMw2BBBAAAEEEEAAAQQQCCkQdPVRuWET3na7XI/ghwACCCCAAAIIIIAAAgggEHsBd1bmx2fHPf27AAGSf5AU7lZ2jgqR2MIu9nOQOyKAAAIIIIAAAggUXIGgZx+VfPivFQqXrZIm4uZn9II7P+g5AghYFPj+uTukQaUUi7WEvtztFsnOzZW8fLdczM2T4+ey5Ni5LNl2NF3mbj4g3+5Ki+r9qRwBBKIvcE+rOvLPfu2lVNHCIW+WeTFHnp2+Qqau2R39RnEHBBCIkYDLff7ria1zNiw9qbEKybutne/KI6NVSKofjgmR+J/TGE07boMAAggggAACCCCAgDrjyE/B+9+uss+8P9xVKOk1lBBAAAEEwheIRYAUqnUqXDqbfUlW7Tsm/1q8SZbtPhp+Z7gSAZsJqDDlxVtaSae6V8kLM1baPiy10l4CJJtNPpqDQIwF8s4cf/XcxBfe0ViF5Bsgec9F8gZIvkGRY89CIkCK8eTjdggggAACCCCAAAIFWiBQgOT5u5ThE9aLuJoWaB06jwACCFgUiHeA5Nt8tTpp9qYD8uKs1XLk7HmLPeNyBOIrMKBNfRl6YzOpWb60HM24II99/K2tAySr7SVAiu984+4IxFvAnZez/ewbj/b6KUDybl3n/6c3PPIGR/4Bkjc08g2UvF1jBVK8B5n7I4AAAggggAACCCBgQwHfAOnn1UcpT43rKEWKLbZhe2kSAggg4CgBOwVICk6tSNp+LF2e+2IFq5EcNZNorFegdY0K8oeeLaVjnaskOSnJ89dpZ+0bIEWqvQRIvAcQQCB319p7M//71iqTIZLvuUieHwV8tqvzDY0IkJhiCCCAAAIIIIAAAgggcJlA0O3rUoa+/4YkJT2JFwIIIICANQG7BUje3mxOOyODpiz2hEm8EHCCgHf7t3tb15EyxYpc1mQ7BkiRbi8BkhNmKW1EILoC+Zln/5PxztCXRUStLFKrj4xWIvmGR/5nInnDJN9GOyJEYgu76M4zakcAAQQQQAABBBBAwCsQcPWROhcpZfjEPSJSHSoEEEAAAWsCdg2Q1EqkJbuOyIB/L5TMiznWOsnVCERZwHf7N1eAJ4d2C5Ci0V4CpChPMqpHwAkC+Xlp6aMfucEvOAoVIvkGSN7t7LzBke92dt7eEyA5YR7QRgQQQAABBBBAAAEEYiAQfPUR29fFgJ9bIIBAQRGwa4Ck/C/l5cvYJZvkz3PWFJThoJ8OEwi0/VugLtglQIpmewmQHDZ5aS4CURLI2ZF63/lZ4wJtYxfsPKSEW4XECqQoTS6qRQABBBBAAAEEEEDARyDY6iMpO/S9v7iSCr2AFgIIIICAdQE7B0iqd/tPn5OHP1wiqftPWO8sNSAQYYE3775e1Goeo+QypM8AACAASURBVJddAqRotpcAyWgW8HUECoZAXsbJd86999t/+m1jp7OVnX+QpMAcuQqJAKlgzHV6iQACCCCAAAIIIBBfgeDb1w2bsEJcrtbxbR53RwABBBJDwO4BUo5ahfTtZnl5dmpigNOLhBKIZiATDahotpcAKRojRp0IOFAg5+Km9DcfvzPAGUiBzkRS29Z5t67z/ml0FpLtt7EjQHLgvKXJCCCAAAIIIIAAAo4SCLr6qOSvR1QofMXVaY7qDY1FAAEEbCygGyBZWUHRsvqVcm21K6Vbgypyfe2rpFyJoqZEVu07Lje/NdvUNRRGIBYC0QxkotH+aLaXACkaI0adCDhT4Pycd9rnbF15MoxVSP4hkgJw3CokAiRnzltajQACCCCAAAIIIOAMgaBnH4mIq+yQd293JSdPc0ZXaCUCCCBgf4FYBEi+ClXKlpTX7mgrtzS+Wgol6T1iOZZxQR7/ZKks2nHE/qC0sEAJRDOQiQZkNNtLgBSNEaNOBJwpkHtg21OZn/1jvs8qJN8t7IKdheQbHql/94ZHgQIk32DJdkh6P93Yrtk0CAEEEEAAAQQQQAABRwiEDJDKDXv/725X0rOO6AmNRAABBBwgEOsAyUsycUAX6duslrg0nrJcuJQrI2anynvfbXWAKE0sSALRDGSi4RjN9hIgRWPEqBMBZwq4M05NOPvecyN/CpBUGOTdvi7UNna+29kZbWNHgOTMqUGrEUAAAQQQQAABBBCwLBB0+zq1Aill2IT54nJ1tXwXKkAAAQQQ8AjEK0Dq3rCajL2no1QsXdxwJC7l5cu/Fm2Uv8xba1iWAgjEUiCagUw0+hHN9hIgRWPEqBMBZwq4L2atPPvW4F8H2MIuUIDkXZGkQqNA5yH5hkW+5x/Z9iwkjd+NcebA0moEEEAAAQQQQAABBGwgECxAUn/vShk+6ZiIu5wN2kkTEEAAgYQQiFeApPC+erK3tKlZUctx8qod8vSn32mVDVWoQaUUGdi+oee+Na8oLaWKJktyUtLPl1zMzZOsnDw5nH5e1h48ITM37Jdvth2yfN9IVKDafm+rOqLCtxrlS0uJIsk/bwOo2p15MUd2n8iQmRv3yQff7/D8d6xeamvCu1rWli71q0j9imUlpXhRKV44+bIVZtk5eZKdaz/b1jUqyOAbmsoN9SpL2WJFPKZ5+W6P3/Zj6fLR6p3ywcodASmjGchEY+yi2d5IBEi3Nq0h97SuI+rctPIlikmxwoU8DG63SHZurpy5cFHWHjwpU1N3y5eb9keD6LI6nfx5EXUcboBAKIF8d0b66EHtA6w8MtrKzjdEMlqFRIDELEQAAQQQQAABBBBAoAAKBA2QygwaVTMpJWVnATShywgggEDUBOIZIM14tKd0rldZq29WAyT1cPuJG5pIk8rltc9e8j64PpSeKdPW7ZFRCzZYCmV0HrCr1VZjFm6Qv3217mcXFc68ctt1ckuT6p5QRueVnnVJPl2zW16Zu8ZSm43upfr0m46NpWmV8lKk0P+COKPrvLYnMrNkxg/7ZMyijXLk7Hmdy4KW0QlHVCj07PQVMnXNbk89f+zZUh7p2EjKFCsStF4VXqi2Ldh2SG5qVF0qly1hqZ3+Fy/ZmSZ935kX0TpVZTfUrSzjf3VDzNqrM79Vu/zHQP3dgDb1Pe9PFdjobGupxkS9Lycu3yZvLNoYcTs7fF5EvFNUiECMBbIWf3bzxTVzD4TYvs53NZJ3+7pAK5C8QZLnW4dPNwiQYjym3A4BBBBAAAEEEEAAATsIeAOkX/xZbvDbPd3Fis6yQyNpAwIIIJAoAokeIKnVJX/o2VI61rnqspVGZsdPPbDed/qcjF6wQVSYFc5L5wG7f4A0uHMTGdK1mVQoVcz0Lb1tfnX+Ok+YFMlX32tryvAbr/UEcjoP/I3ufep8tny0epf86cvVRkWDft1sgDTyjnYyoG19KZr84yoXo9eJc1nicrnkyjDGIlTdBTlAUuHomLs6eFau+a4ENBoL79fVHF++56gMn77Cs1rM6stOnxdW+8L1CMRbIHfn+sczZ765xC9ACnYekm+AFOgsJNUdb2Dk/2e8u/qL+7OFne2GhAYhgAACCCCAAAIIJIhAqO3rJGXou4MlKfmNBOkr3UAAAQRsIRDPAGnx0D5ybdUrDB0CrcoxvEhE7m5VR17q1UrUQ+pIvdRWcR+n7pKh05abrtJsgDTmruvl3tZ1Ta/s8W9YRvYlz+optcrH6qtU0cIy6s720qdZTe3gRfeeKgxYc/CE/O6/KyV1/wndy34uZyZAqnVFGXmm2zWm+vDD4VNSsVTxmK3oMQ3gd4HdVyDtPpkho+/sEJEQcnPaGRk0ZbGlEMlunxdWx5/rEYi3QN7xA38/N3nElJ8CpEDBUaDzkPzDI/Xf6uWoVUgESPGefdwfAQQQQAABBBBAIFEFQp9/9My7I6VQ8pBE7Tz9QgABBOIhEK8AqX+L2jKyX3tJKR586zCvx/mLOfLCf1fKlFX6u5g+1L6hvHhLSylXomjEWdX5OLM37ZfBU5eZ2h7OTIBUrVwpz5lC4azKCNRhdf7QW0s2yV/nrQ3bQ20vNrp/B2lXs1JEVh0Fa8ih9PPy/Bffy5zNaucj/ZdugDTy6x/k0U6NTAWLKsT8Yv0euaFuFQKkIFvu6cxvNZpqC7u/zVsnv25XX+pXStEf4BAlVfi4ZNcRGfDvhabek94q7fh5EREYKkEgjgL56ScmZ0x4/jWNAMl7LpL/KiT/M5ACrTyy5TZ2BEhxnHjcGgEEEEAAAQQQQCBhBfx/zvbdwk79uytl6ISPJMnVP2EF6BgCCCAQB4F4BEhqFcuHD93oOaNF56XOn3l4yhJZsfeYTnFRD4PVyqOyGuGUVoUBCqkQ6bO1u+XxT5ZqV6HzgF0FFYt3HJbO9aqYWh2j04izWZfk5TlrZNKKbTrFLyujwqP37+8ckdUiOjc/mnFBXpqdamrrPZ0ASYWRe06dk2uqlNdpxs9l0s5ekHHfbvac08MZSIHPbNKZ3wo0KydXTmZmS/VypUyNgVHhcFcq2vXzwqi/fB0Buwu4L5ybf/btIcNNBEi+QZIKhrznIfkGSarb/qGR7UIkAiS7z07ahwACCCCAAAIIIOBEgUAB0mUhUsqwCQvF5eroxM7RZgQQQMCuArEOkNQZIy/3bi3ta12lvYpFBUe9xs7RIlT1q6CjRvnSWuWtFFLb2Y1dsllembtGqxqdB+z5brfk5OVHPDzyNnD/6XPy8IdLTG0RpwK/yb/uJp3rVtEeMy0Qg0IqOBzy2XL5Ztshrep0AiStigIUUucUjVrwg4z/1Q0ESBZXIIU7BjrXbUk7Iw/+Z6HsOpGhU1zs/Hmh1QEKIWBjAffFrLVn3xr8a58zkLzb2OUGCZUCrUDyDZFUb323svP2ngDJxvOApiGAAAIIIIAAAgggECmBkOcfiUhS2WETfnC5XA0jdUPqQQABBBAQiWaA1LL6lVKvYlkpXChJmle70nPeUZMq5aR44WRtehXSvDZ/vYxeuEHrms9/00O61qsas6DjcPp5eeKTpfLtrjTD9ukESIaVWCygtvr6autB+dXEb7RrGnlHO8+qrkJJsf+d6k1HTstDkxdpBQLRCpC8K1uW7T5KgCQiKkzr+868X8wfO8zvC5dyZcTsVHnvu61a89vOnxdaHaAQAjYWcOdc2nv2zcf6+gRI3jOP/P/0Bku+f/quQHLcOUix/25p44lA0xBAAAEEEEAAAQQQiJBAyPOP1BZ2ZYdP3O8SuSpC96MaBBBAAAHRD5DihbXu4EnpM36e1rkmj3ZsLH/q1UpKFNELqNKzLsmCbYdk5sb9MnPDPlErbW67pobc3aqOtK9VSWsVkApkZmzYKwMnLzYksvKAXW37tXLfcc+WbrM27vd4qC0AVVt7Nq4uV5QsZnh/bwHV7+emr5Bp6/YYXnNr0xoyqn8HqVDKXP3KVZ1hNH/roZ/b2qNRdenTrIZUSymlHfCprQI/Tt0lT326zLCt0QqQjp/L8px3dSk3jwApCgGSeg+dPJ8t87celJkb9nv+VK8+zWrKnc1rSbcGVT3vTd2Xmi8q1DV62f3zwqj9fB0Buwu48/NOnh39SHeNAMm7dV2gs5AceQ4SAZLdZyftQwABBBBAAAEEEHCigGGAlDJ84kkRif6eRE7Uo80IIIBAmAK6K5DCrN7SZWbP7JkzuJcn+DF6qQfWy/ccleHTV8j2Y+kBi/dqcrW8ctt1UvvKMkbViTdgMNpqLZwASbV145FT8oeZq0StgAn0qlK2pIy5q4N0rV9Ve5WQekh/zwTjVUhTB3UXFfzovHLz82Xu5oPywoyVorafC/Z6tvu1MrhzU0nRPKPqRGa2DJu2XL7ctD9kM6IVIIXaQlH3nuoMpcc+/lZrpZqOdbhlotnecOa3WmH44aqdnvOuVCga6KXeiyP7tRM1z3Veq/Ydl5vfmm1Y1O6fF4YdoAACdhfIz7+QPvrhDj+dZRRs9ZHv3/uuQPJuXadzDhJb2Nl9LtA+BBBAAAEEEEAAAQQiIKATIGWKiP6voEagUVSBAAIIJLqAXQMktfLks7W75XGNlQRqjO67rp68entbKV0s9LcJFcgs2XVEBvx7oeGqpu4Nq3mCGaMH1+rcog++3y7DPl8RcrqYfcCu2vr9vmMydNryoEGX94ZqhcaoO9tLv+a1tUIkndCrf4vaMrJfe62gRwUB45du8WwfpvNSK6fUWVhXlSlhWFx32z3dcMT3hqpudS7UR6m7PKvQVKDoXfnSpX4Vz3aLY7/dLC8H6ZfuPQmQfjnMZs4QG9ihobzUq5WUKVbEcL7sPH5Wuo2ZFfL97YTPC8OOUgAB2wu4c9NfH3RdkPOOvOcg+a4+CrQCiQDJ9uNMAxFAAAEEEEAAAQQQiL6A/yp/9d/ev/P+e1LK8ElZIm52BIj+eHAHBBAoQAJ2DJDMhkdquN6/v7MnPHEZfJcwc2aRqld3m6sNh09J73FzQz60NhsgqWDj4Q+XSOr+E1ozUoVIMx/rKS2qX2lY3nuuz9++Whe0rK5pOOOlbmomFNAJvHTDHG+HVbtnb9rv2Z4u0OoXFRw+2qmRLNh2OOjKId17EiD9cpqpc8Pun7TAMMj1XvnVk72lTc2KhnNbx1p3bsfz88KwoxRAwPYCLnf66w+1tLACKdAqJNVr77Z2vgK2WoXE/7DafnLSQAQQQAABBBBAAAGHCQRbfaS6ob6WpP5MGT4x22H9orkIIICA7QXsFiCpB/mTV+2Q3/93lbadCk6+fupWaXhVSshrdFcK+Vai6p79xC3SrOoVIes+c+GiDPt8ucz4YV/QcmYCpJy8/JArX4LdZFCHhp6VPSU1zoyZu/mA3DdpQcCqWteoIBMf6CLVy5UyHIctaWfkwf8slF0nMgzL+heYOKCL9G1WyzD4U2M3cfk2ee6L74PeQzfM8VZgpd3eOnTvqRNqmMYL44JottfM/D5/Mcezbd2E5du0exGptjvl80IbhoII2Fgg/fWBKkDyX2UUajs7323sVCjkHyKp3nrDIt/QiADJxvOApiGAAAIIIIAAAgggYFXAcPs6AiSrxFyPAAIIBBawS4CkVoNsSjstr8xZIwu2HzY1XH2vrSmj7uwg5UoUDXmdTsgTqAJ1FtJjnRpLcpL6fYbAL7Wi51+LNspf5q0NWsbMA/aDZzJl4JTF2quPvDfVDbxU+VBbfQ3peo280KOFFCtcKKSp2obstfnrZfTCDabGzFtYbRM49p6OUrF0ccPrjc620Q0Y1I2sttvbWN17EiBdPrzbjqbLTf/6Unv1kbr69ze3kCHdmkmRQsHfh6qcCqGfnb5Cpq7ZHXBOOeXzwvANQQEEHCDwU4DkDYV8gyTfLey8gZL/GUjqvwNtYUeA5ICxp4kIIIAAAggggAACCERSgAApkprUhQACCJgQiHeAlJF9SVIPnJBJy7fLl5v2m2j5/4rqPljWORslUAMeaPPj+UpGq3qmr98rg6YsDtoHMwFSqNVBRkjqLKQH2zWQJIP9/E5kZsvTny6TeVsO/qLKCQ90kX7NaxndSg6czpSHJi+StQdPGpYNVmDGoz2lc73KhtcbhTC6YY66USTarerRvadR2w07H6EC0WxvtOe37vvcKEDSrSfenxcRGnKqQSCuAumvD2xlcgVSoHOQvFvW+f6p+sUKpLiOLjdHAAEEEEAAAQQQQCA2AoHOP1J39p595HMG0sSs2DSJuyCAAAIFRyDWAZJa+bH9WLqo1SSzNu4PeraMmRHQfSi+dFea9Bk/z0zVnrI31K0s4391g1QuWyLktT8cPiVdRs8MWkb3AXtufr6MX7pFXpy12nRb1QWPXN9IRvRuLSWKJIe8Xm0j9sJ/V8qUVTt/UW7x0D5yrcG2feqiJTvTpO875k19b6izwkuVv3ApV0bMTpX3vtsasF+68yBS7Vb16N6TAOl/Q6azHWGgAdZ9/xgFSLpjFu/Pi7De/FyEgM0EfgqQdFcg+YZH3n/33cYuVICkem6bbew4A8lmE5HmIIAAAggggAACCDhagADJ0cNH4xFAwOkCsQ6QlJdadfTh6p2mzjkK5ay7giXcsEM3QNpzMkPumfB10LOAdB+Ahwp2dOZbz8bV5c27O0qFUsVCFlfb7o1ZuEH+9tW6y8q1r1VJ3n+gs1QpWzLk9eEGAf6V6q7wMtomUDcYcLtFPli5XYZOW67DGbKM7j0JkP7HGGzeGQ2G7vvHKEByyueFkQdfR8AJAumvD2wdgRVIgbaxCxQYESA5YVLQRgQQQAABBBBAAAEETAroBEhqs3tXynBWIJm0pTgCCCBgKKAbIAV6AK6ClaZVykvHOldJu1qVDM8g8m2MOvNo6e40eWHGSs+KJCuvr57sLW1qVrRSRUSuNQoJIvUA3KixuoFXsJVOVgMoo/b5f71r/Sry9r2dpFKZ0Cu81HWTV+2Qpz/9LuAtdMOccAOMQDfVvafR3DBrFm75aLZXd34brSQL1jfd+o0CJKd8XoQ7xlyHgJ0EfgqQfFcgec87CvWn9+wj3zOQ/EMk1U3/wIgAyU6DT1sQQAABBBBAAAEEEIiQAAFShCCpBgEEEAhHwEqA5Hu/UkULy+j+HaRPs5qGh9z7XrfjWLoMn75Clu0+Gk7zPdfo9iHsG2heqFZWDf98hUxbtyfgFboPwCMRNuiaBApkdNtp9KBek017i0BV38epu+SJT5YGrFo3HLG6wsv35rr3jMSY6nqGKhfN9kZ73kSqft33RiS8Q9Vh9HkR7ftTPwKxEPALkPyDpNyfVif5hkneMr4hUqBt7FTzCZBiMYjcAwEEEEAAAQQQQACBOAsECpC8f/fz+UesQIrzKHF7BBBIWAHdh6m6D8BfvKWVDO7cRIomF9I2O3gmU4Z9vkK+2XZI+xrfgrp9CKtyExcZBSq6D8B1rUM1TdfEaQFSqG0IdcMRo3EyMeScgeSDpTu/w/WPVP267w0z8yCcsuE6hHMvrkEgXgI+AVKoVUjeIMk3PPI9D8k/QPKGRwRI8RpY7osAAggggAACCCCAQAwFjAIkz/Z1BEgxHBFuhQACBUpA92GqmVBDbUd2V8s6UihJ/xjpzWlnZNCUxWFtZ6fbh2gPrNEDYd0H4Gasg/VJ16QgBkgnMrPl6U+XybwtBy1PCd3QKhJjarmxIlENvHTnt9H7JFg/I1W/7nsjEt6h6gjXIdrton4EIimQ/vrA68I8A8k/QPINkQiQIjlI1IUAAggggAACCCCAgM0FfJ8u+q48Us1W/+0NkJJShk+8YPO+0DwEEEDAcQK6D1PNPABX29l9+NCNnq3JdF9ut8iSXUdkwL8Xinqwaual2wczdYZT1uiBcKQegOu0TdckUIDUv0Vtef3O9lKmWJGQtzLqr047VRndM5tU2UicgWRmLhv1gQDpf0LRnt+Rql/3vWE09la/Hqn3j9V2cD0C0RT4KUAK5wwkb4DkGxx5z0FSTfauPvJdhcQZSNEcTOpGAAEEEEAAAQQQQCBOAsECJO/2dT9vY0eAFKcR4rYIIJDQAroPU80+dO/esJqMuauDVClbUtsvJy9f3l22Vf44a5X2Nargd8P7SuPK5UxdE43CRg+EdR+AWz2jRzeQuZSXL2MWbpC/fbXuMg6r15u17Vq/iqhVa5XKlDC8lADJkChkgWgGXrrz2+h9EqwDkarfKZ8X1kaaqxGwh4BfgGT2DCQVIgU6/0j9HQGSPYaYViCAAAIIIIAAAgggEHUBAqSoE3MDBBBAILhAtAIkdcdwzkM6c+GiPDt9hUxfv1d72GY82lM61zNe7RQqfNC+mYWCug/AVbDzr0Ub5S/z1oZ1t56Nq8ubd3eUCqWKhbz+Ym6ejFqwQf7x9frLytWtUEamDrpJal9ZJuT1+W63TFy+TZ774vuw2um96IE29eTV29tKyaKFQ9YTLPDyXhTNcCRYw+JxTyvY0Wyv7vyOd4DklM8LK+PMtQjYRcAgQFIBkfrHewaSd9WR7/Z1KnTyrjzyBkcESHYZYNqBAAIIIIAAAggggEAMBAiQYoDMLRBAAIFgAtEMkNRWdpN/3U06160iLv3jkGTdwZPSZ/w87a3sJjzQRfo1r2U4yHM3H5D7Ji0wLBetAroP2NX9VYCmzoQK5/XI9Y1kRO/WUqJIcsjLQz3IXzy0j1xb9QrD2y/ZmSZ935lnWC5UgVduu04e69RYkpPUrrXBX0Yrs6IZjgRrVTzuaQU7mu3Vnd/xDpCc8nlhZZy5FgG7CGgGSN4QyXeFkjc4IkCyy2DSDgQQQAABBBBAAAEE4iRAgBQneG6LAAIIKIFoBkiq/nC2ssvLd8ukFforW3QDiB8On5Iuo2fGbeB1H7CrBm44fEp6j5urHaL5dmrkHe1kYIeGkmSQ2oXallD3IfuB05ny0ORFsvbgybBd5wzuJe1rVTK83uhe0QxHgjUuEtaGHY9ggWi2V3d+xztAcsrnRQSHnaoQiJuAT4AUzjlIviGS/+ojtrCL26hyYwQQQAABBBBAAAEEYitAgBRbb+6GAAIIXCYQ7QBJ3exPvVrJ4M5NpUih0CtMfBt2IjNbhk1bLl9u2m84YrpboB0/lyWDpy6Tb7YdMqwzGgV0H7Cre6dnXZLnpq+Qaev2mG7KV0/2ljY1KxpetyXtjFz/+oyA5X5/cwsZ0q2Z4ZipbfBem79eRi/cYHi/QAVUwDj2no5SsXRxw+tX7D0mvcbOCVouHgGSrpPZM8QMMcIsEM326s7veAdITvm8CHOIuQwBWwmkvz6wzU/b1BEg2WpkaAwCCCCAAAIIIIAAAs4RIEByzljRUgQQSECBWARIaiu7aY/0kLYaoYYv8be70uT+SQsMV+G0rH6lTBrQVa4uXyrkCJld2aQqU22f/cQt0qBSiuTk5UtG9iU5c+GSnMjMkmMZWXI4/bzsOJ4uKiBQ7Q310n3Arupwu0W+2npQfjXxG1Ozrn+L2jKyX3tJKV7E8LpQ2+TpnqOkbqKCqAf/s1B2ncgwvKd/gYkDukjfZrUMtzhU9mO/3Swvz04Neg8CJGN+AiQRp3xeGI8mJRCwv0CQAEmFSb7nHnnPQvL+6Q2bWIFk/yGmhQgggAACCCCAAAIIRF2AACnqxNwAAQQQCC4QiwBJ3f3WpjVkVP8OUqFUMe3hyM7Jk9e+Xi9vaKxumTqou/RoVN2wbhX4PPHJUsOwx1vRoA4N5eXeraVk0cKGdRudW2QmQFI3U2HVy3PWyMTl2wzvrQqosOvDh26UG+pWNiyvbF+dv07GLNoYtKzu1nIqmPts7W55/JOlhvf1LaC22XupVyspU8w47Dp4JlMGTlksqftPBL0HAZIxPwHSj0ZO+LwwHk1KIGB/gQABkjccIkCy//DRQgQQQAABBBBAAAEEbCFAgGSLYaARCCBQUAViFSAp37/c1kZ+07GRFDaxld3ukxmeVUjbj6WHHKKh3ZrJ8z2aS9HkQiHLqZU93+87JkOnLTes08zKqfMXc+Sl2akyIUTYYzZAUh05cva8DPlsuda2eyN6t5bHOjU2NFD16gQyuqaqPrWV3filW2REiBVCvgOjthH7U6/WWoGiGrPp6/fIwx8uCTm2BEjGn2IESD8a6c7teH5eGI8mJRCwvwABkv3HiBYigAACCCCAAAIIIGB3AZ0ASR2a4UoZPvGC3TtD+xBAAAGnCcQyQDITyHgd891umbpmt2fVUKhX3Qpl5KOB3aVehbKGQ6AeCm9KO+3ZDm3B9sMBy1cpW1LG3NVButavKoWSfL9VBa5+3cGT0mf8vJDb7YUTIKm7qfOg1GqhYCuRlOvfb28rd7eqY3hmkapPN5BRph/8XzdpXLmcoakqkJufL3M3H5QXZqz0BF/BXn/s2VIe6dhIa+WRqkP3/CA7B0hZObnyypy18vbSzVqW0SqkGyCF017d+R3vM5CUrRM+L6I1B6gXgVgK/BQg+Z5/5PvvwVYh+W9h5/7/xymqv1N/+v7j+Zbm0x/ff49lN39xL+OfGuLaPG6OAAIIIIAAAggggICjBAiQHDVcNBYBBBJNIJYBkrILZyu7MxcuyrPTV4jaIi7Uy+wKJ7VqZsXeYzJ93V5PkKRCD3U+Sr/mtaXvtTVFhUgujadAulvt6T5gD9RHFc5sTjsjM37YJ3M3H/CsngqnrapuFUgNm7Zcvty033A6P6NWdt3UXIoVDr2yy7eiU+ezZcG2w54znOZvPeQJ1dS2emqLwT7Naki1lFJarqrOS+rsoyWb5M9z1hi2NR4B0pCu18gLPVpo+aj5NWrBBs8qNeVx2zU1pGOdyp7VYHdP+Nqwf5EoEM326s5vOwRIytLunxeRGG/qQCDeAgRI8R4B7o8AAggggAACCCCAgPMFCJCcP4b0AAEEHCwQ6wApnAe36pqV+45L//fmh1zho1YVTBrQVZpWKR/TEdFpm2qQ7gP2aDZed0WXbxs+/00P6VqvqnboE6n2q5VSjKmCCgAAIABJREFUS3YdkQH/Xhhy3L33i0eA1L9FbXn9zvbaq6kC2WxJOyPXvz4jUmwh64lme3Xnt10CJLt/XsRkQnATBKIs4Bcg+a4+yhMR9U+gVUisQIryuFA9AggggAACCCCAAAJOEiBActJo0VYEEEg4gXgESGrLtZmP9ZQW1a/U9lSrhd5YuNGzlVuo10PtG8pLvVpJ2eJFtOu2UvBoxgV56tPvtM4o0n3AbqU9RteqVUyDpiw2PP/Jt54GlVJkwgNdpInmVnZGbdD9utm2xiNAal+rkrz/QGfParVwX2o1WbuRX4R7uanrotle3fltlwBJwdn588LUwFIYAZsKECDZdGBoFgIIIIAAAggggAACDhIgQHLQYNFUBBBIPIF4BEhKsV/zWvLPfu2lXImi2qj7T5+Thz9cIqn7T4S85sVbWsngzk2kaLL+tmvajfApqEKtsUs2yytzjbdXU5fpPmDPy3dLntutdZ6RmXafzbokL89ZI5NWbDNzmads94bVZNSd7aV6uVKmrw3nArWt27DPV2gFc9764xEgqXt/9WRvaVOzYjjd9Fyje8ZT2DfwuzBa7dWd33YKkBSNXT8vIjXe1INAPAUIkOKpz70RQAABBBBAAAEEEEgMAQKkxBhHeoEAAg4ViFeApLhG3tHOswKgUJLGQUPqpGy3yIwNe2Xg5MWG2uPu7SR3tawtyUlJhmXDKaDCo/FLt8iI2anal5t5wK7Oe1Ihm1qtFYmXCo/+/tU6eWfZlrCr61jnKhl5R3tRK5J0zoYK90Y7jqXL8OkrZNnuo6aqiFeA9FLv1jL4hiZSuFB4c+1YxgV5/JOlsmjHEVP9DbdwtNprZn6rM82mrtltqgvRrN+OnxemcCiMgE0FCJBsOjA0CwEEEEAAAQQQQAABBwkQIDlosGgqAggknkA8A6RwtrJLz7okL85aJVNW7TQcjD/2bCmPdmocsRDGe0O1guKdpVvkL/PWGrbBt4DZB+ApxYvK8z2am1qlFahBZy5clNfmr7cUHnnrVVu1vdq3rdzSpHrEwzm18mrp7jR5YcZKU1vsedsWrwDJ6lk64a7IMTX5fApHq71m57edAiTFY7fPi3DHl+sQsJMAAZKdRoO2IIAAAggggAACCCDgTAECJGeOG61GAIEEEYhngKQIw9nKbt3Bk9Jn/DxRD96NXjc2qCov9molzapcYXnVjFoBtedUhvxp1mqZs/mA0a1/8fVwHrD3anK1/Pm266T2FWVMt1+1d8fxdPnDzFWyYPth0+0NdcGANvXliRuaRGw10onMbBm3ZJO8sWhj2O2MV4CkGqzGaWS/dmGdhZSdk+c522uMhb6bRYtGe8OZ32baHe36VVvs9HlhxoayCNhVgADJriNDuxBAAAEEEEAAAQQQcI4AAZJzxoqWIoBAAgrEO0BSpGa3sruUly9jl2ySP8/RO3tI3WNQh4aef+pXTNHeMs873CqIOZSeKROXb7MUcIT7AFyt+nmpVyvp1fRq7dVUp85ne7YIU9vW6QRt4U7tW5vWkEHXN5S2NStK8cLJpqrxuk5bt0dGLdhguZ3xDJBUx1vXqCB/6NlS1FZ/ZrZOPO1ZIbZO3l221ZSf1cKRbm+481u3H9Gu37cddvi80HWhHAJ2FiBAsvPo0DYEEEAAAQQQQAABBJwhQIDkjHGilQgggEBCCKjze/q3qO15yH91+VKitolTwYfvmT7qfKOsnDw5nH5eVu075tkub+3Bk5b7b/UBuAqSHr6+oXStX1VqXVHaEyZ5z49SbVZB0cYjp2XWxv3y6ZrdlgMZMx1Wbbm7VR3p3qCqNLqqnFQoVUyKFU6+LKxTK23OX8qR/aczZe2BE/Jx6q6IuJppZyzKqrmlVmi1r11JKpQqLsUKF/r5trn5+XLhUq4cy8iSTWmnZc6mA6ICtHi+nNbeWFrF8/Milv3kXghES4AAKVqy1IsAAggggAACCCCAQMERIEAqOGNNTxFAAIECLWA1QCrQeHQeAQQQQMBxAgRIjhsyGowAAggggAACCCCAgO0ECJBsNyQ0CAEEEEAgGgIESNFQpU4EEEAAAbsKECDZdWRoFwIIIIAAAggggAACzhEgQHLOWNFSBBBAAAELAgRIFvC4FAEEEEDAcQIESI4bMhqMAAIIIIAAAggggIDtBAiQbDckNAgBBBBAIBoCBEjRUKVOBBBAAAG7ChAg2XVkaBcCCCCAAAIIIIAAAs4RIEByzljRUgQQQAABCwIESBbwuBQBBBBAwHECBEiOGzIajAACCCCAAAIIIICA7QQIkGw3JDQIAQQQQCAaAgRI0VClTgQQQAABuwoQINl1ZGgXAggggAACCCCAAALOESBAcs5Y0VIEEEAAAQsCBEgW8LgUAQQQQMBxAgRIjhsyGowAAggggAACCCCAgO0ECJBsNyQ0CAEEEEAgGgIESNFQpU4EEEAAAbsKECDZdWRoFwIIIIAAAggggAACzhEgQHLOWNFSBBBAAAELAgRIFvC4FAEEEEDAcQIESI4bMhqMAAIIIIAAAggggIDtBAiQbDckNAgBBBBAIBoCBEjRUKVOBBBAAAG7ChAg2XVkaBcCCCCAAAIIIIAAAs4RIEByzljRUgQQQAABCwIESBbwuBQBBBBAwHECBEiOGzIajAACCCCAAAIIIICA7QQIkGw3JDQIAQQQQCAaAgRI0VClTgQQQAABuwoQINl1ZGgXAggggAACCCCAAALOESBAcs5Y0VIEEEAAAQsCBEgW8LgUAQQQQMBxAgRIjhsyGowAAggggAACCCCAgO0ECJBsNyQ0CAEEEEAAAQQQQAABBBCwJkCAZM2PqxFAAAEEEEAAAQQQQECEAIlZgAACCCCAAAIIIIAAAggkmAABUoINKN1BAAEEEEAAAQQQQCAOAgRIcUDnlggggAACCCCAAAIIIIBANAUIkKKpS90IIIAAAggggAACCBQMAQKkgjHO9BIBBBBAAAEEEEAAAQQKkAABUgEabLqKAAIIIIAAAggggECUBAiQogRLtQgggAACCCCAAAIIIIBAvAQIkOIlz30RQAABBBBAAAEEEEgcAQKkxBlLeoIAAggggAACCCCAAAIIeAQIkJgICCCAAAIIIIAAAgggYFWAAMmqINcjgAACCCCAAAIIIIAAAjYTIECy2YDQHAQQQAABBBBAAAEEHChAgOTAQaPJCCCAAAIIIIAAAggggEAoAQIk5gcCCCCAAAIIIIAAAghYFSBAsirI9QgggAACCCCAAAIIIICAzQQIkGw2IDQHAQQQQAABBBBAAAEHChAgOXDQaDICCCCAAAIIIIAAAgggEEqAAIn5gQACCCCAAAIIIIAAAlYFCJCsCnI9AggggAACCCCAAAIIIGAzAQIkmw0IzUEAAQQQQAABBBBAwIECBEgOHDSajAACCCCAAAIIIIAAAgiEEiBAYn4ggAACCCCAAAIIIICAVQECJKuCXI8AAggggAACCCCAAAII2EyAAMlmA0JzEEAAAQQQQAABBBBwoAABkgMHjSYjgAACCCCAAAIIIIAAAqEECJCYHwgggAACCCCAAAIIIGBVgADJqiDXI4AAAggggAACCCCAAAI2EyBAstmA0BwEEEAAAQQQQAABBBwoQIDkwEGjyQgggAACCCCAAAIIIIBAKAECJOYHAggggAACCCCAAAIIWBUgQLIqyPUIIIAAAggggAACCCCAgM0ECJBsNiA0BwEEEEAAAQQQQAABBwoQIDlw0GgyAggggAACCCCAAAIIIBBKgACJ+YEAAggggAACCCCAAAJWBQiQrApyPQIIIIAAAggggAACCCBgMwECJJsNCM1BAAEEEEAAAQQQQMCBAgRIDhw0mowAAggggAACCCCAAAIIhBIgQGJ+IIAAAggggAACCCCAgFUBAiSrglyPAAIIIIAAAggggAACCNhMgADJZgNCcxBAAAEEEEAAAQQQcKAAAZIDB40mI4AAAggggAACCCCAAAKhBAiQmB8IIIAAAggggAACCCBgVYAAyaog1yOAAAIIIIAAAgggEGGBGY/2lM71KhvWumRnmvR9Z55hOQoUPAECpII35vQYAQQQQAABBBBAAIFICxAgRVqU+hBAAAEEEEAAAQQQsChAgGQRkMuFAIlJgAACCCCAAAIIIIAAAlYFCJCsCtr4+iplS8qt11wtHWpfJXUrlJWryhSX4oWTPf+4fEdeRC7m5klOXr5kZF+SI2cvyKYjp2XRjiMyc8M+G/eQpiGAAAIIIIAAAokpQICUmOMay14RIMVSm3shgAACCCCAAAIIIJCYAgRICTauDSqlyCPXN5KbGlaTqiklpVCSX1Jksr/nL+bI5rQz8tHqnfLByh0mr6Y4AggggAACCCCAQDgCBEjhqHGNrwABEvMBAQQQQAABBBBAAAEErAoQIFkVtMn1NzaoKk92aSrta1WSosmFIt4qt1vk5Pls+WL9XhmzaKMcOXs+4vegQgQQQAABBBBAAIEfBQiQmAlWBQiQrApyPQIIIIAAAggggAACCBAgOXwOqG3qXrntOund9OqoBEeBeE5kZsu4JZvkjUUbHa5H8xFAAAEEEEAAAXsKECDZc1yc1CoCJCeNFm1FAAEEEEAAAQQQQMCeAgRI9hwXrVYNaFNfXri5uagQKdYvtSJpxd6j8tLsVEndfyLWt+d+CCCAAAIIIIBAQgsQICX08MakcwRIMWHmJggggAACCCCAAAIIJLQAAZJDh/e1vu3k/9rWl2KFI79dnRkStZXdy3PWyKdrdpu5jLIIIIAAAggggAACIQQIkJgeVgUIkKwKcj0CCCCAAAIIIIAAAggQIDlwDoy7t5Pc1bK2JCcl2aL1Zy5clFfmrpVJK7bZoj00AgEEEEAAAQQQcLoAAZLTRzD+7SdAiv8Y0AIEEEAAAQQQQAABBJwuQIDksBF82xMe1ZFCSb5DF/9OnM265FmJRIgU/7GgBQgggAACCCDgfAECJOePYbx7QIAU7xHg/ggggAACCCCAAAIIOF+AAMlBY/jiLa1kcOcmUjTZ2rZ16vyirJxcyVf/IuIJo4olJ4vLYialtrMb8tly+WbbIQep0lQEEEAAAQQQQMB+AgRI9hsTp7WIAMlpI0Z7EUAAAQQQQAABBBCwnwABkv3GJGCLHmhTT165rY2kFC9iusUqJ1Lhzne7j8rszQdk5oZ9v6ijVNHCcts1NaRX06ulfa1KUr5EsbACpc1pZ2TQlMWy/Vi66XZyAQIIIIAAAggggMCPAgRIzASrAgRIVgW5HgEEEEAAAQQQQAABBAiQHDAH6lYoI5MGdJWmVcqbaq0KjjannZa3lmySqWt2a1+rwqTHOjWW33RsLBVKFdO+ThVU95yxYa8MnLzY1HUURgABBBBAAAEEEPifAAESs8GqAAGSVUGuRwABBBBAAAEEEEAAAQIkB8yBv9zWRn7TsZEULpSk3drsnDyZsmqH51yizIs52tf5FqxStqSMuauDdKlfRZKT9O+tzkN66cvV8sHKHWHdl4sQsCrQoFKK9G9RWzrWuUpqX1lGShcr/IttGi/m5klWTp4cTj8vaw+ekJkb9sd0+0X1/rqrZW3P+6t+xbKSUryoFC98+VaS6n2cnRu/Nlodh1hcr8Z6YPuG0qZmRal5RWkpVTT5ss+reI9zIIPWNSrI4Buayg31KkvZYkU824jm5bs9n9Vq9eZHq3eG9fnpO++vLl/KU3exwsm/ODNP3Ss7J9czt45mZMmO4+ny9dZDMmvj/rC/X+iO9a1Na8g9retIy+pXSrkSRS97X6r5fvpCtqw9eFKmpu6WLzft1602auWcOL/CxXDC/DHq24Nt60ufa2tK08rlpYxn/v9vy181vzKyL8mmtNMy84d9Yb3HjO7v/3X1fej2a2uGPd8JkMyKU95fgACJOYEAAggggAACCCCAAAJWBQiQrApG+Xr1oPH9+ztLjfKlte905sJFeW3+enln2Rbta0IVHHlHOxnQtr6ps5dW7jsu/d+bH/WHkRHpIJUkjMCgDg1F/VO/YsovHpobdVKtnjt5Plu+WL9Xxiza6Nn2MRqve1rV8azuUysKi5gIhVVbVBtPZGbJjB/2hdVG9VnSr3ltw+0p07MuyXPTV8i0dXssEQzt1kye79Hc8LPj/MUceWl2qkxYvk37fsrxiRuaSJPK5U2NtTI8lJ7p6duoBRssfUa9eff1MqBN/ZBtVqHQs9NX/LwK9I89W8ojHRt5Hm4He3m3HX3/u63yxqKNhiZW5r1v5epsvG+2HZY3F2+U1P0nDO9rpsAzXa+RgR0aSrWUUobzzzvX95zKkDELN8rkVf/7ZYQb6laW8b+6QSqXLRHy9uqapz/9zkwTLytrh/kVduNNXmiX+aPM/9mvvahV0MFel/LyZczCDfK3r9b9XESVH3ZjM7n/unpSoVRx7fmlPks/XL3T8ueAf1vDbU+g+U6AZHIyU/wXAgRITAoEEEAAAQQQQAABBBCwKkCAZFUwyte/1Lu1DL6hifbqI7X6R606mrRC/0GsThfMhkjhPBDWaQdlEAgkcGODqvJir1bSrMoVWg8PjRRPZGbLmEUbZOySzUZFtb/e99qaMvzGaz2Bh8v3k1e7hssLnjqfLR+t3iV/+nK1dg33XVdPXr29rWdFVqiXCjDUg9WnPl2mXXeggnMG9/KcqWb02nD4lPQeN1crzFGh+h96tvSsLjOzMtK/DaqP+06fk9ELNlwWUBi11ffrZgMks5+jB89kysApi4OGOcri5d6tpX2tqyIyp7x9U6s0PkndLa/MDX8Fq7cu1ca/395WWlWvEFYbc/Pz5cuNBzxzUYVx0Q6Q7DS/zMzFcMrabf6EEyCpz/6/9mnj+aWBcD5X1eeAWvX33BcrZNnuo+EwXnaN1fao+a7a8cKMlZ52ESBZHpICXwEBUoGfAgAggAACCCCAAAIIIGBZgADJMmH0KlC/xTr7iVukWdUrtG6ifjN37JJN8uc5a7TKmy30+W96SNd6VbUf0szfelDumfCN2dtQHgFTAn+7vY1nFUio31o3VeFPhdX76dM1u+V3/12pFWwEu4dq16g720ufZjUNV+KYbad6+Lnm4AlPG3VWjJj5TNl54qzcN/Eb2XUiw2yzPOW7N6wmY+/pKBVLFw95vXpgOn7pFnlxlnEQdnerOvJSr1aitv+L1Ettcfdx6i4ZOm256SrNBEi1rigjz3S7xtQcWLIzTfq+My9gu5SvmlfVy5Uy3W6dC9Q2dwu2H5JBU5aEPf/VeKmA66oyoVcLGbVHzXO1zeTgqcukUuniUVuBZLf5ZeRi5et2nD9mA6QhXa+RZ7o1k5TiwVfz6RqpFadDPltuaRvTRzs29qy4VFszWn3tOJYuw6evkGe7N5fO9SobVhfqs8LwYgoktAABUkIPL51DAAEEEEAAAQQQQCAmAgRIMWEO7yZqxcKoOztoP4yI9rZxZrfTM/rt+fBUuAqB/wmMu7eT5xwhKytRQnmqh+ifrd0tj3+yNCx2dabI6P4dpF3NStrBazg3OpR+Xp7/4nuZs/mA4eW6qxqtriJUq23UlmVJBssCjp/L8gQD32w7FLLtD7VvKC/e0lL789AQwqeAGufZm/Z72mHmzDjdAGnk1z/Io50amQq+Am3V5W2yevivzqeLZJAWyMvK/I/0eKkQ6ft9x2Tcks3yjzvaRXwLu0i319cz3PllZg6bKWvX+WMmQMpzu+XJzk0j+osDm9POyKApiz0rf8y+VHj0u5tbSNkIhFnee6ufoY5lZIn62cvoRYBkJFRwv06AVHDHnp4jgAACCCCAAAIIIBApAQKkSElGoZ5XbrtOHuvUWOvhuNWHvbrNVw+F1YM2dei70UsdWP3q/HWes1p4IRBpgbc94VEdrblo5d5qhYrayk5t52XmpcIjdeZQpLasM7r30YwLnnOE1KqpUC/1MHLiA120Vq5MX7/X80DV7MvMSiedlYrqM0etPIrkw1n/PoUTlugESOqzec+pc3JNlfKmGNPOXpDHPv5Wvt2Vdtl1ynbaIz2kbc2KpuoLt7D6HH/t6/XyxsIN2lVEK6Dwhkg1y5eOaIBk1/mlDW6ioJ3nj26ApM6p69m4esQ/D9RngFqNaHbrzgfa1JNXbmsTkZVQ/kOZ73YbhvDqGgIkE2+CAlaUAKmADTjdRQABBBBAAAEEEEAgCgIESFFAjVSVHz10o9zS5Gqt6sycIaJVYZBCuudPqMvVw74PVm4Pa2soK23k2sQXePGWVjK4cxNT24FZUTlz4aI8O32FqEBF56Ue0k7+dTfpXLdKVFce+bdFdxumCQ90kX7Naxl2JdxVhP1b1JaR/dobPlDVCb7Nrnw07FSIAmbDQp0AKdz2BHsg/Jfb2shvOjbSPhcv3Pv7Xrdi7zHpNXaOVlV1K5SRSQO6SlOTgZlW5SKitjxU31sKF0oKecnkVTvk6U+/M6zWzvPLsPFhFLDz/NEJkFSgkpOXH7XPfrOfeeoXBdTnaZPK5cIYjchdQoAUOctEq4kAKdFGlP4ggAACCCCAAAIIIBB7AQKk2Jtr33Hx0D5yrcb5R5E68F63YbqHOqv6eKihq0o5XQEVYqqt66qmRO4cHJ17m9ki0sxKPZ17mymz6chpeWjyopBnFw3q0NBzNk3JooVDVq0Cldfmr5fRJlafqArVyqt+zWsbhmc65yyZPXvNjFWgsofTz8sTnyz9xcqfQGWjFSAF274ulmGHb3+DrYYKZBLPue/bHt0Ayc7zy+pc9r/e7vNHJ0CKtIl/faG2jrTzfOdnrWjPDOfWT4Dk3LGj5QgggAACCCCAAAII2EWAAMkuI+HXDrWCYeGQ26RexbKGLYz1VnHqTJcH2zYwfDisGq7OEmg38gvDPlAAAV2Bjwd2l5sbVdeaf6pOdabN0l1pMmvjfs8/6r9bVr9S+jSr6flHbYdlcEyPp2m6W3nd2rSGjOrfQSqUKqbbJUnPuiQLth3ynGE0f+shTxtVUNajUXXp06yGVEsppdVGdUOdbZjMbDFn9sGkWoHy0cDuUq9C6M8utZLgg++3y7DPVwR1UueK/KlXKylRJFnL0us4c+N+mblhn+d8lNuuqSF3t6oj7WtV0lq1oAL5GRv2ysDJxlv3RStACnYulO75VaoPajWa2h5wxg/7fg7D1JlJnepeJd3qV5UbG1aVK0rqzdELl3JlxOxUee+7rSHHIZyAItD7U819dQZg76Y1pEKp4tpz37dxOgGS3eeX1qQ3Ucju88dKgHTqfLYs2HZYZm8+cNl7X20v16ZmRa2tgL2UczcfkPsmLTCUNbMdqLcyFcqv2ndcvty0X77ceMDzPg3n+5F/48x+Tht2jgIJI0CAlDBDSUcQQAABBBBAAAEEEIibAAFS3OhD39jMVnHqAZzaXmuqwdknkerq729uIUO6NZMiBlsIqfvtPH5Wuo2ZZepg+ki1k3oST0Btu/bPfu2lXImihp1TD9FX7jsmL365WlL3nwhYXgUMaiXO/W3qaYULOlt5TR3U3RP86LzUdlxzNx+UF2as9DxIDPZ6tvu1MrhzU8Mt4bzXn8jMlmHTlnseUgZ76T5MDhZmBKt3SNdr5IUeLaRY4UIhCXTqnTO4lyf4MXqpsV6+56gMn77CE1oHevVqcrWoc+VqX1nGqDrRaZuqJFoBUqB5phv6KYtFOw/Lgx8sCvm5q8Kkt3/VSTrVqWwY0KhVGf9atFH+Mm9tSDvdOaUqUe1cd+ikPD/j+5Dvz7/f3tYTAOp8v/FtnE6AZPf5ZThRTRRwwvwJJ0DS+QxVn0nDbmwmZYoV0RLbknZGrn99hmHZUXe2lwfbNdA6o0hVtudkhrw4a7XnFwWCvf52exsZ0Ka+J/w28yJAMqNVsMoSIBWs8aa3CCCAAAIIIIAAAghEQ4AAKRqqEajTzgGS+o3eV29va7j9lWIws/VRBNioIsEFdLdGUw+nl+w6IgP+vVArvHz73k5yV8s6UijJ9yPxl5hqhctz01fItHV7Akrrnv2jLla/iT5+6RbPyg6dl3qIrsKuq8qUMCyu+v/V1oPyq4nfBC2r+9vz6ryRsd9ulpc126kboBmFcfdd9+PnTOlioR+kmhnr7g2ryZi7OogKT0K9dFZHqevDCZBUe/efPicfpe7yrJRQgZdaCXdn81rSpX4VKV44OaC3WpEz6s4OhuHp5rQzMmjK4qBBmm+/lcfYezpKxdLFDeeUUSCjG1CoGymDpbvT5PGPl4YMTr2NCufMM6P2OmF+GQ6KiQJ2nz+qK2YDJLXa8rO1u+XxT5YaSpg5+0mF+Q9PWSLqMyrYy8x8V3WYeV+aDbxU/QRIhlOgwBYgQCqwQ0/HEUAAAQQQQAABBBCImAABUsQoI1uRnQMkMw95CJAiOy8Kcm1qa7Spg27SWkGiHtA//OGSoCsb/B3VQegfPnSj1DFYnWIULOgGXGYefPq2dWCHhvJSr1Zav0mvs4pGN+z54fAp6TJ6puH00w2ldM5W0rU0c2aR6oDutmUbDp+S3uPmhgwgzQZIatxnb9ovg6cuC1ivCrYe7dTIsxXXt7vSLvNWq6ce69Q45FZcutss+lY887Ge0qluZcOxnb5+ryeYCvbSDSjU9WbHTF0zcUAX6dusluFqKW/7jAIkJ8wvw0ExUcDu80d1xczPFqq8eo/cP2mB1i8JmPn+ofNzi5n5fjTjgjz16XfyzbZD2iOm+0sN3goJkLRpC1xBAqQCN+R0GAEEEEAAAQQQQACBiAsQIEWcNDIVqm2b3n+gs+Fvyqu7nb+YIy/8d6VMWbUzMjc3qMXMFnZqy5Z7Jnwtu05kxKRt3CRxBR65vpGM6N3a8Dwco5AnmJDuA+VgYYpueKLur7ZIevA/C8N6X+g+SFcOE5dvk+e++D7opBjUoaFnVVNJg+2SjFZeeW+gu4XZzhNn5b6J3wTtv/rt/q+fulUaXpUSckKHM9a6KwfOXLgowz5f7jlDKNjLbIBkZdxVG9QvFlTtWAVDAAAgAElEQVQuW0KaV7vSs2qoToUyUrJIYalYupgUKVRIDqZnhnQN1A/dPhg9oNYJKNT91Yq2d5dtlT/OWmXqw8rML1WoikMFSE6ZX6aANArbef6o5psJkM5mXZKXvlwtH6zcodHzH4t89NCNckuTqw3LZ2RfkuGfB19pqirQne/hfEap+s18P1Hljd6fhp2mQMIKECAl7NDSMQQQQAABBBBAAAEEYiZAgBQzavM3+v65O0StjDB66Z5PYVSP7tdH3tFO1EqIJFfo7b5UfWp7pnYjv9CtmnIIBBUY3b+DPNi2geEKBHX+z9OfLpN5Ww6a0lTbBj3fo7lney31njqWcUHOXcyRfafOiXpYuf7QScnIzpGF2w8H/I133bN/dFbfhGq4mW3H1GHtN781O2h1umGK7kNQnTNllO+Hq3fKU58uC9ou3d/u1wl5At1E5+Gvzueqbvii2mB13E1NZhOFdftg9IBa9+G8zuqOYM2f8EAXUeeg6bxCBUhOmV86/Yx3mUjNH9UPMwHStqPpctO/vtRafeQ10v3ZRedcSd35rrMSNNgY6v5Sg7re6P0Z73nC/eMnQIAUP3vujAACCCCAAAIIIIBAoggQINl4JHW3FlJdmLv5gNw3aUFMejPj0Z7SuZ7xlkc81IjJcBSYm+i+H3QPQI80nO7D7QOnM+WhyYtk7cGTYTdB9z2o87BeJ0xRDTV6YKv7UF5nNZPuKsedx89KtzGzTD1EVn3RPcfNaNs23Yfn6p6RGPewJ0yIC3X7YPSAevHQPnJt1SsMm2gUaoaqQDekVXWECpCcMr8MMW1QIFLzR3XFTIAUzs88uuOuEyDFYr7rrrrlZy0bvBFs3AQCJBsPDk1DAAEEEEAAAQQQQMAhAgRINh4o3RUXqgux2irOzLYqaqXBByu3y9Bpy22sTNOcIqC7Im/hjsNy57vzY94t3QeKRg/idRquG/pcuJQrI2anynvfbQ1are6KJrVV5kuzU2XC8m0B6xp1Z3t5sF0Dw5WJ6mD6XmPnhOym7kPppbvSpM/4eTpkl5XR3Q7N6Own3Xba7QGvOmvprpa15damNaRJlXJSvHCyoWGoeduy+pUyaUBXubp8qZD1WP2e0LV+FVFnw1QqU8KwvaECJN1xi/f8MuxknApEev54u6EbIIU7j357U3MZdmMzKZpcKKScUYBk5jwlo7O4QjVE93PKbp8vcZqW3DaIAAESUwMBBBBAAAEEEEAAAQSsChAgWRWM4vVmfvtUbbc0ZuEG+dtX66LYIhHdM05UI3QeXke1sVSeMAJmHqRZeWAXLpjumWU65xLptEF3BY3ONmzqflMHdZcejaob3jrYihzdrfB0P6d0V1iFG8bpziejYF43iAj3gbfhgGgWUAFP53pVpG3NinJN1fJSqXQJKZRkvAWpb/WhrHU9dcc/WLfUPFs45DapV7GsYc9DfQ44ZX4ZdjJGBaI9f7zd0A2Qwp1HuvUbBUixmu/KRfcXJ8L9LIzRFOI2cRQgQIojPrdGAAEEEEAAAQQQQCBBBAiQbDyQ6rdcPxrYXepVMH5Yprqhtpj69eRFnnOHovFS5zF9+NCNUufKMlrV7zxx1vSB7loVU6jACfRsXF3evLujVChVLGTfc/PzZfzSLfLirNUxNdJtX7gPPv07E6mVGN56B3VoKC/3bi0lixYO6RZsGzbd6w+eyZSBUxZL6v4TIe/z1ZO9pU3NijEdw0A3M9oCUDdAitS464Coz+lbmlwt7WpW9Jyhd1WZElKscOgVFzr1hnpA3b9FbXn9zvZSpliRkFWpVWwv/HelTFm1U+eWAcvorvQLFSA5ZX6FjWThwnjMH29zdQOecN9PuvUbBUixnO+6W7cSIFmY9Al+KQFSgg8w3UMAAQQQQAABBBBAIAYCBEgxQLZyC91todQ98vLd8tna3fL4J0ut3DLotRMHdJG+zWqJS+MX19VKiw++3y7DPl8RlbZQacES0H3wF+6DRauauu0zejCp2w7d34BX9X2cukueMPhM0F1BdDE3T16bv15GL9xwWVN1DntXq3Cmr98jD3+4xLCbur91b1iRxQIZ2Zdk+OcrZNq6PQFr0g2QIhGcBOuKGru7W9WR266p4TmDKKV4Ua3PaLM0oR5Qx3L+664eChUgOWV+mR2jcMrbYf542x3teRSp+iNVj8546c53AiQdzYJZhgCpYI47vUYAAQQQQAABBBBAIJICBEiR1IxCXWYeFKvbqwe8Y5dsllfmroloa0b0bi2PdWpseHaA96ZGv7kf0cZRWcIL6D6wI0D65VTQfbCoG1b716d7/k161iV5bnrwMMa35XZ5wG8U+OkGSEb1hPMGVitFnu1+rfRoVM1w5U849ftfQ4AUCcXL64jGvNBtpZ3mDwFS8FEjQNKd0ZQLJkCAxNxAAAEEEEAAAQQQQAABqwIESFYFY3D9yDvayUPtG2qfWZGdkyfjl22Rl2enRqR16v4D2tbXDo/USqhJK7bJc198H5H7UwkCBEiXzwEzwbJugNS9YTUZe09HqVi6eMgJ5x8OD+3WTJ7v0dzw82HD4VPSe9xcUQ/NjV6JFiCdyMyWpz9dJvO2HDTqutbX/9izpTzSsVFMgiNvgwiQtIbGVKF4BUh2mz8ESARIpt44FDYlQIBkiovCCCCAAAIIIIAAAgggEECAAMkB00JtMTPtkR6eA9B1X+osmLmbD8oLM1bKkbPndS+7rFyVsiVlzF0dpGv9qtrhlapg5b7j0v+9+VoPisNqGBcVOAHdACleZyDpnokRqQfGZgKkUFt5+U+kqYO6S49G1UPOL/9VXjrX5OTly9hvN2uH2okWIEVyRea4ezvJXS1rS3JSUkw/ByIRIF24lCsjZqfKe99tDbvtuucXOWELu0h9HpjBtOP8SdQAKRJbV7ICyczspmwgAQIk5gUCCCCAAAIIIIAAAghYFSBAsioYo+vV6gC1xVT1cqVM3VH95vvHqTvlnaVbtYMkFRwN6XqN3NmillxRspip+x08k+k59+ibbYdMXUdhBEIJ9GxcXd68u6NUKGU8H80EJpFS1w10IrXFXtf6VeTteztJpTIlDLtgxmNQh4bycu/WUrJo4ZD1zt96UO6Z8I3obl+nPhcGTlksqftPGLZXFfhueF9pXLmcVtloFjJ6wK+7hV2kAqR/3d1RftW6rqlAP1I+czcfkPsmLQhYXSznv264GGreO2V+RWrsvPXYdf5426f7iwJG78tgbpGqX/f7USQ+7wmQIv0uKHj1ESAVvDGnxwgggAACCCCAAAIIRFqAACnSolGsL9wQSTUpKydXth87K6n7j8uKvcfk+73Hfw6UVGDUrlZFaV+rkrSuUVEaVCorxQsnm+4J4ZFpMi7QFNB9QK2qC/WgW/N2povVrVBGpg66SWpfWSbktflut0xcbn17xwfa1JNXb29rGPSYfYCp+vHRwO5Sr0LZkP04cDpTHpq8SDrVrSwv9GghxQoXClneGzjpwuo+NDUTjune20y5WAZI/ZrXkn/2ay/lShQ108RflFVbnJ6+kC07jp+VtQdOSrWUknJ3qzqGdYay1g0S1U2sjFmkglOnzC/DQTFRwM7zx9uNSAU8wVgiVb/u96NIrIjVDUx1tyo1MWUomiACBEgJMpB0AwEEEEAAAQQQQACBOAoQIMURP5xbt65RQV7r205aVLtSXL6jF05lEbrG7RbZfixdnvtihSzbfTRCtVINApcL6D5IW7XvuNz81uyY8y0e2keurXqF4X0j8aDvlduuk8c6NTbcxiycLZTUSscH2zWQpBAfMCqEeHX+OmlW9QpRD6ZDvVQbXpqdKhOWbzO08RaY8EAXw3pV2XiEhb6diGWApLNVoG/b1OeyWqmx+2SGbEk7Lav3n/D88oD6rA6nD0bBj+6qHivvT7UyViewVP0L1V6nzC/tN4xGQbvPH9WFSAU8wTgiWb/u96Pp6/fKoCmLNUbol0XUL/W8/0BnUb/kY/SKxPcVo3vwdWcKECA5c9xoNQIIIIAAAggggAACdhIgQLLTaGi2RZ2J9Nc+bTwPW4omh/7Nf80qwy52MTdPZm86IC/OWq29RV7YN+PCAi0w87GenhUvRi/v6pi1B08aFf3F19X5KtdWu0LUmT0Z2ZfkzIVLcuhMpqRnXfI8eFfnie1UKzcC1K37UNpK+7wNnjO4l2fFoNErnHuplY5j7+koFUsXD1n9zA37pFHlcoarlTYcPiW9x801dSaabkD2w+FT0mX0TCOGqH09VgGS7piojqpVZ19vPST//n671laiun0wCpA+euhGuaXJ1YbWVrbzMxOChGqvU+aXIaZmASfMH9WVSAY8gWgiWb/u9yMrn1GPXN9IRvRuLSWKGK8IJ0DSfDMUwGIESAVw0OkyAggggAACCCCAAAIRFiBAijBoLKu7sUFVeeHmFtK82hWGKxEi3S712+0bjpySV+askQXbD0e6eupD4BcCo/t3kAfbNjBceXfhUq6MmJ0q73231ZSi7jZcKjQdtWCD/OPr9ZfV//ubW8iQbs2kSKGkkPdV1782f72MXrjBVPu8hc08DFYrTnqNnWP6PjoP6lWoVjQ5KeR2l+Fu2ae7Rd/xc1kyeOoyraDENILGBbrhi5XQRDXjtzc1l2E3NjP8hQE1t8Yu2SyvzF2j0fofi+j2wShA0g1lVDj77rKt8sdZq7TbqAre2rSGjOrfQescNFU+VHudMr9MAYUo7IT5o5ofyYAnEEck61fnSd1/XT3D70dnLlyUYZ8vlxk/7DM9nLq/lKAqJkAyzVtgLiBAKjBDTUcRQAABBBBAAAEEEIiaAAFS1GhjV7F6sDbo+obStmbFsM4uMtNS9dvtm46clneXbZGpa3abuZSyCFgSMPPb2GbP3FENG9qtmTzfo7nhQ/oTmdny9KfLZN6Wg5f1R/dgdXXRlrQz8uB/FsquExmmTSYO6CJ9m9UyfHCpHtSP/XazvDw71fQ9zGwVFqrycAMe3TAvL98tk1aYO1NKreCc/cQt0qBSymUrzU5kZsmxjCw5nH5edhxPFxX6fLsrLaSdbvhiNUDSvc+2o+ly07++NLXaS3flkFGA1PfamjLqzg5aZzQp4yc+WWro68VXYzb5192kc90qhvPee00kzmyK9/wy/cYNcoET5o9qeiQDnkAUkaxf9zNShejqZyU13828dM9Z8tZJgGRGt2CVJUAqWONNbxFAAAEEEEAAAQQQiIYAAVI0VGNcp1qRcN91daVjncpyZcli2g/YzDZTrTo6eT5b5m054Pktd/+zNMzWR3kEzAjUrVBGpg66SWpfWcbwMrU65sVZq2TKqp2GZVUB9YB62iM9PCGs0SvUGS66W8upB9Ofrd0tj5t8qDiwQ0N5qVcrKVOsiFEz5eCZTBk4ZbGk7j9hWNa/gLL+aGB3w+3pjCoOJ8jz1qmzCkqVNRtGDOrQUF7u3VpKFi1s1HwxOr9E98G81QBJN+Qxu12WOlNv4gNdpHq5UoYWRgGSqkD3HDD1vWTp7jR5/OOlWlufvn1vJ7mrZR0plKR/8J9Re50wvwwHRbOAU+ZPJAOeQDSRrN/Me0etQnp2+grP54nu6+OB3eXmRtW1f54jQNKVLXjlCJAK3pjTYwQQQAABBBBAAAEEIi1AgBRp0RjVpx54P9apsfxf2/pSLaWU9kOGSDVPrUTacOiUjFm0Ub7ctD9S1VIPAiEF3r+/s/RrXltrvm9OO+M5vFwn6HzxllYyuHMTw9VHRqt6dFcxqU6q7cbGL93i2W5P56W23fpTr9ZaW3ipB/TT1++Rhz9colN1wDKj7mwvD7ZrIEku/Yf2vhVl5+TJq/PXeT4jwnnpWqq+fr/vmAydttxwrM0Ehecv5shLs1NlwvJtQZsfqwDp89/0kG71qxoyqtVxw6Yt1/pMNruqZ+GOw3Lnu/NDtuGl3q1l8A1NpLDBNo6qEjVu6w6dlOdnfB805KxStqSMuauDdK1f1VR4pOo3CpCcML8MB1yzgFPmTyQDnkA0ka5fN4RUbTHz/WjkHe1kQNv6ht+PfPtIgKT5ZiiAxQiQCuCg02UEEEAAAQQQQAABBCIsQIAUYdBYVPdM12vk4esbiXq4Fuaz3Yg1Mzc/X5btPip/nbc2rJUOEWsIFRUIgX7Na8k/+7XX2iZLgew5mSEvzlotczYfCOrzbPdr5akuTSOyqket3Png/7pJ48rltMZDvX/mbj4oL8xYGXIlxh97tpRHOjbSaqO6sdUVL6oOM2ctBerszhNn5b6J34S1TZ+qz8wqKBVGbEo77dmuL9iZbGbDiHUHT0qf8fNCbgcXqwBJ9z7KTW2POGTadyE/j9W2p7/t0VyaVi6v/T1E5wG12hbww4dulDoaqwS9cybzYo4s3H5YPl+/V2Zu2OdZDdijUTW5vVlN6VK/ivac95+DRgGSE+aX1oeIRiGnzJ9IBzz+NJGu38xqRp3vR2ru//32tnJ3qzqGZ+n5903n/akxVSiSgAIESAk4qHQJAQQQQAABBBBAAIEYCxAgxRjcyu3Ulilq66X2ta7Sfuhn5X5mrs3IviTvLdsqf5m31sxllEXAtIDZrX3USh+17ZxaKfflxgOeoEY96L6lydXSv0VtaVgpRWt1g+5ZFs+os5Ruai7FChfS7tup89myYNth+WrrQZm/9ZAntFBnYPRoVF36NKthapWhWh04dskm+fOcNdr3D1ZQd0s+/+uV1Qffb5dhn6+w1Ia/3NZGftOxkdaKFnUjNdYr9h6T6ev2eoIkNdbqPCW1ak2d0aMbuqvVU699vV7eWLghZPt1H8xbDfRUgPhU12u0Hyqrz+Ovtx6SmRv3e0IZ9VJzqUPtSqLO6qpboazWnPftvO4D6t/f3EKGdGum3VZLEyTExUYBkrrU7vMrUjZOmT+RDnj8/SJdv5kVjd62BPp+5P2sN/MZ5d833fdnpOYU9ThHgADJOWNFSxFAAAEEEEAAAQQQsKsAAZJdR8avXeo3UtXZJ+oBqNWXWvWgHpB6X2qLquKFky2HUupcl0U7DsuQz5ZrnWthtR9cXzAF1MO2cfd2kqop1t8LZgT3nz7n2RJO50whtWVU13pVLb+nzLRPlVUrcZbsOiID/r0w5MoZ3Xp1t/nyr09tpfb0p8tk3paDurcKWE6tEpk0oKs0rVLeUj1mL16577j0f2++oWGsAiT1YHnUnR20V96Z7a9OebUVZLuRXxgWDeehumGlYRTQCZDsPr/C6HbAS5wyfyId8PhjRKP+B9vWl5dvvU7KFjc+ly5S4xmoHgKkaOo6u24CJGePH61HAAEEEEAAAQQQQMAOAgRIdhgFgzY82rGx/O7mFmE/oFC/jf7DoVOycMcRmfv/2LsTKKuKe9/jf6GBZh6bUWZomqllEmhkBgFBiSJKVLhG0MRIDBFD9OaFINcMeklUEjGaBI1XRFFAAjIIyCDI2Aw2NDMINNBCM9NA0+Nb/6OHNNh9du1z9pm/Zy1X7lvUrl31qdoH3v6dqko9Wuw5Ifpi/p62DaVr41rSvGZlW/vvu7ugL7C3pmXI2FlrLc8jCQN6mhiiAqZnFjnVfP3V+LTVqfLiYrNVPbrCafrI3tLacCs7p9pp55wNk3va2earcH26CmjwtEUmt7As81hSgis8D9QL2m8uXpGnP/pSlu85Ztm2QAVI2hBvV4NZdsKwgK7menzGatcKL6uPbn+oZxc58YOHwve6kp0rJy9dlcbVK1o1wfIMJHcFoTy/LDtpo0A4zB9/BDyFifxV/99+2EMe6NDU9qo+k+HTf1MVSIHlWXQESCaa0VmGACk6x51eI4AAAggggAACCCDgpAABkpOafqjL25db+tLh8NlL8va6PfL66p22W6YvwH/eu40MbtNQqtj8ZS0hkm1uLvBCwJ8v7Qo3R1fWfbz1oPz0wzW2Wqkv0V+5P0nqV61g6zpvC6edy3RtGWcSfNi5h/bh0a4tLF9guuvUsO3lpdvlVYvt3+y0IVCBod2gMJABkv6Q4LeDO0q50jF26CzL6vzOyLwqtSuV81j2UlaOPP/vjTJz837LOrWAt393FVe5js2ba3a5tuDTv5+sPiYrkNx1hOr8suqjnT8Ph/njr4DH7eSv+nXV3Xs/6iu9mtV1dNWp/ltq85FT0qBaBcvnkwDJztMQXWUJkKJrvOktAggggAACCCCAAAL+ECBA8oeqQ3V6+yvu81ezXWeg/Gn5Vz63RH9B/uI9t8vdbRvaOtPC6a20fO4IFUSkgG5l90CHJhJTooRf+qfzeOX+4/LouysttzMrqgHdm9aWKfcluV5431L429bh1u47eV6enbte1h78xuGaxXV2kJ3t0w6dvigjpi+TAxkXHW2Lv8faHVC8sDDZuN2BDJC0UU6HphoeLdx5RPaduiA/tzhjSc+10h8kTPhkg7GPhhbPDWjn89Z7eq7Xh8kHZNzHX8qGCfc5HiBph0JxfhlDGxYM9fnjr4DH3wGS1u/0qlP3D3FeW7FD/ve+rlKnsueAlwDJ8CGIwmIESFE46HQZAQQQQAABBBBAAAGHBQiQHAZ1qjpvzpHQFw56TsWET5x/kTy6W4I8P6C9xFWINe5iTl6+/H3tbvnNgk3G11AQAbsCL9/bVf6rS7zElipp91KP5fWssE93HJWnP1rrVXjkrlxD2Jfu7SJ3ta7veNClAcCag+ny/LyNft0y0nT7K/0Omrv9kOusKH98fjOog/ykRyvR70cnP5nXcuStNbvkd0u22qo20AGSkysdCocypiHhV8fPSO9X59syGty6gfzPPbdLk+qVvApR9QcRr61Ikakrd7ju668ASesOtfllC9qgcKjPn3AOkJRfQ6RpI7pLh/pxXs119xDq9+i6Q9+4fhRQq2JZefOhngRIBvObIkULECAxMxBAAAEEEEAAAQQQQMBXAQIkXwX9dL1uVTS2VxvjVT+B2DZOV0Tpi/CmNSoZ9zojM0vGz14nn+48YnwNBRGwK9CvRT2ZOLijJNat7tOLO/d9dd6+sXqnvPbdS2u77Smq/KjO8fJUz9aOrUbyRxuL6+czfRNdK0nKxHgO6fRl/4S562X2tkNOkBVZh5Njrd+bh85clN8u2CyLUo/abnOgAyRtoIYAf32wu9zdtoHXgeSpS1fl5WXbXSuK3HUue/puSajteWs4b8dX26zbxD3YsanxlqgacOlL9N8v2SrJRzKuj40/AyS9SSjNL9sT0uCCUJ4/4R4guZ+lV4d3k6GJjYz//VZ42HQl5KwtB+X/zd/k+uGCnk1JgGQwsSlSrAABEpMDAQQQQAABBBBAAAEEfBUgQPJV0A/Xd2oYJ/98pJc0rGZ9ULj79qnp52TMjFV+XYWg9/JmWz22VvHDJKHKIgV+1quNjOzcXJrFVbZ9oLmGCXoWzLyvDrtWO5y4cNkvyne3aShj7kiQLo1qStlS9s6z0TYeO5/pCmhe+TzFp5VRdjrXLK6SzBzdX5rHVfZ42fqvT8rgaYvsVO112THdEkT/i69ZxauxVkcNUHwJCYMRILnBNJAc17etrZU9F7OyZUlqmkxetOV781tDqUdub+4xgPV1hZmGF492jZehbRtJ07hKrjDMHUpq3Zezc+T4+cuurRj/8eXuIv8+83eA5PYNhfnl9cNhcGEozp9ICJDc9NoX/cFA6zrVjL6fNDBNOXZGXlq6TT7fe/z6CBIgGUxmingUIEBigiCAAAIIIIAAAggggICvAgRIvgr64fop93V1HUBesoTZoSn6onvcx+tk+Z5jfmjN96u0ezj65Ws5Mmlhskz/7tfuAWkkN4lqgQ71a7h+Ad6jWR1pWK2ClCsdI7ExMTe8HM/Kybv+wlq35pqfciRgz5AOjr481xUZ/VvUk5a1q7q2h4wtFXPDc+9u45GzmbL1aIZ8kHxAtqadjuqxvbnzum3U8PZNRM+b0sPmq5Qt4wrmCp85pb/qv5qT5wonNh0+KTM27Y8YRw0kR3RqKm3qVJOaFcve0HfdhvHC1Ww5mHFR5u84LO9u2Bew0NFfk9QkQNKX8VNXpMgfPtvmczMifX5F2/zxeULYrEC/lzSs0x8G6TlG7r+HNDDNys2VYxqYHkiPqO8km0QU97MAAZKfgakeAQQQQAABBBBAAIEoECBACrFBNv2lv7vZ+mJUD1nWX60G8vO7ezrLj7u3lFIlSxjddunuNBkxfblRWQohgAACCCBQlIBJgKR/L+oKvf9dth1EBBBAIKoFCJCievjpPAIIIIAAAggggAACjggQIDnC6Fwlum3O5CGdpLzhIfEbD5+S4f9YGvBflevqiflPDpL29WsYdV7P3Bg7a21AV3gYNYxCCCCAAAI+C7i32qparozoyqcr2bmi53RdzcmVw2cuSXZunuhWq2cuZ0n6hSvyxYF02/c03c5Lz4755dz1rrNk+CCAAALRLECAFM2jT98RQAABBBBAAAEEEHBGgADJGUfHatGzj4a1a+LxHAr3zYK9Ndwv+ibKc3e2k9hSJS37n5OXL9O+SJXJC5Mty1IAAQQQQCC8BEzDHXevdqWfkzv+PM9WJ5+4o6W8MKSTa0tKTx8NqJ784AuvQipbDaIwAgggEOICBEghPkA0DwEEEEAAAQQQQACBMBAgQAqxQVr1zFC5rV51o1alHD8jQ95YHPDVR+7G6SqkZU/fLQm1qxi1d/X+dLn3rSVGZSmEAAIIIBA+Avr3wYpx90jzmpWNGn06M0uenbte5qccNiqv9c9+YoB0aVTTsrw34ZRlpRRAAAEEwlCAACkMB40mI4AAAggggAACCCAQYgIESCE0IHZ+wZ1fUCBvr9sjEz7ZENQe/PXB7vLI7c2NVkwdOn1RRkxfJgcyLga1zdwcAQQQQMB5gc9+NkQ6GwQ8eueCApHVB07IqH+tsPwRRN3K5WXqA92kT3w9KVmi8D9bvt8HrXfu9kPy+Purne8gNSKAAAJhJkCAFGYDRnMRQAABBBBAAAEEEAhBAQKkEBqUER2bygWZvmoAACAASURBVJ+GJYn+0trqo9vXPf/vjTJj036ron7985Gdm8tLP+hidGbTuSvXZPycdTLvK7NfnPu14VSOAAIIIOCogJ0fFLhDpBMXLrv+TtAzkZbuTrvengEt60vrOlWlT3xd11l7Jn8v6sXB3trVUVAqQwABBHwUIEDyEZDLEUAAAQQQQAABBBBAQAiQQmgS/HpgexnXN1FKlyxh2apQOeMhqXEt+efIXqK/ELf66KHqLyxMln98uduqKH+OAAIIIBBmAsPbN5Epw5KkStnSQWt5sLd2DVrHuTECCCBQhAABEtMCAQQQQAABBBBAAAEEfBUgQPJV0MHrfzOogzzdp61RgLT35HnpOuUTB+/ufVUbJtwnLWpZn4OUnZcvU1ekyB8+2+b9zbgSAQQQQCBkBeb8eID0aV7PaFtTpzuRlZMnLy/bLq+tSHG6aupDAAEEwlKAACksh41GI4AAAggggAACCCAQUgIESCE0HH958A4Z1TneqEWbDp+Sga8vNCrr70LzfjJIejWvY3mbUDm3ybKhFEAAAQQQ8Eqgf8KtrvOKTFalenWDYi6yc6aSk/elLgQQQCCUBQiQQnl0aBsCCCCAAAIIIIAAAuEhQIAUQuNkJ0BavT9d7n1rSUi03jRA0sa+t2mf/PyjL0Oi3TQCAQQQQMB5gceSEmTS4I5SOYBb2aWmn5MxM1aJrs7lgwACCCDwrQABEjMBAQQQQAABBBBAAAEEfBUgQPJV0MHrCZAcxKQqBBBAAIGgCfykeyt5bkA7qVqujF/boCuPth07Lc/N2yDJRzL8ei8qRwABBMJNgAAp3EaM9iKAAAIIIIAAAgggEHoCBEghNCZT7usqo7slSIlbCg9L0Q3clX5O7vjzvJBovekKJH3R9+7GvfLM7HUh0W4agQACCCDgP4F+LerJxMEdJbFudb+ciXQxK1s+TD4oLy7eIpnXcvzXEWpGAAEEwlSAAClMB45mI4AAAggggAACCCAQQgIESCE0GL8e2F7G9U2U0iVLWLbq0OmLMmL6MjmQcdGyrL8LfPnsvdKqTlXL22Tn5cvUFSnyh8+2WZalAAIIIIBAZAiM6NhURiclSNt61aRsqRifOqU/RDh9OUuW7Doq01ansmWdT5pcjAACkS5AgBTpI0z/EEAAAQQQQAABBBDwvwABkv+Nje/wxB0t5YUhnaRcaesXbBmZWfLzj9bKkl1pxvX7o2CzuEoya8yd0qRGJcvqs3Ly5KWl22Tqyh2WZSmAAAIIIBB5AkMTG0mf+LrSpm41qVu5nFSKLS2lSpaQMjElv9fZa7l5kpOXL7rS6OjZTNl+7IwsTj0qXxxIjzwYeoQAAgj4QYAAyQ+oVIkAAggggAACCCCAQJQJECCF0IDfe1sjeeX+bkZnRoTKah47bdaXgM/OWS+ztx0KIXWaggACCCCAAAIIIIBA5AkQIEXemNIjBBBAAAEEEEAAAQQCLUCAFGhxD/frUL+GvDOqjzSoVsGoVfpL7Iff+dyorL8KvXjP7fJkj1YSU8J62z39Bflj762UrWmn/dUc6kUAAQQQQAABBBBAAAERIUBiGiCAAAIIIIAAAggggICvAgRIvgo6fP38JwdJj2Z1jGpNO5cpo2eskuQjGUbl/VFo0djBktS4llHVmw6fkoGvLzQqSyEEEEAAAQQQQAABBBDwXoAAyXs7rkQAAQQQQAABBBBAAIFvBQiQQmwmTLmvq4zuliAlbik8NEU3Us+GmPZFqkxemByUXgxv30SmDEuSKmVLW94/v6BA3l63RyZ8ssGyLAUQQAABBBBAAAEEEEDANwECJN/8uBoBBBBAAAEEEEAAAQQIkEJuDtg5U0gbf/D0RXnknc9l78nzAe/LB6P7y8CW9cUg65LzV7NlwlzOPwr4IHFDBBBAAAEEEEAAgagUIECKymGn0wgggAACCCCAAAIIOCrACiRHOZ2pbNUzQ+W2etWNKsvLL5B31gd+ZY+ukpo0uKNUirVefaQdSTl+Roa8sVgyr+UY9YtCCCCAAAIIIIAAAggg4L0AAZL3dlyJAAIIIIAAAggggAAC3woQIIXgTJg0pJOM7dlaSpUsYdQ6Xd0zccEmmbFpv1F5Xwu1qFVF/jWqjyTUrmJUVbC32jNqJIUQQAABBBBAAAEEEIggAQKkCBpMuoIAAggggAACCCCAQJAECJCCBO/pts3iKsnM0f2leVxl49btSj8n42Z/KclHMoyv8aZghTKl5L0f9ZVezeoabV2n9wjmNnve9JFrEEAAAQQQQAABBBAIdwECpHAfQdqPAAIIIIAAAggggEDwBQiQgj8GRbbg1wPby7i+iVLacBWSVuLvEKlu5fLyt4d6SI+mdYzDI1199Pe1u+U3CzaFqDTNQgABBBBAAAEEEEAg8gQIkCJvTOkRAggggAACCCCAAAKBFiBACrS44f10pc/8JwdJ+/o1DK/4ttiJC5dl8qIt8tGWg7ausyrcqWGcvHxvV2l/aw3j8Ejr3JZ2Woa+uYSzj6yA+XMEEEAAAQQQQAABBBwUIEByEJOqEEAAAQQQQAABBBCIUgECpBAe+GHtGsufhiVJ1XJlbLXyWm6eLNx5VCYu2OwKlHz9/KJPW/lZ7zZSvXysraoCfTaTrcZRGAEEEEAAAQQQQACBCBYgQIrgwaVrCCCAAAIIIIAAAggESIAAKUDQ3t5m4l0dZWyv1lImpqTtKjTAWbTziPxl1U7Ze/K87et/1quNjO6WII2qVbS16khvlJ2XL9NW75T/WbTF9n25AAEEEEAAAQQQQAABBHwTIEDyzY+rEUAAAQQQQAABBBBAQIQAKQxmwd9+2EMe6NBUSpYoPFzmDc/Nz5evz1yStQfSZcmuY7J0d1qRF3eoX0N6Na8rfeLrStt61aVybGnbwZFWXFAgsnL/cXn03ZVsXWc+TJREAAEEEEAAAQQQQMAxAQIkxyipCAEEEEAAAQQQQACBqBUgQAqDodfzkN77UV/p1ayuV4HOzV3UgOdqTq7k6/8h36aIsaVivA6oCtevVa4+cEJG/WsF4VEYzC2aiAACCCCAAAIIIBCZAgRIkTmu9AoBBBBAAAEEEEAAgUAKECAFUtuHe9WtXF7+9lAP6dG0jiMhkg9NKfZSDY/WHEyXn36wxpGzl/zRRupEAAEEEEAAAQQQQCAaBAiQomGU6SMCCCCAAAIIIIAAAv4VIEDyr6+jtetKpGkjusuQNg0dWS3kZOPy8gvk873HZMyM1aw8chKWuhBAAAEEEEAAAQQQ8EKAAMkLNC5BAAEEEEAAAQQQQACBGwQIkMJwQvzhB51lVOd40UApFD6Z13LkvU375Nf/3hQKzYmqNjzaJV4Gtqovt91aXaqWKyOxMTE3rFDLysmTrNw8Sb9wWfacPC/Ldh+TBTuOEPJF1SyhswgggAACCCAQjQIESNE46vQZAQQQQAABBBBAAAFnBQiQnPUMWG39WtST3w/tLPE1qwRtSzvdsu7QmYvy2wWbZVHq0YD1nRuJ/KJPW/lpz9YSV6Gs7fHX86+mrU6V3y/ZKj2b1ZE3H+opdSqX88ianZcvU1ekyB8+2wa/TYF5PxkkvZrXsbxq9f50ufetJZblKIAAAggggAACCJgIECCZKFEGAQQQQAABBBBAAAEEPAkQIIXx/NAVSOP7JcrIzvESVyE2oD05czlLZm05KH/8bBurWQIor2dhTX2gm/SJr+f1Noa6Kumlpdtk6sodBEgBGDsCpAAgh/Et9Jl+8Z7bpXH1itJ36oIw7glNRwABBBAINQECpFAbEdqDAAIIIIAAAggggED4CRAghd+Yfa/F7iBpePsmcmuVCrZXpJgS6IqjjMyr8uGWA/LWmt1y4sJl00sp54CAjvN7P+orvZrV9WmMz125JuPnrJN5Xx0mQHJgXKyqIECyEoreP9eVhE/1auP6AcDek+el65RPoheDniOAAAIIOC5AgOQ4KRUigAACCCCAAAIIIBB1AgRIETbkd7dpKCM6NZUujWpJjfKxPgUNSqOh0fmr12TD1ydl5uYD8unOIxEmFj7dmXJfV3ksKcHrlUfunh49mymPvbdStqadJkAKwPATIAUAOcxuoVuQThzcURLrVr/+HU2AFGaDSHMRQACBMBAgQAqDQaKJCCCAAAIIIIAAAgiEuAABUogPkC/Na1GritzVuoF0bFBDGlevJLUrlZXYmJISWyrmeyFEXn6BZOXkSlZunpy6dFU0ZNhw+JQsTj3q+mU8n+AKNIurJDNH95fmcZV9bsimw6dk4OsLXfVwBpLPnJYVECBZEkVNAfd2dUPaNJAyMSVv6DcBUtRMAzqKAAIIBEyAAClg1NwIAQQQQAABBBBAAIGIFSBAitihpWORJPDEHS3lhSGdpFzpGJ+7NXf71zJmxioCJJ8lzSogQDJzivRShberK6qvBEiRPgPoHwIIIBB4AQKkwJtzRwQQQAABBBBAAAEEIk2AACnSRpT+RKSAbl83uluClLil8CNrv6u5+fny5ppdMnHBZgIk+3xeXUGA5BVbxFxU1HZ1BEgRM7x0BAEEEAhpAQKkkB4eGocAAggggAACCCCAQFgIECCFxTDRyGgXmPlYP9d2hCafjMwseWf9HtGVRu7tBwe0rC+6DV6rOlVl3leHZfmeYwRIJpgOlCFAcgAxjKswHX9WIIXxINN0BBBAIEQFCJBCdGBoFgIIIIAAAggggAACYSRAgBRGg0VTo1fA9CW0hkfjZ6+TT3ceMcLiDCQjJp8KmY7d6v3pcu9bS3y6FxeHnoDp+BMghd7Y0SIEEEAg3AUIkMJ9BGk/AggggAACCCCAAALBFyBACv4Y0AIELAVWPTNUbqtX3bLcpsOnZODrCy3LUSBwAqYBAgFS4MYkkHcyHX8CpECOCvdCAAEEokOAACk6xpleIoAAAggggAACCCDgTwECJH/qUjcCDglsmHCftKhVxbI23bZuzIxVluUoEDgB0wCBAClwYxLIO5mOPwFSIEeFeyGAAALRIUCAFB3jTC8RQAABBBBAAAEEEPCnAAGSP3WpGwGHBEwDpPc27ZOff/SlQ3elGicETAMEAiQntEOvDtPxJ0AKvbGjRQgggEC4CxAghfsI0n4EEEAAAQQQQAABBIIvQIAU/DGgBQhYChAgWRKFbAHTAIEAKWSH0KeGmY4/AZJPzFyMAAIIIFCEAAES0wIBBBBAAAEEEEAAAQR8FSBA8lWQ6xEIgEA0BUiPdomXobc1kjZ1qkml2NISW6rkdeGsnDy5mJUtO9PPyvyvDsu7G/f5XX94+ybyg9saSYf6NaRquTISGxMjt3z3zantOXslS7amnZZZyQfl051Hvtce0wAh1AOkupXLywMdmkjv+LoSX7OyVClbRsqW+o+Fdlw9snLz5Pj5y7I1LUPmpxyR5XuO+X2MQvkGpuMfTgGSPgsPdWomHRrEScNqFaR86VI3PKfuuXA5O0eOnM2UrUcz5IPkA67nJFAf3fJTn93uTWtLkxqVpGJsqRue3YICkazcXLmSnRu0NgbKwpf7qOPopATp3KimNKpeUSqUiZGYEiWuV3ktN0+u5oTWM9+pYZyM7dlGejavI5VjS0vJErdIXn6BZF7LEX3OZm7e79XfHYXnVINqFVx1x5aKcdVf+KP3ysrJdX0XfnPxquw7dV6W7T4mC3YccbXBn5+72zSUEZ2aev33lT/bVlTd4Ti/Am3k6/0IkHwV5HoEEEAAAQQQQAABBBAgQGIOIBBCAr8e2F7G9U2U0iX/84LOqealX7giT37whXxxIP16lT2b1ZE3H+opdSqX83ib7Lx8mboiRf7w2TaP5UZ0bCp/GpYkFcqUKrZcUXVp+fH9EuWR25tLXIWy1wMaTzfTF8AZmVfl/c375ZXPUxx9Medtew6duShTV+wQ3UrQ/TENEEI1QNIx/XH3VtKmbjXb89I9RvO+OixTV+6QExcu+zSdTZ+Poua6yY19rd9k/pu04+YyobA1pT4TT/ZoJf/VJV5urVLB6Bkt3A+dC8fOZ8r/bdwnb67Z5ejzWvg+P+vVRkZ2bi7N4ip/78W+lb2++NfwU729aeOisYMlqXEtq9tI2rlMGT1jlSQfybAs66nAK/cnyaNdW0gJd6JdTOFTl67K2FlrbYW5Opef6tlaWtepZsvRPc6ztx3y+Xv5Lw/eIaM6x3s00kDml3PXy6wtB13lfjOogzzRvaXrxwfFfbSN+l30zy93y2srd1iOwZhuCaL/xdesYsvi5oqv5uTK8j3H5S+rdvg89jfX/Ys+bWV0twTjZ1MNivr7yvTfBL5+J4XC/LIc+AgpQIAUIQNJNxBAAAEEEEAAAQQQCKIAAVIQ8bk1AjcLmL7A9kYuVAOkfi3qye+Hdna9nLN4D1pkt/VFmP6qfMIn62XtwW+8obnhGl/bk5uf72rH8/M2utoVrgHSvbc1kmf73eZ6gezNuNw8EGcuZ8nMzQfkt59u9nqMTJ8PAiSviYu8UF/iP9MvURpVq+jzXNDn9fDZS/LS0m3y0Xcv/Z1o7Y+7t5Sf9mgtDR1qowYMf1uTKtNWpxo3z3R+mgbynm7cLK6SzBzdX5rHVbZs39LdaTJi+nLLclpAV+/8v0EdXCu3Cq80Mrq4UCH3OL/6ecoNgbqdeuwGSFPu6yqjusRLmZj/rFr1dD+rIE8tJg/pJEmNa/s87wu3Q1fRfph8UF5cvMXnIFXb+McfdJGO9eO8aqP+ffXpjqPy9EdrXW3xd4AUSvPLzlwM57IESOE8erQdAQQQQAABBBBAAIHQECBACo1xoBUIuARMX0B6wxWKAdK4Pm3lF30TpUrZ4n8tbtpXfeE77uN1tn5lf3PdP+neSp4b0M61VZ2vn30nz8uzc9fLL/u3k17N61hWFyorkHSlia5sGJrYyPhFrGXnviugL5W3pGXIf/97o1e/wDd9PgiQTEfEczmdC68O7+aaC06vitSX1W+t2SW/W7LVp8bqFlgv3dvF58CjqEboy/VV+064vldMVs/py/G3R/aW+lUrWPZp/dcnZfC0RZbliiugK2I03CjvYbWnXqtb9L2wMFn+8eVuy3s92LGpTBrcUXS7Sqc+usWdbl/4zOx1tqu0EyA1rl5JftG3ra3vLE/fuf0TbnV9D5qMpe2Oibi21Pt87zEZM2O11yGSjpfOgdqVPK8gtmqffi/rlqO6Sq1WxbJGq5K9WYEUavPLyiVS/pwAKVJGkn4ggAACCCCAAAIIIBA8AQKk4NlzZwS+J2D6gtwbulALkPIKCkS3m/K03Z3dfqamn5MxM1a5Vv7Y/Wh49N8D20tlB8Is9731F+4nL151/arf6hMKAZK+jNfAoGujWl79mt2qj+4/P3b+sjz3yQZZlHrU9BJXOdPngwDJFmuRhfW5fPfRPtKneT2/zQUNF3SFj67E8Oajq2T+PCxJ4mtV8eZyo2v05Xpq+ll5Zs46o9Dzn4/0kmHtmliaebOtXOEGz3ysn9zVuoFlH/ZnXJCH314uBzIueiz7WFKCTLyrgyPh+c030rBk4c4jroDCzhlApgHSlGVfyU96tLQVfHlaBabh0dQHutmqz3IgiiigLh9vPSg//XCN7cudHi+d5xsOn5Q3VqfK/97X1XJbW7sBktPtLQzm7fyyjR6mFxAghenA0WwEEEAAAQQQQAABBEJIgAAphAaDpiBg+oLcG6lQCpA+2f61DGpV39GwRk30RZL+2l2347Hz0TNTXrynsyMroW6+b35BgeUZJXpNsAMkDY/05bdTW9ZZ+X9z8YpMWphsaxsz0+eDAMlK3/Ofa3j03o/6Sq9mdS2DEN/uJHLharZMXrRF3lm/x1ZV/l4hcnNj3CsKrbbJHN6+iUwZlmT5XaKrm/ScpYkL7G/paLrSSb973t2wV8bPWe/RVl/u68ojJ8Pzm2/oTVhiEiBdvpYjh85ckrZ1q9maP8V9R+jcn/3EAOnSqKat+rwtnJWTJy8v2y6vrUgxrsJfAZc7RNKtKq3ORbQTIIXq/DIGD/OCBEhhPoA0HwEEEEAAAQQQQACBEBAgQAqBQaAJCLgFTF+QeyMWKgGSvtTMycu3tdWQnf5anWtxc10anEwf2Vta16lq5zaOlw1mgBTIwKAwnN1tB02fDwIk36bn337YQx7o0FRKlij8TwTf6vR09ZGzl+Tx91cbrfDReoL1zJqucPzsZ0Oks0EAkXL8jAx5Y7GtVTna/2f6Jrq22rQ668dklZOGURoc69lR/v7YXXFmEiB52+bivm9/d09n0fO0SpUs4W3Vtq+zs52hnn31zqg+0sZmYGbaKA02NUiy6r9pgBTK88vUJNzLESCF+wjSfgQQQAABBBBAAAEEgi9AgBT8MaAFCFwXMH1B7g1ZqARI3rTdzjV2D6jXg9f1F9KBelleXF+CGSAF02DnibPy2HsrLbfYUjfT54MAyc4Tc2NZf67GK65V+sJ6XsrXMvq9VUYN/2B0fxnYsr7fV0fd3Bht58r9x+X+vy/12M5JQzrJ2J6tLV/Cn7+aLRPmrpfZ2w4Z9dtdaNHYwZLUuJblNSbBxJwfD/DrNoU3N/L4+cvy1Idr5IsD6Zbt91eAVNzfEYEMOwp33s73VTC/qwu32TRACuX5ZTkBI6QAAVKEDCTdQAABBBBAAAEEEEAgiAIESEHE59YI3Cxg+oLcG7lQD5DOXM6Sz/ccl4WpR2V+ymHX2Uj3tG0o+kJbf80fU8L8F+GLU4/Kw+98bslkuhVU4Yr0V/SbDp+ST3cekU93HBVdRdOhfg0ZmtjI9Z9u/3OLFws3ghUg3d2mobwyvJvEVYi19HIX0Bffn+855jrDaOnuY64VFD2b1ZEBLevL0MSGcmuVCsYGdrYdNH0+7LyQLdxpX+sf0bGp/GlYkqPnemn7TF/WGg9gMQX1mZv/5CBpX7+GcVU3P7d6oc6Fe29rJEPaNJS4CmWN5sK5K9fkl3PXy9ztX3u8t55V9tvBHaVc6RijNmrok5F51XUGz5Jdx2Tp7jTXde65qv9bo3ysURv1On3+X1uxQ15auq3Y+5t+r2jb3t+839aWm7p92bQR3aVmxbIe+6/tfHnpdnnVw9Zodi3dz/38HUdu+I5+sGNTV6BltSJKG2wnLPRXgFTcyizT4E/7oN/7OpfmfXX4ehhWt3J56dGstvSNryf9EupJ9fJm36lXsnPlhYXJ8o8vd3scU28CLv1uXnMgXRbsOOL6z/1dbff5vLlhJt9JoT6/jL5AIqAQAVIEDCJdQAABBBBAAAEEEEAgyAIESEEeAG6PgInAhgn3ubZtsvqYvNQpXIe+6H3zoZ6W5x2Yrurx5gW6bpmzODVNnp+30fVSrqjPuD5tZXy/RKkUW9qKwPXnu9LPyR1/nmdZ9pX7k+TRri2MzijSyg6dvug6s0SDk+I+f/hBZxnVOd52iBCsAGnWmP6ul+kmH5Ox0np+2f82GdurjeU5MO57ZmRmyfjZ61yhnKePrwGPVR/9Uf+8nwySXs3rWN1a9p48L12nfGJZzp8FfqFbo93ZTmJLlbS8jQZ/i3cdlec+Kf651RfqL9/XRe5q1cByhZ++lJ+7/ZBrK7viPhpwLXzqLkmsV92yfVpAz5eZsWmf64wlfXFe1Efr1PN/RnaON+q31nHw9EV55J3PXWNW3Ee3hRvWrollMLU/44I8/PZyoxV4ei9dgTK6W4Lld5ZJvaYrmXRs1h36Rp6du77YPg9u3UBevOd2aVKjkuXYmGytp5X4K0AqamWW6dxyr0J79N2VHrce1Ln/t4d6SI+mdSzngP79+teVO+R3S7Z6tDMNuLQSbee2Y6fluXkbit0aUvv8xx90EQ0AS9vcss/k3xqhPr8sJ2qEFCBAipCBpBsIIIAAAggggAACCARRgAApiPjcGgFTgUgNkOwcrG7nbAoNoh6fsVr0RaFTL6NNzz/R+9kNvPSaYARIw9s3kSnDkoyCHl3R8OaaXa5fypt89KXk5CGdpHalcpbF9WXnZ7vT5KG3l3ss64+Ap/AN/VF/OAVIpi987Ty3ds7Xsjq/zPTsHx3TC1ez5Y+fbZO31u6ynH92n1nt/zvr98iETzYUW7fps3X5Wo5MWpgs09ftsWynnZDDKox7+Pbm8tIPukjF2FIe76vP5uoDJ2TUv1ZYntWkq6OmPtBNNDzx9NFz8N7dsFfGz1nvsZw3AZK2V8/Umpl8wLVKSkM+XRl6f7vG0ju+rpQtFSPTvkiVyTd9j+mKnFfu7yZVy5Xx2CY7fw+YrhbTG1oFMqZjr3WpwZqD6fLTD9YU+6OMwp2ceFdHGdurtdEKMvd1Vu0Nh/ll+cBFSAECpAgZSLqBAAIIIIAAAggggEAQBQiQgojPrREwFYjUAEnPwdBf8he3OqCwjx4ePmvMnUa/cDfZwsz0haG24ZuLV+Tpj76U5XuOmQ6Z/O2HPeSBDk0tV164KwxGgGS6SsJOYFAYSFdK6OoOk5VjJqsS/BHwFG6vP+oPlwBpUKv68pcHuxttZbgt7bQMfXOJ0XOrvqbbJFptu2YacGk901anyouLtxg/r1pQt8bTlXMmqzGsVvjYeeFvuuWmaShlcraS6bNv58wiNTTdtizl+BkZ8sZij3PIboCk31O6VeHYWWuLrFeDrZ/0aOnaKvXmM5h09dSTPVp53CpVV7S9vGy7vOZhW8CbJ5xuCdmjmfUKRN26ccyM4s8As/P3ld0x0za/Paq33JvY2HK1lGmAFA7zy9aXQxgXJkAK48Gj6QgggAACCCCAAAIIhIgAAVKIDATNQMCTQCQGSLpCYNKnm+XdjfuMB3/mY/3krtYNLMtfzMqWZ+d4Ppze5IWh3sj01/I3N8r0HJRgBUh22qdbAj76fyuMt9kqbGH6YlKd317neVWHPwIeAqRvBUyfB6uQp7iH0zT8KS5MMQ1P9P7ehrEa+sx+YoB0aVTT8jtGwwQ9B2nqyh3FljXdcsxq5ZX7BqYv5Yvaoq1wI7Wfy56+WxJqe94W1ZvvPtPgt9TmygAAIABJREFUTM+8Gj9nnesMoeI+dgMkX76ntA26pWudyuWk3a01XGdMNY2rJOVLl5KaFWOldMmSknY+09Z2g1qnaR+s5qzp85mTly9/X7tbfrNgk+UcLlzAdDtb9zWeViCFy/yyBRTGhQmQwnjwaDoCCCCAAAIIIIAAAiEiQIAUIgNBMxDwJBCJAdKeb87LnX/91HgVg/qYnv+hK5p+OXe9zNpysFhW0zDKZGVMcTcxfeGr11u9QHT6CdFt9p4f0N7y3BdvAwN3e+1s47Tp8CkZ+PrCYrtKgOT0LPhPfXN+PED6xtezvIGeAzZi+jLbYaI+u3reWHZunmTl5ok+VxoiHzmbKRombD92Ws5dyZalu9OKbIPps2+y+sZTJ8d0S3BtvVi+jOet3bQOq1UjpiGtyTOmKzBnju4vzeMqexwjk/PqTFezmIQ8RTXGJOwwOffHNHzRNpgYWk5uPxQw7YPV97/p31cmq2+L6+b0kb1lWLvGRgqeAqRwmV9GHY2AQgRIETCIdAEBBBBAAAEEEEAAgSALECAFeQC4PQImApEYIJlu21TYxzRAMAmQVj0zVG6rV92S3yrU8FTBE3e0lBeGdJJypWMs72P1AtGyApsFTF8WHj2bKY+9t1K2pp22eYf/FDfdxs3q5afp+FvVU1xH/FG/ad/1rJauUz7x2tiXC3XFwIpx90jzmp7DCb3Hin3H5f6/L/Xldl5d+9nPhkhng5VBXx0/I71fne/VPfQi09UTWtYkBDd9zqyef9PA12Q1k+k833/qgvSdusBWyK8uIzt/e76SVQhnFcCZhi96Tye+p7yeNB4uNO2D1fgH4u8r0zmm3fUUIIXL/PLHeIdinQRIoTgqtAkBBBBAAAEEEEAAgfASIEAKr/GitVEqEGkBkh7y/e7GvfLM7HW2RvRXd7aT8f0SLQ/7tgqQ7JynZHVYuKcO2NkWyOoFoi0og8KmLySdaJfJigRt8pXsXHlhYbL848vdRfbA9MUkAZLBBChUxHSeevvc2mvN90t3qF9D3hnVRxpUq+CxKm3f+5v3y9MfrfXplqahT0Zmlvz8o7WyZFfRq6a0EaYrmqxWOs4a018GtKxv2f+52w/J4++v9ljONNRYcyDdddaV3Y/pfLIK+0zbqe1z4nvKbj+LK69nLT3QoYnr7K/WdatK2VK+/YDAzvz35u9Vdz/6xNd1nd1Xq1I5SwpPfy+ajluw55dlJyOkAAFShAwk3UAAAQQQQAABBBBAIIgCBEhBxOfWCJgKRFqAZLLNUlE2Izo2lT8NS3KtEvD0sQqQTF9wetvOwm0zHbtAvgBNalxL/jmyl+iLTk8fk3OJTOaw6YoEq22tCJBMtO2XMX2unHge7LdORM8/+vP9SVIptrTHy03OJTK5/28GdZCn+7SV0iVLeCx++VqOPP/vjTJj0/5iy5meCZSbny9vrtklExds/l5dplvhXcr6tj0zNxffHq3cdFWct99Jpt+vVtshmgYRwQo23QOlAU+v5nVdZ2e1rVdNalUsJyVLFP7ntfWs82Rt6unr82lnJaKnAClc5pf1qERGCQKkyBhHeoEAAggggAACCCCAQDAFCJCCqc+9ETAUMA0h7K6WcfrFlL9fRJvWbxUgmb6QNnlBbDWE858cJD2a1bEqFtBf0A9qVV/+8mB3iasQ67Fdvr6QdFfu1C/bCZAsp5FXBUy3WrRaIebVzQ0uMm2f1XNvcCtXETuB59QVKfKHz7Z5rHrSkE4ytmdrKWURSBW3Isf0+pTjZ2TIG4stt5wz3Q7Q1MvbclYrBU0DJKe+p0z60aJWFbmrdQPp2qim6P9du1I5y3PkTOr1FCAF8u8r05Wpnv6tES7zy2RcIqEMAVIkjCJ9QAABBBBAAAEEEEAguAIESMH15+4IGAlEWoDk7YtepwIkp+oxGTx//xrbpA03lwlk//XepkGllv0g+YA89eGaIrtFgOTNaFtfY+rq7XNr3QLPJUzbZxVImLbD9PmwWjHnvp/pCqLzV7Nlwtz1MnvboRuaumjsYNFVg54+OXn5Mu2LVJm8MNmym6Z/n1hW5GOBi1nZ8uyc7/fXXa1pgORE0F9cV3RVzoMdm8o9bRu6zsyrUraM3GJvcZGRkqcAyXQ+OvF8mv595SlACpf5ZTQwEVCIACkCBpEuIIAAAggggAACCCAQZAECpCAPALdHwETA9IVMuKxA8vZFl1Mv0pyqx2TsTF/IebtdlEkbbi4TyP7rve0ESJ4c/B0k+KN+0/Hfe/K8dJ3yiTfD6fM1pv329rn1tYGm7Qt0gKT9Mv3ONT3D6OYznO69rZG8cn83qVqujEfGtHOZMnrGKkk+kmHJbfr3iWVFPhawmk+mAZJVPd40U1cX/bL/bTKg5a2WWyd6U//N1xAgOaF4Yx3+mBfOt9L/NRIg+d+YOyCAAAIIIIAAAgggEOkCBEiRPsL0LyIETF/4mb7MdKOYvtg33SLI38GEU/U7VY/J5DINEAiQvtUkQDKZVc6WMQ1ogvVC1rR9oRwgjemWIJOHdJLyFue37fnmvNz510+vb0P3yv1J8mjXFlLCYtnL0t1pMmL6cqOJYfr3iVFlPhSymk+mAVJGZpb8/KO1smRXmg+t+c+legbWE91bBiQ4ct+VAMmRobuhEqv55fwdQ7NGAqTQHBdahQACCCCAAAIIIIBAOAkQIIXTaNHWqBUwfeFHgPTtFLF6cWQaIDmxNVIoBkimZ2pYOZo+kKZBpdbnaQ77O0jQF8dP92krpS3OqrETVJiOfzisQArWGUi/urOdjO+XKGViSnqccnbGxVNFpt8PpsG63ku3Qlv41F2SWK+6xz5cysqR5/+9UWZu3m98jX5PTVqYLNPX7TF6JE3/PjGqzIdCVt8vpgGSU+OuXXnjhz3kgQ5NJKZECR96Zv9SJwIkJ55P0/OLwmELO6v5ZX+UwvMKAqTwHDdajQACCCCAAAIIIIBAKAkQIIXSaNAWBIoRMH3hR4D0LaDVi6NBrerLXx7sLnEVYj3OOTsviIuryDRACOQKJNNAx4n+q0uf+Lrytx/2kFqVylk+48EMkPzxwtp0/IMZID1xR0t5YUgnKVc6xu/Pg+UEKKKAaaBj9dyb3ntk5+by0g+6WK4Wsvt8TBrSScb2bC2lPASU+QUF8u6GvTJ+znox3b4u5fgZGfLG4uurlqz6+eWz90qrOlWtivn9z63Gyx/Po6dO/fXB7vJQp2ZSsoQfDjmy0FycelQefufzIksF8vvaiX9rhMv88vsED5EbECCFyEDQDAQQQAABBBBAAAEEwliAACmMB4+mR4+AEy91itJy+sWUv1/0OlW/ab9z8/PlzTW7ZOKCzV5PNtOxC2SA1Cyukswac6c0qVHJY7/0Zfbb6/bIhE82eN1/vdCpF/KmK5C83dLKHy+swyFAMn2unJoPdieTaeCblZMnLy3dJlNX7rB7ixvKm65EswpAbm5E/4RbZdqI7lKzYlmP7fvq+Bnp/ep8mXJfVxndLcHj9nWFAyfTTpvOSbs/SDC9v2k5fzyPxd17WLvG8qdhSZZnTVm1Xefg2StZsu/UBdl69LTcWqW8PNixqdVlHldedqhfQ94Z1UcaVKvgUz1WFzsV9IfL/LLyiJQ/J0CKlJGkHwgggAACCCCAAAIIBE+AACl49twZAWMB0xDC7gs/0yDF9Jf2pi+i7b54dUM5Wb+p6dztX8uYGauMx6pwwaTGteSfI3tJ3crlLa8PZICkjVn1zFC5zWI7LS3nRLtevOd2ebJHK8ttoay2DDQNkLydXzMf6yd3tW5gOVZ2tswyfZkazBVIpt8DCuPL82AJW0wB0xfoBQUi72/eL09/tNbbW7mumz6yt2igYPU5efGK/PTDNbJy3wmrotf/fNaY/jKgZX2P5c9duSbj56yTn/ZoLZ0b1fRY9tSlqzJ21lpZvueYcRtM++dpVYzxzXwoGMgAyWRcCndF55p+zxw8fVF2pZ+VzUcyZP3XJ0Wf48If0z5Y/d1tuqpn0+FTMvD1hV6pj+vTVp4f0F5iS3neKlIr99TecJlfXiGF4UUESGE4aDQZAQQQQAABBBBAAIEQEyBACrEBoTkIFCVgGnZYvYS6uW7TF8eRGCDNf3KQ9GhWx3LCuVcDWBYsooDp1mB6qRNBjZ02mr7kO3o2Ux57b6VsTTttp/obyi4aO1g0TLP6WN3L3wGS6ZywEyCZhlLBDJD0fJ4V4+6R5jUrWw2RePs8uFe9aZiqK/tOZ2bJpWs5cuTsJbl4NVtS08+JhiE7Tpz93kt4bZTp2Szets/dcW3nzNH9pXmcfyzGdEuQyUM6edweT31mbj4guvLKarXS0t1pMmL6cstxK1zANND11dJWo4oobBq+2Hkei2qT6cowvVb/Lly2+5j8a8Neo9DOtA9Wf3ebfo/4YmEnRPPU3nCZX77Oz3C5ngApXEaKdiKAAAIIIIAAAgggELoCBEihOza0DIHrAgRI31I4uQJJz7t45PbmcovFcRfu1QDzvjpse0aahjRacaADJNMw5lpunry8dLu8uiLFdv/1AjsvZ/UX/IOnLSr2PqZt9mYrM9Nt/bRxdl7Smr5ADmaApH2a8+MB0je+nuUYe7s9oOl5PhezsuXZOetl9rZDN7TF9Hk9fzVbJsz9/vWWHfuugEnAo0V1Bcrc7Yfk8fdXm1btKqdh3cKn7pJEi9V/GqZVLVfG43lJ3sxzbYPplpLerG6yhWFR2PTZsfM8FnXLX93ZTsb3S5QyMZ5X3uh34bTVqfLi4i3G3TTtg1WAZBrK5OTly9/X7pbfLNhk3EYteHebhvLK8G6W5wK6K/XU3nCZX7aAwrgwAVIYDx5NRwABBBBAAAEEEEAgRAQIkEJkIGgGAp4ECJC+1XEyQDLdrkfPGJm15aA89eEaW5PUdHWXu9JAB0im58po+3aln5NH/2+FHMi4aMtAC789qrfcm9jYMqjTF5/TvkiVyQuTi72H6Zh5c3aVaXCgjbPzwtr0BXKwAyTTF9TenLmjZq/cnySPdm3h8TwfLXfo9EUZMX3Z9+ZaIFbzabgz+4kB0sVi2zhtp263OGlhskxft8f2M2FytpFJpfszLsjDby+3/VyabgmYl18g76y3dwaaOyBrUauK6DOtgeC5K9mSkXlVTl68KsfPX5Z9p867nqEvDqR77Kbps2PneSzqhqb32fPNebnzr5+6tq4z/ZiuHLIKkEwDWG2XGuvfV1a+7j7omL33o77Sq1ldy+9p9zWe2hsu88t0DMO9HAFSuI8g7UcAAQQQQAABBBBAIPgCBEjBHwNagIClAAHSt0ROBkidGsbJ2yN7S/2q1geT6yqkX85d7zr/xfTzwej+MrBlfeMXcoEOkLQfplvL6Yvkj7cedJ33YuczuluCTBrcUSrFlra8LO1cpoyesUqSj2QUW9Z0/LUCO552ggOt284La9OX08EOkOwEinZfUGuY8P5j/aRpjUqW86C4M5bsbC3nzUoRbdhvB3eUsb3aSOmSJSzbmXL8jAx5Y7GtMMFdqZ1VecU1xNsgz12f6XZldsfaThBrdZ6W6bNj53ksytM05LG7pZ+dv2OsAiRtt+m5dbo6bs3BdPnpB2vkxIXLlnP5bz/sIQ90aColS1gsxy1Uk1V7w2F+WcJESAECpAgZSLqBAAIIIIAAAggggEAQBQiQgojPrREwFSBA+lbKNEDQX4hr4KMrhzx9TF9yaR16RsuYGauKPJ/l5nvoCoNRXeItt0QqfJ2dwMN03liVe6Zvojw3oJ1RO/Wl/JtrdskLHlYIFb6fbmP028GdjLZEMt0OzE7IoSsfJi/aIm8brBCx+wLVzgtr05fgwQ6QdOxMA0Udr9UHTsiof60wClBMfa1W9ZiuYtK+XLiaLX/8bJu8tXaX1WPg+nN9Dn7Wq41rizmrj8lqOas67Hz3FFWXL1tran2mz76O9YbDJ+WZ2essv/vsBLFWY61tNH127DyPRVna2b5x/Ox18unOI1bD65pHdlb1rNh3XO7/+1KP9U4a0knG9mztcVtDdwU6btuOnZbn5m0oNpTX88imPtBN+sTXsxUe6T2sAqRwmF+WgxghBQiQImQg6QYCCCCAAAIIIIAAAkEUIEAKIj63RsBUgADpWymnAyQ7v5bX++v2WhMXbJZFqUeLHDp9afjHH3SRBzs2NVrFULiSYARIuqrj3f/qK63qVDWairo13OLUNHl+3kaPv2z/zaAO8kT3lkYrj/TGpi+A7ZxTpPXqr+8nzN1Q7Hh5+wLVtL3aBtOX4Kczs+TZuetlfor9s7aMBs+g0C80ULyzncSW8nwWjFZl8oJan4fJQzrJI52bG4WUVqt67G4LqWcEzdi0zxUkFrftmLbx90M7u75brM7AcRP6sqWjuw673z03D5/VeWFWw21nRZeO9c70s67tJT/fe7zIqu0+S9vSTsvQN5d4DCBNnx07z2NRjTe9j16rYz9u9pceV0rqeUK/GtBO2tSp5ugKVDsr+dz91Hm/Yu9xmbP9a9d3i873AS1vlR8kNpLe8XWNv6NvdrMKkMJhflk9I5Hy5wRIkTKS9AMBBBBAAAEEEEAAgeAJECAFz547I2AsQID0LZXTAZKdX8y7B0tX4mw6fMr1K/RPdxx1hRT6YntAy/qi51Toi9RbzHcCuj4HghEg6c3thAbuxp65nCWf7zkun+1Ok6W7j7leArsNhiY2lFurVDA2yNazj1bvlP9ZZHYw/fwnB0mPZnWMnx1/vEC188La9LwbfUmvZ8P8bvFW19wamthI+ifUc51LsnzPMVe45O+PPg/q275+DeNbqe+aA+myYMcR13/6/9YzULT9+l+jahWN5oLOg6krUuQPn23zeG/1fCwpwXjFhLrqM7p0d5os2XXM9b/60edV56r+b43ysUZt1OvsrGzz1BE7L9hvrke/g15eul1eXZFiPE5FFfzdPZ3lx91bGq1o0ev1vhpczd32tStIUlcd62Htmtj67tNg7+Vl2+U1i/abBjt2nseiHDTwfrpPW+PQX+fAst3HZP6OI9cDX51H3ZrUEl0l2SyusvH8dLfH9Pv/1wPby7i+icZt9WmCeLjYKkDSS0N9fvnLJtTqJUAKtRGhPQgggAACCCCAAAIIhJ8AAVL4jRktjkIBAqRvB93pAEnrfLRLvEy++3apXNb6nB5/Tj3TF4j+aINu4dSneT3jl+hOtcHuVmh63xfvuV2e7NFKYkpYn1PjVDtvrsfOC+tf3dlOxvdLNF7dUlSbTba3cqqvuvXgi/d0lioBfh5MVqRoHzV4eWdUH2lTt5pTXTaux9uzwIq7gZ0t+QrXoSshR0xfJgcyLhq3vaiCwbLcePiUDP/HUsvtDwMVIGnw/8r93aRquTI+efpysekWlt786MGXdhV3rUmAFOrzyx8uoVgnAVIojgptQgABBBBAAAEEEEAgvAQIkMJrvGhtlAoQIH078P4IkLRe0zNavJl+GpIUSIGUsFiWFMwASbdGmj6yt7Q23MrOG4eirrFzrpT7+v4Jt8q0Ed2lZsWyTjXjhnp0dUGlWM9hop0AaXj7JvLn+5Ms6/TUmUDPDX8+D0X1U88r0m3m3lm/x2hMdQ7o2S262i9QH2/CTqu2eTOXTc8Ls7q3+891NdekwR0DFqB/c/GKPP3Rl65VdVafQAVI2g7T87+s2uztn+tqrsdnrHat8LL6+Gv+X8nOlZOXrkrj6hWtmmB5BlI4zC/LTkZIAQKkCBlIuoEAAggggAACCCCAQBAFCJCCiM+tETAVIED6VspfAZLdA89Nx01f9m4+ckoaVKsgtSuV83hZoEOCmxujLyV1RUT9qhVMu+dTubRzmTJ+znqjF8k33+ifj/RybZvlzVaBnhqtL3E3Hc5wbcfl6WMnQLJ7blNR9zVdneDTgBS62F/PQ1Ht023Rpq1OlRcXm21h6K5Dg4+Jd3UIyKoRfY5T08/K4++vFh0LJz+zxvR3baNn+jl/NVsmzF0vs7cdMr3EstzEuzrK2F6tfVolZ3mT77bAszPWgQyQftK9lfx2cEcpVzrGpCvGZXTVWkbmVcvv/0tZOfL8vzfKzM37jep2OvjT5/DNNbtcW/DpDwqsPiYrkNx1hOr8supjpPw5AVKkjCT9QAABBBBAAAEEEEAgeAIESMGz584IGAsQIH1L5a8ASet2ehWOvnTempYhr63YIf97X1epUzm0AyQ16N60tky5L8ll4XQ4U3iy7zt53nWmz9qD3xg/A4ULOj1WWreujJi0MNllMKpzvMd22QmQtCJfA6/9py5I36kLLLf88gqzmIs0RHr30T5+3dowNz9fPt56SJ76cI1XTX+wY1PX6hl/rkTS53jD4ZPyzOx1jodH2ulxfdrK8wPaS2ypkkYGev7awNcXGpW1U+iNH/aQBzo08dvWkO6A4oWFycbNCmSApI1yeuWdhkcLdx6RfacuyM8tzljKLyiQt9ftkQmfbDD20dDruQHtfA5R9fyxD5MPyLiPvxR//VsjFOeXMXSYFyRACvMBpPkIIIAAAggggAACCISAAAFSCAwCTUDASsBfL3V6Nqsjbz7U0zLcMD3g3p8Bjxr5u34NJnR7tA7143wKUPSl87pD37hCkloVyxoZB3sFknsO6sv4l+7tIne1ru/4y2R9obrmYLo8P2+jzy/jndzGSc+UmbhgsyxKPSomL63tBkj6nOkL1HpVvNtyze79rL5PTP9cQ6S/Pthd7m7bwPG5kJWTJ/+3cZ88N8/8hXlR7e7UME4mD+kkSY1r+/TMFlW3fu/NTznsCo8yr+WYstkqpyvUZo7uL83jKltel5OXL9O+SJXJNkIYy0oLFfjNoA7ykx6tRMfdyY/avbVml/xuyVZb1Zo8i1qhU8+HkyvvCocypmcsfXX8jPR+db4to8GtG8j/3HO7NKleyav5ryvaXluRIlNX7nDd11//1tC6Q21+2YIO48IESGE8eDQdAQQQQAABBBBAAIEQESBACpGBoBkIeBLw10sdAqTvq+tLxFeHd5OhiY2kdMkStiem/tJ+1paD8v/mb3K9dDY1DpUAyd1hXYXzVM/Wjq1GysjMkjdW75TXvntRaRu2iAt8XTGlK2BW7Tsh4z5eJ7p9nX5MXlp788JaVwv898D2Xp01c+7KNRk/Z53M++qwE2y269C58Ey/RGlUraJXL6kL31DD1cNnL8mrn6e4zlFx6vOLPm3l8TtaulYj+bp6zl9tLK6vunXko11bWJ6Tpts+jp6xSpKPZDjF9r16+rWoJxMHd5TEutUdcTx05qL89rtw1m6jTZ5FrdOb57G4tjgRmp66dFVeXrbdtaJIP1rnsqfvloTanreG83Z7Qq1ft4nTFXlVyno+v83dbw249EcOv1+y9Yb55K9/a7jvG0rzy+58DNfyBEjhOnK0GwEEEEAAAQQQQACB0BEgQAqdsaAlCBQr4K+XOqbhRrSsQCo8ALraSQOU1nWqSckShb8qix4mNUo5dkZeWrpNPt97/HohU+NQC5DcHbi7TUMZc0eCdGlUU8qWsnc+iL6IP3Y+03Veyyufp/hlFYc3L091JdTO9LPyp2Vfyac7j9wwoCYvrb19Ye3Ny1M11HBLz4taujstaN+S6jy+X6IMb99Ebq1SwXa4oObHz192hUZ61oq/VvQ82iVe/qtrC2lTt5rtAFjbeCDjgszYtF9eX70zYNa6mk5XPtasWLbYe+o8mLv9kOscpkB8xnRLEP0vvmYVo++/wm1yP/caoPgSGJs8i3pfb59HT44amo7r29bWyp6LWdmyJDVNJi/acj2Qdt9DV/I9cntzj8+Nr2Osz+ijXeNlaNtG0jSukiu4KhPz7daIWvfl7BzXM6hbh/7jy91FrgL11781brYOhfkViOcoFO5BgBQKo0AbEEAAAQQQQAABBBAIbwECpPAeP1qPAAJ+FnCfiaNbZek5RrExMa6XgPpCLis3V47pC7kD6a6XzlvTTvu5NcGrXl9G6i/c+7eoJy1rV5W4CrESWyrmhpfLui2ZvqQ8cjZTth7NkA+SDwTMxPTlqf7qPthjpaHciE5NpXPDmq4VSe6XvDq6uoLtak6e60WvnqE1P+WILN9zLHgDX8SdNRTVbbk6N6rl2pYvNqbkDWf4uJ+NS1k5cvRcpmxPOx3QuaBN1pVIeqZP7/i6El+zslQpW8YVgLpXJxVuo25hqC/VNejce/J8SFkHuzG6raeGhvo92KBahe853jxnNx0+GfTny0kz97Papk41V8BXeA7pCsYLV7PlYMZFmb/jsLy7YZ/fglEn++SpLpMAyfQHJSZtjvb5ZWLkaxkCJF8FuR4BBBBAAAEEEEAAAQQIkJgDCCCAAAIIIIAAAghEuYBJgKQht64o/d9l26NcKzy6T4AUHuNEKxFAAAEEEEAAAQQQCGUBAqRQHh3ahgACCCCAAAIIIBDVAu6tUKuWKyO68ulKdq7ouXJXc3Ll8JlLkp2bJ6np5+TM5SzXln5fHEi37WW63apuP/nLuetdZ/3xCX0BAqTQHyNaiAACCCCAAAIIIIBAqAsQIIX6CNE+BBBAAAEEEEAAgagVMA133EC70s/JHX+eZ8vriTtaygtDOkm50p7PuvPHmVO2GkphWwIESLa4KIwAAggggAACCCCAAAJFCBAgMS0QQAABBBBAAAEEEAhRAT3jbcW4e6R5zcpGLTydmSXPzl0v81MOG5XX+mc/MUC6NKppWd6bcMqyUgr4TYAAyW+0VIwAAggggAACCCCAQNQIECBFzVDTUQQQQAABBBBAAIFwFPjsZ0Oks0HAo30rKBBZfeCEjPrXCtEt5zx96lYuL1Mf6CZ94utJyRKF/78F379K6527/ZA8/v7qcCSMyjYTIEXlsNNpBBBAAAEEEEAAAQQcFSBAcpSTyhBAAAEEEEAAAQQQcFbgrw92l0duby63eM54rt9Uw54TFy7LvK8Ou85EWro77fqfDWhZX1rXqSp94utK+/o1RFcgmXwuX8thTqg4AAAgAElEQVSRSQuTZfq6PSbFKRMCAgRIITAINAEBBBBAAAEEEEAAgTAXIEAK8wGk+QgggAACCCCAAAKRLTC8fROZMixJqpQtHbSOphw/I0PeWGy5qiloDeTG3xMgQGJSIIAAAggggAACCCCAgK8CBEi+CnI9AggggAACCCCAAAJ+Fpjz4wHSp3k941VITjYnKydPXl62XV5bkeJktdTlZwECJD8DUz0CCCCAAAIIIIAAAlEgQIAUBYNMFxFAAAEEEEAAAQTCW6B/wq2u84r03KJAfuycqRTIdnEvawECJGsjSiCAAAIIIIAAAggggIBnAQIkZggCCCCAAAIIIIAAAmEg8FhSgkwa3FEqB3Aru9T0czJmxirZe/J8GAjRxMICBEjMBwQQQAABBBBAAAEEEPBVgADJV0GuRwABBBBAAAEEEEAgQAI/6d5KnhvQTqqWK+PXO+rKo23HTstz8zZI8pEMv96Lyv0jQIDkH1dqRQABBBBAAAEEEEAgmgQIkKJptOkrAggggAACCCCAQNgL9GtRTyYO7iiJdav75Uyki1nZ8mHyQXlx8RbJvJYT9l7R2gECpGgdefqNAAIIIIAAAggggIBzAgRIzllSEwIIIIAAAggggAACARMY0bGpjE5KkLb1qknZUjE+3VdXHJ2+nCVLdh2VaatT2bLOJ83QuJgAKTTGgVYggAACCCCAAAIIIBDOAgRI4Tx6tB0BBBBAAAEEEEAAAREZmthI+sTXlTZ1q0ndyuWkUmxpKVWyhJSJKfk9n2u5eZKTly+60ujo2UzZfuyMLE49Kl8cSMcyggQIkCJoMOkKAggggAACCCCAAAJBEiBAChI8t0UAAQQQQAABBBBAAAEE/CVAgOQvWepFAAEEEEAAAQQQQCB6BAiQomes6SkCCCCAAAIIIIAAAghEiQABUpQMNN1EAAEEEEAAAQQQQMCPAgRIfsSlagQQQAABBBBAAAEEEEAgGAIESMFQ554IIIAAAggggAACCESWAAFSZI0nvUEAAQQQQAABBBBAAAEEhACJSYAAAggggAACCCCAAAK+ChAg+SrI9QgggAACCCCAAAIIIIBAiAkQIIXYgNAcBBBAAAEEEEAAAQTCUIAAKQwHjSYjgAACCCCAAAIIIIAAAp4ECJCYHwgggAACCCCAAAIIIOCrAAGSr4JcjwACCCCAAAIIIIAAAgiEmAABUogNCM1BAAEEEEAAAQQQQCAMBQiQwnDQaDICCCCAAAIIIIAAAggg4EmAAIn5gQACCCCAAAIIIIAAAr4KECD5Ksj1CCCAAAIIIIAAAggggECICRAghdiA0BwEEEAAAQQQQAABBMJQgAApDAeNJiOAAAIIIIAAAggggAACngQIkJgfCCCAAAIIIIAAAggg4KsAAZKvglyPAAIIIIAAAggggAACCISYAAFSiA0IzUEAAQQQQAABBBBAIAwFCJDCcNBoMgIIIIAAAggggAACCCDgSYAAifmBAAIIIIAAAggggAACvgoQIPkqyPUIIIAAAggggAACCCCAQIgJECCF2IDQHAQQQAABBBBAAAEEwlCAACkMB40mI4AAAggggAACCCCAAAKeBAiQmB8IIIAAAggggAACCCDgqwABkq+CXI8AAggggAACCCCAAAIIhJgAAVKIDQjNQQABBBBAAAEEEEAgDAUIkMJw0GgyAggggAACCCCAAAIIIOBJgACJ+YEAAggggAACCCCAAAK+ChAg+SrI9QgggAACCCCAAAIIIIBAiAkQIIXYgNAcBBBAAAEEEEAAAQTCUIAAKQwHjSYjgAACCCCAAAIIIIAAAp4ECJCYHwgggAACCCCAAAIIIOCrAAGSr4JcjwACCCCAAAIIIIAAAgiEmAABUogNCM1BAAEEEEAAAQQQQCAMBQiQwnDQaDICCCCAAAIIIIAAAggg4EmAAIn5gQACCCCAAAIIIIAAAr4KECD5Ksj1CCCAAAIIFBKoUKaU3NO2ofRuXlda1K4idSqVk/KlYyS2VIyULFH4r12RvPwCycrJlazcPPnm4lU5kHFB1h36Rj7dcVROXLiMKwIIIIAAAl4LECB5TceFCCCAAAIIIIAAAggg8J0AARJTAQEEEEAAAR8FNDR6vFuC3N++iTSvWVnKxJT0qcbc/Hz5+swlWZx6VN5asztkwqRmcZVk5uj+0jyusmX/Tl26KmNnrZXle45ZlvWlQM9mdeTNh3pKncrlfKmmyGsLCkSu5uRKfkGB679Tl7LkcnaO7P3mvKzaf0IW7DgimddyHL8vFSKAAAJOCBAgOaFIHQgggAACCCCAAAIIRLcAAVJ0jz+9RwABBBDwQUCDo/8e2F5GdGwq1cvH+lBT8ZdqQLFo51GZvGhL0IOkZ/omynMD2hkFZBqCvblml0xcsNkvLu5K/RkgWTVcw6UvD34jU1fukLUHv7Eqzp8jgAACARUgQAooNzdDAAEEEEAAAQQQQCAiBQiQInJY6RQCCCCAgL8FRnWOl2f6JUqjahXllht3pvPLrTMys2TqyhSZtjrVL/WbVLpo7GBJalzLpKirTMrxMzLkjcV+XaUTzADJDXEtN09mbTko/2/+Jr/21RiegggggICIECAxDRBAAAEEEEAAAQQQQMBXAQIkXwW5HgEEEEAgqgTqVi4vL93bRe5qXV9iSpQIaN+z8/Lloy0H5b//vTHgQcWgVvXlLw92l7gK5iutLl/LkUkLk2X6uj1+cwqFAEk7p9vdbU3LcG3bt/fkeb/1l4oRQAABUwECJFMpyiGAAAIIIIAAAggggEBxAgRIzA0EEEAAAQQMBbo3rS1T7kuSFrWqBGTVUVHNyssvkM/3HpMxM1YHNER65f4kebRrCylhc7nV0t1pMmL6ckNh+8VCJUByh0ip6Wfl8fdXEyLZH0quQAABhwUIkBwGpToEEEAAAQQQQAABBKJQgAApCgedLiOAAAII2Bfon3CraIhSv2oF+xc7fIWGSB9vPSg//XCNwzUXXV2zuEoyc3R/aR5X2fb9Tl266lqVs3zPMdvXmlwQSgGSO0RafeCEjPrXioAGfCZWlEEAgegSIECKrvGmtwgggAACCCCAAAII+EOAAMkfqtSJAAIIIBBRAqEUHrlh9dwdPQ/pxcVb/G49rk9beX5Ae4ktVdL2vfILCuTdDXtl/Jz1tq81uSDUAiRtswZ876zfIxM+2WDSBcoggAACfhEgQPILK5UigAACCCCAAAIIIBBVAgRIUTXcdBYBBBBAwK6Ablc3fWRvaV2nqt1L/V7+3JVr8su562Xu9q/9eq9ZY/rLgJb1vb7H/owL8vDby+VAxkWv6yjuwlAMkLSt/l555TgkFSKAQMQJECBF3JDSIQQQQAABBBBAAAEEAi5AgBRwcm6IAAIIIBBOAh+M7i8DW9b36syjqzm5knrinCQfzZDNR07Jhq9PyYkLl13d12AqqXEt6dm8jtzRpLbEVSjr1T02Hj4lw/+x1G/bpenqq2kjukvNimW9HjZdLfXy0u3y6ooUr+sItwCpoEBk7vZDrvOQ+CCAAALBECBACoY690QAAQQQQAABBBBAILIECJAiazzpDQIIIICAgwK/6Jsoz93ZzvbWbRmZWTJj0z555fMU42BnTLcEGdurjTSqVtFWkHQlO1f+Z9EWeWvtLgd7/p+q9NynR7u2kBK3FP4ng/1bLd2dJiOmL7d/ocUVdlYg7T15XrpO+cSyDR3q15DmNStL9fKx0rlRTenUIE7qVi5va1z0JkfPZspj762UrWmnLe9JAQQQQMBpAQIkp0WpDwEEEEAAAQQQQACB6BMgQIq+MafHCCCAAAIGArpC6P3H+knTGpUMSn9bJDsvXz7dcUQmLth8faWR8cUirpDi5fu6yF2tGkjJEuaBzfqvT8rgaYvs3MqobIUypWTZ03dLQu0qRuU9FfLXlm7+CJCK6seozvEyvl+iNKpe0dhCw70XFibLP77cbXwNBRFAAAGnBAiQnJKkHgQQQAABBBBAAAEEoleAACl6x56eI4AAAgh4EJhyX1d5LCnBOMi5mJXtWnE0deUOn13/9sMe8kCHpsb3Pn81WybMXS+ztx3y+d6FK9BVUZOHdJLyZUr5XG9+QYG8u2GvjJ+z3ue6ClcQqABJ79mpYZxMHX6HtDI8D0u3sXt34155ZvY6R/tMZQgggICJAAGSiRJlEEAAAQQQQAABBBBAwJMAARLzAwEEEEAAgZsENCh4e2RvqV+1gpFN5rUceX31Ttc5P058dOXPez/qK72a1TXaNk3DmbfX7ZEJn2xw4vbX65g1pr8MaFnfsTr3Z1yQh99eLgcyLjpWZyADJG303W0ayivDu0lchVijPqzeny73vrXEqCyFEEAAAScFCJCc1KQuBBBAAAEEEEAAAQSiU4AAKTrHnV4jgAACCHgQmDSkk4zt2VpKlSxh6ZSXXyAfbz0oP/1wjWVZOwX6J9wqf33wDqldqZzRZZsOn5KBry80KmtSSO8/bUR3qVmxrMfiGl4dPH1RmtWobBl2XcvNc4Vsr65IMWmCUZlAB0jaKDvBmum5S0adpRACCCBgQ4AAyQYWRRFAAAEEEEAAAQQQQKBIAQIkJgYCCCCAAAKFBHT1z8Kn7pLEetWNXHaeOCuPvbfS0VU17hu/8cMeMqJjUylxi/V5SCcuXJbHZ6wWPQ/JiY9piJaRmSWvr9opz/RLlCplS1ve2unzmoIRIP3qznau85DKxJS07C8BkiURBRBAwE8CBEh+gqVaBBBAAAEEEEAAAQSiSIAAKYoGm64igAACCFgLDG/fRKYMSzIKQ7Jy8uTlZdvlNQdX1BRu4aBW9eUvD3Yvcrs0vfc3F6+IBhQbD5+SLUcz5IsD6dYdNChhJ0RzB0Kf/WyIdG5U07J2p89rCkaApKHen4YliTpZfQiQrIT4cwQQ8JcAAZK/ZKkXAQQQQAABBBBAAIHoESBAip6xpqcIIIAAAgYCU+7rKqO7JRit+kk5fkaGvLFY9Awkf30Wjx0sbepWk/QLV2TXN+dk49enZMW+467gyF+fMd0SZPKQTlLeIiDJzsuXqStS5A+fbRPTFUsFBSJztx+Sx99f7UjzCZAcYaQSBBCIQAECpAgcVLqEAAIIIIAAAggggECABQiQAgzO7RBAAAEEQlvAdCWNnv3z7oa9Mn7O+tDukBetm/lYP7mrdQPLK9POZcroGask+UiGdGoYJ2+P7C31q1awvG5/xgV5+O3ljmz7F4wA6TeDOsjTfdpKaYMzsliBZDkdKIAAAn4SIEDyEyzVIoAAAggggAACCCAQRQIESFE02HQVAQQQQMCzQFLjWvLPkb2kbuXyllSXsnLk+X9vlJmb91uWDacCdoKgxalH5eF3Pr/evVlj+suAlvUtu3stN09eXrpdXnVg679gBEim/VSIr46fkd6vzrc0oQACCCDgtAABktOi1IcAAggggAACCCCAQPQJECBF35jTYwQQQACBYgTsnG1z9GymPPbeStmadjqiPE23ort8LUcmLUyW6ev2XO+/6dZ3eoH77CRf8QIdII3s3FxevKez0RlZ2rebQzZf+8v1CCCAgKkAAZKpFOUQQAABBBBAAAEEEECgOAECJOYGAggggAAC3wn8emB7Gdc30Whrsk2HT8nA1xdGlF2FMqVk4VN3SWK96pb9KmobumZxlWTm6P7SPK6y5fXnr2bLhLnrZfa2Q5ZlPRUIZIDUvWlt+fOwJImvVcWozbn5+fLmml0yccFmo/IUQgABBJwUIEByUpO6EEAAAQQQQAABBBCITgECpOgcd3qNAAIIIFCEwF8evENGdY43sonElSXD2zeRKcOSLFfXeDr/6ZX7k+TRri2kxC2F/4nxfdKCApG52w/J4++vNvIurlCgAqRf9GkrT/VqI3EVYo3b61RIZnxDCiKAAAKFBAiQmA4IIIAAAggggAACCCDgqwABkq+CXI8AAgggEDEC00f2lmHtGhv1571N++TnH31pVDZcCv3zkV4yrF0Tsch+xFMwcu9tjeSV+7tJ1XJlLLuddi5TRs9YJclHMizLBjJA0nOcqpYrLfE1q0jrOlVFz4WqVi7W0uXmNqYcPyND3lgsmddyvO4fFyKAAALeChAgeSvHdQgggAACCCCAAAIIIOAWIEBiLiCAAAIIIPCdwLyfDJJezetYemTn5ctfV+6Q3y3Zalk2XApoSPL2yN5Sv2oFyyZbbd+3aOxgSWpcy7KenLx8mfZFqkxemGxZtrgCdlYgeX0TLy7UOTJ1RYr84bNtXlzNJQgggIDvAgRIvhtSAwIIIIAAAggggAAC0S5AgBTtM4D+I4AAAghcF7ATIHkbDvgz8Nh78rx0nfKJVyM6aUgnGduztZQqWcLj9SahzzN9E+W5Ae2kTExJy7Z8dfyM9H51vmW5cAuQtqWdlqFvLmH1kdcjy4UIIOCrAAGSr4JcjwACCCCAAAIIIIAAAgRIzAEEEEAAAQS+E4jmAMl01VD6hSvy5AdfyBcH0oudN3ZWM/l6TpA/AzlvHwzt08QFm2TGpv3eVsF1CCCAgM8CBEg+E1IBAggggAACCCCAAAJRL0CAFPVTAAAEEEAAAbdAtAZIw9s3kSnDkqRK2dKWk2Hp7jQZMX25ZTnT85QKCkTmbj8kj7+/2rLOogqEWoB0LTdPpq1OlRcXb/GqP1yEAAIIOCVAgOSUJPUggAACCCCAAAIIIBC9AgRI0Tv29BwBBBBA4CYB0wApNz9f3lyzSyYu2Gzb0J+Bh7db2JmGPVk5efLS0m0ydeUOy36P6ZYgk4d0kvJlSlmWTTuXKaNnrJLkIxmWZW8u4E9Pu43Rc48+TD4g4z7+0u6llEcAAQQcFyBAcpyUChFAAAEEEEAAAQQQiDoBAqSoG3I6jAACCCBQnIBpgKTXv7dpn/z8I/tBgT8DD28CpGZxlWTWmDulSY1KlhNjf8YFefjt5XIg46Jl2QplSsnCp+6SxHrVLcuanKtUXCX+9LRseKECF7Oy5R9rd8vvlmy1cxllEUAAAb8JECD5jZaKEUAAAQQQQAABBBCIGgECpKgZajqKAAIIIGAl8JcH75BRneOtirn+fO72r2XMjFVGZQsX8mfg4U2A9EzfRHluQDspE1PSY1+82Wpuyn1dZXS3BClxS+F/bhR9m5TjZ2TIG4sl81qOLVN/epo0JC+/QLTtv/10s6w9+I3JJZRBAAEEAiJAgBQQZm6CAAIIIIAAAggggEBECxAgRfTw0jkEEEAAATsCdgKPNQfSZeibS+xU7yrrz8DDmwBp0djBktS4lmU/zl/Nlglz18vsbYcsy7oL9E+4VaaN6C41K5a1vObytRyZtDBZpq/bY1m2cAF/enpqiG5Xt/PEWfn72l0ya8tBW22mMAIIIBAIAQKkQChzDwQQQAABBBBAAAEEIluAACmyx5feIYAAAgjYEBjXp608P6C9xJbyvBpHqzx0+qKMmL7MaDu3QAUedgOk4e2byJRhSVKlbGkbSv4runR3moyYvtzWDfwZIOmZT3reVX5BgZy6lCXnr16TgxkXZWtahny646icuHDZVlspjAACCARSgAApkNrcCwEEEEAAAQQQQACByBQgQIrMcaVXCCCAAAJeCNx7WyN55f5uUrVcGcurz125JuPnrJN5Xx22LBuqAdIr9yfJo11bGG0xZ6uTXhZOv3BFnvzgC/niQLpxDXYCJLsBm3EjKIgAAgiEoAABUggOCk1CAAEEEEAAAQQQQCDMBAiQwmzAaC4CCCCAgP8EmsVVkllj7pQmNSpZ3kRXpry5ZpdMXLDZsqwvBfwVkGhfZ47uL83jKvvSPEevzcnLl2lfpMrkhcnG9frLx7gBFEQAAQRCVIAAKUQHhmYhgAACCCCAAAIIIBBGAgRIYTRYNBUBBBBAwP8CMx/rJ3e1bmB0o9X70+Xet+yfg2RU+XeF/BWQPNM3UZ4b0E7KxFhv12envb6WTTl+Roa8sVgyr+UYVeUvH6ObUwgBBBAIYQECpBAeHJqGAAIIIIAAAggggECYCBAghclA0UwEEEAAgcAI/HpgexnXN1FKlyxhecNTl67K2FlrZfmeY5ZlvS3gr4Bk0djB8v/buxMoS+r6XuD/2z0rs7IvokJQhkXZRRYj6CP6hJzkCSpqVFRUUIIRkjyikahJ9Kk8xAVERVCfUUMimGCAPOLCKqDIvqssiiCQwZkBmtm6b06NU5OiqFtVt7vr3qp7P5wzp2/3rfrX7/+p6sPc853f/7//9ltOtqzKznty1ZrwoQuvC2f/6M5S16jKp9TFHUSAAIEaCwiQanxzlEaAAAECBAgQIECgIQICpIbcKGUSIECAQG8EDtlp23DGkS8JWyyYW3jBdjuE82+8J7zjG5cVHjvZA6oISLqZ42Trnsp5l9zxq3Dk2d8rNUQVPqUu7CACBAjUXECAVPMbpDwCBAgQIECAAAECDRAQIDXgJimRAAECBHorcO7Rh4RX7PzsUhd99ImV4cRv/yj82633lzq+24OqCEg+dcT+4aj9loSRVvKvAd1WVt3x3XR2VeFT3cyMTIAAgd4JCJB6Z+1KBAgQIECAAAECBAZVQIA0qHfWvAgQIEBg0gLd7g907X2PhNecdUnpfXu6KWy6A5Lnbb4wfPPth4Tnb76omzJ6euxEux2+ds1d4cTzri687nT7FF7QAQQIEGiIgACpITdKmQQIECBAgAABAgRqLCBAqvHNURoBAgQI9Edg/uyZ4cL3vCrs9qxNSxUwPtFet5RdFHg8sWpNqXPKHnT4HtuHT756v7DpvDmFp9z18LKw3ynfyT3unQfuHD582D5ho1kzCsfr5wE/e3R5eOM53ws/f3RFbhkCpH7eJdcmQKDOAgKkOt8dtREgQIAAAQIECBBohoAAqRn3SZUECBAg0GOBD7xyz/BnL98tzBodKXXlKES68Nb7w3HnXjktIVIUYp38qr3D6/fZISycM6tUDWUCpLLL83XTBVSquBDC0QfsFD5y2D5h3uyZhaeMrV4bPnzhdeGsq+4QIBVqOYAAAQLPFBAgeSoIECBAgAABAgQIEJiqgABpqoLOJ0CAAIGBFIgCnAuO/Z9hz2dvVnp+7XYIP/3Vo+H9/3ptuO7+R0uflz4wClqOO+gFYbtNFoRutikqCpAO2WnbcMaRLwlbLJhbWNtvx1aFE8/7UfiXm+4rPLbsAZHpfxz/h2GnrRaXOuWSO34Vjjz7e7nH6kAqRekgAgSGUECANIQ33ZQJECBAgAABAgQITLOAAGmaQQ1HgAABAoMj8Lb9dwofOnTvsGhuuQ6geOYrVq4O/3bL/eGzl94aolCnzH/bLJoXjvn9ncOrd98+bLt4flfBUTx+UYD0qSP2D0fttySMlEilrr734XDoGReVKb2rY7qp4ZHHn1rX0fW9Ox/oeA0BUlf8DiZAYIgEBEhDdLNNlQABAgQIECBAgEBFAgKkimANS4AAAQKDIXDm638/vHavHcLoSPJ/meXmtnp8Itz98LJwzb0PhyiQuebeR8KDy59cd/KSLReHvZ+zedhv+y3Cvs/dImy/2cLSy+V1unpegNTNvk5rxifCGZffFj5y4XXlJtrFUd10QZVZRk+A1AW+QwkQGCoBAdJQ3W6TJUCAAAECBAgQIFCJgACpElaDEiBAgMCgCETBy9ff+vJw0PO2mVRXUC8d8gKkbvYfemj5WDj2W5eHy3/+UCXll92HKbr4zx5dHt54zvfCzx9dkVmLAKmSW2RQAgQGQECANAA30RQIECBAgAABAgQI9FlAgNTnG+DyBAgQIFB/gahb6Ow3HRx23Xrj2hYb7Vn0iUtuDF+88vbMGrsJbcrsPTQViBNevls46RV7hNkzRguHWbV2fN28TvvBzQKkQi0HECBA4L8FBEieBgIECBAgQIAAAQIEpiogQJqqoPMJECBAYCgE9nnu5uG0Iw4Iu269Sa06kdrtEO5ZuiL8zXd/Ei667ZdTDllWrhkPH7/khvCZH95S2X193uYLwzfffkh4/uaLSl0jbz8mHUilCB1EgMAQCgiQhvCmmzIBAgQIECBAgACBaRYQIE0zqOEIECBAYHAFok6kUw/fPxzwe1vVIkSKunMuvPWX4eTv/mTD3kpZ+h86bJ9w3Et3DTNHRwpvTtGScYUDlDzgU0fsH47ab0kYaRXvLbXsqdXhL8+/Onz7hnueMboAqSS4wwgQGDoBAdLQ3XITJkCAAAECBAgQIDDtAgKkaSc1IAECBAgMusDH/njf8OZ9dwzR/kj9+G98oh1ufeix8HcX/TR8/65f55YQ1Xjhe14VdnvWpoWlRt1M5994T3jHNy4rPHaqB7xmz98Lpxy+f1g8d1bhUBPtdvjaNXeFE8+7WoBUqOUAAgQI/E5AgORJIECAAAECBAgQIEBgqgICpKkKOp8AAQIEhlLgfyx5Vjj50L3DC7beJIyOFHfRTAfS2omJcOMDS8NnfnBL+Ldb7y815NEH7BQ+ctg+YV6JsCuv06fUxbo86KLjDg37b79lqbM6dUbpQCrF5yACBIZQQIA0hDfdlAkQIECAAAECBAhMs4AAaZpBDUeAAAECwyVw5N47hPe8dNd1eyNVFSStWLk6XHr3g+Gsq+4IV/7iN10Bn/2mg8Phe2xf6pybf700HPb5i8MTq9aUOn6qB53w8t3CSa/YI8yeMVo4VLRc3ycuuTGc9oObn3asAKmQzgEECAypgABpSG+8aRMgQIAAAQIECBCYRgEB0jRiGooAAQIEhlfgJTtstW5ZuwN22CpsvXCjKYVJ0VJyy55aFW769dLwLzfeG7527d2Tgt3nuZuHc950cHj2xvMLz4+6m75wxe3r9lPq1X97PXuz8JU3vyw8Z5Pi+qKarr734XDoGRcJkHp1g1yHAIFGCwiQGn37FE+AAAECBAgQIECgFgICpFrcBkUQIECAwCAJLNlycXjVrs8J+223Rdhu0wVhy4UbhdkzRsKcGTNCK/F/3igoWrl2bVi1diI8vG+u7tIAACAASURBVGIs3Lf08XDtfY+Ey372YLj+V/85SCTmQoAAAQI9FhAg9Rjc5QgQIECAAAECBAgMoIAAaQBvqikRIECAAAECBAgQIDDcAgKk4b7/Zk+AAAECBAgQIEBgOgQESNOhaAwCBAgQIECAAAECBAjUSECAVKOboRQCBAgQIECAAAECDRUQIDX0ximbAAECBAgQIECAAAECnQQESJ4NAgQIECBAgAABAgSmKiBAmqqg8wkQIECAAAECBAgQIFAzAQFSzW6IcggQIECAAAECBAg0UECA1MCbpmQCBAgQIECAAAECBAjkCQiQPB8ECBAgQIAAAQIECExVQIA0VUHnEyBAgAABAgQIECBAoGYCAqSa3RDlECBAgAABAgQIEGigQBcB0leeDKGdPL6B01UyAQIECBAgQIAAAQIEBl2g1V526tteHEKYCCGMJ75Gr+M/axOv458lj49et9efG31N/okAo+/j/5Kv+4rrA2tf+V2cAAECBAgQIEBgwAS6CJDOWR5CmDlg8zcdAgQIECBAgAABAgQIDJhAe+2yU48+QIA0YLfVdAgQIECAAAECBAj0WKB8gHTi2Y+EVmt+j+tzOQIECBAgQIAAAQIECBDoRmBiYmzZae84WIDUDZpjCRAgQIAAAQIECBBIC5QOkBb9+Tn3tELYCiEBAgQIECBAgAABAgQI1FegPTH+n8tPe+ehAqT63iOVESBAgAABAgQIEGiCQPkA6YQv39AaGVnShEmpkQABAgQIECBAgAABAsMq0F6z6r7ln33361J7H8X7G0X7HWXtf5TcKyk61h5Iw/oAmTcBAgQIECBAgACB9QKlA6TFJ3z5P8LIyIHkCBAgQIAAAQIECBAgQKC+Au1VT92w/PTjjhEg1fceqYwAAQIECBAgQIBAEwTKBEjRMSOL33fWP4TR0cObMCk1EiBAgAABAgQIECBAYFgF2k8s+/7yL574/hBCuqsor/soqwMp7kJqhxCSfyLa6Pv4v+TrvrInP+D2tRAXJ0CAAAECBAgQIDAAAuUDpPd+4RNh5qzjB2DOpkCAAAECBAgQIECAAIGBFZh47DffWvGVD5wmQBrYW2xiBAgQIECAAAECBHoi0EWA9Pl3h5lzTu1JVS5CgAABAgQIECBAgAABApMSGH/w56c+/q2PnZsKkOIOo077H+lAmpS2kwgQIECAAAECBAgMrkD5AOldp70yLFj0ncGlMDMCBAgQIECAAAECBAg0X2DNHde+78mLvvijjAApComK/kTL1iX/pJevi5ers4Rd8x8VMyBAgAABAgQIECCQK1A6QJr/2vdvP+M5z7+NJwECBAgQIECAAAECBAjUV2Dskq//r9W3/PDXiSCoKDRKvi9Aqu+tVRkBAgQIECBAgACBngqUDpBCCCOLTzzngdAKi3taoYsRIECAAAECBAgQIECAQDmBiYnHl532jkNS4VEUCnUKkaIl7ZLvC5DKSTuKAAECBAgQIECAwMALdBcgnXDWhWFk9KCBVzFBAgQIECBAgAABAgQINFCgvfLJ65afcfxxJQOk5H5IcYgkQGrgfVcyAQIECBAgQIAAgSoEugmQWov/7AsfDTNmva+KQoxJgAABAgQIECBAgAABAlMTmHjsoX9Y8ZW//lxBgJQMjuLOpGSAFP0s2uMo+pk9kKZ2S5xNgAABAgQIECBAoLECnQKkaELReyPJrwuP/cwfjcxb8K3GzlbhBAgQIECAAAECBAgQGGCBNT+7/qQnLzj90insfxSFR3FwlP4ayUWBUvJr+nVfdZMfcPtaiIsTIECAAAECBAgQGACB9N+vo+/jnyUDpHWv5xx69OZzdj7wvgGYtykQIECAAAECBAgQIEBg4ASeOO/UV62977bHEvsa5e1/lN4XKb2MXdx9FAdJcVgUh0ixX/r7vrkKkPpG78IECBAgQIAAAQIDKFAUIKW7kEYWn3DWZWFkdK8BtDAlAgQIECBAgAABAgQINFagveqpO5afftzb1ncJxZ1EeQFSvJRdevm6eB+k9DJ2AqTGPh0KJ0CAAAECBAgQINC9QFaAFI0SdyI9I0BadPwZH27Nmvvn3V/KGQQIECBAgAABAgQIECBQlcD40l9/7fGvnnxmYvm6dDAUdxwV7YHUKUDKWr4uDpWqmlZX4+pA6orLwQQIECBAgAABAgRyBboOkBa+7aMHjmyy9b9zJUCAAAECBAgQIECAAIH6CKy+4fvvHvvBN27ICJDSS9V1+j4OjgRI9bmtKiFAgAABAgQIECDQN4EyAVLchTQS7YMU/Vl84tm3h1brWX2r2oUJECBAgAABAgQIECBAYINAe3zNI8s/fcwfr1++Lg6A4mXsJhsgxXsfxXsh6UDyzBEgQIAAAQIECBAYIoFuAqQ4SBpddPyZn2zNmn3MEDmZKgECBAgQIECAAAECBGorMP7Yw//8+Ffe/6lU91Fy/6P4ddbyden9kuLgSIBU2zuuMAIECBAgQIAAAQK9EUiGSPHr5B5I8esNHUgL3/bRAyxj15ub4yoECBAgQIAAAQIECBAoEli/fN2NJfY/yutGylrCLtl9lNWBFP+sqMSevG8PpJ4wuwgBAgQIECBAgMAQCXQdIP1uGbsv/yi0RnYZIidTJUCAAAECBAgQIECAQO0E2mtW/WL5Z9/95vXhURToxN1GZTuQkscnQ6R0eCRAqt3dVxABAgQIECBAgACBagU6BUjRVeNl69JfRxe+53PvHZk772+rLc3oBAgQIECAAAECBAgQIJAnsPahe8544pt//40Oy9clQ6Si7qN4Kbs4hEp+jUoQIHkUCRAgQIAAAQIECAyZQNY+SOml7KLl6+IQad1SdrMPfu0Wc/c+9O4Q2lYJGLIHxnQJECBAgAABAgQIEKiLQKv9+LdPOWz8/tt/uz7giTuI4jAoLzSK38vqQEqGR8ngKL1knSXs6vIoqIMAAQIECBAgQIBARQJllrHbsAdSFCCtW8bu+M9/Jsya85aKajIsAQIECBAgQIAAAQIECOQITCx79IIVZ5/08VR4lBcirQ0hpIOjOGwq2gMpqiQZGNUqPIqK868b/boQIECAAAECBAgQmH6BsgFSsgtpdP4b3r/7jG2ef+n0l2NEAgQIECBAgAABAgQIECgSWHnNd9+68qrv3J3a/yhrD6Syy9dF56a7j+K9kARIRTfE+wQIECBAgAABAgQGUKBMgPS0JezWdyGNLn7vF84JM2f98QCamBIBAgQIECBAgAABAgRqK9B+YtkPln/xxJM7dB9NZu+jZAdSHBolvwqQavs0KIwAAQIECBAgQIBAdQJ5AVJ01eQeSHGQNBr9fOEbPvjikW1+7+LqSjMyAQIECBAgQIAAAQIECKQFVl/3/48Zu+zcW9d3HyU7h8ruf5TuVEp3H0Xfx6FRch+kuBRL2HksCRAgQIAAAQIECAyBQHqp6Oj7+Gfx62SIlNwPaXTR8Z//UmvWnMOHwMkUCRAgQIAAAQIECBAg0HeBiRWP/ceKs/7iw+u7j+Il55IdRMkl6+KgKN7/KN2dlLX3URwmJYOjdGAkQOr7k6AAAgQIECBAgAABAtULZAVI0VXj8KhTiLSuC2nBa07YdfS5L7y8+jJdgQABAgQIECBAgAABAgRWXvntt6y89qJflFi+rmgpu2QXUjf7H0U3QYDkUSRAgAABAgQIECAwJAKT3Qcp6kYaXfSez/1da+68Y4fEyjQJECBAgAABAgQIECDQF4GJpQ+eu+KrH/zc+qXr4u6j6Gu8dF0yNCoTIGV1IKX3QEoHRrULj6IC0/8ysi83yEUJECBAgAABAgQIDKBA2X2Q4j2Q4mXs1nUhzVmy78LZhx1zdavV2nIAbUyJAAECBAgQIECAAAECfRdoj48vffLrH3r92qUPjiW6j5JL2KX3P8oLkNLdR8ll6xq3/5EAqe+PpwIIECBAgAABAgQGXCC571Hy79/JpeyS+x89bS+khUd/8o0jizf79IAbmR4BAgQIECBAgAABAgT6IrD23ts+9sT5p17UITxKBkLJPZDSoVL8XrrzKP4+2X0UzTO5D1Ly+74Y5F1UB1LtbomCCBAgQIAAAQIEBkigzDJ2UWiU7kJat4zduqXs3nvmOa2Zsw8dIBNTIUCAAAECBAgQIECAQN8F2k8uu2z5F0786/WBThzypEOgTmFR1s+zlq5LdiHF10iHRrVcvi4qUoDU98dUAQQIECBAgAABAgMsUCZAisOjZIi0bhm7KECa+/K3bDd7j4O+H1qt+QPsZGoECBAgQIAAAQIECBDoncDExNjYJV87avVtVzyU032U14HUaWm7ZNdRVniU7j5Kh0m9MyhxJQFSCSSHECBAgAABAgQIEJikQKcAKRouXsYu2YEUh0gbAqQoSFr49k+8YWTjzU+bZA1OI0CAAAECBAgQIECAAIGEQGrpuk7dR8n9jjrtfZQOmeLQKP01b9k6HUieTgIECBAgQIAAAQJDKJD+B1vJPZGS+yBlLWEXL2O37uvi404/JczZ6E+G0NCUCRAgQIAAAQIECBAgMG0CE8sevWDF2Sedkli6Lhn2JJeh69RllNwPKRkgZS1hl9z/KKv7KJqXAGna7q6BCBAgQIAAAQIECDRHoChAimYSdyB12gdpw35Ii9/3xQvD6MzdmzN9lRIgQIAAAQIECBAgQKA+Au1VY3cuP/1P35mx71EU4pTd/yirM6lTeBT9PA6JBEj1eRRUQoAAAQIECBAgQKAWAmWWscvaB+lpHUhR0DTvD4/ZZeaO+/5raLXm1WJmiiBAgAABAgQIECBAgEBTBCYmxlZedd67V/744l+sLzm5R1FReJRewi5r6bq8/Y/iECn5Nf26dpL2QKrdLVEQAQIECBAgQIDAAAp0CpGylrFLdyIl90MaXfAnf3Po6FbbfWkAjUyJAAECBAgQIECAAAEClQmsvvMnfz124ZmXT6H7KC9EyguP4mXsGhUeRcUKkCp7HA1MgAABAgQIECBAYINAmS6kTkvZJQOkdV1JC4/++NtHFm/xEb4ECBAgQIAAAQIECBAgUCyw9oG7Pv3EuZ84LxUexcvWJZevi/c9ylqmLt77qKj7KDluetm65H5Htd37KBYVIBU/W44gQIAAAQIECBAgMFWBor2Qkp1IcZAUfY3/PK0LKfr5wned+hcjCzZ+71QLcz4BAgQIECBAgAABAgQGWWD8kV9+9fGvf/js9eFRNNW8peviTqI4SIpDo/T3yRBpMt1HUR0CpEF+8MyNAAECBAgQIECAQBcCecvYRcOk90FKLmX3jC6kqBNp0TGfOrk1f/HRXdTgUAIECBAgQIAAAQIECAyNwMTSB89d8dUPnr5+wvFSckUBUqewKPnzdICU7mZKdh6lu5AaER7FH1KH5mExUQIECBAgQIAAAQJ9FJjOLqR1S9mtW87u2NM+PDJv0VF9nJdLEyBAgAABAgQIECBAoHYC44/95tuPf+UDny1Ytq6b5euKlq5LBlNxWJUVHgmQave0KIgAAQIECBAgQIBA/wW66UJKdiBlLWW3IURa9K5TP9hasPHb+z89FRAgQIAAAQIECBAgQKD/Aus7j87ICI+y9j2Kl6DLCojK7HuU7mgaiO6j6C7aA6n/z7IKCBAgQIAAAQIEhkcgqwsp/llyH6T0cnad9kP6706kd55ywsjCTf90eCjNlAABAgQIECBAgAABAs8UWL/n0TkdwqNOAVK8PF06RMpbtq5o76OouLgTKVlo7fc+iosVIPkNI0CAAAECBAgQINA7gbxl7KIqkiFSFA5ldSHFodEzvi58298fNbLJNn/Tu+m4EgECBAgQIECAAAECBOojsPaBuz79xLmfOD8nPEouWZfsPOrUfZS3bF1egBSHR8mvMZQAqT6PjEoIECBAgAABAgQI1EYg6x9wdepAisOkZPdR+nW0D9KGLqTo9fwj/+qVM571/E+GVmtebWatEAIECBAgQIAAAQIECFQpMDExtvrun3507MIzrygZHuXtfRSHRunuo3TglAyQknseJbuOssIiAVKVz4KxCRAgQIAAAQIECDRYYLJdSOlupGR49LRupI0OedOSWbsc+PEwc/YLGuykdAIECBAgQIAAAQIECBQKtFeN3bnqxxf+n5U/vvjeEuFRpw6kTkvVdQqR0kvhJQOkqObkPkjJOTQmPIqKtoRd4ePnAAIECBAgQIAAAQLTLpAXIqX3QsrbD6njcnYhhNFFx572t615i1437dUbkAABAgQIECBAgAABAjUQmFj26AUrzj7p/6YCm6xuoKhbaCrL16W7j5IBUtnuo0aFRwKkGjzgSiBAgAABAgQIEBhKgW66kIoCpHhZu8yOpAVvPPmI0a22+4Al7YbyOTNpAgQIECBAgAABAoMpMDExtub+2z/z5PmfungS4VEU5MSdRXEw1KkDKW/ZujiUGsjuIwHSYP7qmBUBAgQIECBAgED9BYr2Qor/rp7cBykvSIrDo6yOpJE5Lzrs2bNf9MqTWnPnH1J/GhUSIECAAAECBAgQIECgs0D7id9e/tQV3zl99e1X/iaxZF10QpnOo7hzqChAivdByus8SgdIcQ3Jr8mJ6EDyYBMgQIAAAQIECBAgUEqgKETKWsouvQ9S3H2U/JruRNrQoTT/DR989ehWz31fa2R0s1IVOogAAQIECBAgQIAAAQI1EWiPjy9d+8s7vtSh6ygrQEovW5dcwq5MgJTXfZQVVnXa96hToFQT2c5l2AOp9rdIgQQIECBAgAABAgMs0O1SdmWWs8vqRtoQIs3cavv5cw879k9HFm/+5gF2NTUCBAgQIECAAAECBAZIYGLpg+eOXfD5c9Y+9uBTJbqO4nAnGSCVCY86dR3FQVLevkfJkCjdadS4zqP40REgDdAvkakQIECAAAECBAg0UiAvRIrfS3YjRWFQshMp3ZWUFyBt6FSae9Brd5y58wHvHJm36FWNVFM0AQIECBAgQIAAAQIDLzCxYun3Vt/0g6+v/PHF96b2OooDm06dQOnuo07dROnQKN2ZlAyesgKkZB3JECm+N40Nj6IJCJAG/lfMBAkQIECAAAECBGouUGYpu/jv7skOpDLL2SX3RMpa7m5k3h+8dY8Zz9vzTa2NFryi5k7KI0CAAAECBAgQIEBgSATaj//2h2vuuPafxq74p9tygqN0iJTck6hsgJQOjIqWrUteoyg8ygqUGnUHBUiNul2KJUCAAAECBAgQGFCBySxlV2Y5uw1L14UQMgOk9T9vzT349TvP2nGf17UWbPrqENo+Jwzog2ZaBAgQIECAAAECBOor0GpPLHvku6tvv+pfV159wc86BEfp0CjdgdRp2bqsYKhMeJS3bF16z6OBWboufkZ8MKzvb4vKCBAgQIAAAQIEhkegqAspkkguYxe/Ti5nV6YjKbm8XRwoPW05vBk77L7JnANe/Uejm2z5h60Zs583PLfATAkQIECAAAECBAgQ6IdAe83Ke8Yf/fW/P3XVeReP//LOZYkasgKaODBKBkl5nUfJJejiEKnb4Cg5fjKwimtIfk0SNnr5uvhDaD+eCdckQIAAAQIECBAgQODpAr0KkXI7keKOpCiw2ugVR+0149m7HNJasPHLWqMztnTDCBAgQIAAAQIECBAgMB0C7fE1j0wsX3r5+L03Xzp26T/elBEapcOZZJjUqeso2S2Ut+dR0XvpcbL2WRr48EiANB1PujEIECBAgAABAgQITJ9Ap6Xs4r+7x+8nu5HiLqRulrRLh0hP60JKhEgbxt7oD96y5+i2Ox4wOn+TF4dZc3aZvikbiQABAgQIECBAgACBYRBorxq7c2LF0p+M/+rOa8Z++K2bS4RGWSFSVpjTadm6rO6jbsKjrOXr4pqS3UUDt3RdfG8sYTcMv5nmSIAAAQIECBAg0CSBMiFSOkgqGyIVLXOXDpKSodSG0GrG9i/YePYLX7bH6GZbv7A1d8HOrVlzl4SRkQVNQlYrAQIECBAgQIAAAQIVCkxMPN5eNfaz9tjyO8f/88FbV95y6c3j99+xvCA0ygqMkoFNXniUDIuKgqNO76cDo+TSdek64qkMbHgUTVCAVOHviKEJECBAgAABAgQITFKgU4iUDo7iv9Ong57k3kjp11lL2KWDpXQ3U9b+S8mfhVkvPHibmdvuuN3I4s22bc2Zv01r1pwtwoxZm4bR0cVhZMaCVqs1N4y0ZoUwMhpC2+eQST4YTiNAgAABAgQIECDQP4FWO4SJ8TDRXt1ut58K42ueCBPjy8LaNUvbq8YenXjq8Yfay5Y+sOaBu+5ffdsVv1lfZ9Y+QJ26d9LL1BWFR1lLzSU7jLoJksqGR+mQK3k7Gr/nUfrZ8sGtf79trkyAAAECBAgQIEAgT2CqIVLWsnRxeNSpE6nTUnaZnUjr/0FaHCTFYVbe13i+eV1WpZ6Kj+2145WlDuzTQR+4/u6X9OnSLkuAAAECBAgQIECgLgJF3TnJwCiqOev7rK6jTmFPHB4VdRhlHZe8TqfOo6waY+uBC4+SH+zq8kCpgwABAgQIECBAgACB3wlk/WOvZAdSfEy3+yJ16jbKCpeygqPkcnnp8CgvTErPKe8fsxX+Q7eP7bXkqjo/KB+4/q4D61yf2ggQIECAAAECBAhUIJAXopTpOopKSgY56e+z9iRK7n+Ufl30fV7XUaduqLimNJ8AqYIHypAECBAgQIAAAQIECHQWKNoPKS9EylqGLrmcXV6QlHdu0XJ2WSFXUXhUGBiliT6+95Kr6/zg/NVP79q/zvWpjQABAgQIECBAgEAPBPI6kPK6jzp1HWV1CSVDorx9kDotd5cVSuWFR1kB0kCGR+kPcT14XlyCAAECBAgQIECAAIEuBPK6kJJ/n+/UCRT/PCs4SodEnfZNSo9RtJxdVqiVFyAVhUeZ73987yXXdOHY80P/6qd37dfzi7ogAQIECBAgQIAAgd4LFIUn3XYexQFNVoiUXFou63WnpemyQqZOwVG34VFcb+/le3DFog9rPSjBJQgQIECAAAECBAgQyBHoJkSKg5pOXULpIKnTnkedAqei8Ch53biWvK/xtDt9Lun4eeWTe+/04zo/Nf/7p3fuW+f61EaAAAECBAgQIEBgGgU6hUidOpCm0n3UKTjq1GGUd3ynTqeIJl1j8mdJuqIAbRqZez+UAKn35q5IgAABAgQIECBAoFuB6QyR0iFQme6krC6kqS5ll7c8XyefDeecss9O13WL2Mvj//K6O/fp5fVciwABAgQIECBAgEAPBcqEJlWER3Hg022IlHWe8KjEAyNAKoHkEAIECBAgQIAAAQI1EJhsiBSVngx74sAob2m65DGdXmedn75WZfshnfqinW+owT3pWMKf/+SOPetcn9oIECBAgAABAgQIVCQwHfseRaXlhT5llrLrdH7y3Lzl6jotvRezlQnRKiLu3bACpN5ZuxIBAgQIECBAgACBqQqUWeotGdqkX2d1DZUJlPKWrkufnw6R4u/zvsYuZT+ftE570c43TRWzyvNP+Mkdu1c5vrEJECBAgAABAgQI9EGgbGgyle6jaFrJ7qB04JPXhZS1r1Gn8+NxkteLX8e0ZZfm68Ot6M0ly35A6001rkKAAAECBAgQIECAQJFAFSFSOljKC5XyupmyAqtoPvE58et4jmWXsXvGnD+z7y63FkH18/0/+/HtL+jn9V2bAAECBAgQIECAQA8EygYsWd08WQFOuiOoaOm5dDhUFBall62LiNJ1xGxl59YD5v5dQoDUP3tXJkCAAAECBAgQIDBZgW5DpDi4KdORVBQQ5XUjVREgZc71cy/e5Y7J4vXivOOvvX3nXlzHNQgQIECAAAECBAj0WSAraCm7jF1WYJQMddKBT5lupE57GxV1HBUtWRfX1Wfu3l5egNRbb1cjQIAAAQIECBAgMF0Ckw2RkmFS2UAp3ZGUtRReN+FRem+k2KTo88mG98/Yb9e7pwuyinGOu+a2HasY15gECBAgQIAAAQIEaiBQtJRdN0vYdRsilVneLnlMOpBKBkHJa8esOo8SD1jRB7QaPItKIECAAAECBAgQIECgg0De3+eT76UDm/SScslAKLpUp4CozM+T52e9jn8WT6nsMnZJgtaZ++36izo/Fe++5rYd6lyf2ggQIECAAAECBAhMQqAoOIqGLNt9FB+bDpCSPy/qJsp6P+v8rGula82bW5l5T4Kz/qcIkOp/j1RIgAABAgQIECBAIE+g2xApGitrT6J0OJQ8Lis46vR+1vhZAVY8p8kESOFL+7/g/jo/Fu+6+tbn1rk+tREgQIAAAQIECBCoSKCqACkqNy9Qyno//lnyvXjaZZasS55fEVe9hxUg1fv+qI4AAQIECBAgQIBANwLTsaxddL1uO5SS56SXsovfy/oaz63rEOnLB7zwgW5gen3sO350y7a9vqbrESBAgAABAgQIEOizQF54FJWWXjKuqPsoPidvSbq8MfKumXwvzTa0HUdpCAFSn3+jXJ4AAQIECBAgQIDANAt0EyJFly6zvF18XNl9jjp1HHWz91HuZ5VzDnzhQ9PsNq3Dvf2qW7ae1gENRoAAAQIECBAgQKDeAlmhSzd7IcWBTjehUtE58fuxXJmuI+FR4jkTINX7l051BAgQIECAAAECBCYjMNll7eKgKP7aTbiUd05y3LzX8VwLP6d89SW7PTIZmF6d89Yrb96iV9dyHQIECBAgQIAAAQI1ESgKkbICnKyupKKfFb0fcXQKi+x11MXDUvjBrIuxHEqAAAECBAgQIECAQH0EyoZIyUAneU6ZLqIyx+QFRl0vXRfz/r+X7La0PtTPrOQtV968aZ3rUxsBAgQIECBAgACBCgXK7IOUDHnylraLjytzTDyl9LHpn2dNXedRhooAqcLfEkMTIECAAAECBAgQqIFA2SApKzyKys9adm4qwVG3oVFm/V///d1/WwPbjiW8+YqbNq5zfWojQIAAAQIECBAgME0CRcFL0TJ2cUDUzdesY5M/ERax7QAADPNJREFUy3udnnZR/dPE1MxhBEjNvG+qJkCAAAECBAgQINCtQNkgKRp3OsKkMuMk59DVZ5NvvHT3Fd0C9PL4P7n8poW9vJ5rESBAgAABAgQIEKiZwGSWs4um0KnTKOu95M/Sr7O+TxIJjko8MF19SCsxnkMIECBAgAABAgQIEKivQNHf//O6g4pCpWjWZY5JH5fUKqpvw7HffOkeT9SXOYQ3Xn7j/DrXpzYCBAgQIECAAAECFQp0Cme6XdouKrHMXkZ542ZNU3hU8uaX/oBWcjyHESBAgAABAgQIECBQb4EynwGKlpkrGzRlhUWdrl+mrg2y/3jQHmN1Zn79ZTduVOf61EaAAAECBAgQIECgYoHJhEh5gVH6vTLfZ01ReNTFje/qQ1oX4zqUAAECBAgQIECAAIH6CxR9Hsh6vyhcimY9mWPKaG0Y99yD9niqzAn9OubIy26c269ruy4BAgQIECBAgACBigUmE8IULWmXFQhl/azMOOnpT6beigmbMXzRB8ZmzEKVBAgQIECAAAECBAhMVqDMZ4Juuoa6OTauuUwNT5vfPx2056rJTrgX573ushtm9+I6rkGAAAECBAgQIECgxgJ5wU3ZDqVoet0cm+YQHk3hAen6g9oUruVUAgQIECBAgAABAgTqL1D0GSHv/cm+13WQ9M8H77m6zpSvvfSGWXWuT20ECBAgQIAAAQIEKhQoE9pMJlzKC5Pi6ZS5doVTH6yhiz4cDtZszYYAAQIECBAgQIAAgbICZT4rTNcxkwmQ1pSdSD+Oe+2lN8zsx3VdkwABAgQIECBAgEANBLoJccocO13H1ICmWSWU+cDXrBmplgABAgQIECBAgACB6RTo9jNDN8d3c+zT5vTtg/dcO52TnO6xXnPpDTOme0zjESBAgAABAgQIEGioQJkAKJ5aN8dG53R7fEMJ+1P2pD+w9adcVyVAgAABAgQIECBAoE8CU/nsMJVzM6d73sF7jffJodRlj7j0+tFSBzqIAAECBAgQIECAwPAKTCX8mcq5wyve5cyn/YNcl9d3OAECBAgQIECAAAECzRaY6meKSZ0vQGr2Q6N6AgQIECBAgACBoRGYatAz1fOHBrqKiU7qw1oVhRiTAAECBAgQIECAAIFGC/T0s8V5L9tros5aR/zw+pE616c2AgQIECBAgAABAjUXEBzV4Ab19ENeDearBAIECBAgQIAAAQIEeitQyWcOAVJvb6KrESBAgAABAgQIEKhIQFBUEex0DFvJh7npKMwYBAgQIECAAAECBAgMtMCUPosIkAb62TA5AgQIECBAgACBwRMQFDXwnk7pQ1sD56tkAgQIECBAgAABAgQGQOD8l+1V6w+gh//wep+1BuA5MwUCBAgQIECAAAECwyzgQ80w331zJ0CAAAECBAgQINBQAQFSQ2+csgkQIECAAAECBAgQaIyAAKkxt0qhBAgQIECAAAECBAjEAgIkzwIBAgQIECBAgAABAgSqFRAgVetrdAIECBAgQIAAAQIEKhAQIFWAakgCBAgQIECAAAECBAgkBARIHgcCBAgQIECAAAECBBonIEBq3C1TMAECBAgQIECAAAECDRMQIDXshimXAAECBAgQIECAAIEQBEieAgIECBAgQIAAAQIECFQrIECq1tfoBAgQIECAAAECBAhUICBAqgDVkAQIECBAgAABAgQIEEgICJA8DgQIECBAgAABAgQINE5AgNS4W6ZgAgQIECBAgAABAgQaJiBAatgNUy4BAgQIECBAgAABApaw8wwQIECAAAECBAgQIECgagEBUtXCxidAgAABAgQIECBAgAABAgQIECBAgAABAgQINExAgNSwG6ZcAgQIECBAgAABAgQIECBAgAABAgQIECBAgEDVAgKkqoWNT4AAAQIECBAgQIAAAQIECBAgQIAAAQIECBBomIAAqWE3TLkECBAgQIAAAQIECBAgQIAAAQIECBAgQIAAgaoFBEhVCxufAAECBAgQIECAAAECBAgQIECAAAECBAgQINAwAQFSw26YcgkQIECAAAECBAgQIECAAAECBAgQIECAAAECVQsIkKoWNj4BAgQIECBAgAABAgQIECBAgAABAgQIECBAoGECAqSG3TDlEiBAgAABAgQIECBAgAABAgQIECBAgAABAgSqFhAgVS1sfAIECBAgQIAAAQIECBAgQIAAAQIECBAgQIBAwwQESA27YcolQIAAAQIECBAgQIAAAQIECBAgQIAAAQIECFQtIECqWtj4BAgQIECAAAECBAgQIECAAAECBAgQIECAAIGGCQiQGnbDlEuAAAECBAgQIECAAAECBAgQIECAAAECBAgQqFpAgFS1sPEJECBAgAABAgQIECBAgAABAgQIECBAgAABAg0TECA17IYplwABAgQIECBAgAABAgQIECBAgAABAgQIECBQtYAAqWph4xMgQIAAAQIECBAgQIAAAQIECBAgQIAAAQIEGiYgQGrYDVMuAQIECBAgQIAAAQIECBAgQIAAAQIECBAgQKBqAQFS1cLGJ0CAAAECBAgQIECAAAECBAgQIECAAAECBAg0TECA1LAbplwCBAgQIECAAAECBAgQIECAAAECBAgQIECAQNUCAqSqhY1PgAABAgQIECBAgAABAgQIECBAgAABAgQIEGiYgACpYTdMuQQIECBAgAABAgQIECBAgAABAgQIECBAgACBqgUESFULG58AAQIECBAgQIAAAQIECBAgQIAAAQIECBAg0DABAVLDbphyCRAgQIAAAQIECBAgQIAAAQIECBAgQIAAAQJVCwiQqhY2PgECBAgQIECAAAECBAgQIECAAAECBAgQIECgYQICpIbdMOUSIECAAAECBAgQIECAAAECBAgQIECAAAECBKoWECBVLWx8AgQIECBAgAABAgQIECBAgAABAgQIECBAgEDDBARIDbthyiVAgAABAgQIECBAgAABAgQIECBAgAABAgQIVC0gQKpa2PgECBAgQIAAAQIECBAgQIAAAQIECBAgQIAAgYYJCJAadsOUS4AAAQIECBAgQIAAAQIECBAgQIAAAQIECBCoWkCAVLWw8QkQIECAAAECBAgQIECAAAECBAgQIECAAAECDRMQIDXshimXAAECBAgQIECAAAECBAgQIECAAAECBAgQIFC1gACpamHjEyBAgAABAgQIECBAgAABAgQIECBAgAABAgQaJiBAatgNUy4BAgQIECBAgAABAgQIECBAgAABAgQIECBAoGoBAVLVwsYnQIAAAQIECBAgQIAAAQIECBAgQIAAAQIECDRMQIDUsBumXAIECBAgQIAAAQIECBAgQIAAAQIECBAgQIBA1QICpKqFjU+AAAECBAgQIECAAAECBAgQIECAAAECBAgQaJiAAKlhN0y5BAgQIECAAAECBAgQIECAAAECBAgQIECAAIGqBQRIVQsbnwABAgQIECBAgAABAgQIECBAgAABAgQIECDQMAEBUsNumHIJECBAgAABAgQIECBAgAABAgQIECBAgAABAlULCJCqFjY+AQIECBAgQIAAAQIECBAgQIAAAQIECBAgQKBhAgKkht0w5RIgQIAAAQIECBAgQIAAAQIECBAgQIAAAQIEqhYQIFUtbHwCBAgQIECAAAECBAgQIECAAAECBAgQIECAQMMEBEgNu2HKJUCAAAECBAgQIECAAAECBAgQIECAAAECBAhULSBAqlrY+AQIECBAgAABAgQIECBAgAABAgQIECBAgACBhgkIkBp2w5RLgAABAgQIECBAgAABAgQIECBAgAABAgQIEKhaQIBUtbDxCRAgQIAAAQIECBAgQIAAAQIECBAgQIAAAQINExAgNeyGKZcAAQIECBAgQIAAAQIECBAgQIAAAQIECBAgULWAAKlqYeMTIECAAAECBAgQIECAAAECBAgQIECAAAECBBomIEBq2A1TLgECBAgQIECAAAECBAgQIECAAAECBAgQIECgagEBUtXCxidAgAABAgQIECBAgAABAgQIECBAgAABAgQINExAgNSwG6ZcAgQIECBAgAABAgQIECBAgAABAgQIECBAgEDVAgKkqoWNT4AAAQIECBAgQIAAAQIECBAgQIAAAQIECBBomIAAqWE3TLkECBAgQIAAAQIECBAgQIAAAQIECBAgQIAAgaoFBEhVCxufAAECBAgQIECAAAECBAgQIECAAAECBAgQINAwAQFSw26YcgkQIECAAAECBAgQIECAAAECBAgQIECAAAECVQsIkKoWNj4BAgQIECBAgAABAgQIECBAgAABAgQIECBAoGECAqSG3TDlEiBAgAABAgQIECBAgAABAgQIECBAgAABAgSqFhAgVS1sfAIECBAgQIAAAQIECBAgQIAAAQIECBAgQIBAwwQESA27YcolQIAAAQIECBAgQIAAAQIECBAgQIAAAQIECFQt8F9Txb3ET38cO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4000500" cy="97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png;base64,iVBORw0KGgoAAAANSUhEUgAABpAAAA/wCAYAAADxT1dIAAAAAXNSR0IArs4c6QAANRx0RVh0bXhmaWxlACUzQ214R3JhcGhNb2RlbCUyMGR4JTNEJTIyMTA1MCUyMiUyMGR5JTNEJTIyNTU3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iYWNrZ3JvdW5kJTNEJTIybm9uZSUyMiUyMG1hdGglM0QlMjIwJTIyJTIwc2hhZG93JTNEJTIyMCUyMiUzRSUzQ3Jvb3QlM0UlM0NteENlbGwlMjBpZCUzRCUyMjAlMjIlMkYlM0UlM0NteENlbGwlMjBpZCUzRCUyMjElMjIlMjBwYXJlbnQlM0QlMjIwJTIyJTJGJTNFJTNDbXhDZWxsJTIwaWQlM0QlMjIyYTBmOTNiNWM3M2VmOGU3LTElMjIlMjB2YWx1ZSUzRCUyMiUyMiUyMHN0eWxlJTNEJTIybGluZSUzQnN0cm9rZVdpZHRoJTNEMTAlM0JkaXJlY3Rpb24lM0Rzb3V0aCUzQmh0bWwlM0QxJTNCZmlsbENvbG9yJTNEbm9uZSUzQmZvbnRTaXplJTNEMTMlM0Jmb250Q29sb3IlM0QlMjMwMDAwMDAlM0JhbGlnbiUzRGNlbnRlciUzQnN0cm9rZUNvbG9yJTNEJTIzQUU0MTMyJTNCJTIyJTIwcGFyZW50JTNEJTIyMSUyMiUyMHZlcnRleCUzRCUyMjElMjIlM0UlM0NteEdlb21ldHJ5JTIweCUzRCUyMjM2MCUyMiUyMHklM0QlMjI3MCUyMiUyMHdpZHRoJTNEJTIyMTAlMjIlMjBoZWlnaHQlM0QlMjI5OTAlMjIlMjBhcyUzRCUyMmdlb21ldHJ5JTIyJTJGJTNFJTNDJTJGbXhDZWxsJTNFJTNDbXhDZWxsJTIwaWQlM0QlMjIyYTBmOTNiNWM3M2VmOGU3LTIlMjIlMjB2YWx1ZSUzRCUyMiUyMiUyMHN0eWxlJTNEJTIycm91bmRlZCUzRDElM0J3aGl0ZVNwYWNlJTNEd3JhcCUzQmh0bWwlM0QxJTNCc3Ryb2tlQ29sb3IlM0Rub25lJTNCc3Ryb2tlV2lkdGglM0QxJTNCZmlsbENvbG9yJTNEJTIzRjI5MzF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xNzAlMjIlMjB5JTNEJTIyMTM1JTIyJTIwd2lkdGglM0QlMjIyMjAlMjIlMjBoZWlnaHQlM0QlMjI4NSUyMiUyMGFzJTNEJTIyZ2VvbWV0cnklMjIlMkYlM0UlM0MlMkZteENlbGwlM0UlM0NteENlbGwlMjBpZCUzRCUyMjJhMGY5M2I1YzczZWY4ZTctMyUyMiUyMHZhbHVlJTNEJTIyMSUyMiUyMHN0eWxlJTNEJTIydGV4dCUzQmh0bWwlM0QxJTNCc3Ryb2tlQ29sb3IlM0Rub25lJTNCZmlsbENvbG9yJTNEbm9uZSUzQmFsaWduJTNEY2VudGVyJTNCdmVydGljYWxBbGlnbiUzRG1pZGRsZSUzQndoaXRlU3BhY2UlM0R3cmFwJTNCZm9udFNpemUlM0QzMCUzQmZvbnRDb2xvciUzRCUyM0ZGRkZGRiUzQiUyMiUyMHBhcmVudCUzRCUyMjElMjIlMjB2ZXJ0ZXglM0QlMjIxJTIyJTNFJTNDbXhHZW9tZXRyeSUyMHglM0QlMjIxODAlMjIlMjB5JTNEJTIyMTY4JTIyJTIwd2lkdGglM0QlMjI0MCUyMiUyMGhlaWdodCUzRCUyMjIwJTIyJTIwYXMlM0QlMjJnZW9tZXRyeSUyMiUyRiUzRSUzQyUyRm14Q2VsbCUzRSUzQ214Q2VsbCUyMGlkJTNEJTIyMmEwZjkzYjVjNzNlZjhlNy00JTIyJTIwdmFsdWUlM0QlMjIlMjIlMjBzdHlsZSUzRCUyMnJvdW5kZWQlM0QxJTNCd2hpdGVTcGFjZSUzRHdyYXAlM0JodG1sJTNEMSUzQnN0cm9rZUNvbG9yJTNEbm9uZSUzQnN0cm9rZVdpZHRoJTNEMSUzQmZpbGxDb2xvciUzRCUyMzEwNzM5RSUzQmZvbnRTaXplJTNEMTMlM0Jmb250Q29sb3IlM0QlMjNGRkZGRkYlM0JhbGlnbiUzRGNlbnRlciUzQmdyYWRpZW50Q29sb3IlM0Rub25lJTNCZ3JhZGllbnREaXJlY3Rpb24lM0RlYXN0JTNCdmVydGljYWxBbGlnbiUzRHRvcCUzQnNoYWRvdyUzRDElM0IlMjIlMjBwYXJlbnQlM0QlMjIxJTIyJTIwdmVydGV4JTNEJTIyMSUyMiUzRSUzQ214R2VvbWV0cnklMjB4JTNEJTIyMzQwJTIyJTIweSUzRCUyMjI1MCUyMiUyMHdpZHRoJTNEJTIyMjIwJTIyJTIwaGVpZ2h0JTNEJTIyODUlMjIlMjBhcyUzRCUyMmdlb21ldHJ5JTIyJTJGJTNFJTNDJTJGbXhDZWxsJTNFJTNDbXhDZWxsJTIwaWQlM0QlMjIyYTBmOTNiNWM3M2VmOGU3LTUlMjIlMjB2YWx1ZSUzRCUyMjI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zUwJTIyJTIweSUzRCUyMjI4MyUyMiUyMHdpZHRoJTNEJTIyNDAlMjIlMjBoZWlnaHQlM0QlMjIyMCUyMiUyMGFzJTNEJTIyZ2VvbWV0cnklMjIlMkYlM0UlM0MlMkZteENlbGwlM0UlM0NteENlbGwlMjBpZCUzRCUyMjJhMGY5M2I1YzczZWY4ZTctNiUyMiUyMHZhbHVlJTNEJTIyJTIyJTIwc3R5bGUlM0QlMjJyb3VuZGVkJTNEMSUzQndoaXRlU3BhY2UlM0R3cmFwJTNCaHRtbCUzRDElM0JzdHJva2VDb2xvciUzRG5vbmUlM0JzdHJva2VXaWR0aCUzRDElM0JmaWxsQ29sb3IlM0QlMjNGMjkzMUUlM0Jmb250U2l6ZSUzRDEzJTNCZm9udENvbG9yJTNEJTIzRkZGRkZGJTNCYWxpZ24lM0RjZW50ZXIlM0JncmFkaWVudENvbG9yJTNEbm9uZSUzQmdyYWRpZW50RGlyZWN0aW9uJTNEZWFzdCUzQnZlcnRpY2FsQWxpZ24lM0R0b3AlM0JzaGFkb3clM0QxJTNCJTIyJTIwcGFyZW50JTNEJTIyMSUyMiUyMHZlcnRleCUzRCUyMjElMjIlM0UlM0NteEdlb21ldHJ5JTIweCUzRCUyMjE3MCUyMiUyMHklM0QlMjIzNjAlMjIlMjB3aWR0aCUzRCUyMjIyMCUyMiUyMGhlaWdodCUzRCUyMjg1JTIyJTIwYXMlM0QlMjJnZW9tZXRyeSUyMiUyRiUzRSUzQyUyRm14Q2VsbCUzRSUzQ214Q2VsbCUyMGlkJTNEJTIyMmEwZjkzYjVjNzNlZjhlNy03JTIyJTIwdmFsdWUlM0QlMjIzJTIyJTIwc3R5bGUlM0QlMjJ0ZXh0JTNCaHRtbCUzRDElM0JzdHJva2VDb2xvciUzRG5vbmUlM0JmaWxsQ29sb3IlM0Rub25lJTNCYWxpZ24lM0RjZW50ZXIlM0J2ZXJ0aWNhbEFsaWduJTNEbWlkZGxlJTNCd2hpdGVTcGFjZSUzRHdyYXAlM0Jmb250U2l6ZSUzRDMwJTNCZm9udENvbG9yJTNEJTIzRkZGRkZGJTNCJTIyJTIwcGFyZW50JTNEJTIyMSUyMiUyMHZlcnRleCUzRCUyMjElMjIlM0UlM0NteEdlb21ldHJ5JTIweCUzRCUyMjE4MCUyMiUyMHklM0QlMjIzOTMlMjIlMjB3aWR0aCUzRCUyMjQwJTIyJTIwaGVpZ2h0JTNEJTIyMjAlMjIlMjBhcyUzRCUyMmdlb21ldHJ5JTIyJTJGJTNFJTNDJTJGbXhDZWxsJTNFJTNDbXhDZWxsJTIwaWQlM0QlMjIyYTBmOTNiNWM3M2VmOGU3LTglMjIlMjB2YWx1ZSUzRCUyMiUyMiUyMHN0eWxlJTNEJTIycm91bmRlZCUzRDElM0J3aGl0ZVNwYWNlJTNEd3JhcCUzQmh0bWwlM0QxJTNCc3Ryb2tlQ29sb3IlM0Rub25lJTNCc3Ryb2tlV2lkdGglM0QxJTNCZmlsbENvbG9yJTNEJTIzMTA3Mzl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zNDAlMjIlMjB5JTNEJTIyNDc1JTIyJTIwd2lkdGglM0QlMjIyMjAlMjIlMjBoZWlnaHQlM0QlMjI4NSUyMiUyMGFzJTNEJTIyZ2VvbWV0cnklMjIlMkYlM0UlM0MlMkZteENlbGwlM0UlM0NteENlbGwlMjBpZCUzRCUyMjJhMGY5M2I1YzczZWY4ZTctOSUyMiUyMHZhbHVlJTNEJTIyNCUyMiUyMHN0eWxlJTNEJTIydGV4dCUzQmh0bWwlM0QxJTNCc3Ryb2tlQ29sb3IlM0Rub25lJTNCZmlsbENvbG9yJTNEbm9uZSUzQmFsaWduJTNEY2VudGVyJTNCdmVydGljYWxBbGlnbiUzRG1pZGRsZSUzQndoaXRlU3BhY2UlM0R3cmFwJTNCZm9udFNpemUlM0QzMCUzQmZvbnRDb2xvciUzRCUyM0ZGRkZGRiUzQiUyMiUyMHBhcmVudCUzRCUyMjElMjIlMjB2ZXJ0ZXglM0QlMjIxJTIyJTNFJTNDbXhHZW9tZXRyeSUyMHglM0QlMjIzNTAlMjIlMjB5JTNEJTIyNTA4JTIyJTIwd2lkdGglM0QlMjI0MCUyMiUyMGhlaWdodCUzRCUyMjIwJTIyJTIwYXMlM0QlMjJnZW9tZXRyeSUyMiUyRiUzRSUzQyUyRm14Q2VsbCUzRSUzQ214Q2VsbCUyMGlkJTNEJTIyMmEwZjkzYjVjNzNlZjhlNy0xMCUyMiUyMHZhbHVlJTNEJTIyJTIyJTIwc3R5bGUlM0QlMjJyb3VuZGVkJTNEMSUzQndoaXRlU3BhY2UlM0R3cmFwJTNCaHRtbCUzRDElM0JzdHJva2VDb2xvciUzRG5vbmUlM0JzdHJva2VXaWR0aCUzRDElM0JmaWxsQ29sb3IlM0QlMjNGMjkzMUUlM0Jmb250U2l6ZSUzRDEzJTNCZm9udENvbG9yJTNEJTIzRkZGRkZGJTNCYWxpZ24lM0RjZW50ZXIlM0JncmFkaWVudENvbG9yJTNEbm9uZSUzQmdyYWRpZW50RGlyZWN0aW9uJTNEZWFzdCUzQnZlcnRpY2FsQWxpZ24lM0R0b3AlM0JzaGFkb3clM0QxJTNCJTIyJTIwcGFyZW50JTNEJTIyMSUyMiUyMHZlcnRleCUzRCUyMjElMjIlM0UlM0NteEdlb21ldHJ5JTIweCUzRCUyMjE3MCUyMiUyMHklM0QlMjI1OTAlMjIlMjB3aWR0aCUzRCUyMjIyMCUyMiUyMGhlaWdodCUzRCUyMjEwMCUyMiUyMGFzJTNEJTIyZ2VvbWV0cnklMjIlMkYlM0UlM0MlMkZteENlbGwlM0UlM0NteENlbGwlMjBpZCUzRCUyMjJhMGY5M2I1YzczZWY4ZTctMTElMjIlMjB2YWx1ZSUzRCUyMjU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TgwJTIyJTIweSUzRCUyMjYyMyUyMiUyMHdpZHRoJTNEJTIyNDAlMjIlMjBoZWlnaHQlM0QlMjIyMCUyMiUyMGFzJTNEJTIyZ2VvbWV0cnklMjIlMkYlM0UlM0MlMkZteENlbGwlM0UlM0NteENlbGwlMjBpZCUzRCUyMjJhMGY5M2I1YzczZWY4ZTctMTIlMjIlMjB2YWx1ZSUzRCUyMiUyMiUyMHN0eWxlJTNEJTIycm91bmRlZCUzRDElM0J3aGl0ZVNwYWNlJTNEd3JhcCUzQmh0bWwlM0QxJTNCc3Ryb2tlQ29sb3IlM0Rub25lJTNCc3Ryb2tlV2lkdGglM0QxJTNCZmlsbENvbG9yJTNEJTIzMTA3Mzl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zNDAlMjIlMjB5JTNEJTIyNzA1JTIyJTIwd2lkdGglM0QlMjIyMjAlMjIlMjBoZWlnaHQlM0QlMjI4NSUyMiUyMGFzJTNEJTIyZ2VvbWV0cnklMjIlMkYlM0UlM0MlMkZteENlbGwlM0UlM0NteENlbGwlMjBpZCUzRCUyMjJhMGY5M2I1YzczZWY4ZTctMTMlMjIlMjB2YWx1ZSUzRCUyMjY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zUwJTIyJTIweSUzRCUyMjczOCUyMiUyMHdpZHRoJTNEJTIyNDAlMjIlMjBoZWlnaHQlM0QlMjIyMCUyMiUyMGFzJTNEJTIyZ2VvbWV0cnklMjIlMkYlM0UlM0MlMkZteENlbGwlM0UlM0NteENlbGwlMjBpZCUzRCUyMjJhMGY5M2I1YzczZWY4ZTctMTQlMjIlMjB2YWx1ZSUzRCUyMiUyMiUyMHN0eWxlJTNEJTIycm91bmRlZCUzRDElM0J3aGl0ZVNwYWNlJTNEd3JhcCUzQmh0bWwlM0QxJTNCc3Ryb2tlQ29sb3IlM0Rub25lJTNCc3Ryb2tlV2lkdGglM0QxJTNCZmlsbENvbG9yJTNEJTIzRjI5MzF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xNzAlMjIlMjB5JTNEJTIyODMwJTIyJTIwd2lkdGglM0QlMjIyMjAlMjIlMjBoZWlnaHQlM0QlMjI4NSUyMiUyMGFzJTNEJTIyZ2VvbWV0cnklMjIlMkYlM0UlM0MlMkZteENlbGwlM0UlM0NteENlbGwlMjBpZCUzRCUyMjJhMGY5M2I1YzczZWY4ZTctMTUlMjIlMjB2YWx1ZSUzRCUyMjclMjIlMjBzdHlsZSUzRCUyMnRleHQlM0JodG1sJTNEMSUzQnN0cm9rZUNvbG9yJTNEbm9uZSUzQmZpbGxDb2xvciUzRG5vbmUlM0JhbGlnbiUzRGNlbnRlciUzQnZlcnRpY2FsQWxpZ24lM0RtaWRkbGUlM0J3aGl0ZVNwYWNlJTNEd3JhcCUzQmZvbnRTaXplJTNEMzAlM0Jmb250Q29sb3IlM0QlMjNGRkZGRkYlM0IlMjIlMjBwYXJlbnQlM0QlMjIxJTIyJTIwdmVydGV4JTNEJTIyMSUyMiUzRSUzQ214R2VvbWV0cnklMjB4JTNEJTIyMTgwJTIyJTIweSUzRCUyMjg2MyUyMiUyMHdpZHRoJTNEJTIyNDAlMjIlMjBoZWlnaHQlM0QlMjIyMCUyMiUyMGFzJTNEJTIyZ2VvbWV0cnklMjIlMkYlM0UlM0MlMkZteENlbGwlM0UlM0NteENlbGwlMjBpZCUzRCUyMjJhMGY5M2I1YzczZWY4ZTctMTYlMjIlMjB2YWx1ZSUzRCUyMiUyMiUyMHN0eWxlJTNEJTIycm91bmRlZCUzRDElM0J3aGl0ZVNwYWNlJTNEd3JhcCUzQmh0bWwlM0QxJTNCc3Ryb2tlQ29sb3IlM0Rub25lJTNCc3Ryb2tlV2lkdGglM0QxJTNCZmlsbENvbG9yJTNEJTIzMTA3MzlFJTNCZm9udFNpemUlM0QxMyUzQmZvbnRDb2xvciUzRCUyM0ZGRkZGRiUzQmFsaWduJTNEY2VudGVyJTNCZ3JhZGllbnRDb2xvciUzRG5vbmUlM0JncmFkaWVudERpcmVjdGlvbiUzRGVhc3QlM0J2ZXJ0aWNhbEFsaWduJTNEdG9wJTNCc2hhZG93JTNEMSUzQiUyMiUyMHBhcmVudCUzRCUyMjElMjIlMjB2ZXJ0ZXglM0QlMjIxJTIyJTNFJTNDbXhHZW9tZXRyeSUyMHglM0QlMjIzNDAlMjIlMjB5JTNEJTIyOTQ1JTIyJTIwd2lkdGglM0QlMjIyMjAlMjIlMjBoZWlnaHQlM0QlMjIxMDUlMjIlMjBhcyUzRCUyMmdlb21ldHJ5JTIyJTJGJTNFJTNDJTJGbXhDZWxsJTNFJTNDbXhDZWxsJTIwaWQlM0QlMjIyYTBmOTNiNWM3M2VmOGU3LTE3JTIyJTIwdmFsdWUlM0QlMjI4JTIyJTIwc3R5bGUlM0QlMjJ0ZXh0JTNCaHRtbCUzRDElM0JzdHJva2VDb2xvciUzRG5vbmUlM0JmaWxsQ29sb3IlM0Rub25lJTNCYWxpZ24lM0RjZW50ZXIlM0J2ZXJ0aWNhbEFsaWduJTNEbWlkZGxlJTNCd2hpdGVTcGFjZSUzRHdyYXAlM0Jmb250U2l6ZSUzRDMwJTNCZm9udENvbG9yJTNEJTIzRkZGRkZGJTNCJTIyJTIwcGFyZW50JTNEJTIyMSUyMiUyMHZlcnRleCUzRCUyMjElMjIlM0UlM0NteEdlb21ldHJ5JTIweCUzRCUyMjM1MCUyMiUyMHklM0QlMjI5NzglMjIlMjB3aWR0aCUzRCUyMjQwJTIyJTIwaGVpZ2h0JTNEJTIyMjAlMjIlMjBhcyUzRCUyMmdlb21ldHJ5JTIyJTJGJTNFJTNDJTJGbXhDZWxsJTNFJTNDbXhDZWxsJTIwaWQlM0QlMjIyYTBmOTNiNWM3M2VmOGU3LTE4JTIyJTIwdmFsdWUlM0QlMjIlMjZsdCUzQmgxJTI2Z3QlM0JEYXRhJTIwUHJlcHJvY2Vzc2luZyUyNmx0JTNCJTJGaDElMjZndCUzQiUyNmx0JTNCZGl2JTI2Z3QlM0JDb252ZXJ0aW5nJTIwdmNkJTIwZmlsZSUyMGludG8lMjBjc3YlMjBhbmQlMjByZW1vdmluZyUyMHJlZHVuZGVudCUyMHNpZ25hbHMlMjZsdCUzQiUyRmRpdiUyNmd0JTNCJTI2bHQlM0JwJTI2Z3QlM0IlMjZsdCUzQmJyJTI2Z3QlM0IlMjZsdCUzQiUyRnAlMjZndCUzQiUyMiUyMHN0eWxlJTNEJTIydGV4dCUzQmh0bWwlM0QxJTNCc3BhY2luZyUzRDUlM0JzcGFjaW5nVG9wJTNELTIwJTNCd2hpdGVTcGFjZSUzRHdyYXAlM0JvdmVyZmxvdyUzRGhpZGRlbiUzQnN0cm9rZUNvbG9yJTNEbm9uZSUzQnN0cm9rZVdpZHRoJTNENCUzQmZpbGxDb2xvciUzRG5vbmUlM0JncmFkaWVudENvbG9yJTNEJTIzMDA3RkZGJTNCZm9udFNpemUlM0Q5JTNCZm9udENvbG9yJTNEJTIzRkZGRkZGJTNCYWxpZ24lM0RjZW50ZXIlM0IlMjIlMjBwYXJlbnQlM0QlMjIxJTIyJTIwdmVydGV4JTNEJTIyMSUyMiUzRSUzQ214R2VvbWV0cnklMjB4JTNEJTIyMjIwJTIyJTIweSUzRCUyMjEzOSUyMiUyMHdpZHRoJTNEJTIyMTYwJTIyJTIwaGVpZ2h0JTNEJTIyNzclMjIlMjBhcyUzRCUyMmdlb21ldHJ5JTIyJTJGJTNFJTNDJTJGbXhDZWxsJTNFJTNDbXhDZWxsJTIwaWQlM0QlMjIyYTBmOTNiNWM3M2VmOGU3LTE5JTIyJTIwdmFsdWUlM0QlMjIlMjZsdCUzQmgxJTI2Z3QlM0JEZWZpbmUlMjBhJTIwd2luZG93JTI2bHQlM0IlMkZoMSUyNmd0JTNCJTI2bHQlM0JwJTI2Z3QlM0JDYWxjdWxhdGUlMjBlbnRyb3B5JTIwb2YlMjBlYWNoJTIwc2lnbmFsJTIwYWxvbmd3aXRoJTIwaXRzJTIwcHJvcGVydHkuJTI2bHQlM0IlMkZwJTI2Z3QlM0IlMjIlMjBzdHlsZSUzRCUyMnRleHQlM0JodG1sJTNEMSUzQnNwYWNpbmclM0Q1JTNCc3BhY2luZ1RvcCUzRC0yMCUzQndoaXRlU3BhY2UlM0R3cmFwJTNCb3ZlcmZsb3clM0RoaWRkZW4lM0JzdHJva2VDb2xvciUzRG5vbmUlM0JzdHJva2VXaWR0aCUzRDQlM0JmaWxsQ29sb3IlM0Rub25lJTNCZ3JhZGllbnRDb2xvciUzRCUyMzAwN0ZGRiUzQmZvbnRTaXplJTNEOSUzQmZvbnRDb2xvciUzRCUyM0ZGRkZGRiUzQmFsaWduJTNEY2VudGVyJTNCJTIyJTIwcGFyZW50JTNEJTIyMSUyMiUyMHZlcnRleCUzRCUyMjElMjIlM0UlM0NteEdlb21ldHJ5JTIweCUzRCUyMjQwMCUyMiUyMHklM0QlMjIyNTQlMjIlMjB3aWR0aCUzRCUyMjE2MCUyMiUyMGhlaWdodCUzRCUyMjc3JTIyJTIwYXMlM0QlMjJnZW9tZXRyeSUyMiUyRiUzRSUzQyUyRm14Q2VsbCUzRSUzQ214Q2VsbCUyMGlkJTNEJTIyMmEwZjkzYjVjNzNlZjhlNy0yMCUyMiUyMHZhbHVlJTNEJTIyJTI2bHQlM0JoMSUyNmd0JTNCRGVmaW5lJTIwQ2xhc3NlcyUyNmx0JTNCJTJGaDElMjZndCUzQiUyNmx0JTNCcCUyNmd0JTNCdGFrZSUyMGFuJTIwYXBwcm9wcmlhdGUlMjBudW1iZXIlMjBhcyUyMHBlciUyMHRlc3RjYXNlcyUyMGRlZmluZWQuJTI2bHQlM0IlMkZwJTI2Z3QlM0IlMjIlMjBzdHlsZSUzRCUyMnRleHQlM0JodG1sJTNEMSUzQnNwYWNpbmclM0Q1JTNCc3BhY2luZ1RvcCUzRC0yMCUzQndoaXRlU3BhY2UlM0R3cmFwJTNCb3ZlcmZsb3clM0RoaWRkZW4lM0JzdHJva2VDb2xvciUzRG5vbmUlM0JzdHJva2VXaWR0aCUzRDQlM0JmaWxsQ29sb3IlM0Rub25lJTNCZ3JhZGllbnRDb2xvciUzRCUyMzAwN0ZGRiUzQmZvbnRTaXplJTNEOSUzQmZvbnRDb2xvciUzRCUyM0ZGRkZGRiUzQmFsaWduJTNEY2VudGVyJTNCJTIyJTIwcGFyZW50JTNEJTIyMSUyMiUyMHZlcnRleCUzRCUyMjElMjIlM0UlM0NteEdlb21ldHJ5JTIweCUzRCUyMjIyMCUyMiUyMHklM0QlMjIzNjQlMjIlMjB3aWR0aCUzRCUyMjE2MCUyMiUyMGhlaWdodCUzRCUyMjc3JTIyJTIwYXMlM0QlMjJnZW9tZXRyeSUyMiUyRiUzRSUzQyUyRm14Q2VsbCUzRSUzQ214Q2VsbCUyMGlkJTNEJTIyMmEwZjkzYjVjNzNlZjhlNy0yMSUyMiUyMHZhbHVlJTNEJTIyJTI2bHQlM0JoMSUyNmd0JTNCQXBwbHklMjBLLW1lYW5zJTIwY2x1c3RlcmluZyUyMEFsZ29yaXRobSUyNmx0JTNCJTJGaDElMjZndCUzQiUyNmx0JTNCcCUyNmd0JTNCTG9yZW0lMjBpcHN1bSUyMGRvbG9yJTIwc2l0JTIwYW1ldCUyQyUyMGNvbnNlY3RldHVyJTIwYWRpcGlzaWNpbmclMjBlbGl0JTJDJTIwc2VkJTIwZG8lMjBlaXVzbW9kJTIwdGVtcG9yJTIwaW5jaWRpZHVudCUyMHV0JTIwbGFib3JlJTIwZXQlMjBkb2xvcmUlMjBtYWduYSUyMGFsaXF1YS4lMjZsdCUzQiUyRnAlMjZndCUzQiUyMiUyMHN0eWxlJTNEJTIydGV4dCUzQmh0bWwlM0QxJTNCc3BhY2luZyUzRDUlM0JzcGFjaW5nVG9wJTNELTIwJTNCd2hpdGVTcGFjZSUzRHdyYXAlM0JvdmVyZmxvdyUzRGhpZGRlbiUzQnN0cm9rZUNvbG9yJTNEbm9uZSUzQnN0cm9rZVdpZHRoJTNENCUzQmZpbGxDb2xvciUzRG5vbmUlM0JncmFkaWVudENvbG9yJTNEJTIzMDA3RkZGJTNCZm9udFNpemUlM0Q5JTNCZm9udENvbG9yJTNEJTIzRkZGRkZGJTNCYWxpZ24lM0RjZW50ZXIlM0IlMjIlMjBwYXJlbnQlM0QlMjIxJTIyJTIwdmVydGV4JTNEJTIyMSUyMiUzRSUzQ214R2VvbWV0cnklMjB4JTNEJTIyMzkwJTIyJTIweSUzRCUyMjQ3OSUyMiUyMHdpZHRoJTNEJTIyMTYwJTIyJTIwaGVpZ2h0JTNEJTIyNzclMjIlMjBhcyUzRCUyMmdlb21ldHJ5JTIyJTJGJTNFJTNDJTJGbXhDZWxsJTNFJTNDbXhDZWxsJTIwaWQlM0QlMjIyYTBmOTNiNWM3M2VmOGU3LTIyJTIyJTIwdmFsdWUlM0QlMjIlMjZsdCUzQmgxJTI2Z3QlM0JDaGVjayUyMGZvciUyMHRoZSUyMFNpbGhvdXR0ZSUyMHNjb3JlJTI2bHQlM0IlMkZoMSUyNmd0JTNCJTI2bHQlM0JwJTI2Z3QlM0JDYWxjdWxhdGUlMjB3aXRoaW4lMjBjbGFzcyUyMHZhcmlhbmNlJTIwYW5kJTIwYmV0d2VlbiUyMGNsYXNzJTIwdmFyaWFuY2UlMjB0byUyMHF1YW50aWZ5JTIwY2x1c3RlcmluZyUyNmFtcCUzQm5ic3AlM0IlMjZsdCUzQiUyRnAlMjZndCUzQiUyMiUyMHN0eWxlJTNEJTIydGV4dCUzQmh0bWwlM0QxJTNCc3BhY2luZyUzRDUlM0JzcGFjaW5nVG9wJTNELTIwJTNCd2hpdGVTcGFjZSUzRHdyYXAlM0JvdmVyZmxvdyUzRGhpZGRlbiUzQnN0cm9rZUNvbG9yJTNEbm9uZSUzQnN0cm9rZVdpZHRoJTNENCUzQmZpbGxDb2xvciUzRG5vbmUlM0JncmFkaWVudENvbG9yJTNEJTIzMDA3RkZGJTNCZm9udFNpemUlM0Q5JTNCZm9udENvbG9yJTNEJTIzRkZGRkZGJTNCYWxpZ24lM0RjZW50ZXIlM0IlMjIlMjBwYXJlbnQlM0QlMjIxJTIyJTIwdmVydGV4JTNEJTIyMSUyMiUzRSUzQ214R2VvbWV0cnklMjB4JTNEJTIyMjIwJTIyJTIweSUzRCUyMjU5NCUyMiUyMHdpZHRoJTNEJTIyMTYwJTIyJTIwaGVpZ2h0JTNEJTIyMTA2JTIyJTIwYXMlM0QlMjJnZW9tZXRyeSUyMiUyRiUzRSUzQyUyRm14Q2VsbCUzRSUzQ214Q2VsbCUyMGlkJTNEJTIyMmEwZjkzYjVjNzNlZjhlNy0yMyUyMiUyMHZhbHVlJTNEJTIyJTI2bHQlM0JoMSUyNmd0JTNCVXBkYXRlJTIwbnVtYmVyJTIwb2YlMjBjbGFzc2VzJTI2bHQlM0IlMkZoMSUyNmd0JTNCJTIyJTIwc3R5bGUlM0QlMjJ0ZXh0JTNCaHRtbCUzRDElM0JzcGFjaW5nJTNENSUzQnNwYWNpbmdUb3AlM0QtMjAlM0J3aGl0ZVNwYWNlJTNEd3JhcCUzQm92ZXJmbG93JTNEaGlkZGVuJTNCc3Ryb2tlQ29sb3IlM0Rub25lJTNCc3Ryb2tlV2lkdGglM0Q0JTNCZmlsbENvbG9yJTNEbm9uZSUzQmdyYWRpZW50Q29sb3IlM0QlMjMwMDdGRkYlM0Jmb250U2l6ZSUzRDklM0Jmb250Q29sb3IlM0QlMjNGRkZGRkYlM0JhbGlnbiUzRGNlbnRlciUzQiUyMiUyMHBhcmVudCUzRCUyMjElMjIlMjB2ZXJ0ZXglM0QlMjIxJTIyJTNFJTNDbXhHZW9tZXRyeSUyMHglM0QlMjIzOTAlMjIlMjB5JTNEJTIyNzA5JTIyJTIwd2lkdGglM0QlMjIxNjAlMjIlMjBoZWlnaHQlM0QlMjI3NyUyMiUyMGFzJTNEJTIyZ2VvbWV0cnklMjIlMkYlM0UlM0MlMkZteENlbGwlM0UlM0NteENlbGwlMjBpZCUzRCUyMjJhMGY5M2I1YzczZWY4ZTctMjQlMjIlMjB2YWx1ZSUzRCUyMiUyNmx0JTNCaDElMjZndCUzQiUyNmx0JTNCc3BhbiUyMHN0eWxlJTNEJTI2cXVvdCUzQmJhY2tncm91bmQtY29sb3IlM0ElMjB0cmFuc3BhcmVudCUzQiUyMGNvbG9yJTNBJTIwbGlnaHQtZGFyayhyZ2IoMjU1JTJDJTIwMjU1JTJDJTIwMjU1KSUyQyUyMHJnYigxOCUyQyUyMDE4JTJDJTIwMTgpKSUzQiUyNnF1b3QlM0IlMjZndCUzQkxlYmVsJTIwZWFjaCUyMGNsYXNzJTIwd2l0aCUyMGElMjB0ZXN0Y2FzZSUyNmx0JTNCJTJGc3BhbiUyNmd0JTNCJTI2bHQlM0IlMkZoMSUyNmd0JTNCJTIyJTIwc3R5bGUlM0QlMjJ0ZXh0JTNCaHRtbCUzRDElM0JzcGFjaW5nJTNENSUzQnNwYWNpbmdUb3AlM0QtMjAlM0J3aGl0ZVNwYWNlJTNEd3JhcCUzQm92ZXJmbG93JTNEaGlkZGVuJTNCc3Ryb2tlQ29sb3IlM0Rub25lJTNCc3Ryb2tlV2lkdGglM0Q0JTNCZmlsbENvbG9yJTNEbm9uZSUzQmdyYWRpZW50Q29sb3IlM0QlMjMwMDdGRkYlM0Jmb250U2l6ZSUzRDklM0Jmb250Q29sb3IlM0QlMjNGRkZGRkYlM0JhbGlnbiUzRGNlbnRlciUzQiUyMiUyMHBhcmVudCUzRCUyMjElMjIlMjB2ZXJ0ZXglM0QlMjIxJTIyJTNFJTNDbXhHZW9tZXRyeSUyMHglM0QlMjIyMjAlMjIlMjB5JTNEJTIyODM0JTIyJTIwd2lkdGglM0QlMjIxNjAlMjIlMjBoZWlnaHQlM0QlMjI3NyUyMiUyMGFzJTNEJTIyZ2VvbWV0cnklMjIlMkYlM0UlM0MlMkZteENlbGwlM0UlM0NteENlbGwlMjBpZCUzRCUyMjJhMGY5M2I1YzczZWY4ZTctMjUlMjIlMjB2YWx1ZSUzRCUyMiUyNmx0JTNCaDElMjZndCUzQlJlcG9ydCUyMHRoZSUyMGNvdmVyYWdlJTIwYW5kJTIwZmluZCUyMG91dCUyMGNvdmVyYWdlJTIwR0FQJTI2bHQlM0IlMkZoMSUyNmd0JTNCJTI2bHQlM0JwJTI2Z3QlM0JMb3JlbSUyMGlwc3VtJTIwZG9sb3IlMjBzaXQlMjBhbWV0JTJDJTIwY29uc2VjdGV0dXIlMjBhZGlwaXNpY2luZyUyMGVsaXQlMkMlMjBzZWQlMjBkbyUyMGVpdXNtb2QlMjB0ZW1wb3IlMjBpbmNpZGlkdW50JTIwdXQlMjBsYWJvcmUlMjBldCUyMGRvbG9yZSUyMG1hZ25hJTIwYWxpcXVhLiUyNmx0JTNCJTJGcCUyNmd0JTNCJTIyJTIwc3R5bGUlM0QlMjJ0ZXh0JTNCaHRtbCUzRDElM0JzcGFjaW5nJTNENSUzQnNwYWNpbmdUb3AlM0QtMjAlM0J3aGl0ZVNwYWNlJTNEd3JhcCUzQm92ZXJmbG93JTNEaGlkZGVuJTNCc3Ryb2tlQ29sb3IlM0Rub25lJTNCc3Ryb2tlV2lkdGglM0Q0JTNCZmlsbENvbG9yJTNEbm9uZSUzQmdyYWRpZW50Q29sb3IlM0QlMjMwMDdGRkYlM0Jmb250U2l6ZSUzRDklM0Jmb250Q29sb3IlM0QlMjNGRkZGRkYlM0JhbGlnbiUzRGNlbnRlciUzQiUyMiUyMHBhcmVudCUzRCUyMjElMjIlMjB2ZXJ0ZXglM0QlMjIxJTIyJTNFJTNDbXhHZW9tZXRyeSUyMHglM0QlMjIzOTAlMjIlMjB5JTNEJTIyOTUwJTIyJTIwd2lkdGglM0QlMjIxNjAlMjIlMjBoZWlnaHQlM0QlMjI5MCUyMiUyMGFzJTNEJTIyZ2VvbWV0cnklMjIlMkYlM0UlM0MlMkZteENlbGwlM0UlM0MlMkZyb290JTNFJTNDJTJGbXhHcmFwaE1vZGVsJTNF0Tov9gAAIABJREFUeF7s3Qu0ZFV5J/Cvqu6juxEkSJRXX0Tji5goqIiPUUTUKBklEpeOk5i4JnHJBFSU4GPEuKLxhQRofDAax4wmROMjiElQZFBiRAUFMYoovmiapoEALW33fdatWXXpwqpL1a1T957TVbvqd9diNdCndn37932JyN+9Tyn8ECBAgAABAgQIECBAgAABAgQIECBAgAABAgQIEGgSKNEgQIAAAQIECBAgQIAAAQIECBAgQIAAAQIECBAg0CwgQDIP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QIECAAAECBAgQIECAAAECLQICJANBgAABAgQIECBAgAABAgQIECBAgAABAgQIECAgQDIDBAgQIECAAAECBAgQIECAAAECBAgQIECAAAECnQWcQDIdBAgQIECAAAECBAgkJ/DZZxxZG+SiX/jlq/13rUFukNoIECBAgAABAgQIEOgq4L/UdCXyAAECBAgQIECAAAECgyYgQBq0jqiHAAECBAgQIECAAIFhExAgDVtH7YcAAQIECBAgQIDACAgIkEagybZIgAABAgQIECBAgEBfBQRIfeX35QQIECBAgAABAgQIrEZAgLQaNZ8hQIAAAQIECBAgQIBAdgEBUnYrTxIgQIAAAQIECBAgMCACAqQBaYQyCBAgQIAAAQIECBAYWgEB0tC21sYIECBAgAABAgQIDK+AAGl4e2tnBAgQIECAAAECBAgMhoAAaTD6oAoCBAgQIECAAAECBHoQECD1gOVRAgQIECBAgAABAgQIrEJAgLQKNB8hQIAAAQIECBAgQKC/AgKk/vr7dgIECBAgQIAAAQIEhl9AgDT8PbZDAgQIECBAgAABAkMnIEAaupbaEAECBAgQIECAAAECAyYgQBqwhiiHAAECBAgQIECAAIHuAgKk7kaeIECAAAECBAgQIECAwFoEBEhr0fNZAgQIECBAgAABAgT6IiBA6gu7LyVAgAABAgQIECBAYIQEBEgj1GxbJUCAAAECBAgQIDAsAgKkYemkfRAgQIAAAQIECBAgMKgCAqRB7Yy6CBAgQIAAAQIECBDoKCBAMhwECBAgQIAAAQIECBAoVkCAVKyv1QkQIECAAAECBAgQKEBAgFQAqiUJECBAgAABAgQIECDQJCBAMg4ECBAgQIAAAQIECCQnIEBKrmUKJkCAAAECBAgQIEAgMQEBUmINUy4BAgQIECBAgAABAhECJFNAgAABAgQIECBAgACBYgUESMX6Wp0AAQIECBAgQIAAgQIEBEgFoFqSAAECBAgQIECAAAECTQICJONA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XcXFsgAAAgAElEQVQ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sfQIECBAgQIAAAQIEchdwAil3UgsSIECAAAECBAgQIECgRUCAZCAIECBAgAABAgQIEEhOQICUXMsUTIAAAQIECBAgQIBAYgICpMQaplwCBAgQIECAAAECBFxhZwYIECBAgAABAgQIECBQtIAAqWhh6xMgQIAAAQIECBAgkLuAE0i5k1qQAAECBAgQIECAAAECLQICJANBgAABAgQIECBAgEByAgKk5FqmYAIECBAgQIAAAQIEEhMQICXWMOUSIECAAAECBAgQIOAKOzNAgAABAgQIECBAgACBogUESEULW58AAQIECBAgQIAAgdwFnEDKndSCBAgQIECAAAECBAgQaBEQIBkIAgQIECBAgAABAgSSExAgJdcyBRMgQIAAAQIECBAgkJiAACmxhimXAAECBAgQIECAAAFX2JkBAgQIECBAgAABAgQIFC0gQCpa2PoECBAgQIAAAQIECOQu4ARS7qQWJECAAAECBAgQIECAQIuAAMlAECBAgAABAgQIECCQnIAAKbmWKZgAAQIECBAgQIAAgcQEBEiJNUy5BAgQIECAAAECBAi4ws4MECBAgAABAgQIECBAoGgBAVLRwtYnQIAAAQIECBAgQCB3ASeQcie1IAECBAgQIECAAAECBFoEBEgGggABAgQIECBAgACB5AQESMm1TMEECBAgQIAAAQIECCQmIEBKrGHKJUCAAAECBAgQIEDAFXZmgAABAgQIECBAgAABAkULCJCKFrY+AQIECBAgQIAAAQK5CziBlDupBQkQIECAAAECBAgQINAiIEAyEAQIECBAgAABAgQIJCcgQEquZQomQIAAAQIECBAgQCAxAQFSYg1TLgECBAgQIECAAAECrrAzAwQIECBAgAABAgQIEChaQIBUtLD1CRAgQIAAAQIECBDIXcAJpNxJLUiAAAECBAgQIECAAIEWAQGSgSBAgAABAgQIECBAIDkBAVJyLVMwAQIECBAgQIAAAQKJCQiQEmuYcgkQIECAAAECBAgQcIWdGSBAgAABAgQIECBAgEDRAgKkooWtT4AAAQIECBAgQIBA7gJOIOVOakECBAgQIECAAAECBAi0CAiQDAQBAgQIECBAgAABAskJCJCSa5mCCRAgQIAAAQIECBBITECAlFjDlEuAAAECBAgQIECAgCvszAABAgQIECBAgAABAgSKFhAgFS1c3Pp6V5ytlQkQIECAAAECBAZc4DPPOHJxkEs88ctXlwe5vja11RKrV7kECBAgQIAAAQIECBQsIIQoGDjH5fUqR0xLESBAgAABAgQIpC0gQCq8fwKlwol9AQECBAgQIECAAIHBFhBKDF5/9GTweqIiAgQIECBAgACBARMQIPWtIYKlvtH7YgIECBAgQIAAAQJ7VkBYsWe9V/q2tfZirZ8fHAmVECBAgAABAgQIEOgi8JljjqwOMtKJX7m6Msj1RcRag6C1fn7AeZRHgAABAgQIECBAgIDQYc/PwFrM1/LZPb9T30iAAAECBAgQIECgIAEBUkGw9yy7lnBoLZ8tdFMWJ0CAAAECBAgQIECgNwGBRG9ea306i3eWZ5bXsZrPrHUvPk+AAAECBAgQIECgbwKfPuaIhb59eYYv/v2vXDOW4bF+P7KasCfLZ7I80++9+34CBAgQIECAAAECBLoICB6KH5Esxnk909hNlvWK37lvIECAAAECBAgQIFCQwKeOOWK+oKVzWfZFX7lmPJeF8l2kl2Any7N5PZPvLq1GgAABAgQIECBAgEAuAoKGXBjbLtLN9j6/v/W9B25cNzHx6Fpt8VGVUvkhpahNRSkOLEU8ICLuX4rYUCvFeNSi29rF7crKBAgQIECAAAECBAgMpkApaqVazNcidtVqtbujVPrPqMUt1VrcVK0t/rS6WL5++87Z7z3yjFtv6rKBTsHQSoFRtzCp2+8PpqmqCBAgQIAAAQIECIywgCAi/+Z3M73397e+d+qI9RO1Y0oRTy2XSkdFxEH5l2NFAgQIECBAgAABAgQI/EqgVotbFmu1Kxdqta/dPV36ykPfeNN3lvm0C3vW8vealxckGUYCBAgQIECAAAECiQh0CzsS2cZAlNnNcun379i08bhKlE8ol2rPi4hDB6JyRRAgQIAAAQIECBAgMLICtVptc7VW+ted84sXbTxty//bDbE86FnrXy/3FSSN7MTZOAECBAgQIECAQCoC3UKPVPbRzzpXMlz6va1nH/qIDeXay8rl+G9Co362yncTIECAAAECBAgQILCSQD1Mmq+WPrF1x+Lf/fZbtvyw6dnmwGelMCnrSaXG0oIkI0mAAAECBAgQIEBgQAUESGtrzIrh0T2njeKkcql0wtq+xqcJECBAgAABAgQIECCwZwUWqrWL7ppZ/NBD33Dzpbu/uVOI1Pj7WUOm5RsRIu3Z1vo2AgQIECBAgAABApkEBEiZmNo+1MmudOemQ59bjtrryqV4xuqX90kCBAgQIECAAAECBAj0X6Baq31l+3Sce9jrb/pCRKwUFq0lSBIi9b/VKiBAgAABAgQIECDQIiBA6n0gOpptO+vgJ64fr7y5VIrje1/WJwgQIECAAAECBAgQIDC4AgvV2sW33L3wzt98yy1X7a5yeWDU6a/rj690Oql504KkwR0BlREgQIAAAQIECIyYgAApe8M7Wl172oM2TE1NvqNSildlX86TBAgQIECAAAECBAgQSE9gZqH2/g984RdveesX755ediKpW6AkSEqv3SomQIAAAQIECBAYYQEBUrbmd7yubvs5UyeWK3FmRByabSlPESBAgAABAgQIECBAIG2BWq22+a6dtTc9+I1b/ml3iNQuPFrriSSnkdIeE9UTIECAAAECBAgkLiBA6t7AzuHRpkPfVy7VTuq+hCcIECBAgAABAgQIECAwfALT8/HhB71286ltQqTm8KjXk0nNUEKk4RsbOyJAgAABAgQIEEhEQIC0cqPa+mx979SRe6+L/12rxeMS6bMyCRAgQIAAAQIECBAgUIhAdTG+c/22hZOf9M6t3+kQJGUJk+q1dQqLhEiFdM6iBAgQIECAAAECBFYRkEBbEmgXHpXuPPeQl4yXyx+tRUxwIkCAAAECBAgQIECAAIGl//I0d9uOhVc+9E1bP9UUItWDn+Xh0WpPIwmRDBoBAgQIECBAgACBPSzgBFJ78Lbh0fZzpk4vV+Kde7hHvo4AAQIECBAgQIAAAQJJCOyYXvyLg0/fcnabEKmXMKm+13aBkRApiSlQJAECBAgQIECAwLAICJDu28n24dGmje8pl0qvG5bG2wcBAgQIECBAgAABAgSKENg5u3jegadtefMKIVIjTFrpajshUhHNsSYBAgQIECBAgACBHgQESK1YHcKjQ99XLtVO6sHVowQIECBAgAABAgQIEBhZgV/O1T5y0Otuqv8P8Bph0WKHQKkRFGW52q7h6STSyE6WjRMgQIAAAQIECOxJAQHSr7SXWyz99fZNwqM9OZC+iwABAgQIECBAgACB4RDYHSKdFhGdwqP6328OkDqFSI1nmmGESMMxJnZBgAABAgQIECAwwAICpHua0yE8cm3dAM+u0ggQIECAAAECBAgQGHCBHTOL7zv4z7e8pSlE6hQmtbvWbnlwtDw0EiINeP+VR4AAAQIECBAgkLaAAOm+4dFSoLT9nKnTy5V4Z9rtVT0BAgQIECBAgAABAgT6K3DHjsW/POxNW87ZfYVdc4C0UpjUHB4tP5nUvCEhUn/b69sJECBAgAABAgSGWGDUA6S27zy689xDXjJWLv/9EPfd1ggQIECAAAECBAgQILDHBDbfOf+KR//FLZ/pcBKpXZDUCJBWutauUb8QaY910hcRIECAAAECBAiMksAoB0htw6Ot7506Yu/JuKIWMTFKg2CvBAgQIECAAAECBAgQKFBg/t9umHvO727adu2yk0grnUgSIhXYEEsTIECAAAECBAgQ6CYwqgFS2/CojvWL86auKkUc2Q3O7xMgQIAAAQIECBAgQIBAdoGFxdq1+736pmftPoVUD44a4VG3a+0aQVK7X5sLcBIpezs8SYAAAQIECBAgQKCrgADpHqIlh+2bDn1fuVQ7qauaBwgQIECAAAECBAgQIECgZ4Ht07W/nTr9ptObQqR66LM8SMpypV39u5cHRgKknjviAwQIECBAgAABAgQ6C4xigNT29NH2c6ZOLFfiHw0LAQIECBAgQIAAAQIECBQn8ONbF/7kyLdvvWhZcLSaEKldYCREKq51ViZAgAABAgQIEBgxAQFSROna0x60/rBDJ78fEYeOWP9tlwABAgQIECBAgAABAntUoLpY2/Lfz7/9qf/6g5ldTe9DanelXbuTSI2AaPmvjT0IkPZoN30ZAQIECBAgQIDAMAuMWoC0fL9Lf33XpqmzK6V41TA32t4IECBAgAABAgQIECAwKAJ37lr8mwe/fssZy96H1AiRur0TSYg0KI1UBwECBAgQIECAwFALjFKA1DY82nbWwUdtmKh8fai7bHMECBAgQIAAAQIECBAYMIHLrp8+/oT33351lxCp0ymkeojUfNrI+5AGrL/KIUCAAAECBAgQSF9gVAKktu89qrfvF5umLiqV4vj0W2kHBAgQIECAAAECBAgQSEdg12zt0gNOu+mPdgdI1aYgqR4GdTuNVN9oc4jkfUjptF6lBAgQIECAAAECiQiMaoC0tO/bz5l63mQlPp9Ir5RJgAABAgQIECBAgACBoRL41ua5Pzr2zG2XRkRzgLQ8PGqcQmp3GqkRJDX/2jDyPqShmhabIUCAAAECBAgQ2NMCoxAgdTp9VNq+aepL5VI8Y0+j+z4CBAgQIECAAAECBAgQiNg1t3jFAa/b8uI2p5CaQ6SVAqTm9yE5hWSoCBAgQIAAAQIECOQoMIoB0tKebz1n47PWV0pfyNHSUgQIECBAgAABAgQIECDQo8C//2TmD553zm2XLzuFtPxEUuNau8a1dY1Qqf5tK11l5xRSj/3wOAECBAgQIECAAIGGwLAHSMv31/jr0vZNGz9dLpVOMAoECBAgQIAAAQIECBAg0D+BHTOLXzz4z7e8oilA6nSdnavs+tcm30yAAAECBAgQIDCCAiMZIN343qlH/tpkfH8E+23LBAgQIECAAAECBAgQGDiBj1yx85mn/sMdNyy7yq5dkLT8JFLj9JFTSAPXVQURIECAAAECBAikLjDMAVLn00fnTr29XI43pN489RMgQIAAAQIECBAgQGAYBLZur37wkWfc/O4VTiHVw6RGeNTpJFKdovmdSM00rrIbhkGxBwIECBAgQIAAgT0qMCoBUvM+S3efN/WTiDh0j0r7MgIECBAgQIAAAQIECBBoK7BQrd2832tu+i9tAqRO19mtdBKp8R3NoZEAyewRIECAAAECBAgQ6FFgWAOkjqePbj1n43HrK6Uv9OjkcQIECBAgkIRA5ZAnx/pnnR2lvQ4ooN5a1OanI2q1qM3cEbXpO2LxP38QC5v/LRZ+cnEB32dJAgQIEBglgUuvn/7jF77/9st7DJGWB0l1MqeQRmlw7JUAAQIECBAgQKAwgZELkO48d+p9Y+V4ZWGiFiZAgAABAn0UKDZA6ryx2vzOWNx2Tcxd86FY2Fz/d39+GgKlib1i4ujTY+zgJ8XMV98a1S1XwCFAgACBNgK37lj8+4e9actblgVIjRNIvb4PqTlIanybU0gmjwABAgQIECBAgEAPAqMQIDX2uPSr6+t6mA6PEiBAgEByAv0KkO6FWlyI6rZvx9y33i9Iiojxw18cE4/7syjffypqO2+N6S+dKkBK7v+qFEyAwJ4SmK/Wtj7gNTc9fXeAVA+MlodHy0Ok5tNHjfciLT995Bq7PdVA30OAAAECBAgQIDB0AsMYIHW8vm7zuzcese+G0lVD10UbIkCAAAECuwX6HiDtrqM2tyPmf/CPMfvVvxzJ3lQOOCImn3haVA4+OqI8tmRQ27lNgDSS02DTBAj0IvCxr+884eQL7vjeKkOkeljU/MfS//td9v1OIfXSEM8SIECAAAECBAiMtMCwBUgdw6N6l+84d+Op4+XSmSPdcZsnQIAAgaEWGJQA6Z7EpBoLN14eM5ecHLW5nUPt3thc47q68UeeGKWJvVv2LEAaiRGwSQIE1ijww1vn3v2Et2/7mxWusct6lV1zeCREWmNffJwAAQIECBAgQGA0BUYpQCrdde7GT1fKpReMZqvtmgABAgRGQWCgAqR7UqSo3vS1mL74FUMfIjVfVxdx33/EEiCNwv8F2iMBAmsVuGtn9dJD33Dzn3U4gdTtfUjLTyAtv86uUZ5TSGttlM8TIECAAAECBAiMhMAwB0gt7z6KiNIvNk1tLpXiwJHorE0SIECAwEgKDF6AdM9JpPkfXhgzl752KHvS7rq6dhsVIA1l+22KAIGcBearcdsDXrP5aW1OILV7J1L9vUeNP5rfh9QIku75XzLc8+NdSDn3ynIECBAgQIAAAQLDLzAqAVLp+rc9aONB+07+dPhbaocECBAgMMoCAxkg1RtSnY25az4cs98Yvptk1x37nqifPur2I0DqJuT3CRAgcI/AWz535zPOufSXW5edQmo+fdTuGrt6kNTuBJIAyWARIECAAAECBAgQWKXAyARIN5+18Xl7T5Q+t0onHyNAgAABAkkIDGyAVP+3ejPbY+byM2LhhouSsMxapAApq5TnCBAgkE3gkutmTvr9D9725aYAqR4ONU4grXSNXacQqf7FTiBl4/cUAQIECBAgQIAAgXsFhilAat7Lfa6vu/2cQ06drJTfo/cECBAgQGCYBXoJkBbvvCF2XnDcihylib2isvFpURpbH6X7HRiVBz0myg94RJT3PiSiPNYzZfWWb8X05182VO9DEiD1PAY+QIAAgRUFrrtl7syj37Ht/+y+nq45OGp3jV3zaSTX2JktAgQIECBAgAABAjkKDEuAtHwfzQHS0p/fee7UeWPleGWOdpYiQIAAAQIDJ5B3gNRpg+X9HhaTT3h1jD3k2RGVyewOCzMxe9W5MfftD2T/zIA/KUAa8AYpjwCB5ARu3l79xKPOuPltba6wWx4gtbvKrnGNXf00Uv2n3fuQGibNp5KSc1IwAQIECBAgQIAAgaIFRiVAKm0/d+rCcjmeVzSo9QkQIECAQD8F9lSA1Njj+CN+Lyaf9Pql00lZf6q3fTemL3zJ0JxCEiBl7bznCBAgkE1g+67Fy6dev+XPVhkgZb3GrhEuZSvKUwQIECBAgAABAgRGUGBkAqRfnDf1jVLEkSPYY1smQIAAgRES2NMBUp127NBjYt0z3pU5RKrN74zZK94V8//xsaHojABpKNpoEwQIDJDArrnadQe87qYXrxAgLX8PUrdr7BonjZafOHICaYD6rhQCBAgQIECAAIHBExjmAKnlGrtfbNr441KpNDV4LVARAQIECBDIT6AfAVK9+vFH/2FMPvn1UZrYO9NmFn5+WUz/88szPbvSQ/Wr9MYf9oKoHHL0Pe9lmtwnSmPrIkqV1o/VqlFbmImozkZt562xeNdPYuHnX46Fn1685pNQ/QyQBmH/a26iBQgQILBMYG6hdsv+p970nIwBUqdr7JpPItW/ofkqu8Y3CpBMHwECBAgQIECAAIEVBIYxQFr+/qP6X5fuPm/q1ojY1zQQIECAAIFhFuhXgFQ3XX/8R2LssGfW/2O3KzrcSmUAACAASURBVPHi3Vti5gv/M6q3Xdv12XYPjP/Wy2Li0X8Q5f1+475hUQ8r1hamo3rj5TF3zflR3XZN10/24tt1saYHqlu+FrsufGnmj/Rr/5kL9CABAgTWIFBdjB2/9urNT4mIegjUeO9Ru18bv9/8az0UynqNnQBpDX3yUQIECBAgQIAAgeEX6P5veNIwaN5H2wBpx3lTO2oRE2lsR5UECBAgQGB1Ar0EHIt33hA7LzhudV/U5lPjD39BTD79bVGavH/3NRdmYvbKs2Pu6vO7P9v0ROWAI2LyyW+MykFHZQqqsi5em9sR89d/Jua+8Z4VTyT14pv1u+vPZQ2Q+r3/XvbkWQIECKxBYH6fUzY/PkOAtPwqu3pw1AiP2oVI9ZKaQyMB0hqa5KMECBAgQIAAAQLDLzAyAdLd75uaiVqG/0n08PfcDgkQIEBgiAV6CTjyDpDqrBtO/GxUDnxcBuFazF/3qZi57M8zPHvPI/V3LU0e844o731w5s/09GCtGgs3Xh4zl5zcMUTqxbeX784SIA3C/nvZk2cJECCwaoFS1PY5efMRGQOk5SFS4wSSAGnVDfBBAgQIECBAgAABAvcIjEqAVL77vKkZTSdAgAABAsMu0EvAUUSANPmUN8fEY14eUR7rSl295dux6zMv7Ppc/YF6eLLuGe+K0v0OzPT8qh+qVWP+hxfGzKWvbbtEL7691NAtQBqU/feyJ88SIEBgLQL7nLIUIDWHQytdZZflPUiN00ZOIK2lMT5LgAABAgQIECAwUgLDECAt38PSO492d7H+a3n3O5AESCM12jZLgACB0RToJeAoIkAaf9SLYvK/vDVKE/fr2oCs70EqTewV6//rx6JyYP02oz3wU79e76pzY+7bH7jPl/Xi20ulKwVIg7T/XvbkWQIECKxFYJ9TNh/Z5f1HzYFS8zuQmq+xa34fUr2c+l8vv7bONXZraZTPEiBAgAABAgQIDLXAsAVIbd9/JEAa6hm2OQIECBBoEugl4CgiQKq/m2j9szdlOilUm74jZi47PRZ+dumKPZx86ptj4reznWrKaxiqW6+MXZ990UAESIO0/7x8rUOAAIFuArsDpEYw1O30UbsTSO2usHMKqRu83ydAgAABAgQIECDQJCBAMg4ECBAgQGCIBPodINUp93rppVHe72FdVWvzO2P2q2+N+ev+seOzlQOOiHXPPi/K+2zsul6eD9R2bovpL50a1S1XtCzbi28v9XQ6gTRo++9lT54lQIDAWgT2OWVz/YV6jeCoXZC00OaKu8bpo+WnkBonjwRIa2mKzxIgQIAAAQIECIycwKgESPV3IE2PXHdtmAABAgRGTqCXgKOIE0h18A0nfCIqhzypu311Puau/mDMfvOsjs9OPvkNMfHYP83wTqVa1H55Syz8/LKY//G/3Bv81N+ZNHbwk6Iy9bQYO/TpUVq3X/e66vcbze+Kua+/K+a++3/7GiAN2v4z4XmIAAECOQjsDpB6PYHUfBKp+fo6AVIOPbEEAQIECBAgQIDA6AmkHiC1e/9RvYuN9yA1fhUgjd5s2zEBAgRGUmAwAqQLonLIU7r7Ly7E3LUfjdmvvb3ts/V3/2z4vU9F+dd/s8tatVjY/NWY+cIroza3s+Oz9TBp/XF/vTvc6vKPQPVw65rzY/Yb7+26j3XHvifGD39x1+c6nWrq9MFU9t914x4gQIDAKgSWBUgrnUBqhEbNvzbCo3bX2NWr8R6kVfTERwgQIECAAAECBEZPQIA0ej23YwIECBAYYoFBCJDWP//jMTb1tEzK89d9cuk9SO1+xn7j+Fh3zDuitG7fFddavOMHMf3FU6J+oqrbz9ihx8S6Z54VpQ37d3s0Vqqt+cNFBUip7L8rpAcIECCwCoF9Ttn8+DZX1HV7F9LyK+wESKuw9xECBAgQIECAAAECDYFRCJDK9RNJrrAz9AQIECAwCgKDECBlDVTq/VgppJl8yptj4jEvX/n6uoWZmL3q3Jj79gcytzfrFXsLN3w+pr94ctd1s+631xNIqey/K5AHCBAgsAqB3QFS4+RR8wmkxruPlodJzc82vwNpeYhUr8YJpFX0xEcIECBAgAABAgRGT0CANHo9t2MCBAgQGGKBYQqQ6m2q76e81wFRfuBvRXnDr0dp38OiNL4hSvU/L4/H4o6tMf0v/yMWt/80c1ezBj7VLV+LXRe+tOu6WdfrNUBKZf9dgTxAgACBVQg0BUgrvQepESY1P9N8Cqnde5AESKvoh48QIECAAAECBAiMpsAwBkiNPd37/iMnkEZzuO2aAAECoygwbAFSET3MGvgMQoCUwv6LqNGaBAgQ2OeUzU9Y5RV2jXchNU4eNZ9AaoRHTiAZMQIECBAgQIAAAQIZBIY9QFq6vi4iynefN7Urg4dHCBAgQIBA0gICpO7tEyC9J8YPf3FXqKwBWteFPECAAIFVCOwOkFY6fdTufUiN00f132s+fdQIkQRIq+iFjxAgQIAAAQIECIyuwDAFSM0nj+odXQqOBEijO9x2ToAAgVEUGIQAaf3zPx5jU0/LxL/SO5AyLZDxodL9Dozxh78gxh7yO1He/5FRGlvf9ZNZA5SsgdRqrrDrWmTGB4rcf8YSPEaAAIGeBJYFSMuDpHbvQWr3DqTlp5AaAVLzr8v/vKc6PUyAAAECBAgQIEBgmAWGNUBqXF937zV2TiAN8xjbGwECBAg0BAYhQNpwwgVROeQpmZpSVIBUeeBjorLxqVE58HFR2f/wKO31wIhSJVNNjYdSDpD25P57QvUwAQIEMgp0CZDqJ4yaQ6RO70Bqvr6ufiKp8YcAKWMfPEaAAAECBAgQIDDaAgKk0e6/3RMgQIDAkAkMRoD0iagc8qTustX5mLv6gzH7zbO6P7vCE+X9HhZjhz0rKgc+Pup/Xt7wwIixdWtas/7hVAKkfu9/zdAWIECAQBuBpgBptdfYNa6zaw6OBEimjQABAgQIECBAgEAPAgKkHrA8SoAAAQIEBl1gEAKkvV566VKQ0/VnYSZmrzw75q4+v+ujzQ+UJvaKsYe/MMYf+jtR/vVHR2nd/XffWNvTMl0fHtQAadD23xXSAwQIEFiFgABpFWg+QoAAAQIECBAgQCBnAQFSzqCWI0CAAAEC/RTod4BUOeioWP/sTVF/5063n9rcjpj9yv+K+R99rtujS79fD6UmHn9KjD342ChN7J3pM2t5aNACpEHd/1qMfZYAAQKdBPY5ZfNR9cOgEdHLCaR270FyAsmYESBAgAABAgQIEFilgABplXA+RoAAAQIEBlGg3wHS+MNfEJPH/FWmgKf2y1ti+pJXRXXrlV0pJ48+LcZ/+48zrdt1sYwPDFKANMj7z8jpMQIECPQkIEDqicvDBAgQIECAAAECBAoRECAVwmpRAgQIECDQH4F+B0iTT3xdTBx5UkRlvCtA9fbvxa5PHt/1uXXHnRXjDz8hojzW9dk8HxiUAGnQ95+nubUIECDQEOgQINVPGC3sPplUP520/A8nkIwQAQIECBAgQIAAgRwFRiFAKtdfjHD3eVO7cnSzFAECBAgQGEiBfgdI63/3o0tXzGX5Wbjh8zH9xZNXfHTdsWfG+KNOjChVsiyZ6zMLP/tSTP/Ln3Rdc92x74nxw1/c9bnazm0x/aVTo7rliq7PNh5IYf+ZN+NBAgQI9CCwO0Bqvr6u8ee9BEj16+vqn1t+jV29kvrfa/w0/3kPVXqUAAECBAgQIECAwHALCJCGu792R4AAAQIjJtDPAKlywBGx7jnvj/LeB3dXX5iJ2SvPjrmrz+/47NjDnh/rnv62KK3bt/t6Kz2xMBO1mbti8a6fRPXW70Rp74Nj/BG/13XN+es+GTOXnd71uaICpFT23xXIAwQIEFiFgABpFWg+QoAAAQIECBAgQCBnAQFSzqCWI0CAAAEC/RToZ4A0+eQ3xMRj/zTTVXNZTuP0cprpHvNa1OZ2xuL2n8XiHddHddvVUb3lqli884aWlmQNfPodIKWy/37Ou+8mQGB4BZYFSM0nkerX1nU6hbT8CjsnkIZ3ROyMAAECBAgQIEBgDwgIkPYAsq8gQIAAAQJ7SqBfAVJ5v4fF+ud9OMr7HpZpqws/vyym//nlHZ8dO/SYWPfMs6K0Yf/u61XnY+HGy2L++xfEwo1f6fp87gHS098W44/+g4hS/dbczj9ZQrPGp1Paf1dwDxAgQGAVAl0CpE4hkgBpFdY+QoAAAQIECBAgQKCTgADJbBAgQIAAgSES6FeAtO64v47xR5yQ6V1FtfmdMXvFu2L+Pz7WUX7iCa+OycefHFGZWLk71dmYu+bDMfuNMzN3Me8AafKJr4uJI0+KqIyvWEMvAVJK+88M70ECBAj0ICBA6gHLowQIECBAgAABAgQKEhAgFQRrWQIECBAg0A+BPR0glSb2ismnvvWedwp1CVAaHou3fz92/dOLlq6b6/STNeRZvPNHsevTJ6y41vLvWH/838TYYc/q2p6sV9gVESCltP+ukB4gQIDAKgQESKtA8xECBAgQIECAAAECOQsIkHIGtRwBAgQIEOinwJ4MkMYf8cKYOOIVUd7/kRGR8R8pFmZi9qpzY+7bH1iRKWvIU739e7Hrk8dnJq8ccESse877o7z3wV0/088AKaX9d4X0AAECBFYhIEBaBZqPECBAgAABAgQIEMhZIOO/7cn5W/Nbrrn+xp/Xf23+o/5CgtLd503tyu9rrUSAAAECBAZToKgAqf6Oo8r+h0dp70OicuDjovKgx0Zp/X7Zg6PdXNVbvhXTn39Z1xND65//8RibelpX5Nr0HTHz5TfGwk+/2PXZ+mmp9c/9UFQ2PiVT3Qub/y2mL/rDrusWcQIppf13BfIAAQIEViEgQFoFmo8QIECAAAECBAgQyFlAgJQzqOUIECBAgEA/BXoJkPZ0nbWZ7TFz+RmxcMNFXb866xVu9YUW77g+Zr78hqhuu6bjumMPeU5MHvWaKO//qEzhUX2h6pavxa4LX9q11swB0sJ0zH39zJi79iNd10xp/1034wECBAisQkCAtAo0HyFAgAABAgQIECCQs4AAKWdQyxEgQIAAgX4KDGyAtLgQc9/9aMz++9sz8UwefVpMHPHKzO9Vqs3tiIWfXxYLP7l46Y/6z9iDj43KQU+MsQc/M8q/9pCIUiXTdzceyhogTRz5ypg86tSIsXVd16/98paY/fYHYv4/Phb1Xo0/9LlROfjoWNxxc0x//o/v/XxK+++6aQ8QIEBgFQICpFWg+QgBAgQIECBAgACBnAUESDmDWo4AAQIECPRTYDADpFpUb/paTF/8iq5X1zXsxn7j+Fh3zDuitG7fvnEu3nlD7LzguK7fP/7wF8TkMX8VpYm9uz7b6YH6Kaqd//Cce387pf2vetM+SIAAgRUEBEjGgwABAgQIECBAgED/BQRI/e+BCggQIECAQG4Cgxcg9R4eNTA2vPBTUTnoqNxsel2oflpo+pJXRXXrlSt+tF7j+mdvitL9Duz1K+59vl1Ylcr+V71pHyRAgIAAyQwQIECAAAECBAgQGGgBAdJAt0dxBAgQIECgN4GBCpBq1Vi48fKYueTkzCePmnc78ZiXx8TRp0dpfENvCN2erlWjtus/o7TXg1Z8sjb3y5j96ltj/gef6rZibDjxs1E58HFdn+v0QG3ntpj+0qlR3XLFvY+ktP9Vb9wHCRAg0EHACSSjQYAAAQIECBAgQKD/AgKk/vdABQQIECBAIDeBQQmQ6u8kmv/u38bsN967pr2tO+6vY/wRJ/T8/qKOX1oPtX56SSze+eOov7soKuOd66stxvz3/i5mLj+j6x4mn/yGmHjsn0aUx7o+2+6B2s7bYubS18bCTV9t+e1U9r+qTfsQAQIEVhAQIBkPAgQIECBAgAABAv0XECD1vwcqIECAAAECuQn0O0CqLUxH9cbLY+6a86O67Zo176s0sVesf+6HorLxKRGxxn9sqc7H/A8/EzOXvT6yvmOoevv3Ytcnj++6j/K+D4n1v/OBKO//qK7Ptg2Q5nbG7OVvjvkffrblt1PZ/6o27UMECBAQIJkBAgQIECBAgAABAgMtsMZ/E9P3vTXX3/jz+q/Nf5Trf333eVO7+l6tAggQIECAQMEC/QmQaktXwi38/LKY+86Ho/4+nzx/6iHKumPPjLGHPGf1J3x23R6zV54b89/7+FJp9TU3/P6FUd7v4SuWWpv9RcxefkbM/+hzXbc0dtizY93T/3J170JamInZK8+OuavPv8/3pLL/rkAeIECAQA8CTiD1gOVRAgQIECBAgAABAgUJCJAKgrUsAQIECBDoh0CxAVItavPTEUvvELo9aju2RvXW7yxdCVe97drCtzt++Itj4siTorzvgzOfRqpfpbfws0tj9uvvjtovb2mpsR5KjR/+oi5r1WL+RxfFzCWvyrS/ygFHxOQTT4vKwUf3FHbVZu6KuSvPibnv/m3H70lh/5mQPESAAIEMAgKkDEgeIUCAAAECBAgQIFCwgACpYGDLEyBAgAABAvkK1E8ijT/yxKXr4krr94/S+PpfhUCLC1GbuzsW7/pZLPzk4pi/7oKoze3Mt4AMq9UDpPHDXxKVg46K8voHRIyt+9Wn6jUuTEf9vUeLd/xgKYDLcsKpsUAK+89A5BECBAisKCBAMiAECBAgQIAAAQIE+i8gQOp/D1RAgAABAgQIECBAgAABAk0CAiTjQIAAAQIECBAgQKD/AgKk/vdABQQIECBAgAABAgQIECAgQDIDBAgQIECAAAECBAZKQIA0UO1QDAECBAgQIECAAAECBAg4gWQGCBAgQIAAAQIECPRfQIDU/x6ogAABAgQIECBAgAABAgSaBARIxoEAAQIECBAgQIBA/wUESP3vgQoIECBAgAABAgQIECBAQIBkBggQIECAAAECBAgMlIAAaaDaoRgCBAgQIECAAAECBAgQcALJDBAgQIAAAQIECBDov4AAqf89UAEBAgQIECBAgAABAgQINAkIkIwDAQIECBAgQIAAgf4LCJD63wMVECBAgAABAgQIECBAgIAAyQwQIECAAAECBAgQGCgBAdJAtUMxBAgQIECAAAECBAgQIOAEkhkgQIAAAQIECBAg0H8BAVL/e6ACAgQIECBAgAABAgQIEGgSECAZBwIECBAgQIAAAQL9FxAg9b8HKiBAgAABAgQIECBAgAABAZIZIECAAAECBAgQIDBQAgKkgWqHYggQIECAAAECBAgQIEDACSQzQIAAAQIECBAgQKD/AgKk/vdABQQIECBAgAABAgQIECDQJCBAMg4ECBAgQIAAAQIE+i8gQOp/D1RAgAABAgQIECBAgAABAgIkM0CAAAECBAgQIEBgoAQESAPVDsUQIECAAAECBAgQIECAgBNIZoAAAQIECBAgQIBA/wUESP3vgQoIECBAgAABAgQIECBAoElAgGQcCBAgQIAAAQIECPRfQIDU/x6ogAABAgQIECBAgAABAgQESGaAAAECBAgQIECAwEAJCJAGqh2KIUCAAAECBAgQIECAAAEnkMwAAQIECBAgQIAAgf4LCJD63wMVECBAgAABAgQIECBAgECTgADJOBAgQIAAAQIECBDov4AAqf89UAEBAgQIECBAgAABAgQICJDMAAECBAgQIECAAIGBEhAgDVQ7FEOAAAECBAgQIECAAAECTiCZAQIECBAgQIAAAQL9FxAg9b8HKiBAgAABAgQIECBAgACBJgEBknEgQIAAAQIECBAg0H8BAVL/e6ACAgQIECBAgAABAgQIEBAgmQECBAgQIECAAAECAyUgQBqodiiGAAECBAgQIECAAAECBJxAMgMECBAgQIAAAQIE+i8gQOp/D1RAgAABAgQIECBAgAABAk0CAiTjQIAAAQIECBAgQKD/AgKk/vdABQQIECBAgAABAgQIECAgQDIDBAgQIECAAAECBAZKQIA0UO1QDAECBAgQIECAAAECBAg4gWQGCBAgQIAAAQIECPRfQIDU/x6ogAABAgQIECBAgAABAgSaBARIxoEAAQIECBAgQIBA/wUESP3vgQoIECBAgAABAgQIECBAQIBkBggQIECAAAECBAgMlIAAaaDaoRgCBAgQIECAAAECBAgQcALJDBAgQIAAAQIECBDov4AAqf89UAEBAgQIECBAgAABAgQINAkIkIwDAQIECBAgQIAAgf4LCJD63wMVECBAgAABAgQIECBAgIAAyQwQIECAAAECBAgQGCgBAdJAtUMxBAgQIECAAAECBAgQIOAEkhkgQIAAAQIECBAg0H8BAVL/e6ACAgQIECBAgAABAgQIEGgSECAZBwIECBAgQIAAAQL9FxAg9b8HKiBAgAABAgQIECBAgAABAZIZIECAAAECBAgQIDBQAgKkgWqHYggQGESByiFPjvXPOjtKex1QQHm1qM1PR9RqEbEYtV23R21+VyzeeUNUb/r3WPjpxVGb21nA91qSAAECBNYqkPk/H6rzMXf1B2P2m2et9St9nsDICDiBNDKttlECBAgQIECAAIEBFhAgDXBzlEaAwGAIZP4XhAWUW1uYjurN31z6F4/Vm79RwDdYkgABAgRWK5D5Px8ESKsl9rkRFhAgjXDzbZ0AAQIECBAgQGBgBP4/e3cC71ZV6Hv8n/mcFijz3DLPQ5mhQC1DmUQQ4eLAU7xch6cCKqIMCld8ICKKXGSQj3gf1+HiUwQRLkIBkQplkoJU5qGFUsZCgZaezNnvs3aa0yQnyV47yUl2kl8+n34onj2s9V1r7+D6n7UWAVJgmoKCIIBAUAWsBwjHswL5tLLP/lHp+/4PM5LG05lrI4AAAj4ErL8fCJB8qHIoAkUBAiR6AgIIIIAAAggggAAC3RcgQOp+G1ACBBAIuID1AOG418NR/s3HlfrLN90l7vgggAACCHRXwPr7gQCpuw3F3XtSgACpJ5uNQiOAAAIIIIAAAgj0mQABUp81KNVBAIH2C1gPELb/1jWu6Kjw9jNK3nEqIVJHvLkJAgggUF/A+vuBAIluhIBvAQIk32ScgAACCCCAAAIIIIBA2wUIkNpOygURQKDfBKwHCDtWcUf5V+YoedsXWc6uY+bcCAEEEBgrYP39QIBE90HAtwABkm8yTkAAAQQQQAABBBBAoO0CBEhtJ+WC3RSYcMx1imy8X80i5BfN0chNJ3SzeNy7RwWsBwg7WT8nr+wT/63U7HM7eVfuhQACCCBQJmD9/UCARL9BwLcAAZJvMk5AAAEEEEAAAQQQQKDtAgRIbSflgt0SiE89SfF9zlAoNoEAqVuN0Kf3tR4g7HD9nZG3lfrL6cq9fE+H78ztEEAAAQSMgPX3AwESHQYB3wIESL7JOAEBBBBAAAEEEEAAgbYLECC1nZQLdkMgvPrmGj78KoXX3q7u7ZmB1I2W6Y97Wg8Qdry6jrLP3azUHV/t+J25IQIIIIAAARJ9AIHxFCBAGk9dro0AAggggAACCCCAgJ0AAZKdE0cFXGDooB8ptt1xUihCgBTwturF4vkJkApLntfy62Z6VjOy7lSF19hCoeE1FVl/d0XW30WhVTaQ5O+1XFi6SKnbv6L8W4973pMDEEAAAQQQQACBXhEgQOqVlqKcCCCAAAIIIIAAAv0s4G+kMngS5eUv/d38s/xP2Pz70sunjASv+JSoHQKxHT+txLQzFUqs1vByzEBqh/ZgXmM8AqRakrHtP6H4HqcovNoUa2gnO6LMAxcpM++X1udwIAIIIIAAAgggEHQBAqSgtxDlQwABBBBAAAEEEBgEAQKkQWjlPq5jdJMDNHTgRStmbjSuKAFSH3eEca5apwIkU43I+ru6fTq81raWtXKUffK3Sv31bMvjOQwBBBBAAAEEEAi+AAFS8NuIEiKAAAIIIIAAAgj0vwABUv+3cd/W0Cz3NTzzJ4psPM1q2S8CpL7tCuNesU4GSKYy0c0P09CBP1BoeC2rutG3rZg4CAEEEEAAAQR6SIAAqYcai6IigAACCCCAAAII9K0AAVLfNm1/VywUn6jhI36uyOT9rMIjo8Ege3/3ifGsXacDJFOX4Y9cq+imB1lVy3bfJauLlR1kZkPFd/mCTP3dJSLNHmNOXk5mucw9s89c785+auYTXnMrmeUnzf5P4UlTFIpNlMLRlZfKZ+TkknI+eE35N+cp9+KflXv5nmZu1fZz3LJvc6yimxyo0GqTFYoNr9x/zZQ7+4EK7y5Q7sXblH3qOterG5/xbL9SfUyQH9v6o4pOnu7u6aXEpKJH+V5euZScfLrrbem221YfVWTjfRSetJkUn6hQdKiyrF3qd0F9HswsXxNoh9feTuFVJ0uxCWPb13QG08aFrJyRxSq8+6Lyr9yn7PxZcj54fVy7ftDLN66Vb3Dx2A6fUnSLDyuy9vYKxVeR3H6+4mPaKvOB8m8/5b5Xm32H+6mb6UOxbY9TZN2dpaHVK587U57Uu8q/NU/ZZ25Qbv4sP5fm2D4XIEDq8wameggggAACCCCAAAI9IUCA1BPNRCGrBYZm/kSxbY5ZOWhrQUSAZIHEITUFuhEgxff8mhJ7nCJF4p6t4hUgDR10scz+So0+JuRIzz5H2WdvdA9L7PNNxXb+V4XiqzY4zXEHiDPzfqXMoz/zLKc5wAQv8V0+r/Da2/p6fiVHhWWvKffcTcrMvbKlUMaUITHjApkguu4nn3XrlH7oktFDTFgytN+3FdnsEIWiJiTx/jjp95V99o/KPHhx02UOUvuVamwMY1P/VZG1tpciMW+IiiMcOSNvK/vCrco8evW4hwyxnU5UfMdPK7zmlj77nCm0Iye5RNnnbxmXsgbheahuPNPPE3t9XVHTz4fXtP4ljTGdIJ9WfvFT7nPUzlAgaOWz/n6o8U6p9eA0/X6KT1R895MV2+7jCk1Y27LdVjyLT/++5fdqrbrEd/uyYjt9RuFVN7QuT+G9l9w+k33qd6OXtDU256TuPsPn+4jDgyxAgBTk1qFsCCCAAAIIIIAAAoMiNjO01AAAIABJREFUQIA0KC3dR/VsJjwy1SdA6qNO0OGq2A5emWJ5hTm2RbcaRFxxMa97+g0ghmacXwycIgmr4haWvarUrJOVf+Oxuseb2TCJvb+pyEb7VM40srpD+UGOCu8vdAc7ywcY/VzGyrZqsNfMxIrv/mXrZQUry7OizA9f6oZJfj9BaL9SmaNbHqnEHqcWA8DyWUZ+K7XieCe1RNmn/6D0nO83eYX6p0WnzFB82hmKrLNDe8qafEeZuT9T5h/XtFzWID0P5ZUxA/7xXb/QZD+vw1LIKffKfUr99ayWw8Igls/6+2EcAyTT1xP7n1sMSZt6Lh33uys1+1zlX32wPf17+ncVWW+X5spj+sz8WUrd/S03eLc1JkBquekCdwECpMA1CQVCAAEEEEAAAQQQGEABAqQBbPRerbKZLZCYcaFiWx/VxG+REyD1arsHody2g1emrF5hjm19rEKOFRfzuqefACI8aRM3KLENj0wRvMLZ2DYfU2LamTIzB9r2yafd5Y5Sfz3b9yWtbMsGe4cO+qFi2xzXxEybyqI5mWXKPHKFO5PFz6fb7WfKOvr+3fIIX33Drp6O8m/+Q+l7v9cwhLS7VvGoxPR/V2y7TzaeZebngqVj81k3BEzfd17TM8qC9jysbN/vK7bVUS0GvPVRC+++oNQ932kqoCj2v2CWz/r7YZwCpPhuX1J8968olJjUTI+uOMfMKDVBXyvLhbr9e9+zFZq4XovlMe+Fx5X6yzcVmrCOhg+5VKGJ6ze8JgFSi+QBPJ0AKYCNQpEQQAABBBBAAAEEBk6AAGngmrw3K2wGj4YOvkTRzQ9tKjwytfYa5O5NGUrdCQHrAcI2BkhmCbn4rl+yCi3aFSBlHrlM8Z1P8hf0eAyKmn2OEvt8S6Gh1dvfVE5eufl3KPWX030N5vsJkEKrbqjY1se0b1A9l1LmsWuUfujH1h62AdJ4tJ8ppNmfZ+iACxXZcM/mZhNY1tQsUZj+23eVW3CH5Rm1DxuaeUl726z6Nk5e2WdvUuqub/guZxCfB1OJZmf2+gUovPO0krNOdYN2P58gl8/6+2EcAiTHySu+yxfbGpQ220amPdvfvx3lX/u7Mv/4hYZm/B8CJD8PTZ8cS4DUJw1JNRBAAAEEEEAAAQR6WoAAqaebbzAKb2YtDB/8Y0Um79fS4CUB0mD0l/GopfUAYRsDpOGPXKvopgdZVSe/+AmN/O7IusdaBRDZ5XLef1nhtbe3umfpIGf5G0reeZryi+4fc547mGhmHiVW83VNXwc3MZhvGyDlXrlXUfPesVzKz7bcTnqp0g/8UNknfmN1SrfazxTOhEfDh17etiXrvCrsLH9T6ft/0NRSf+banQoalE8Xg8AHf+RVpdGfB/V5MAGvWbau3f28Noyj/CtzlLzti9ahb9DLZ/390OYAKfvCLYpuOrP971fzTn36Bnf5OD+f6CYHaOjAi/z9AoLVDYohUnjSFAIkK6/+OogAqb/ak9oggAACCCCAAAII9KYAAVJvttvAlNrsl2L2YzGDmM2t67+SigBpYLpN2ytqPUDYpgAptv3HldjvHOsliXIL7lTy1s/XrbdNANEsWr3nyuzxMmSCh9UmN3tp+/N8DuZbBUhOQSrkpEjcvhw+jiwsfUWpO061WrKtG+1nqmJmfg4f8fOWw3sfLO6hzS6j1dmgQXJS77l7xuSev9mzikF9HjparpKSeV7n/kzphy8NllsT5TOnWH8/tDNAGu/3k8W+duWNF159cw0ffpXCa2/n2aZNHWDexeYTjjY8nSXsmtIN9EkESIFuHgqHAAIIIIAAAgggMCACBEgD0tC9WM3Yjp9RYu/T2raZNwFSL/aCYJTZeoCwDQGSG5oe8H2F1zCboVt8CjllHr9W6TkX1D143AKIBgOiw0f/WtEp01sOfi0E3EOcD15T8q7Ta86Eqr6GVYBke+Omj3OUW/AXJW/9nOcVutF+plAmvI/t+L+aXjbUs2INDii8/bSSt39FhffmW13GfUZnXqLQKhtaHd+ug/KvP6LkLSd6zqYJ6vNg3jWxHU6QQuF2kVhdp/DufLfve7Vv0MtnKmv9/dDOAMlKuYWDLMtaukM33xXltSRAaqHNA3oqAVJAG4ZiIYAAAggggAACCAyUAAHSQDV3b1TW3Sx72lmKbfdxKTrUtkITILWNcuAuZD1A2GKAFN/ty+5SUqHhtayNnfT7Ss8+V9nn/lT3nPEKIJyRt939h6o3XI9PPUnxfc5QKDbBqh6mDuYauRdvc/+Yd0B08yNkNmN3992xWkLOUe6FW5W8/WTPe7YSIDm5pAqvz3WXWMvNv80NDkz/MGWNbjZToaE1Pe9fOsCm7cyxnW4/c8/o5odp6MAf+O6LbjsuuEv5l/8yamOWYoxu8WGFVzXhjuV/dvhcRmv4yP9UdLODra9v2i3/6v3KvXj7ynZcd6qiW35Y0S2OcJfLsiprLqX03y9TZu5Vdds9yM/DhE/cqsg6O3r2Wbffv/m4cgv/JrNHTu6lu0fPMf0/ssGeim11lMJrbG4XOJrg+x/XKH3/RQ3vHfTymcJbfz9YhjItvZ9SS5R7ebZy82dVvku3/7gi6+/uOYOnvDG8ZraWjm1mFlvN58+8R7c80n33hCasbff8VfUeAiTPR7nnDiBA6rkmo8AIIIAAAggggAACfShgOZIT2JqXl7/0d/PP8j/m12pDSy+fMhLYWlCwlQNR6++qxPTvKrLeLk0NHjSiJECiozUrYD1A6CNAMoPqocTqCq+xhbvsjxmECw2t4bvfFxY/qZE/Ht9wBsR4BRD51x7WyI3Hj2GdcOz1imy4lwW3o/yrDyk1+xwVljxf8/joZocqsf93FJ60qef16gVa1Sc2N0DrqLD4KaXu+z/Kv/pgzbKY/drMHiDuzKtQxLO85gAzEJ/8n5MaHtvp9jOF8bMHl1nqz4RGqXvPc5efq/eJ73mq4rt8wXppRif5jlJ/PdsdDG/0iW51tDtbKjS0uoW5IzNrKD3n+3WXD3R/iWHfs4u/xGARXtZ7DkqFCerzEJ083d0zKjRx3YZuZrZQ6p6z6/b78pPju31J8T1OUSi+qmdb5F+fq5Ebjq17XNDLVyq49ffDeAZIFs+gn7YxdSu884yW//Ywz3ZM7HuW+1x7LS9XvJCj/FvzlP7bdxs/f/uf54byisQ8719+AAGSL66eOJgAqSeaiUIigAACCCCAAAII9LkAAVKfN3AvVS+xzzcV2/lfrQaemqkXAVIzapxjBKwHCDvNZTkg2VwA4cjs05N9+nr3N9lNwGNmZsS2/qgik/dXKDpccwZBbLvjlZh+nkLxVTw0HOVfmaPkbV/0XP7LenN2p6Dsk9cpdc93Gt7bf4BU3MQ9dc+36wZdpRu64cOMCxXb+iirEMkm9Opk+5l6mDZOmEAmMcm7R5v9bMwSivf/wPtYc+1tPuaGM6GJ61kcb7fM39ChP1Vs66Mtwlf7PmcKZ8KV2DbHeLZjo5lkQX4erJ4D84557GqlH/yxRXsVD7Hdi8oNCO8+ww0fa32CXr5Sma2/Hyzf11b1Lgczs/WevUmpu77h2UaJ/c9RfOeTrMIeEwYn7/iqTEBa72PedxM+dr3C6+zgeW83PFr0gJJ3faNh0Fy6kG0/Kr8xAZJFM/TYIQRIPdZgFBcBBBBAAAEEEECgLwUIkPqyWXurUtEpMxSfdoYi7gDE+HVJAqTe6hdBKq31AGGHC21+kzt50yc9AxjfAYSTV27+He7ydGapoeqPmWljBiFzC+8Zs+eQ7WC+nz2LzP1tlwGzmZHld4DWBGmpO06t+xvzY3ziEzV8zP9TZN2dvXuExaByJ9vPFNi2DeVj4Locwt3fbt8zrX5ZwCtgC6++uYaPutZqhprfdgyvuZWGP3yNwqtv1rgdGwSXtpbdeB6sngOLPdZq4VjNuvLo+0EvX6ne1t8PFs+6uaZVvcvQ84vuV/LPn/f8HjCn+HlenOVvKHnnaQ33lYtueaSGDrjQavaf3z5uyjt8+JUy97D9b0MCJO+vnF47ggCp11qM8iKAAAIIIIAAAgj0o8D4jdZ3Rosl7DrjPC53cZd72u/b7nr3NssEjSmEk1f+zXkKr7W1QrGJnmUkQPIk4oA6AtYDhB0UdGc9zLlA2ad+73lXvwGEWbooeduXPTe4r76x+9vo/3KTwmtu3fSAe70TbX/T3Um9584UMvsh1fv4GqC13Kul+l6xnU6UWdrJ5t3ktddIp9rP1MHdz+SwKxVedSPPftVsP/E1MGzCmSd+o9Tsc2uWJ77zZxWfZpw99tuynJ1WfRPbACi/+AmN/M4MdK/8BP15sH0OzEyU1Ox/V27BHZ59onRAfPeTldjzq3KcgpRPyVm+WE5mqTur0Vn2mgrvvuj+yb/1eMvPabfKVyq49ffDOARITnqp0vdfqOyTv7Vum+Ejf6HoZod4Hu9klil9z3ca7q+X2O8cN9z3XL7OvEfnXav0fRd43rf8AGvbFScRIPni7YmDCZB6opkoJAIIIIAAAggggECfCxAg9XkDB7F6ZlAtvs8Zim17nNVvoNesQyGn7PO3yIRCienfk7mm14cAyUuIn9cT8DuINe6SZtmwx65R+sEfWd3KVwCRTyv98GXKzL3S6trlB9n+NrpNyFPr5laDlRZLbtkOnJsyFJa9qtSsk61nH5XKbRt4ufd490WNXH9U3RkEnWo/UxazT0pir9Ok6FDj9m+hn5gLu8sSHnyJQhPW9uxnjfbKGTrwB4rt8CnPGQpey6XVK4S7b8xeX5ccRypk5Sx/S072AxXeXyil31d+8T/lpJcp/8rfxrRf0J8H2/K5Nk5eZi8kE3Zmn73RcylHz0a1OCDo5StVwfr7YRwCpMKS5zTyh2OsZh+Vymv2C4vt+GkpZLYIrf8xs0/Ts89x27vexzqMspjNVPceh12h6FZHWfQYiQDJiqmnDiJA6qnmorAIIIAAAggggAACfSpAgNSnDRvEarnB0e4nK7b9JxUaXqvpIppBjey8/+vuyeBnIJgAqWnygT/ReoCwE1L5rLLP3qDU3Wda381PAFFYukip27/ScGZAvRsn9j5d8d2+7LnxuVdgUu/6se0/XtxfyWPGYe75W5ScdUpdHz/vDa/ZQY0aYeiA7yu2wwneA7Uee8F0qv1MXYYtB2tb6SclswnHXKfIxvt59uNGS2lNMEsFbjzN8xpmttTy3x7meVw7Dwj68+BnObMKFycvJ/mu8m8+pvwr9yk7f5bVnjZ+bYNevlJ9rL8fxiFAaub9ZNsvbQKkCZ+4VZF1dvRs2kYhsNfJ1qG2CJC8LHvx5wRIvdhqlBkBBBBAAAEEEECg3wQIkPqtRQNcH9tBi0ZVMEvVpB/4obLP/tE9zM9AMAFSgDtHwItmPUA4zvUwSwpl5/2Xrw3tTZH8BBCtPCe29zEbqY/c9EnfWrbtUGs5sfKbWb83mtz/pXQv2+XVnOxype89r+5yhLau5r6ttJ8533pAeNEcjdx0gu82LD/BakaZmfySHVHmgYuUmffLMfebeMJdMnsVeX1yC/+m5M2f8TqsrT+3bbduPg+2M0gawzhyUu+PLklnQg2zL087PkEvn6mj7XtJbQ+QHHfputRfz/ZFHd/za0rscYoUiTc8zytAiqw7VUOHX6Xwaht73L+5cpYuGp08XUMzf6LQxHU968kMJE+injuAAKnnmowCI4AAAggggAACCPShAAFSHzZqUKvUUoBk9jta9IBS955XsXSO9UBwGwZWg+pKucZfwHqAcLyKYvr/4ieVnvN95V990PddbAeypdYG+mxnlDQbcti2Q+H9l5S85aS6ezjZvje8gh2vhohuNtMN7zxnXHoMLHeq/SIb7qXhQ38qsz9d45HlxvsSebmUfm47o8wdeH/s6jHBqW1/MPfrxsByLzwPZvm/xL7fViixmm2zWRznyOzNU3jrn8q+eLtyz93oa4m18hsEvXymrNb9sN0BkuX1qhvM+v3nsYRdu+tdr2O5y4Eef4vCa2zh2fe68Zx7FooDWhIgQGqJj5MRQAABBBBAAAEEEGiLAAFSWxi5iI1AswGSk1qizKM/V+bRn425je1AiDmx2UFrm7pxTH8LWA+UtZshn1X+naeUffy/Gu5D4XVb6wCiyQHJ0v0nHHejIhvs7lWccf95oyXPzM1t3xtev4HvVRHrfuMx06lT7deuwMvLpfTzVmcWWJe3xZlktvWpPq5Xnofhw6+U2W9IGp//JDQzJ81Sd5l5/9VUAB708lk/55bvV9v3k+2Mpup+aXt9r/dfbOuPKnHA9z33smw1iDflt50ZSYDU7NsquOcRIAW3bSgZAggggAACCCCAwOAIjM9oQef8ystf+rv5Z/kfs0twaOnlU0Y6VyzuVEvAd4BUyLmDTemHflx3A3vbgRBTHgIk+mWzAtYDhM3cIJeSU8hLKsgZWSwn/b4K7y1Q4c3H27a3iG0A0epAn+1yYs0w+TnHDFin7/mOss/9qeZptu8NryDKpky2Jo0GPjvVftYuHjMTbFzMMX6eq+wzf1DqrtMrLm1b3mYH2m3rUe8427Zv9T5e53s9D2YJwOFDL1d47W3HLURyy2jxnV6rLkEvn3U/bnOA5BXw1OsXts+N1/XbdR2v/mt+bjubjwDJRrO3jiFA6q32orQIIIAAAggggAAC/SlAgNSf7RrIWtkHSI4K7y9UZu6V7rJDjT62AxjmGgRIgewWPVEo6wFCM0a65Hktv25moOplHUC0GAwEZ8B8udKzz6k7a8v2vdFzAVKL7Wft0uJ9Sg+Hn+eq1vvbtrwESI2fB9MeJqQZOvjHiqw3dXxDJLOnVWaZMv/4hTIP/4f1ezLI5bPuxwRI1u1dfSABUtN0PX8iAVLPNyEVQAABBBBAAAEEEOgDAQKkPmjEXqmCTYBkBpayz9ygzIMXW+2ZYD2ASIDUK90kkOW0HiDs9QAp+Y5Sd5+h3IK7mmoHAqSxbLYmbZmB1GL72b5PvWYm2HYeP88VAZKt6tjjbNvL7DUT3+cMxbY9znNZsuZLs+LMfFqZx65R+sEfWV8qqOWz7scESNZtTYDUNFXfnUiA1HdNSoUQQAABBBBAAAEEelCAAKkHG61Xi9wwQMqnlZt/h9J/v8ydwWH7sR3wNNdjBpKtKsdVC1gPEPZ6gLT8DSXvPE35Rfc31Qlsw5KmLu7jJK8Bc9v3htd1bIpka9KWAKnF9rPe06QLM5Bq+di2o1k6LfP4tUrPucCmydp2jG3bt+2GdS7ktx+b2T7xXb4gs8dUaHjNcZuRZJbrNG2Sfer3vgiCVj7r74dBDZCyI8o8cJEy837pq53LD7bdT4wl7JomDuyJBEiBbRoKhgACCCCAAAIIIDBAAgRIA9TY3a5qzQApn1X+tYeUfuTypjbXth5AJEDqdvP39P2tBwgHPUD61CyF1zL7qHT34zVgbvveaHVPKOt+4zGwbL0EYYsBUrvKa9v60cnTNTTzJwpNXNfzlFoDwybgMDah4bWaOt/zpBYPmNgjz0OjappQMbrVUYpsuJdCidXaHiblX3tYIzce37R0EMrX7ufG+v3UZJDbruu3u96NOoFtGEuA1PSjFNgTCZAC2zQUDAEEEEAAAQQQQGCABAiQBqixu13V8gDJySWVf/UhZR79WVPBUakutgMh5nhmIHW7B/Tu/a0HygY8QOqVfSqs3xsm2HnsaqUf/HFTndc64MhnlH7kCmX+flnN+3QqQAqvvrmGj7pW4UmbNq6vU1D2id8oNfvcplxG39/bf1yJ6ecpFJvY+Dp1AjY/z2VuwZ1K3vr5lsrr9+ReeR5s6xVZd6pi239ckQ33Vmi1jRWKDtueWvc4dxbS7HOVfe5PLV+rW+Wz7od9NgPJeA8dfpXCq23s2XatBDutBs2eheOAQAsQIAW6eSgcAggggAACCCCAwIAIECANSEMHoZqJvU5zB59yC+9V5h/X+Fqqrl75rQeCCZCC0AV6tgzWA4QDHiANH3aFO1vB69ONwfzyMvl5b+Sev0XJWad4Vanmz+M7f1bxaWcpFJvQ8HyvGVOdCpBMISd84lZF1tnRs77tCOQT+52j+NSTpHC0sU92udL3nldzqTPbmQn51+dq5IZjPevVzgN65Xlots7mvRjb4giF15uq8GqbKDQ0yf8MpTaFkbXq0KnyWX8/9FmAZMxtZ9m18vzFd/uSzH8/Kjrk2VVbCao8L84BXREgQOoKOzdFAAEEEEAAAQQQQKBCgACJDtHTAn4Ggtsx4NnTWBS+aQHrAcIBD5BsA4H84ic08rsjm26PVk/0894oLH5SI388Xibk8fsZmnG+Yjt+WgqFGwckHkvPdTJAsg09CksXKXX7V5R/63G/LKPHTzj2endpNK9Po3tNOOb/KbLxNK9LqJXyuvuvrLuTnHxWyiyVk35PhWWvycyeKSx5Qc4Hr6vw7otjLHrlefDEszwgtMoGcpeU2/JIRdbaTorErM7sVKA8XuWz/n7owwBp+MhfKLrZIZ7t7LSwvObwR65VdNODPO9hDiBAsmLqqYMIkHqquSgsAggggAACCCCAQJ8KECD1acMOSrX8DAQTIA1Kr2h/Pa0HCAc8QDIzDG2WJHNG3lbqL6cr9/I97W8siyv6eW+0ssSW7cbvhXee0fLfHla35J0MkGruVVerZPm00g9fpszcKy3Exx4S3eQADR18iUIT1vY8v9E+OUMH/kCxHT7lOfPFyY4o88BFysz7pef9yg+wXqarxjKEQX8eTN3Ca2whE6yE19xSocQkhVfdUIpNVGhoLYXCETcsS955mvKL7vflZoLTxLQzV+yb1PjUet/NQS9fqVbW3w99GCDZhqQq5JSZd63S913gqx9FNz9M5hm32eeMAMkXbc8cTIDUM01FQRFAAAEEEEAAAQT6WIAAqY8bdxCq5mcgmABpEHrE+NTReoBwwAMk68F2J6/sE//taw+dUHyiJnzseoXX3KpiJogz8o4KI2/JWfaaOwuksPwNz8FuP+8NyVFuwV+UvPVzvjqXmYmRmHG+Oyjv9fFaJq+TAZL1vk2mr7/zjJK3fVmF9+Z7VXHMz4cPv9KdqSJ5/GeIGXj+xzVK339RzXvYLhNoTs69dLeS/3OSr7LGdz9Zib2+JkUSDc9zku8odfcZyi24a/S4ID8PiX2+qfiuX/KeJdRCUGg7O6zWd3PQy1feGay/H/owQDLP8NABFyo0tLrnc+V88JqSd53u+X4uXci884eP+Lkik/fzfk+sOIkZSJ7N0HMHECD1XJNRYAQQQAABBBBAAIE+FCBA6sNGHaQq+RkIJkAapJ7R3rpaDxAOeIBk1G2XG/I7mBjb6UQl9jX7CU30bFyvQMbPe8PczMksU/r+Hyr7xK89720OcAc+P/wLmX7j+cmllH74UmUevbruoZ0MkEwhbJeWkwkCn71Jqbu+4VnN8gNiO35GiX3PVCi+qud5hWWvKjXrZOXfeKzmseHVN9fwUdcqPGlTz2u5s8nmXFBzL6VaJ7vteNSvFNlgD89r19vjJajPg5+gMP/6I0recqLvZRwnHHOdIhubwf/Gn1rfzUEvX3mNrL8f+jBAct8XlvummTA+v+gBJe/6hrvso9dnaOZPFNvmGCkU8Tp09OcESNZUPXMgAVLPNBUFRQABBBBAAAEEEOhjAQKkPm7cQaian4FgAqRB6BHjU0frAUICJNnO2HAHE1/7u1L3fFuFJc83bDg/A/lOdrk7WyX7z1/Vvaaf90bpImbAM/XXs6yW3Uvse7biU0/ynLViru0VkJhjOh0g2behpHxamcevVfr+H1g9fO6ybtPOslySylH2uZuVuuOrDa89dOhPFdv6aKtZCoV3nlZy1qmefc7cMLHPtxTf9Qve7dhglpS9ZeefB+ug0NTvid8o/bfvWrWxOcjMFBw+8j8VnrSJ5znZZ/6g1F2njzku6OUrFdj6+6FPAyQT7Md3+YIUjnq2tfvef2ue25fqhcJmScWhAy9SdMp0X+GRuTkBkkUT9NghBEg91mAUFwEEEEAAAQQQQKAvBQiQ+rJZB6dSfgaCCZAGp1+0u6bWA4QESHJnhJiB4zU2t2gGR4W3n3YDn9zC2TWP9zuYaAYnkzd9suFsCT/vjfJCmWXK0g9dWncmkgm6Evufp9g2H/NeGsy9sGVActDFim3/CU/PVjaqL7+424ZH/Ezhtbb1vKd7QCHnLt2Wuve8hjMLzLJksZ3/1Wrmkauz/A2r/XeiWx2tIbNcoMUyWm5x339J6fu+r9yCO+rWL77nqYrv+r+tytooBAzy82AfbpmgMKvss39U+r7zPGciRdbfVYn9vrNi5pbHf2Y2mIEX9PKVOo/190OfBkhuWPjhaxRefTO794U7q3O58q/8Tdnn/qTci7e5szYjmxys2JYfVmTy/lbPXa2bESBZN0HPHEiA1DNNRUERQAABBBBAAAEE+liAAKmPG3cQquZnIJgAaRB6xPjU0XqAkADJbYDE/ucovvNJlr+RXpzFYmYjZZ+/WbmFf3NDCLN/THTroxTb8kiZEMlzrxxzYzMY/ffLlJl7VcOO4Oe9MeZChZzy7zyj3Au3KrfgTncmS1NlNYOoZt+cv56t3PxZDcvb6RlIpjDx3b+ixJ5fk6JD1g+Vk1qi3Muz3b2G8i//xR0kNs9OdNODFN3iwwqvuqFdO5o7msH2f/xc6Qcutrq/CS2jmx3s4/pp5V9/VLn5tys7f5bb58xAeHSzQ9zZTOE1t7ab/eAUlH32xpozaEoFD+rz4DsolCMnucR9RvML/6bcqw+MBoamnSPr7arolA8pvN5UhaLDVu3mGb75CTI7XD4CpJVNnNj7dMV3+7JlcG7VNZo6iACpKbZAn0SAFOjmoXAIIIAAAggggAACAyJAgDQgDd2v1fQzEEyA1K+9YPzrRYDkz9gdmD78KoXX3s7fiS0ebbtXi5/3RotFqn+6RfBQOrkbAZK59/DRvy4uI6VO/6eCo/xL++VGAAAgAElEQVQrc5S87Yues10qBvFnXqLQKiak6tynsPQVpe44te5yXKYkQX4emgkK26Zr9tB64r+Vmn1u3UsGvXym4NbfD306A8kY+FlmtG39p8aFCJDGU7c71yZA6o47d0UAAQQQQAABBBBAoFyg06NC7dYvL3/p7+af5X/C5t+XXj5lpN0353rdF/AzEEyA1P326tUSWA8QMgNptIljO35aiWlnKpRYrSPN7ix/U6m7z7Dao8jPe2O8Cu9nL55uBUju0lSHXa7wWp0NAv3YlLeP9Z5F7WpUs//TY9co/eCPPK8Y5Odh+PArFd3yyI4HhYUlzyl5+1c896MKevmsvx/6OEAyD0B0kwPcvYuKM0bb93GyI3JGFtvtp/XU79zvAT79I0CA1D9tSU0QQAABBBBAAAEEeleAAKl3246SS/IzEEyARJdpVsB6gJAAqYK4YwP6PgbyTQGt3xtOXioU2r4sk5NeqvQDP1T2id9YdcluBUilQeHEARcqvOpGVmVt9SCzpFn6nm9bBYG17jU08yeKbXOM3fJzrRTWzJ559ial7vqG9VWC+jy4QeGhlyu8ttnzqjP/WejnGQh6+ay/H/o8QHLfre3+xQHzbn/8WkU3PdhdYtLrwwwkL6He+zkBUu+1GSVGAAEEEEAAAQQQ6D+BzowUjJ8bM5DGz7Ynrmw9EGy21Fg0RyM3ndAT9aKQwRKwHiAkQBrTcEMzL1Fs62Ps90Py2/QrBhjT9//A+kzb94bZwyf3wi2KbnmUu0RTOz5m4Dzz8E/cQVHbTzcDJFPGyEb7aGjG+SsGcMfvPxsK776g1D3fUf7VB21pah437n1OjnIL71Xq9i9ZL7FXKui4l62J58GUrZMhjZNZpswjVyjz6NXW7Rzk8ll/PwxAgGQaND71JMX3/LpCQ6tbt2/NA/NZZZ+9Qam7z9TEE+4iQGpNs2fPJkDq2aaj4AgggAACCCCAAAJ9JDB+I0GdQSJA6oxzYO9iOxBsKkCAFNhmDHzBrAcICZBqtmVin28qtvO/tS2EKd3EBDzZef9X6Qd/7KsP2b43zPXTs89RaGhSWwZEndR7yvz9P3yFR6Zi3Q6QTBnMslRD089TdLOZ7Q8Dnbzyix5Q6t7zPJczs23oxIe+p/j2n5SiQ7an2B1XyCk3f5ZSd3/Ld3hUukHQnodSudw2PvCi4r5XoYidh8+jnOQ7Sj90qbJP/NrnmSv6YADLZ/39MCABkmnY6GaHKrHftxVefdOmZrU56feVmXvVaMhIgOT7cembEwiQ+qYpqQgCCCCAAAIIIIBADwsQIPVw41F0H0tRESDRXVoQsB4gJECqqxydMkPxaWcoss4OTQ0oVl7YUeG9l5Sec6FyC+7w3bJ+A6Tssze2OCDqqLDkBaXvO1+5hbN9lzcIAVKp0LHtP6H4Lp9v22wkEyiYfYQyj/7Mt4vXCe3tc1I7y9resrX2PFQ7xnf7suK7fkGh4bW8iO1/Xsi5M8vSD/1Y+Tcesz+vxpFBK5/198MABUim2cyszfg+Zyi2zccUSkyya/N8VvnXHhrTTwiQ7Pj68SgCpH5sVeqEAAIIIIAAAggg0GsCBEi91mKUt0LAdiDYnMQMJDpPswLWA4QESJ7EsZ1OVHzHTyu85pZNzHJwVFj2mrL//HVLgYPte6M0A8kESO6A6CobKDHtTDdMsl3SzkktUfaZG91l68z1mvkEKUAqlT+6+WGK73SiwhvsrlB02Ge1iu2Ye+4mZeZe2bSL7U1NGBLb7hMKr7F5U33OGXlb2RdudWdDOB+8bntbq+OC8DzUKqjp6/GdT1J0q48ovOqGTYe+Ti6pwutzlfnnr9yZW+36BKl81t8PAxYgldravCtj25+g6BZHKLzGZgrFVpEi8RU/duRkRuR88Jryrz7g9pPCkufHdBMCpHY9Ob13HQKk3mszSowAAggggAACCCDQfwIESP3XpgNVI9uBYINCgDRQXYPKBlzA7GkS2+qjimy8j8KrbiwlJikUM0FE2ddSPiMzAO0OLr4+V9mnfq/8W4+3XDPb90Z1gDQ6IGoG13f6jCKTP6TwpE2KYVJpyS9T5uwHKix+StkXb1fuuRvHPSBpGaSFC5i6R7c+VtFNZii81jburJWQWTaufAm0XEpObkSFpa+o8Objyj79h7a0o99iR9adquiWH1Zk42kKrzZZig4Xy1re51aU1Vn2uvKLn1DuxT8r9/I9fm/l+/huPg9ehXXdtjlGkXV3UnjSZlJshVvFMneOnFxKMv3/gzdUePd55V76q3Lzbxv3/h/08nn58nNvAasAyTKg874bRwRJgAApSK1BWRBAAAEEEEAAAQQGVYAAaVBbvk/qbTsQTIDUJw1ONRBog4Dte6NegNSGInAJBBBAAAFLAbsAKaP0I1co8/fLLK/KYb0gQIDUC61EGRFAAAEEEEAAAQT6XYAAqd9buM/rZzsQTIDU5x2B6iHgQ8D2vUGA5AOVQxFAYOAERpfvS6wup5CXzIzR5GJ3Nlrh/YXujLTCO8/ISS5RYfkbyi+637eR7RKBvK990/bECQRIPdFMFBIBBBBAAAEEEECgzwUIkPq8gfu9erYDwQRI/d4TqB8C9gK27w0GJO1NORIBBAZPwDbcKcmYMGn5bw/zBRXf+bOKTztLodiEhuc5y99Q8s7TmgqpfBWIgzsqQIDUUW5uhgACCCCAAAIIIIBATQECJDpGTwvYDgQTIPV0M1N4BNoqYPveIEBqKzsXQwCBPhMwe6BNOP4WhdfYwqpmTvIdpe75jnIv3mZ1vLn+8FG/UmSDPTyPbyac8rwoB3RdgACp601AARBAAAEEEEAAAQQQKN85uic1ygOw0t/NP8v/hM2/L718ykhP1pBCNxSwHQgmQKIjIYBAScD2vUGARJ9BAAEEGgtMOO5GRTbY3ZLJUf6VOUre9kWZ92ujT2iVDTR04EWKTpkuhSIe13eUfe5mpe74qmU5OKxXBAiQeqWlKCcCCCCAAAIIIIBAPwswA6mfW3cA6mY7EEyANACdgSoiYClg+94gQLIE5TAEEBhYgaGDfqTY9sev+N0tGwZHzgevK/vCre5yc7mX7h49KbrpQQqvtZ2ik6crvO7OMjOQbD5OdrnS91+k7D9/ZXM4x/SQAAFSDzUWRUUAAQQQQAABBBDoWwECpL5t2sGomO1AMAHSYPQHaomAjYDte4MAyUaTYxBAYJAFYlt/VIkZ5yuUmNQ1hsLiJzXyx+M9ZzV1rYDcuGkBAqSm6TgRAQQQQAABBBBAAIG2CRAgtY2SC3VDwHYgmACpG63DPREIpoDte4MAKZjtR6kQQCBYAsNH/7q41Fw3VsbOpZT++2XKzL0qWCiUpi0CBEhtYeQiCCCAAAIIIIAAAgi0JECA1BIfJ3dbwHYgmACp2y3F/REIjoDte4MAKThtRkkQQCC4AtFNDnD3KzL7FnX2Y7+nUmfLxd3aJUCA1C5JroMAAggggAACCCCAQPMCBEjN23FmAARsB4IJkALQWBQBgYAI2L43CJAC0mAUAwEEAi8Q2/HTSkw7U6HEah0ra+Gdp5WcdaoKS57v2D25UWcFCJA6683dEEAAAQQQQAABBBCoJUCARL/oaQHbgWACpJ5uZgqPQFsFbN8bBEhtZediCCDQ5wLxqScpvufXFRpafZxr6ij/1jyl//Zd5d94bJzvxeW7KUCA1E197o0AAggggAACCCCAQFGAAIme0NMCtgPBBEg93cwUHoG2Cti+NwiQ2srOxRBAYAAEolNmKD7tDEXW2WFc/m+Gk1mm7DM3KPPgxTLvaD79LUCA1N/tS+0QQAABBBBAAAEEekOAAKk32olS1hGwHQgmQKILIYBAScD2vUGARJ9BAAEEmhMw71mzrF14ne0Vig43d5HRsxw5ySXKLbhLmX9cw5J1LWr20ukESL3UWpQVAQQQQAABBBBAoF8FCJD6tWUHpF62A8EESAPSIagmAggggAACCARKILrFEYpO+ZDCa2+n8MT1pfhqCkViUiQ+tpz5jJx8VsosVWHZIuXf+qdyC+5UftH9gaoThemMAAFSZ5y5CwIIIIAAAggggAACjQQIkOgfPS1AgNTTzUfhEUAAAQQQQAABBBCoKUCARMdAAAEEEEAAAQQQQKD7AgRI3W8DStCCAAFSC3icigACCCCAAAIIIIBAQAUIkALaMBQLAQQQQAABBBBAYKAECJAGqrn7r7IESP3XptQIAQQQQAABBBBAAAECJPoAAggggAACCCCAAALdFyBA6n4bUIIWBAiQWsDjVAQQQAABBBBAAAEEAipAgBTQhqFYCCCAAAIIIIAAAgMlQIA0UM3df5UlQOq/NqVGCCCAAAIIIIAAAggQINEHEEAAAQQQQAABBBDovgABUvfbgBK0IECA1AIepyKAAAIIIIAAAgggEFABAqSANgzFQgABBBBAAAEEEBgoAQKkgWru/qssAVL/tSk1QgABBBBAAAEEEECAAIk+gAACCCCAAAIIIIBA9wUIkLrfBpSgBQECpBbwOBUBBBBAAAEEEEAAgYAKECAFtGEoFgIIIIAAAggggMBACRAgDVRz919lCZD6r02pEQIIIIAAAggggAACBEj0AQQQQAABBBBAAAEEui9AgNT9NqAELQgQILWAx6kIIIAAAggggAACCARUgAApoA1DsRBAAAEEEEAAAQQGSoAAaaCau/8qS4DUf21KjRBAAAEEEEAAAQQQIECiDyCAAAIIIIAAAggg0H0BAqTutwElaEGAAKkFPE5FAAEEEEAAAQQQQCCgAgRIAW0YioUAAggggAACCCAwUAIESAPV3P1XWQKk/mtTaoQAAggggAACCCCAAAESfQABBBBAAAEEEEAAge4LECB1vw0oQQsCBEgt4HEqAggggAACCCCAAAIBFSBACmjDUCwEEEAAAQQQQACBgRIgQBqo5u6/yhIg9V+bUiMEEEAAAQQQQAABBAiQ6AMIIIAAAggggAACCHRfgACp+21ACVoQIEBqAY9TEUAAAQQQQAABBBAIqAABUkAbhmIhgAACCCCAAAIIDJQAAdJANXf/VZYAqf/alBohgAACCCCAAAIIIECARB9AAAEEEEAAAQQQQKD7AgRI3W8DStCCAAFSC3icigACCCCAAAIIIIBAQAUIkALaMBQLAQQQQAABBBBAYKAECJAGqrn7r7IESP3XptQIAQQQQAABBBBAAAECJPoAAggggAACCCCAAALdFyBA6n4bUIIWBAiQWsDjVAQQQAABBBBAAAEEAipAgBTQhqFYCCCAAAIIIIAAAgMlQIA0UM3df5UlQOq/NqVGCCCAAAIIIIAAAggQINEHEEAAAQQQQAABBBDovgABUvfbgBK0IECA1AIepyKAAAIIIIAAAgggEFABAqSANgzFQgABBBBAAAEEEBgoAQKkgWru/qssAVL/tSk1QgABBBBAAAEEEECAAIk+gAACCCCAAAIIIIBA9wUIkLrfBpSgBQECpBbwOBUBBBBAAAEEEEAAgYAKECAFtGEoFgIIIIAAAggggMBACRAgDVRz919lCZD6r02pEQIIIIAAAggggAACBEj0AQQQQAABBBBAAAEEui9AgNT9NqAECCCAAAIIIIAAAggggAACZQIESHQHBBBAAAEEEEAAAQS6L0CA1P02oAQIIIAAAggggAACCCCAAAIESPQBBBBAAAEEEEAAAQQCJUCAFKjmoDAIIIAAAggggAACCCCAAALMQKIPIIAAAggggAACCCDQfQECpO63ASVAAAEEEEAAAQQQQAABBBAoEyBAojsggAACCCCAAAIIINB9AQKk7rcBJUAAAQQQQAABBBBAAAEEECBAog8ggAACCCCAAAIIIBAoAQKkQDUHhUEAAQQQQAABBBBAAAEEEGAGEn0AAQQQQAABBBBAAIHuCxAgdb8NKAECCCCAAAIIIIAAAggggECZAAES3QEBBBBAAAEEEEAAge4LECB1vw0oAQIIIIAAAggggAACCCCAAAESfQABBBBAAAEEEEAAgUAJECAFqjkoDAIIIIAAAggggAACCCCAADOQ6AMIIIAAAggggAACCHRfgACp+21ACRBAAAEEEEAAAQQQQAABBMoECJDoDggggAACCCCAAAIIdF+AAKn7bUAJEEAAAQQQQAABBBBAAAEECJDoAwgggAACCCCAAAIIBEqAAClQzUFhEEAAAQQQQAABBBBAAAEEmIFEH0AAAQQQQAABBBBAoPsCBEjdbwNKgAACCCCAAAIIIIAAAgggUCZAgER3QAABBBBAAAEEEECg+wIESN1vA0qAAAIIIIAAAggggAACCCBAgEQfQAABBBBAAAEEEEAgUAIESIFqDgqDAAIIIIAAAggggAACCCDADCT6AAIIIIAAAggggAAC3RcgQOp+G1ACBBBAAAEEEEAAAQQQQACBMgECJLoDAggggAACCCCAAALdFyBA6n4bUAIEEEAAAQQQQAABBBBAAAECJPoAAggggAACCCCAAAKBEiBAClRzUBgEEEAAAQQQQAABBBBAAAFmINEHEEAAAQQQQAABBBDovgABUvfbgBIggAACCCCAAAIIIIAAAgiUCRAg0R0QQAABBBBAAAEEEOi+AAFS99uAEiCAAAIIIIAAAggggAACCBAg0QcQQAABBBBAAAEEEAiUAAFSoJqDwiCAAAIIIIAAAggggAACCDADiT6AAAIIIIAAAggggED3BQiQut8GlAABBBBAAAEEEEAAAQQQQKBMgACJ7oAAAggggAACCCCAQPcFCJC63waUAAEEEEAAAQQQQAABBBBAgACJPoAAAggggAACCCCAQKAECJAC1RwUBgEEEEAAAQQQQAABBBBAgBlI9AEEEEAAAQQQQAABBLovQIDU/TagBAgggAACCCCAAAIIIIAAAmUCBEh0BwQQQAABBBBAAAEEui9AgNT9NqAECCCAAAIIIIAAAggggAACBEj0AQQQQAABBBBAAAEEAiVAgBSo5qAwCCCAAAIIIIAAAggggAACzECiDyCAAAIIIIAAAggg0H0BAqTutwElQAABBBBAAAEEEEAAAQQQKBMgQKI7IIAAAggggAACCCDQfQECpO63ASVAAAEEEEAAAQQQQAABBBAgQKIPIIAAAggggAACCCAQKAECpEA1B4VBAAEEEEAAAQQQQAABBBBgBhJ9AAEEEEAAAQQQQACB7gsQIHW/DSgBAggggAACCCCAAAIIIIBAmQABEt0BAQQQQAABBBBAAIHuCxAgdb8NKAECCCCAAAIIIIAAAggggAABEn0AAQQQQAABBBBAAIFACRAgBao5KAwCCCCAAAIIIIAAAggggAAzkOgDCCCAAAIIIIAAAgh0X4AAqfttQAkQQAABBBBAAAEEEEAAAQTKBAiQ6A4IIIAAAggggAACCHRfgACp+21ACRBAoAcFwmtupfhOJyqy0TSFVtlQofgESSteqfmMnPRS5Rc/oeyT1yk3f1YP1nBwixzZeF8NH3KpQhPXdxGyT/1OqbvPGFyQANd84gl3yTyL5pNfNEcjN53QUmkj6++q+J5fU2SDPRWKT1zxTDvu85x57OeKbX1Mw/u1uzwtVabs5KCWq1314zqDLUD/7t/2J0Dq37alZggggAACCCCAAAK9I0CA1DttRUkRQCAAAqUB5ujG+0qRhEWJHOUXP6nMAxcrt3C2xfEc0gmB+G5fVmz7Tyjz958q++yNFbckQOpEC7TnHu0cOI5ucoCGDrxIoVU2GFM4J7tc6XvPU3yXLxIg+Wg684zFd/m8ci/8WemHL/VxJociYC/QzveA/V05shMCBEidUOYeCCCAAAIIIIAAAgg0FiBAoocggAAClgKxHT+jxN6nKTS8VtkZjpzsiJzlb0r5tKSwQhPXU2ho0soZSZKc9PvKzL1KmUevtrwbh42HQHTLjyix51cVXmtrOZkRpWefQ4A0HtAdumY7B46HP3KtopseNFpyJ7NMzrLXJBXkFPJK3/s9DR1wIQGSRduaoD2x/3cVWXcnyXGUefRnSj90icWZHIKAf4F2vgf8350zxlOAAGk8dbk2AggggAACCCCAAAJ2AgRIdk4chQACAy4Q3+1Liu9xikLxVYsSTl75t/7phkK1lqiLTpnhHh/ZYHcpFCmekl6q9AM/VPaJ3wy4Zveqn9j7dJnZR4rE5GSWEyB1rynacud2DRxH1p2qocOvUni1jd1yFZY8p+TtX1FhyfMV5fS6n9fP21LpJi7S6XLFtjlWiRkXFJcBzGcJkJpoM06xF+h0/7YvGUe2KkCA1Kog5yOAAAIIIIAAAggg0LoAAVLrhlwBAQT6XCC61dEamnG+QkOrF2uaSykz71ql77/Is+ZDM3+i2DbHjIZIhaWvKHXHqcq/8ZjnuRzQfgGbAKn9d+WK4yXQroHjdi1b2K7yjJdXp65LgNQpae5jBHju+rcfECD1b9tSMwQQQAABBBBAAIHeESBA6p22oqQIINAFAfMb9MNH/UqRDfYo3j2fVuaxa5R+8EdWpXHP//AvZAao3Y9TUPbJ65S65ztW53NQewUIkNrr2e2rtWvgmACpvS1JgNReT67WWKBd7wGcgydAgBS8NqFECCCAAAIIIIAAAoMnQIA0eG1OjRFAwIdAfPevKLHn16TokHtW/vVHlLzlRHf5M9tPbOuPKmFmMCXMvkhS4d35St76ORXem297CY5rkwABUpsgA3KZdg0cEyC1t0EJkNrrydUaC7TrPYBz8AQIkILXJpQIAQQQQAABBBBAYPAECJAGr82pMQII+BCYcMx1imy8n3uGkx1R5oGLlJn3Sx9XKB464bg/KLzGViq8+6Lyi+Yo8+R1cj54veZ1zP5JsR3/lyLr715cNi8cLR6XS6mw7DXlFtzpLqFX7/zywfDSPj+5BbMU2/FExbY9VuHVpowGYk4uKee9l5R99gZ3ZlX1Z8Kx1yuy4V7u/1xY9qpSs072XH4vttOJSux7lkKxiVIhp8w/rqm53F9k/V0Vn/pvimy0b1P1NGUaHThcsc+KCeXMflXhNbZ03Uz9zH42oeiwwmtuXb/dyvZp8QoT2ulbq0Bm8D2246cVXmub4h4yCkn5jArvv6Ts079322nooIsV2/4TxXZZ8ryWXzfTV58cOvSnim19tHttJ/2+0rPPVfa5PzW8RnSTAzR08CUKTVjbPA3KPnezUnd8dcw54TW3UnyXLygyeX+FJ6wjReLFY0wdRhYr/8q9Sj/8H3X7b+mCtRxK7Zl9/L+UffbGlpeuKh94rlf58r2yvAaqvX5efo/QKhsosdfXFZk8vY7Tfe6zU70Pk6+GXnGwV7mqn6P0Q5cotsOn3D/mWQrFJqzsh0sXKTf/NmXmXjkmSC/vl/XKmX3qd0rdfcaYH5v3gXl3RDbce9w9ym/ejv7qWm17vMJrba1QfJWilRz3O8N5f2Hxnf3Y1WO9xvE5tO0nbtm3/IjC62yvUGyVlc+rKX8uJWfZ657fOe3qP7bvw3a/B2ytOK7zAgRInTfnjggggAACCCCAAAIIVAsQINEnEEAAgToC1UGCGcBP3nLSuM0cMgPKQ9PPU3SzmStDozplc0YWK/3wZco+8euxA7Eb76vhQy5VaOL67oBl+v4LFdv2XxRZf5cVA5u1Luoo/8Y/lLr7WxUD1vHdT1Zir69JkYRUFrI06jQV4cTI20r95XTlXr6n4pTEh76n+PafHA2y6l2vUT3NOeUDl9kXblF005kKJVarvFwhp8LyNxRedeP6xW4lQGrBt7xAbvsfeJGik/dv0P6O8q8+5IZ5sW2Pc09vJkCqnBXnKPvU9W7bN/qYUNAEQ24wlzX96iJl//mrynad/u+KbfdxheKrNrxWo3Y1A/rmOYhstE99h0JOufmz3JDNDQtNPrVojkZuOsHX+6xbAZIJOc3sxtKsxLr9P7NM2Xn/pfSDP/ZVr+qD/QVIV7thggmyR8PrMXd3VHh3gdL3fa/i2W4mQDIhaWLaWW6/Kc30HG+P0vUTLfZXt6/OuECRjfZu8G4t3q2wdKEyD/1E2Wf/OFq98XoObTqLeb4S+5+ryDo7eJbdXM/8wkL6gR9WlL90n8oAqfn+U17uTr4HbLw4pjsCBEjdceeuCCCAAAIIIIAAAgiUCxAg0R8QQACBOgLxnT+r+DQzk8b89n1zA9S2uO5g2cE/VmS9qWWDeY6c5BI5I2+5AY4JGMxMmtFPLlXcj+mhysHlihkyZoZRconCq25UPC2fdsMH88/QhHUVGl6z4n65BX9xl9crfcysgKHDrhw932uQPrz65ho+6lqFJ23qXiL30t1K/s9Jo9dzB4tnXKjY1kdJociK/72snqFosZ6lmTdm4DKzTJlHrlDm0avHcI4OXDoFd7aTO9vFBEYfvCbl0gqtuqGc5W+p8PZTCq+xuRSdoPBqk6VQuHjc+y9LhYycfE5mZoQJ5HzNQGrRt1Qhd6+sI36uyGQz223FV7OTd8vupN9TKLG6QhPXXWFmZjYkR/tlMwGSud+Ej12vsDt4bEKo5zTyh2MaLs044bgbFdlg9+Lxi5/UyB+Przh+aOZPFNvmmMp2TS+V88Eb7jmhVdZfEe4V6+eklxYHpJ/4TUX/GONQas/s8koHJy8VClIk1vTzOfzhnys8aYpb5oqZeR+85s7McsuZTSnzyE/dvmwdxDR4XyT2PVvxqScVQ9niHVyLUaeJ6yk0ZJa7XNEP8mm3b6Zmn2v7Oqn/nNQpV3kAUFj+evEZMfevZ7/iDvm35il50ydH+0F8r68rtsXhUjiu8KRNigGUU1Bh6StSbsQ9K/vi7co8/B/FPhGfqKFDr1B0kxm1+00oPOZ9YMqUfe4mpe46vWkPc2I7+uvw0b9WdMr00bZyZ3SamaX5dM13tvPBa0redbryi+4frX+7n0MbFHc24YEXubajHzNDcPkbUtYszxpWqLofmuf+vQVK/vkLY2bFtav/NHwfjuN7wMaMY7ojQIDUHXfuigACCLQvCcgAACAASURBVCCAAAIIIIBAuQABEv0BAQQQqCOQ2O+c4kDviiXk6i291A7A4SP/U9HNDh4diDSzndIPXqLc8zePXr7Wb+q7y4/NuUDZp34/elx1AOL+IJ91l51KzbmwYukwdybEHqeMzhhxku+4y0vlFtw1er3hw65QdKuj3H936swoKh1srpfY67TiTIJ82p0lZZa6Kn0S085QfJcvrhj0d1R47yWlH/pJRT3NsfHdvqz4bl9UaMgEXJKz/M1iuapmMlXPIDHHpe//wehvyZsBUhOemb2rzMdmDyQ/AdJoxVrwdcu1/zmK77yyr5mlDtP3fk+5hbNHbxHd7FAl9v/OaDhX+kEzAZJ7z7L+XW9GUeke0S2P1NABFxaXGnQKyj55nVL3fGe0bNV7hTmpJco8+nNlHv1ZZf/d9+ziTJMV4UnhnWeUvO3Lo7P6hmac7y7fWAwXHRWWvKD0fedXOJil+0yfdQOfso9XuNnoOfVq89K5rQZIsR0/o8S+Z6583kYWKzP3Z8o8/p8VxauuowlR0/ebsG3sjEOb94+fchcfuLw70y394MUVS1bGtvmYTABmwgX3sDrLetrugVTZ3pJ5/2QeuXKMR3zPU93Zb6MztvJp1y398KU21R9zTDv6a8VSnU7efWem/vbdiverO6vwQ98rzipd0aerl35s53Noi1HxfWPK/sKtY74bzLXMLLTE9O8qvMYWxUvXmYU6ZiZfi/2nW+8BWz+O65wAAVLnrLkTAggggAACCCCAAAL1BAiQ6BsIIIBAHYGK5Zgsl29rBtPsQZHY99ujS68V3nlayVmn1t37JLHPtxTf9Qujg/D51x7WyI3Hj956TIDk5JV91vzG/jdqFi8x/TzFd/pMMSgz9Xzs6ools2z3NDIXH/7ItYpuepB7n+ol/6pnM3nV0+wDlJh25goXR9Wzo8w9KgYuzX5L865V+r4L6jbDuARILfqOcVnynJK3f6Vm+5uZasOHX1Wxn1OzAZLtnkYGc+iA7yu2wwnuzK3qkLF6NlOtmUXlDTJ0yGXF/ZfMLLBcyg0BzOwyPw61ZlAEPUAa4/TB60r99awxoWjJqrqO1bN9/Lxr/AVIjvKvzFHyti/WnJEWn/o5xad9a3Q2ZPaZP4yZDWQTIFW/p8zMnUYele8DqfDufHe2pNn3zM+nXf116MAfuHtEmZlajZY39Zrt167n0Nag8n5yw/XkLSfWnX1YucyeVKu9KwOk1vpPN98DtoYc1zkBAqTOWXMnBBBAAAEEEEAAAQTqCRAg0TcQQACBOgKdCpAq9gwyv9H/4MXKPH5tw3aZcMx1imxsljuTnNR7St3zbfe3yM1nzN5Ny15VatbJFTMJyi9eMbvELDFVtcl99QBo/vW5Grnh2DHlqxz4czTmN+0r9tCxq2fF7Kflbyh552mjyz+ZApQPXNaaPVVdyPEIkMySgK34lpep1qyt6jpU7EvV5B5IpWs2CvxKx4xp/6rAMrbd8TIhZCi+ijtrqLrdq8vvDmAf9CMpNlHOyJvKPvcnd0kzvw7Vs7aCHiCNCWI9wk7jVjE7JfOB0veep+zT1/t+Z/sJkNxZjbPPddul1iey7lQNmRBzteKeYrXcbQKk8j21zLJ0XuGvudfQzEtkrl0dPvoBaVd/Lf9+8HoHuDNqtvu4HLOE6NtPKz3nQuXfeny02O14Dm0NTOjlzuZaZX33lMzff1pzedDS9aqXJa3V3hXv4Rb7TzffA7aGHNc5AQKkzllzJwQQQAABBBBAAAEE6gkQINE3EEAAgToCnQqQJn5qlsJrbeuWwmYvGnNcxVJxZvD18WvdpezMpzpAqhf4lKpts3xXoxkopetUhjNjB7vLQ69Gv7Ff3hwV9SybrVI6pnzg0iz7NnL9UQ338RmPAKlV3+I+Kh8qtv/SRUrd/pWKweXq7lk9oNvsDCS3H+1+shJ7fc2dzVZ3ObLygKjGTLziclOfLs5OaiHkGD7yF4pudohbXadGWFjtEJ083d3Hxt0bqsU9ymyeAXMPP0FM9UC7Cc1i25uZgqExs7jqvYTHLB34xG+a2gvJT7ltnk2v69kESOX93qa9jVF12J17/hYlZ53i6zusXf21IgAzyy2+/bQbxNQL3hoVsh3PoS8Enwd7tXfFe/j9l5S85aSGM8MaXa+b7wGfLBzeAQECpA4gcwsEEEAAAQQQQAABBDwECJDoIggggEAdgTEBUtXSbu2Aqx64zi24U8lbP+956erB8/KB1DHX9BhktRk8N3t4GI/Q8FrFPXBqDGRPOPZ6RTbcyy17YfGTGvnj8aNhjjuL5fhbRvfSMEGDs+wVz3oqHFd40ibF5fVq3LdyIPIBjdz0yYbXHI8AyWsQ28vXbx1MBSvCuCXPa/l1M70taxxRHUbV6n/lM+RqzbSoCAI+eF3JO74qs6yi309FkPrOM1r+28M8L1F+TtBnIE045v8psvG0Yp1yKRWWLnT3Gmr4CUWKez2ZPcXMaZbvh+pr+gkAvAJRc22v69kESBXXWPyERn53pGd7V79HbMpafdF29Vd3xuWhlyu82uSKW5j9xMzyeqY/5l74c8MwuHRiO55DTzwfB5hlSCPr767IersovPZ2Cg2bveiK/5fBawaSTZs06j/dfA/4IOLQDgkQIHUImtsggAACCCCAAAIIINBAgACJ7oEAAgjUEahYSqfG0m7tgHP3lzjg+wrFV3UvV718XL17NFpGyiuwqL6m7fGNAqKKfTVqBD1j9mVqEq/ax2sgu/o24xEgebVZI98xYd/Cvyl582c8dSqWz2ohQDI3ahQQuQPbR/6nwmts7papVoDRjjBrTDCwaI5GbjrB06H83kEPkCr3ifGsWs0Dmq2j13Pi9fPqwngd7xUgmaB5+NCfKrTKBu6l/dRrwiduVWSdHd3zmpl9147+WvIwMyTje5wy+v4e22iOnOQSd5+h7DM3KDd/Vt2Gb/U5bKZHGf/4Die4wWZ41Y2lxCSFYsOjYVGta3oGSBbPbr3+0+33QDOGnDO+AgRI4+vL1RFAAAEEEEAAAQQQsBEgQLJR4hgEEBhIgepwJ7/Ie4aLX6iKgVYfAZK5T71BONtAqFRW2+MrwpeqfS4q9moZeVupv5yu3Mv3jHIQIF2q0MTiniPlgZOtfXW/ameAVLEnTD6t9MOXKTP3SveW8Z0/q/i0sxSKTZCZWZG+/yJl//mriuJULF/VZJg1ZtlFi0FoUwgCJLs3jlfg4/Xz6rt4He8ZIG28r4YPWflM+AqQyvZ/ayZAakd/LfeITpmh+F6nFUOtSKxBgzjKL35S6fvOV/7VB8cc1+pzaNcTikeZoCax/78ruvVHFYqawKj+xzz3ZvaReQeYz3gGSN1+D/gx5NjOCBAgdcaZuyCAAAIIIIAAAggg0EiAAIn+gQACCNQRGLPXjMX+NPUw3d9U3+1LckbeVv6NR5V99kZ3ELHpGUgNfoPfbyhhe7y7ZNNhVyq86kZmlxpln7peqbu/5Va5fFZArQHGZgcGvTqn10B29flBn4FkO5DezgDJ/a3/j12v8Do7jBkgLt+PpN7+XOVLszUzoG9u2u2ZB7bPgFd/a7g01wl3KbzmVq5xs05ez0O9n7dS7lrX9LqeZ4DUwgykyj3j/C/f2I7+WsvEzOYx7/Po5oe77Wz6dGnZt/LjzR5TqTu/rvwbj1VcptXn0LZvmPsMHX61olOmV5XPkZNNykm+LWf5m8q/9U/lX7lXuZfu9lyy0Ks/VJeNGUi2rcVxBEj0AQQQQAABBBBAAAEEui9AgNT9NqAECCAQYIHyAXRVzc7wU+zhj1wrs69EcfQ4p8zj1yo95wI1vQdS+Z5EZlbLM39Q6q7T3cvbDoaXyu/n+OHDrlB0q6OK1VjynEb+cIyim85UYsb5CiUmqZ5RdRiXt9zzxMvY78Bl0AKkZvd0aecyXMa4YgbZ8jeUvPM0KZdcGRiaZQmfvE6pe74zpknKy+J0eA+kCcfdqMgGu7tlsg3favUp22fAq781+nl5WQsthNFez0Stn7dS7mau5xUgmWs2swfSmPdIE7NC29VfvdrBLDMa2+5fFNloWnEJyFCkeEqDZ6mV59CrPKWfx3f/ihJ7fm10Xy0ntUSZeb90Z0aa57f6YxPuevWv6mu2ew+kdr0HbA05rnMCBEids+ZOCCCAAAIIIIAAAgjUEyBAom8ggAACDQRiO52oxL5mCS/z2+Ry97JI3nKinIxZ1sfuE938MA0d+AOFhtdyTzCzkMqXeKv8jfpiKON1/fjuJyux19ekSKIikDLXtx0ML5Xez/HlHk7mA6XvPc/daD22wwlSKKxGA+Plg3zVBnaSY4/yO3AZtADJ1KgiDLIIFqoHdNsxm6ViD6t8VplHfyYnlxrtY07qPaXu+bZyL9w6phFM347t8Cl3NkOpT2Sfvr5hk7qzQNbfVU5uRPlXH1bytv+t8rDWWRFi5RfdX/c6jfYB89ufbJ8Br/7W6Ofl4Wu95QD9ltv2+FbKXeseXtezCZCGj/61olM+VHwnWrS3Oc6dsVkKq82eXM/fouSsU2wZ3OPa1V/93DQ+9XOK733a6F5J+dfnauSGY8dcopXn0LY85XvZOemlSt9/obJP/rbu6dHJ0zU08ycKTVy3+B1YY3lJr/5QffGGz8mRv1B0s0Os+0U73wO2hhzXOQECpM5ZcycEEEAAAQQQQAABBOoJECDRNxBAAIEGAmawfvioXymywR7Fo/JpZR67RukHf2Tl5p5/xM8VmbzfiuWCHHcQPnn7yaPnl2+e7mRHlHnwYneGUqNPxW/RV+1HZDsYXrq+n+Pd8OJfblJ4za2Ly9g9/QdF1t5+xfJnjrLP3azUHV+tWfShGecrtuOn3aCp0W/hl5+c2P8cxXc6UU4hJ5nBzkeuVPaJX48e4nfgMogBkgko47t8QQpH687gKjepDjXbESCZ61fvJ+Tk0qOz5vKvPayRG4+v2a4V5TGzK569cXQ2XK0TKpdClHIL7lTy1s9rTCg671ql77ug7mNQcXwPzEAyS1gm9jptdOaHWRos+T8nNXzO41NPUnzvb0mhkJRPKfvP3yj90CVW757yg7yeE6+fV9/Q63ibAKmi35tZmR7tbcowNPMSmWu775AmZ4S2o79m/n65EtPOUHitbRWKr6LsC//TsM+bslfsvfTOM1r+28NqtmOzz6Ftp/C7B1T5O9P9ChznAKmb7wFbQ47rnAABUuesuRMCCCCAAAIIIIAAAvUECJDoGwgggICHQHSro2XCj9DQ6u6RZnZQdt7/VfrBHzc8091r4uBLFN380NHli5wPXlPyrtNVPrOi+rfqC+88reSsU919Ump9Evt8S/Fdv1CcfVRjVpSfQMic7/f4oQO+v3LG0XsLFBpaw7XxmlVR8dv1xtEEQg/8UNknflOznu7xB14ks7eI6141c8v8b14D2dUXDmKAVB2oNGp/s7fK8GGXK7zWdqNVa1eAVD5wa2aEmE9o4vrFGW7/uEbp+y+q2U7Ve7c4yXeU+uvZys2fVfN4M5shts0x7jNR3mfc5cmO/M/icl+mvT94Xam/nqXcy/eMuY7rcPhVK4LM4o+DvoRddf28wujqtvZ6vhq9jLyeE6+fV1/b63ibAKm63zdqb3N/Ez4npp2pUGI1tziF9xYo+ecv1H1P1vNoV38t3/etsPQVpe44dcy+RqUy+FmqtNnn0ONrbPTHFQHSsleVmnVy3XJXv4PrPWde/cFP/+nme8DWkOM6J0CA1Dlr7oQAAggggAACCCCAQN3/H93jNOUBWOnv5p/lf8Lm35dePmWkx+tK8RFAoIsC1aGNmX2TX/ykMn//ac2BcrOkV3znz7q/oV7aSL1RYDJ8+JWKbnnk6LGFpQuVeeQKd1+K0scMfCamnaXYdh9fuX9FjRDGbyDk9/ho1f5LpfIVFj+pkT8e33D5vaGDfqTYdsetDNTS77vhhPmN/vJPbPtPKL7HKQqvNqX4Pzt5ZZ++Qam7v1VxnN+By4rfpq8zg8HLw+vn1d3U5nh3ptXOJxVnIclRYckLSt93vnILZ49eLjplhrucYnhtEx6t/PprV4BUvb/MaLt6DDKb48bsq7L8TXemzJj+u+/Zxf5bJ/w0M3Tiu3959OcmVEg/fGnFdVyH/c9VeM0tKxyCHiAZp+r6KZdS9unfK/3ARRXPzdi2dpRbeK+SN3+mqbeg13Pi9fPqm3odXxEgNdrzp6LfS+5+PI/+3F1CsfwT3/NUd5aeu8+a+ficCVpd/nb014oZVOaZfftpN2Qtf2bNfU1QlvjQ9xRZd+fiMo8es0xbeQ5tOkfFvn7me2zRA0re9Y2K/Y/Md01s6r8pPvXfFBpas+Ky5viRmz7Z0nvYq/906z1g48cxnRUgQOqsN3dDAAEEEEAAAQQQQKCWADOQ6BcIIICApYA7YGgG+aNDZWc47oCgs/xNd1DTDIyHJq6nUGxCxeC2Y4KSuVcp8+jVNe9mZhsMHfxjRdabWnaeIye5RM7IW8XrrrKBQtHhlefnUsXl9B6qnAllE1iUF8Lv8ebc8n003Gs1GCQuv5c7K+vwqxWdMr2ynpnlxQFMJ6fQhHUVGjaDlqWvKEf5V+YoedsXx4RTXgOR1djubK8Dvj+6F4mTS8pZusjd78eEHWZ5PC8Pr59X39Pm+LFLHRZDM2f5W3LS7ymUWF2hCeuMBkxynOIyXmYmxpLntfy6mZa9uPFh5csplo60WWrNHFs+s6h4bln/DUUVWnXD0b3E3J/WmWFU8zrL35STerfoYPZiCUVW3KIw6tALAVLR6RLFtj5mRVuuqIbph6b/59Nj62ja2GNWolfjez0nXj+vvr7X8ZEN99LwoT8dnT2ofFaFZa+49cu+eLsyD/+He0n3fXDoFYpuMmNlm5p+k14q54M33LZ133txswfdivdBIafsczd5LhnnZdJqf3WfWbOXlxsMrfiYZzb5rpzk4mL9Kp7b4jNhAqbkzZ9tWLxWnkOvelfPqHWPz6dVWPbqyu+w8u+aQk5O8u3ibMQ67xuv/uC3/9R9n4zze8DLjp93XoAAqfPm3BEBBBBAAAEEEEAAgWoBAiT6BAIIIOBDILbNxxTf82sKr75pRUBU/xIrZio9cPGY30wf80JeZQN3ybbo5P0rBpdrXdsZWaz0w5dV7AdUOs4msCi/pt/jzbnV+2K4y5bdfYZyC+7y1HRnUs24ULEtjxidaVL3pEJOuVfuc5cycwfYqz5+By5rBjXuNR13I3mz9JqXh9fPq8toe7wZKHfb34RrpYCk+mJOXrmXZys8aYrCa5gZOFL+9bkaueFYT3ebA2LbHa/E9PPcfV1cFTNb4oGLlJn3S5vTlZj+7+4Mo1B81QbHmxlWzys1+1zlX31wzHFu/9j/32WetdJMpbEXMzM+npGTWSYTVrgONfZmsSq0j2Ucvfqb189L5bFzKvbL/Jv/UPre79VdZsymjl7l8vp5M8/d2ICmeJXcwr9VzKSya+/iuaa9s/P+y3P5UBsTc4xdO9Tvr27wf9CPFFl/F+/vA/Mumz/LnUVplkFt9Gn1OfSqf3yvryu+y+c9nlPJvNfNLymEV91wdP+6Wu/68eg/dv2ive8BLzd+3nkBAqTOm3NHBBBAAAEEEEAAAQSqBQiQ6BMIIIBAEwLRzQ9TbNvjir99PrS6Qu6spBWv1HzG/Q36/BtzlX3mhrp7wdS7rVm+KrbL5xVZd0eF4quNzjpxZzq9v1C5BXcq89jVdQchbQOL0v39Hm/Oq96/JP/awxq58XhfkpGN9lF8p88osuE+xX1NIvHi+eY33lPvKb/4CWWfvK6hn9+BS3N5N6jZ79uKbHJQxcyG0sC2l4fXz6sR/B5vlj80f0xANDqTLZ9R4f2X3OXOzIBuM/W2aZzq/WEK785X8tbPqfDefJvT3WNM3zBLX0U22re4b5i7LJ9JDlIySzNmn7lR2Sd+5TmIvvI52FmhIbN0WcjtG4UPXlfu+ZuVmXulhj98jSIb7+devpcCJFNeEz6YZdkik/dXeHitlTMbzSyW9FIV3n3BfX+YYLPVj1d/8fp59f1tjjd9Kb7PGYptfbS7T1rp/Vh45xkt/+1hY6pU0W/K3wem3yx7TflF9yk996qaQXIrPu3or+4zu+3x7rKKodjElX2+9C4z3wVP/LfnLxGU6tGO59DLxH3/7vq/3efVff+6ofWKGbVV3zMVgZbZE23etUrfd8HoLWz6Q3l5/BzfyfeAlxk/77wAAVLnzbkjAggggAACCCCAAALVAgRI9AkEEEAAAQR6TKB8ADb3/C1Kzjqlx2pAcRFAAAEEEGgsQIBED0EAAQQQQAABBBBAoPsCBEjdbwNKgAACCCAwwAJmOcDY1M9JhbQK7zyn9AMXNVyuLLrZTA0ddLFCZtaKmQ3w+LVKz1k5G2CAKak6AggggEAfCRAg9VFjUhUEEEAAAQQQQACBnhUgQOrZpqPgCCCAAAL9IBDf7UtK7HVacQmzfNrd28osz1bvM3TIZe6yYAqF5aTfV3r2uco+96d+oKAOCCCAAAIIjAoQINEZEEAAAQQQQAABBBDovgABUvfbgBIggAACCAywQPV+Us7yN5V+6BJln/pdhUpp76bo5kdIkZj7s1b2/RlgcqqOAAIIINADAgRIPdBIFBEBBBBAAAEEEECg7wUIkPq+iakgAggggEDQBRL7naP4zv86Ggy5m9mn3pcJk6SCFJuo8MT1pUh8tCqFZa8qfc+3lXv5nqBXj/IhgAACCCDgW4AAyTcZJyCAAAIIIIAAAggg0HYBAqS2k3JBBBBAAAEE/AskPvQ9xbf/ZHEpu4YfR/nFTyp93/nKv/qg/xtxBgIIIIAAAj0gQIDUA41EERFAAAEEEEAAAQT6XoAAqe+bmAoigAACCPSKgFnOLrbTiYpsuLfCE9ZZOePIycvJLFdhyfPKPnO9sk/+tleqRDkRQAABBBBoSoAAqSk2TkIAAQQQQAABBBBAoK0CBEht5eRiCCCAAAIIIIAAAggggAACrQoQILUqyPkIIIAAAggggAACCLQuQIDUuiFXQAABBBBAAAEEEEAAAQQQaKMAAVIbMbkUAggggAACCCCAAAJNChAgNQnHaQgggAACCCCAAAIIIIAAAuMjQIA0Pq5cFQEEEEAAAQQQQAABPwIESH60OBYBBBBAAAEEEEAAAQQQQGDcBQiQxp2YGyCAAAIIIIAAAggg4ClAgORJxAEIIIAAAggggAACCCCAAAKdFCBA6qQ290IAAQQQQAABBBBAoLYAARI9AwEEEEAAAQQQQAABBBBAIFACBEiBag4KgwACCCCAAAIIIDCgAgRIA9rwVBsBBBBAAAEEEEAAAQQQCKoAAVJQW4ZyIYAAAggggAACCAySAAHSILU2dUUAAQQQQAABBBBAAAEEekCAAKkHGokiIoAAAggggAACCPS9wOAESFdMWS5HvV7fvu+QVBABBBBAAAEEEEAAAQQGXCAkZ7VTFu4tqSApX/ZP8/fSn1zZ30v/W/nx5u/OinPNP8v/GGDz76VP+d8HHJ/qI4AAAggggAACCCCwUqDXA5Xy8pf+bv5Z/ids/n3Z5VPec6Q4jY8AAggggAACCCCAAAIIIBBogexqpy7cjwAp0G1E4RBAAAEEEEAAAQQGQGBgAqT3L5/yekiaNABtShURQAABBBBAAAEEEEAAgZ4VyBe0bI2vLTyYAKlnm5CCI4AAAggggAACCPSJwOAESD+d/EwoFJrSJ+1GNRBAAAEExlkgsvG+Gj7kUoUmru/eKfvU75S6+4xxviuXtxGYeMJdCq+5lXtoftEcjdx0gs1pPXvMoNW3Uw2Fa6U0Hp3qedzHRiCddd5Y5xuvHP3/2bsPMKmq+//j3zvbESkiKiBYYsGKoMGGYov1F2M0xsTEJNbYFYj+jIkm/jVqNGqsMdbkpzF2iR0rREFsoIiC2ClSxaVsmZ2dmf9z7u5d7ty95czMnZ25M+95Hh52d+6ce87rnBngfvie6xMguW1fZ9/qTm1fxxZ2OtgcgwACCCCAAAIIIICAj0DFBEiNNw2bGjNkJKsBAQQQQAABHQECJB2l4hxTaRe6y2W8NdsfJ7W7nCLtnz4r8bduKM7isZ21XFzDgsQjLEnaCUNgbTw1d/BvFv7Cce8j6/5GXuERAVIY+LSBAAIIIIAAAggggIBNoGICpJV/HfpYdZVxGLOPAAIIIICAjgABko5ScY6ptAvdUR9v1SYjpW7MH6Rqo51E0mlpm/E3ib95XXEWDwGSp3vU11nRFxQdCFVgxdrk61v+dtF4AqRQWWkMAQQQQAABBBBAAIGsBSohQFJjjC29ftiNDTVyatZCvAABBBBAoCIFCJBKd9or7UJ31Mdbs+3RUjf2CjFq1xNJJgiQSvStFfV1VqKsdCtHgS9WJB8bcdmiP6udSl1CpGwqkKxt7NIiYv+leqa+tx72r3PsNS9DAAEEEEAAAQQQQKD8BComQPr6L5ue17sudlX5TSEjQgABBBBAoLIEKu1Cd9THW6oBUmW9a4JHG/V1FjxCjoiSwLvz4zfuf+3Sf7kESCpQ8vtlbXNn3QOJAClKE09fEUAAAQQQQAABBEpOoGICpHlXbnrYJuvHHiu5GaBDCCCAAAIIIJCVQKVd6I76eAmQslreRTs46uusaHCcuCACj81sHnfiPSumEiAVhJdGEUAAAQQQQAABBBDQFqiYAOm58zYctvdWveZqy3AgAggggAACCJSkQKVd6I76eAmQSvJt1K1TUV9n0VCml7oCZ/1rxZH3TW9e3Ll9nVVVFFR9ZD1vrz6iAkkXneMQQAABBBBAAAEEEHARqJgASd0HadVNwz4xDBnESkAAAQRKUcB+z510W5PEp/xejIYBUrPzryS2/iARIybq56ml70nbzDukff6UjGGoG9XXjjhJqobsJUZ9P5FYdcfz7a2SWvO1tH/xorTNulfSa9X1mO4Pt/O3fzFJanc9S6q3PlJi620siQxIigAAIABJREFUUlVr3jIg3bZWkovfkba3b5TkkpldjdWOPFVqtvuxxPpuHnis1xxUDxsrNTv+TKo22TXrcfQ6+hGpGjzabDq1ZpG0Tjoro39u56zZ6RdSt9dFYtSsJ5Jql7b37pT4tKsl6B5IXl41O/5CaoYfLbE+w0Sq681TpttbJN34pSQ+fkzaZt6ptfxMy22PEaPf5mJUN3S1k1o5TxLv/0MSHz8uvY56QKo23dt8LrlwqjRPPF6rbedBXReOO+9Pk2r8XGpHnS6x/luZ60j1335e++vzXXfOvqiwoWbHn0tswLYd98wRo9v5gy50Bz3vOX4PR6dP/M3rpGaHn5q/lJFR08vspyTbJLV6obR//py0vXur+X4NeoQxXvs5jN6DpG70+VI1dB+J9RrY+T5UA2uTVPNySS543VzjqZWfeHYtrPHWH3CN1Gx/nC9B4qOHpPWVC4OYXJ8352D4sRIbsI0Ytb075kB9PiWaJb1qfsdn3szbPechm3XiNk+m6aovJTHnYfN9bR+v8m164KCMfofl6vo5piy2+h+JDdxejJre6+ZdebS3SnrN4sA/A3Q98nXPabJ5UUUJxNvTKwaOW3CELTwiQKqoFcBgEUAAAQQQQAABBEpJoKICpBU3DP13bbXx/VKaAPqCAAIIWALOQKL9s2elZpsjRarqMpDSiSYz4Eh88H9dP6/b9zKp3f4nXYGFl2q6ebnE37pRErPv63aI8/xt5kXyn0hsg607L8x2bzXd8o3E37jaDGnqx14hVUN29z62tVHi06+VxOz7XbunLnzX7/NHqd7ioHXhl8dAvMahwq660ed1mHWGIepiv9+j/uCbOpxVUNG8QlpfniDtX03OPkCadqXUDP+RVG2yi6eBuridXPKetL5ygecFfBXI1O3zB6na2KedVLu0fz5JjPr+Zj/VI6wAKfHpU1K9+UFi1PXJZLOFa9YTYaw7qy21ztT8Vw3Zw3v+O8etwiUz3AoKfDRdgi6cZ174v928SK+Czq6QttsCS0vq2y8k/vpl5lpye4Q5Xqt9FfrV7nqmGHV9fdd8um2NJGb9Q+LT/+J6XFjjLVSAZNoFfN5YA0utni9tb14viY+f6DbWoHlXLzA/l/a/WqqHjvGd7+SiN83Qumb4MeZ5ggOkcNaRer/UjblEqgbu4PO5s27o6j8QxN/4c04eYbnzpz4CQQJLVyenbP27RSpZtiqJVGWRW4jUbrsfkv15KpCCkHkeAQQQQAABBBBAAAFNgXINkMx/86uqI9vvsYXXDjm3T33VlZo2HIYAAgj0qEBGxUs6KZJKiVTViCTj5oVJ9YitP0SSyz6Qlqd+Yf6velWhUTf2SqnZ5vsiRlVnf9OSblkp6eZlIka1eQHUquRQB6iLx23v3CJtM27PGF9GgKQqZlpWmuczX5NokvSar82vjfUHd1TrdD5UtUq6aVlXeJRxbJ9Nu6pn1OGpbz+XlmdOFvUa+8O8MHngX6Rq4xG2i6C2cVTVdYyjsxLHfG17q/m//uNvrrsIrsKX+kNu7ep3UKgS67elNHz/3o6KKdXkl69Iy9Mnml9nVYHk8Oqas2RcjF4bidGwQca42r942XRwPpRDwyE3S2zAduueSrVLau3XIokmR1sdlQWWSdBY/RZz14X0dMqswjIrzazztsfNOVdz3PLsqeaF8TDXnbmmateThsPukKqhqpqq868m9nHX9RNjvY061rj9vVGEACnVtFhifYZ29NOrj53YyWWzpGXiT7pVwIQ9XnW6ur1+K7UjTrQFzmlJx1dLeu2SjvftehuLUa+CpU7fZFzM6p8pl3RbGvYAKZ/x1o4+X2q+c6hIrFZifTfrCGDSKUmtXiDS3myeN/HZ89L21l/9lme35xqOvE+qh+3TNRazwk9VVibj5vidnxXptV9Ly0sTJLlwWkZbQQGS6zylk+Z7IR1vFMO+Ls3Kp5bOarTgACkfV2sQ1ZvtZ4ZbarxdD1UV1bTE/LxQfw3uNu/qc7jxi673sh0kyCMs96wmm4MrUuCdr+I3HfCXpf8KCJDs4ZF96zorbLKHSOnOttTv6uH83f6zijRn0AgggAACCCCAAAIIeAmUU4BkXh+xXaFzBkjGa/87eNSITatfYzkggAACpSjgDCxUH1Pffiqtk38nyUXTzS6b1UBGtaS+mWN+X7fnhVK7y2kdQZOkJdX4pcTfvF7aP3kyY4i1o86Q2lGniVGvggyRdNNSc9soe3WE2/nVBVm1PVN82lVdF8FdQw7VqMex9ftdKVWDv9u5xVfcrIBS23vZHw1H3C3VWxzY9RGutoWKT78uYxxmaLHnReYWeV1bw8VXSXzqFZL46OGu5hoOuUWqt+4oNrVXFLnNuarYqBs9rqO9ZGbfsgmQutpOJszty1qnXpmxVaBZGbLb2WLUrt/Rr5ZvOvy/eCnT4dBbpXortWtPx1ZcapvA+NQ/ZWzDV7PjCVK3+zhze0P7I5QAqbNBtT7UnFtVG+oCtRleLn4n9HWnGqwfe7m5bWFHCJqW1MpPJf765RnbNKqt0JShuTWg7eE27qAL4c61EHS8/fmOCUyKqjiJT78mc262/aEZ5KiL9uZhiWZpe+NqaZv1z4xThj1ec03s9b/r1lfzcml792/S9v7dGed1GqowOT7tz90qEsMeb5j3QMrYcjKdNN9Drf/9Q8b7zawa2veyjmrGzjWVmPektL5wboZH0LzXjfm91O58YlflUerbzyT+2mUZ67J6i4OlbszvukJo6wS+FUjWQXmuo4zPTWXx6TPdPnvUqVS1nKpqjPX/TseZPaoz/TzCdHf7LOZnCNgFrp20+peXP92o7l1rr0DK9v5H6nh7cGTdC8n8eLaFSF3vSGYBAQQQQAABBBBAAAEEuguUe4DUrQqp8aahH8UMQ/3XYR4IIIBASQk4Awvz4vP0a6Tt/Xtd++mstlGhUsukczy3RlP3lanb8387tyZLi7MKpluAlE5K4uOJ0vrS+G7nz7iYaF6K8Tl2mx9I3djLu7bVSsx9VFpfmtDVprqfRt1eF3dtmRY0jro9LhB1fyBra7/k129J8+PHrmvP455GbogN/3OvVG9+gPmUCq1anjqxqzoq6wDJx0C1X7fPH6V2pxM6LkarC7gzb8/YQqzG4aSqJVqePcX1/i1m5cEB13QFFar90AIktVXdrHsl/voVPbPuHFVj6l5LLc+f6bqO3Souej5ASktywVRpee4017mpHXGy1O55QVdlmHO9d3vf5jleFaz2+uEjEjO3MBMzSGl99SLPrfOchm5VUpkBUn7jVX0KM0Cq3/8q895TKmR1vmftC9bpotZV86NHZcyZX2CSzTyZofqht0lsg226uhAcIOXnas7jgdeJ0WtD85wq3LUqU93euM7PF+e6VK/x8wjTvaT+4KUzJScQT6SXDBy/4Chb+OO1fZ1XoGRtZWeFT/YQyV55ZH1tGTi/LzkbOoQAAggggAACCCCAQDEEyjFAUo5WJVK3AGnJdcNu6FUrpxQDm3MigAACfgLOwMLv4qhqp26vi6R2l1PNQCIobLLOm1Gd07REWl4c17WtU7cAy/G8ve9Vg0dLw8E3dW2dlPY51rlNnPOCf8Y9iAJCM6sPvY56QKo2VdudiaRbG6V18sXm/743/wBwXFBPLn5Xmh87uht95gXitDgrFLINkNQ2g62TzsqoSLGfVFUWqWoso76f+WNz+7BX1C0eOh71B1wrNdurIMyQtKqsmnKJJOb9x3PJ1O/3J6nZ4XgRQ+3WGl6A5FUdZXUk7HVXt/sEURVy1naNbhVqdgRnVUhPB0hBc1O10QipV2FCn01d5yXs8WaEuQHhX9cc7v37ju3u1GdH21qJv/ZHScx5pIvZHiTkO17VaKgB0gHXiKqkUo+g95xZ6bXdjyWttgFdMUfiU6+U5LL3XcfpXEfZzlPG/deC7oGkPrcC3uNB60iFaOrz3+i9iTmetrdv6rYtqf19E/Q5rI71DZBCdPf8UOMJBETk8xXJx3e5bNE1tuqjoCokays7r3sgOQMkt+3rzL9OMAEIIIAAAggggAACCCDQXaDiAqRZlw0+cPMNqieyGBBAAIFSE3AGFsmFb0jzxJ94dtMeogSFTVYjGVu2tbdK/K0bui46dju/R/BitZVxsTGbYxdOleaJx6+7iPvTSRIbMLzjgrBLlYAbQMY41EXz9+81t7KzHvZwxSsQsV8gdruInm2A5BVUWX0Kam89m0Ny+WxpfkhtZef9UNtzmVVInVvZhVWBpLbpan7k+67VNao3Ya+7hiPukuotvmcO1C+ItCSqh+4j9Qdd33FPpJ6+B5JLpZrbDPldiA97vBnBo8fWiM4+ZoSZ6ZQkZt+fcS8ke/91PluCtoILM0CyB5jmdocr5pifYX5hq9e7yHeezPss7dvxubR6obQ+f2ZG+ORs0xnQBFUgheGa7Z9hQfPk93yY7tn2m+MrS+C+N9eef9b9K9W+vfZ7GDmrkNzuf2Q/xuv+R/at66hAqqylxWgRQAABBBBAAAEEchSohADJqkJS/0Xb/NV409DZbGOX44rhZQggUDCBbgGDY6s3+4nNKptjn+q6p4UKQNJrFgT3zXEze/uFY+f52+f/V1qePMGzzaCLkfYXeh3b7ZxfvCgtzwQXiTpDhPZPnpKWSWd3nTIjXHG5QK4O7HX0I6IqqcwLxMs/lOYnjs0ITYICn259d/TBCefXXjZzr+MavBAyj8icH+/gshDrzh6cpb6ZK03/PiSw+xlhmyOQVC/OZm3qHJ9NWBrUXtjj7XXUg1K16Z4dZu2tklo939xS0vdhVHXcS0rd+0u9zPG+C3O8qv0wAySzcvDgmyXWJ3M34nSiSVLffm5u5dj+6bO+YY9l47dOdN8TdueMcHXlJ9L0wEEZ0xC2a9AbRW3PWbXJrlK18S4S23A7MRrUPfA6/uqfbeVemO5B/eb5yhXo3L7uh7bt6+zb0WV7DyRniGSFR1QgVe4SY+QIIIAAAggggAACOQhUWoCkxlu18Jqhf+zTYIzLwYuXIIAAAgUTCAos7Cfudr+iHHtl30Ytm/Or02Vzkd7rWPO+HPv9SYza9c0ROLd18xpW0PZO6nV+AVHG/UM8AqYgj6DnnX33Oz7jArukJfHhv6X11d8Gzqr9gnVYFUh+7YS97pyBlO4YgsadzdrUWcthtVeI8Wberyhwybge4HQPa7zWycIMkFSbqgKxdrezuz43ug8qLemWleZ9gRJzH5P2zye5jls72A4I063GVUVg1/Z6QQGSS/Dp7KTuPBi9B0ntDsebQWJs/U1F6vqKUdPQFRa5DT7bAClM99xWKa+qBIGPvk7ct8dVi2/z2L7OvkWdFSbZK5GcYZO1dZ36uT08IkCqhMXEGBFAAAEEEEAAAQRCE4h6gKQg7GOwvrbfA6nbfZCePG+T4fttVftWaIo0hAACCIQgkE0gEfaFfNX9bM6vjte9uOl3bGZwoh8g6Zw/Y4s6x/1G6uz3gGleIa0vT5D2ryZnzGKQR9DzziWhHSAlE9I2428Sf/O6wFUVFKQENtB5gO5chr3uum/bmLm9oVf/g8atOx6r/aDjg5539lM3mAgjMKvEAEl5Vw8bK7Wjx0nVwB077p/l+UhLcvmHEn/9ckkuUrtirXvozpNusN3TAZIKJOvGXCrV2/xAjGoVGPkoJJrMvzIbNb3Mg3IJkMJy1/1c4rjKE7h44qqf3PLyqq+yuP+RsyrJHiJZwZFOgMT9jypvuTFiBBBAAAEEEEAAAU2BSgmQum1jt+z6Tf9VXxPzv8GEJiKHIYAAAmEIZBNI5Hrh3a+f2ZxftZPNRfXQK5AGj5aGg28S9T/vvS6GmlsuHXKrxNYfYv7n48RHj0jrKxeYx/c67pmOC88eF1LVz4M8gp53WmsHSFlUYgUFKbrrUncuw153hajIyXZt6hyv62N5ex1fiPHaz+V23x3dNWA/LqzxWm2GXYFk76v6DFCVjNVbHiqxDbYWZZz5f4s6jlb3HGp98XxJLpnZ9XLdAEk36OvJAEmNs/7Q26V62D6O8aYlnWiRdMsKSTctleSyDyS54DVp//KVwM/sbOY9H/dc1iSvKX+BpauTU7b+3SJVemuvHLJXHflVIDmP89u+zq0CiQCp/JcYI0QAAQQQQAABBBDIUaBiA6R3Lx10wNYDax7P0Y2XIYAAAqELZBNIOG/Ynlw+W5ofyi8Tz+b8OhfddS5I53wPpC0OEnWx1mgYYJ4m4XG/qIZDbpHqrb/fcQF55TxpfvQoqd78IKkbe7kYdX1FknGJv3WjtL17a7f5DPIIet7ZoN/xQfd08lps2Vzw9Vuwuu0UYt3lck+gXsc8LlWDdjWHlGslheWh7oMVFEbq+lht+t5b56eTJDZgeMea1Lznk9947c+lVi+U1ufP1Lr/TxjrQWe86phCBkjd3mcbjZCa7X4kVUP2lFj/LUWMqo5D1FaVHz4grZN/1/US7aBv8bvS/NjRgZ/5Wd0DKc8t7Gp3PVPqvnte132s0q0rpW3WP81tQNNrF3frq054me06t59EbSuq6x4IyQEVKXDfm2vPP+v+lWqHCHv4Y30d5v2PCJAqcoUxaAQQQAABBBBAAIFcBcotQFIO1vZ11tcx28/U19avquU3DP1PXbWh/usmDwQQQKDoAtkGEvYLx2mPbdiyGVS258/mYqP2BfXOkCfdprZb8n7U7nqW1I0+T6SqTiTVLm3v3yvxqVd0e0HNTr+Qur0uEqNmPUm3rZX4a380byhfs8PxIkZM/C64B3kEPe/sjN/x5sXdH02U2AbbmC/TCQSdoZNulYSbajZzGfa6azjiLqne4ntmt9JNS6TlxXGSXDjNc/J17n+VzXiqHWFkvoGU6rjf+cMerz0kTSeaJD7takl88H/ZvPW7HZuNX9B41fM9GSDZB1M74mSp3X1c172Sko4gyG+cGWGQRjDnDGjcqsHCdLXf4y0dXy3xaVea907zeuh8XmTbP69zBbnntTh5cVkKrGxKvrv5RYvO7QyPvCqQgkIk5/Z19q3rrK/NP2o6f9ktqUAqy5XFoBBAAAEEEEAAAQTCECiHAEk5BN0HyQqR7AFS7N1LBx+y9cDqB8OApA0EEEAgX4FsA4n6sZdLzY4/N4MQt/9d79afujG/l9qdfiHpVLuIuuj4zq2SmH2feWi258/mYqPfsfUH3yQ12xxpfpSnE83SNv0aMxDye9gv7qYd9zeyvy4zmElLYs6jUrXh9hIbuEPHtnbznpTWF9Q1q+6PII+g550tBh2f4eAzJqtdFYzV7nKqSKza/FFPBUhhr7tuYeCseyX+evcw0Bp3xvEaFUhBVT46jtmsddVPv+PDHm/tqNOlbvS4rkoUtVVZy9Mn+r5/akecKLW7XyBiGCLJVkl8cH/GPbfCHK/qSFgBkgoP6/a80KzgMmp7S+LTp6X1pQm+Y83Y4s9R8eU3zox14VOpaJ3cHlarnxU6QMp260L7PeG8Pi88t/QL2T3fPyt5ffkJPPhO8wWn/XPFVJft6+yhUFCApJ53Vi9ZYZQVGlF9VH7LhxEhgAACCCCAAAIIFFigUgIk+z2QrK/VniaxZdcP/Xd9jXFwgZ1pHgEEEAgUCAoYnA1Ub7af1B94nRi9NjSfMv8X+ht/lsTs+13PZR6//9Vd9w1yVi1le/5sLjL7HavuX9K1pZy5rdccaZl0jnkB1u1Rt8cFUjvy1I7qIxUgLH5HWp76hXhVLdXv96d1FUeNX4hR31+M+n4SVK0R5BH0vLPvQcdnOqQluWCqtDx3muu4nHPpdUE4cNF1HpDNXIa97sxt8Y64u2O7MbWO1y6W1lcvkvavJnfrvrrHTcOht3VVanmNu+HI+6R62L6d74tVEp9yiSTm/Sfn9rLxUSfxOz7s8TrbU9syts28U+LTr3WdftPwkJslNmC7Dh+XqqUwx6vOEVaApNqy378stXqBtL5wTsZ9jeyDDtoi02+cmfdQ8/9ccpqqPvRogLRmkbROOsvTQffzwrciy3bfuHzddT+XOK4yBJatTk7b6neL1A0K7WGPs5pINzyyQiR7FZM9PCJAqoxlxSgRQAABBBBAAAEEQhSotADJHiSpaqSqF8ZttNseW9ZPCtGUphBAAIGcBIICBrdG6w+4Vmq2O6brPh+qGqftvTul7e2bMw6v2f44qd3tbIn1Gdbx83RSEnMek9ZX1DWbjke258/mInPQsQ2H3irVW6l7OHX8sZRaPV/a3rnFvJ+H9VDVRHV7XiQ12/143X0/AkIz9VrnFmVWe6nlH0rzE8d6Bk9BHkHPO+dL5/hMh7Qkv35L4tOuyrgw3G0uO0/UUxVI6nRhrjvVnqqgqd31jK5QUIVI8bduyJj/6mFjpW7MJRLbYKuMwmO3cTurilLffmre+ya5aHrXtFRveYioMFKnvaD165zroONDH6/DT9pbJTHnYYm/cXXG+jYN97pIYhuq8Ei919LSPv81aXnyhIwhBPU/2/FmBEgu9yLK5gMzc27Tkloxx9y2r33+lIxmVABUt+9lUrXRzp7VjUHjNCs2dz6xs8ovLamVn0r89cszztXdtKMbhQ6Q7FshqnlMLnxDWl4an3H/I/WZWTPiJKkdcZIY9Rtk+Kjjmyf+RHvew3TPZr45tvwFbnhx1Wl/eHLVhz7b11lhkl+I5LV9nX0bO/vWdfYt69i+rvyXGSNEAAEEEEAAAQQQyEOgkgIkKzzKqEBS10y/+vOmV/bvFTs1D0deigACCOQtoBMwOE+iLhDWH3q7VA9Tt3OzPtLT5kVj80bq6XYxem0kRoO6eLjuebfqlmzPH3Tx1d7XoGPV/+CvP/AvUrXxiMxxtKyUdPMyM1gweg8So7phXbPtrR2VFm/+JdDefr8Q82CNi9hBHkHPOzulc7xbJYO6x1Nq7dciiSYxGgaK0dC/MzBMi6TTHVsY9uAWdupcYa47y6n+oOulZtujusJQdVE83bRU0q3filHXT4z1Nlr3XDrlO263SqUMR/t7IhmX5PKPRAUOXo5B69c51zrHhzledf76g66Tmm2O6trS0Fzm7S0dnwPJeHdDn2o/nf5n8/6uGjxaGg6+qav6UZIJSa1ZYPYr8dnz0vbWXwPfw9YBau01HPVgZzDU+dN0UtIt30q6Zbn5A3O99Bpos1BB2RRpefKXGecJGqd5rsPukKqhe6/7XFLnalom6Xij4zyZ78dCB0jVWx8pajtJVU3Z9UjGJbVmkena7TMz1S7plhVirLeJeXi2/QvTXXuyObDsBeYtTTyy2xWLb/QIj3S3r3MeZ4VGbuERFUhlv6oYIAIIIIAAAggggEDYAuUYIJnXDmxXIK2vXe+DpAKk/9m+fr37fj1walXM2DRsYNpDAAEEdAV0Aga3tszKnLFXSs1Wh3VVcHieM9Uu7QteN7cIMy8s2x7Znj/o4qu9bZ1jVUCkttirHjom4yK421jSzcsl/taNXfdvCjJ23v8j3fKNtL5yobR/8ZLnS4M8gp53Nqx7vLNywrWDyYQkPntWqofs3nVBuP2Tp6Rl0tlBFK7P68yP84VhrTurXbO9MZdKzbY/9FnHquJkrqTb1ogKJdTDq/KqeouDpW7M7yTWd3NPExW0JmbdY4asqrLLq71sfXSOD3u8qu91+1xqVugZtesHrIO0JJe+J/HXLnPd9kyn/9m+v7sHZh0ttM//b7cKqKBFbAbOB1wrVZvs4rgNpssr1Wfe55PMakvnNpc64+z6XFIhvaF2P3Z5pJPS/tUUifUdJrH+qkJOba35rjQ/dnTGwTrny8a1dvT5UrvLKYHzrT7vVNgeW39w133z3D4Dg/oXlnvQ/PJ8ZQjEE+kle/xp8c8++6a91XHvIxXy2O9npFN5pHP/IwVrr0KyoKlAqowlxygRQAABBBBAAAEEchQo5wBJkVjhkVeIZN4HSYVIM34/+MitNq6+K0dHXoYAAgjkLaAbMHidqGrIHlK70wlSNXgPMer6iFTVdhyq/ud5a6Mkl8+WxIcPmBdT3R7Znj/oYmM2F0Ltx6otoWp2OUWqNtpRjNo+XdtHpRPNkl41X9q/eFHaZt7uufWc69g2GSn1h9wqsfWHmE+rreGaHz/Wd86CPIKedzaezfHm1lM7/kJqhh/dse1gdb3ZnKooSa2cJ4n3/yGppiXS8L0bugIktd2fCsVyeWQzl93Glee6c7a3bv53FqO+b8cf5WYV1mJp/+RJaXv3Vmk4/E6p2lRVhXgHSOZfAnoPMrcgq97qcIn1HrRuLbWukuSSGdI28+/mtnb1B1zT4wGSNe4wx6vaVBf5a3c5VaqGjpFYw4CutaO2rVT3SVPb+SXmPiaJD//tuVSyXQ86x6s1XbvHhVKzzZHmfci6tqv8Zq40/fuQXJat1OzwU6kZfqy5DaFRs9664Nn6zFvyriRm/6vb9nbWyXT6bR1rnmuHn5oBkVHTq6P/yTZJrfrS3C5QBTRB7QU970TQOd783B/5a7OCzvzcN0OutLh9XtZsd6zU7fNHMWp7m++ptln3Svz1K7pOq3M+dXC+7jlNNi8qO4Gn3mu55Gd3L3/V5d5HqnIon+ojvwok849SByYBUtmtLgaEAAIIIIAAAgggEKZApQVIznsgqfDIDJDUr/nXDL26X4PxqzCBaQsBBBBAAIFCCGQEUupi8Pv3SnzquovBhTgnbSKAgLeAPYDJpyIQYwTKXeCz5e1PjPx/X19nqwhSIY4VHOkGSPZ7Izlfq7t9nVugVO78jA8BBBBAAAEEEEAAgawEKiVAUijWFnZuIZIZIKljvvnr0Ek1VYa64zIPBBBAAAEEekzArILZ5geSblsryaUzpPXF832rrGp3/qXU7nmRWQ2hqg3a3rha2mb9s8f6y4kQKGcBte1lzYiTRVJxSX0zT+JvXO263Z9lUL3FQWYlm6Gqvgh0y3lpMLY8Bda0pj4ecsHCU2zhkb1iyB4EWdvSeW1h5xcgWVvVqWPUw751HRUaOSylAAAgAElEQVRIec4hL0cAAQQQQAABBBCoLIFyCZDUrNnHYn1t/z1wGzsVID142kYjDt+p/mm1Q0dlLQVGiwACCCBQTIH6sZevuz9JfJXEp1wiiXn/ce2SeUP7w+8SVYWkHqk1i6R10lm+F7iLOTbOjUDUBGpHnS51o8d1bAGYjJv3XFPbJ3o96r93o7k9nxgxSQe8f6NmQX8RCFEgcdVzq3991bON8wICJHt4ZA+K7GGSc5s7K3yyqpms0MgKjJy/q2GxfV2Ik0tTCCCAAAIIIIAAAuUpUE4BkpohrxDJ7V5I1vZ19m3szO3spl+8ydHbD6q9pTynnFEhgAACCJSigKo+qht7uRh16r4/IqlvP5P4a5d1u3+LutdJ3R4XStWQ3Tvud5JOSeLjx6X1pQmlOCz6hEAkBdT7zH7ftHTTUom/eZ2oe43ZH+o+W/V7XyzVWx4mUtXxf4+SC6dK88TjIzluOo1AIQWe+aD5sp/eseIlx32PdLevcwZJ9gDJuYWdPTzyqj4iPCrkZNM2AggggAACCCCAQNkIVGqA5HsvJFWJNOeyIWcP2aDqt2Uz0wwEAQQQQAABBBBAAAEEECiCwDtfxP9+wPVL73e575FXgOS1hV0u9z6i+qgIc84pEUAAAQQQQAABBMpDoFICJDVb9iok635InlVIqhLp0z8NuWSjPlWnlcdUMwoEEEAAAQQQQAABBBBAoGcF5i5ue3D0lUvUHpDOyiC3+x85gyO3Ley8qo/Yvq5np5azIYAAAggggAACCFSAQDkHSFZo5AyPnEGSPUSqUtVHKjzq/BX7/KpN/7Rh79gJFbAWGCICCCCAAAIIIIAAAgggEJrAZ8vbnxj5/76+3na/ISs0soc9zkDIrfrIWXlkHWPfvs5t6zq36iM1PrawC22WaQgBBBBAAAEEEECgnAUqKUByBkl+VUgZQdJnV216xcDesZ+X80JgbAgggAACCCCAAAIIIIBAWAIu4ZEV8LhVHllBkF8Fkt/2ddlUHxEghTXJtIMAAggggAACCCBQ9gLlFiBZIZF94qwx2iuPrK/dQiR7eNRVjfTxFYN/N6hv9SllvyIYIAIIIIAAAggggAACCCCQh4Bt2zorrLFXB3kFSPbwyLl1nb1KyVl95BYeWedzC4uoPspjbnkpAggggAACCCCAQGUJlGOA5AyR7AGS9Zz6mT08sr63trNzDZHev3TwGVsMrL6gspYIo0UAAQQQQAABBBBAAAEE9ATe+SL+9wOuX3p/59E69z2yb0Pnt32d272PnFvhuQVH9sCI8EhvGjkKAQQQQAABBBBAAAFToBICJPs4dauQrMqjjPshqfsivfqbjY/cdbO6a0SkhjWEAAIIIIAAAggggAACCCBgCiSentV81fF3rnjRIzxyhj1ewZGz2shZmeS875H9vkr2wEp1wxkYESCxWBFAAAEEEEAAAQQQyEKgEgMkK1CyVyE5K5B8K5FuOX7Ajsfu1utPDTXGDllYcygCCCCAAAIIIIAAAgggUHYCa1pTH9/8ytprrn6ucV4O4VHQ/Y/cKo+s1zjvq2QFRM7fLXMCpLJbfQwIAQQQQAABBBBAoJAC5RogWSGRZWcfZzZVSM5KpIzvP75i0z8O6hv7aSEniLYRQAABBBBAAAEEEEAAgVIV+Gx5+xMj/9/XN9iqfZzb1tlDHuf9j+z3M3K7B1JQeORXfaTI2L6uVBcO/UIAAQQQQAABBBCIhEClBEj2QMl+TyQrTLLfD8n62roPkl81Uuz5czc+7Ltb1l5YU2UMjsSM00kEEEAAAQQQQAABBBBAIE+B1kR66aTZLbeecM+KyZrhkbWFnX0LOud2dW7f2yuU7G3Yt8QLuveRM0zKc/S8HAEEEEAAAQQQQACByhAo5wDJHhpZs+kWHtkrkpxBkm94JCJmRdKIwTW9Hjh9o/FD+1f9vDKWDaNEAAEEEEAAAQQQQACBShX4eGni0eP+tvzvn3/T3tppYN8yzl6BZK84CgqQ/MIk3fsesXVdpS5Kxo0AAggggAACCCBQEIFKDpCsgEknQPIKkuxb2sVuOb7/iCNHrHd6v16xsQWZLRpFAAEEEEAAAQQQQAABBIoksGx1ctr909f+849PrZrjUXWkeuasDHJuW+dVgeRXfaQTIFnntv9uSXHvoyKtGU6LAAIIIIAAAgggEG2Bcg+QrJDIPkvOKiTrGKv6SD3vVolk39LO62szaHrw1xuN3fs7tb/s2xAbHe3lQe8RQAABBBBAAAEEEECg0gW+aUrOeOGj+IO//r8V0x3BkRXW+N33yKvyyL41XdDXzkome0hl7wPhUaUvVsaPAAIIIIAAAgggEKpAJQZIVmDkt52d11Z2zkokr+/Nn//z5A332neruh8P6F11QKizRmMIIIAAAggggAACCCCAQIEFlqxq/++kj1onnvPAynd8giO3EEln6zp7xZFbgOSsVHK755Hz3kdulUZUHxV4ndA8AggggAACCCCAQPkKVEKAZAVG9lm0h0f2QMnazs4eIFkVSVZY5BYa2SuSnMcZFx7Wb8uf7Nbr+8M2qDqsttoYVL7LiZEhgAACCCCAAAIIIIBAlAXiifSST5e1v/TP6U3P3z559Ve2sTjvL+RVdWQPenLZvs4vOLLas5/bCrDsv1vdJjyK8mKk7wgggAACCCCAAAJFF6jUAMkeKlmhkT1Icm5nZ4VC9jDJLTRy/sx+vPn1PScO2GO3zeoPGNw3tjdhUtHXPx1AAAEEEEAAAQQQQKDiBVRotLAx+cbrn7a+ds4DK992CY2cIY09TLKHOV6VR85t7JIi4ncvJOfx1jnsAZLVJ2ewZZ9PAqSKX90AIIAAAggggAACCOQjUCkBkj0wsrzsY7dCJLffg7azc1YceX3vvLeScdmR/YfvN7x2tyH9qnfp2xDbsa7a2DCfyeS1CCCAAAIIIIAAAggggECQQLw9veLbpuRHX61MznplbnzGVc82fqIRGrmFSM4qJN2t65zhkdf3ftvW2bevs/fNGgrhUdBC4HkEEEAAAQQQQAABBAIEKilA8guRdO6H5LWVnU6A5KxEsodJXaHVCXv02mT/7XpttcWGVZtt0Kt60951sklDrTGgJmb0q6qS3tUxo04MqZa0VNq88UZGAAEEEEAAAQQQQACBIAFD0pKW9vZUOp5Mytq2ZHpVS1v6mzXx9NIVa5OLPl+RnP/KnKbPHnq7ZZntnkb2Vu2hi9uWdVZQ47Z9nb06yAqEnJVEusGRsy238zkDLa9xBKnxPAIIIIAAAggggAACCHgIVGIQ4Rxz0P2QulUOqa3obL+s5/22r3NugecaIImYwZAzzLIHX86qKee0VuJ88uZGAAEEEEAAAQQQqECBK0dt83opD/viGfPGlHD/3KpzgsIjr23rnNvLed33yGsbO7ft6pyVTM4AifCohBcXXUMAAQQQQAABBBAoH4FKDBzcxuwV2ti3tLNvZdft3kaOUMlZleR2fK4hkj1Qcn5trcxKnNfyeVcyEgQQQAABBBBAAIFAgStHbTs18KAiHnDxjI/3LuLpvU6tGxw5A5pcwyOdCiT7MfYt6+xVSPbt6pxfO8fK1nUluPDoEgIIIIAAAggggEA0BSo1aPCqQrICGa8t7dxCJK+t7dx+7lbNZIVUVttu57YHRX5VSJU6n9F899FrBBBAAAEEEEAAgZwFrt512zdyfnEPvPCidz/eswdOk+spnCGLTvWRM0RyBjxB9z/yCpPcQiOd8MgeclkOhEe5rghehwACCCCAAAIIIICAi0ClBg5BVUjOwMatEskZBjm3qQv63i04sp8nm+3s7P31WuiVOte88RFAAAEEEEAAAQTKUODqXbedXsrDuujdj/cocv+CwhSvEMkZFFlBjdt9iOzhjzMI8roPkt+Wdc723KqN7P1zEgeNuchTwukRQAABBBBAAAEEEIiWQCWHCrohkltFkL1aSHdrO7fqI7d23IIj58+sVeZXjWRfiZU8z9F6R9JbBBBAAAEEEEAAAS2Ba3Yd/pbWgUU66MJ3544u0qntp/ULVNyqjqywyC00cv7MXiXkVn3kFRR5HesWHtnP6eybk5fwqAQWHF1AAAEEEEAAAQQQKC+BSg8W8gmRnPcwCgqSvO6DFHQvJGeApVagV3AUNJ9Bz5fX6mY0CCCAAAIIIIAAAmUrcO1uw98p5cFd8M7c3YrYv6AwRTc8cguS7JVIXiGS13Z2Xvc40tmyjsqjIi4oTo0AAggggAACCCBQmQIECplhjLUK7KGNPbBx22JOJ0jKtvrIbys7Z3+cgZJzDJW5shk1AggggAACCCCAQFkLXPfd7WaW8gAnvD1nZIn1zy1UcoYybt97bV3nt32d332N3EInt3NY4ZXb73baoLCsxKaB7iCAAAIIIIAAAgggEB0BAqSOuXI6uFX4uG1l5xb0OCuRwgiP/KqQ/PrutRKZ9+i8R+kpAggggAACCCCAgIvADd/d7v1Shhn39pwRReifTpgS1r2PrNBHZys7r8ojr3DKKzTy6nsRqDklAggggAACCCCAAALlL0CQsG6Ocw2RVAv2exnZQyWvexz53fvIq8rJCrq8qqOskXjNKXNd/u9nRogAAggggAACCFSMwI2jt59dyoM9762Pdixy/7zCpJ4IkLyqk5yBkQqfrLDIes763v6782u374vMzekRQAABBBBAAAEEECg/AUKFzDnVvSeSepUV9Ni/9gqPrJ87gyav4MlvCzsCpPJ7HzIiBBBAAAEEEEAAgSwFbt59+zlZvqRHDz/nzY+269ETdj9ZTwVIzrDI7Xuvn9m3zAvaTs8+Qp1KqyLzc3oEEEAAAQQQQAABBKIvQIDUfQ79QiQrLNIJkLwqiZz3TPI7zv6c2zmt3rttuee2Opnv6L9nGQECCCCAAAIIIICAiNy6xw7zShnirOkfblPE/vkFLPbn3L52VgL53QPJraIom+P9AiTF5zYOwqMiLixOjQACCCCAAAIIIFBZAgQK7vOdTYhkD3Z075PkV6nkbM+t0skeZDm/dvveOUrmvbLe54wWAQQQQAABBBAoO4G/7bHDZ6U8qDOmf/idIvQvKFzxu4eQV5jjDISsYMftHkg64ZHz9db39t+dX1uUQeMrAjmnRAABBBBAAAEEEECgfAUIErznNpcQSbXmVTWkW2nktTWe1bbf79ZomNfyfc8yMgQQQAABBBBAAAERuWPPHb8qZYjT3pi9WQn2T+f+R/bwxh4IWT/XCYmCQifnOezfO7+2GAmPSnBB0SUEEEAAAQQQQACB8hYgaPCfXy8fty3jnNVHVtATdK8kv+ftbVhfu/1u/5k1Iua2vN+7jA4BBBBAAAEEEKhogbv22mlhKQOcMu2DTUusf7rVR/YAx287O+s4r0DJ+bz9e+c5LCrd+zaVGC3dQQABBBBAAAEEEECgPAUIGYLnNdcQSbXst/2cX6WS22udP7O+t0bg7CdzGzy3HIEAAggggAACCCAQUYF79t5pcSl3/aSpHwwqsf7pBEiqy87QyO1nusGSX3vWcxYT4VGJLRi6gwACCCCAAAIIIIAAIYPeGsgmRLIHO15VSdYxQQGTV1v2nzu/dvteb5QchQACCCCAAAIIIIBARAT+MWbnZaXc1V+9PmujEuyfTohkvxeSGoLfvZGs53VCJ3tbfl/b2di2rgQXEV1CAAEEEEAAAQQQqBwBAiT9ufazctvSzh7k2IMk6+e6P/Nrx/6cNRLmVH9OORIBBBBAAAEEEEAgogL/N2bnb0q56794fdaAEu1fviGSFf64BU1+4ZPFYT+/X0BEeFSiC4huIYAAAggggAACCFSOAGFD9nMddpAUFDS5PZ9LcMRcZz/XvAIBBBBAAAEEEECgRAXu22fEtyXaNbNbJ7z2fv8i9y8ogAkrSLICJb/f7c85v3YyBfW7yKycHgEEEEAAAQQQQACByhEgVMh9rnW2tVOtu1UnOauP7Me5VSZZvQy6zxHzmft88koEEEAAAQQQQACBCAn8a98Rq0u5uz/77/t9Srh/fuGRV9jjVV1kP955jLMtt+8tJoKjEl4wdA0BBBBAAAEEEECgMgUIHPKbd91qJHtAZP9ad+s7q5dex9tHwZzmN6e8GgEEEEAAAQQQQCACAg/su8vaUu7m8f99r3eJ9s8rqPHbWi4oGAp63i84CnquRBnpFgIIIIAAAggggAAC5S9A2JD/HGcTInkFSUEBUVDlkdvr8x8ZLSCAAAIIIIAAAgggUKICD47dpblEu2Z26ydT3utVwv3TCZFU971CJZ3t7+zD515HJbwY6BoCCCCAAAIIIIAAAl4CBEjhrY0gy6AQKNvn8wmNgvoangotIYAAAggggAACCCBQAIGHxu7SUoBmQ2vyuCnvNYTWmH5DuWwDl0uY5AyXdL53jiKXvupLcCQCCCCAAAIIIIAAAgjkLUCQkDdhtwaCTN2ez+dn9g4EnTv80dIiAggggAACCCCAAAJFEHh47Mh4EU6rfcofT5lZp31wzx8YFN64PZ/Pz+wjDDp3z2twRgQQQAABBBBAAAEEEHAVIHAo3MIIss126zvV06A2rdHoHle40dMyAggggAACCCCAAAIFFHhkv5FtBWw+76aPnTyzNu9Gwm9AN7zRrUqy9zCo7aDnwx8tLSKAAAIIIIAAAggggEBeAgQNefFpvVjHOKxjrA7ptKfVeQ5CAAEEEEAAAQQQQKAUBR7Zb2SiFPtl9enYyTNrSrB/2YQ4OseGdUwJUtElBBBAAAEEEEAAAQQQIGjo2TWg461zjLPXubymZ0fO2RBAAAEEEEAAAQQQCFHg0f1GtofYXOhN/WjyzOrQGw2/QZ0AyHlWndfoHBP+aGgRAQQQQAABBBBAAAEEQhUgeAiVU6uxfMzzea1W5zgIAQQQQAABBBBAAIEoCDy236hkKffzmMkzqkq5fwF9yycAyue1ESaj6wgggAACCCCAAAIIlJ8AgUTpzGm+c5Hv60tHgp4ggAACCCCAAAIIIBAgQICU9xLJN+jJ9/V5D4AGEEAAAQQQQAABBBBAoLAChA6F9c2ldeYkFzVegwACCCCAAAIIIFBRAo/tPypVygM+5tUZsVLuXx59IzjKA4+XIoAAAggggAACCCAQJQHCiujMFnMVnbmipwgggAACCCCAAAIFFiBAKjCwCEFRwYk5AQIIIIAAAggggAACpS1AKFHa8+PXO+YuunNHzxFAAAEEEEAAAQTyFCBAyhOw+8sJjEInpUEEEEAAAQQQQAABBKItQAgR7fmj9wgggAACCCCAAAIIVKTA4/uPKunA4+hXZ/BvrYpcmQwaAQQQQAABBBBAAIHyEeAfNeUzl4wEAQQQQAABBBBAAIGKESBAqpipZqAIIIAAAggggAACCCBQJAECpCLBc1oEEEAAAQQQQAABBBDIXYAAKXc7XokAAggggAACCCCAAAII6AgQIOkocQwCCCCAAAIIIIAAAgiUlAABUklNB51BAAEEEEAAAQQQQACBMhQgQCrDSWVICCCAAAIIIIAAAgiUuwABUrnPMONDAAEEEEAAAQQQQACBYgsQIBV7Bjg/AggggAACCCCAAAIIZC1AgJQ1GS9AAAEEEEAAAQQQQAABBLISIEDKiouDEUAAAQQQQAABBBBAoBQECJBKYRboAwIIIIAAAggggAACCJSzAAFSOc8uY0MAAQQQQAABBBBAoEwFCJDKdGIZFgIIIIAAAggggAACCJSMAAFSyUwFHUEAAQQQQAABBBBAAAFdAQIkXSmOQwABBBBAAAEEEEAAAQRyEyBAys2NVyGAAAIIIIAAAggggEARBQiQiojPqRFAAAEEEEAAAQQQQKAiBAiQKmKaGSQCCCCAAAIIIIAAAuUlQIBUXvPJaBBAAAEEEEAAAQQQQKD0BAiQSm9O6BECCCCAAAIIIIAAAggECBAgsUQQQAABBBBAAAEEEEAAgcIKECAV1pfWEUAAAQQQQAABBBBAoAACBEgFQKVJBBBAAAEEEEAAAQQQQMAmQIDEckAAAQQQQAABBBBAAIHICRAgRW7K6DACCCCAAAIIIIAAAghETIAAKWITRncRQAABBBBAAAEEEEBAhACJVYAAAggggAACCCCAAAIIFFaAAKmwvrSOAAIIIIAAAggggAACBRAgQCoAKk0igAACCCCAAAIIIIAAAjYBAiSWAw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ubh8PMAACAASURBVI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RE6AAClyU0aHEUAAAQQQQAABBBBAIGICBEgRmzC6iwACCCCAAAIIIIAAAmxhxxpAAAEEEEAAAQQQQAABBAotQIBUaGHaRwABBBBAAAEEEEAAgdAFqEAKnZQGEUAAAQQQQAABBBBAAIEMAQIkFgQCCCCAAAIIIIAAAghEToAAKXJTRocRQAABBBBAAAEEEEAgYgIESBGbMLqLAAIIIIAAAggggAACbGHHGkAAAQQQQAABBBBAAAEECi1AgFRoYdpHAAEEEEAAAQQQQACB0AWoQAqdlAYRQAABBBBAAAEEEEAAgQwBAiQWBAIIIIAAAggggAACCEROgAApclNGhxFAAAEEEEAAAQQQQCBiAgRIEZswuosAAggggAACCCCAAAJsYccaQAABBBBAAAEEEEAAAQQKLUCAVGhh2kcAAQQQQAABBBBAAIHQBahACp2UBhFAAAEEEEAAAQQQQACBDAECJBYEAggggAACCCCAAAIIhCHQo/+2eGz/UakwOl2oNo55dUasUG3TLgIIIIAAAggggAACFSCQroAxlvwQe/QfeSWvQQcRQAABBBBAAAEEEEBAV6Co/5YgQNKdJo5DAAEEEEAAAQQQQKAsBAiUijCNRf1HXxHGyykRQAABBBBAAAEEEEAgO4GS/DcDAVJ2k8jRCCCAAAIIIIAAAgiUqQDBUgEntiT/MVjA8dI0AggggAACCCCAAAII6Ank+2+FfF/v28vH9huV1BtGcY46ZvKMquKcmbMigAACCCCAAAIIIBBJgXyDoHxfH0m0Qne6oP+oK3TnaR8BBBBAAAEEEEAAAQTyFsjn3wT5vDavjhMg5cXHixFAAAEEEEAAAQQQiJJAPuFQPq+NklFB+lq0f/AVZDQ0igACCCCAAAIIIIAAAtkI6Px7QOcY5zlzeU02/ZZH9xvZntULevjgH02eWd3Dp+R0CCCAAAIIIIAAAghEXSCXsEfnNTrHRN2uIP0v+D/sCtJrGkUAAQQQQAABBBBAAIFcBXT+DRDWMVYfddrLajyP7DcykdULevjgYyfPrOnhU3I6BBBAAAEEEEAAAQSiJpBNsKNzbFjHRM2xYP0N/R9yBespDSOAAAIIIIAAAggggEA+AkF/9+/2fL+zbhlq1NTvmJLUdhKLbWkYxjBJyyAxjAEi0ldEeokYNSLpoLbz6TevRQABBBBAAAEEEEAAgUgKGGmRtPqPX82SltUi6RViyOJ0KrVAUqnPY6n03FTLmtmr7rpgQcDwvIIhv8AoKEwKej6S4mF3mn/ohS1KewgggAACCCCAAAIIlJZA0N/5u57ve+5tI42qmv3EiI0RwxgtIoNLayj0BgEEEEAAAQQQQAABBMpOIJ1eLOn0W+lUcmo60TJ59W3nv+cYo1vYk8/P7M0TJPksqKB/TJbdWmRACCCAAAIIIIAAAghUiEDQ3/XN5/uOu/sgMdJHGUbscBHZrEJsGCYCCCCAAAIIIIAAAgiUqkBa5qfTyWfTicSTq2858+XObjqDnny/d46eIMllPQT9o7JUlxD9QgABBBBAAAEEEEAAAXcBv7/jm8/1Pv/WbauM+l8YMeOnhEYsIwQQQAABBBBAAAEEEChZARUmpdofbG9eeX/THRd9bOunPfDxC5N0K5WspgmSbMgESCX7zqBjCCCAAAIIIIAAAghkLeAbHqlqI8OQM8Qwjsq6ZV6AAAIIIIAAAggggAACCBRTIJl6MhVvvmP13859qbMbXiGS9XPdkMk5KkKkThECpGIueM6NAAIIIIAAAggggEB4Al5/tzf6n3/XYemYMUEMY//wTkdLCCCAAAIIIIAAAggggEARBFKpydLacmPj3855XkT8wqJ8giRCJBEhQCrC+uaUCCCAAAIIIIAAAgiEKOD5d/o+59y2e6y27vcixhEhno+mEEAAAQQQQAABBBBAAIGiC6RTqedSa1ZeteauC9/u7IwzMPL6Xh3uV51kH1tFB0kESEVf5nQAAQQQQAABBBBAAIGcBDz/Lr/xCdf2ig/c4EoxjHNzapkXIYAAAggggAACCCCAAAJREUgmbk29+dKlq994pMVRkRQUKBEkBcwxAVJU3gT0EwEEEEAAAQQQQACBdQKe29X1HX/XMYYRu1ZENgMMAQQQQAABBBBAAAEEEKgIgbTMT7WuvXj1bec+0RkiuYVH+VYkVVw1EgFSRbx7GCQCCCCAAAIIIIBAGQn4hUe3GEbsjDIaK0NBAAEEEEAAAQQQQAABBLQF0u1td6668fRxLiGSPTzKtjLJfv6KCpEIkLSXHgcigAACCCCAAAIIIFB0Ade/v/c997ZRRk3930Vk16L3kA4ggAACCCCAAAIIIIAAAsUUSCXfS65cfPaaf176nkeQpBMmqRF4hUUVEyIRIBVzIXNuBBBAAAEEEEAAAQT0Bdz+7m70H3fXT9Kx2L0iUqvfFEcigAACCCCAAAIIIIAAAmUt0CbNa05v/Nt5j9hCJBX8OMOjXKuRKiJEIkAq6/cIg0MAAQQQQAABBBAoEwHX8KjvhLsvNMS4qkzGyDAQQAABBBBAAAEEEEAAgVAFUm2tf1h985k3uIRI2YRJqk9ugVHZh0gESKEuRxpDAAEEEEAAAQQQQCB0AdfwqN+Eu68RMSaEfjYaRAABBBBAAAEEEEAAAQTKSSDRenPjTWf+3idEssIkv63tKjJEIkAqpzcCY0EAAQQQQAABBBAoNwH3yqPxd91iGLEzym2wjAcBBBBAAAEEEEAAAQQQKIRAOtF696qbzlT/Ac8Ki1IegZIVFOlsbWd1tWwrkQiQCrEaaRMBBBBAAAEEEEAAgfwFnH9XN7/vS3iUvywtIIAAAggggAACCCCAQMUJdIZIvxERr/BI/dweIHmFSNYxdsOyDJEIkCrubcKAEUAAAQQQQAABBCIg4BoesW1dBGaOLiKAAAIIIIAAAggggEDpCrS13NJ481mX2kIkrzDJbVs7Z3DkDI3KLkQiQCrdpUzPEEAAAQQQQAABBCpTwH3bugl3X2iIcVVlkjBqBBBAAAEEEEAAAQQQQCAcgVTr2v+3+tZz/9q5hZ09QPILk+zhkbMyyd6xsgqRCJDCWXO0ggACCCCAAAIIIIBAGAKu4VH/cXf9JB2L/SuME9AGAggggAACCCCAAAIIIFDpAunV35y26s4LHvOoRHILkqwAyW9bO4u1bEIkAqRKf6cwfgQQQAABBBBAAIFSEXCvPDr3tpFGTf00EaktlY7SDwQQQAABBBBAAAEEEEAg0gLpdKJ94ceHrH34mvcdlUh+FUkVFyIRIEV6ldN5BBBAAAEEEEAAgTIRcA2P1Nj6jb/7bTGMUWUyToaBAAIIIIAAAggggAACCJSGQKr9/cYbTvteZxWSCo6s8ChoWzsrSHL73T62yFciESCVxlKlFwgggAACCCCAAAKVLeD8e7n5fd/xd91iGLEzKpuG0SOAAAIIIIAAAggggAAChRFItTb/Y/WtZ19oC5FU6OMMknS2tLOHSVZnCZAKM220igACCCCAAAIIIIBAxQi4b103/q5jDCP2cMUoMFAEEEAAAQQQQAABBBBAoAgCyW+XnLLmnoufdARHuYRIboFRpEMkKpCKsCA5JQIIIIAAAggggAACNoFu1Ucbn3BtQ3yjAR+KyGZIIYAAAggggAACCCCAAAIIFFAglVrYOvHWMa1fzGy23Q/JbUs7t0okKyBy/m51mACpgFNH0wgggAACCCCAAAIIlLOA69Z1/cbffYMYxrnlPHDGhgACCCCAAAIIIIAAAgiUikC6de1dq2499xLH/ZCsECnonkhlGyJRgVQqK5R+IIAAAggggAACCFSagGt41Oec20bHauvfqDQMxosAAggggAACCCCAAAIIFFOg7cvZRzQ/dv2MgBDJqwpJhUj2aiNn5VEkK5EIkIq5Ijk3AggggAACCCCAQKUKuN73SGH0m3D3kyLGEZUKw7gRQAABBBBAAAEEEEAAgWIIpBPxl1bddMYvOwOkpC1IUuFPUDWS6rI9RCqL+yERIBVjJXJOBBBAAAEEEEAAgUoXcK0+6n/eHYenq6ufqnQcxo8AAggggAACCCCAAAIIFEMgtfiLX65+4PKXRMQeIDnDI6sKya0ayQqS7L9bQ4lcFRIBUjFWIedEAAEEEEAAAQQQqGQBr+ojo9/4u18Uw9i/knEYOwIIIIAAAggggAACCCBQNIFEfFrjTWcc51KFZA+R/AIk+/2QIl+FRIBUtJXIiRFAAAEEEEAAAQQqVMD93kfn3fG9WHX18xVqwrARQAABBBBAAAEEEEAAgZIQSCyc9/Omh66e4qhCclYkWdvaWdvWWaGSGoPfVnaRqkIiQCqJJUknEEAAAQQQQAABBCpEwDU8EhFVffSoGMZRFeLAMBFAAAEEEEAAAQQQQACBkhRIx1snrbrlzNNsAZLXdnZlv5UdAVJJLlE6hQACCCCAAAIIIFCmAq4BUu9zbhpeXdv7wzIdM8NCAAEEEEAAAQQQQAABBCIl0PrBqwe2vnDfJ46t7NyCJGclklV9VBZVSARIkVq2dBYBBBBAAAEEEEAgwgKe1Ud9x919hREzLorw2Og6AggggAACCCCAAAIIIFA2Aqk13/5t9R0T/uxThaTCJCs88qpEUh72eyLZfSKxlR0BUtksaQaCAAIIIIAAAgggUOIC9r97Z3zdb8I9n4nIZiXef7qHAAIIIJCDwC9330YO2X6ojNh0gPTvVSf11dVi2P4UaE0kpbU9KYtXNcncpY3y4pyF8tQHX8naeCKHs/ESBBBAAAEEEAhFIJVc1HjDqfu4BEhe29n5VSJZXbKHRgRIoUwUjSCAAAIIIIAAAgggEH0Bz+qjPufdcVCsuvr56A+RESCAQKkI7LvVILn9p/vKoL69Qu9SOi3SkmiXVDotK9a2yoqmVpn99Up5dd7X8uSsL0M/X5QbPH//neSMfXeQgb0bMgIjnTEp41unfCh/en6G6M5nWzIlN74yS66cNFPnFByDAAI9IMD7t/DIE399qIzdelDgiaZ8sliO+jt/5Q6E4oAMgcSXH/6q6bHrpmQZIjmDJNVmZKuQqEDiTYEAAggggAACCCCAQOEFfLavu/MWI1Z1euG7wBkQQKBSBHQvWIbt0RRPyNvzl8stk2fLyx8vCrv5yLQ3uO96cuOxe8n+2wyRqlhul11UVdLVL8yUG1/9gAApMjNPRxHoLqD7eUwAnPvqIUDK3Y5XBgukmlb9a/Xt4y51BEhWBVK290OyB0nWyUu+Cim3v8kE23IEAggggAACCCCAAAIIrBNw277O/Bnb17FMEEAgbAHdC5Zhn9dqrz2Vkre+XCbXvzyr4oKk3nU1ct+vDpCxWw3OuurIPh/fNsdl/GPTZOL7XxIgFWqh0i4CPSCg+3lMgJT7ZBAg5W7HKzUEksmvG/966tjOAEkFRs7wyBki2auPrPsiOauPIrWNHQGSxjrhEAQQQAABBBBAAAEE8hDwrj46++aRRt16b+fRNi9FAAEEugnoXrAsNN3q1jb519ufyMX/eavQpyqZ9q/94R5y4p7Dc648sgYyf+VaOfG+V2XGghUESCUzu3QEgewFdD+PCZCyt7VeQYCUux2v1BNom/3aUc2T7p2dY4ikwiL7L3VSZ9VRSVchESDprROOQgABBBBAAAEEEEAgFwHP8Eg11vf8O8YZVdXX5tIwr0EAAQS8BHQvWPaEYDKVlpc/Xign3z9F1sYTPXHKop1jq4F95IGTDpKtB/bNuw+qguuQW54x29GdTy5A581OAwiELsD7N3TSbg0SIBXeuNLPkPxm0Z/X/OOSu3y2sdPdyk5RRu5eSARIlf4OYPwIIIAAAggggAAChRTwC5CMfuPuelRisR8UsgO0jQAClSege8Gyp2TSaZEpn34tJ/zjlbIOkU7dezv54xG7Sa/a6rxpH3/vCzn5/skESHlL0gACxRXQ/TwmAM59ngiQcrfjlXoC6Zaml1bdds5ZHhVIQfdDclYgESDpsXMUAggggAACCCCAAAIVIeB57yMRMfqNv3u+GMagipBgkAgg0GMCuhcse6xD6opLKi2PzPhMznjwtZ48bY+eS21fd9JewyVm5Pd/ddU9pG5/7SO55KmOHU5155ML0D063ZwMAS0B3r9aTHkdRICUFx8v1hBIp5LLVt1w6r4uFUhu90RS9z2yftnvh2QFSeqMbiFSyW5jl9/fajSAOQQBBBBAAAEEEEAAgQoW8AqQjL6nXDvU6Dvg8wq2YegIIFAgAd0LlgU6vWez8fak3DrlQ7n8uXd7+tQ9cr4HTjxQDtthmNa5lq9tlXvfmCuq0ujjpY3maw7ebqiobfC2H9RfJr7/pbw0d6H5c935JEDSoucgBHpUgPdv4bkJkApvzBlEWqc8vH/rO89/7ahCslcfuW1jp4IktwokAiQWFQIIIIAAAggggAACCJgCngFSv7NvO1zq6v+DEwIIIBC2gO4Fy7DPq9Pet81x+c3jb5jBSbk9dC9iqvBo/KPT5OnZX2kR6M4nAZIWJwch0KMCvH8Lz6372Tvlk8Vy1N+fL3yHOENZCrR//sEZa5+44VVbgKTCIasCyW8bO68QSTnZq46oQCrLlcOgEEAAAQQQQAABBBDwFvDdvq7veX8fZ1TXXAMgAgggELaA7gVLdV5V/bLHtU/4dqF3XY0csO0QaaipksF915NRwzaU7TfpL8M26C3VsVjW3X/zy2XyoztfKLv7IU0ed6SMGDIg0OOtL5fJIbc8E3gcByCAAAIIBAsQIAUbcUT+AsnlC65d839/uKdzezp7cOS2jZ29Giny29ixhV3+64cWEEAAAQQQQAABBBBwCjj/nm19r343v+477s6bjVjV6dAhgAACYQuEHSB59W/bjfvJhd/bRY7YcZjUVVdpD6M1kZQ/v/ie/PWVWdqvicKB0y/4oSiToIeqvjr5/slBh/E8AggggICGAAGSBhKH5C2QWrPywdV3/OZyly3snAGS21Z21jZ2qhpJPdzuh2T1seQqkQiQ8l4+NIAAAggggAACCCCAQDeBoADJ6Dv+romGETscOwQQQCBsgZ4KkKx+/3jX78gfDt/VrE7SfcxcsEKOvP35sqpC0g2Q7ntrnpz78FRdKo5DAAEEEPARIEBiefSEQDreNGXVLeeclWOApLuNnRUu9cSQtM9BgKRNxYEIIIAAAggggAACCGgLBAZI/cbfPV0MY5R2ixyIAAIIaAr0dICkunXQ8E3lxmP30g6RmuIJ+cMz78jd0+Zqjqr0DyNAKv05oocIIFB+AgRI5TenJTmiRPyjxpvOOM4nQHLeByloGzur0shZcUQFUkkuADqFAAIIIIAAAggggEC4Am4BUsY2dv3G3/OpGDIs3NPSGgIIICBSjABJuZ+013CzEqlPfa3WNLwwZ4Ecd/dLWscGHaS2jjtpz+EyevONZPMB60vvuuqM+zPF25PSkkjKosYmmbFguTw56yt5ae7CoGazer6SAqRf7r6NHDlic9lx0AbmfNfXrNvCUG1RuLq1TWYvXilPvv+l/PPNeVk55nJwKcx/Lv3O5TVqrD8auaWM+c4m5n3I+pr+1VIVy/yrRzKVltZEu7S2J2XJ6haZt6xRXpyzUJ764KuyqvzLxbDSX1Nq71+1nn8wYnMZNXRD6d+rTuqrq8XoXM7q82Rlc6vMWLBCHnrnM3l69lfdpq9YAZKquj121Jay3zaDZZuN+kq/hjppqFnXd9VR1X/1Hizknz2Vvp57bPzJ9sWNfz3tEM0AyWsbO3slkuq6fSs7aygESD02qZwIAQQQQAABBBBAAIHiCdiv4jjvf2TeB6nfhHuWikjwzTKKNwbOjAACERUoVoCkuP590kFyyHZDuy7++RHOX7lWTrzvVfPCYK6P43b9jpy57w6yw6ANul1A92sznRZZ2LhWHp35uVz/8qysLqhffMhIOe+AnaW2KpZrtz1ft3hVs5z+7//Kfz9d3HWM7ny2JVNy4yuz5MpJM337pcz+cvSe0ruuxvM4t7bU8eMP3Fl+9t2tZWDvBq05Vs7L17bIv97+JGtnHdxizL9OvwpxzMl7DRf1a5uN+mW11p19aUm0y0tzF8lNkz+Qd75aXoiu+rZ598/3k6N32cL3GN217Gxk6oSjZPtB/UNve6uBfeShk78nW27Yx7dtt8pK3r/uZLl+nnz+zWq58ZUPRG0Faj16OkBSnzunjdledhy8QdZ/DlifiRPf/1JufPUD+XpVU1bvwUp7/2SFU+iD06k1jdefsreIqBDIuu+R2+/W8/bfVSiku40dAVKh55L2EUAAAQQQQAABBBAoAQGdAGmNiOj9N/0SGBBdQACB6AjoXrBUI/p4aaPsce0ToQ1O/U/ya4/eU/o1BH+8qf+ZffULM82LaNk+dttsoPzu0FFmFUZ1LPcgR13M+3LlGrnh5VkZFyT9+lOJAdKB2w6RPx052gwvrMqAbOZMOau1dsETb8jrny3J5qWuxxZz/vPufJYNqLFedsRusucWm+Rk73U6VSX24DufyeXPvZtVgJpl97sdft7+O8lFB4/MqFpza/O5D+fL8fe+rH26Q7cfKjf9eIwM7F0f+Jps2z7+u1vL1T/YXdav9w5d1Uk/X7Fajrv7Rfl0+equPuh+HuuGZrkEwKX2/s23P+2plPk5ctHEN83PlZ4KkI4asblMOHCE+R8WcvkcdC7Mb5pa5YG3P5VLn347cM1aB1Ta+0cbpicOTKcTjdefvJtGgOTcyk4FR1Z45BYiqd7bQyMCpJ6YT86BAAIIIIAAAggggECRBTQCpHtbRdLck7TIE8XpEShHAd0LlmrsYQdIqs1JZx9hbiUX9FChgqpMOefh14MOzXj+x7t+x9wqT20fFNZDbXH373c+lXGPTgtsstICJHXB8vwDdtYKBYPw1P+2P++RaXltH1js+Q8aY5jPq3uLXX/MnjK0f+8wm+1qS21z9/LHC+Xk+6f0WIiktim794T9ze33/B5uYYzf8dm8L+cuaZTv3fy09piv/eEe5hadsYDU4PH3vpCT75+c0U3dz+NCBUil9v799Zjt5X8P3sXcqi7fx7yljTLh8TfkNwftImO3HhTY3JRPFstRf38+8DjnAapaSr0Pj9x5c6mrXrddZ9YNubxA/Tn47oLl8tv/vKlVEVhp758wjMNrw0g3XnfiSM0AyRkiWRVIBEjhTQgtIYAAAggggAACCCAQaYGgACnWb8I9rZEeIZ1HAIGSFdC9YKkGUIgA6fLvf1dO32d7rcqgt75cJofc8oy25Yl7DpdLDhsVysVH50nVxfRnZn8lZz30uu+F5WwuVGsPrPPAUtvCLplOy9ljd/Td7i7bMX64+FvzIrtae9k+SmH+s+1zrser8OjGY/cKNSh164ta94/M+EzOePC1XLua9eseOvkgOXi7ob6vW9OakIv+86Y88PYnWu0/cOKBctgOereW/LY5LuMfmyZqGzGdh04o3tzWLn985h25c+qcjCZ1P48LESCV2vtXhUe/PWSk9NWoUNWZF3XMgm/XytLVLaIq9YIeuQRI6p5jN/xoL9lj841DqTry6uPCxib53yemy7Mfzg8ahlTS+ycQo4cPaLzuJBUg2cMhv63sdO6DZFUbUYHUw3PJ6RBAAAEEEEAAAQQQKKaAs6rIvOdRZ4fU72qvJXUPJAKkYs4S50agjAV0L1gqgkIESLrbPanzZ3MfJBUeqMqjMC8+OpeBzsX0SgmQnnjvC1HbgoXtrYxVtVe2lWelMv898dGhKh4ePfVg2V2jki+M/qjtJP/84nvy11dmhdFcYBs676FUOi33TJsrFzwxPbA95fXiOf8jwzfRu7WkblijTqz7eer1Wab7et0+6W5hV2rv35+P3lou//7oUCoZnQtCrZWg6jD1mmwDJBUe3fWzsaFtWRe0kJesbpY/PPOOPPzuZ76HVtL7J8isp59vvO6kUQH3P7IHSvZ7INm3sbPfD0kNQX3v3LaupLaxY8uMnl5pnA8BBBBAAAEEEECg3AWCqo/MQIkAqdyXAeNDoHgCuhcsCxUg7bnFxnLXz8dqVU4sX9sq5z78ujz/0QJfMPW/y9WFvM02WL/gsGo7u1unfGjeG8btoXPxLtdOlkoFkrogm0imQt+uyXJRVQMn3T9Za8sm9ZpSmv9c5zab113x/dFy2pjtpKYq9/t7ZXM+dewbXyyVw299NtuX5XS87meUboWiujfN9cfslVVlou59kHTf717t6Y41zACp1N6/Koi5++f7yQ6D+ue0XsJ6UTYBkgol7/vVATJ2q8EFrTxyjk1nm0/dNVUO75+w5j6sdjoDJCsYCqo+cqtActvCruSrkAiQwlpBtIMAAggggAACCCCAQIcAARIrAQEEiiqge3FJdbIQFUiq3ekX/FDURcOgR1O8Y5uq+9/y36bqsdMOlv23HtJjF/IWNTbJmQ++Jv/9dHG3IeheUA4au9vzpRIg5dL3bF6je7HcarOU5j+bceZybE+GZfb+ua29XPqv+xqdbeF0+5TNtplW/3Tvg6SzNZ4Knf/8wntyg0sFl+7nse57QqcCSXcOcj1Ot69W++oeUqqCsCpW3MvQ2QRIxezz7K9Xyon3vSqfLl/tOUWV8v7JdY0W6nWN1520q60CyS1IanfZ4s6qPnJWIVmVRwRIhZow//71yAAAIABJREFU2kUAAQQQQAABBBBAoEQFdAIkdQ+klhLtP91CAIGIC+hesFTDLFSA9OTph8o+WwXf1FznQqS6b8alh+8qvWqrtWamsaVNXp67UJ784Ct5ctaX5v17vr/TZvLjXb8jqjpK5ybo6sbmE2d9ISfdN7nbOSs5QPqmqVVenrtInvlwfoat2p5q9OYbad33ygLVrQAptfnXWoR5HPSHI3aTs/bdIbD6SK1RVa3wwpwF5r18rLBzcN/1ZJ+tNpEDthkiBw4fIgPWq9fqjdc9fLRenMNBOqGPXzBjP6VOyOPsos59kLYa2EceOvl7suWGfXxH6Bd06X4e63wWqk7kEyAV4/2rAtF7fr6fDO3fW3uVqHlX1TNPz/5Knv5gvrnORw3dUI7ceXPz1+YbrJ/TfybQDZD+Z8fN5Pof7SUDe+u9d9TArD931D2MXpiz0LyPnpp7da+vI3feTDbt11u7zzrbfFbK+0d70fTQgZ0BUrYVSPZKJPv2dQRIPTRvnAYBBBBAAAEEEEAAgVIScLv/keqfdR8k63cCpFKaNfqCQJkJ6F6wVMMuVIA08deHytitgwOk9lRKbn/tI7nkqbc9Z+HZsw43g5+gh7qgPu3zJTLh8TfMcbk9Dt9hmKgLb0EXhNVrl61pkbMeel1emrsw6NTm87pVV/e9NU/OfXiqVpvqIN35LOQFaDVPz324QC6a+KZ5Mdftcd7+O8n4A3eWPvW1WmP7aPG3svd1EwOPjcr8Bw5E4wAVdj5z5mGy85ABvkertf7qJ4vkl/981bxQ7fVQYdLffrqP7POdQYEXr9X6ufnVD+SK52do9DT/Q3S3nQsKGnVDHmePdd4vuvdz8wsmKv39e/0xe8ov99hW6x5Fao4+X7Ha/PNABTFejyt/MFpOGL2N+Z8DsnnoBkgPnXyQGfzoPHQ+G1U7vzlohJw1dkfte0Cp7V3HPzrNDNHcHpXy/tGZg548xhEg+VUgWaGR/XcrPHLbxk4No2Tvg1Tc2sGenGHOhQACCCCAAAIIIIBA4QUIkApvzBkQQCBAQPeC5f9n7z7gpaju//9/uLRLL9J77yBNmnQQFdQoKFggRtBoJMZoYvSbr0aN+earP2PBiDEqqF9Rg7ErqEiX3qV36R3p7V7K//+Z627mDrs7Z3Zn9+7ufe3j4eNLuDNnzjzPmbl8z3vPOVpMvAIkXXJMZ0CYfCIFKqYDuDqgPmPjLhn21tSIA+pan75Nasiom7q47tGk+4i8PW+dPPjRXJPbSNsASb8N/+8lm+RX//rO1cHL3j0aRN05boa19064Tyq1vyuOwQGmg8Krdh+SEeOmhw1K7ZfS/j56SFepVKqYaw28hpuuBbocMP2B6+RSl7BMA4UhY74Nu5zXjW3qyXODOhsHl/YquYVTuozZ8C5NIoYfbkGU6fvYrZxAvb3OQMrL59c0EA3cm5d+7TWw1muYBEjan54d2Nko6NGZUvoFiCcmLDJ6FHQW7JMD2kuV0sVdj9ffad+s2S63jJ0c9tj88Py4QiX4gMPPDW8fYok6t72QnEvYESAluN24HAIIIIAAAggggAACySRgEiDpjtgFWMIumZqNuiCQXgKmA5Z61/EKkF4afLn1DXGTT6RB6zdu6yEDW9dznT0Rac+iUHUwXRZt+c6DMuCVr1xDKb1Gus5A0qXRbntzipGBl9kgJvvbpFL7m/R1t2NMlqU6nX1Onvl2mbwYYr+dcOWbLin58bIfrGAqUR+T2SnHTufsk/bewtD7pJmYhbsft32QTPaZcZupaPo+jleAlJfPr2kgqu2z5+hJue+D2cYzPvWcf9zcTW5qW994byWTAMn0neMlmLP3Pw0kH+/fzijwdOtb+eH5SdS7yPQ6PwVIgZlH9hlIgb2PnGGS/Vj7HkjOEEmrwAwk04bgOAQQQAABBBBAAAEEUliAACmFG4+qI5AuAqYDlnq/yRwg6bfXv73vGmlSpWzEpvE6U0gLM/1mvMk+KYHKpWOAdORUljz+5UJ5e/5648fDdD+ao6ez5HcfzZUPl24OWXaqtb8xkMuB+vxWLVNcWteoYM0aql+xtJQoUlgqlcqUIgULyvbDx+XWsZPDzsgJVbxpoGsywO7XfWo5JjPM9PkeO2etPPTJvJCXNl0uM9TJkZ7vq5rVlJcGd3XdB0f36rny5QlhWUzfx/EIkPLy+VUQ03Avmne4lu91fyW3/u2lPF2C8/b/m+rpOQx0krHDesr1req6fjHCre/nh+fHz/eNH2XZAqRI+yAFwiT7MfZZSKH2QdLqESD50UiUgQACCCCAAAIIIIBAkguECpACfxfc/4gZSEneilQPgRQXMB2w1NtM5gDJ9NvrXkIee9OaDG562RcmHQMktxkaoR4Vk2W/9Dzdu+f3H8+V8Ys3hXziUq39k/m1kawBkmlIGC6kaVuzgrw5rJfUKl8yKv5Ioc0fr2wj9/duJUUK6sTx0B+TPdxM38fxCJDy8vlVMdMw2W2mTaTGNZ0xpGW4BUi6LN4j/dpIZuGCEfuTLl33zKRl8oKHWYD2Ar0sKxkpoMwPz09UD3YcTzr83PDLolzCLrAXUmDmkX0GktZYwyMCpDi2HUUjgAACCCCAAAIIIJAsAm4BkrV8nYhklP3d2JPJUmnqgQAC6SVgOmCpd53MAZLJAK7ew4Z9R6T3qC+Mllizt/TQDg3l6Z91lBIuG7GbLuuVjgGS2x4xoZ4c03ZzC5BMy0mW9k/mt0iyBkhqZhIAhFvu0G0Ghs7g0P8KZYQPgcL1cZPwwyS8Nn0fxyNAysvnV9vWZI8ePc5tFlekZ+uuy5vKEwPaS/EihVwfQbcAaczQnjKwdV3Xcrb9eFzueGeaLNl+wPXYcAeYzpxzW+oz3Z+fqIHjdOJPAVKk2Ueh9kMKzD7Sn9lnHwVCJK0tAVKc2oxiEUAAAQQQQAABBBBINgF7gGSfeaT1tIIjAqRkazLqg0D6CZgOWOqdxytA+uiX/aR3o+pGuOH2QDId9P5u42657tWvja5lP8jU6fudB6XnC5+7lp9uAZJu4v72/HXywIdzXO/dfsAfrmgtD/ZpJUULRf4Wv1uAlGrt7wkpAQdXK1NCbmpbT65pUVuaVysnxQrHPsAej2qbBAC679PTk5bKqGkrclXBbbabLpOoA/CNK4dfBjPULB3TvbxM3g2m7xm/A6S8fn5NDbVBI+2D59bnTH21HLcAyTTwcivHrc76c5MZsHrcyayz8sSERfL67DUhi03358fEMpHHOAIkZ5AUah+kUHsgOWch6S0EZh/ZZyE5ZyQl8lZzXcv5Dck8qwgXRgABBBBAAAEEEEAgDQTCBUiB5euCy9gxAykNWptbQCBJBbwMqMUrQDL9dnWkwUPTMqIdzDN12nzgqAwZ863rXhfpFiCZDmg7H4Mh7erL3wZ2tvaZivRxC5BSrf3z+nWgy7n1aFhNOtapJC2rl5fKpYpLwQxvw37RPkux3Ltp0BBqJuA3vx4gHepUCnt5fXb1nm7v1EgyCoS2CDWLyG1mk17QbX+aQKVM3zOmz5vp82VaXryeX7/vO1IfM333RurfnetWljeG9hANXiN9TNvd7ZkwnQHrtoxquj8/bo6J/rlLgKQzjOwhUrg9kOzL1wVmHhEgJboxuR4CCCCAAAIIIIAAAnkkQICUR/BcFgEE/iNgOnCnZ8QrQPr8nqukW4Oqrs0SaZDTbXDYtXCfDnBbQihwGdNBTK/ftjdtT9MB41QZgE619vepuxkVozNqrm5eSzrVqWTNrqlSurjrvi0mBedFgKT1MlkuzjlTyGT/I13C7cuV26ylKktlhg40Qz03zw/qLLd3ahw2dNI6Hz6VJQ99PFc+XLo5Im1+fX5vbFNPnhvUWUpnFonoc+JMtjzy2XwZt2CDSRcNeYzp75tI/fuqZjXlpcFdpWLJzIj1MH3Put1Mr0bV5B83d5PKpYu7Heo6Qyudnx9XnAQfYAuQol3GLrCcnT04si9fxwykBLcpl0MAAQQQQAABBBBAINECBEiJFud6CCBwkYDpgKWeGK8AyTRMCbc0ldbNtIx4dwFdBut3H7kPFJvWN1UCJLcZQuHcTQMqt/JNPZOl/eNZD53NNbhdfbm2ZW25tPolUrZYUQkzoSamauRVgHR/r5bySL82EUMw50wht6W7AjM3/rV4o4wfcYXUq1A6rI1zryCTpcxCLX0X6gKm72PTYMKv5yvez2+862mvvx+zFRNZX627ab/QY99ftFHu/dd3YftvOj8/Mb3Q4nAyAVIcUCkSAQQQQAABBBBAAIF8JkCAlM8anNtFIBkFvAxMxSNAMl0KSO0ihTPJEiC4BR2BPmBaXwKkHDE3V1PPeD+DbvWM5/V1dtHv+14q/ZrWcJ3J4Uc98ipAal+7oowd2lNqlisZ9jbOnj8vr363Wh77YqF1zAs3dpHbOzYOG6TZAye3PdnsYZDJTBTdX+jdhRvkvg9mubKbvo8JkDa5WoY7IN0DJLfnMp2fn6g7RZxOPPzc8A4iokvVeZmBFGofJGYgxamNKBYBBBBAAAEEEEAAgWQXIEBK9haifgjkAwHTAUuliEeAZLp0kV5/15ETcue4GTL3h70XtUyqBQim9SVAymlqt2DG1DPej7RbPeN1/Uevait3dW2akOAocA9uA9Xxulct1yQEsNfPbYlDeyj01LWXyT3dmkmhjIyQt2APm/54ZRu5v3crKVIw9LFagC679viERTJmzlpXEtP3MQESAVK4zmTyXKbr8+P6gCX4AAKkBINzOQQQQAABBBBAAAEE0lCAACkNG5VbQiDVBEwHLPW+4hEgmQzABky/33lQer7weUjiVAsQTOtLgJTT3G7BjKlnvJ9Pt3rG4/qv3NxNbmpbL2zgEY9rapkmA9XxuvbjA9rLyO7NpXCE4Gbbj8fljnemiS7p9+ot3aVqmfD7x3y87AcZMW66Vd3rL60jzw/qIuWKFw1ZfXt4Y7KfzIb9R+TWsZNl4/6jrhym7+P8GiD5sQeSSXji1r9Nv/jg1/vAtF9ovU1+Z6Tr8+P6gCX4gDABks4wOvvTzCSdneT8jxlICW4nLocAAggggAACCCCAQDILmARI+pXWAmV/N/ZkMt8IdUMAgdQV8DIwFY8AafyIvtKvaU0jQPsgr/OE2b+7XppVLWdUTjwPMh0wNA08TAYD7fdj2p7pNgCdau3vVx/8++Cuckv7BlIww/5PCr9Kj1yOcy+gxFw15yomS8edzDorT0xYJMWLFIq4Z5LzWdDA6dv7rpEmVcqGvSW99z99udB1vyQtINJ7y3mB/Pr8mrSnWpm+tyL1RT8CJL/bye3Z6dWomvzj5m5SuXT4EDRQhsnvDBPvVHx+3BwT/fOfAiT78nWBP3sJkHT5Oj3PuYyd3o7+XeBj/3OibzXX9RL/2yhPb5eLI4AAAggggAACCCAQVwECpLjyUjgCCJgImA6EaVl+B0gmezEE7uF09jl5etJSGTVtRcjbMh0UNBlcM3GL9RgCpBxBvzajT7X2j7X/6PkDW9eVvw3sHHamjOk19Nn68eRpWb/viCzZdkBqlC0hg9vVdz09r58lt2XpAnsP6Y3cdlnDsPsf7T9+Wn7zwSz5evX24D27zSzSJe/Gzl0rj/dvJyWKFg5rFRiEf332GldPPcD0fWwapPj1fIWrvF/lm963c28rI1THQabv3kgz7BpULG0UHp6/cEHGzlkrD30yL5qqBs8Z2qGhPP2zjhH7mh5s2i/02HR8fmJCjsPJBEhxQKVIBBBAAAEEEEAAAQTymQABUj5rcG4XgWQUMB2407r7HSCZLKMTMNt95KTc8/5Mmblxd0jGMUN7WgPqbp+8nDVhr5vpIKbXQXrT9jQdaPRrgDjeA9Cp1v5u/dTk515m72l5GqjoDLlNB47K6t0/ysKt+639xPS5tn9eGny5DOvQyLUKXvuma4EeD3j2hk4yvEsTySgQ/vvuuuylfi6tfknY0kMtjem2tKbugzRn817p37xW2GBKLxhYRm/J9gNGd5dfn1/FMX0nepnR5UTvXLeyvDG0h1QrU8K1PdyWaJz+wHUR+1XgAm7luFZERNz25QqU4WWJv3R8fkwsE3mMI0Cyz0TSZevCzUJyLmHHDKRENhrXQgABBBBAAAEEEEAgyQQIkJKsQagOAvlRwHTAUm38DJAaVy4r797RR+pXKG3EPmnNdhkyZnLYY00H2CLto2RUEZ8OMh0s9TpIb9qe6RYgpVr7x9qN+japIaOHdJVKpYq5FqVt/e2aHfLWvHUyee0O1+NTJUBy26tIb/RU9lk5e+6ClMoMP0soVCDhtsSXmh47nSWXlMiM6Ok1sM6vz68ifn7PVdKtQVXX/hnLO/yuy5vKEwPaW8saun3cgh/T0NpriBiqXhNH9hcNv9w+Xq6Vjs+Pm0+if+4SIIULkQiQEt1QXA8BBBBAAAEEEEAAgSQWIEBK4sahagjkFwHTAUv18DNA0v0cbmpb32jvFv1W9eMTFsmYOWvDNovpEj/7jp2SkeNnGQ2kx7MPECDl6Po1wynV2j/WvvWHK1rLg31aSdFCBSMWdebsORk9Y5U89dVi40umSoCkexVNuPdqaRVhdpHbTUdaGtN0hkm4a6j9M5OWyQtTl7tVI/hz0/dxugXACqD7eUVaajCApLO/Hvxojnz6/RZj18CBpqGPHu8WILnNUgtcM5p+YL8xL2GxzijsP3qikUs6Pj9GN57AgwiQEojNpRBAAAEEEEAAAQQQSFMBAqQ0bVhuC4FUEjAdsNR78iNA0kGr//1ZR2uPlSIFM4yolu88KANe+cpafivcp23NCvLmsF5Sq3zJiGWeO39B3pzrbU+KwECbzprKPndejp7OkkMns2T/8VOy9+gp2Xn4hKzfd1h0mb1wS+w5K0WAlCPiV4CUau1v1PEjHGQa8uhePVf8/cuIz47zMm77/wSO9zo7LtZ7DnW+aegQ7tqRlsb0EjaEKn/7oeMyfNx0WbR1v/Gtm76P0zFAur9XS3mkXxvJLBw5FNV9hcYv3iT3/us7Y1c90NQ2UKhbgOQ2S81eudW7D8nt/zdVNu4/6qnOevDYYT3l+lZ1Iy6VqMfp76bRM1fJkxMWGV8j3Z4f4xtP0IEESAmC5jIIIIAAAggggAACCKSxAAFSGjcut4ZAqgh4GVSLNUDSsODXPVpI86rlXQfDAn46Q+CZb5fJiwbf4jfdE0YDHx18NA17RnRpIk8OaO+6gbnW2XR/DgKknBb2K0DSslKp/WN9P5iGPF6X+2pfu6KMHdpTapaLHMRq/ZMhQLr1soby9M86RlyiLpJ1JB/TQCNc+W4BRKjzTN/H6Rggeel7Ogvp9x/Ptd63pp/3h/eVK5vWNP7dY9J+pkvL6RcX/r1kk/zKY+ile3w93r+dlM4s4nqb0QSW6fb8uCIl+AACpASDczkEEEAAAQQQQAABBNJQgAApDRuVW0Ig1QRMByz1vrwESDpbp2W18tZAdMc6laRtrYpSoUSm8eBdwHH+ln1y4+uTjGZQPNC7lTzcr7Xrsl4XLojM27JXHvhwjnVPkT46++jDu/pZ9+D2MVlqL1AGAVKOhJ8BUiq1v1tfcvv5R7/sJ70bVXc7TPYfPy0PfjhHvly51fVY7evv/KK39GhQzeg5nbp+pwx6bZJrufE8oEHF0vLe8L7SsGIZz5fR98C7CzfIfR/MCnmul3ejswDTgMd5nuk1Tcv38/kKheR3+aYhsNZl1e5DMmLcdNd3uB777A2dZFjHRq6/G+z3aBIgmb5ztFxdyu7V71bLE4YzhHRZzj/1by8VS0beZ0vL1r788bLNcue7Mzw9B+n2/Hi6+QQcTICUAGQugQACCCCAAAIIIIBAmgsQIKV5A3N7CKSCgOmAZV7ci9dvmXsZDNMBt5W7f7SW+5mybmfI26tWpoSMuqmL9GpU3WivpqXbD8h1r35tFHYRIOWQ+zkAnUrtH+vzZLqEnV5Hl8+6/8PZEZdSu6ZFbflDv9bSwsPsQJMB9ljv0+T8aJeaO5l11hrMf332mrCX+ebXA6SDQXjsLCDavdZM38fpGiB5me2p5psPHJXHvlgoE1dtC9mG0SyZGijIpH/rO+ftn/eWZlXLmXRVOXv+vHy1ars88ul82XXkRNhzHr2qrdzVtanRzCMtJNJSjG4VS6fnx+1eE/1zAqREi3M9BBBAAAEEEEAAAQTST4AAKf3alDtCIOUETAcsE31jup/Da7PWyKNfLPB06b9c20F+2bWpFDbcX0m/Fa4bj3+89AcrSNJBPd1PZ2DrenL9pXVEQ6QC9rd1mNp4WWpPiyBAyoH0M0DS8lKl/T116hAH6wDzfb1aGu8jpvt2fbtmh3y+Yqt8vnyLVWK/pjWlS73Konu5NKhYxigktVfFZIA91vs0Of+uy5vKEwPaS/EihUwODx6jz/qd42ZYz3+4zws3dpHbOzY2egfYy1iwZZ9c+fIET/XRg03fx+kaIHmZ8RnA1Xe4eussuy9XbLPe4eqo/dvLO9zZWKb9+7c68/WK1q57N9nLP3jitExZu1O+WbNdJq3ZYX3pIFDn61rVlhplSxr3Oe0Lo2eslD9PXOy5v+kJ6fT8RAUQx5MIkOKIS9EIIIAAAggggAACCOQTAQKkfNLQ3CYCySxgOmCZyHvQ2UEzNu6SYW9NNZrNY6+bfiP8zWG9pEW18omssnhZak8rRoCU0zx+B0ip0v6xdk4dGH9+UBcpV7xorEVFfb6XJS2jvojBiRr46jNfq7z7vk324kxCnmgG13WWiS5VpjNjvH5M38fpGiCp1+0dG8mT11wmZYq57/vj1dfL8aYBkpapS0r2aljdOPTxUo9Ix8byuzJQbjo9P365+lUOAZJfkpSDAAIIIIAAAggggED+FSBAyr9tz50jkDQCpgOWiaqwHwNid3TO2Xg8UQOQe46elPs+mC2T1+4wZiJAyqHyO0DSMlOh/Y07SoQDJ47sL53rVvajqKjKMJnBE1XBUZzkZe8cLf78hQsyds5aeeiTeRGvFs3guu479ZsPZsnXq7d7vhPT93E6B0iK9o+bu8lNbet7nhVnAq6/Yy7IBclwmVrqJUDSPf90KbjmhkvZmdTT5Bgv+0BFKi9dnh8Ts0QeQ4CUSG2uhQACCCCAAAIIIIBAegoQIKVnu3JXCKSUgOmAZSJu6tz5CzJl3Q4ZMW6G55lHzvo9dnU7GdmjuadN06O5R10+afSMVfLUV96WDyJAytGOR4Ck5SZ7+0fT15zn3N21mfypfzvPS7e5XVufw/3HT0mV0sUjHnrsdLY88tl8eW/hBrci4/7zP17ZRu7v3cp4Sb8TZ3LqPm6Be90/vfsq6dGwqvE9fL/zoPR84XPj4+0Hmr6P0z1A0qXs3vlFb+nRoJqvs3o0PFq4dZ81W82tf3sJkLQN+zapIc8P6iw1y3mbCRdVRxGR7YeOy4MfzfX0xYVw10qX5yday3idR4AUL1nKRQABBBBAAAEEEEAg/wgQIOWftuZOEUhaAdMBy3jfgO7R8vqsNfKXr5f4dqlXrG+x15NCGRm+lWkvSMMjXarqiQmLPJdPgJRDFq8ASctO5vb33GHCnOD3TA0Njyas3Crr9x2R37jssWQ6i8eve41Ujtf32LYfj8sd70yTJdsPuFbv2Rs6yfAuTVxnrGhBsZqY3ke6B0hq6fesHg2PlmzfLy9OXSH/74ZOUrVM5IDUa4Ckde5av4o8e0Nnq+4me+e5dr4wB6zfe1h+9/FcmbVpT7RF5DrPtN8FTkrW58cXDB8LIUDyEZOiEEAAAQQQQAABBBDIpwIESPm04bltBJJJwOvAkd91P5V9Viav3SkvTV8hi7bu97t4efSqtnJ3t2ai32j386Obnv/zu9VRB14ESDmtEc8ASctP1vb3qy/6OVNDQ4l/Ldoo9/97tpjusRTLbBu/DALleFnSz0s4cOtlDeXpn3WUUpnu75DDp7LkoY/nyodLN0d1e6bv4/wQICmgBjGjh3SVtjUrxhTIaHg0Z/MeK3SpXKqYvHpL97gESFrnamVKyNPXd5Srm9f0/csLGvB+t2m3PPLpfNE9yPz8pMPz46eHH2URIPmhSBkIIIAAAggggAACCORvAQKk/N3+3D0CSSFgOmDpZ2V1ME+XyPpmzXZr+Te/B8Kcde3TuLo81r+dtKp2SUyDkFqu1n3zwaPypy8WysRV26JmIUDKoYt3gKTXSMb2j7rjhDhRQ6S/D+4q17SsFfWA9b5jp+SZb5dZ+wLpR8v89r5rpEmVshGrGmtg4qfDU9deJvd0a+ZqcPb8eWvm4GNfLDS6fIOKpWX8iCukXoXSrscv33lQBrzyVdRLcJq+j/NLgBToiy/c2EWua1XHeIlCe0PpTNHxizfJf3++wGoXU2MvIWOojjGsQyO5t3tz32Yj6d5ar8xYKS9OW+HaD6M5IB2en2juO57nECDFU5eyEUAAAQQQQAABBBDIHwIESPmjnblLBJJawHQwLZqb0LBFZxjpgO2+Y6dlx+HjsmTbAWuJLJOlo6K5ZqRzRnRpIvpfo0plPW/Orvei9dcBdj8G8AiQcloqEQFSoE8kU/v73be1PB2wvr93S6l3SWnjoFSXjvx61XZ5cuJi2XXkRK5qaSh122UNI5alz8XHyzbLne/OiMcteSrzqmY15aXBXaViycyI50Wzd9N7d/SRq5vXiliuWry7cIPc98EsT/W2H2z6Ps5PAVLAR98VGsg0r1re6P2tRst3HJSnJy2VKet2BplNjWMNkAIXvKZFbRlxeRPpWKeSFCtcyFPfCPze0Rltz09ZHnUwaXLRdHh+TO4zkccQICVSm2shgAACCCCAAAIIIJCeAgRI6dmu3BUCCCS5gC6LdGObetZ+FbqZetliRa2BPfueFfqt9VPZ52Tn4ROyYMteGbdgQ56EXklOmZLVS/f21wHrIe3rS4uq5aVSqWK5+raGuUdOZcmm/Ufl8xVb5O156+M6KJ2SHYRM/SdvAAAgAElEQVRKJ7WAvrc1LG1fu6K1DF1moZx3t4Ytp8+elR2HT8isjbuT7p2ts/oGt6svfRtXl6ZVyllBZ2bhQrnCsNPZ5+REVrZs/VG/bLFf3l+0kd87Sd0bI1eOACmFG4+qI4AAAggggAACCCCQJAIESEnSEFQDAQQQQAABBBBAAAEEEPBLgADJL0nKQQABBBBAAAEEEEAg/woQIOXftufOEUAAAQQQQAABBBBAIE0FCJDStGG5LQQQQAABBBBAAAEEEihAgJRAbC6FAAIIIIAAAggggAACCCRCgAApEcpcAwEEEEAAAQQQQACB9BYgQErv9uXuEEAAAQQQQAABBBBAIB8KECDlw0bnlhFAAAEEEEAAAQQQ8FmAAMlnUIpDAAEEEEAAAQQQQAABBPJagAApr1uA6yOAAAIIIIAAAgggkPoCBEip34bcAQIIIIAAAggggAACCCCQS4AAiQ6BAAIIIIAAAggggAACsQoQIMUqyPkIIIAAAggggAACCCCAQJIJECAlWYNQHQQQQAABBBBAAAEEUlCAACkFG40qI4AAAggggAACCCCAAAKRBAiQ6B8IIIAAAggggAACCCAQqwABUqyCnI8AAggggAACCCCAAAIIJJkAAVKSNQjVQQABBBBAAAEEEEAgBQUIkFKw0agyAggggAACCCCAAAIIIBBJgACJ/oEAAggggAACCCCAAAKxChAgxSrI+QgggAACCCCAAAIIIIBAkgkQICVZg1AdBBBAAAEEEEAAAQRSUIAAKQUbjSojgAACCCCAAAIIIIAAApEECJDoHwgggAACCCCAAAIIIBCrAAFSrIKcjwACCCCAAAIIIIAAAggkmQABUpI1CNVBAAEEEEAAAQQQQCAFBQiQUrDRqDICCCCAAAIIIIAAAgggEEmAAIn+gQACCCCAAAIIIIAAArEKECDFKsj5CCCAAAIIIIAAAggggECSCRAgJVmDUB0EEEAAAQQQQAABBFJQgAApBRuNKiOAAAIIIIAAAggggAACkQQIkOgfCCCAAAIIIIAAAgggEKsAAVKsgpyPAAIIIIAAAggggAACCCSZAAFSkjUI1UEAAQQQQAABBBBAIAUFCJBSsNGoMgIIIIAAAggggAACCCAQSYAAif6BAAIIIIAAAggggAACsQoQIMUqyPkIIIAAAggggAACCCCAQJIJECAlWYNQHQQQQAABBBBAAAEEUlCAACkFG40qI4AAAggggAACCCCAAAKRBAiQ6B8IIIAAAggggAACCCAQqwABUqyCnI8AAggggAACCCCAAAIIJJkAAVKSNQjVQQABBBBAAAEEEEAgBQUIkFKw0agyAggggAACCCCAAAIIIBBJgACJ/oEAAggggAACCCCAAAKxChAgxSrI+QgggAACCCCAAAIIIIBAkgkQICVZg1AdBBBAAAEEEEAAAQRSUIAAKQUbjSojgAACCCCAAAIIIIAAApEECJDoHwgggAACCCCAAAIIIBCrAAFSrIKcjwACCCCAAAIIIIAAAggkmQABUpI1CNVBAAEEEEAAAQQQQCAFBQiQUrDRqDICCCCAAAIIIIAAAgggEEmAAIn+gQACCCCAAAIIIIAAArEKECDFKsj5CCCAAAIIIIAAAggggECSCRAgJVmDUB0EEEAAAQQQQAABBFJQgAApBRuNKiOAAAIIIIAAAggggAACkQQIkOgfCCCAAAIIIIAAAgggEKsAAVKsgpyPAAIIIIAAAggggAACCCSZAAFSkjUI1UEAAQQQQAABBBBAIAUFCJBSsNGoMgIIIIAAAggggAACCCAQSYAAif6BAAIIIIAAAggggAACsQoQIMUqyPkIIIAAAggggAACCCCAQJIJECAlWYNQHQQQQAABBBBAAAEEUlCAACkFG40qI4AAAggggAACCCCAAAKRBAiQ6B8IIIAAAggggAACCCAQqwABUqyCnI8AAggggAACCCCAAAIIJJkAAVKSNQjVQQABBBBAAAEEEEAgBQUIkFKw0agyAggggAACCCCAAAIIIBBJgACJ/oEAAggggAACCCCAAAKxChAgxSrI+QgggAACCCCAAAIIIIBAkgkQICVZg1AdBBBAAAEEEEAAAQRSUIAAKQUbjSojgAACCCCAAAIIIIAAApEECJDoHwgggAACCCCAAAIIIBCrAAFSrIKcjwACCCCAAAIIIIAAAggkmQABUpI1CNVBAAEEEEAAAQQQQCAFBQiQUrDRqDICCCCAAAIIIIAAAgggEEmAAIn+gQACCCCAAAIIIIAAArEKECDFKsj5CCCAAAIIIIAAAggggECSCRAgJVmDUB0EEEAAAQQQQAABBFJQgAApBRuNKiOAAAIIIIAAAggggAACkQQIkOgfCCCAAAIIIIAAAgggEKsAAVKsgpyPAAIIIIAAAggggAACCCSZAAFSkjUI1UEAAQQQQAABBBBAIAUFCJBSsNFMq9y4clnp3ai6dKxbSepVKC2VSxWT4kUKSWbhglIoIyNXMRcuiJw+e1bOnb8gB46flj1HT8qyHQdl2vpdMmnNdtNLchwCCCCAAAIIIIAAAggkgQABUhI0AlVAAAEEEEAAAQQQQCDFBQiQUrwBndW/pkVtGdK+vnSsU1kqlMiUAvYWjvJez5w9Jxv2HZFPvv9B/rVok+w6ciLKkjgNAQQQQAABBBBAAAEEEiFAgJQIZa6BAAIIIIAAAggggEB6CxAgpUH7lixaWB7s00pubFNPapQt6UtoFI7lVPZZmbx2p7w0fYUs2ro/DfS4BQQQQAABBBBAAAEE0k+AACn92pQ7QgABBBBAAAEEEEAg0QIESIkW9/F6geBoaIdGUrFkpo8luxels5ImrNwmj32xkBlJ7lwcgQACCCCAAAIIIIBAQgUIkBLKzcUQQAABBBBAAAEEEEhLAQKkFG3WPo2ry+MD2kuLquXjOuPIjWf/8dMyatpyGT1jlduh/BwBBBBAAAEEEEAAAQQSJECAlCBoLoMAAggggAACCCCAQBoLECClYOM+elVbuatrUymdWSQpan/2/Hn5csU2ue+DWXL8THZS1IlKIIAAAggggAACCCCQnwUIkPJz63PvCCCAAAIIIIAAAgj4I0CA5I9jwkp55eZuclPbelIoIyNh1zS50IULIvO27JUHPpwj6/YeNjmFYxBAAAEEEEAAAQQQQCBOAgRIcYKlWAQQQAABBBBAAAEE8pEAAVIKNfY/rPCovhTMsDdb8twAIVLytAU1QQABBBBAAAEEEMjfAgRI+bv9uXsEEEAAAQQQQAABBPwQIEDyQzEBZfgZHmnQcyr7rJzXP4iIdoLMwoV8Caa0yBkbd8mwt6aynF0C+gWXQAABBBBAAAEEEEAglAABEv0CAQQQQAABBBBAAAEEYhUgQIpVMAHnP9Kvjfy2d0spWqhgVFc7cSZb1uw5LBNXbZMZG3bJku0HQpbTtmYF6dGwmvRqVE0urXFJ1HssnTt/Qf69ZJP86l/fRVVfTkIAAQQQQAABBBBAAIHYBAiQYvPjbAQQQAABBBBAAAEEEMiZfBL4BP6s/9f+n262U6Ds78aeBCzxAn2b1JBRN3WRamVKeLq4zgTadeSEvDVvnbz63WrPs4FKFi0sd3ZpIrd3aiy1y5eSAh5XzTudfU6e+XaZvDh1uad6czACCCCAAAIIIIAAAgjELkCAFLshJSCAAAIIIIAAAgggkN8FCJCSvAd89Mt+0qthdU8BzvEz2fLewo3y1FeLPQdHTg4Nkh67up3celkD0T97+Ww6cFRue3OKrNt72MtpHIsAAggggAACCCCAAAIxChAgxQjI6QgggAACCCCAAAIIIMAMpGTuA3d3bSZ/6t9OihcpZFzNPUdPyuMTFskHizcZn2Ny4OB29eXx/u08zYTSPZbGL94k97KUnQkxxyCAAAIIIIAAAggg4JsAAZJvlBSEAAIIIIAAAggggEC+FWAGUpI2vc72+fCuftKxTiXjGuqSdff/e45MXrvD+BwvB+pyes8P6iw1y5U0Pm3fsVMycvysuNXJuCIciAACCCCAAAIIIIBAPhIgQMpHjc2tIoAAAggggAACCCAQJwECpDjBxlrsiC5N5MkB7aWE4bJxOvPovg9mxz2o8bonk85CenveOnnwo7mxknA+AggggAACCCCAAAIIGAoQIBlCcRgCCCCAAAIIIIAAAgiEFSBAStLOMX5EX+nXtKZR7c6cPSejZ6yy9jxKxEf3RBrZo7kULVTQ6HIb9h+RW8dOlo37jxodz0EIIIAAAggggAACCCAQmwABUmx+nI0AAggggAACCCCAAALCHkjJ2Ana164oY4f2NF4qbv6WfXLj65Pk+JnshNyOLq/37h19pHuDqkbXO5l1Vp6YsEhen73G6HgOQgABBBBAAAEEEEAAgdgECJBi8+NsBBBAAAEEEEAAAQQQIEBKyj7wQO9W8nC/1kYzfE6cyZbHJyySMXPWJvRebu/YSJ685jIpU6yI63UvXBB5d+EGue+DWa7HcgACCCCAAAIIIIAAAgjELkCAFLshJSCAAAIIIIAAAgggkN8FWMIuCXvAe3f0kaub1zKq2fKdB2XAK18lbPaRvVLTH7hOLq1+iVE9F2zZJ1e+PMHoWA5CAAEEEEAAAQQQQACB2AQIkGLz42wEEEAAAQQQQAABBBBgBlLS9QFdHm7q/ddKw0plXOt2/sIFGTtnrTz0yTzXY+NxwLM3dJLhXZpIRgF7Dhn6Stt+PC53vDNNlmw/EI+qUCYCCCCAAAIIIIAAAgjYBAiQ6A4IIIAAAggggAACCCAQqwAzkGIV9Pn8q5rVlJcGd5WKJTNdSz508ow8+NEc+fT7La7HxuOAoR0aytM/6yglihZ2LT6v6+paQQ5AAAEEEEAAAQQQQCCNBAiQ0qgxuRUEEEAAAQQQQAABBPJIgAApj+DDXfb+Xi3lkX5tJLNwQdeabT5wVIaM+VY27j/qemw8DujeoKq8ekt3qVqmuGvxx89ky+8/nivjF29yPZYDEEAAAQQQQAABBBBAIDYBAqTY/DgbAQQQQAABBBBAAAEEWMIu6fqAl2Xh8npfobY1K8ibw3pJrfIlXR1PZ5+TpyctlVHTVrgeywEIIIAAAggggAACCCAQmwABUmx+nI0AAggggAACCCCAAAIESEnXB165uZvc0r6BUb2mrt8pg16bZHRsvA6a99AN0rhyWdfis86dl1FTl8tfv1nqeiwHIIAAAggggAACCCCAQGwCBEix+XE2AggggAACCCCAAAIIECAlXR/49O6rpEfDqkb1emfBevnNB7ONjo3HQQ0qlpbxI66QehVKuxZPgORKxAEIIIAAAggggAACCPgmQIDkGyUFIYAAAggggAACCCCQbwXYAylJm173F9K9hRpVKivVy5aQ2uVLSqnMIlKxZKYUL1LI2iPp/UUb8zRA8rIH0smss/LEhEXy+uw1SSpOtRBAAAEEEEAAAQQQSB8BAqT0aUvuBAEEEEAAAQQQQACBvBIgQMor+TS47pB29eVvAztLyaKFXe/m+Jls+f3Hc2X84k2ux3IAAggggAACCCCAAAIIxCZAgBSbH2cjgAACCCCAAAIIIIAAS9jRB2IQeOray+Sebs2kUEaGaym7j5yUe96fKTM37nY9lgMQQAABBBBAAAEEEEAgNgECpNj8OBsBBBBAAAEEEEAAAQQIkOgDMQh42a9pw74j0nvUF6IzkfgggAACCCCAAAIIIIBAfAUIkOLrS+kIIIAAAggggAACCOQHAZawyw+tHId79LL/kV5+6vqdMui1SXGoCUUigAACCCCAAAIIIICAU4AAiT6BAAIIIIAAAggggAACsQoQIMUqmE/Pf3xAexnZvbkULui+fN3Z8+fl1e9Wy2NfLMynWtw2AggggAACCCCAAAKJFSBASqw3V0MAAQQQQAABBBBAIB0FCJDSsVXjfE8NKpaW94b3lYYVyxhd6dDJM/LgR3Pk0++3GB3PQQgggAACCCCAAAIIIBCbAAFSbH6cjQACCCCAAAIIIIAAAuyBRB+IQuAv13aQX3ZtajT7SIv/fudB6fnC51FciVMQQAABBBBAAAEEEEAgGgECpGjUOAcBBBBAAAEEEEAAAQTsAsxAoj94Emhfu6K8cVsPqV2+lNF52efOy+iZq+TJCYuMjucgBBBAAAEEEEAAAQQQiF2AACl2Q0pAAAEEEEAAAQQQQCC/CxAg5fce4PH+xw7rKde3qisF7D0nQhnbDx2X4eOmy6Kt+z1eicMRQAABBBBAAAEEEEAgWgECpGjlOA8BBBBAAAEEEEAAAQQCAgRI9AVjgbu7NpM/9W8nxYsUMjrn/IUL8va8dfLgR3ONjucgBBBAAAEEEEAAAQQQ8EeAAMkfR0pBAAEEEEAAAQQQQCA/CxAg5efW93DvfZvUkFE3dZFqZUoYn7X1x2Ny57szmH1kLMaBiRZoXLms3HV5U+lav4pUL1tCShQpHJxdd+bsOTlyKkuW7zwob89bL1+u3JrQ6nVvUFVevaW7VC1T3LruOwvWy28+mJ3QOkRzsVStdzT3yjkIJIOALi37h76tpVPdylKyaM477MIFkSOns+Tv01fI81OWJ0M1k6YO8x66QfTdr58ZG3bL9f/8OmnqZlKRVK+/yT16OealwZfLsA6NrFN2Hzkp97w/U2Zu3O2liLQ+lgAprZuXm0MAAQQQQAABBBBAICECBEgJYU7ti+iA1Lt39BEdGDb96N5Hr81aI49+scD0FI5DIGECgQHX7g2rStFCBV2vq4Oxy3cdlKcmLpYp63a6Hu/HAakaxORlvX/bq6UM7dhInv12mYxfvMmPZshXZegg7L3dm8tny7fI05OW5qt7T9WbjfTljhNnsuWRz+bLuAUbUvX24lLvVA9gUr3+fjcqAVJkUQIkv3sc5SGAAAIIIIAAAgggkP8ECJDyX5t7vuN/3NxNbmpbXwpmGG58JCJLtx+Q6179Wo6fyfZ8PU5AIJ4Cw7s0kUf6tZGKJTODl9GA6GRWtuw+ekp05pF29Sqli0vZYkVz7fd1+FSWvDh1uYyatiKeVbTKzssgJpaby4t633BpXXnoikulSeVyciIrW37/8VwCJA+NqIHq/17XUVrXvETOXxAZNXW5/PUbAiQPhHl26PgRfaVf05rB6x89nSU7D5+w2vHs+fPyX5/Ol7k/7M2z+iXjhVM9gEn1+vvdJwiQCJBCCZj/fyx+90jKQwABBBBAAAEEEEAg/QQIkNKvTX29o2jCo0Mnz1gDuB8v+8HXulAYArEK3N+rpTzYp5WUzixiFXXu/AVZtuOAvDh1Rcgl6vo0ri6/63updKhdKRig6rJ2T05cLG/OXRtrdSKenxdBjB83lBf1/uOVbeT+3q2kSMEMK7QmQPLWkkPa1Ze/DexsLX+Wde48AZI3vjw7um3NCvLmsF5Sq3xJqw5r9xyWX7wzTdbtPZxndUqFC6d6AJPq9fe7jxAgRRZlBpLfPY7yEEAAAQQQQAABBBDIfwIESPmvzY3v+LGr28nIHs2NlvgKFKqDj6NnrJQ/T1xsfB0ORCARAgNb17UGycsVL2pd7nT2OXl11mp5csIi18s7g9RE7O+VF0GMK4TBAXlRbwIkg4aJcAgBUmx+eXV2XjxreXWvfl6XAMZPzbwviwApchsQIOV9H6UGCCCAAAIIIIAAAgikugABUqq3YJzqH014pMuAzdi4S4a9NZWl6+LULhQbnYDOrPjwrn7SsU4lqwBdpm70jFXy1FdmQadzH7DzFy7I2/PWyYMfzY2uQgZnpergcF7UmwDJoEMRIMWGlIRn58WzloQMnqtEgOSZLKlPIEAiQAolwBJ2Sf3YUjkEEEAAAQQQQACBFBMgQEqxBktEdf/7qrby6x4tJLNwQU+XW7X7kIwYN53lczypcXAiBH7bu5U8fEXrYJ+ev2Wf3Pj6JE9B541t6smzAztL2WI5y99t2H9Ebh07WTbuPxqXW0jVweG8qDcBUmxdkBlIsfnl1dl58azl1b36eV0CJD81874sAiQCJAKkvH8OqQECCCCAAAIIIIBAegsQIKV3+3q+u2jDo11HTsj9/54jk9fu8HxNTkAg3gKf3n2V9GhY1brMyayz8sSERfL67DWeL/vVyP7SuHJZ2bDviMzYsEvemrdetO87Pzpj6fZOjeT6VnWlQaUyUrJoISmUkWEdpjP1TmRly5aDx+SjpZvljTlrQwZZXgeHu9avIsO7NJHL61WR8iWKBq+nS/VtP3xcvlyxVZ6fsvyia3m9jtvxbj+3W8XqZG/XUI0ZaT+f9rUryq+6NRd1C+X11apt8s/v1oRsX88dx3ZCtTIl5OF+raVXo2pSqVSx4BKhOitu37FTMn3DLmt2XKR9bAID4Pb7u71jI/l5p8bSuFIZKV6ksBQokDPTbtuh8G1vH3gNd0/vLFgvv/lgtvVj53U3Hjgq9/dsKY0ql7H626nss7Jmz2F5bdZqGb94U64i1fvOLk2lS73KMd+3Fhyo1297tZRfdG4s1cuWsOqgz9exM1myZPsBeXn6SpmybudFt/bUtZfJPd2aWceb7vmkffXb+66RJlXKWuXN2LBbrv/n11F3hVg87AFIuArEuheYH/3UXjftn9e3ristq5W39toqWijnCyraXqfPnpUdh0+Il2dO38O6xG7PhqGfo2nrd8kzk5aFfH5DBUgaov6ya7OLnp89R09a+zmGendG2/hqcetlDa2+VKpoEetZVYeTWdnyw8FjlsNL01eG/YKDlwBM72t45ybStEo5yz3wXvjhwDF5d+EGeXnGSrG/B/S90+nZT3Ldml/vm1BefvQLAqTIPZEl7KJ9UjkPAQQQQAABBBBAAAEEAgIESPSFoMATA9pbg2qBgR1TmiOnsuTJiYvlzblrTU/hOAQSJuAMNDYfOCpDxnwbt5lDg9vVl0f6tZE65UtZg3WRPjpoqAN2D30yV2Zt2pPrUNMgRgcFnx/UWa5rVSfis6vX2nzwqPzpi4UycdW24LVMrxM4we14t58HyvHDKdoA6ZnrO8nPOzZynWWpgc4z3y6TsXP8ebfd36ul6Gy4wCy2cH3j6OkseX3WGvnL10tCHmIf0H1p2gprUL5Pk+rB0NB5krb9xgNH5I+fLcgV8scSIH2y7Ae5qllNKfPTjLzANbN1H7yZq4J7i2n/fLx/Oxnawd3b9L71WuMWbJBqZYtLr4bVwz5nGqBpkPXfny/INRjft0kNGT2kqxVk6WfuD3ul/+iJEZ/VEV2ayJMD2kuJooWtYE7DiRemLvf8HvPDI94Bkl/9VHE0oP3LdR2kVbVLXN+HerwG8vrviQ8cAaQd+q8/6yC3XdZQSmfmzAYN9wn3/Nr9vtu422rPno2qRXx+wr2nvXQADb2eG9hZutSr4mqhXzD430lLQzqYBEgaAI66qYvrfc3ZvEe2HzouN7dvYN2KW4AUy/vGbuVnvyBAitwLCZC8PKUciwACCCCAAAIIIIAAAqEECJDoF5bAszd0kmEdG0UVHv3vN0vln7NWI4lAUgrcdXlT0XC0eJFCVv1inTkQ6Sbv6NzEGiy3D6rrrIydh09ag5SFMgqIDuwFvgkeKCvUknomQYyW884vekuPBtWCA5IaFhw4cdqazaLXq1G2hDXoHfg4ZwuaXMd+z27Hu/1cy/LL6YUbu8hltStZbVu7fEnJKFBANMDQwVedWaJ/1pkqgQAoELYNbF1PCmbk/PpzejnbR0MNnX0watqKmPq3M6DX6x45nSW7f5rBVqV0cSlbrGiwHbW/vDN/vTz0ybyLrmsPkHYdPiG1fworz54/LzsOnZATWWelXPEiUrlU8eB9aiFLtx+Q6179Ohim6Eyoa1vWkSIFM6TOJaWkcMEM0f29tv543Jqpp58vVmyxwhL9BK6rx6itftkgcE2tr/a1PcdOyW1vTrEGotV7zNAe0qdxjVzegfvW9nJ6a3n/XrJZ7v3Xd2HvW3+gbRy473PnL8jeYyfl0MksKxSqUCIz6Kg/+/eSTfIrR3njR/SVfk1rWtfQZ2Xk+FkRZ9C+cVsP0X6joXC0IbRfHvrM172ktBQsUMBqt8ByszsPn5DDp7KsezqVdVaenfy9TFqz3VO/9bOfalCnIYa2ceCj/WT3kZNWH9VH0Nnv9bhNB44G+5Cz8v+4uZvc1LZ+yP6kx1YtU0LKZObM6tFPqC+42AMYnaGp/ViP176nfUH7kcnz4wlWRD76Zb9cgaf9d4PWoXrZ4lKscM7vKf1oe+pzMHPj7lyXcguQQv1esD8j9nvT95DWI/D70S1AiuV9E7gJv/sFAVLknkiA5PVJ5XgEEEAAAQQQQAABBBBwChAg5fM+oQMN+o3YgW3qhv32bTgiXSJHlz8JDC7mc0puP0kF7MtVaRXtS3L5WWV9lj6/5yppU7OCVawOlOoyefp86LNi/wzr0Ej+eFUba/BUP8dOZ8sjn82X9xZuCB5mEsRo8KthTCAM0UF1DTv0HgMfHbx95oaOcnWzWsHj7CGayXXsdXc73u3nfjtp3Uz3QPpT/3YyskcLKzAJzMj669dLrCWq7B9dFu3XPVvIJSUyrb/WZazu+2B21Et06tKCGiwGZkzoIPWLU1fIP75bdVG/eLBPKysU0I+GVzobwzkDyjkDRQeHZ2/eI099tVgWbd0fLFNneemsmUA/C7d8o+keSM7rqsvjExYFZ0loX6tZroRoIKofZ//cf/y0vDBl+UX3/fu+l1rtEpiZpc+O+jw9aWkun1Azb3Q5yf/6bH6uperUW2cBViyZ034aEuhMshdtM4Ye0H3R+rW2wgPnrCnne6FBxdIyfsQVUq9CaavffLxss9z57gzPrw+/PdyeNa8V9Lufvj+8r1zZtKYVzmgf/Wz5Fnnsi4UXLSvXp3F1+d+fdZSGlcpYVQ63rKBzL7uDJ05byxS+aAt39f2iff62Dg2DX4hZvfuQ3P5/U4OzTp39SNt03pa9ou8C+0zQ/s1rybMDOwUDMCDtXH0AACAASURBVO1H2iejCZPtM9jU4qvV2+ThT+bnsnC+q8P1NbcA6S/XdpBfdm1qBcL6CfWM6L3p70bt0/ZPpAApcFys7xu/+wUBUuQnnQDJ65uQ4xFAAAEEEEAAAQQQQMApQICUj/tEqG9Dm3IQHplKcVxeC9gHl0z3O4mmzvYBQh34+3T5DzL8nelhi7IPYGu9/j5tRa4ly9wGh3UPlbFDe0rNciWta0Tah0yf9Xfv6CNapn4OnTwjD340Rz79fov1d6/e0l2qlskJs9wCNrfj3X7ut5PW2SRAcnqt2n1IRoybHnavIfssKW3Pb9Zsl1vGTvbcNdR+wr1XS6vql7i2kx7g/Ha+c9aQHmMfQNa6zdi4S4a9NTXknim6z9Nj/dsGZza8v2jjRbN7ogmQNHR5bdYaefSLBSFNnP3AbZ8856y0DfuPyK1jJ+daatI58B+pDZ3lLd95UAa88lXQyB4K6Q0s2LJPrnx5Qsh70SXdNJDSmT46w+ehj+fKh0s3e+oL8fBwe9a8VNDvfupcJjDULEt7/W5sU0+eHdg5GCI6+6mzfm5L5752a3cZ1KaeNSvRGfw4+5HO8NFZc86gX+t3d9dmosFzYIZOqOfHxFlnS97esbHrDDbnfa7dc1iu+PuXueoWKUByvuf0/F+8My3ke06X1HtrWK/gvl56H24BUqzvG7/7hdaZAClyDyRAMnlCOQYBBBBAAAEEEEAAAQQiCRAg5dP+oQMHOqDRqU5l17X4nUSER/m006TobScqQNJZFL/o1FjKFS8qp8+ek9/9FNCEY9P9Y14a3DU4S8IZ3LgNDttDE7cZFFoHDW50IFQHAHXPizfnrbNmtrhdx1l/t+Pdfu63k9bPJEB6fEB7Gdm9ufWtfJ2J8+eJi12X3hwztKcMbF3XItBlt+55f+ZFy0m5PRb2wMwtdAmUZZ81F2p2mn0A2S3QaFuzgrw5rJfUKp8TNIZawjGaAElnE/3mg1ny9erQS6TZvU3v+5Wbu4nWJdSgv9bdft8mbWhfdi6Uo/3n9lDV2ab25e6cQZRb+wd+Hg8Pt2fNtG6B90NgjyfT9orUT2/v2MiaVVbtp2Bal9OLNHPHGeg5++mtlzWUp3/WUUplFjaaBaZBxcuDL7eW79xz9JR8uHTTRUsx6n2H6hd2N7d6mRrbfw/p+3f4uOm5Zgvay9GZarpnmP4eWbnrR3n8y4WyZPuB4CGRAiT7u9Bkry77Fxn0Am4BUqzvG7/7hdaZAClyLyRAMn1KOQ4BBBBAAAEEEEAAAQTCCRAg5cO+oZsXP3tDZ9EQKbBPgCmDX/uBmF6P4xCIVSBRAZLXeroN/rr9/L07+sjVzWtZl4023NBz3a7jvC+3491+7reTlmcSIH1691XSo2HODCzTPWzsM0+iXb7q74O7ym2XNbTetW6hS8Dm+kvryPODulhhpO43pEGffS8k+wCyyb24LXkVTYCky2L1HvVFyFkbeh+630vvRtU99U/7feuJurSgzhILfOz3EWpmhrNv2UOHUI7On789b508+NHcXMXYZ3SYBLXh+nc8PPx81uLRT70+65H6qYYqusSehotuoY/bdb0+P7N/d700q1rOKjbaPfTsAaKG+Ct3/ygvTVvheSab1iGSk72fbfvxuNzxzrRc4ZPTxhmQuQVIfrxv3NrH+XO39xcBUmRRAiSvPY7jEUAAAQQQQAABBBBAwClAgJTP+oSue//MDZ2szc69fvQb2rqfyz9nrfZ6KscjkGcCzgDJuVRcoiqmSxP1blxdOtetLDorpNH/PwvQvtm71xlI9kFN3ePj8uc+jepWvA5Cux3v9nO3Snp10vLcAiQtc+r91wb3WNEB6G2HjrtVxdorSfcj0llLoQII1wJErH2xuv20dKCGULpP1TkdQY7wKViggHVdXTJNP1+t2ia3vjkleIZ9QDXS0muBE9wGYKMJkL7buFuue/XrsHdhv+b3Ow9Kzxc+d+VytpPz3uxlOsOlUIXrs/bG0B7BPWymrt8pg16bFDzUuVxYqNlF9r6le1eNHD8rqr2w4uER67NmN4tHP3Vr8H5Na0rHOpWkba0K0rxqealQIjP4pRZnUGMPRnQ5xDvHzZC5P+x1u0TIn3t9fuzhc7QBkgaROuOtdvmc/c0CnxNnsmXD/qMyY8Mu+Xz5lohhj8nzbL83t2c0UJ79/twCJD/eN26N5qVfaFkESJFFCZDcehw/RwABBBBAAAEEEEAAATcBAiQ3oTT6uX6bXjehDmxU7uXW9Jvzf564SMYt2ODlNI5FIM8F7APAWhm3PX78qLDO7hveuYk1MFqrXElr2aXMQoUizvjzGiC5hQKm9+F1ENrteLef2+vlh5OW5xYgOetkauM8Lpq+49xvJZprOwetvba92/HRBEiRBtKdwY2XQffpD1wnl/60X5RzMNt+H6Zt4Xbv9mXYQi3PNXFkfyv01c+kNdtlyBjv+2DFy8PLs+bW7+LRTwPXrFamhPyiUyMrSNWlFMsWK2rtyRVpBrSzz7iFHG73Z/+5W59wluVHgKRl6r/BHuzTSkpnFglZXc2VD5w4LfO37JXxizbJlyu3hjwuXP2d/cEZmIYzsgcwbgGSybNs6utHv9B7IkCK3PsJkLy8HTgWAQQQQAABBBBAAAEEQgkQIOWTfvHM9Z3k5x0bBb/R7uW2dxw+IQ9/Mk8mrtrm5TSORSApBHRz9ucGdQ4O2pl+KzuayuuA2As3dpaejapbs1fCfXSgUPcSK1IoQ4oWypll4iVAcg4UmgzqhauL10Fot+Pdfq718NNJyyNACj8TSH3cBnT9DpBi6Z+RgoLAfWSdOy+jpi6Xv36z1PUxdbt33Stn9JCuUqlUMWtvnXcXbpD7PphllWvfpyzaJQy1nHh5mDxrrkA/HRCPAElneP3PdR3kprb1rMAo0kdn4hQoUECKF8k5LlJoGirkML1Pk+fBWZZfAZKW26dxdXmkXxtpVeMS198Ry3cdlEc/XyCzNu3JVSXTAMk0ZE10gORnv1AYAqTIvZ8AycvbgWMRQAABBBBAAAEEEEAglAABUpr3C/1/1McM7SF9GteQghn25ja78fV7D8vvPp570QCG2dkchUDeCzj3eDDZFyJcrfUb5L/p1VL2HzslC7bukw8Wbwo+GzqbRpco0qWY7N+sP3f+gpzMOit7j52SHYePy5JtB6zlivTz6i3dpepPm8x7CZCcS32lUoDkt5M6eg2QYvHy2qPtg72xDnwHru0Wijjr6Ha83wFSLDNu7EszhpuB5GU5Qbd7Vyt7QLBh/xG5dexk2bj/qNj33bH/vdc+EC+PeAVIfvRTfUe9fXsv6dWweq73oYZ0p7LPii4HuOfoSVm246BMW7/Lmt0Vqa3sS+zFWj+TPmFvYz8DpEC5GqJrsHZNi9rWfpTqFWpGlu45dPf7M2XR1v3BKpkGSKbvuUQGSH73C0UhQIr8RiJA8vrG5ngEEEAAAQQQQAABBBBwChAgpXGf0DX3deZRmxoVIi4VE4pAB3mWbN9v7feggzV8EEhlgffu6CNXN69l3cKZs+esvbxemLrc8y2NH9FXdH8G/Zw9f15e/W61PPbFQut/62DzHZ2bBINa3etGf64zGnS2kfPTq1E1+cfN3aRy6eLWj7wESHq8fRAxkXsgOWd0ea23305q4RYgOUNE0z15PHeQECd88+sB0qFOJesnsYSX9qK9DoC7He93gOTsn6beznZyzha038f7izbKvf/6LmITOQOWcPsmPdC7lTzcr7U1G1Bnwjw+YZGMmbNWAsvp6e/Dj5dtljvfnRF1l4hmDyQ3Dz8DJL/7qS6X+/AVrYOzng+eOC2vz14j78zfILqHkfPjForbQxw/90AyCVniESA571/3xbulfQNrmb8GFcsEf49oWPr2vHXy4Edzg6eEe57d9hAL13ndlgd0e384y410vN/9Qq9NgBT5tUSAFPVrmxMRQAABBBBAAAEEEEDgJwECpDTtCoPb1ZfH+7cLbh7u5TZ1xsS09Tvl/n/PCTnQ46UsjkUgGQRGdGkiTw5oLyWKFraqM3/LPrnx9Ukhg51w9dVvij9/YxepWDLTOkS/Qa8B6+S1O0QHet8b3lcaVixj/Wz3kZNyz/szZebG3WFvf2iHhvL0zzoG6+Q1iLFvKm9yPR1cnPKba6Rm+ZJy7HS2tWH7Q5/Mu2h5Lbdlj+66vKk8MaB9cKkpL/WOh5MCuwVIeox9gNzedvHun2OG9pSBretal7GHE7Fc188BXa1HPAIkr/1T66Hh5LMDOwf36XMGPvb7XrBln1z58oSIjPa+6gx87Sfq4P2bw3pZ+/MEwiLdf+b5QV2kXPGiEmpvJK/tFw8PPwMkv/upfe+oI6ey5PEvF8rb89eHZXMG6s5g54Ubu8jtHRtbX4bR99cjn82X9xZG3pNRZy1dVruSnMjKljmb98rP355qXd/r85OIAMkO86tuzeWRK1sHl1119vVI9bfX1SSwdoZO8d4Dye9+oW4ESJHfRgRIXt/WHI8AAggggAACCCCAAAJOAQKkNOwTusyWfsuzbLHQGzVHumUdZPt46Q/WsnWhZk2kIRe3lA8EdJDsw7v6ScefZoLoLKTRM1bJU18tNrp7Pf+dX/SWHg2qWQOYOsj86fIfZPg7063zo9nj5JWbu1kD9xk/rVvkJYjRaz4+oL2M7N5cChfMEJM9YeyD8/YlwLxuvK7L9A1sXS84q9FLvePhpBYmAZJ9ObJQ3+oP1RH+cm0HufPyJnL23Hk5cjpLnpuyXMbOWWvUZwIH6ftY9zzJLJyz15Uu1TVkzOSIZdzdtZk8enVbq2/ocl96Tft+P14HwN2Oj0eAZO+f2efOy2uz1sijXyyIeN/2ZyLUTEH7few/floe/HCOaNAT7jN2WE+5vlVdq6/q8b/5YJZ8vXp7yMPt/XrtnsMyZd1OubtbUymUkSGmM6gi3Vw8PPwMkPzup16XbrQ/w+roDJDsXwLQ53f84k0RZ6DpDOyxQ3tKzXIlrWb5atU2ufXNKdaf3Z4HZzvGGiBpQPlY/3bSrEo5KxT65PsfXGfPRZphGqn+9n5mMtvW+eWKeAdIfvcLbSsCpMi/kgiQPP3K5mAEEEAAAQQQQAABBBAIIUCAlGbdQgdJh3VsZC3F4/Wjm4S/Omu1PDlhkddTOR6BpBfQWSB/G9jZmlGgHw1I//ndavnL10si1l3Do9FDusqAFrWDywrtPHzCGgAMzDByDuQu33lQBrzyVdgQVpe60xmCZWwhr5cgRivsHCDddOCo3PbmlJBLTjoDMOcMHPu+M9sPHZfh46bn2nMjANS3SQ35++DLpcpPy+7p33updzyctA4mAZLWXduxUqli1u3orIgnJy6WN+eGDoT0+FE3dQnO4ox21pJz1pVbeKn7oehskOZVy1n1DDVryesAuNvx8QiQnP1Tlx3TWa06Yy/Ux/lMhOrP9vvQEHfGxl0y7K2pIZ8zZ3luS5XdelnOjMBSmYWtGS4/HDwqrapfIhp+jZ65Kubfi/Hw8DNA8ruf2tsq0jtF+4LzWdO/c7aXvsMm3Hu11Sb6cQsQdXnQm9rWt97ZzmfI7Xlw9s9YAyQtL7Acov5564/HrOUQ7fsa2a/pbFd7+KXHRaq/s5+t2n1IRoybHvL3gvNdo2UnMkDyo19onQmQIv/ziwAp6f95SgURQAABBBBAAAEEEEh6AQKkpG8iswqGGuQ2OzPnqEMnz1j7wvxz1movp3EsAikl8NjV7WRkj+bBgFUHoZfvOih/+/b7kDMZbu/YSO7q2sz65nhgg/NwwYN9gFCXgdQ9U3TfCvtMPt04/YHeLeXm9g2sTdPtH+eeLiaDw879hDbsOyL/9dl8a/ZE4KPXfOaGjnJ1s1rWYKpz9pQeZ599oT+ft2WvPPDhnFyDjvpN9Qf7tLpoWUwvAZJey28nLdMeIEX61v3fB3e19hlRB/3o0mSjZ6yUv03+PldbDOvQyLrXOpeUsv5e21Pb574PZkXV33UG0m97twz2Ow3rxy1YbwVY9v7Rp3F1a2ZZi6rlgzPdpm3YKYNem5Trul4HwN2OtwdIkWZnuZXjxNEZXL/s2tSaJacf3Qfn5ekr5cVpK3Id+vu+l8rIHi2Cs2bDhWz26wfaZfbmPdZMQvtgvLM8/f32+4/nii6JF+5jDyjUQP/T2Ucmy0Oadgq/PUzeEaZ10+P87Kf2fef0nfLdpt3yq/e/y7Usrprf062Z9d8lJXKWBg18nPtf6d8798/Zc/Sk/PXrpVaIHfhombpc6W0dGgafN+eSpV77sR8Bkn1mkHqs3P2jFUra39V6D869K09mnZU/T1yc699mbvW39zO91vp9h+W/P1+Q61rOd03AL94BUjz6BQFS5KecAMnLW5BjEUAAAQQQQAABBBBAIJQAAVIa9AsdIB59c9fg8lpeb2nzgaPy2BcLZeKqbV5P5XgEUk5AB/Lu6dosuKSY3oAOsp3MypbdR0+JDl7rDL6qpYtJ8SKFg8GRHqeBw4tTl8soxwB4qMFN/Tv95vuOwyfk7PkLUqJIIalapniuEOHYmezgnkrOb9ybDA47ZxbpNTXs2HvspBw6mWVdq2a5ErlmJIb6RnqomUXqsP3QCck+d06qlikhZTKLWBYaoOk9BWbIeA2QnIPAsTrp+bo833ODOgf3DNFl33T/j1PZ56zB5cCyc+r19u29pFfD6sF21bbXEEdnyGg76QylCiUyc/080kwX0wdAl2e7qW09K5QIfLSeOw+ftPpcueJFpHKp4sFwS48JN3vAbQDZWSe34zvXrSxvDO0RDAd1SUT103p9sWKL9eUC/biV47yueo8Z2kP6NK4RvC/11uUAdx85YS3Rp7+/9LhAQKvLqP57yeaQS3zZr68BT2D5x3B9VevjNuPLXmf7MoeBvzdZctC0D/jtYfKOMK1b4Di/+qlzxmegLfSdEnjHVi9bXIoVLmRdWtt9/7HT1jtSP6GCDP17+8yiwLv7wInT1p50hTIKSI2yJYL7yunPQ81889qP/QiQtO11T6Y2NSsEm0Tf1Rqq6mwq/eg7QN8/gXeEPitT1+2UG9/wFiC7/V6wX0evcUH+8yzFO0CKR78gQIr8lBMgeX0LcjwCCCCAAAIIIIAAAgg4BQiQUrxP6BIkuixT25oVcw10m9yWDhws3XFAHv50XtilVEzK4RgEUk1gcLv68ocrWku9S0obPTeBmUpPTVx80TfG7feuG73rDJdIS0hqWVt+PCYvTFkuVzevKVc3r2UVoUHukDHfysb9R63/bTo4rIOFzw/qLNe1quN63Tmb91j7m+kgofMzvEsTawZCxZK5ZwLYj9OBzqcnLZXrWtaRHg2rWj/yGiDpOX46aXmhBkz179X67fnrrNlUgY+plx6vg9rT1++yll7TgehYP3/9WQe57bKGwaArXHla78Xb91uzyUItc+V1ANzkeOfAfKBuU9f/ZwaUSTnOe1Lv/7mug7Xfl9vSqkdPZ8nrs9aEXVbSfv3Zm/ZYIXCk332RAt9Q9s5lDnX2xxMTFsnrs9fE2vS5+p9fHqbvCK+V96ufPtyvtdzbvblrf9f3yiszVkr1siVE30MaDEbas8qkfvoM6XvuoU/myqxNe3IReO3HfgRIWgH999rLg7tKu1ru/17Td8+XK7ZZsx6d+1Ga1F+DWV2Cs1ej6rlCaTuEBlhT1u2QOuVLSaPKZa0fLdiyT658eUJMXm7187tfECBFfsIJkLy+ATkeAQQQQAABBBBAAAEEnAIESCncJ3Spk1E3Xi7Nftorw8utBAYORoybEXafFi/lcSwCqShwTYvaMqR9fdFNznVvpMxChYKBkn5LXmfbLNi6T8Yv2hRyibtQ96xl6jJ5+lyWKpoza0cHM4+dyZL1e4/Ih0s3B5cjsi+95lyqyOvgsC5JdG+P5tK6RgVrtlBguTqdWbVu3xH5v3nr5O35/1nqKVTddYBT696vSQ2pULKYVUbgW/LT1u+SF6YutwZl7QOq0QRIem2/nAL3oQOmT117mVzRpEauGS32AMR+z13rV7EGqy+vV8XaiyoQbujA7Y8nzojuY/X2vPXG7W7a/wPGPRtWk4oliwVnwqmzzsxZv/ew/GvRxoht5TZA66yLyfEa9OgSj4Pa1JXyxf8zA2v17kNy+XOfWkWalBPOQX9f/apbc1F3u7cu57f98HGZYfWvFRGDOuf1h741xVpqUGc1aPigMze0/XTZOe2vOnPKa/A3cWR/0RlZ+tmw/4jcOnZyMNQ1bWOT4/zw8PqOMKlX4Bg/+qmWpe19X88W0r52pYveSz8cPCa6v89L01da/w6x70Ole0+9NmuNPPrFgpDVtvuVL1E0OGtH+9OWg8dk/OKN8sactSH/feO1H/sVIAVuRJdG1XvV0KZk0ULBugfePfo7562568J+WcFL/fVaP+/UWBpXKhOcUau/2344cEzeXbhBXp6x0vW59nI90/eEn/2CACnyk02A5OXNx7EIIIAAAggggAACCCAQSoAAKUX7hf4/388N7Bz81qiX29DBg3fmr5eHPpnn5TSORQABBBBAIM8EvA5kR1PRQIAUaS+oaMrlHASSVcD+XOk+YSPGTU/WqlKvKAQIkKJA4xQEEEAAAQQQQAABBBDIJUCAlIIdQpfZefr6jlK/QmnPtdclgp6fEnoPF8+FcQICCCCAAAIJEoh3gKR7aT07sLOULVbE2u/soY/nWjMG+SCQKgI6q/VX3Ztb+0yt2XNYnpy4KOISxVc1qykvDe5qLV2qM6Be/W61tScmn/QRIEBKn7bkThBAAAEEEEAAAQQQyCsBAqS8ko/yurHMPNpz9KQ8PmGRfLB4U5RX5zQEEEAAAQTyRiDeAdLYYT3l+lZ1rWUn5/6wV/qPnpg3N8pVEYhS4P5eLa297HR/MA2RdBlHXXo03Oe1W7vLoDb1rH2nCE2jRE/y0wiQkryBqB4CCCCAAAIIIIAAAikgQICUAo0UqKLuSTBmaE9pHsWeR5sOHJVHPp0vk9fuSKE7pqoIIIAAAgjkCPgZIOnv05rlSlq/E/XPD/drLQNa1JYiBTPEuR8Z/gikioDuDTV2aE+rb+tHvzj016+Xiu5VZ/8E9oy7pmVOn9fPjA275fp/fp0qt0o9DQUIkAyhOAwBBBBAAAEEEEAAAQTCChAgpUjn0AGuN27rIc2rlre+HW36uXBBZOmOA/Lwp/MiLmNiWh7HIYAAAgggkBcCfgZIQ9rVl78N7Cwlixa+6FZmbtwtt705RY6fyc6L2+SaCMQk8NS1l8kvuzYLBkP678DDp85YYdL5CyIlihSSqmWKS9FCBYPX2X7ouDz40Vy+ZBSTfHKeTICUnO1CrRBAAAEEEEAAAQQQSCUBAqQUaC0d4HrnF72lR4NqnsOjGRt3ych/zZJdR06kwJ1SRQQQQAABBEIL+Bkg2fd+sV+N2br0vnQQeOb6TvLzjo2spewifTRcWr7roDz6+QKZtWlPOtw69+AQIECiSyCAAAIIIIAAAggggECsAgRIsQom4Px/3NxNbmpbXwpmmE89Onf+gkxZt0NGjJvBt6gT0EZcAgEEEEAgvgJ+Bkhta1aQF27sIs2qlpNCGRly4ky2zNm8V/7f5GXM1o1vM1J6ggR0Obs7uzSVLvUqS6VSxYIzjvTfhzq7bt3ew/Lewg3y9vzcy9slqHpcJkECBEgJguYyCCCAAAIIIIAAAgiksQABUpI37m97t5KHr2jt+i1S+23o4MCElVtl5PhZhEdJ3r5UDwEEEEAAAQQQQACBeAgQIMVDlTIRQAABBBBAAAEEEMhfAgRISdzefZvUkFE3dRHd7Nj0Q3hkKsVxCCCAAAIIIIAAAgikrwABUvq2LXeGAAIIIIAAAggggECiBAiQEiXt8Tq679G7d/SR7g2qGp+pa9nrnkfD3prKzCNjNQ5EAAEEEEAAAQQQQCD9BAiQ0q9NuSMEEEAAAQQQQAABBBItQICUaHHD6/2pfzsZ2aOFFCmYYXiGyKrdh2TEuOnWuvZ8EEAAAQQQQAABBBBAIP8KECDl37bnzhFAAAEEEEAAAQQQ8EuAAMkvSR/L0Y2P37ith9QuX8q41F1HTsj9/54jk9fuMD6HAxFAAAEEEEAAAQQQQCA9BQiQ0rNduSsEEEAAAQQQQAABBBIpQICUSG3Da71yczcZ0q6+ZBSwN0/4k09nn5Nnvl0mL05dbngFDkMAAQQQQAABBBBAAIF0FiBASufW5d4QQAABBBBAAAEEEEiMAAFSYpyNr9K3SQ0ZPaSrVCpVzOgc3ffomzXb5Zaxk42O5yAEEEAAAQQQQAABBBBIfwECpPRvY+4QAQQQQAABBBBAAIF4CxAgxVvYY/m6dN3A1vXEcPKRx9Lz7vCsc+dl1NTl8tdvluZdJbgyAggklcBLgy+XYR0aWXXafeSk3PP+TJm5cXdS1TEdK+OXu1/leDXOq+t6rSfHI4AAAnktQICU1y3A9RFAAAEEEEAAAQQQSH0BAqQkakPd+2js0J5Ss1zJJKqVP1UhQPLHkVIQSCcBgoC8aU1Td/2d9N9XtZXss+dl8JhvL6qsaTl+36Xpdd3q73e9KC89BOg36dGO3EWOAAESPQEBBBBAAAEEEEAAAQRiFSBAilXQx/MfH9BeRnZvLoULZvhYanIURYCUHO1ALRBIJgHTICCZ6pwOdTFx16VUr2tVR0oWLSwzNuyW6//5dUoFSCb1T4e25B78FaDf+OtJaXkvQICU921ADRBAAAEEEEAAAQQQSHUBAqQkasHpD1wnl1a/JIlq5F9VCJD8s6QkBNJFwCTISJd7Tab7MHGf99AN0rhyWavaqRggmdQ/mdqEuiSHAP0mOdqBWvgnQIDknyUlIYAAAggggAACCCCQXwUIkJKk5a9qVlNeGtxVKpbMTJIa+VsNAiR/PSkNgXQQMAky0uE+U/EeTAbSk7n9TOqfiu1CneMrQL+Jry+lJ16AACnx5lwRAQQQQAABufaN+gAAIABJREFUBBBAAIF0EyBASpIW/cMVreXBPq2kaKGCSVIjf6tBgOSvJ6UhkA4CyRxApINvLPdgMpCezO1nUv9YfDg3PQXoN+nZrvn5rgiQ8nPrc+8IIIAAAggggAACCPgjQIDkj2PMpdgH4mIuLAkLIEBKwkahSgjksUAyBxB5TJPnlzcZSE/m9jOpf54jU4GkE6DfJF2TUKEYBQiQYgTkdAQQQAABBBBAAAEEEBACpCTpBB/9sp/0blQ9SWrjfzUIkPw3pUQE8lKga/0qMqxDI+lcr7JUKJkpmYUKSYGffqOcOXtOjpzKktmb98jYOWtl1qY9IavqJYAoWbSw/KZnC7m6eS2pe0kpKV6ksHW9c+cvyJHTWbJsxwF5c846+XLl1rAs9usF9vXR+7jr8qbStUFVKZNZRApmFLDKPHjitFXvf3y3ShZt3e9K3b52RflVt+ai5V1SIjNYzoHjp+SbNTvkmUnLpFuDKvK3gZ1F7+X4mWz5/cdzZfziTTJmaE8Z2LqudY3NB47KkDHfysb9R0Ne8707+lgG+rlwQeTt+evkgQ/nhDz22Rs6yfAuTSSjQAHZd+yUjBw/Syav3SHh3Ie0qx+sX7gbXrf3sHR69hPrx6HKOZl9VkZ2byHdG+b21DaauWG3jJ650sgzErhf9Q9cQ9tMnS6vV0XKlygqhTIyrB9pP1a3OZv3yhtz1vha74Bjn8bV5ZF+baR5tXJSrHAh67qns8/JloPH5N2FG+TlGSuN+/PDn86TP1/T3rqPEkULy9nz52Xn4RPy8bIf5Pkpy60+F/j4/Tz5cT/OG/11jxaifdKv5z2cz5o9h63nVk0i9fsnJizKtdRwuL3BnGX8fXBXue2yhtb7aveRk3LP+zNl5sbdru8UDkDADwECJD8UKQMBBBBAAAEEEEAAgfwtQICUJO3/6d1XSY+GVZOkNv5XgwDJf1NKRCAvBHSQ9flBneW6VnWMltzUwfD/m79edPDW+TENkDSoeuTK1lKtTImIt6wD5tPX75L7/z1Hdh05EfF6Ovg794c9cm/35lI6s0jYco+ezpJXZq6yAqBwn0evait3dW0asRytz7gFG6zrOQMkDbCeGNBeihcpJMdOZ8sjn82X9xZuuOhyet7U+6+VhpXKBH+2YMs+ufLlCSGr9s2vB0iHOpWsn9mP8yuAcZbzxYqtcnP7+hEdDp/KkhenLpdR01ZE3X39qr9W4JnrO8nPOzaSzMKRl4/V8OWdBevlj58t8KXeGriol4Yk4a6tAeHi7fvlvz6bHzK8sjvM3rRHyhYvKs2rlruofnN/2Cv9R08M/n08nic/7idQQQ1znr2hszSuXDYYSodC9/K8R/LZuP+IVCld3DVA0uB04sj+0rluZas69lA2XKdoULG0vDe8rzSsmPPMTlqzXYaMmRx1H+JEBLwKECB5FeN4BBBAAAEEEEAAAQQQcAoQICVJnyBASpKGoBoIIBBWQAOMd37RW3o0qBYc2A3M1tl//LR1XrniRaRSqWLBWRz6dyezzsqfJy6Wf85anatskwDp4X6trUF2++wAnRmy/dAJa4ZIxZKZwRk/WrgOuq/a/aPc+e4M0UFt+8d+va0/HrMGjXXfOT3nwInT1oCw/u+a5UrkCscOnTxjzRbSmRzOz2NXt5ORPZoHj9eydLbN7iMnpHDB3GVpmFa4YIY1O8k+A6ltzQry5rBeUqt8STl/4YI1a+uhTy4O3K6/tI48P6iLlCteNFiNbT8elzvemSZLth/IVbXuDarKq7d0l6plil9UZjj3fk1rykN9L5ViRQpJrXIlpVRmzoyMA8dPy95jp6w//3DwqAx7a6r1Z3s52efOW31CZ++oweFTZ2TP0ZMXGeh5kTxNHj+/6q8zf37bu2Ww7TSQ0D5w6GSWZBQQq3+ULVY018y6F6eukKcnLTWp5kXH2Outz0uxwgWtfm3vMzoLqUa5Ermen1W7D8mIcdMj9mftW4E9FAN9WZ9DvcZfvloSfPbi9Tz5cT8K1r95LXl2YKdcYbH9eXe+X9Ru3pa91iy8SM97JJ8Pl26WFlXLG/X7B3q3EjVUa+3zo2eukicnLArbH0Z0aSJPDmhvzQjT96DOYnp99pqo+g8nIRCNAAFSNGqcgwACCCCAAAIIIIAAAnYBAiT6AwIIIICAkcBvdfD0itbBGRNr9hySP3wy76Il6nSm0DM3dJSrm9WywhL9hFruyS1A0mXddMm3QGCiMxk/XLJJ/ufrpblmGOkyYP9zXQdpVClnxoIOKk/bsFMGvTYp132F2mtOlwrT5b10dkngozMfXrixi3SqUzkYHmh4pIP49s81LWrL8zd2sUIs/ehspb9PXyl/m/x98DC1GHVTF+nVqHrQQn9oD5D0f48f0Vc0wNFPuFlFT117mdzTrVmucOHEmZwZSzq7yf65v1dLa2k0nd2igc2DH82RT7/fYh3i5q7HmOwFE8pTZ1qp55g5a3MZ/OOWbtKtftWg51ertsmtb04x6nfOg/yov3NmyIZ9R6yZPlPW7cx1ud/3vVTu69kiOKtqw/4jcuvYyWGXGIx0Q6G8QvUZXQ5RZ0a1qVEh2J+/WbNdbhmbe+aKszwNWt6Zvz5X+KizZVbs+tHqb4l4nmK5H33u3hrWS5pUKWsx6v18tHTzRc+7+mhwq0v16ftFQ1c97pfvzYz4vLv5mPR7vfbYoT2lZrmS1rWcs7uc7W9fnjKWvhPVg8JJCIgIARLdAAEEEEAAAQQQQAABBGIVIECKVZDzEUAAgXwiYF++SWccPPjhnLB7DunMign3Xi2tql9i6egAfe9RX+Tah8UtCLDPzNTB39EzVslTXy0Oqa2DzzpYG1jCS4OVxycsyhVkOAfcNezQ5e50XyDnR8t7f3hfa/+VcPW3hz46cP7kxMXW7KFQn9du7S6D2tSz9iPSjzNA+uOVbeT+3q2kSMGMsPukBPY/0pkyOvNLZ0Hon1/9brU89sXCXJe175W0fOdBGfDKV0F7N3ctKJoASWcc3ffB7LCe797RR+pXKB3W0/Qx8qP+N7b5/9i7D3C5qkJv3GtOSYMQmhQhiSDSpSpNpKiIgAUrluv1qlwVBQsIlk/0+rcXpNvRez/UKyroxYsCohApQVCadAQkCRB6ek5yyvyfPWTn22dnyp4zM+fMnnmPD09OWXvttd615pjZv6y1tg2nvXH/UjBUa2VItGXju/bboTR21bYYrNX+9PyLzgmL5syP5647Z9LzOdr67+SL5oZotUz8ka7vL/98PLzpB5ePeo0l29Tq11Oj/Uk613q9p1dDllvVVq9P1nmfDIWi34Mf/sU14dI7568z/OmVhf91/T3hxAvn1pomfk6gqQICpKZyqowAAQIECBAgQIBAVwoIkLpy2HWaAAEC9QlEwcyXX7dvKRCKtsX60z0P11xBknzQWu7w+GpBwCt23Dqce8yBpe3woo9aD8ejMu/ad/vw+Ve/OMyY+uyZRulVLsn7RasWaj3QTYYw6fYnt4iL7lXrbJP0yoV0gJTsb7kz46IVMxe897Cw7aYblFYUzXtmWdh9TTj3p3tHr7ZKlo1WY/30xvvCCb+4Zu2ANyOAiSpL1lPuPukZVms+ZJ2RzWj/MXs/v7S6LQoiorAiOuPq9D/dVrYJ0daB0Zk80bx/ZMmKUmBXKSis1oe0129uezC85/zRq9qS1ye3P6s1jpWCxLi+Vr+eovY10p/0irAsr/dX7TwznPWWA0srABv1iZ2yBKfJcam25WRyu7tyAWDW+a4cgUYEBEiN6LmWAAECBAgQIECAAIFIQIBkHhAgQIBASwRqPeiv9vNTDtsjnPjy3UqrbMoFKpUafNXHXrs2WHngySXhmPP+sHa7seT9aq06SQck6QAp2b7ofJXoXJwzr/x7VcdkgJIOkKILLzv+qLDP8zYr1ZEOv97+4heEr75u39K5RNFqrmjrrHfus31pi7N0P5Nla63EKhfsRffP8iC9Xs9oW8B37btDqc2V7ptlItaaV1nanw5Unlo+UDqb5vy/3Ddqe8Qs7claJtnuLCuZonDrDye8eu2Wbrc+/FQ45PSL194uWV+lrQzjwq1+PTXan+ScrRWGJb2Tr/dGfOI6s8z79LikV/jFdSVXKNba6i7rHFKOQL0CAqR6xZQnQIAAAQIECBAgQCAtIEAyJwgQIECgKQLRlk37bbN5KQR54XM3DrM2Xn/teT31rkBKPhxPn+FTrbHffutLw9tetF2pSHp7qWSd1baeiuuvFlQkf/bYkhXhuJ9fHa6895Gqjslt6soFSMkzjtKhUPJnUbgUrdCodMZRciuwdD1RA5sRwKTryeKZZZu+LBOxWe2Ptig8fKeZa89liu4dhRfznl4W/vrQE+GSO+aFi2979tyoZnwk211uXMrd48L3vTK8bPutSj+Ktlw89idzSuFh2r/WHGz166nR/nzmVXuFEw59YWkLx2hVz0NPLyttLVjrY/PpU8Oma84gi8bt3edfGW6a/2TdPvF9sgRIUdnka6zc6qLkCsXB4ZFw7p/vCJ+/5K+1uuPnBJouIEBqOqkKCRAgQIAAAQIECHSdgACp64ZchwkQINC4QLRd3OE7zwwv2GzDsNn0KWHapL61YVG52usNkJIPzutZrfKN1+8X3nPAjqXzatIhTZbgIdn2auWT58mkH+xX0k1um1YuQIq2SvvWGw8IG02bvM5ZO/H94tVYUYjwnbe+NGy+wbTSCq2zr/x7+OKlN5VunVyVkV7JFP08i0OWB+lZ6klatFuAdODztwinvWH/sP3mG1Z8QUQre+5auKi0Pdt/XX9vxfOFsryikl73PLYo7PeNX9e8LGuIWes10urXU6P9SZ9XVBOmTIG0Qb3zM6oyy7yPyiW3zyu3HebnjnpR+NBBu4T+3p4w/5ll4T0/uaoUSvogMN4CAqTxFnc/AgQIECBAgAABAp0nIEDqvDHVIwIECLRMIApnTn7F7mHz6dNGrdxI3zBaybFkYDBsPG1y6Uf1BkjJgKbWw/Hkvaut8qn3gXLWACnrw/NaAVK0NdYlHzyidM5U8myVaGXXj995aGlFV3I1VjIouuiWB8N7f3LVqAfblbbWy+KQ5UF6lnoqjU09Y5qeW1num6X9Ub3PnbFe+NyRe4dX7TIzbDDl2bOzKn1Eq6zOvPK2cO6cO8b0+kq2e859j4ajv3dpzXqaFSC1+vXUaH/yFiBFA/e7Dx0Z9t9m89IY3r1wUTjs7P9dGzBW246y5qArQKCJAgKkJmKqigABAgQIECBAgECXCgiQunTgdZsAAQL1CvyfV+0Vjj941zClv3fUpVFQsWRgdXh0yYpwz8JF4Zr7F4Y/3vNw+OThe5TO6Yk+6g2QxrpiInnOznitQMoahtQKkCKns99yYHjHi19QCudu+Ofj4fBzLgnJ82GSD6qTZyrd+egz4SWn/SYkA7RKKx+aFcBkqSc5UdptBVJ6/r9pz23D63Z/Xthn9mZhk/WmhN6e5F+Rni0dbav29T/cUvO8q3KvraRX+ryeSq/FZgVIrX49NdqfZD/Lrc6r93dVVL7e+RldkzV4jMom53PyrLHkSsJyZ5CNpS+uITBWAQHSWOVcR4AAAQIECBAgQIBALCBAMhcIECBAoKbAi2Y/J/zwHQeH2RtPL5WNtk373e3zwtlX/X3tmSPpSpLnEdUbII31zJZkqJI+F6beB8rVylc7a6kSZq0zkKLr3nvAjuHzR70orDe5f23o9poXzl67LV+80igqe8phe4QTX75bmNzXu/a8p3fvv0N45U4zS02otCoki0OWB+lZ6klatHuAlGxrtDLpzXttGw7bceuw16xNw9T+vrU/vu3hp8JR3/593dvZJb3ue3xxeNmZv61ZR3LlUPqcoXr8W/16arQ/yTO+Kq2cq/lLKlWgHp/40izzPi4b/U780b8cEmZutH4oFkO46JYHwrE/nROS22je98Ti8PYfXRH+8cSSepuvPIGmCAiQmsKoEgIECBAgQIAAAQJdLSBA6urh13kCBAhkE0ie6RFtr3bB3+4PH/z51VUvvvgDrwov3W7LUpl6A6RkOBKf+/Ply26uer/kFnBRwUYeuEfXV3sAnQxDsj7wToZOlVZZbPecDcIF7z0sbLvpBiGu98hdZoV9nrdZKbQ780+3hdgheQ5LVPbMK/8e3vai7Upb3Q0Oj4Rz/3xH+Pwlf13HLMuD9SwP0rPUk7x5ngKkZLujoOCctxwYdlhzVlK0ld2Hf3FNuPTO+dlePGtKJb2y1JGcC1EV8Yq0+Kb1+Lf69dRof/79JTuF/zjqRaWz1JJhTF3AqcL1+MSXZpn3ydv87N0vD0fsMqv0rTgs+uG/HBJ2X7MN5X9df0848cK5jXTDtQQaEhAgNcTnYgIECBAgQIAAAQIEQggCJNOAAAECBGoK1LvF1EHbbRm++7aDwpYzppXqrjdAesWOW4dzjzkwbDZ9aun6v/zz8fCmH1xedcXGu/bdPnz+1S8OM6Y+e5bN5XfND8ecd8XavtX7QLla+XT70vdKg0ZhwM/e84rwgufMKP2o2jZdyVVUl9w+L7zwuRuXQqH0Q/ooMPvDCa8OO26xYanOaMXRi2c/p/QQvtoD/SwOWR6kZ6kn6dBOAVK01eEhL3huaX5FW/294qz/d35NuRdDsq/Rdo0nXTg3/OrmB2q+bpIFknVEAd/3r7krfOa3N1Ss4/0H7hw+e+TepfGMzhT77tV3hlN/e+OY5nOrX0+N9id5zlfUwUrbLyaxokDvp+9+edhqxnph9fBwuPGhJ0q/I+KPeudndF2WeZ9sQ3LF4NKBwXD6n24Lxx20S3jO+lNGnVdW10RRmEATBQRITcRUFQECBAgQIECAAIEuFRAgdenA6zYBAgTqEUg+jF01NBy+dvktpYel5T6iYOP8f3tZOHi755bO8ok+6g2QomsueO8r1m7HFt3z3Dl3hC/8/m9l7xk9TI6Cl1223Kj08+ismv/vd38L37vmzrXl632gXKt8sn2LV64On//d38KP595dtn3feetLw5v3ev7ac3WqBUgfOfSF4ZOv3LN01tTjS1eG6VP6S1uolTtnJrkCInqAHdlH5tXOpKnVr6gDWR6kZ6knidFOAVJym7Fo9dbX/nBLOKPCfI76kNxKbt7Ty8K7z7+y4taNlV5XSa+ozCOLl4eP/PK6cMXdC9a5JD2fx/L6SVfaytdTM/oTbZH5hj22Lc3faBXSnH88Et75n3+qGBonX1PlVi3VOz+zzvukazLEjdpw40OPhz1mbhom9faEuQ8+Fo4893f1/JpVlkDTBQRITSdVIQECBAgQIECAAIGuExAgdd2Q6zABAgTqF0iGGvHD4pMvuj787o55oyp79a6zwymv3CPsuuXGa8OjqED6PKLoe7Ue8EZ1fetNB5T+NX/0EW3h9r9/f6i0CiN6+B5/vHyHrcKXXrtP2H6zDas+fK51v7RKrfLp9i1auTqcO+f28M0rbl1bVXSWTnS+y6tfOLv0UDn+qBYgJc9WSbYpef5R/P3PvGqvcMKhLxxVd7TF4I+uuzuc/Ovryw50rX5FFyUDpEpn/mSpJ9mAiQqQyrU/vSLnqeUD4Zyrbg9nXPn3UWZRQPCV1+0b3rL380vGUUjwm9seDO85/6q6X0TpACmq4J9PLQ3f+uNt4fwb7q04n4dHiqVgMj2e9fq38vUUN76R/kSrFqNtHrfacL1SdZH13AcXhs9d8tfw14eeqPqaenjR8tKWmn/+x6Nry9Xrk3Xepwf+W2/cP7xrvx1CT6EQoqA7OpOs2rab6dWZ9zy2KOz3jV/XPZ9cQCCLgAApi5IyBAgQIECAAAECBAhUExAgmR8ECBAgUFMgepAenWm058xN15aNHmw/tnRFeGbF6tBTCGGLDaaFDadOXhviPLFsZdhw2uTSg/dygUmWB7yfeOUe4fiDdy2trIk/ooe0859ZXnpYG4VLm6w3Ze3Knuih8x2PPl06zD56MJv8yHK/esufesTe4UMH71J6aBx9RPdfPLA6PLp4eejv7Q1bbTittHoo+oiCneghc/RRLUCKfp5c8RJ9XemcpaN3f1741hsPCBtNm7y26VGQdfJFlbdYy+Jw4fteGV62/VZr+7RwyYrw9IpV4cGnlpRWhUQfWepJeo5ngJSl/dEqpHfvv+OouRONSxRODo0US2OaHL+oL9HqoxN+cc2ooKLmi2dNgaRXNBcK0f8KISRfRxtNmxQ2nz5tVJsqrcSp1z9qRqteT83oT9S+aDxOPWKvUfM52r4vWokX/Z6JxmTmRuutfb1F11Ra/TcWnyzzJj3e5V6D1bbgEyBlfcUo1wwBAVIzFNVBgAABAgQIECBAoLsFBEjdPf56T4AAgcwC0aqNL79un7DdpjNGrS5KVxAFO9HZPb+/Y174+uv3Kz0MbuQMl/ccsGP4xGF7rD0PqVKDo3tcde8jpW3BkiuU4vL1PlDOWj5aBfT+l+48KuRKt/H+J5eEvz/8dIgeNkcf1c4oin6eDFuir8ut4Iq+H52tdMF7DwvbbrrB2lvevXBROOzsymf6ZOlX9CD/c0fuvfY8qbjyyPXYn8wpbc+VpZ6kw3gGSFnaH7UtOgvpbS/ablQgUW5+RcFgFEie/Ou54Zr7F2Z+zSQLpr2ue2BheM1uzxu1eixZPprP//v3eaXAKgq20h/1+sfXt+r11Gh/4vZFq72iLRyft/H0qr9novJRsBRtPxituGuGT9Z5k77X7z50ZNh/m83XfrvcasH4hwKkMb18XDRGAQHSGOFcRoAAAQIECBAgQIDAWgEBkslAgAABApkFoi3Zou3sjthlZinQiVfeRKFR9DD3ugceCz+87q7SllPJ80GiG/zln4+XDrmPH4bX8wA8quvEl+9W2gpu6w3XC1P6+koPl6OH7E8vXxVueOjx8J9z7wl/vOfhin2p535RJfWUP/D5W4R/f8lO4cDttgwzpkwqrSCJVpY8uWxluOyuBaUzoz55+B7hnftsX2pfuTNtkg1/1c4zw1lvOXDt9n3VzjRKrlYqdxbMWB+sR2094dBdwzabTA99Pc9uv7dkYHU46cJnVzfV4xNdO54BUnS/Wu2PXaKxi0KVl2y7RdhgyqTS2VPRR2S5dNXqcO9ji0v9TZ6nlfkFkyhYzmvLGdPC+w7cOey0xYallWrRPRetXBVuXvBk+PacO5o6n5NtbtXrqZH+pNt37AE7hjfuuW143ibTw3qTnj3bK/JZsXowLFi0PFx21/zwvavvKhsW1/v6Td4767xJXvO5o14UPnTQLqG/tycsXzVY2nbvvDKhVnSNAGksrx7XjFVAgDRWOdcRIECAAAECBAgQIBALCJDMBQIECBAgMA4CyQDhgSeXhGPO+0P4xxNLxuHObtEOAvUGbu3Q5mpt6LT+NOKdDJAqnRnWSP2uJTBWAQHSWOVcR4AAAQIECBAgQICAAMkcIECAAAECYxSIVhGc+9aXllYbRdu6/Wju3eH719xVtbbLjj8q7PO8zUplbvjn4+Hwcy4Z491dlkeBTgtcOq0/Y51T0WquSz54RNhtq01K55z91/X3hBMvnDvW6lxHoKkCAqSmcqqMAAECBAgQIECAQFcKWIHUlcOu0wQIECDQiMBeMzcNP37noWHWxuuXqrn8rvnhmPOuqFhltEVadKZQtEWah8yNyOf32k4LXDqtP2OdWe8/cOfw2SP3DtMm9ZW28fzQBdeEK+5eMNbqXEegqQICpKZyqowAAQIECBAgQIBAVwoIkLpy2HWaAAECBBoVuOC9rwiv3GlmqZroDKif3nBf6eyT+IynuP6PHvrCcPwhu4ZN1ptS+lat848abZfr21Og0wKXTutPllkTrTaKzsy67eGnS+eBfeClO5f+i17b0flMv7ntwfCe86/KUpUyBMZFQIA0LsxuQoAAAQIECBAgQKCjBQRIHT28OkeAAAECrRJ49a6zwzffsF/YfINpa2+xcnAoPLxoRSlQ6usphOfOWC9ED50La/7fdmBwOJwz5/bwpUtvalWz1NumAp0WuHRaf7JOm+tPfn3YYfMN1ym+cMmKcMIvrrX6KCukcuMiIEAaF2Y3IUCAAAECBAgQINDRAgKkjh5enSNAgACBVgq8Ze/nl7ami4KiWh9PLBsIZ155Wzh3zh21ivp5Bwp0WuDSaf3JOuWSZ5nF10SrDqNg+GuX35K1GuUIjIuAAGlcmN2EAAECBAgQIECAQEcLCJA6enh1jgABAgRaLRCtMPrwIbuGI3aZFbbZZHqYNunZFUfRllYDQ0NhwaLl4fd3zAvfu/qu8Mji5a1ujvrbVKDTApdO60/WafP9tx8UXv3C2WFqf18YGhkJ9z62OHz36jvD+Tfcm7UK5QiMm4AAadyo3YgAAQIECBAgQIBAxwoIkDp2aHWMAAECBAgQIECAAIFuFRAgdevI6zcBAgQIECBAgACB5gkIkJpnqSYCBAgQIECAAAECBAi0hYAAqS2GQSMIECBAgAABAgQI5FpAgJTr4dN4AgQIECBAgAABAgQIrCsgQDIrCBAgQIAAAQIECBBoVECA1Kig6wkQIECAAAECBAgQINBmAgKkNhsQzSFAgAABAgQIECCQQwEBUg4HTZMJECBAgAABAgQIECBQTUCAZH4QIECAAAECBAgQINCogACpUUHXEyBAgAABAgQIECBAoM0EBEhtNiCaQ4AAAQIECBAgQCCHAgKkHA6aJhMgQIAAAQIECBAgQKCagADJ/CBAgAABAgQIECBAoFEBAVKjgq4nQIAAAQIECBAgQIBAmwkIkNpsQDSHAAECBAgQIECAQA4FBEg5HDRNJkCAAAECBAgQIECAQDUBAZL5QYAAAQIECBAgQIBAowICpEYFXU+AAAECBAgQIECAAIE2ExAgtdmAaA4BAgQIECBAgACBHAoIkHI4aJpMgAABAgQIECBAgACBagICJPODAAECBAgQIECAAIFGBQRIjQq6ngABAgQIECBAgADMVq7HAAAgAElEQVQBAm0mIEBqswHRHAIECBAgQIAAAQI5FBAg5XDQNJkAAQIECBAgQIAAAQLVBARI5gcBAgQIECBAgAABAo0KCJAaFXQ9AQIECBAgQIAAAQIE2kxAgNRmA6I5BAgQIECAAAECBHIoIEDK4aBpMgECBAgQIECAAAECBKoJCJDMDwIECBAgQIAAAQIEGhUQIDUq6HoCBAgQIECAAAECBAi0mYAAqc0GRHMIECBAgAABAgQI5FBAgJTDQdNkAgQIECBAgAABAgQIVBMQIJkfBAgQIECAAAECBAg0KiBAalTQ9QQIECBAgAABAgQIEGgzAQFSmw2I5hAgQIAAAQIECBDIoYAAKYeDpskECBAgQIAAAQIECBCoJiBAMj8IECBAgAABAgQIEGhUQIDUqKDrCRAgQIAAAQIECBAg0GYCAqQ2GxDNIUCAAAECBAgQIJBDAQFSDgdNkwkQIECAAAECBAgQIFBNQIBkfhAgQIAAAQIECBAg0KiAAKlRQdcTIECAAAECBAgQIECgzQQESG02IJpDgAABAgQIECBAIIcCAqQcDpomEyBAgAABAgQIECBAoJqAAMn8IECAAAECBAgQIECgUQEBUqOCridAgAABAgQIECBAgECbCQiQ2mxANIcAAQIECBAgQIBADgUESDkcNE0mQIAAAQIECBAgQIBANQEBkvlBgAABAgQIECBAgECjAgKkRgVdT4AAAQIECBAgQIAAgTYTECC12YBoDgECBAgQIECAAIEcCgiQcjhomkyAAAECBAgQIECAAIFqAgIk84MAAQIECBAgQIAAgUYFBEiNCrqeAAECBAgQIECAAAECbSYgQGqzAdEcAgQIECBAgAABAjkUECDlcNA0mQABAgQIECBAgAABAtUEBEjmBwECBAgQIECAAAECjQoIkBoVdD0BAgQIECBAgAABAgTaTECA1GYDojkECBAgQIAAAQIEciggQMrhoGkyAQIECBAgQIAAAQIEqgkIkMwPAgQIECBAgAABAgQaFRAgNSroegIECBAgQIAAAQIECLSZgACpzQZEcwgQIECAAAECBAjkUECAlMNB02QCBAgQIECAAAECBAhUExAgmR8ECBAgQIAAAQIECDQqIEBqVND1BAgQIECAAAECBAgQaDMBAVKbDYjmECBAgAABAgQIEMihgAAph4OmyQQIECBAgAABAgQIEKgmIEAyPwgQIECAAAECBAgQaFRAgNSooOsJECBAgAABAgQIECDQZgICpDYbEM0hQIAAAQIECBAgkEMBAVIOB02TCRAgQIAAAQIECBAgUE1AgGR+ECBAgAABAgQIECDQqIAAqVFB1xMgQIAAAQIECBAgQKDNBARIbTYgmkOAAAECBAgQIEAghwICpBwOmiYTIECAAAECBAgQIECgmoAAyfwgQIAAAQIECBAgQKBRAQFSo4KuJ0CAAAECBAgQIECAQJsJCJDabEA0hwABAgQIECBAgEAOBQRIORw0TSZAgAABAgQIECBAgEA1AQGS+UGAAAECBAgQIECAQKMCAqRGBV1PgAABAgQIECBAgACBNhMQILXZgGgOAQIECBAgQIAAgRwKCJByOGiaTIAAAQIECBAgQIAAgWoCAiTzgwABAgQIECBAgACBRgUESI0Kup4AAQIECBAgQIAAAQJtJiBAarMB0RwCBAgQIECAAAECORQQIOVw0DSZAAECBAgQIECAAAEC1QQESOYHAQIECBAgQIAAAQKNCgiQGhV0PQECBAgQIECAAAECBNpMQIDUZgOiOQQIECBAgAABAgRyKCBAyuGgaTIBAgQIECBAgAABAgSqCQiQzA8CBAgQIECAAAECBBoVECA1Kuh6AgQIECBAgAABAgQItJmAAKnNBkRzCBAgQIAAAQIECORQQICUw0HTZAIECBAgQIAAAQIECFQTECCZHwQIECBAgAABAgQINCogQGpU0PUECBAgQIAAAQIECBBoMwEBUpsNiOYQIECAAAECBAgQyKGAACmHg6bJBAgQIECAAAECBAgQqCYgQDI/CBAgQIAAAQIECBBoVECA1Kig6wkQIECAAAECBAgQINBmAgKkNhsQzSFAgAABAgQIECCQQ4E6AqQfLw+hmCyfw+5qMgECBAgQIECAAAECBDpdoFBcdNq79w0hjIQQhhN/Rp/H/w0lPo+/lywffV5cc230Z/K/CDD6Ov5Ifj6huN6wTii/mxMgQIAAAQIECHSYQB0B0o8WhRAmdVj/dYcAAQIECBAgQIAAAQKdJVAsDi761ntfIkDqrGHVGwIECBAgQIAAAQLjLVBHgHTeoyEUZox3A92PAAECBAgQIECAAAECBOoQKI4sXfStY18uQKrDTFECBAgQIECAAAECBNYRyB4gnfiju0MhzGJIgAABAgQIECBAgAABAu0rUBwaXLj4zPe/tkqAVG77uuRWd9H2dbawa98h1jICBAgQIECAAAEC4yJQR4D0w2tDoWfPcWmVmxAgQIAAAQIECBAgQIDAmASKq1fevfjsD/1r6uyj+HyjSuGRAGlM2i4iQIAAAQIECBAg0LkCmQOkGR/74YWFnp4jOpdCzwgQIECAAAECBAgQIJB/gZGVS69Z8u2PnChAyv9Y6gEBAgQIECBAgACBiRTIEiBFZXpmfOS7Zxb6Jv37RDbWvQkQIECAAAECBAgQIECgusDwoscvXHreJ78WQkiuKoo/r2cFUryNXTGEkPwvakD0dfyR/HxChyf5BndCG+LmBAgQIECAAAECBDpAIHuAdPy5HylMnvqVDuizLhAgQIAAAQIECBAgQKBjBYYefeDMZT/74k/LBEhRiFTtv3ibu/gMJAFSx84SHSNAgAABAgQIECBQWyBzgLTh+08/Iqw/48LaVSpBgAABAgQIECBAgAABAhMlMHj3jR9bfsl3rhUgTdQIuC8BAgQIECBAgACBzhDIHCBNf/Mps3pn7Xh3Z3RbLwgQIECAAAECBAgQINCZAisv/dFrV91xzaNrzkCKVxXVWn0U/zy5+sgKpM6cInpFgAABAgQIECBAIJNA5gApOgdpwxPPuy8UCltmqlkhAgQIECBAgAABAgQIEBhXgeLw0JOLz3jfUYnwSIA0riPgZgQIECBAgAABAgQ6R6C+AOmjP/jv0Nv7ms7pvp4QIECAAAECBAgQIECgcwSKyxfPWfzdj52SWn1ULkQaSpyHlPy5FUidMx30hAABAgQIECBAgEBDApUCpKjS6Gc9iT97ZnzonA8Xpkz7ckN3dDEBAgQIECBAgAABAgQItERg6NH7z1r2sy/9tEaAlAyPklvXRZ+XC5DireyiNhfXNDz+M/m9lvSpnkqTb3DruU5ZAgQIECBAgAABAgTWFUj//Tr6Ov5eOkAqTH/n5/bq3Wz21SAJECBAgAABAgQIECBAoP0EBv7y23cNXPPr6OzaOAjKevZRMjyKPo8Cojg4SgdIyfBIgNR+00CLCBAgQIAAAQIECDRFoFaAtM4qpA1PPO/OUCjMbMrdVUKAAAECBAgQIECAAAECTREoDg0uXHzm+49OhD9xKJQ1RIq3sovDp2SIlFx5JEBqyoiphAABAgQIECBAgEB7C5QLkKIWxyuR1t3G7sPfOb3QP/nY9u6W1hEgQIAAAQIECBAgQKC7BIYXPX7R0vM++fUy29BVCpDirewqnYGUDpDKbV8XIacDpQmDt4XdhNG7MQECBAgQIECAQAcK1B0gTT/2Gy/vnbHJbzrQQpcIECBAgAABAgQIECCQW4FVt1/70ZWXnXd9KkBKr0Iqd/5RskzyDCQBUm5ng4YTIECAAAECBAgQaFwgS4AUr0LqCSGU/tvwxPNut41d4/hqIECAAAECBAgQIECAQDME1mxf9/rE9nXJ7ejq2cIuGSDFZx9FQVL8X9RcW9g1Y9DUQYAAAQIECBAgQKDNBeoNkKLyvRscf+5/9Eye+rE275vmESBAgAABAgQIECBAoCsEhp94+Pyl//fUb1fYvi65RV0cJiVXIqXDpnjlkQCpK2aPThIgQIAAAQIECBCoLJAMkeLPk2cgrXMO0rRjTtpx0ta73ACVAAECBAgQIECAAAECBCZeYMWff/7W1Tde/lAd5x+lVyUlQ6Q4OMoSILXN+UfRKDgDaeLnohYQIECAAAECBAh0lkCWAGndbew+8r2fhr7+ozqLQm8IECBAgAABAgQIECCQL4Hi8sVzFn/3Y59KbV+XXHVUbQVSulz6DKTk9nVxWJQMjQRI+ZouWkuAAAECBAgQIECgLoExBUjT3/OVl/VutPlFdd1JYQIECBAgQIAAAQIECBBoqsCq26/96MrLzot2iEifX1QuOKp0HlK5a9PhkQCpqSOnMgIECBAgQIAAAQLtL1DuHKTkVnY9a3YCSK9C6t3wo9//n9Db99L276IWEiBAgAABAgQIECBAoPMEiiuX/W3xtz/84TXhUfLsonrDoyhYKrf6KN7GLsKLA6UkpBVInTet9IgAAQIECBAgQIDAKIFaq5DiECn6c+1/M979lcMLG2/+c5YECBAgQIAAAQIECBAgMP4Cg3fOPXn5739wbZnt65JnGlVadZT8fnoFUhxGJVchxSFS3NG2Co+iRjkDafznoDsSIECAAAECBAh0vkCtACm5+ij+vDcKk2Z89Hv/Xejtf2XnE+khAQIECBAgQIAAAQIE2kdgZMWS65Z856MnJ8KjOPRJribKGh7F1yRXMeXq/CMBUvvMTS0hQIAAAQIECBDoLIGsAdI629itd8wnX9S/9faXdRaH3hAgQIAAAQIECBAgQKC9BQZuuOR9A1dfeEeV7euybGOXXKkUr0Iqt/qo7c8/EiC193zVOgIECBAgQIAAgfwKZAmQ4vBo1AqkEELvjOPP/nJh8nr/nt/uazkBAgQIECBAgAABAgTyIzD89MJfLv3xp8+sEB5l3b4uXS4+7yj+0wqk/EwJLSVAgAABAgQIECDQMoH0VtHR1/H34s/LnoMUBUhTtt17vSmvO+7a0NOzdctaqGICBAgQIECAAAECBAgQCMWhwYXL//Oz7xha/NhA6uyjKPDJun1dcnVSrfOPIvU4TEqOgDOQzEcCBAgQIECAAAECXSBQLkCKuh2HR5VCpNI5SFGINP09X35t70Zb/LALrHSRAAECBAgQIECAAAECEyaw+r6/nbri4nOvLHP2URwExSFStfOPyq0+qrYCKQ6RBEgTNvJuTIAAAQIECBAgQGBiBLIGSOkzkKLwqBQgRf9t8KFzvtozZdq/TUwX3JUAAQIECBAgQIAAAQKdLTD8zGO/XvqjT52WWBEUn1eUXEVUK0Cqtvoo6/Z15QKlCcdPv7Gd8AZpAAECBAgQIECAAIEOEKgVIEVdjLewKxcilQKkqMyGH/3+ZaG3b7cOMNEFAgQIECBAgAABAgQItI1AcfXKexaf/aFjE+FRcsVQswKkeKu6qL44JIq3qktvWWcLu7aZHRpCgAABAgQIECBAoLUCyRApef5RdNfkVnbps5DWbmMXBUjrHX3C7v3b7vG/oVDob21z1U6AAAECBAgQIECAAIEuESgWBweuv/j9A9f9z701AqTk6qPkSqPkdnb1bF8Xh0jJP9Oft80gWIHUNkOhIQQIECBAgAABAh0oUClEKncWUrx9XXIbu9J2dhu86wtv6Nl0q3M60EeXCBAgQIAAAQIECBAgMO4CQ/ff8vllvznritS5R1m3r0sHSckAKblyKev2dW238igeEAHSuE9NNyRAgAABAgQIEOgigawBUtWzkKKVSNPff9rxvetv9KkustNVAgQIECBAgAABAgQINF1gaOED31v20y/+pMy5R5UCpEpnII3l7KNy29cJkJo+yiokQIAAAQIECBAg0P4CY93Gbp1VSNFKpBnHnX5qYdqM97V/t7WQAAECBAgQIECAAAEC7Scw8tTDP1/yn6eemwqP4uAoHSClg6NyW9hVWn2UrDM+BykCESC137TQIgIECBAgQIAAAQITIpBe8Z88Cym9jV25VUjJ85BKn29w3Jlf6pk2/Z0T0hs3JUCAAAECBAgQIECAQE4Fhp957NdLf/SpbyVCnOQWc/Hn6UCo3Oqj9MqjuExy+7o4NEr/mQyRYkkrkHI6pzSbAAECBAgQIECAQCMC1QKkqN5kiBStOqoUIo0KkjY47owv9kzb4F8aaZhrCRAgQIAAAQIECBAg0C0CZcKjONhJBkfp84uqrUCqtn1dPauPygVKbTMszkBqm6HQEAIECBAgQIAAgQ4VqGcVUrkQKRkeRT+Pvu6d8YHT/k9hvY2O7VAz3SJAgAABAgQIECBAgEBTBBLb1sVhTXJVUKUAKRkepbeuS65SSq8+KhceldvCLu5b264+ihooQGrKFFQJAQIECBAgQIAAgaoCWc5CSoZH6ZVIZUOk6cd+7bjeGc85mT0BAgQIECBAgAABAgQIrCswtPCB7y376Rd/suYn6e3kqq0+SodEUVBULlRKb1uXrDO3Zx/FkgIkryoCBAgQIECAAAECrRdodBVSvPJo7Qqk6DykaCXSBu849bU9mz/v66FQ6G99N9yBAAECBAgQIECAAAECORAoFgeH7r/lK8v+5+w/VAiPkiuFqm1dVy5ISp+TFF/fUauPIjcBUg7muiYSIECAAAECBAjkXiDrWUjxKqRyZyGlQ6S1YdK0w9+966Qd9/1S6Ju0S+6ldIAAAQIECBAgQIAAAQINCBRXr7xn1V8v+/rA3IvvHUN4FIdBlc4/qhQexSuP0iFS1IR4m7r0dnVtvX2dAKmBSehSAgQIECBAgAABAnUKlNvGLv47efSz5H/lzkKKvlcpRHp2NdL7T/uPnvU3elud7VKcAAECBAgQIECAAAECHSEw/Mxjv176o0+dngpt0lvXxSFPegu75HlGlbarS595lHX1UTJISn/etvZWILXt0GgYAQIECBAgQIBAhwlkXYUUrz5KrkKKPo/PQaoaJK13zCeO6N9yu1NCb+9zO8xPdwgQIECAAAECBAgQIFBWoDg0+Njgg7eeu+Lib1+VMTxKhkjJLeyyBkdRuXJBVDKsSgZFuVt9FDVegOQFR4AAAQIECBAgQGD8BOo5C6lckFRrFVJpJVL/c2ZPm/r640/smb7Jv4xf19yJAAECBAgQIECAAAEC4y8w/PSjv1p50VnfG1r82MCauye3jEsGOskVR7UCpPTZR2M59yi3W9fFoyhAGv/57I4ECBAgQIAAAQLdK1DPKqRqAVKlICm5xV3P1Ff+2+6Ttt/7A4XJ6x3cveR6ToAAAQIECBAgQIBAJwqMrFhy3eq///m/Bq656K4Kq46ibqfPJEpvW5dcfZQOidKrkdJl04FUR60+ivAESJ34ytEnAgQIECBAgACBdhaotQop/nt6fA5SpSApuaVdpc9LQdP6r/vIwb0zX/CuwuRp+7QzjLYRIECAAAECBAgQIECglkBx5bKbhh647efLL/3h9angKA6Myp15lAySygVB8ffKnYNUbvVRpWAq2Yb482SX0lvZ1eruhP5cgDSh/G5OgAABAgQIECDQhQLl/g4efS/+fvx58s84TIpXHqX/rHQ+0qhy017zwQP6t97xLYVp67+sC911mQABAgQIECBAgACBHAsUly3+8+oHb/vNyst//NcqwVG5ECnL1nXlQqJkmJQOndIBUrnVR+XCIgFSjuegphMgQIAAAQIECBAYD4FGtrKLVyRVC5HSgVKybGHS/q/ZdvKOB7ymd8YmR4Tevi3Ho8PuQYAAAQIECBAgQIAAgXoFikODC0eeeeyKVbfPuXT1TX98KHF9+nyhSquO0iuPKp19VGn7umrBURxMddzWdbGzFUj1zljlCRAgQIAAAQIECDQuUGkVUlRzudVI6e3s4kAoGSaVC43S30uWL30+7agP7Ne75TYv611/o5cIkxofWDUQIECAAAECBAgQINCYQCk0Wvr03KEF91698vIf31gmNIq+lQyQ0p/HgU6llUfpEKncSqPk99Ll0/VXaksaIlerj+I3p42NpqsJECBAgAABAgQIEBiLQKVVSMkQaSzb2VXa5i79/fTZSoUpB71px76ZO72od/ome4Qp03Yt9PZtOpaOuYYAAQIECBAgQIAAAQJZBYrDQ0+GlcvvHF78+G1D8+68aeC6/7kvQ2hULkRKr0LKunVdtTORkj+rtm1dfO+46emwKHfhkQAp6wxWjgABAgQIECBAgEBrBOrdyi4Z+lTayi5LgJReiZSutxRcTd7lwC36Zu+6XWHDTWcXpq6/dWHSlC0Kff2bhJ6+DQs9PeuHQs/kUOjpC6FoZ4PWzA+1EiBAgAABAgQIEMixQKEYiiNDoTiyqjgysiyMDC0uDg0+VVy18rHiiiUPFxc9MW/wn7ffv/ru6x9PrChK9jcZupTbsi4OkcptX5fcXi4OgaptX1crRCq36qhjt66LB8EbvRy//DSdAAECBAgQIECgIwQaCZHire1GnXEUbU0XQqi2fV16C7yyAVKF7fQi9LjNybZX25av6QP15b22v6bplTaxwk/fdO+BTaxOVQQIECBAgAABAgQ6WaDc6pxa4VGlbetqbV9XKUyKt6wrt11deiVTOrCKg6zkn/F45XLlkQCpk19u+kaAAAECBAgQIJAngXrPQ4q3tUuGR+ucbbQmRKq0Gqlc+bGGSMlAKf15y953fHmvHa5t50H+9E33vKSd26dtBAgQIECAAAECBNpAIGtwlA5oxhoeZVmBlCyT3LIuuaIpuV1d+vM0qwCpDSaaJhAgQIAAAQIECBDIs0CW85DicCZ5LlK5EKnS1nblvr/OOUiJVUdx3cnVRvG9k0FRtVVILdvx4Kt77zC3nQf8k3+7Z/92bp+2ESBAgAABAgQIEGgjgWrnBZXbuq5cgJMOeGqdf1QpTCoXGmUJj5IhV0yb6/Ao+aavjeaKphAgQIAAAQIECBDoOoFaq5DSgU25ECkdBqW3qav1dXplU/Ieyc+TQValICnLe42GwqWv7r3D9e08Sz75t3v2a+f2aRsBAgQIECBAgACBcRaoFaZUCpHSq43ioKbcuUfJ8CcdBFXauq7alnXp+sqtNkoHXEnWWn0e5yGo/3YNvWmr/3auIECAAAECBAgQIECggkDWEKnciqDkaqGsW9uVW31Urp70qqNyYVLcpVpnIpUrN6YJ8fW9d7xhTBeO00Wn/O3ufcbpVm5DgAABAgQIECBAIC8C1QKVcmceRf2qtF1d/LP0mUfVVhDFIVJydVK5lUrl6qwUZCXbmByH3IdHUWcESHl5aWknAQIECBAgQIBANwg0EiKlzzCqFSRVOgep1llI6QAr/b4ia4jU0PuRb7xox7+284Q4+a93v6id26dtBAgQIECAAAECBMZRoFaYkjU8SodG6VVIya3maoVE9QRHXRkeNfSGbRwnl1sRIECAAAECBAgQ6CaBrCFS/Pf5clvN1VqRVO/qo3L3SL6fSIZKld5nNPUfr5324p1ubudJcdKNd+3Zzu3TNgIECBAgQIAAAQITLFAuVCp33lEcGtUKj6ptX1drVVKlFUfJgCrdjuTXScpaYdkEs9d3+6a+iavv1koTIECAAAECBAgQIFBBIP339HKresptZVctTMoSKmVZfVRuS7uoG+kQKe5alvccWcqMojr9xTvd2s6z52M33rV7O7dP2wgQIECAAAECBAiMg0CWMKVZZx/Vs5VduUCp0plKlUKtiK9S28eBdnxuUfcbtfFplrsQIECAAAECBAgQ6HqBsYZIEVwyLEqGSpXOOKp29lG5UKraNnbV2p0c1Ibei5y5z863t/MM+cgNd+7azu3TNgIECBAgQIAAAQLjLFApTBqPAKnS6qRyW+DFwVD8s2RQVGmrvXJh0jjztuZ2Db1pa02T1EqAAAECBAgQIECAwBqBsWxnF11aa1u7+OfpoKlS8FRtC7ta29dVes/R0HuRs/fd+a52niUn/OXOndq5fdpGgAABAgQIECBAYJwFxitASodF5b6u9L0sZx1V23pvnElbf7uG3rS1vnnuQIAAAQIECBAgQKDrBaqFSHFYlAyNKgVIlVYS1bNtXbKOcveMB6vclnvlBnLM70fO3W+Xe9t5Znzo+ju2b+f2aRsBAgQIECBAgACBcRSotpVdpVU9lcKcalvNlVtRVE/5agFSxNVV4VHyzeY4zhW3IkCAAAECBAgQIECgToF6QqR0gJT+ulqQVC5MqnR98vvp9xZZt7GLGeoOkr6z3y7312k4rsWPu/6O54/rDd2MAAECBAgQIECAQPsJ1DoDqdoZQlkDpKjXyZBoJPV1rQApfX38dfLP9OexdK3+td+I1Nmiut+o1Vm/4gQIECBAgAABAgQINEdgLCFSdOdKq4ZqBUnpn1eqK/5+uT/jnjf9fcf399/1oeawtqaW9829fXZralYrAQIECBAgQIAAgY4RyHL+UdTZdJhU7utaQVHy53Gd1c45qnbeUbJNHTMY5TrS9DdyHa2lcwQIECBAgAABAgQmViDLeULlziRKfi8OhqKeVAuRyv08+b3483J/Jr8XizX1vccPD3jhgokdiup3P/a6v2/dzu3TNgIECBAgQIAAAQITLJB19VHUzCyrkeJylYKk9M+TX6fvEdNkPbdpgilbd/umvolrXTPVTIAAAQIECBAgQIDAGoGxhkjR5eXCo+T3K4VL5a5Nfy/+Oh6oerexq2uAf/SSFz5a1wXjXPg91/59y3G+pdsRIECAAAECBAgQyJNAlgAp6k+lVUJZVyWVqyN5bfzz5J/pz5OuHb9tXbKzAqQ8vaS0lQABAgQIECBAgMCzAvWESMny6ZVI6Z/VCpgq1ZVuU0vDo+hm/3ngbo+382T4t2tu26yd26dtBAgQIECAAAECBNpAIEuIVC3sqbUyKepipTLJn1X7PMnUVeFRtTeebTB3NIEAAQIECBAgQIAAgSoC1f4xWPJn5T6vtc1d/F6hXLnk+4j0z8u9x2jJP1r7vwfu9lQ7z45/vea2TQYwzugAACAASURBVNq5fdpGgAABAgQIECBAoE0EGg2R4vCnXNBU70qjagFR14VHAqQ2eYVoBgECBAgQIECAAIEGBJodJFULiCoFSmMJjhoKls5/6e7PNGDW8kvfefWtG7X8Jm5AgAABAgQIECBAID8CtQKYZgVJcaBU7c/kz9Kfp0VrtTs/IzCGljb0pm0M93MJAQIECBAgQIAAAQKtEciyrV105ywrkpLlGgmNWvZ+46cH7b6kNYzNqfUdf751g+bUpBYCBAgQIECAAAECHS9QLTyKOp/8eT2ritJl03WV+zrG7urgKEZo2Ru6jp/SOkiAAAECBAgQIECg/QSyrkZKBkTJz7NufVfu/UTWAKspaj87aI9lTamoRZW8/c+3rN+iqlVLgAABAgQIECBAoJMEKgU15UKjdLhTqUwjwVF0D+HRGmkBUie91PSFAAECBAgQIECAwOgVRmmPcn//rxQaJYOlap+nf5a8Z8veb/z84D1WtPNgv3XOLdPauX3aRoAAAQIECBAgQKCNBLKESOlgJ0vAVCkMctZRxsFv2Ru6jPdXjAABAgQIECBAgACB1gjU+rt++ueNfh33otZ9y/W27msuOHiPla1ha06tx8y5ZWpzalILAQIECBAgQIAAgdwKjGUlz1jCpHJBUa1t8dKoY2lrbgcma8PrfqOWtWLlCBAgQIAAAQIECBBoC4Faf+evtSop7kTWcslO17r3mIF+cfCeq8Z88Thc+JY5N08eh9u4BQECBAgQIECAAIFOEKgV3pT7eSPfS5rVuncn+I65Dy17QzfmFrmQAAECBAgQIECAAIFWCNT6u3895yfF7atVZ73lMvf7l4fsuTpz4Qko+Oarbp40Abd1SwIECBAgQIAAAQJ5Esga3mRdlZTse626a/08T44ta2vWN3wta4CKCRAgQIAAAQIECBAYV4Es7wGaVaaVAdLguKrVebM3X3Vzf52XKE6AAAECBAgQIECg2wTqCXGylG1WmW4bh4r9zfLGEBYBAgQIECBAgAABAp0pkOX9QJYyaZ2xXFOX8K8O2XOorgvGufCbrrq5b5xv6XYECBAgQIAAAQIE8i6QJQBK9zHLNVnK5N2uJe1v+Ru7lrRapQQIECBAgAABAgQINEugkfcEjVzbUPsvPGSv4YYqaPHFb7zqpt4W30L1BAgQIECAAAECBLpFoJEAqJFru8W3Yj8n7A1f18sDIECAAAECBAgQINDeAo2+V2j0+qo6AqT2njxaR4AAAQIECBAgQKBOgUaDnkavr7O53VG8pW/quoNQLwkQIECAAAECBAh0tEBbvme48NC9RtpZ/Y1X3tTTzu3TNgIECBAgQIAAAQIdIiA4auFAtuWbwRb2V9UECBAgQIAAAQIECDRHYELfSwiQmjOIaiFAgAABAgQIECCQEwFB0QQM1IS+6ZuA/rolAQIECBAgQIAAAQKtERjX9xYCpNYMoloJECBAgAABAgQItImAwKgNBmJc3+S1QX81gQABAgQIECBAgACBDhC46NC92voN5RuuvMl7rQ6YZ7pAgAABAgQIECBAoJsFvKnp5tHXdwIECBAgQIAAAQI5FRAg5XTgNJsAAQIECBAgQIAAgdwICJByM1QaSoAAAQIECBAgQIBALCBAMhcIECBAgAABAgQIECDQWgEBUmt91U6AAAECBAgQIECAQAsEBEgtQFUlAQIECBAgQIAAAQIEEgICJNOBAAECBAgQIECAAIHcCQiQcjdkGkyAAAECBAgQIECAQM4EBEg5GzDNJUCAAAECBAgQIEAgBAGSWUCAAAECBAgQIECAAIHWCgiQWuurdgIECBAgQIAAAQIEWiAgQGoBqioJECBAgAABAgQIECCQEBAgmQ4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2Y5hIgQIAAAQIECBAgYAs7c4AAAQIECBAgQIAAAQKtFhAgtVpY/QQIECBAgAABAgQINF3ACqSmk6qQAAECBAgQIECAAAECowQESCYEAQIECBAgQIAAAQK5ExAg5W7INJgAAQIECBAgQIAAgZwJCJByNmCaS4AAAQIECBAgQICALezMAQIECBAgQIAAAQIECLRaQIDUamH1EyBAgAABAgQIECDQdAErkJpOqkICBAgQIECAAAECBAiMEhAgmRAECBAgQIAAAQIECOROQICUuyHTYAIECBAgQIAAAQIEciYgQMrZgGkuAQIECBAgQIAAAQK2sDMHCBAgQIAAAQIECBAg0GoBAVKrhdVPgAABAgQIECBAgEDTBaxAajqpCgkQIECAAAECBAgQIDBKQIBkQhAgQIAAAQIECBAgkDsBAVLuhkyDCRAgQIAAAQIECBDImYAAKWcDprkECBAgQIAAAQIECNjCzhwgQIAAAQIECBAgQIBAqwUESK0WVj8BAgQIECBAgAABAk0XsAKp6aQqJECAAAECBAgQIECAwCgBAZIJQYAAAQIECBAgQIBA7gQESLkbMg0mQIAAAQIECBAgQCBnAgKknA1YornGLr9jp+UECBAgQIAAAQINClx46F4jDVbR0svfeOVNPS29QfMrLza/SjUSIECAAAECBAgQIJBnASFEfkbPWOVnrLSUAAECBAgQIECgxQICpBYDhyBQajmxGxAgQIAAAQIECBBobwGhRPuNjzFpvzHRIgIECBAgQIAAgTYTECBN2IAIliaM3o0JECBAgAABAgQIjK+AsGJ8vavdrdGxaPT69pHQEgIECBAgQIAAAQI1BC48ZK/hdkZ641U39bZz+0LjK4wESW0+wJpHgAABAgQIECBAoFEBoUOjgvVf34h5I9fW31JXECBAgAABAgQIEGhTAQFSSwemkXCokWtb2imVEyBAgAABAgQIECBQn4BAoj6vRktn8c5SJt2OsVzTaF9cT4AAAQIECBAgQGDCBH51yJ5DE3bzDDd+01U392UoNtFFxhL2ZLkmS5mJ7rv7EyBAgAABAgQIECBQQ0Dw0PopksW4WWXi3mSpr/U9dwcCBAgQIECAAAECLRL45SF7Drao6qZU++arbu5vSkXNraSeYCdL2WaVaW4v1UaAAAECBAgQIECAQFMEBA1NYSxbSS3bdX7+yDe3nDll0qRdi8WRnXoLPdsWQnFWKIQtCyFsEkKYUQhhWrEQ+kMx1Kq7db1SMwECBAgQIECAAAEC7SlQCMVCMQwWQ1hRLBaXhELhyVAMjw4Xw/zh4sgDwyM9dy9avur2HU99bH6NDlQKhqoFRrXCpFo/b09TrSJAgAABAgQIECDQxQKCiOYPfi3TtT9/5Juz9pw6qXhIIYQDewqFfUIIz21+c9RIgAABAgQIECBAgACB/ydQLIZHR4rFG4aKxWuXrCxc9fxPzb8l5VMu7Gnke8nqBUkmIwECBAgQIECAAIGcCNQKO3LSjbZoZi3L0s+fOmvmK3pDz9E9heKRIYTZbdFyjSBAgAABAgQIECBAoGsFisXivOFi4XfLB0cunvnxBX9cA5EOehr9Ou0rSOraGafjBAgQIECAAAECeRGoFXrkpR8T2c5qhqWfPXL67B2m9RT/tacnvE1oNJFD5d4ECBAgQIAAAQIECFQTiMKkweHCzx9ZOvKT3T674J5E2WTgUy1MyrpSKa5akGRKEiBAgAABAgQIEGhTAQFSYwNTNTx6drVROK6nUDi6sdu4mgABAgQIECBAgAABAuMrMDRcvPiZgZHvP/+TD1+x5s6VQqT4+1lDpnRHhEjjO7TuRoAAAQIECBAgQCCTgAApE1PZQpXsCk+fNfuInlA8qacQDh179a4kQIAAAQIECBAgQIDAxAsMF4tXLVoZztzmE/MvDSFUC4saCZKESBM/1FpAgAABAgQIECBAYJSAAKn+CVHRbOFpW+07tb/3M4VCOKr+al1BgAABAgQIECBAgACB9hUYGi7+/tElQ1/Z5bOP3rimlenAqNLXUfFqq5OSnRYkte8U0DICBAgQIECAAIEuExAgZR/wila3fnzzabNmTf5ybyF8OHt1ShIgQIAAAQIECBAgQCB/AgNDxXO/feniz/7HZUtWplYk1QqUBEn5G24tJkCAAAECBAgQ6GIBAVK2wa+4Xd2iM2a9sac3fCOEMDtbVUoRIECAAAECBAgQIEAg3wLFYnHeM8uLn37epxb8ek2IVC48anRFktVI+Z4mWk+AAAECBAgQIJBzAQFS7QGsHB6dNfucnkLxuNpVKEGAAAECBAgQIECAAIHOE1g5GH6w+YnzPlYmREqGR/WuTEpCCZE6b9roEQECBAgQIECAQE4EBEjVB6qszyPfnLXX9Cnhe8Vi2Dsn46yZBAgQIECAAAECBAgQaInA8Ei45e6FQ8fv/5VHbqkQJGUJk6K2VQqLhEgtGTmVEiBAgAABAgQIEBhDQAKtJFAuPCo8febWb+3v6flxMYRJnAgQIECAAAECBAgQIECg9OZp9eNLhz7w/E8/8stEiBQFP+nwaKyrkYRIJhoBAgQIECBAgACBcRawAqk8eNnwaNEZs07p6Q1fGecxcjsCBAgQIECAAAECBAjkQmDpypHPbXXKgtPLhEj1hElRX8sFRkKkXMwCjSRAgAABAgQIEOgUAQHSuiNZPjw6a+bXewqFkzpl4PWDAAECBAgQIECAAAECrRBYvmrk7C0/vuAzVUKkOEyqtrWdEKkVg6NOAgQIECBAgAABAnUICJBGY1UIj2af01MoHleHq6IECBAgQIAAAQIECBDoWoFlq4vnPfek+dE/wIvDopEKgVIcFGXZ2i72tBKpa2eWjhMgQIAAAQIECIyngADp/2mnLUpfLzpLeDSeE9K9CBAgQIAAAQIECBDoDIE1IdLHQwiVwqPo+8kAqVKIFJdJwgiROmOa6AUBAgQIECBAgEAbCwiQnh2cCuGRbevaeO5qGgECBAgQIECAAAECbS6wdGDknK1OXvDZRIhUKUwqt61dOjhKh0ZCpDYff80jQIAAAQIECBDIt4AAad3wqBQoLTpj1ik9veEr+R5erSdAgAABAgQIECBAgMDECjy1dOT/2+bTC85Ys4VdMkCqFiYlw6P0yqRkh4RIEzu87k6AAAECBAgQINDBAt0eIJU98+jpM7d+a19Pz087eNx1jQABAgQIECBAgAABAuMmMO/pwfft+rlHL6ywEqlckBQHSNW2tYvbL0Qat5F0IwIECBAgQIAAgW4S6OYAqWx49Mg3Z+05fXK4rhjCpG6aCPpKgAABAgQIECBAgACBFgoM/vm+1Ye/+qyFt6ZWIlVbkSREauGAqJoAAQIECBAgQIBALYFuDZDKhkcR1uKzZ91YCGGvWnB+ToAAAQIECBAgQIAAAQLZBYZGirdu/JH5h61ZhRQFR3F4VGtbuzhIKvdnsgFWImUfDiUJECBAgAABAgQI1BQQID1LVHJYdNbsc3oKxeNqqilAgAABAgQIECBAgAABAnULLFpZ/M9Zp8w/JREiRaFPOkjKsqVddO90YCRAqntEXECAAAECBAgQIECgskA3BkhlVx8tOmPWG3t6wy9MFgIECBAgQIAAAQIECBBoncA/Hhs6dq8vPnJxKjgaS4hULjASIrVu6NRMgAABAgQIECDQZQICpBAKt35886nbzJ58RwhhdpeNv+4SIECAAAECBAgQIEBgXAWGR4oL3vHdJw783V0DKxLnIZXb0q7cSqQ4IEr/GfdBgDSuo+lmBAgQIECAAAECnSzQbQFSur+lr585a9bpvYXw4U4eaH0jQIAAAQIECBAgQIBAuwg8vWLkh8/7xIJTU+chxSFSrTORhEjtMpDaQYAAAQIECBAg0NEC3RQglQ2PFp621T7TJvXO7ehR1jkCBAgQIECAAAECBAi0mcCf7l551NHnPnFTjRCp0iqkKERKrjZyHlKbja/mECBAgAABAgQI5F+gWwKksuceRcO3+KxZFxcK4aj8D6UeECBAgAABAgQIECBAID8CK1YVr9ji4/PftSZAGk4ESVEYVGs1UtTRZIjkPKT8DL2WEiBAgAABAgQI5ESgWwOkUr+fOGPWkZN7w29zMlaaSYAAAQIECBAgQIAAgY4S+Ou81e962TcWXhFCSAZI6fAoXoVUbjVSHCQl/4yNnIfUUbNFZwgQIECAAAECBMZboBsCpEqrjwqLzpr1h55COHS80d2PAAECBAgQIECAAAECBEJYsXrkui1OWnBMmVVIyRCpWoCUPA/JKiSTigABAgQIECBAgEATBboxQCr1+bEzZh42tbdwaRMtVUWAAAECBAgQIECAAAECdQpcc//Avxx5xuNzUquQ0iuS4m3t4m3r4lApulu1reysQqpzPBQnQIAAAQIECBAgEAt0eoCU7l/8dWHRWTN/1VMoHG0qECBAgAABAgQIECBAgMDECSwdGLlsq5MXvC8RIFXazs5WdhM3TO5MgAABAgQIECDQhQJdGSA99M1ZO240OdzRheOtywQIECBAgAABAgQIEGg7gfOuW/7yj/33U/eltrIrFySlVyLFq4+sQmq7UdUgAgQIECBAgACBvAt0coBUefXRmbO+2NMTPpn3wdN+AgQIECBAgAABAgQIdILAI4uGv7PjqQ9/rcoqpChMisOjSiuRIorkmUhJGlvZdcJE0QcCBAgQIECAAIFxFeiWACnZz8KSs2fdH0KYPa7SbkaAAAECmQUKk9YL/Tu/PfTNPiT0bLJjKExaP4S+KYnri6E4NBDC0MpQXPpoGH7i9jD00JVh6P7fZ76HggSSAv3bvy70zj409G68fShM3zKE3imh0D81hJD4K0Rx+Nl5t2pJGFm6IAw//Jcw9MDlYfjxW2ESIECAQIMCQ8PFhzf+6PyXlgmQKm1nV20lUtyaZGgkQGpwjFxOgAABAgQIECDQfQKdGiBVXH302BkzXzG1t3Bp9w21HhMgUEugf4c3hMkHfzFE4UXTP+IHz8WRUFzxRCiufCoMP/73MPTgH8Lwguuafru8VhjZT9rvlNC/w+tDYfKMurtRHFgUVs39ahi8479D1vEsrl4eVs35TBi856K67+eCfAv07/K20L/jm0PPc3YOhb4oLBrLRzEUlz0aBh+4PKy+6bulz5vxYf42Q1EdBAjkTeCKu1f+2xvOfWJOnSFSOkiKum0VUt4GX3sJECBAgAABAgTaUqDrAqSnz5x1Tl9P+EBbjoZGESAwoQJZH9g2t5HFUFy1JAzPvyasvuUHYXjhzc2tPke19W6xZ5h80OdD72a7jV71UUcfogBp4KpPh6F/XCJAqsOt24pO2uu4MGm3fw2F9bcc81wrZxaFkUMPXh5Wzf1aw0FS1t9HAtBum736S6CzBR5bOvLTF3x6wWdTAVK8Aqne85CSQVIMZxVSZ08hvSNAgAABAgQIEGiyQDcESHEfS3/avq7JM0h1BDpIIOsD25Z1eXhVGPrnlWH1zd/tuiCpZ+MXhKmHnx16NtmpId6RJQvCwKUfLG0plnU8PYBviDxXF/fNOjhMPvDU0LPxdk0NjtII0SrDVTecGQZvP3/MPubvmOlcSIBAjgUGh4uPbPLR+QevCZCiwCgdHqVDpOTqo/hcpPTqI9vY5XhOaDoBAgQIECBAgMDECnRigFRx+7p5X5u554bTCjdOLLm7EyDQrgJZH9i2uv3R9nar//ad0oqkbvmYetR5oW+blzf8UD86C2nFBUeV2LKOpwCpO2ZZtLpt0s5vTZ2l1cK+Dw+GwXsuDAN/+sSYbmL+jonNRQQIdIDA/527/Ojjf/bU7WMMkaKwKPlfJJJedWQVUgfME10gQIAAAQIECBAYH4FOC5AqhkcR51NnzvxYf0/hG+ND6y4ECORNIOsD23HpV4MPn8eljU26Sd/sQ8KUl58WCtM2bbjGoft+G1ZedrwAqWHJzqkgOldryivPCX2zDw6h0Du+HSsOh6EHLg8DfzwpREFlPR9Zfx8JQOtRVZYAgTwI3PPY6q+9+IsLf1hlG7usW9lF3XUWUh4GXRsJECBAgAABAgTaVqCbAqTCM2fO/FVvT+F1bTsaGkaAwIQKZH1gO26NLA6HwXt+EwauOHHcbjkRN5r8ks+ESbu/O4SevsZuPzIUVt/647Dq2i8KkBqT7Jiro/Bo6hHfD70zX9Lw6rYxo0Sv43t/G1bN+XRdIVLW30cCpDGPjAsJEGhTgWeWD18x+5MPf6jCCqRa5yGlVyAJkNp0nDWLAAECBAgQIEAgHwKdHCCNOvsoenK0+KxZ8wqFEJ2Y7YMAAQLrCGR9YDuudMOrwuqbfxBWXd+5iyenHvXD0LfNYQ2zFgdXhNVzvxpW3/ZfAqSGNfNfQVuERzHjGF7HWX8fCZDyP1f1gACB0QKDw+HxTT4676AyK5DKnYkUnXsU/5c8DykOkqLKy4VItrEz8QgQIECAAAECBAhkEOiWAKlw9xc2n/ncDSc/kMFEEQIEulQg6wPb8eYprloSVs39Whi8/Sfjfetxud+0Yy4Jvc/ZNcO9imFk8bww+Pfzw+A//jcUlz0aopCgd+ZBoWfDbUPPBjPD4F0XhOGFNwuQMmh2epEpr/hW6N/h6PHftq4CbHFgURiYc2oYuu/iTPRZfx8JkDJxKkSAQM4EPvs/Tx96xhXLHkmtQkquPiq3jV0UJJVbgSRAytn4ay4BAgQIECBAgED7CHRNgPTwaTOPnD6p8D/tQ68lBAi0m0DWB7YT0e6RJfPDwOUnrA1HJqINrbrnem+/IvRs/IKa1Y8sejCs/N2/h5Gn76tZNiqQdTw9gM/EmatC/bv+S5i8/ydCYfIGdba7WAomhxfeFIbmXxuGH71x7Xzr3fqA0Lv5nqFv1kGhZ/PdQ6Fvap11hzD86F/Dyt/+a6at7MzfunldQIBABwlcfufAcW/6ktgofQAAIABJREFUzuNXJgKkKByKVyBV28auUogU6SRXHVmB1EHzRVcIECBAgAABAgRaJ9BJAVKyL+tsX/fEGVt/bHJvz9dbR6lmAgTyLpD1gW3Uz+EF14YVv3l71S4X1t8y9G754lDo6Qs9Gz0/9Gy6U+jddOdQWG+zMayKKIahf1wSVl4aHQnQOR+9m+0eprzq26Fng61rdmrovt+GlZcdX7OcAt0tEIWRU6M5tfH2dUAUw8iTd4fVN38/DN5zUc3rotf2lJd8OvRte3gIvZNrll9bYGggrLrxzLD6b9+ueU3W30cC0JqUChAgkEOBOx9d/Y39vrzwR2u2p0sGR+W2sUuuRrKNXQ7HW5MJECBAgAABAgTaV6BTAqR0P5IBUunzp8+cdXZfT/hA+w6FlhEgMNECWR/YRu3MEiBV6k/vVvuFyS/+SOh97j4h9PRl7na9W2BlrngCC0arOqYednoorLdF9VaMDIXVt/44rLr2ixPYWrfOg8CUg78Q+nd9R/aQdmggDN71i7Bq7lczrQxKGvTv8Pow+YBPhcJ6m2emGX7khrDiojfXLJ/195EAqSalAgQI5FDg4UXDP9/p1Ie/UGYLu3SAVG4ru3gbu2g1UvRR7jykWMVKpBzOD00mQIAAAQIECBAYP4FuCZAKi86c9ZuennDk+NG6EwECeRPI+sA26lcjAVLsMmmvD4RJe38wFCbPyEhVDEMP/jGsvOS9Gcu3f7HMAdLwYFh903fCqr+c1v6d0sIJE+jdYs8w5fBzQ8/0rbK1YWggrL75B2HVX76ZrXyZUn2zDwlTDv1qiFYlZfkorlocVs05NQzeW31X3ay/jwRIWdSVIUAgbwKLVozMmfWJBdGy63Krj8Z6FlLEkA6MBEh5mxzaS4AAAQIECBAgMK4CXRMgLT571vWFEPYaV103I0AgVwJZH9hGnWpGgBTVU+9ZLcUVT4aBP54Uhh66Kle2lRorQOqIYWybTkw55Euhf5e3h1Doqd2mKJS85fth1dzGd7edtPu7w6T9TgmF/mm17xuKYfDei8PA5R+uWjbr7yMBUgZyRQgQyJ3AitXFO7c4af4xVQKk9DlItbaxi4MiAVLuZoMGEyBAgAABAgQITKRAJwdIo7axW3zWzH8UCoVZE4nt3gQItLdA1ge2zQyQorom739KmLTH+0Lo7a8NVBwJg3f8LAxc9X9ql81QItpOL+p37xZ7lVZQFPqnjt76a2ggFIdWhJEl88PIY7eGwbt+FYYfvzVDzdmKdFOAVJi0Xujf+e2h7/lHhJ6NtgmF/vVD6J20BqoYikMDIQwsCsOP3xYG774wDD1wWTbEBkpN9Pg30PR1Lo18p73pN5nPPhpecF1Y+btj6962rlKbpx51Xujb5uUhhNp/tRp55oHSSsKRRQ9UJMj6+6hZAVJ0Hln/Tm8KPZu9MPRMnxlC/7Rnfx+k+zMyFIpDq0IYWhlGli8MI0/cEYYeujIM3f/7Zg7nqLqiVV7ReVPROXJV2xb9vhoZDMUVT4SRZ+4Pw/OvCYMPXBaKyx5tWduiitu9fXHno/PBon+00LvF3qFnxqxQ6F9v9Daqw6tDcWhlKC57JAw/dlsYuv934/KPFfLi19JJpPJ1BFYPFR/d9GPzD88YIFXaxi7awi69fZ0AyXwjQIAAAQIECBAgUIdA7accdVQ2gUWT/UiffxR9XVhy9qzHQggbTmAb3ZoAgTYXyPrANupGs1YgRXVFD76nHv3z0LvZbpmEhp+4Pay44KhMZSsVmrTnv4f+Xd9ZeoiY5YH32nqKwyF6+D141wWlrb/q+Zjysq+H/p2jf0zc/I+Rp+8Ly3/2ilEVZx3PrA/gJ+97Upi013FVg75ydUXB3OR9Tyw9AK9nu8KRxfPC4O3n1+2cRXcixj9Luxop0//Cfw2TD/jksw/Fa3xk3UauVj3Jn/dv/7ow+eAvZBrj4uplYdXV/xEG7/plxVs0e/6Wu1Ep1Nz9PaF/57eFnunPre93QarCyDQKPVf95VtNCWxKr5t9Phr6tjksFKZuPPa2Da8Kw0/cWdoCs5mhbLu3b9Tc3OENYdIex4aeTXfMfjZYqYJiGFn6SBi69zdh9d/ObVrYWvr/vTYf33pe+8q2RmB4JCzd6CPzXhJCiEKgStvYVVqFFIVEyfAoDpHKrUKyhV1rhlCtBAgQIECAAAECHSLQNQHS0rNnLS2GEP9T7w4ZPt0gQKCZAlkf2Eb3bGaAFNU3ae8Phcn7fCSE3sk1u1QcWBQGrvp0GPrHJTXLpgv0zTo4TNr/lND7nF3G/kB2zYPF4SfuCKvnfj0MzZuTqR3dGCBFgdnkfT6W+XycdSGLYfjhv4SBOZ8JUUjW6MdEjn+jba91/ZSXfSP07/zmTPN6+JEbwoqLorLN/Zj2xotC75Z7r1tptLJj5VPProp5+t4wPP/qMPTPP1W9edbfR1kD0HK/CyYfeGro2Xi7TGZZpaJ+RuFyFNiM9SMKaqOQszB1k7FWse51I0NhaP41YeDKTzYccLV7++LOR2eCTd734yFaaRh6+hqwLIYo0I5CpME7L2ignmcvzYtfwx1VQaMCgxucMO9FGQKkdIgUBUdxeFQuRIralQyNBEiNjpTrCRAgQIAAAQIEOlqgawKkJefMGgjFDPvKdPRw6xwBAtUEsj6wjepodoDUs+G2Yeprfhx6Zjyv9iBFZ7fc9J2w6i+n1S6bKDFprw+ESXt/MNMKiawVF1cvDatv+WFYfcMZNS/ptgBp8kGfD5N2fmsIfVNq2tQqMPLUXWHlZSc0FCJN9PjX6mOjP592zCWh9zm71q5mjK+f2hWHMOXgL4S+Hd8UiiufLI3VyJN3haEF14Zou7x6P7L+PhpLgFQ6e22/k0NhSosWZg8PhsF7LgwDf/pEXd2OVkRNPvhLof8Fr2kw8Kh825Fn/lHaAnT44evraltUuN3bl+xQ/w6vD5P3/0QD4XUZnuFVpe01B678VN12efMbUwdd1FyBQihucPy8PTMGSOkQKV6BJEBq7qiojQABAgQIECBAoAsFuiVA6lly9qyBLhxfXSZAoA6BrA9soyqbHSBFdU49/JzQFz04zfAxdN9vw8rLjs9Q8tki0b9Cj/5FfzPCjHVuGj1UvPOCMDDn1Krt6aYAqXerfUP/Dm/Mdq5VplEshuH514aVv3/fmLaRaofxz9TNMRbq2+YVIZpfWVasRCtkBv50Shh68Iox3m18Lsv6+6jeAKkUHkXBwuQNWtuR4VWllUirrv9G5vtMecW3Qv8OR9e5zVrm6tcWHGsg2+7tizvY0oCwOByGHrg8DPzxpLp/F+XFr/4Z5YpWCWxwQilASoZD1bayy3IOki3sWjVY6iVAgAABAgQIEOhYgU4IkNJ9KJ15tGbEoj971pyBJEDq2GmsYwSaI5D1gW10t1YESFnO2Il7Ws85SNFKg1J4lGF7vDFLZnhY3C0BUnTwfP/2r22+d2T8t++EVTecXtcwtcv419XoOgtP2u1dYdL+0flH02peOfLU3WH5f0fnsrf3R9bfR/UESD0bvyBMPfIHoWfDbcal86XtNuecGobuu7jm/cZlnq5tRf2BbLu3L+7auASExeEweM9vwsAVJ9Yc17hAXvwyd0jBcRHY4IR5e9U4/ygZKMVnJcVb2CVXH8WfR+2Oz0NK9sE2duMyom5CgAABAgQIECCQR4FOC5CSwVEcJJX+tAIpj9NTmwmMr0DWB7ZRq1oRIPVv/7ow+ZAvhcKk6TU7PrL4n2Hlb98dRhY9ULVs3wteW9pWq2VbVSXuXly1JKya+7UwePtPyrapGwKkUBwOYWSkiSuPRlOOPHFHWPHrN2f+l//tNP41J3UDBaI5Hj04D4Xo34xU/xia9+ew8uJ31io24T/P+vuongBp6qvODX3bHdXUM4+qQxXD4L0Xh4HLP1y1WHRWz5RXnh16Npg5fu51BLLt3r4YbVzbmeEfDUxIu+Kb1jG+4zfp3KlegTUBUhwM1Vp9VG4FUrkt7KxCqncglCdAgAABAgQIEOhqAQFSVw+/zhMgkBTI+sA2uqYVAVLv1geEqYedHgrrbVFzYIrLHy/96++h+VdXLFs6V+lV3w49m+5Us75mFYjOfFl56QfLBltdESA1C7JCPcXVy8Kqq/8jDN71y5p3arfxr9ngBgrUs/1jabvFP53SwN3G59Ksv4+yBkjjGSYmhUaevjes+NXRVUPPKYd8KfTv8vZMAWAz9UeeeSCsvOS9NYP4dm9fbDL1teeHvlkvHbeAsLjskbDyipNqnvGVF79mzi11NUdggxPm7Z1YgVQuSBoqs8VdcgWSAKk5Q6EWAgQIECBAgACBLhbolgApOgNpZRePs64TIJBBIOsD26iqVgRI0QHt097829Cz0fNrtjbLQ+PJB34mTNrt3RkPoy+G4oonw9ADl4XBf1xSeiBYWH/L0L/t4aFvxzeE3k13yVbPyFBYfduPw6prvrhOH7o3QCqG4rJHw9A//7SObf/Obw09m+6Y/YFvcaS0wqvWeVMRfruNf81J3UCBaUf/LPRu/ZLaNQwPhtU3fSes+stptctOcImsv4+y/C6IujLllWc9u7Xi2l1+K3WwGEaeub90RtTQP34Xhh+/tVQw2v6ud8sXh77nvSz0bnVAiH5fZfnIcubUtGMuCb3P2bVmdcX/n707AZOrKvD+/6u9OgkJEHZIIGGHQFhkX8ImARFkGVQYZf6M4ougIoMiIqiMDCKKqIjwBx0c9YVRBBmYCAGERCCEsAQiawgJhJCELYQs3bXf9zm3ujpV1dV1z62+1VXV+dbz8Lj0ueee8zmnbuv99Tkn16PCO8/LrCIz5xiZ71TpYwJ4077YjicqvNFEu3OUzPPquVuUnnV13Xu3e/tM4+OTz1b8wIuttnE05Z30R8q9OUO51+9z/zHjGZ14vGI7n6LIVvtZbsHpKLdgmnruP7/j/TwnHwVaItAbIPldgVS+EsmsNqoVIrlfg7JOsYVdS0aYmyKAAAIIIIAAAgh0gkCnB0i1zj8y7hXb15n3HgRInTAdaSMCrRWwfWFrWtmMAMnUO/LMh9wXtV4fJ9utzBNXKzPvv2oWdVefnPCb4otUr08h5wZHqYe/OeAqgdikzytxwIUKdY31qk22f9VvKrJeddXAi3/b8bR9Ae/njKo+pFxK2Zf/pPQTVw9o626/tttnLF/Yyn157rUFW6eMv+dksiww8ozpCo81QZzHJ59R+ulfKvPUz71KtvznQc5fd2uzqTcovMHW9ftVyCk735xtc1Hdcm59R15tZe5k1xZXzb30p5p1RscdpuQxP1Vo5GZ172meK6kZ31b+7dmeYxPf51zFP/YVq+1A88ueUfedpw5YZ7u3r9TwEafeochW+3vamHfm+befVGrmZSqseK32mEw4VolDv6PwmO086zN/eJD620VuGFXr0yl+nh2lQEsEqgKkeiuQSqFR+b+WwiObAMn0jxCpJaPMTRFAAAEEEEAAAQTaXYAAqd1HiPYhgMCQCdi+sDUNalqAZP0ivP5KCuuww8dh6NaHs+fTSs/5uTLP3OA5dsM6QPJxRoifs2kKH7yitbdPrWvbKePvOUEsC1gHr5m1Ss+8TNlX77KsuXXFbJ9HNgGoCVQS+18oRZN1OuQo/9bj6rnvS1ZnbMX2OEuJgy9RKOaxEskj/LXqp6lj7k1Kz/6J9YAkDvym4nuf4xnMeq2Qavf2GZDYrqcrcdj3FYqP8vCxH+Potke4IaFZiVr3Y1ZFvnibUjO+U7NYJ/hZTyoKDrnA6K8u/liNLeq8zkKq3sKOAGnIR44bIoAAAggggAACCAwngfUhQDInaodYgTScpi19QaA5AlYvunpv3awAKaituGz/Gr3emUW1lG23RTNbS/X879meAzVsAyTzUnX+PUo9eIGngSkQnXCMzBZ/Viu8VrymtbcdU7feThl/KxyLQgRI9UMxmzOinNRKd2vE3Gv3WIjL3fLMastNs03c87cq/Xj/bS3d8GPnU5WYcmX9LfE86hiowVbfgyACrha2z/TddntC2zOLSp622+IV3ntR3X85vWbw2O7jazXZKdQygd4AqbTyqHwFUunso+owqbxsKUiqtY2d6VP1iiNWILVspLkxAggggAACCCCAQDsLECC18+jQNgQQGFIBqxddvS1q5wDJPpSxXylUGgjbrbAKq5Yodf95feenDDSQ9m31f3aN7XjarOAw7bde1WPeSq1drp4HL/Q8XL7cxfqclTXL1PPA15RfOqcmq71p68c/qC84AZL3qipzdlFoxCaKbLqHQiM3V3j0OCk+SqHkWIUiMeXfeU7dd53ua0hsA+/sS39U6uGLa9Zt/T1ds0ypmd9VbtED1m2M73u+Evt9TY5TkPIpOWvfk5NZpcKqt+SsXuqe9WT+KZ3zVKvidm+fG+T9090Kb7xTfRePlUK1LnbrPuUOhTfdvW7dbvg441L3PKTqT7v7WU8mCrZEoCxAqncOUilMKi9TvgqJAKklo8dNEUAAAQQQQAABBIaLwHAMkEp9Kp2DxAqk4TJb6QcCTRawfdFlmtHOAZLddlWSbchTzW61msHj3JNSnfZhR2cFSI3Mj64Tfq3ohI97znKvcKqTxt+zs5YFCJC8AyRLSl/FggiQojucoOQRVymU3ND73k7ePWMtt+hBdxvCgc7w8a7IvsRwaV+9kKeeRuKQy2RWIikcHbhYnS0G293PfiZQshUCo7+6eL8Gt7ArnYVU2r6ufBs70xUTKrECqRWDyj0RQAABBBBAAAEEOk5guAdIbngkKbzq+vHdHTc6NBgBBIZUYLgESGYrtNhun/G0yy95Qt13f9azXHWBxIHfUHzvc6VIbOBrLbd0GpYBkvlL/xf+4G4H5udjO25eAZJtPe0w/n586pW1DpCy3co8cbUy8/4rqFs3rR7b55HtCrpmNDSIACm84UR1nXirwmO289dEJy+n50Pl35mr/FuPKbtwupw1y/zVYVG63dtnuzLSrLTqvuNEq/Otylliu326eL6Sx1lXudfuVc/0r/QTbXc/iylAkRYK9AZI9VYf1ToPqbT6yPysfPVRKUQyPSJAauG4cmsEEEAAAQQQQACBzhIYTgFS+cojMwpucESA1FkTktYi0EoB2xe2po2NrDCx6dvIM6YrPHYX76J1zu2wfqn7yp+Veugi73tVlbB1MqsEeqZ9sW79wzJAymeUfvqXyjz1c1+2ySN/qNjuZ/T+2hr4Uq8AqZPG3xdQncK2AZI8zrsJqj1B1GP7PRvqACm88Y7uuUXRbY9UeKMd6gfJvRD1trAzRWxX39V3deSkPurbks48f/JLZgUxFG3dvmYHxrbP6Px7L6j7jyfU9G738Q1kklBJUwSqAqTqIKnWOUi1zkCqXoVk2lpafVS+CokzkJoyilSKAAIIIIAAAggg0OkCwzVAKm1f17eNHSuQOn2q0n4Emi9g+8LWtKRpAdKZD8m8oPX81HkRbvsy3eul7kBtsHXKL3tG3XeeWrcrti8nG3nxb9tO2xfwtn/pb1tfNYx1/R7nK3XS+HvOc8sCI067S5Et9/UuXWerLe+Lh7ZE0PO30dab72h0m0MU2XwvhTfZVaGujT1Dzup7eT1rTHCaOPhShRKjG21mjescOelVKrz7D2Vfv1+5+Xf5Xn1TqrSd22cbGDf6O8v2GV346A313Hu2CisX9huLdvYLcMJRVRMEPAIks8KoPEQa6Ayk8u3rSiuPCJCaMF5UiQACCCCAAAIIIDA8BQiQhue40isEEGhAwPaFram60Zdx9ZrlHlh++r0Kb7S9Z+sHCika3i7I847+C5jzSdbedkzdC21fThIgrWOstwKp08bf/6yqfYXtS3RztVeYEVSbBluP7fOo0cCyVvsim01WdOKxxbBoo+0V6horReKD7YqVeddxN8icl1NcQB78x8msdre6y8z7rfJvz/Z9g3Ztn3V46rvH/i7wWhnZrn7+eknpoRYoC5Aa3cautJ1deXBUvn0dK5CGelC5HwIIIIAAAggggEDHCTTn/6UPHUN5+8u3sGMF0tCNAXdCYNgI2L6wNR1uRoBkHaaYvVdSK5WacalyC6ZV+Pupo9kDZ84j6Xnga8ovnTPgrazb28DWY7bjafsCPqgVQgNhBFG/tWezB9/MUYvxD6oZttt4Neu7G1Q/yusJev7WamNo1JaK7fQpRSce5658NCF2MwIcm9DO3L/r2OsV3sRs4dnE/3layLkBUvrJnyi/fK710LVr+2xXHFp3tMGCJqBLz/iOsvP/p2YN7erXYHe5bIgECJCGCJrbIIAAAggggAACCCBQR6CJ/w99SNwJkIaEmZsgsH4I2L6wbdZLaPMiN3HEfygU38ATfKCX820VIHhstWY6ad1eAqS+OVHvL/2tPT1n2OALeK1IGPwd1tWQOPAbiu99rtV5PIUPX1f3HSc2vJ1ZvXZHxx2mxFHXSLmU8m/PUvalPyn/7vMNddX2eWQbgJY3IrL1gYrv82VFtj5AoWhXQ+3zc5FNgGTqMyFD8uifKLL55OaGSCbgzKxW5rlfKzPnZ9Zdacf2tU+AtFbpmZcp++pdA3q2o5/14FOwJQKjv7p4f/M3O5L8rECqdQ4SK5BaMoLcFAEEEEAAAQQQQGA4CBAgDYdRpA8IIBCIgO0LW3OzZqxAiu93gRIf+4rVllGFD17R2tun9ut3pwUI1u0lQOobawKk/l93X+HrAKv3gniIxPc5V4n9L5Siyd7qHDk9K5Rf9rS7WnCg1Rm17m37PPITIJkVRolDv6vYzqdIkUQQXbaqwzZAMpWZNsYPvFixXU6zCtOtGjBQoXxambm3KD37x9bVtFv7OilA6oTxtZ4IFBwSAQKkIWHmJggggAACCCCAAAII1BUgQGKCIIAAAr0Cti9sTfFmBEjJo36s2G6nW/3lfW7Rg+qZ9sV+Y2cdyAzBqNusQLFuLwFS34gRIPWfvL7OfirklHn+VqUfvzLwb0HXCb9WdMLHB6zXya5V4YP5yi283w2TzErCgT62zyPbAMkEH8njblJ0/GFWz5ggcfwESKX7mtUq8b3OUXTCMQp1bdy0Njvpj9y5YFaL+fm0S/s6LUDqlPH1Mxco2zyBAQIks8Io17syyaxOqv6HFUjNGxJqRgABBBBAAAEEEFgPBdaHACls3jqsun5893o4vnQZAQR8CNi+sDVVBh0gmZe7I065Q+FNd/ducZ0X4JGt9lfXsb+QOduk1R8CpFm+hiCQM5A6bPx9AXkUHnHybYpsc4hVleZcru67TFgb3Ceyxd5KTr1B4Q229q40l1J6znXKPHvTgGVtn0e2AVLXSb9vSXgkp6DsC39Qaubl3i4DlHDPadrxRJnnWygxOvAwabDzoZXtG3nGdIXHmnOjWvuxnYe1WtlKv9aqcXcvgd4AqXz7utK/9xMgme3rzHXV29iZ25v/rvQp//deTePnCCCAAAIIIIAAAgisNwIESOvNUNNRBBDwErB9YWvqCTpAcrfgmvIDhRJjvJopx2MLLqu/SG9gRY9nwxoowAqkdWhBBEimtk4a/wamzICX2Pq5bwzTq5SedZWyL94eWBOSU36g2KR/lkIRzzptwlXb55HNi/v4vucpsd8FZVvreTaxRgFHTi4lp/s9FVa85m7LFx0/ReY8pbqfgJ81kc0mK7bbpxXZ6gCFRm8TyBlO7iqkmZf72mJwoD4Pdftsg9NGVoE1MksGe81Q+w22vVzfXAECpOb6UjsCCCCAAAIIIIAAAjYCBEg2SpRBAIH1QsD2ha3BCDpASh77C8V2OsnqL+sLK+ar+88ny7w4rvUZcdpdimy5b/0xC2BVQBCTggBpnaJtAOIVPnTS+Acxh0p1+FoBZL7Dy55Wz71nDfg98tM2997HXq/w6HFWl9k8P2yfR14Bkq/VjX2td+SkPlLhw9dVeP9F5ZfPVe7tJ/ptuWcVXgQcIFUDm2dIbPvjFd58ssKjt1UoaUJ4n//ztonPw2a3r2vqL93VWV6fgbY99bqu1T9vtl+r+8f96wtUBUjlK5HMtnUDrUKq3sKOFUhMNAQQQAABBBBAAAEEBiHg8/9hD+JOzbm0vP2lf2/+tfwftrBrjj21IjDsBGxf2JqO27wAtgWKTpyq5JE/VKhrrPcl5kXni7cpNeM7A5btpBeKBEjrhjGoAKmTxt97wvsr4SeIlQk2nrtZ6Seu8XeTGqW7jrtB0R1OsAsu8mml5/xcmWduqHtf2+eRV4AU2+MsJQ6+RKHYSM9+mrpyC+9Tdt7vlH/3ec/y7RAgVTfSbN/pbom2wwmKjN1VisQ8+2EKDFXAEnT7Eodcpvjks6VwtG4/8++9oO4/mjna2Z+g/TpbY/i33iNAGihEIkAa/lODHiKAAAIIIIAAAggMoQAB0hBicysEEGhvAdsXtqYXQQVIZnVA1/E3KzLOnN3i/Uh2ut9X6m8XKffmjAExEwd+Q/G9z/V8cVr4cKF6pn1BhZULWzYwBEjr6IMKkDpp/IOeeNEdT5LZSi6U3NCqahOYmBApM+dnVuVrFUoc+E3F9z5HiiSs6rD93tk+j7wCJBNOx3Y/w/P54m7r98SP3POKbD9BBEhmy7LwRtu757aFN97B3cYzvMFWUmykQsmxCoUjctIr1fPghcov8XeuWGzS55Q46Fu95ybV79VAz/R2b5/Zzi9x2Pc9A0Kb3x224+6nXLv7+ekLZYdegABp6M25IwIIIIAAAggggAAC1QLebyvb24wVSO09PrQOgY4SsH1hazoVRIBkXpgmj7y6eLC9xbkp5r65Nx5Wz/+eXdfV/OV98oirvF+i51JKP2VWQvzKepz6tgnrGiunkJeT+kDKrlVh9VKZc0QKKxa421yZra9sVjAQIK2jDypA6qTxt554Pgp2nfAbRScc7RmY9FWZSynz0n8r/ffv+bhLsah77tFun7EOj+TklX3h/yo183LPe9k+j7wCJKuQp8Fn2ojPTFNk00n1+1KJC0aPAAAgAElEQVRnCzvbsFOWq7ZqNWTEyf+tyDYHeXrXeqa3e/tMp0xAkzzuVwqP3qZ+H33MvVJFfdsfbryjnHxWyqxywzyn+wMVut+Vs3ppcZvDtctrhnud4Oc5MSjQUgECpJbyc3MEEEAAAQQQQAABBFwBAiQmAgIIINArYPvC1hQfbIBkViyYraWKZ6bYPYqd1Er3xXPutXvqjpmfM08K77+snvvPs16FZLbCiu91jud2SSrklHn+VqUfv7JuWwmQ1vEEFSB10vg34+HjzqljrlVo1FY+qneUf+9FZZ76hXILp3teFx0/RfGDLlZk092tv7+m0sLKRer56zkqrHjN8x62zyPPAMkm5GlgCzezTVzCrPZKmDOH6nzqBEjRCccoedQ1Vtt3Nnpm1WACtHZvX0m965O3KrrdUZ5zylmzVD0PXWS9ksvP9oe51+5Vz/SvVLShU/w84SjQMgECpJbRc2MEEEAAAQQQQAABBPoE7N5ati8YK5Dad2xoGQIdJ2D7wtZ0zE+AVNrCx2zTFNliX4U33a13SyU/j2BHuQXT1HP/+VauySP+Q7Hdz5RC5hi4Oh8nr9zCB9xt8cyL6Hqf8MY7qusTtyi84QTPNthul0SAtI4yqADJ1Ngp4+85kRos4HdbuXW3cdzVdPm3HlP+7dnKvf2Eu6LOfMwL+shWByi63dEKbzTRetVgX911gpRa3bR9HnkFSCPPmK7w2F08Jf2EW+6zYOr1Cpszhjw/jrIv3q7UI9+uWXLEqXcostX+nrW4ofQLf/C1Usxt5wm/UXjMtp71Z1/5s1IPXdSvXLu3zzQ4vu/5Sux/gcVKOEf5pU8pNeNSzxDT3V71xN8psuXHPO2c7FqlZ12t7D9+15F+nh2kQMsECJBaRs+NEUAAAQQQQAABBBDoE/Dz9rId2QiQ2nFUaBMCHSpg+8K2Fd0rrHpLqQe+qvzyuVa3j257hJJHX6vQiE28yzt55d9+UunZ1wxYv9m6LnH4FYpstqfFigtHuUV/c89X8voQIK0TCjJA6pTx95ofg/m5763sBnMzi2vN+T09f/2iZ1Bbqsr2eeQVINmuwJEc5Zc8oZ6H/q0vNKvVLbMqxaygDI8eb9HrYpHsS39U6uGLa5a3Dz9Mcp9V9tW/KP3Y9z0d3WfWId/pDUA8/ueu2c5zznXKPHtTvza2e/tMg8MbTiwGZSbY9Pw4MitPTeCTWzyzZmm/26vm352nnrs/W3NMOsHPk4wCLRMgQGoZPTdGAAEEEEAAAQQQQKBPgACJyYAAAgj0Cti+sB1qMCfbrczsa9wt4fx8uo67QeY8HOst8jJrlX/r78ou+Kvyb/7NfRloAp7YzqfIbEUUSm5sdXvbrfZMZQRI60iDDJBMrZ0w/lYTqsFCZvVJ8uifKLL5ZOvvQIO38rzMrGJKPXKJcm/O8CxbKmD7PPIKkJLHXKvYLv9kfV+n5wPlXr9P2QXT3K3OzEqUyLjDFR13qCLbHqnwBmZrQH//87FegOSGH8ffaLVKqtgJR07PCuUW/135xX+vWCVmnieRzfdWdPzhCm8+WaFol1W/C6vfVmr6+TUD9HZvX6mDiUMvU3zPs723Fy1dkE+7q5Gyr93jWpo5albLRnc6UbEdTpAJkazG2eMsvU7xs5ooFBpyAQKkISfnhggggAACCCCAAAII9BPw9wag/QBZgdR+Y0KLEOhYAdsXtkPaQXPw+at3K/XQv/m+bWNnwfi+TdUF/rbaI0Baxxd0gNQJ4z/Y2eZ1vbuF2bHXK7yJ2cKtNf+Tx0mvUvqJHyn7wh+8mlvxc9vnkVeAFN/nXCX2v1CKJn3dP8jCXlt+xvc9T4n9LmhNG80z9oX/654vN9Cn3dtn2u0GNcf9SuFNbLYVDG50bc6m6gS/4ESoKUgBAqQgNakLAQQQQAABBBBAAIHGBFrzNqWxtta6igApOEtqQmC9F7B9YTtkUIMIj0ptbPwsmMZ6WVgxXz33n+d5vkapdgKkdc5BB0im5nYf/8Zmmb+r3JVIR1ylyFb7DXmIZMKjzJyf+l49aHpo+zzyCpD8bW/mz9a2dOGDV7T29ql1i/tdMWd7b69yts+sdm+fO2cmfU6Jg77Ve8aeV88H/3Nn7Tvu1oQ2K+s6wW/wItQQtAABUtCi1IcAAggggAACCCCAgH8BAiT/ZlyBAALDVMD2he2QdN896+NOpR7+1qBvlzzmp4rtfLIUigy6rnoVNLLSggBpnWgzAiRTezuPf1MnZFnlZhu25FE/VnTiVPstvgbZOLMVXPqJq5V96U8N1WT7PPIKkMzNfW9vZtvifFpOZo1CXWPrXuGsXa6eBy90t8Qb6NOK1WJ+nlnt3r6S65CFxvm0MnNvUXr2j61mS6f4WXWGQkMmQIA0ZNTcCAEEEEAAAQQQQACBAQUIkJgcCCCAQK+A7QvbZoM53e8pPefnyr7w+0Bu5b48P+4mRccf1rQVGI2utCBAWjfEzQqQ2nn8A5ngPiqJTfq8EvtfoNCITX1c5beoo/w7zyn96BU1z9Sxrc32eWQTIJk50HX8zYqMOyS4Z0A+LXO2kSJJxXY7vX695pycOdcp8+xNdbs/lCGDk1mtzNO/9GxTeYPbvX2ltrrnXu10cvPCUhMePX+r0rN+aDud3XKd4uerUxRuqgABUlN5qRwBBBBAAAEEEEAAASsBAiQrJgohgMD6IGD7wrZZFk76I+UWTlf6yZ+6B5oH+TEvkBOHfl+xnU+RIrEgq5a70uLJ6xoKvAiQ1g1FswIkc4d2Hf9AJ6JlZaFRWyqx73mK7vQphRJjLK+yKea439vMvN8p8+yNNhfULWP7PLIJkMyN3Jf3U69XeOzgz8gx98w8d7Myc34m2zOWcoseVM+0L3q6mPFJHnl1MfBu0qrJwTyz2r19JeDEgd9QbM9/db/7QX7M2Gfn/afSs3/SULWd4tdQ57gocAECpMBJqRABBBBAAAEEEEAAAd8CBEi+ybgAAQSGq4DtC9tA++/kVVi9TLkF05SZd2vgwVF1W2O7fUbxfc9XeMz4AFYiDH6lBQHSuhFqZoBUuku7jX+g3yWflZkX2fE9z1Z04scVHrNt42FFPq38B68o++Lt7j9BfWyfR7YBkmmXex7UlCsV2fqABr//jgor31D68auUW/SA21Xb73Bh9dtKTT/felVWfJ8vK773OZ7b4/nyLuSUf3u20k/+xLodA9Xf7u0z7Y6On6L4QRcrsunuDY53ee/7j70v+6rCneA3mP5xbTACBEjBOFILAggggAACCCCAAAKDESBAGowe1yKAwLASsH1h21CnnbycXEoq5OSsfVeFVYuVX/a0zF/lF1a81lCVjV5k/iI9NvlfFdvtDIU32Mr/i0UTeq1YoMzzvyluYTWIj+3LZ+Wz7qqO9JPXWt/NdjxtX8A3O+Bpdv0luHYaf+vBbHJBE6xEJ3xc0W0OUWjMeIWSYxWKJvpvAZZLyTHn/qxZrsKHryu3ZJZy8++SmUNBf4Kev+Xtc1/e7/UFhUZsYvn9d+T0rFD21b8oM+en/fo74uTbFNnGbI9X51PIKfPcLUrPutqaqi/k2/GTjT2reu/k5HpUWPaMMv/4nbvKM6hPu7ev1M/YHmcpPulzCm+8QwNBqaPC6qXK/uP3gaysK7fvFL+g5gv1+BcgQPJvxhUIIIAAAggggAACCAQtQIAUtCj1IYAAAh0kENlssmK7/pPCm+2h8AbjpPhIhaLJypfK5qV5rluFVW8p/9bjyr5615CHXh1E2lFNZfw7argCb2xs9zMU3f4Timy8o5TcsPK7n8/InG2Wf/8l5V7/a6CrqxrpiJmr0Z1PVsQ8q8ZMkGJdxfZWbHPnFIN603Y35HtNuTceUW7hfU0J+cr70e7tM201QWlsx08pss2BCm+wjZQYo1Csq/J5b+xyPXLWLFV+2TPKvvQn5d99vpEh83VNJ/j56hCFAxEgQAqEkUoQQAABBBBAAAEEEBiUAAHSoPi4GAEEEEAAAQQQQAABBBBAIGgBAqSgRakPAQQQQAABBBBAAAH/AgRI/s24AgEEEEAAAQQQQAABBBBAoIkCBEhNxKVqBBBAAAEEEEAAAQQsBQiQLKEohgACCCCAAAIIIIAAAgggMDQCBEhD48xdEEAAAQQQQAABBBCoJ0CAxPxAAAEEEEAAAQQQQAABBBBoKwECpLYaDhqDAAIIIIAAAgggsJ4KECCtpwNPtxFAAAEEEEAAAQQQQACBdhUgQGrXkaFdCCCAAAIIIIAAAuuTAAHS+jTa9BUBBBBAAAEEEEAAAQQQ6AABAqQOGCSaiAACCCCAAAIIIDDsBQiQhv0Q00EEEEAAAQQQQAABBBBAoLMECJA6a7xoLQIIIIAAAggggMDwFCBAGp7jSq8QQAABBBBAAAEEEEAAgY4VIEDq2KGj4QgggAACCCCAAALDSIAAaRgNJl1BAAEEEEAAAQQQQAABBIaDAAHScBhF+oAAAggggAACCCDQ6QIESJ0+grQfAQQQQAABBBBAAAEEEBhmAgRIw2xA6Q4CCCCAAAIIIIBARwoQIHXksNFoBBBAAAEEEEAAAQQQQGD4ChAgDd+xpWcIIIAAAggggAACnSNAgNQ5Y0VLEUAAAQQQQAABBBBAAIH1QoAAab0YZjqJAAIIIIAAAggg0OYCBEhtPkA0DwEEEEAAAQQQQAABBBBY3wQIkNa3Eae/CCCAAAIIIIAAAu0oQIDUjqNCmxBAAAEEEEAAAQQQQACB9ViAAGk9Hny6jgACCCCAAAIIINA2AgRIbTMUNAQBBBBAAAEEEEAAAQQQQMAIECAxDxBAAAEEEEAAAQQQaL0AAVLrx4AWIIAAAggggAACCCCAAAIIlAkQIDEdEEAAAQQQQAABBBBovQABUuvHgBYggAACCCCAAAIIIIAAAggQIDEHEEAAAQQQQAABBBBoKwECpLYaDhqDAAIIIIAAAggggAACCCDACiTmAAIIIIAAAggggAACrRcgQGr9GNACBBBAAAEEEEAAAQQQQACBMgECJKYDAggggAACCCCAAAKtFyBAav0Y0AIEEEAAAQQQQAABBBBAAAECJOYAAggggAACCCCAAAJtJUCA1FbDQWMQQAABBBBAAAEEEEAAAQRYgcQcQAABBBBAAAEEEECg9QIESK0fA1qAAAIIIIAAAggggAACCCBQJkCAxHRAAAEEEEAAAQQQQKD1AgRIrR8DWoAAAggggAACCCCAAAIIIECAxBxAAAEEEEAAAQQQQKCtBAiQ2mo4aAwCCCCAAAIIIIAAAggggAArkJgDCCCAAAIIIIAAAgi0XoAAqfVjQAsQQAABBBBAAAEEEEAAAQTKBAiQmA4IIIAAAggggAACCLRegACp9WNACxBAAAEEEEAAAQQQQAABBAiQmAMIIIAAAggggAACCLSVAAFSWw0HjUEAAQQQQAABBBBAAAEEEGAFEnMAAQQQQAABBBBAAIHWCxAgtX4MaAECCCCAAAIIIIAAAggggECZAAES0wEBBBBAAAEEEEAAgdYLECC1fgxoAQIIIIAAAggggAACCCCAAAEScwABBBBAAAEEEEAAgbYSIEBqq+GgMQgggAACCCCAAAIIIIAAAqxAYg4ggAACCCCAAAIIINB6AQKk1o8BLUAAAQQQQAABBBBAAAEEECgTIEBiOiCAAAIIIIAAAggg0HoBAqTWjwEtQAABBBBAAAEEEEAAAQQQIEBiDiCAAAIIIIAAAggg0FYCBEhtNRw0BgEEEEAAAQQQQAABBBBAgBVIzAEEEEAAAQQQQAABBFovQIDU+jGgBQgggAACCCCAAAIIIIAAAmUCBEhMBwQQQAABBBBAAAEEWi9AgNT6MaAFCCCAAAIIIIAAAggggAACBEjMAQQQQAABBBBAAAEE2kqAAKmthoPGIIAAAggggAACCCCAAAIIsAKJOYAAAggggAACCCCAQOsFCJBaPwa0AAEEEEAAAQQQQAABBBBAoEyAAInpgAACCCCAAAIIIIBA6wUIkFo/BrQAAQQQQAABBBBAAAEEEECAAIk5gAACCCCAAAIIIIBAWwkQILXVcNAYBBBAAAEEEEAAAQQQQAABViAxBxBAAAEEEEAAAQQQaL0AAVLrx4AWIIAAAggggAACCCCAAAIIlAkQIDEdEEAAAQQQQAABBBBovQABUuvHgBYggAACCCCAAAIIIIAAAggQIDEHEEAAAQQQQAABBBBoKwECpLYaDhpTLhDd/nhFtz1S4U13V3jkFlKsS6FoUgpFKqFyKTmFrJzu91RYuUj5ZU8rt+hBFVa8BigCCCCAAAIIIIAAAgh0oAArkDpw0GgyAggggAACCCCAwLATIEAadkPauR0KxUcqttuZiu50kiJjd5YiicY74+RVWPOO8kseU/Yff1D+3ecbr4srEUAAAQQQQAABBBBAYEgFCJCGlJubIYAAAggggAACCCBQU4AAiYnRcoHQqC2V2P/rik48VqHkxsG3J59V/oOXlH3+t8q+elfw9VMjAggggAACCCCAAAIIBCpAgBQoJ5UhgAACCCCAAAIIINCQAAFSQ2xcFJRAfJ8vK773OQp1jQ2qyoHrcfLKv/+yMk9co9zimc2/H3dAAAEEEEAAAQQQQACBhgQIkBpi4yIEEEAAAQQQQAABBAIVIEAKlJPKbAUiW+ytxGHfU2TzvSQN8TTMp5V99S9KP/bvcjJrbZtMOQQQQAABBBBAAAEEEBgiAQKkIYLmNggggAACCCCAAAII1BEY4jf3gY9FeftL/978a/k/YfOfV10/vjvwu1NhQwKx3T6txIEXKzRi04auD+YiR/l35yn99+8pv3xuMFVSCwIIIIAAAggggAACCAQiQIAUCCOVIIAAAggggAACCCAwKAECpEHxcbFfgfj+X1d8ry8pFB/p99KmlC+sXuqGSLlFDzSlfipFAAEEEEAAAQQQQAAB/wIESP7NuAIBBBBAAAEEEEAAgaAFCJCCFqW+AQXaLTwqNdRZ+47Ss37obmvHBwEEEEAAAQQQQAABBFovQIDU+jGgBQgggAACCCCAAAIIECAxB4ZEIDbpc0oc9C2FEqMHeT9HTrZHcpxiPaGQQrGuQZ+j5KxZptQjlyj35oxBto/LEUAAAQQQQAABBBBAYLACBEiDFeR6BBBAAAEEEEAAAQQGL0CANHhDavAQiG57hJJHXq3QqC0bsHJktpnLv/WYcm8+otzr99WsI7r98Ypue6Qi4w5VeIOtGgqUCu+/rJ77z1Nh5cIG2sklCCCAAAIIIIAAAgggEJQAAVJQktSDAAIIIIAAAggggEDjAgRIjdtxpYWAOeuo6/ibFRl3iM9Qx1H+vReVeeoXyi2cbnGndUWiE6cqvt/XFNl0d3/3dPLKvnynUg9/09f9KIwAAggggAACCCCAAALBChAgBetJbQgggAACCCCAAAIINCJAgNSIGtdYCyQOuEjxfb4sRWLW1zjpj5R57hZlnrre+ppaBeP7fVXxvc5RKDHGuh4ntVKpmZcr99o91tdQEAEEEEAAAQQQQAABBIIVIEAK1pPaEEAAAQQQQAABBBBoRIAAqRE1rrESiGyxt5LHXq/w6HFW5U0h9yyimd9VbtED1tfUKxjb+RQlDv62QiM3t64vv+Rxdd99pnV5CiKAAAIIIIAAAggggECwAgRIwXpSGwIIIIAAAggggAACjQgQIDWixjVWAskpP1Bs0j9LoYhVeTc8euQS5d6cYVXetlBs0ueUOOhbCiVGW11iVkClZ16u7Pz/sSpPIQQQQAABBBBAAAEEEAhWgAApWE9qQwABBBBAAAEEEECgEQECpEbUuMZTwO/qIyezWulZP1L2hd971t1IgcSB31R873OkSMLickfZ+fco9cDXLMpSBAEEEEAAAQQQQAABBIIWIEAKWpT6EEAAAQQQQAABBBDwL0CA5N+MKywEEgdf4p4/pHDUorSj3IJp6rn/fIuyjRcZcfJtimxziFUFhdVvKzX9fOWXz7UqTyEEEEAAAQQQQAABBBAIToAAKThLakIAAQQQQAABBBBAoFEBAqRG5biursCI0+5SZMt9rZSGKqyJ7XGWTLAVio30blcupfSc65R59ibvspRAAAEEEEAAAQQQQACBQAUIkALlpDIEEEAAAQQQQAABBBoSIEBqiI2L6glEJxyj5FHXKNQ11hvKKSj74m1KzfiOd9lBlgjFR2rEKXcovOnuVjVlX/mzUg9dZFWWQggggAACCCCAAAIIIBCcAAFScJbUhAACCCCAAAIIIIBAowIESI3Kcd2AAolDLlN88tlW29c53e8r9beLlHtzxpCIJo/6sWK7nS7Je+rnlz2j7jtPHZJ2cRMEEEAAAQQQQAABBBBYJ0CAxGxAAAEEEEAAAQQQQKD1At5v0VvfxnotKG9/6d+bfy3/J2z+86rrx3e3d1eGT+v8nDWUXzpH3XeZQGdoPvH9LlDiY1+RInHPGxY+ekM9956twsqFnmUpgAACCCCAAAIIIIAAAsEJECAFZ0lNCCCAAAIIIIAAAgg0KkCA1Kgc19UUCG84UV0n3qrwmO28hQo5ZZ6/VenHr/QuG1CJ2M6nKjHlSpnt7Lw+ztrl6nnwQuWXzPIqys8RQAABBBBAAAEEEEAgQAECpAAxqQoBBBBAAAEEEEAAgQYFCJAahOOy2gLRHU5Q8oirFEpu6EnkpFYqNeNS5RZM8ywbVAECpKAkqQcBBBBAAAEEEEAAgeYJECA1z5aaEUAAAQQQQAABBBCwFSBAspWinJVAaNSWik2cqvAW+yiy0Q4KbbClQvHRNc9DasUWcQRIVsNIIQQQQAABBBBAAAEEWipAgNRSfm6OAAIIIIAAAggggIArQIDERBgSgeh2Rymyxb4Kb7KrwhtOUGjk5iq8/7K67zxtSO5fugkB0pByczMEEEAAAQQQQAABBBoSIEBqiI2LEEAAAQQQQAABBBAIVIAAKVBOKmt3gfh+Fyjxsa9IkbhnU501y9TzwNeUXzrHsywFEEAAAQQQQAABBBBAIDgBAqTgLKkJAQQQQAABBBBAAIFGBQiQGpXjuo4USB75Q8V2P8Nq8V3hg1e09vapHdlPGo0AAggggAACCCCAQCcLECB18ujRdgQQQAABBBBAAIHhIkCANFxGkn5YCYz4zDRFNp1kVTa36EH1TPuiVVkKIYAAAggggAACCCCAQHACBEjBWVITAggggAACCCCAAAKNChAgNSrHdR0nENvpU0pM+YFCiTHebc9nlXn2RqWfvNa7LCUQQAABBBBAAAEEEEAgUAECpEA5qQwBBBBAAAEEEEAAgYYECJAaYuOiThToOuE3ik442mr7Oqf7faX+dpFyb87oxK7SZgQQQAABBBBAAAEEOlqAAKmjh4/GI4AAAggggAACCAwTAQKkYTKQdKO+QHzy2YofeLFCsRFWVLk3HlbP/55tVZZCCCCAAAIIIIAAAgggEKwAAVKwntSGAAIIIIAAAggggEAjAgRIjahxTUcJRCccq+SUf1do1JZW7XbSq5SedZWyL95uVZ5CCCCAAAIIIIAAAgggEKwAAVKwntSGAAIIIIAAAggggEAjAgRIjahxTccIxHY+RYmDv63QyM0t2+wot+hv6pn2BcvyFEMAAQQQQAABBBBAAIGgBQiQghalPgQQQAABBBBAAAEE/AsQIPk344oOEAjFRypx0CWK7fppKZq0brGzZplSj1zC2UfWYhREAAEEEEAAAQQQQCB4AQKk4E2pEQEEEEAAAQQQQAABvwIESH7FKN/2AvF9vqz4nmf1blnnY4rn08rMvUXp2T9u+z7SQAQQQAABBBBAAAEEhrMAAdJwHl36hgACCCCAAAIIINApAj7errdll8rbX/r35l/L/wmb/7zq+vHdbdkDGhWIQGSzyYrt8TlFtztaoa6Ne6eAj6oLOWXn363UQxf5uIiiCCCAAAIIIIAAAggg0AwBAqRmqFInAggggAACCCCAAAL+BAiQ/HlRugUCoVFbSplVcjJr3buHN95RkU12U3jzvRTZeCeFx+6iUNdGUijSWOsIjxpz4yoEEEAAAQQQQAABBJokQIDUJFiqRQABBBBAAAEEEEDAhwABkg8sirZGIHHgNxTf+1wpEgu+AbmUMvNuVXrW1cHXTY3DSiCyzcHq+vh1Co3cwu1X9qU/KvXwxcOqj3QGgXYUGHnmQ+4fDphPfsnj6r77zHZsJm1qsQDzpMUDwO0RaIIAAVITUKkSAQQQQAABBBBAAAGfAgRIPsEoPvQCyaOuUWy3zwR8Y0eFjxYrM+c6ZV/9S8B1U91QCZjzrszcyDz1C2VfvauptyVAaiovlSMwoECrggHzbInv9UXlFvxV6TnXMUJtLtCqedLmLDQPgY4WIEDq6OGj8QgggAACCCCAAALDRIAAaZgM5HDuRtdJv1d0/OGBddFshZdb9IDST/xIzpplgdVLRUMnEN3hk0rs9zWFx+4kJ9Ot9MzLCJCGjp87ITCkAkMdDES22FuJQ7+nyGZ7SI6jzLM3Kv3ktUPaZ27mX2Co54n/FnIFAgj4FSBA8itGeQQQQAABBBBAAAEEghcgQArelBoDFhhx2l2KbLlvILXm35mrzJPXKbd4ZiD1UUlrBBIHXCSz+shsa2gCQQKk1owDd0VgKASGOhiI7XyqElOuVCg+UspnCZCGYpADuMdQz5MAmkwVCCDgIUCAxBRBAAEEEEAAAQQQQKD1AgRIrR8DWuAhUP5SKBAsJ6/C6mXKLZjmnn/EKqRAVIe0EgKkIeXmZgisVwIESJ053ARInTlutBqBegIESMwPBBBAAAEEEEAAAQRaL0CA1PoxoAV1BKrPnQkay8n1KP/mTGXm3qT88rlBV099TRIgQGoSLNUigIAIkDpzEhAgdea40WoECJCYAwgggAACCCCAAAIItLcAAVJ7j89637roDicoecRVCiU3bKqFk1mt7Ct3KjP7GndLND7tLUCA1N7jQ+sQ6GQBAqTOHD0CpHRw3XgAACAASURBVM4cN1qNAAEScwABBBBAAAEEEEAAgfYWIEBq7/FZ71tX8SKv6RqO8u88p/SjV7AaqenWjd1gxMm3KbLNIQNfPMB5JeYsk9huZ8oEkuGNJioUGymFo731OHIy3XJWLVZ2/v8o+8LvaoaI1avhsi/9UamHL+7XlvDGOyp59E8U2XyyJPOIdZRb/KhS959bu94t9lZ88r8qsvXBxaC01K5cSoXVS5Vb9GDgWy0G4WE63vfCtsw9tvsZMv+EN9pBodiIokE+o8KqJcotvE+ZZ24INKR177fDJxXedDeFYqOkSHzduOZScsx2lR6G5S+eS+NqztiKTfpnhUdt2TsmZp6sUeGd55WZe3Pdc9SaVl+vc2HlQsX3Odc1NvPFrKQsrJiv7PO/VfbVuyrmZGSLvRXb4yxFtjpA4RGbrvMxY9L9nvJvPabMc7eosOK1Ab9Xre6Pn2BgMPMhedQ1iu32mboPp4G+96FRWyqx/9cVGXdYw862T8Wgv3d+fCu+95LySx5X991nVjS9Vvvie5+j2K6fVnj0eCmadJ+LTrZbhQ/mKzOn8lxC83s/Nvn/U3jjnRSKdtUtW37jWv1wv8fufbfpnfuOnNRHyr87T9nnfm19HmIQ41vt4ud7bDs3BjP/q+/h1rXL6QqP3Umh+Ki+32dm3JyPFhefq3NvGvTzPOjnS3U/3Lm382kKjRm/7neSk5eTXqX8u/9Q9oU/KLdw+oDE5c8FM99Tf/+eEgdfqsjWBxT/t0Qhp8KaZcq9dk/gv99sx304l2MLu+E8uvQNAQQQQAABBBBAoFMECJA6ZaTW03aWrzRZR+DIyaWkQqH4X4WkkHkhFYoEolRYuUjpR7+v3JszAqmPSoITaCRAiu18iuL7X6jwmPG9L8DqtcdxX6SnZl6u/NuzKwraBEhueHTEVYpstZ9VeJQ4/ArFd/ts7wvVgdvldL+n9JyfK/vC7weNGZSHaUjlC9Gb3BAnOn5KWThX3VxHhQ8XKf3YFYP+fkW2PlCJQy9XZNPdLcZV7lln6Sd+pOyrf+lnWPkC808KjdpC0fGHDVxvPu3Wk37s32u+PG1affmssgvuVXS7YxRKjK7sRyHnBkHpWVcXH4vxkUocdIn78rz4wr7O/DIrMOf9VunZP6lZqNX9sQk4gpgPjQZIJsyL73ueQokxg3K2/XIH/b2z8S1vm1f5ivY9/2tFNt/bfdleDNT7f8yq38xzNyv73C1KHvVjRSdOHfgZkkspM/cWpZ/sP1cr2/WE5OQVGWf+4GCA/6nr8T0utTSo8S13sf0e286JIOZ/6V7u77EpV9Yds1LZwqrFyjz505rPVdu2B/18Kd3XmCSn/ECmPwPOAVO4kFPurceUeuSSmmdiVgRIb89WKDlG4bG79utefukcdd91um23KWcpQIBkCUUxBBBAAAEEEEAAAQSaKECA1ERcqh68QOKw7ym244kqfPSG8m8/qfzyZ5R74+GaFUc2m6zIuEMVNX8BvtkkheIbNNyAwuq3lZ5x6aBfcjfcAC6sKZA88ocyKyoUHaHw6HFSKFz869+P3pQKGTn5nMwKgVLQEpv0OSUO+lbFy3azWsOECcqnTfIo85fl5mV7+Qum/LKn1XPvWRXhgFeAZOrpOuanimxzULEuJ6/cmzOVeuAr/UIG9+X+lKsU2+nEsuDTkdOzQk73uzXbZbZZzDz9S2Wevanh2RGkh2lE+QvRwtplxTExfXf/InuplF2rUGJDhUZuVhHwmr/+77n7sw3/5Xp02yOUPPJqd+z6PmZFzdrl7j2lsEIjN3df9JWPqwmHe/56Tr/VNuUvMM0L0b5+mL9SX/uunPRKhUZsplDXxuvqc/LKvnq3Ug/9W7/xaFp9TsG1dVdZlYxzaYU22MptZ6lvZn4lj/2lottOqZxf6VVy1ix3vzf95n0hp+x805+L2q4/XoFFUPMhvv/XFdv+OCkcV3jMtsUQwymosOotKdftumRfv1+ZOT/rM0oc/G3FJ58tRRK9/53jrmxwnc1sqZ6HJrQwqxdnXt7w9zjo752Xb3VDvcoP2L58WuZ3q/JZN6QthqDF/xnqdL/v/n6PTjimOGfLy26wVcXvc1M29beL+v1+Lm+XzB+ZRM2YVD2PfHyPTbuCHN++9ll+j20nSFDzv3S/rpN+XxGgV/zOjCSKzw53ZVjx46xZqp6HLlJ+ySzbJleUC/p5aSqPTjhWySn/XvU7ojT/0sXfS2ZFZtlK5PzSp5SacWm/3w8VwXLfvFLf72vzu0GRpDJP/liZ529tyICLBhYgQGJ2IIAAAggggAACCCDQegECpNaPAS1ogoC7RdeksxSbdOa6l8E+71P44GX1TP9q3a2dfFZJ8YAEbM5AMnOg6+T/VmSzPYt3zaeVmfc7ZZ66rl9wYbatMnWal73uC7HMGncVWvblO/paXC9Acu91/M3r/tq9TnhkKkwcdLHie31JisTc7ZkKK99Q+smfulvglH/M9kvxfb6kUNIEF5Kz9h1327xGVscF7WHaU/HC1m1g3g1607OvqdgG0qx6Mi9i+3yz3co8cbUy8/6roRnRdcJvFJ1w9LqgbsE0pR6/qt9fj5vVUCaEDm+0fe8cyCrz7I1KP3ltxX379cP8UfqHr7vbWeYWz+wrG5v0eSUOuFChrrHF/y6XUvqpnyvzzK+GtD4zD9Kzftj3V//mhW54g61lgk/zMX91b7bfK63KdHo+UObpG5R5/jeV82u/ryq+1znrVs6Y78gzNyo957q26o9XYBH0fLA9A8mdDwd/qy/cMCsFjV+1s3m+xD/2leL2be7zZbXSs37U8IrCoL93Xr7VX1Kv8rXal1v0kLv1lxve966Qq3hmlm5inp01yiaPvlbRiccW57RTUPbF25Sa8R2Peeqo8P7L7qq8et9jsyWbOf+w+uV/0ONb7eL1PbZ9OAY5/812l4mDLyluzVZjLNyxG7WlkodfsS7sk6Ps/HuUeuBrtk1u6vPFrDjqOu5X7haI7seEtvPvcZ/7pfln/mvzxyiJAy8urrQqzSvTjwcvqGhfv5WJNULgyFb7q/D+iw3/UURDcOvJRQRI68lA000EEEAAAQQQQACBthYgQGrr4aFxgxUwL83jB16s2C6nNbAiyVFuwTT13H/+YJvB9QEL2ARIFS/CzDlEHmMZ3/d8Jfa/oLiSwJw1M/emii29BgqQaoZHCx9w/0LebM1U/TEvrZJTb3Bf+JuPV1BZuWrIUW7R39Qz7Qu+RYP2MA2ofCHqKP/W4+q570s1+x2f/AXFD/pm31+uZ1/5c83VLl4dc//a/uhrFRqxSfHdYI3VYuV1xHb6lBJTftAXktS6b/WL3XpjUr2Kq/Dei+r+y+kVfW5qfWarunm3Kv3YlTWpquepeWFqtmYaKHTs158PF7rzy5zPUvq0sj/V86z6zJ1mzAebAMl870eccofC7haKxS0S6zlXrxIZzCq8oL93XoFQ9UTzKm/bvuqxM2H6QM+Q6udmfskT6r77sxVNG8w8rR6PZoxvRfs8vsdez8HSz4Oe/2aVrzn7yKzcMiu/e+49u+JZULpvtY85g637zyc3FKAMZtxqPX+TR/yHYrufWVyhbEJxs+Xh7B/XJK3+/e2kVrqrA8v/mKM6QPL6nWM7dpSzEyBAsnOiFAIIIIAAAggggAACzRQgQGqmLnW3jYDZziRx6HcUHrOdrzYN9JfJviqhcOACNgFS3KyuMC+REhu6L5HMX6ubEGmgj9k6ybwoKq0ucbeZevjivuK1AiRzlk/FVmHmL7brhEemMvPX3WbVh9k6x3Z+dU39paI7nui2xVm7XD0PXuh7u6CgPUxbyl/8OemPlJ55ubLz/6cmsdliMmn+KtwcZm+CnyWPq/vuM33PDfNy0101M2oL99rMU7+ou61feMOJ6jrx1r7vfq37VvRjgNUI5Q1NHvsLxXY6yX3JWmu1WlPr6/mguApt0UM17crnl9nmrl7YVKogecy1MqGJ+8LVrKqac12FaSv7Uz3PqsevGfPBJkCqCGQtnROHXFbc7s5892uscrT9MgT9vfMKhKrb5VW+on0e/Rx5xnSFx+5SfLZ5lB1x2l2KbLmvW9acVbf2tmMqmlbpskrpWVcp++LtA7JWfI+rnl/NGN+K9nl8j23nQtDzvzwsMdsNpqafX7GatOI5aFY67vppOWa7QbPS6/GrlH/3edum95UL8vniPu9P+I3CG00s/p7x+AMDU6byd7+j7Et3KPXwN/vaVxEgme/687cq/XjtAN9357nAU4AAyZOIAggggAACCCCAAAIINF2AAKnpxNygXQTcbU2mXl/z8ON6baz1F67t0qf1tR02AZJfG68zjvr//E8KJTYo21bJOzwybRpx8m2KbGMOdlfdv/Aub785xD2x/4VSNFnzBb/fvtqU9/IwdVScXVHnr9VL9/N68WzTrkbKeN23oh8Wf0kf2/V0JQ77vkLxUcXttF74Q8WZNk2t78PX1X3HiQP+pX/x/JLDXSbbsDG6wwlKHnGVQskN3etyr92rnulf6aNuZX+q51mjwWP5vPGaDzYBUvKoHyu22+nFENEyDKhwrjFvbOd20N87L4/qdnmV99M+P8/DirIeAVL+vRfU/ccT6pLG9/wXxQ8y27WN6Pc9bsb4Vrh4fI9t50Ij5eqNX0UAbbZXff9lN0we6A8DGrl/vflks5Kp3vO34mc+wp4Rn5mmyKaT3KZVz53yAMnJri1ub/vSn4LoOnVYCBAgWSBRBAEEEEAAAQQQQACBJgsQIDUZmOrbS6ChECmfVnqOOefkhvbqzHrcmiACJLN1TWTc4TJnF5jVMeGNd6g41N1rBVLhw4UKb7ht3zkz7lY5Nc6PKR8md9uf0+/tO5PH/MW9s/ot75EMxxUes23xwO9BvHiudyO/HqauiheRy55R952n1u2L14tnbwi7EtHtjlJki30V2XwvhTfZVaEuc4ZU8ded1wqk6vCk1h3NnOk69hd9B7TnFv9dPfd8vq9oeT+Drq/W1l3lbawwtniJbq6tnpf5qrFsZX/6zbMGVq75nQ82AdIIc77aNgcV6XMpFVYtds+MqfsJRYrnIJkg2Fy26EH1TPui3aQuKxX0987v99KrfEVQ8sErWnv71AH76BUKlV/oVdb3PN3mYHV9/DqFRhZXM5aPRzPGt9Kt/xZ8vieC5QV+5r+7VeCx1/eeHbnuBiY4Mb/zzPMzt+CvDa00Gqi5vsetzvM3ceA3FN/73OL5gk5BhVVvSbluT6nQiM36Vh8XVi1R6v7z+vpYESCtfVeph/5Nubce9ayTAsEIECAF40gtCCCAAAIIIIAAAggMRoAAaTB6XNuRAtEdT3IPmS/9tb1NJ/JL56j7LvPX5nzaQcBvgGSCQ3PWS2TzyQpvME6Kj1TIfYk78CPQK0Cq5eCsWaqehy4acHu56lU9jVpWt81vPUF4mHt6vUiubpff8l79Moe5m20KzYv88AbbSIkxCsW66o6rV4Bka1uvL+U/C7q+eitwqoMtP6t1yv8Cv3p7sFb1pzT+tvMmqPlgEyCVt8lrng70cz/jU16HrYetXyvr8wqFyvvtVdbvPO0XnJaFk80YX7/OfudVUPPfrHiNf+wrdc6NdOT0rHC3h8u+cqdyC6f7bWpFeb/jVu93T/V5RY00rHrlZmWA1NgWso20g2uKAgRIzAQEEEAAAQQQQAABBFovQIDU+jGgBS0QMAFSbNI/r1s94tEG92DlGZfWPUOnBd1Yb29pGyCZF2pma67ouMOKf5E84MdxtwQLmTKRhFvKKkBy8iqsWFBcUWRWB8lRbtHf1DPtCzXv1OoAKUiPei/xBmIO6gWqefGbOPS7iu70KYWiJjCqM7LZtW6g5G5T5bUCKZ9V5tkblX7yWs/vllWAFHR9HmdHVc8vPwFFvZfzfX0d4v6UBsFr3gQ9HwiQ6p9N5jUeXj8v/3J5hUJ+ygYZRHRSgBT0/Dfm0fFTFN//wuK2bh6/O/Pvvaj0Yz9Q/u3Zns/NWgWCfL4QIDU0BG19EQFSWw8PjUMAAQQQQAABBBBYTwQIkNaTgaablQLuVnafuEXhDSfY0fjYS9+uQkoNRsAmQHLH2GzFs4k5oL3sUefk5WR75HS/K2f1UuXfeU65JY+7zSnfzsgzQHLyys6/V+knrlbXJ25WZLM9i13KpZR+ymx5+Kt+XRzMC/7BeJlrg/Ywdfp5UdxI+Vp9Ni9Lk8fdpOj4w6pWGjnFce15X87ad5R/9x/Kv/Wocm887NnOvn742B7QKkAKuj6vAKlqayc/AdLIM6YrPNZ8V6QBVyANcX9K41/PuhnzwW+AVO012O+q1/VBf+9aWV8rAyTbFUhBja9fZ695YH7ejPlffl/zRwexnT6l6MTj3N8h5n61Vu4WPnpDqQe/rvzyuTbNrigT5PO3YrVQZq3SMy9T9tW7fLep/AJWIA2Kb9AXEyANmpAKEEAAAQQQQAABBBAYtAAB0qAJqaBTBZJH/Idiu58phcJWXag+58TqIgo1RcAmQKpeZWbOKMk+/5/Kvvwnd7VR9cesUkoe81OFRm7m/sgrQDLb9qQeutCtK7bbp5U45DKFEmPca825C6kHvtrvZVp4w4nqOvFWhcds55azOeg9KMCgPUy7/L4Q9Vu+Vt/j+56nxH4X9J0j46RWKDPvv9zxctYs63dJvZfEpcIVKxde+bNSD11Ul706CKw+56iZ9XmFQhXGlmcg9ZuXSyrPZ2llf7zmWTPmg02ANOK0uxTZct/e73vlmSlBfWcHqsfv98irvNfPy9ths02in/qaFiBZfI+rn/nl3+NmjK8fF9s51Iz5X+/e5rzA2K7/pMjWBym80cR1q7hNuPzibUrN+I5t0/vKBfl8Mb+H45PPLq4INn/MMec6ZZ69yXebyi8gQBoU36AvJkAaNCEVIIAAAggggAACCCAwaAECpEETUkGnCkQnHCPzYiDUNdaqC4UPX1f3HSfWDB+sKqBQYAJeAZL7QvyE3xRfcJmN5dZ6n1vghkCHfV+hmPkLa+8AqTpgSn7854rtdFJvIDnwVnblLyad7veV+ttFyr05IzCbWhU1w8Pcx+8LUb/la/VlxKl3yLzEdsc1vUrpWVcp++LtA/pVvyT2OgMpv+wZdd95at3xiO/5L4ofdElxW7waqxMr+hl0fWXntNRqZNdJv1d0/OHW894UNCsMEuZcuN4AtF4gFriPR3+85lkz5oNNgNQ19ZeK7nhi0Tm7VulZVyv7j9819Xtcqtzv98irvNfPyztV/XvT8/vkMb7NCpB8z1OzPePcm5Se/RO3u80YXz/OthOpGfPf9t7xyV9Q/IAL+85KsjGvVXeQz8uKZ7McZeffo9QDX7PtUs1yBEiD4hv0xQRIgyakAgQQQAABBBBAAAEEBi1AgDRoQiroZIHyg+O9+mETQnjVwc+DEfAKkBrZKi55zLUyL45LK9K8ViBV/9zdIu64Xym88U5uJ51stzKzr1Hm+VsrOl1cCfS54n0s/2o7cehliu9xlpxCTjKhydM3KPvC760xm+Fhbu73hajf8l4vG222liqfK6Y+rxfeTs8HSj3y7boHw3cdd4OiO5zgbuXkln/4YuUWPdTX3PJ+Bl2f1wqkxMGXKL7XOcW/wDfh1rxblX7syrpzpWLu59NKzzFbMN7QFv3xmmfl1kHNB5sAKb7PuUrsf2HfSjizVWLP/55d19msjIgf8E0pFJLyKWX/8Qer87aqK/X7PfIqX2H4wStae/vUAftRMb8svk9e87VZAZLV9+6Ttyq63VHF53XV97gZ4+s1DtYP9LKCQc5/s7oocdDF7laWofgoZRf8r+dqTD9zZ6D+Bfm8NH1Imt/Do7dxb1dY/bZS08+vu7Ve35bGo7aUU8gqv/xZ9dxzVl9zCZAamZnBXUOAFJwlNSGAAAIIIIAAAggg0KgAAVKjclw3LATK/8rYq0Nmq7Ig9tP3ug8/9xbwGyAV3ntR3X85fcDVYybQSRz0LYUSo/tu7jdAMhe6L4gPvLi4MsW8vFq5SD1/Pcc9U6b0iW57hJJHX6vQiE3c/8pdRfPEj5R94Q81O+6WP/JqmbMo3PINrFqqDpCC8DBt8ftC1G/5WiAVLyw9Xg5W25n6vAIkyVH+rcfVc9+Xas6X6rky1PV5vZCPbLG3klNvUHiDrYvzZc0ypR65ZMBVbtX9qTVny82D9vHqj9c8a8Z8sAmQqlf1KZ9WZu4tSs/+cc3vsfuSeur1Co/dtTgug1i15Pd75FW+YtVa+iOlZ16u7Pz/6deP6pDc5vvkNb7NCpC85ml8n/+j+H5f73tWV7ezGePrNQ7ev/n6lwh6/pf/Uc1AW7GWWtFvK89FD6pn2hd9dyPo50vy2F8UVwO7Zx/Wf56bxpqta2M7n9y7HV//VUsESL6HNNALCJAC5aQyBBBAAAEEEEAAAQQaEiBAaoiNi4aLQOLAbyi+97lSJObZJfeF36PfV/alP3mWpUBzBSpWldRYMWHuXrG6zMkrO/9epWdeWhEKmFAmse95iu58Wu/h4Ovana06Q6P6ZVl1wFS60mydF51wdN/Lq9yCaeq5//wKkORRP1Zs19P6zo9w0h8p89wtyjx1fUW52G6fUfxjX1F49Pjif2/68fKdSj38Td/AQXuYBvh9Ieq3fK1Odp3wa0UnfLz3R47yS55Qz0P/VnH+kTn3KDb5XxWf/K8KJTeuqMaU7777sxX/XeULzKJz/u0nlZ59TcVfrsf3+6q7uqe01ZuTWqnUzMuVe+2eIavP64W8aYi7Ym3P3nNATHfMOVHP3qzMszdWtLO6PwOFIM30selPvXnTjPlQESDVWSVoViDF9/2yFEkUXXMp94y19BNXVzxnouOnyKzcCW9iwqPiS+3c4kfVc8/nfX+Pm/G9q15VVPhwgXuWTf7t2X3ti06cqsSB31R44x16+1D8kVeA6jW+zQuQit/j3FuPKf3YDypCfPN7P7bnv/Y98wf6Hgc9vkE8/6onTNDzv3IuOCq8/7K7PWNu8cyKW5ugOnH4FYpstmdxJeYAK25tJnjQzxf3d/Ux1yo0aqt1vyeWzlF61g8rnufm93/ykEsVnXh83/8GdNYsVc9DFym/ZFZf0wmQbEaxeWUIkJpnS80IIIAAAggggAACCNgKECDZSlFuWApUb29Vt5PmjIRnb2xoy6FhidfCTrlnthzxH31nLzi5HjmrlsgxL3Bf+qO7vVv14eKmuSYEdFYvlZycFBup8MgtpEi82JNcyv156Uys6heftgFS9curWi/WTMCRPO4mRccfVvYy1nFfOpsVI6Z9oRGbKdRlwo/SY9r7L6nrDUnQHuZefl+I+i1fqz/RHU+S2QYwlNxw3Y/zaXerIhOAmJf55sVgKNpV/HkhJ6fnfYXMWJv/uOI1rb3tmIqqK15gOoW+bQxNfcV6swqN2qJ3hVrveNRZcdLM+rxeyJuOufPr2F8quu2UdYfcy3FXuzlrlrv9c43i5ryv3v4UcsrOv7vmllWt7k+9edOM+WDO2Oo69hd9q/7M+BdWv+XOr+zr9ysz52d988fd/m+nk4tbBvZ+3OeR+R7n0wolNlRo5GZl4yAVPnhZPdO/WhFq+Hmc+v0eeZWvtbLIfG8Ka5ZK5plY/izKp5V/7yWZAMF82jVAMlvS9T0/632Pc6niyrEni2cfVX+CHF+vcfAzB0plg57/5pnQdfJ/9wZDpQmdl9PzoZye99z/wp3TIzYtm/MmEJ2pnnv+pZEuVPweMdu6lraRbfT5axrhrqw88JuVvyfM74Lu9+SkV7q/J9xVmqXwt85qYAKkhoY1sIsIkAKjpCIEEEAAAQQQQAABBBoWIEBqmI4Lh4NAbLdPK3HY9xWKmRepHh8CJC+hIfu5+5Lr+JsVGXdIxV/Dm7/sz754u3uGjfkkj/yhYrucVvGSqH8jHRU+Wuye+WJWtpRWtxQ+ekM9956twsqF7iW2AZIpa15cxfc+p+++hRXz1XP/eRUvjE0fElOuUmwH89fPvSsYBhIs5Ny/pDdbkbkvphv8BOlhmuD3hajf8gN1M77/1xXf64t9AeJA5cxLZPNyOLzBVn3nTnmdWeSuuogmFdl8ctXcWncXd8XYM79S5tmbat66op9B17fkcXXffabnDHDn16HfVWznUzznl5NZrey83yo9u/ZL9Fb3x2veBD0f3GdHxbZW67hzi//eb+VQ4rDvKrbrpz3no7ud1jvPKf3oFXXPZPEaXC+P6uttykcnHKvEod9ReMx2A97eBNzZef/pBkpmdaT5tGuAlH3lToU32r7+99iszHv6V+7qz3qfoMbXZhy8xr7Wz4Oe/yZQNKtkI1vsNeAzsK8d5nfTwunuqlgzPxr5BP18KbXBPPvi+1+o8Bizgrf+/90xwZI5+63W2YIESI2ManDXECAFZ0lNCCCAAAIIIIAAAgg0KkCA1Kgc1w0Lgfie/6L4QZf0nYNQt1MESG015qXtZyLbHlWxkqL6Ba/ZesmEOaWDwUtbSDmZNSqsWKDca/+jzPO3un2rOFupaksePwGSG3B94tdu6OR+zDZY8+9R6sEL+hlGtj5Q8T0+r8hWBxZXuJRWRJm/lk6tVP69F5R98Tb3JV0Qn6A8TFv8vhD1W75ef123vf+PuxLCdQtF3K3BzIov56PFyi16UJm5N7kvNWO7nl4MiuOj3BVJmXm3Kv3YlX3VV7fLnFsV3/d8mb/uD5uzp8zqErMiY+07yr/1qNJzflY3yGt2fTYBUqlzxsds5RfZ+uDK+ZVLqbB6qfJLHlP6mV+1dX9s5k2Q88HYme+wOc/MnKUSSm7U9wK68MErWnv71H5T07x0N9sbRsYdqnDXWDeELH738+7KL7MtnAk1TMA92I+NR/k9bMubZ6rZ+jC6wyfWzXvznUp9pPzyZ5WZ+/+729qVv1Bv2wDppT8q/dgV/b/HZjy6P1DuzUfc4Kj8fLp64xLE+NqOQyPzI+j5b9oQ2/0MscSInwAAIABJREFUxXY53d220P0jm9Iqu9LvpuXPKPvC/+23vZ3f9gf9vCy/v7ud6aSzZFYth0aPVyhuzicsbiPp/q5YvVS5Nx52fycM9McZBEh+RzTY8gRIwXpSGwIIIIAAAggggAACjQgQIDWixjVWApHNJiu8yc6KbLqHQhtsrfAG2yg0clOFoiPcv76uPofEqtKAC/nZwo4zkALGpzoE2kQg6Be7QdfXaqbh1p9We3J/BBBYJ8DzhdlQT4AAifmBAAIIIIAAAggggEDrBQiQWj8Gw6YF5q9V3QPmzVkh5q+v3RUBtT+FVUuUuv885d99vqX9TxxymeKT1x02X68xZiVDeuZlyr56V0vbzM0RQCBYgaBfYAZdX7C99V/bcOuPfwGuQACBZgnwfGmW7PColwBpeIwjvUAAAQQQQAABBBDobAECpM4ev7ZqfWznU5WYcmXvdmL1m2a2Dsk8cbUy8/6rpX3omvpLRXc80aoNztrl6nnwQuWXzLIqTyEEEOgMgaBfYAZdX6sVh1t/Wu3J/RFAYJ0AzxdmQz0BAiTmBwIIIIAAAggggAACrRcgQGr9GAybFlSfEeMRISn70h3uwcut/Iz4zDRFNp1k1QRzVsLa246xKkshBBDoHIGgX2AGXV+rJYdbf1rtyf0RQIAAiTlgJ0CAZOdEKQQQQAABBBBAAAEEmilAgNRM3fWw7pFnTFd47C5WPS+smK/uP5/sHnLfik90hxOUPOIqhZIbWt0+t/jv6rnn81ZlKYQAAp0jEHRAEnR9rZYcbv1ptSf3RwABAiTmgJ0AAZKdE6UQQAABBBBAAAEEEGimAAFSM3XXw7q7Tvi1ohM+btVzJ7tW6VlXK/uP31mVD7pQ8oj/UGz3M6VQ2LvqQk6Z529V+vErvctSAgEEOkog6IAk6PpajTnc+tNqT+6PAAIESMwBOwECJDsnSiGAAAIIIIAAAggg0EwBAqRm6q6HdScOuEjxfb4sRWJWvc+98bB6/vdsq7JBFgpvvKO6PnGLwhtOsKrWSa1Uasalyi2YZlWeQggg0DkCQQckQdfXasnh1p9We3J/BBAgQGIO2AkQINk5UQoBBBBAAAEEEEAAgWYKECA1U3c9rDu67RFKHn2tQiM2seq9G8zMvFy51+6xKh9UoeSUHyg26Z+lUMSqyvyyZ9R956lWZSmEAAIIIIAAAggggAACgxMgQBqcH1cjgAACCCCAAAIIIBCEAAFSEIrUUSEw4uTbFNnmEEsVR7lFf1PPtC9Ylh98sejEqUoe+UOFusbaVWa2r3vuFne7PT4IIIAAAggggAACCCDQfAECpOYbcwcEEEAAAQQQQAABBLwECJC8hPi5b4H4vucrsf8FUiRhda2T7VZm9jXuGUPN/rhb1029XuGxu1rfqrBykXr+eo4KK16zvoaCCCCAAAIIIIAAAggg0LgAAVLjdlyJAAIIIIAAAggggEBQAgRIQUlST59AeMOJ6jr+RoXH7mKt4qxZptQjlyj35gzra/wWDMVHquv4mxUZZ1ZHWU59s/po3q1KP3al39tRHgEEEEAAAQQQQAABBBoUIEBqEI7LEEAAAQQQQAABBBAIUMDyLXqAdwy2qvL2l/69+dfyf8LmP6+6fnx3sLemtnoCiQMuUnyfL0uRmDVU4YOX1TP9q01Z6RMataW6jv6Jv/BIUuH9l9Vz/3kqrFxo3Q8KIoAAAggggAACCCCAwOAECJAG58fVCCCAAAIIIIAAAggEIUCAFIQidfQTcFf7nPzfimy2py+dwocLlJrxHeXfnu3runqFI1vsrcThV/S2xX7KO+lVSj/xI2Vf+ENgbaEiBBBAAAEEEEAAAQQQ8BYgQPI2ogQCCCCAAAIIIIAAAs0WsH+b3uyWNFY/K5AacxuSq6I7nqTklB8olNzQ1/2c1Aplnr1ZmWdv9HVdrcLx/b6q+F7nKJQY468uJ6/sq3cr9dC/+buO0ggggAACCCCAAAIIIDBoAQKkQRNSAQIIIIAAAggggAACgxYgQBo0IRXUE0gcepnie54thaM+oRwV3n9Fmbk3K/vqXb6uNaufYpPOUmz3MxQeM97+vKO+uzjKv/W4eu77kpzMWl/3pjACCCCAAAJeAiPPfEjhjXd0i+WXPK7uu8/0uiSQn5sVufH9LlBky/1kflcWd/x1ZFbcmt+3sZ1Obkm7AulcA5W0ahwaaCqXILBeChAgrZfDTqcRQAABBBBAAAEE2kyAAKnNBmS4Ncfdyu74m32fPbTOwZGzZpnyy59V7o1HlFt4X81QJ7LZZEXGHarouMMU3mySQvENGqZs5llMDTeKCxFAoK5AbLfPKL7XF5Vb8Fel51zXcVqd3v6OA29xg1sRXES3PULJI6+WOROw+uNk1yr96PcV3+tLBEgtnhvcHgEE1gkQIDEbEEAAAQQQQAABBBBovQABUuvHYNi3wPyVdfKIqxTZar8GVgP1e80lJ5eSCoW+H4SiiQZWONVmb8YZTMN+gOkgAi0UcM84O/R7imy2h+Q47taX6SevbWGL/N2609vvr7eULgm0IkDq+uStim53VN8gOJnVclYvlVSQU8gr/egV7u/qVqyMatXMaMU4tKqv3BeBThQgQOrEUaPNCCCAAAIIIIAAAsNNgABpuI1om/bHDZGO/okim08OIERqTicLH7yi1COXKL98bnNuQK0IIBC4QGznU5WYcmVxO658tuMCpE5vf+ADup5UONTBhVmlmzzuVwqP3sYVLqyYr577z1NhxWsV4kPdrlYP9/rW31Z7c38E/AoQIPkVozwCCCCAAAIIIIAAAsELECAFb0qNAwiYbXO6TIg07pA2C5Ec5d9+UqmZl/V7mcZgIoBAewt0egDT6e1v79nRvq0b6uAiss3B6vr4dQqN3MJFyb70R6Uevrh9gYaoZUM9DkPULW6DwLARIEAaNkNJRxBAAAEEEEAAAQQ6WIAAqYMHrxObblYJJA79vmI7nyJFYq3vQj6t7Kt/Ufqxf695tlLrG0gLEECgnkCnBzCd3n5mZ2MCQx1cECDVHqehHofGZgtXIbD+ChAgrb9jT88RQAABBBBAAAEE2keAAKl9xmK9aok5MD6x/4U1D/MeGghHhY8WK/PMDe5fYvNBAIHOFOj0AKbT29+Zs6b1rR7q4IIAiQCp9bOeFiDgX4AAyb8ZVyCAAAIIIIAAAgggELQAAVLQotRnLWC2tEsecqkiEz6uULTL+rrBFnRSK5R95S5l5vyUVUeDxeR6BFokkDzqGpkgut5noG26zLMnsf/XFRl3mMIjNpUi8WI1+YwK3e8p/9Zjyjx3i9WWlrHdz1Bsl9MVHruTQvFRvdtzOnKy3XI+WqzcogeVmXtTv2fNYNpvzpSL73WOIuMOHaD9jyo952dy1iyr6+O2fYdPKrzpbgrFRq1zkCMnl5Kzelmx/fNutaurAYdaDWyH8RnMtDahYGzS5xQeu3PxbC6F5OR63HOHss//VtlX75KfAGkwHuX3GahPTmat0jMvs2pXX31l542582j3MxTeaAeFYiOK3wHzXVq1RLmF97l/qGHu4fUZTD9r1R30OHi1n58jgEDwAgRIwZtSIwIIIIAAAggggAACfgUIkPyKUT5wgcgWexdfho4/XKH4BoHXX6zQkdP9fjE4sngZ2qRGUC0CCAQk0GgAE9/nXMX3PU+hxJi6LXEyq5Wd91ulZ/+kZjkT4iSnXKnI1gd4nulWWLVYmSd/6m6XWfo02v7EYd9VbNdPez4rne73lJ7zc2Vf+H2/9ke2PlCJQy9XZNPdPdvuPj3XLFP6iR9VtL9U6WAdqhvXLuPTyDR1LQ77voyvwtHaVRRyyi2c7oZLJnAxn/ySx9V995k1yw/Wo7kB0k1u+BgdP2Xg/spR4cNFSj92hXJvzhiQdbD9LK+4GePQyHzgGgQQGLwAAdLgDakBAQQQQAABBBBAAIHBChAgDVaQ6wMTMH+pHZt0lmI7fUrhjSZKkcQg63bk9KxQftnTyr5yp/vSjg8CCAwPgfj+X1ds++OkcFzhMdsWX2A7BRVWvSXlut1OZl+/X5k5P+vrcOLgbys++eyyZ4sjJ71KzprlbpnQyM0VSppgqfdXozkj7aU/KjXz8n5oXSf9XtHxh/WVNStM3BU/+bRbv1lNUb6y0lmzVD0PXaT8klluXY20P3nMTxXb+WQpFOltT1X7R22hUGL0ujalVxWDnxf+0Nf+6LZHKHnk1ZXbh5rVImuXS1mzSiTc30FSYeUi9fz1nH6rsgbrUA7bTuPj91tifn91HX+zIuMOWTd/CjkV1ix1XUOJDRUauVlx7Jy8VCj0nQM4UIAUhEfXJ25WeMx4977h0eOlaNLtmpmPTvqj4r/PppR5+hfKvfGw58qo8hVIhbXLFB49rtjfgfraC5l/d5567v5szZVIQfSzNF7NGAe/c4HyCCAQnAABUnCW1IQAAggggAACCCCAQKMCBEiNynFd0wWi2x+v6PjDFd5kV4VHbiHFRysUiZVts1RqgtkuqkcqZOWsfVfmr/1NaGS2XiqseK3p7eQGCCDQOgHbM4Rikz6vxMHf6lu5Y1boZJ65UZnnf1PReLMtXvxjXym+bDcv1zOrlZ5lQph1K3lie5ylxMGXKBQb6YYBuUUPKfX371Vs8+Zu0Xn4FYpOOKY38HGUnX+PUg98rfJ+O5+qxJQri1udlW0LVi1qVk0l9rtgXQCQWqHMszcr8+yNfUVNHeZlvFmhVArgCx+8op77vqzCyoVuua4TfqPohKOLL/1N2xdMU+rxq/ptUWdWlSQO+57CG21frL9G2wJ1aNPxsZ3ZySk/UGzSP/eNdWHFAqUf+4Fyi2f2VVE9t0o/qBUgBTlfzX1sz0Dy2lqv34omJ6/8208qPfsa5ZfPXdfXnU9x56IJZd3vUbZbmSeuVmbef1XO/wDH3VQc9DjYjj/lEECgOQIESM1xpVYEEEAAAQQQQAABBPwIECD50aIsAggggEBbCdgESCZYGXHKHQq7W7YVt2RLPXLJgFtqVa/SqV49kTzyh+6ZLyaEKXz0hnruPbsvoCnHqb6vOQOn+88n/z/27gNMsqrOG/Cp7p5ImAEEySgCgqBEEQQk6IrAJ7q6rGGNiAEREFhcw2JYXVFZQBAwAcqCiCLooigoEgQBkSQ5K2EYshOZ7ulQ33Nr5o63LxVudVV13ap6+3nm6XTvuf/zntPNTP0454xbhTGh+susLEo+d/o/nRSmbLZ/CIW+EEYGw9ANJ4alN38nlPr1+uNDYeaLSpdHQfuSX76v4vk00WrQabt/ecV2f8P3/CwMXnbUikc1yyHP45NlskfbsE7f+9TQt8p6pcujcV5yycfL/g8M5VaApQOkZntENbUmQCqG0Uf/GJb85iNl59DUrT8Upu589IqVeOn50+x+Nnscsoy9awgQaK2AAKm1vlonQIAAAQIECBAgkEVAgJRFyTUECBAgkEuBLAHMuJUyYyOlc9CGrvlK1f5M2+U/l2131zcQiksXhaGrvxiG7z6/dE/y/KKxhXPC4KWHjFt9kWy4tCJii38NxdGhMPbM3WHoj18No0/9ZcUlmerf4oAwbbcvhsLUlUvnuZVbyZR8Zimk2Ou4EKasFIrPPxmG7/u/0lZ+UegVnTdXWHnt0uVL/3xyKViq9NY3e+Mw480/CH2zXlK6JB10NMshz+OTZdJPe81RYep2By/bkm50qHT21NKbTq1467Rd/zNMfdWyuVXOtdke0TNaESBFW+ANXXVMaX6Ve+tfa+sw/U2nhb5V15+UfjZ7HLKMvWsIEGitgACptb5aJ0CAAAECBAgQIJBFQICURck1BAgQIJBLgSwBTBSmTHnFAaUVQ8Ulz4bByz9V2nau2tvAJvuF6Xt8NRSmzy6drRSdIxSfhRRtXxcFMcsCgGIpGIqCmEovpFd7Tqb6S9ujvae0oigdZrV6UKptadYshzyPTxbfGfudHgZe+k+lS4uLnwhLfnfEirOuyt0/sMFuITrPqnQmUtlgrrnzNXpGKwKkaqvv4n5Xmz/NHvdmj0OWsXcNAQKtFRAgtdZX6wQIECBAgAABAgSyCAiQsii5hgABAgRyKZAlgJn51vNC//o7L6t/ZLB0Tlp0/k/Vt0L/snOQBqYvu+2vvwtLLj6o9HFpq6w3fiv0rbrBuCaKw4vD2N8fKq3UGXng1+NWGlV6Vpb6Z+x/duk8uOgt2n5vyW8PC6OP39CS8Rh4yV6hf+3tQ/+LtymdP1eYsfqy85LKBB3Ncsjz+GRBXuldl4a+NTYvXRqdObX4x3vXvC15T3plV7M9SnN2/deGGf90YihE5wmGEIbv+kkpSE2/1XMG0ujcm8LzF7ytal+rtdfsfjZ7HGoOogsIEGi5gACp5cQeQIAAAQIECBAgQKCmgACpJpELCBAgQCCvAlkCmOSL2BPtR/pF/qnbfSxM3eEToTB1lQpNFkNxyXOlc4aG77kgjDx0adnrstQ/863nhv71dyndP/bc/WHxuW+YaDdW3FdYeZ0wdct3l4K1vlXWD2HarFCYMmNFWFTuAWmD6JpmOOR5fGpBl87xOeCXoW+1l5UuLWdUro3kmKbvaYVHSwKkx/4Ynv/Fu6sSVQuQmtnPVoxDrbH3fQIEWi8gQGq9sScQIECAAAECBAgQqCUgQKol5PsECBAgkFuBLAFMM1+oTkIMbLh7mLrjEaF/za2WnX9T8a0YRp++Mwxd8+UwOuf6cVfVW3+jAVL0Qvu0XT8fBjZ7SygMRIFRlaqHF5cCpcKUmaWLKoUjjTrkeXxqTfx0MCNAGi82WQFSK8ah1tj7PgECrRcQILXe2BMIECBAgAABAgQI1BIQINUS8n0CBAgQyK3AZAcw5SCi1TxTNntLGNj4TaFv9U1DFNLE274lr4/OjBn83SfD6BO3rPhylvqTW301EiBFdU1/03fCwIa7peorhuLwklBc8kwoLn4yjD51exh99Oow8rfLQ60tzZL9m6hD8hmN9K/SJJ1oXVkmfStWvrTCI+8rkBod91aMQ5bxdw0BAq0VECC11lfrBAgQIECAAAECBLIICJCyKLmGAAECBHIpkCmAefuFoX+d7Uv1jy14LAxe8vFM5xNNtMP9a20dpmzxL6F/vZ1D32obh1DoX9ZUcSwM33luGLzycyuazlR/Ygu7Rs5Amrr9x8O0Vx++4lyn4uBzYeltZ5XOw4naTb9N9EX5uJ2sDjNzPD5Z5sBEzt5J9vkFZyC1wCOPAVKzx73Z45Bl7F1DgEBrBQRIrfXVOgECBAgQIECAAIEsAgKkLEquIUCAAIFcCmQJYGbsfUoY2PTNyzKc4cVh6NqvheHb/3dS+jN16w+Fqa85YsVZSaNzbwrPX/C2ugKk6XseG6Zs+a7SqqHi0kVh6OovhuG7z69af2nV0trbhuLI82F0zg1hyW8+Gma+7fzQv+6OyxyGFoSha78ahu/8ccV2BjbYLUx/wwmhsNJapWuybs9WrsFqDnkenyyTZMZ+p4eBl/7TMtfFT4QlvzsijD52bcVbo2Bt+ptOC32rrl/WtRUeeQyQmt3PZo9DlrF3DQECrRUQILXWV+sECBAgQIAAAQIEsggIkLIouYYAAQIEcimQJUCaut3HwrQdj1ix8ibamm3Jrz5YtT9Tt/5gmPqao0MoFEIYHQzDt58Thv50fIhe/J+286dC3xqbh8LUlcPwA78Kg5cdVbWtcVuSPXtPWPzjvVdcn6X+Ka98X5j22k+HwpSVlq1iuvfCqs+MgqPpe58a+lZZr/Sckb/+Liy5+KBx29Fl2TJs2muOClO3O3jF+U7JAKmZDnkenyyTfur2h4RpOx4eQv+0EMZGwtLbfhCGrvlKxVvHXV8mmGumR1xEHgOkZvez2eOQZexdQ4BAawUESK311ToBAgQIECBAgACBLAICpCxKriFAgACBXApkCWD6Zm8cZux3xrLt5KK30aGw9Jbvh6Hrjyvbp+gcoxl7fyv0rbFF6fvpVUsz33Fx6F9zq9L3xhY8GgZ/e+i4c42SjaZfuI/DnPiaLPWXtpL75/ND35pbLqtnybNh8IrPhJGHLi1bf7RqaMrL31raOi9Z+7gga+GcMHjpIRXrHthojzB9z6+F6Pyg+O0FW601ySHP45Nl0qfrj7YDHLzi02Hk4StfcHtpbkWrj1bfrKJrsz2iB+UxQGp2P5s9DlnG3jUECLRWQIDUWl+tEyBAgAABAgQIEMgiIEDKouQaAgQIEMilwLgApswZQ3HR0QqkqdtHq2mmLfvSyGAYvvunYei6r4Xi0sUr+jaw4e6l1T59L4rCo+g/kcUw8sjVYclF711xTfT9qdt8OIS+gdL3x565u7Qt3sgjV40zilYCTXvdl0L/Wq9atv3c8PNh6fXfCEv/8oMV12Wt/wXnFy1+srQiKjq/KH6LgqZpr/1MmLLFv67o5+jcG8OSX76v1MfkFl9R3aOPXReWXHbkuPOPojambH1gmLr1gaEwffVx/Ymuf/4X72yJQ17HJ+ukT9cfhUhDN5w4bnxKc2vXY0Lf6pssn1vLWi+3NWAzPaJn5DFAiupqdj+bPQ5RjcngNcsWhVnnjOsIEKgtIECqbeQKAgQIECBAgAABAq0WECC1Wlj7BAgQINAygehMnxlvPPkfK2VGh8PYwkdLq4yGH7wkLL3hmyuePf0Nx4cpm711efCz7MvFkSXLApTRoVCYNnvZeT+F/hX3jD17d1hy6aEh2vItfotClhnRGUOlYGj5W3E0FJf8PRSXPF36QqmtmWsmnhUFUVeFJRe9f5xFffX/Y2XR8upDcclzofj8UyEUBkJhlXWXbXMXl5RaCTOw6f5h+u5fDoXps/9Rw+hQGFs4p9T/KFyLVhwVBmYs+/7YSCgueSYUVlp72afP3R8Wn/uGljhEjeZxfOqZuMmVXyvGZ/GToTj49xfOreJYCIW+0mWVzpZqlkf0jLwGSM0c93ismj0OAqR6fgpcS6C5AgKk5npqjQABAgQIECBAgMBEBARIE1FzDwECBAjkRuCFLxgvK23kkT+MWzkUfW3abp8vrdApTF2lRv3FMPrkrWHo6i+V3eYt2ops+l7Hhf61txm3mqRso2Mjpe3mBi8/etxqp8oveDdaf7EU9gxedUwYnXP9uJKm7vjJMHWbg2r2P9omL9rmr2+VdcOUrd5TCjtKW+dd/qkw8tfLVrTZTIe8jk/WiV5aAbbr58OUl//zP1a6veDmaMXaPaG4dGGIwsPorVKA1EyPPAdIzexn1Fazx0GAlPUnwHUEmi8gQGq+qRYJECBAgAABAgQI1CsgQKpXzPUECBAgkCuB6AXjqTt9KkzZbP9QmL7aikBn7Nl7wuIf7/2CWqPQI9qCrn+DXUPfjDVCGJi+7JpoFdHQgjD29wfC8D0XhOE7f1yzn1O2fFeYsvkBpW3JSqt/StvaLV+9MzgvjD5xUxi+40cv2N4u2XC99Udb40VbzPWv99plq4niZ44MhrEFj4They4Mw3f8b9mwKnpu/3o7hanbfjRE7RSmrbp8xVWxtMVecf4jITqnaekt3yndP2WLA8K03b4YClNXLq1IWnrbD8LQNV95gUszHOJG8zY+NSdB6oJoq7op2xxUWqFWmD5r2XwcGwlji+aGkfsvCktvOjXM2Pf7oX/9XUp3VguQou83wyPvAVKz+pkcimaNgwCp3p8A1xNonoAAqXmWWiJAgAABAgQIECAwUQEB0kTl3EeAAAECBAgQIECAAAECLREQILWEVaMECBAgQIAAAQIE6hIQINXF5WICBAgQIECAAAECBAgQaLWAAKnVwtonQIAAAQIECBAgUFtAgFTbyBUECBAgQIAAAQIECBAgMIkCAqRJxPYoAgQIECBAgAABAhUEBEimBgECBAgQIECAAAECBAjkSkCAlKvhUAwBAgQIECBAgECPCgiQenTgdZsAAQIECBAgQIAAAQJ5FRAg5XVk1EWAAAECBAgQINBLAgKkXhptfSVAgAABAgQIECBAgEAHCAiQOmCQlEiAAAECBAgQIND1AgKkrh9iHSRAgAABAgQIECBAgEBnCQiQOmu8VEuAAAECBAgQINCdAgKk7hxXvSJAgAABAgQIECBAgEDHCgiQOnboFE6AAAECBAgQINBFAgKkLhpMXSFAgAABAgQIECBAgEA3CAiQumEU9YEAAQIECBAgQKDTBQRInT6C6idAgAABAgQIECBAgECXCQiQumxAdYcAAQIECBAgQKAjBQRIHTlsiiZAgAABAgQIECBAgED3CgiQunds9YwAAQIECBAgQKBzBARInTNWKiVAgAABAgQIECBAgEBPCAiQemKYdZIAAQIECBAgQCDnAgKknA+Q8ggQIECAAAECBAgQINBrAgKkXhtx/SVAgAABAgQIEMijgAApj6OiJgIECBAgQIAAAQIECPSwgACphwdf1wkQIECAAAECBHIjIEDKzVAohAABAgQIECBAgAABAgQiAQGSe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3HdXc0AAAgAElEQVQ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ECDlajgUQ4AAAQIECBAgQIAAAQJWIJkDBAgQIECAAAECBNovIEBq/xiogAABAgQIECBAgAABAgQSAgIk04EAAQIECBAgQIBA+wUESO0fAxUQIECAAAECBAgQIECAgADJHCBAgAABAgQIECCQKwEBUq6GQzEECBAgQIAAAQIECBAgYAWSOUCAAAECBAgQIECg/QICpPaPgQoIECBAgAABAgQIECBAICEgQDIdCBAgQIAAAQIECLRfQIDU/jFQAQECBAgQIECAAAECBAgIkMwBAgQIECBAgAABArkS6J0A6ZQNF4di6PT+5mryKIYAAQIECBAgQIAAAQJNFyiE4qqfeOQ1IYSxEMJo4n30cfxnJPFx/LXk9dHHxeX3Ru+Tf6KSo8/jt+THTe+OBgkQIECAAAECBAh0qkCnByrJ+uOPo/fJP33R5wu/teG8YghTO3Wg1E2AAAECBAgQIECAAIEeERhe9dBHdhEg9cho6yYBAgQIECBAgEBuBXomQJr/rQ3nFkKYlduRUBgBAgQIECBAgAABAgQIhNGxsHC1wx95vQDJZCBAgAABAgQIECDQXoHeCZBO3uCeQqGwYXu5PZ0AAQIECBAgQIAAAQIEqgkMDRefWPPIR/evEiCV274uudVdtH2dLexMMwIECBAgQIAAAQINCvRMgDTv5A3/2FcI2zbo5XYCBAgQIECAAAECBAgQaKHAoqGxe9b998felzr7KD7fqFJ4JEBq4ZhomgABAgQIECBAoDcFeiZAeu6bG1ww0F/YpzeHWa8JECBAgAABAgQIECDQGQLPLBq9ZuPPzDlSgNQZ46VKAgQIECBAgACB7hXohQAp6mPfkydseNKMKeHD3TuUekaAAAECBAgQIECAAIHOF/jrM6MXbP2lOV8PISRXFcUf17MCKd7GrhhCSP6JkKLP47fkx50PqAcECBAgQIAAAQIEmiTQMwHS4/+z/uErT+s7tklumiFAgAABAgQIECBAgACBFgjc9MjQSXse9+SPygRIUYhU7U+8zV18BpIAqQXjo0kCBAgQIECAAIHeEeiZAOm+r66/z9qr9F3QO0OrpwQIECBAgAABAgQIEOg8gQtuef6ID575zB8FSJ03diomQIAAAQIECBDoLoGeCZB+c/iLNtxlk5n3dNfw6Q0BAgQIECBAgAABAgS6S+CQHz2z/9nXPz93+RlI8aqiWquP4u8nVx9ZgdRdU0NvCBAgQIAAAQIEJlmgZwKk6Byk+SdveH+hENaZZGOPI0CAAAECBAgQIECAAIEMAkMjxWfWPOLR/RLhkQApg5tLCBAgQIAAAQIECLRCoKcCpGdO3ODHUwcKb24FpDYJECBAgAABAgQIECBAoDGBJxeMXrXp5+Z8KrX6qFyINJI4Dyn5fSuQGhsCdxMgQIAAAQIECBBYIdCtAVLUwahvfYn3fY8dt95hq07v/6rxJ0CAAAECBAgQIECAAIH8Cdz48NDJe/3Pkz+qESAlw6Pk1nXRx+UCpHgru6jDxeW9jt8nv5Y/EBURIECAAAECBAgQaKNANwVIcWgU9ykdIBWu/o91t9t6/YGr2+jt0QQIECBAgAABAgQIECBQQeC4Sxe8/8u/mhedXRsHQVnPPkqGR9HHUUAUB0fpACkZHgmQzEYCBAgQIECAAAECFQS6PUB6wSqkeSdvcFdfobCBGUGAAAECBAgQIECAAAEC+REYGi4+seaRj741Ef7EoVDWECneyi4On5IhUnLlkQApP8OuEgIECBAgQIAAgRwLdGOAFHFH/Yr/jNvG7onjNzxx5tRwUI7HRGkECBAgQIAAAQIECBDoOYGHnhm9cJsvzflGmW3oKgVI8VZ2lc5ASgdI5bavi5zTgVLP2eswAQIECBAgQIAAgXICPRcg3faldV//ktUHfmE6ECBAgAABAgQIECBAgEB+BM7+06JPHnLOc9enAqT0KqRy5x8lr0megSRAys/wqoQAAQIECBAgQKADBXohQIq3sYtWIpX+zDt5gztsY9eBs1XJBAgQIECAAAECBAh0pcDy7ev+ObF9XXI7unq2sEsGSPHZR1GQFP+J/Gxh15WzSKcIECBAgAABAgSaLdBrAVLU3/7HvrHBF1edUTii2ZjaI0CAAAECBAgQIECAAIH6Be56fPjsnY6de1qF7euSW9TFYVJyJVI6bIpXHgmQ6h8KdxAgQIAAAQIECBBYIdDpAVLUkWQf4o+TZyDFK5BWrES66PC1N99jk6k3mAcECBAgQIAAAQIECBAg0H6Bz/5i/jtP+f38h+s4/yi9KikZIsXBUZYAyflH7R9+FRAgQIAAAQIECORUoFcCpBdsY/fUCev/aPqUvv1yOi7KIkCAAAECBAgQIECAQE8IPLlg9KpNPzfnM6nt65KrjqqtQEpflz4DKbl9XRwWJUMjAVJPzDKdJECAAAECBAgQmIhAzwZIN31+nb02XXPKhRNBcw8BAgQIECBAgAABAgQINEfg7D8t+uQh5zwX7RCRPr+oXHBU6TykcvemwyMBUnOGTCsECBAgQIAAAQI9ItBtAVI0bPH2dfHHfYmvRR/Hf/qfPnGD/5s2UNitR8ZaNwkQIECAAAECBAgQIJArgecWj970kk/POWx5eJQ8u6je8CgKlsqtPoq3sYv6HQdKSQMrkHI1IxRDgAABAgQIECCQJ4FuCJDioCh2LXcOUhwiJQOkvps+v+7em645cF6eBkQtBAgQIECAAAECBAgQ6BWB8258/uiPnPXMH8tsX5c806jSqqPk19MrkOIwKrkKKQ6RYl7hUa9MNP0kQIAAAQIECBCYkECvBEjJM5Dij/uj1UhPnbDBj6dPKbxxQnpuIkCAAAECBAgQIECAAIEJCTy1YPTaTT435+hEeBSHPsnVRFnDo/ie5Com5x9NaGTcRIAAAQIECBAgQGCZQK8FSMkgKVqN1P/bI9baYaeNp19qQhAgQIAAAQIECBAgQIDA5Amc+Lv5H/nCRfPvrLJ9XZZt7JIrleJVSOVWHzn/aPKG1pMIECBAgAABAgS6RKCXAqQ4PBq3AikKkR7++vpfXW1m34e7ZEx1gwABAgQIECBAgAABArkWuO/J4fN3+MrckyqER1m3r0tfF593FL+3AinXs0BxBAgQIECAAAECeRfoxgApMo/6lT4Lqew5SFGA9P9eMX2lsz+65h/7+wrr533A1EeAAAECBAgQIECAAIFOFhgaLj6x03/P/bcHnx0ZTJ19FAU+WbevS65OqnX+UcQVh0lJOmcgdfJEUjsBAgQIECBAgEDLBbo5QEoGSXGglA6RSucgRSHSzf+57v6bvHjg9JaLewABAgQIECBAgAABAgR6WOCXty455t/OePqKMmcfxUFQHCJVO/+o3OqjaiuQ4hBJgNTDc0/XCRAgQIAAAQIE6hPotQApfQZSFB6VAqTozyPf2OBrs2cUPlAfoasJECBAgAABAgQIECBAIIvAg0+P/Hzb/3r8+MSKoPi8ouQqoloBUrXVR1m3rysXKGXpgmsIECBAgAABAgQI9IxArwRI0YDGq4/KhUilACm65tlvbnDplP7Cq3pmBugoAQIECBAgQIAAAQIEJkFg4eDYvesd/dhBifAouWKoWQFSvFVd1F4cEsVb1aW3rLOF3SSMu0cQIECAAAECBAh0rkC3BEjRCCT7kjz/KP5ezW3sogDpvI+stfW+r5z+qxDClM4dVpUTIECAAAECBAgQIEAgVwLDx/5mwUeP/fW8+2oESMnVR8mVRsnt7OrZvi4OkZLv0x/nCkoxBAgQIECAAAECBPIi0E0BUrUQKQ6PkiFSvH1dchu70nZ213927be9Yp2pp+RlkNRBgAABAgQIECBAgACBTha4+Pbnv/Su7z1zWerco6zb16WDpGSAlFy5lHX7OiuPOnkyqZ0AAQIECBAgQGDSBHo1QKp6FlK0EunuL633ifVW7//MpI2EBxEgQIAAAQIECBAgQKALBW7869B39zrhyXPKnHtUKUCqdAbSRM4+Krd9nQCpC+eZLhEgQIAAAQIECDRfoFcCpEguuQopPg+p4iqkaCXSA/+93jFrrdr/keaza5EAAQIECBAgQIAAAQLdL3DP3KXn7fjVJ05NhUdxcJQOkNLBUbkt7CqtPkq2GZ+DFAELkLp/mukhAQIECBAgQIBAiwS6OUCKQ6N0eJQOkpIhUn+0+igKj5b/6Xvo2PX/+0Ur9723Rf6aJUCAAAECBAgQIECAQFcKPPj0yM+3/a/HT0iEOMkt5uKP04FQudVH6ZVH8TXJ7evi0Cj9Phkixc5WIHXljNMpAgQIECBAgACBZgv0UoCUDpKqrUIaFyQ9eOz6X1lz5b73NBtfewQIECBAgAABAgQIEOhGgTLhURzsJIOj9PlF1VYgVdu+rp7VR+UCpW4cAn0iQIAAAQIECBAg0LBAtwVIcUiUhIn7mFx5FH9cLkRKhkcrViPd+5V1P7fOrIGDGhbXAAECBAgQIECAAAECBLpYILFtXRzWJFcFVQqQkuFReuu65Cql9OqjcuFRuS3sYnGrj7p47ukaAQIECBAgQIBAcwW6MUBKh0jJACn+XvS1ZHgUfx5vZ1c2RPrL59c9+KVrDhzd3CHQGgECBAgQIECAAAECBLpD4Ma/Dn13rxOePGd5b9LbyVVbfZQOiaKgqFyolN62Ltmms4+6YxrpBQECBAgQIECAQE4EeiFASgZKWVchxSuPxp2HFJ2LdMW/v3j/7Tea9o0QwpScjKEyCBAgQIAAAQIECBAg0G6B4V/d9vyx7/7+M7+rEB4lVwpV27quXJCUPicpvt/qo3aPuucTIECAAAECBAh0tUAvBkhxoJRchZRegVR1JdIp715jqwN2mPnfM6YUtuzq2aFzBAgQIECAAAECBAgQqCGwcHDs3m9dvugbX/vNvPsmEB7FYVCl848qhUfxyqN0iBSVEG9Tl96uzvZ1ZjMBAgQIECBAgACBOgS6NUCKQ6KYItnPelYhpVcijfv83q+s/8V1ZvW9qw5vlxIgQIAAAQIECBAgQKBrBB58euTn2/7X4yemQpv01nVxyJPewi55nlGl7erSZx5lXX2UDJLSH3eNv44QIECAAAECBAgQaKVArwRIyUApeSZSHCYlz0OKP47PQaq2GqnvksNevM+rN576qSn9hXVbOVDaJkCAAAECBAgQIECAQF4EBoeLT156x5JT33vmM1dmDI+SIVJyC7uswVF0XbkgKhlWJYMiq4/yMlnUQYAAAQIECBAg0LEC3RwgJUOjeIDKhUfJFUnpIKlqeBRCKK1I2nrdKTPP/dhaR26wWv97OnYmKJwAAQIECBAgQIAAAQIZBO59cvhn7/j209996NmRweWXJ7eMSwY6yRVHtQKk9NlHEzn3yNZ1GcbPJQQIECBAgAABAgSyCvRygBQHTFkCpEpBUnJLu75T3r3a1vtvvdLHZs/s2z3rALiOAAECBAgQIECAAAECnSDw1ILRa8+5ftFZX/zl/LsrrDqKupE+kyi9bV1y9VE6JEqvRkpfmw6krD7qhImjRgIECBAgQIAAgY4V6PYAKQ6JkgOUXoUUXxOvPoq+X24lUnJLu0ofl4Km8z661u67vGzq+2fN6NuxY2eGwgkQIECAAAECBAgQIBBCeHbx6M2/vWvovI/+7zPXp4KjODAqd+ZRMkgqFwTFXyt3DlK51UeVgqlkDfHHyXFLb2VnTAkQIECAAAECBAgQyCjQiwFSHBhV286u0lZ26ZVIlT4vff2sD73ota/bZNq/rrFy/14Zx8NlBAgQIECAAAECBAgQyIXAE/NH/nDpXYO/OPTc526sEhyVC5GybF1XLiRKhknp0CkdIJVbfVQuLBIg5WI2KYIAAQIECBAgQKATBXohQIoDo+T4JMOjZKAUb2eXDJDiFUlxWFQuNEquSEpfV/jUPrM3fucOM9+84er9+0wdKKzTiRNFzQQIECBAgAABAgQIdL/A0HDxiQeeGrnsrOsXX/KdKxc8nOhx+nyhSquO0iuPKp19VGn7umrBURxM2bqu+6eiHhIgQIAAAQIECORAoFcDpGSoFIdGySApvZ1dHAolw6RyoVH6a8nrSx+f+cE1dtpho+l7rTurbxdhUg5+ApRAgAABAgQIECBAoMcFotDosXmj113zwODVh5773J/LhEbRl5IBUvrjONCptPIoHSKVW2mU/Fr6+nT7lWpJj6TVRz0+t3WfAAECBAgQIECgMYFeCZCSgVEslux7HCKVe19rO7v0iqNKn6fPVip8af/VNt9j86k7rDd7YJtZM/q2mjZQeFFjw+luAgQIECBAgAABAgQIVBcYGik+8/fFo3c9/NzobZffM3Tzsb+ed3+G0KhciJRehZR167pqZyIlv1dt27r42XHp6bBIeOQHgQABAgQIECBAgECDAr0UIFULkbKch1RpK7ssAVJ6JVIyTFoRWr13p5lr77nFzE1e+qL+jVafObD+ytPC2jOmFtaY0leY3d8fVh7oK0wLhTAQiqHXxq3Bae52AgQIECBAgAABAj0gUAjFUAwjI2PFodHRsGjpaHH+kqXFZxcOFZ98ZtHonIeeGX3k8rsXP/iTPy95KrGiKAmTDF3KbVkXh0jltq9Lbi8Xh0DVtq+rFSKVW3Vk67oemMa6SIAAAQIECBAgkB+BXgwi0n2udR7SC1YORVvRJf7E36+2fV16C7yyAVIIpWAoHWYlg6/0qqn0TOrF8czPT5NKCBAgQIAAAQIEJk3gq9ttds2kPWwCD/rszfftOoHbJuuWcqtzaoVHlbatq7V9XaUwKd6yrtx2demVTOnAKg6yku9jOyuPJmsWeQ4BAgQIECBAgEDXC/Ri4FCuz5VCm+SWdsmt7F5wtlEqVEqvSip3/URDpGSglP44nrC9OK5d/8OqgwQIECBAgAABAv8Q+Op2L/9jnj0+e/O9u+SwvqzBUTqgmWh4lGUFUvKa5JZ1yRVNye3q0h+nmQVIOZx4SiJAgAABAgQIEOhMgV4NGiqtQooDmUpb2pULkSptbVfu6+VWM8UhVdx2uWcng6Jqq5B6dTw786dP1QQIECBAgAABAhMW+Nr2L79uwjdPwo2fvunenSfhMRN9RLXzgsptXVcuwEkHPLXOP6oUJpULjbKER8mQK3YQHk10RriPAAECBAgQIECAQBmBXg0caq1CSgc25VYipcOg9DZ1tT4vFxwln1PPdnbJeitN9F4daz/4BAgQIECAAAECXSjwte1ffn2eu/Xpm+7dqc311QpTKoVI6dVGcVBT7tyjZPiTDoIqbV1Xbcu6dHvlVhulA64kc60+t3lIPJ4AAQIECBAgQIBAZwn0cqiQNUQqtyIouVoo69Z25VYflWunXHCU/lo8y6qtRkrOxF4e5876iVQtAQIECBAgQIBAJoFvbL/5DZkubNNFn7rpnh3b9OisgUq5M4/isKhcaJT+WnKVULnVR5WCokrXlguPks9M15bmFR7lYMIpgQABAgQIECBAoLsEej1YaCRESp9hVCtIqnQOUq2zkNIBVjQDKwVHtcaz1ve7a3brDQECBAgQIECAQNcKHLfD5jfmuXNH33jPDm2sr1aYkjU8KhckJVciVQqRKm1nV+mMoyxb1ll51MYJ5dEECBAgQIAAAQK9KSBQGB/GxLMgGdokA5tyW8xlCZLqXX1UbSu7dD3pQCndh96c2XpNgAABAgQIECDQ1QLHv3qLW/LcwaP+fPe2OauvXKhU7ryjODSqFR5V276u2rlG5UKnctvjpetIfp6krRWW5WwYlEOAAAECBAgQIECgcwQESMvGKu1QboVPua3sygU96ZVIzQiPqq1CqlZ7pZlo3DvnZ1SlBAgQIECAAAECZQROfPUWf8kzzBF/vnvrNtSXJUxp1tlHceiTZSu7SiuPKp2rVC48KhcgZelvG4bBIwkQIECAAAECBAh0h4Ag4R/jONEQKWoheZZRMlSqdMZRtbOPKq1yioOuSquj4p5UGlNj3R0/s3pBgAABAgQIECAQQjhpx1fckWeIw2+4a6s211cpXJmMAKnS6qR0YBSFT3EwFH8v/jz5Pv1xuc/bzO3xBAgQIECAAAECBLpPQKgwfkyznokU3RUHPcmPK4VH8dfTQVOl4KnaFnYCpO77OdQjAgQIECBAgACBOgW+9ZpX3F3nLZN6+aF/umuLSX3gCx82WQFSOiwq93mlryW30Ku1nV6yh1YetXlyeTwBAgQIECBAgEBvCAiQXjjO1UKkOCzKEiBVWkmUPjOp2nXJ75V7Zlx9uS33ys1g490bP9d6SYAAAQIECBDoeoFTd9ryvjx38pDr79ysjfVVC1iS3yv3cXolUKVt5sp9PbmdXdb7IqZyq4/ir6cZhUdtnFgeTYAAAQIECBAg0FsCAoXy411PiJQMdrKek1RtpVK6vXIrneJrygVI6e+V66Fx762fc70lQIAAAQIECHSdwLd32vLBPHfq4OvvfFkb6qsVrlTavi4Z1tQKkOJry52BlCU0St+ffnbMVq4vtfrXBnKPJECAAAECBAgQINC9AoKEymM7kRApDm9qbW+XZdVRpbbir5d7H/fGuHbvz6yeESBAgAABAgQIhBC+t/NWD+cZ4iPX3bFRDuvLcv5ROtCpFSg1KzSqtDKqWqCUQ2IlESBAgAABAgQIEOgeAUFD9bGs5FNuy7j06qN6w6T09ZXaqxQcpWs1tt3zc6onBAgQIECAAAECKYHTX/vKx/KMctC1t6+fs/qyrj4qFyDFX0uGReW+Vu37yevTz4ipsp7blDNa5RAgQIAAAQIECBDoTgEhQ+1xnWiIFLVcbfu5Sucb1QqOKp13JECqPZauIECAAAECBAgQ6BKBM3d55dw8d+XAP96+Ts7qyxIgVQt54vtrhUjl2kjeKzzK2cRQDgECBAgQIECAAIFKAgKkbHOjnhApDo7S75PBUDJcqrZyqVJbya+nPy73ebZeuooAAQIECBAgQIBAhwj8cNdXPZXnUj9wzW1r5bC+LCFStbAnHSJFXSwXKCW/Hn+cfF/t4ySbM49yOImURIAAAQIECBAg0DsCAqTsY13NqtaqoErhUfT0WiuO0tckP09/XO7z7D10JQECBAgQIECAAIEOEfjfXV/1bJ5Lfd81t62R0/oaDZGibqXPRar2tfh7MUets47KXZdTSmURIECAAAECBAgQ6G4BAVL949vsICmqoFzAVO3rye/FPag1lrW+X7+EOwgQIECAAAECBAi0SeDs3bb+e5senemx7736L6tlurB1F9VavdOsICnqQb1b1FWrrVbdrRPTMgECBAgQIECAAAEC4wSEChOfEFm2tYtaL7c6KR0YJa+rFCal28ry+cR7504CBAgQIECAAAECORb40eu2XpDj8sK//eEvq+a4vmrhUVR2uVVClUKi5PXpa9Jtlfs8ZhIc5XjCKI0AAQIECBAgQKA3BQRIjY171tVI6bCnWoCUvDbdfqWt8pK9MKaNjam7CRAgQIAAAQIEOkDg3NdtsyjPZb77D7eunNP6KgU11baWqxUM1fp+teCo1vdyyqgsAgQIECBAgAABAt0vIGxofIzrCZEqBUlxFbXOUip3nfCo8THUAgECBAgQIECAQIcJnLf7Ns/nueR3Xt3UAlQAACAASURBVHXrzBzXlyVESgc7WQKmSmGQLetyPBmURoAAAQIECBAgQKCSgACpeXOjlmW11UTpYCnL57XCpGo9q1Vr81S0RIAAAQIECBAgQKAFAj/ZfZslLWi2aU2+46pbZzStsewNTWQbuImESVFF9WyDV64HE6k1u4QrCRAgQIAAAQIECBBoWECQ0DDhCxqoZVru+418LVlArWc3v7daJECAAAECBAgQINAGgZ/uvu1QGx6b+ZH/etUt0zJfPPkX1gpvyn2/ka8le1jr2ZOv4YkECBAgQIAAAQIECJQVEDi0bmLUsq1367uo0lptxr3Jel3req9lAgQIECBAgAABAi0UOH+PbZe2sPmGmz7gylumNtxI8xvIGt5kXZWUrLBW27W+3/zeapEAAQIECBAgQIAAgYYEBA0N8WW6OYtxs66JC8rSXqbiXUSAAAECBAgQIEAgjwLn77HtcB7rims64MpbpuSwvnpCnCzXNuuaHFIpiQABAgQIECBAgAABQcPkzoEs3lmuSVc9kXsmt+eeRoAAAQIECBAgQKCJAj/bY9uRJjbX9Kb+5cpbBpreaPMbzBIApZ+a5Z4s1zS/N1okQIAAAQIECBAgQKCpAoKHpnJmaqwR80buzVSciwgQIECAAAECBAh0gsAFe2w3muc6337lzf15rq9GbY0EQI3c28FkSidAgAABAgQIECDQfQICifyMaaNj0ej9+ZFQCQECBAgQIECAAIEaAgKkhqdIo0FPo/c33AENECBAgAABAgQIECDQWgGhQ2t9J9K6MZmImnsIECBAgAABAgR6SuCCPbcby3OH337FzX15rq+B2gRHDeC5lQABAgQIECBAgEAnCQgrOme0jFXnjJVKCRAgQIAAAQIEWiwgQGoxcAiCopYTewABAgQIECBAgACBfAsIJfI9PtWqM3adO3YqJ0CAAAECBAgQaFBAgNQg4AtvFxg1nVSDBAgQIECAAAECBDpbQAjR2eOnegIECBAgQIAAAQI9KXDhntvlOvB42xU3+7dWT85MnSZAgAABAgQIECDQPQL+UdM9Y6knBAgQIECAAAECBHpGQIDUM0OtowQIECBAgAABAgQItElAgNQmeI8lQIAAAQIECBAgQGDiAgKkidu5kwABAgQIECBAgAABAlkEBEhZlFxDgAABAgQIECBAgECuBARIuRoOxRAgQIAAAQIECBAg0IUCAqQuHFRdIkCAAAECBAgQINDtAgKkbh9h/SNAgAABAgQIECBAoN0CAqR2j4DnEyBAgAABAgQIECBQt4AAqW4yNxAgQIAAAQIECBAgQKAuAQFSXVwuJkCAAAECBAgQIEAgDwICpDyMghoIECBAgAABAgQIEOhmAQFSN4+uvhEgQIAAAQIECBDoUgEBUpcOrG4RIECAAAECBAgQIJAbAQFSboZCIQQIECBAgAABAgQIZBUQIGWVch0BAgQIECBAgAABAgQmJiBAmpibuwgQIECAAAECBAgQaKOAAKmN+B5NgAABAgQIECBAgEBPCAiQemKYdZIAAQIECBAgQIBAdwkIkLprPPWGAAECBAgQIECAAIH8CQiQ8jcmKiJAgAABAgQIECBAoIaAAMkUIUCAAAECBAgQIECAQGsFBEit9dU6AQIECBAgQIAAAQItEBAgtQBVkwQIECBAgAABAgQIEEgICJBMBwIECBAgQIAAAQIEOk5AgNRxQ6ZgAgQIECBAgAABAgQ6TECA1GEDplwCBAgQIECAAAECBEIQIJkFBAgQIECAAAECBAgQaK2AAKm1vlonQIAAAQIECBAgQKAFAgKkFqBqkgABAgQIECBAgAABAgkBAZLpQI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McJCJA6bsgUTIAAAQIECBAgQIBAhwkIkDpswJRLgAABAgQIECBAgIAt7MwBAgQIECBAgAABAgQItFpAgNRqYe0TIECAAAECBAgQINB0ASuQmk6qQQIECBAgQIAAAQIECIwTECCZEAQIECBAgAABAgQIdJyAAKnjhkzBBAgQIECAAAECBAh0mIAAqcMGTLkECBAgQIAAAQIECNjCzhwgQIAAAQIECBAgQIBAqwUESK0W1j4BAgQIECBAgAABAk0XsAKp6aQaJECAAAECBAgQIECAwDgBAZIJQY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McJCJA6bsgUTIAAAQIECBAgQIBAhwkIkDpswJRLgAABAgQIECBAgIAt7MwBAgQIECBAgAABAgQItFpAgNRqYe0TIECAAAECBAgQINB0ASuQmk6qQQIECBAgQIAAAQIECIwTECCZEAQIECBAgAABAgQIdJyAAKnjhkzBBAgQIECAAAECBAh0mIAAqcMGTLkECBAgQIAAAQIECNjCzhwgQIAAAQIECBAgQIBAqwUESK0W1j4BAgQIECBAgAABAk0XsAKp6aQaJECAAAECBAgQIECAwDgBAZIJQY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McJCJA6bsgUTIAAAQIECBAgQIBAhwkIkDpswJRLgAABAgQIECBAgIAt7MwBAgQIECBAgAABAgQItFpAgNRqYe0TIECAAAECBAgQINB0ASuQmk6qQQIECBAgQIAAAQIECIwTECCZEAQIECBAgAABAgQIdJyAAKnjhkzBBAgQIECAAAECBAh0mIAAqcMGTLkECBAgQIAAAQIECNjCzhwgQIAAAQIECBAgQIBAqwUESK0W1j4BAgQIECBAgAABAk0XsAKp6aQaJECAAAECBAgQIECAwDgBAZIJQYAAAQIECBAgQIBAxwkIkDpuyBRMgAABAgQIECBAgECHCQiQOmzAlEuAAAECBAgQIECAgC3szAECBAgQIECAAAECBAi0WkCA1Gph7RMgQIAAAQIECBAg0HQBK5CaTqpBAgQIECBAgAABAgQIjBMQIJkQBAgQIECAAAECBAh0nIAAqeOGTMEECBAgQIAAAQIECHSYgACpwwZMuQQIECBAgAABAgQI2MLOHCBAgAABAgQIECBAgECrBQRIrRbWPgECBAgQIECAAAECTRewAqnppBokQIAAAQIECBAgQIDAOAEBkglBgAABAgQIECBAgEDHCQiQOm7IFEyAAAECBAgQIECAQIcJCJA6bMCUS4AAAQIECBAgQICALezMAQIECBAgQIAAAQIECLRaQIDUamHtEyBAgAABAgQIECDQdAErkJpOqkECBAgQIECAAAECBAiMExAgmRAECBAgQIAAAQIECHScgACp44ZMwQQIECBAgAABAgQIdJiAAKnDBky5BAgQIECAAAECBAjYws4cIECAAAECBAgQIECAQKsFBEitFtY+AQIECBAgQIAAAQJNF7ACqemkGiRAgAABAgQIECBAgMA4AQGSCUGAAAECBAgQIECAQDMEJvXfFhfsud1YM4puVRtvv+Lmvla1rV0CBAgQIECAAAECPSBQ7IE+5r6Lk/qPvNxrKJAAAQIECBAgQIAAgawCbf23hAAp6zC5jgABAgQIECBAgEBXCAiU2jCMbf1HXxv665EECBAgQIAAAQIECNQnkMt/MwiQ6htEVxMgQIAAAQIECBDoUgHBUgsHNpf/GGxhfzVNgAABAgQIECBAgEA2gUb/rdDo/VWrvGCP7UazdaM9V739ypv72/NkTyVAgAABAgQIECDQkQKNBkGN3t+RaK0uuqX/qGt18donQIAAAQIECBAgQKBhgUb+TdDIvQ0VLkBqiM/NBAgQIECAAAECBDpJoJFwqJF7O8moJbW27R98LemNRgkQIECAAAECBAgQqEcgy78HslyTfuZE7qmn7vCzPbYdqeuGSb74X668ZWCSH+lxBAgQIECAAAECBDpdYCJhT5Z7slzT6XYtqb/l/7BrSdUaJUCAAAECBAgQIEBgogJZ/g3QrGviGrO0V1d/zt9j2+G6bpjkiw+48pYpk/xIjyNAgAABAgQIECDQaQL1BDtZrm3WNZ3m2LJ6m/4PuZZVqmECBAgQIECAAAECBBoRqPV3/xd8f/Yhp2xQmDJ9q7EwtkXo69u4UChsGIphnVAorBFCmBVCmBlCYUoIxVptN1K3ewkQIECAAAECBAgQ6EiBQjGEYvQ/fj0fimFBCMVnQiHMLY6NPRrGxh7qGyveM7Zk4R3zTz/60RrdqxQMVQuMaoVJtb7fkeLNLto/9Jotqj0CBAgQIECAAAEC+RKo9Xf+Fd+fddhp2xb6p+wRCn27hkJhxxDCuvnqimoIECBAgAABAgQIEOg6gWJxbigWbyiOjf6xOLzkygWnffLWVB/LhT2NfC3ZvCCpyoSq9Y/JrpuLOkSAAAECBAgQIECgRwRq/V2/9P1ZR5zxhlAovrVQ6Ns3hLBRj9joJgECBAgQIECAAAECeRUohkeKxdFfF4eHL1pwysd/v7zMdNDT6Ofp3guSysyHWv+ozOsUUhcBAgQIECBAgAABAuUFqv0dv/S9lT956sv7C9PfV+grvEtoZBoRIECAAAECBAgQIJBbgShMGhs5b+T5585Z/L1P35uoMxn4VAuTsq5UipsWJCWQBUi5/clQGAECBAgQIECAAIG6BaqGR9Fqo0IhHBwKhbfW3bIbCBAgQIAAAQIECBAg0E6B0bGLxoae/96Cbx922fIyKoVI8dezhkzpXgmRlosIkNo54T2bAAECBAgQIECAQPMEKv3dvrDaJ0/fp9hXOCoUCns273FaIkCAAAECBAgQIECAQBsExsauDINLTpr37UMvCSFUC4saCZKESCEEAVIb5rdHEiBAgAABAgQIEGiiQMW/06966Gmv6Zs67T9DKOzXxOdpigABAgQIECBAgAABAm0XKI6N/WZs4XPHLjz9U39eXkw6MKr0eXR5tdVJyb71dJAkQGr7NFcAAQIECBAgQIAAgQkJVPy7/Ivfe9zMoTVX/2ooFA6bUMtuIkCAAAECBAgQIECAQKcIjA6fOvanyz6/4Lrzl6RWJNUKlARJNcZYgNQpPwTqJECAAAECBAgQIPAPgYrb1c068vS3Fwp9x4UQNgJGgAABAgQIECBAgACBnhAohkfGBhd9dsFph/18eYhULjxqdEVSz61GEiD1xE+PThIgQIAAAQIECHSRQLXw6JRCoe/gLuqrrhAgQIAAAQIECBAgQCCzQHFk6ffnn/SxI8qESMnwqN6VScnn91SIJEDKPPVcSIAAAQIECBAgQKDtAmX//j7rsNO2K0yZ/t0QwvZtr1ABBAgQIECAAAECBAgQaKfA2Oito8/N/cTCsz5/a4UgKUuYFPWgUljUMyGSAKmdE9mzCRAgQIAAAQIECGQXKPd398JqR5z+zmJf3w9CCFOzN+VKAgQIECBAgAABAgQIdLXA0vD8wo/N+/bh5ydCpCj4SYdHE12N1BMhkgCpq39GdI4AAQIECBAgQKBLBMqGR7OOOuNThVA4tkv6qBsECBAgQIAAAQIECBBoqsDY0sEvLPjWx08sEyLVEyZFNZULjLo+RBIgNXU6aowAAQIECBAgQIBA0wXKhkezjzrjGyEUjmr60zRIgAABAgQIECBAgACBbhIYHvzWvJM//p9VQqQ4TKq2tV1PhkgCpG76QdAXAgQIECBAgACBbhMov/LoyNNPKRT6Du62zuoPAQIECBAgQIAAAQIEWiFQHB48Y/7JH4/+B7w4LBqrECjFQVGWre3iUrt2JZIAqRWzUZsECBAgQIAAAQIEGhdI/1299Pks4VHjslogQIAAAQIECBAgQKDnBJaHSP8eQqgUHkVfTwZIlUKk+JqkYVeGSAKknvsx0WECBAgQIECAAIEOECgbHtm2rgNGTokECBAgQIAAAQIECORXYOmSU+Z965DPJ0KkSmFSuW3t0sFROjTquhBJgJTfqawyAgQIECBAgACB3hQov23dUWd8qhAKx/YmiV4TIECAAAECBAgQIECgOQJjg4v+a8Gph31z+RZ2yQCpWpiUDI/SK5OShXVViCRAas6c0woBAgQIECBAgACBZgiUDY9WO+L0dxb7+n7UjAdogwABAgQIECBAgAABAr0uUFzw7Efmf//oCyqsRCoXJMUBUrVt7WLWrgmRBEi9/pOi/wQIECBAgAABAnkRKL/y6LDTti1MmX5tCGFqXgpVBwECBAgQIECAAAECBDpaoFgcHnns3r0X/fQbf0mtRKq2IqnnQiQBUkfPcsUTIECAAAECBAh0iUDZ8Cjq2+wjz/hzKBS265J+6gYBAgQIECBAgAABAgTyITA28pd5J37kn5avQoqCozg8qrWtXRwklXuf7FvHr0QSIOVjqqqCAAECBAgQIECgtwXSfy8vfT7ryNNPKRT6Du5tGr0nQIAAAQIECBAgQIBAawTGBp//4YJTP/GpRIgUhT7pICnLlnbJMCkuVoDUmmHTKgECBAgQIECAAIGeESi/dd2Rp7+9UOj7ac8o6CgBAgQIECBAgAABAgTaIDD69ycOWnjmZy9KBUcTCZHKBUYdHSJZgdSGCemRBAgQIECAAAECBBICL1h99OL3HjdjaK017gwhbESKAAECBAgQIECAAAECBFooMDb22OAvTt118K+3PJ84D6nclnblViLFAVH6fVywAKmFQ6dpAgQIECBAgAABAt0sUHbrutlHnnFiKBQO6+aO6xsBAgQIECBAgAABAgTyIlAcXHT6/FMPOyZ1HlIcItU6E6lrQyQrkPIyQ9VBgAABAgQIECDQawJlw6NVDz1tx76p06/rNQz9JUCAAAECBAgQIECAQDsFlv7tjv2ev+CEm2uESJVWIUUhUnK1UXrlUUeuRBIgtXNGejYBAgQIECBAgECvCpQ99yjCmH3UGReFUNivV2H0mwABAgQIECBAgAABAu0QKA4PXTb/5IPfvzxAGk0ESVH4U2s1UlRyMkTqivOQBEjtmImeSYAAAQIECBAg0OsCZVcfrXb49/YtDgz8stdx9J8AAQIECBAgQIAAAQLtEBib+9f3Lzj3y5eFEJIBUjo8ilchlVuNFAdJyfdxVzpuFZIAqR2z0DMJECBAgAABAgR6WaDS6qPC7CPP+F0oFPbsZRx9J0CAAAECBAgQIECAQNsEhoeunXfywe8oswopGSJVC5CS5yF1/CokAVLbZqIHEyBAgAABAgQI9KhA+bOPDv/eP/UNDFzSoya6TYAAAQIECBAgQIAAgVwIDD9233sW/+RrV6VWIaVXJMXb2sXb1sWhUtSHalvZddQqJAFSLqakIggQIECAAAECBHpEoGx4FEKIVh/9LBQKb+0RB90kQIAAAQIECBAgQIBALgWKQ4OXzj/l4x9JBEiVtrPr+q3sBEi5nKKKIkCAAAECBAgQ6FKBsgHSyoeevPnA1JXv7NI+6xYBAgQIECBAgAABAgQ6SmDw9iteP/jbs+9PbWVXLkhKr0SKVx91xSokAVJHTVvFEiBAgAABAgQIdLBAxdVHs4444yuFvsKnO7hvSidAgAABAgQIECBAgEDXCIwt/Pu3F3zvqK9XWYUUhUlxeFRpJVLkkTwTKenTEVvZCZC6ZkrrCAECBAgQIECAQM4Fkn/3Hvfx7KPOfDCEsFHO61ceAQIECBAgQIAAAQIEekNgbHTOvBM/vFuZAKnSdnbVViLFZsnQSIDUGzNJLwkQIECAAAECBAjUFKi4+mjVw7/3hr6BgUtqtuACAgQIlBHYZM1Vw7kHviFsuuasmj5PLVwSDvnJNeGyex6rea0L8ivwuk3WCd951+vCOrNmVi1y6ehYOOny28JXL70lv51pU2XXH/3P4eUvnl3z6XPnPx8+9uM/hD88MLfmtVkuiJ55xnv2CFuus1qWy1dcMzQyGs7+033h6J9fX9d9LiZAgACBxgSG/3bnBxZfcPxVdYZI6SApKqJjVyFZgdTYHHI3AQIECBAgQIAAgSwCVbav+/4phb7+j2VpxDUECBBICxyx16vCf7xxmzBtoL8mzsjYWPjO1XeFY37555rXuiC/AgKkxsemHQHSytOmhLM/sFfYfZN1Q6GOV+Oin9vzb34ofPy8qxvvuBYIECBAoC6BscXzf7TgO0d8PhUgxSuQ6j0PKRkkxXXkfhVSHf/JqsvWxQQIECBAgAABAgQI/EOg3PZ1pa/Zvs40IUCgEYFfH7Jv2PmlL87cxG1zng37nfabsGhoOPM9LsyXgACp8fGY7AApCo/Oev+eYc9N16srPBodK4bzb34wHCw8anzQtUCAAIGJCIyOPj7vmx/efXmAFAVG6fAoHSIlVx/F5yKlVx911DZ2AqSJTBz3ECBAgAABAgQIEMguUHn10Se+tW1h2kqWAmS3dCUBAgmBN71ig3Dyv+4a1lx5emaXxUPD4QsX3xjOuPaezPe4MF8CAqTGx2OyA6Rvv3O3cMB2Lwv9fdlfhovCowtvfSgcecF1At/Gh1wLBAgQmLDA0juufuvzl/7gjgmGSFFYlPwT1ZFedZTrVUjZ/8s1YWI3EiBAgAABAgQIEOhZgYrhUSQy65PfO6LQP3Bcz+roOAECDQmc8Padw/t3ennoq2c/rBDCb+9+NLzjjMsaerab2ycgQGrcfjIDpJMO2CW8c4dNwtT+vsyFR+HR7+99LHzonKuER5nVXEiAAIHWCIw+O+frC394zOlVtrHLupVdMjzqmBBJgNSaeaVVAgQIECBAgAABApFAtQCpMPuI038W+vregooAAQL1Cmyy5qrh3APfEDZdc1a9t4anFi4Jh/zkmnDZPY/Vfa8b2i8gQGp8DCYrQDpmn+3DIbtvmemMsrhXxWIIVz3weHjvDy8XHjU+1FogQIBAwwLFJYsvm3/aoYdUWIFU6zyk9Aqk9HZ2K379N1xoixoQILUIVrMECBAgQIAAAQIEUgFS/HfvFe9nH3nGI6FQWIcUAQIE6hU4fM9Xhk+/cdswfUp/vbeGsWIxnHX9vaWtsbx1noAAqfExm4wA6aO7viJ8Zu9tw6wZUzMXLDzKTOVCAgQITJpAcWz0qfknfvh1ZVYglTsTKTr3KP6TPA8pDpKiusuFSLndxk6ANGlTzYMIECBAgAABAgR6UCD59+1kgFSYddBxGxRmrfFQD5roMgECTRD4yYfeEN64xQYTbun+p+eHd595WXjg6QUTbsON7REQIDXu3uoA6YM7bx6+sO/2dYdHVz84Nxz846vD4/MXN95JLRAgQIBA0wQGr/rpnoM3XvJ4ahVScvVRuW3soiCp3Aokz4remwAAIABJREFUAVLTRkZDBAgQIECAAAECBDpboGKANPsTp+0bpk3/v87unuoJEGiHwBs2Xz+c+o5dw1qrzJjw44dGRsPXf3trOPHy2ybchhvbIyBAaty9lQFS9PN50gGvDevOWilzodHKo5sffbq0teS9T87LfJ8LCRAgQGByBEYeuv3gRT8/8YpEgBSFQ/EKpGrb2FUKkaLCk6uOrECanKH0FAIECBAgQIAAAQK5EagUHkUFFmYd/t0jCgNTvpGbahVCgEDHCJzw9p3D+3d6eegrNLapyG/vfjS844zLOqbfCl0mIEBqfCa0KkCaSHgU9ebOuX8PHzrnSuFR40OrBQIECLREYPTpR49b+L9fOHP59nTJ4KjcNnbJ1Ugdv41dY3/bbMlwaJQAAQIECBAgQIBAxwuk/549bvu6qHezjvj+twp9/R/r+J7qAAECkyqw8rQp4XeH/r+w+dqzG37uUwuXlFY8XHbPYw23pYHJExAgNW7digDp5S+eHc54zx5hy3VWq6tA4VFdXC4mQIBAWwTGFj533oLv/fuXy2xhlw6Qym1lF29jF61Git7KnYcU9yt3K5EESG2Zch5KgAABAgQIECDQ5QK1AqTCrCNP/0Wh0LdvlzvoHgECTRb40Gs3D1/ab4ew0rQpDbc8ViyGs66/Nxx5wXUNt6WByRMQIDVu3ewAKQqPTv+33cOW66we6lkYeN+T88JRF14XrnnwicY7pQUCBAgQaJlAcWjxVfNPOfSQCQZIWbexi8OllvVjIg0LkCai5h4CBAgQIECAAAEC1QVqBkizjzzj+lAobAeSAAEC9Qj85ENvCG/cYoN6bql67f1Pzw/vPvOy8MDTC5rWpoZaKyBAaty3mQFStCrw7A/sFXbfZN26wqNH/76oFN5aAdj4eGqBAAECLRcYHrpr3skHv6NKgJQ+B6nWNnbxSqP0iiMrkFo+mB5AgAABAgQIECBAoP0C5QKkcdvYzT7yzAdCIWzY/lJVQIBApwhE56uc+o5dw1qrzKhacrSy6MFnFoRNXjSr5gvaQyOj4eu/vTWcePltuWGIVnO8c/uXhai/G62+Spg5dSD09y37FRrVu2hoODz49IJw0e1/C2ddf1/p83a+TXa9AqTGR7tZAVIUHkU/k/tttdGKOZqlusfnLw6Hn39tT4RH73/NZmH/rV8Stlpn9bDq9Klh+pT+ElGxGMKS4ZHwxILnwx8feiKcetWddZ0BtevL1g7v3XGzsMNGa4Z1Zs0M0wcGVvy+GxweDQsGl4Y75j4XLr7jkfDTmx5s6e+J6HfAgTtvHnZ8yVrhJWusElaeNhAG+vpWTIXo99aS4dEwZ97icPOjT4eLbnt40sY+qu1ftt04RF4brr5ymFUag3/8To2LHB0rhsHhkTA4MhqeWLAk3PfUvPC7ux8Lv7z94ZbaZfl5qTSHonuTY33RX/4WzvrTfVmanNA10X+T9ttqw7DVuquHDVdbOUQ//zOm/GPexY1GNS0dHQ1PLRwM9z81L1x5/+PhV7c/EqKfe28dLDA6MnfeNz+yd8YAqdI2dsmVSKVfhcv/JGEESB08TZROgAABAgQIECBAIKtAMkBKn38UfV6YfdSZT4YQGj/EJGtFriNAoOMFvrDfDuGQ120ZpvT/44XJcp16etFgOOXKO8IRr39VmD1jas1+X/fXJ8O+p/665nVZL3jH9i8L//O2nUsvrlV6Wzo6Fk66/Lbw1UtvWXHJurNWCl9+86vDPltuUHpRLsvbvCVLSy8Of/k3N034Rc5Oq7fRACnaau1t22xcM1yMXgT92m9vCSddcXuWoah4za8P2Tfs/NIX12xjMlfDNStA+vY7dwsHbPeyusOjoy+8Pvz6zkdqmuThgl989E1h903XqVrKVffPDW/97iXjrvnknq8MB+2yRYh+rrNs6xf9Trj2oSfCf19yc7jx4acrPu/1L18vHPn6V5XCmmRIU63AZxcPhp/c9GA49tJbJvx7olz70e+Oj79uy9LWhXHInWXMovDssXmLws9ueSic8PvbmlpT/Pxou9Poz2Zrza6rtnT9Uch32T1zwslX3l51XCr1e6K/X6P/fkTj/G+v3jSsufKMTHMocn160ZLwoz/f3zTXaP7+xxu3CftsuWF40UrTM9VRziIKEW+f81zp9+mv7ng4yzRxTd4EimML551w0C4hhCgEis89Kvc+/n7yfRQKZd3GToCUt7FXDwECBAgQIECAAIEWCGQJkBaGEGq/stuC4jRJgEDnCUQvpl388X3Cq9Zbo2bxcSB06Sf2K73IWustCmGOvvC60ouZzXibyAuGh+y+ZTh8z1eFNVeeXncJ0YuGf3tuYSnsiMKket86rd5GA6R3v3rT8LW3vCasMr32OVq/ufOR8O4f/L5e0hXXZ101F41h9KLvoT+9ZsLPqufGZgRIX9xvh/Cx3V4Rpg0sW1GT5S0Kd//r1zeGc264P8vlubim3gApWhF07FteE7bfYM0Jvdj+1MIlpUC4nNFX37JjadVRtXC6Elo0x2565OnwiZ9eU9dKp3LtRX383Ju2K63qyRpilWsn/t114u9vC2ff0JyVM1Ft0Tl5O7907Qn5V/KLVnSdd2P9Yf1Efr9GIeF/779jKfzKEj6ma45c731yXjj6542dLxaFoB/ffasJ/XepkuPI2Fi48r7HSysQrUjKxa+47EUUi8PzTvjQDhkCpPRWdlFwFIdH5UKkqIZkaCRAyj4qriRAgAABAgQIECDQsQIZAqQfDIZQdCZpxw6xwglMrkD0f5JHLwquVGVVT1RRcmVP1hVL0YttF976UDjoR1c1pVP1vmB40gG7hHfusEmYWmNlVa3iohc4o/+bv94VM51Wb6MBUj1h5CPPLQofPPuKcPOjz9TiL/v9z+69bTh8r1fVHNtmh5i1im00QDpmn+1DFHrWEx7NX7I0fOnXN4UfXHdPrfJy9f16AqT37Lhp+Py+OzT8gnvaKpqzZ7xn9/D6l6/f0GqaCPbOuX8PHzrnygmHSP+6/cvCF/bdvrSyqllv0eqUH9/4QDjiZ9c21GQU2J7w9p3DBqut3FA7lW6Otrn7/b2PhQ+dc1XmVVP1/n49fM9Xhk/ulW31bK1OTnSryGi+Hf+2ncPbtn1pQwFhtfrue3JeOOrCxgKuWv33/WYLFIrzjv/gthkDpHSIFK9AEiA1e1i0R4AAAQIECBAgQKBDBWoFSH2zjzpzsEP7pmwCBNogcO4HX1/aQqfW26N/XxQOPOfK0lZD0f+JfuZ79sj0YmIztw+r5wXD9VdbORyw3cZNe5Eu2nbtlKvuKG2DlfWt0+ptNECKXI77553Cga/dPPTV+N/7G93GLkv4ENXzlznPhj1OvCjrkDV8XSMB0gd33rwUIMzKsD1kXGinhkdR/VnGMNrC7v9u+1vdLtUGMn7x//q/PhnO/sBeYfdN1p3QapT0M6LA/KoHHg/v/eHlmUOQuI1o7I/ZZ7uw2sxpDc/BdANROHPxHQ+HQ35yTd11RW1F4dFJB7y2qcFWuU5GdZ5/84Ph4POuzmRQz+/X0WIxfGL3rSa0wqxSMRMJDCeyNWUmjNRFE6ltIs9xT/ME5h1/YBQgJcOhalvZZTkHKV5tZAVS84ZJSwQIECBAgAABAgRyL5BeVVQ682h51dH76PCS6AwkAVLuh1KBBPIhUE8QlN5y7CcfekN44xYb1OxI9H/Af/23t4YTL7+t5rW1Lsj6guGV980Ju2+6bl2rOGo9O/p+vS/Wd1q9zQiQsm4tF3lOdBu7rHVGWzp95+q7wjG//HOW4W3KNRMNkCYaHkVn73z3mruaUvtkN5IlQLr98efC2qvObHjlUbJvUdBzxf1zwlMLltR9zlQtoygY/frvbg3frOP33UTGvlYd6e/XG87E90crZn724TeG12TYsrTemspdX49f1t+vP7/1r+FNr9igrmA2S18i02h1V9btMSeyujBLHeWuaSTMnOgz3deYwLzjD9yuxvlHyUApeQZSchu75HlIUUHR5+lt63K1jZ0tMxqbN+4mQIAAAQIECBAgkBaotfqoFCgJkEwcAgSyCmTdim7x0HD4wsU3hjOu/ccWWVm3votqic9OylpXpeuyvGA4ViyG4dGxpodHcU0PP7ewtCVftBKr1lun1Zs1mEluZ1jOIEswEN030W3ssm5fF515E626uOyex2oNVdO+P5EAaSIrPBYNDZdWxEXhbKe+ZZ0nrehf9Hsiequ1Um4iz75tzrNhv9N+k2m1TxTin/5vu4eNVl9lIo+q654ozD/1qjtL50BlffvKm3cMH9l1izClwW1Asz6vnv9e5OH3a3JlbrU+TuY4x3VE4/3Ny28vneHnLf8CywOkOBiqtfqo3AqkclvY5X4VkgAp/3NThQQIECBAgAABAp0lIEDqrPFSLYFcC9RzXk25beg2WXPVcO6BbwibrjmrZj+bdQ5NlhcMaxbT4AXR686X3v1oeNeZl9VsqdPqbVaAdMRerwr/8cZtaoZ4E93GLuvqt2YFlzUHOnFBvQHS1IH+8LW3via87EWr1vOYcPEdj4T3/PD3dd2Tt4vbGSC10mLh4HD49P/9KZz75/trPuaCj7wx7Lnpek3ZQq/mw0IIc+YtDh8/7+rwhwfm1ry8HaFHVNTc+c+Hj/34DzVrzMPv11pheowcnR/1/p1e3pLAstpANnML2ZoTxgUNCcw7/sDtEyuQygVJI2W2uItXH6VXIcUrjwRIDY2KmwkQIECAAAECBAh0nkCWACk6A2lJ53VNxQQITLbAv2y7cTjubTuH2TXOW4n+T/2zrr83HHnBdS8oMeuLYlHocuGtD5VW7jTy1sgLhkuGR8Kf/vZU+OlND4Zf3v5waXVAFJhEB9dH2xutsdL0zKVlDcQ6rd5mBUjbbfCi8IP37hk2XH3lmqb1bmOXddvFZm6dWLMTiQvqCZA+9fPrw6f33jZsuc5q9TyidO2CwaXhS7++KZyZWBVYdyNtvmGiAVL08/f7ex4LF93+cLjotr+VzrV58ys3Cu/ZcdOw40vWmvC5Z9Hvqeh8pF/85W+l31c3P/pMiObyu3bYJLx9240zn08U/c6MxuXon19fVfiju74ifH7f7cPMqQOZRqJSv6PfYTu/9MU1A9voIVEff3HbX8OBZ19Z85lZV6jGbr+9+9GSXRxOrTtrpbDbJmuHvTZbL7x+8/Uy/459fulI+OLFN4bv//HuqjU28vv12cWD4ff3zAkX3/lIw3Moy++wK4/YP2y93ho1zaP/Tt38yDPh9/fOCdE5RpFp/Bb9ft7ppS8Ob9vmpWGTNWeF/r7aazei1bin/uHO8KWLb6z5bBe0V2B5gFTvCqTkSqTk9nUCpPYOp6cTIECAAAECBAgQaItAufOPokLic5Di9wKktgyPhxLoPIFo26S3bbNxzf/zvVpY8tatXxJOePtrM72wmnWrn2qSE3nBMHpx8/bHnw2fu+iGcM2DT5RtPnqhMzokfs/N1sv0olzUSPTC3jvOqL4KqdPqbVaAFPlknV/1bmOXdXVTM+bbRH6qswZI0fZ60WqQbdZ/Uc2fwUp13PPEvPCBs68I9z45byKltv2eegOk6MyZqx+cGz79iz9V7PO337nbhM41ilaSROHyZ/7vT2W3nqt3m8EsocKvD9m3FPzUeot+h1370BPhqAuvq9jvfbfcMHz5za8OG2dYyZZla8esK1Tj86Tef9YVVbfsi37Hfvtdu4XdXrZOzfkejcW3rrg9fOWSm6vSTOT3a3Qu2m/ufLQ0h6KwsNzb4Xu+Mhz5+leFVadPrTU0pe/fNffvYZfjf1Hx2j03WzdE8/LFq86s2l60WujIn11b8b9TyZvrqfGGvz0V9j7l4kx9cVH7BFIBUrUVSHFolHwfh0fltrGLOpXbc5Bqx6DtGxNPJkCAAAECBAgQINBpAgKkThsx9RLIsUDWVRxRF2q9+JT1RdBm/J/Q9b5gGL24ef3fngxH/Ozami+yRy+YRiuqolAty//ZneVF2E6rt5kB0rtfvWn42lteE1aZPqXqT0K929id+8HXh3223LDmT1eWF/BrNjKBC7IGSBNo+gW3RIHK+Tc/GA4+7+pmNDfpbdQTIEU/y1c98Hh47w8vrxpURFtrnvW+vcIr6ljVldXx4N22DMfsu12YMaX2iqGrH5gb9v/OJRVNs/58ZO139KCsIVe1VaVxwVn/54BolcyHzrmy5u/XuL5T37FrWGuVGTXn2tk33BcO++kfq15X7+/XrOMcPbSes5+iIOqgc64qnfVX7i1LnVlDs2T7x+yzfThk9y1rrjx7etFgOOyn14RL7vrHaqaaA+CCSReYd/yB/5+9+wCTqkrzP/5KbGI3oclNzqElSRIkighGUIysCjo6Mo55dXeHUcdJrjMqujhOAMY/GEBEBiRIzkmSTZYgOTWhyU1o+D9vOYVN01X33Lr3VvzW88yzu9PnnnvO59yqYs+vzjmt89mizuospLxb2BEghX3kuCECCCCAAAIIIIAAAtEjYBIgFdAVSWxhFz2DRksQiFYB062JTEIf0xUhavHd3iPS5d2JIbOYTMTlrnzn0ZO+bfNW7Mw0uqeGSBOf6iUt0spbljc5+yLW2utmgGS6gkGhTcMe063xTp+7IK9NXiHDI7C9WzgDJLXTFYJDJi2X0cutz9uxfKjDXMBOgGR6Lo524YP+HeWhG+pZrnTxd3f17sO+sEe3tQz20nBqzKCbjVb56Kqwdm9/FbA60xV6ds4s0puZbouXsfeI9PlwasA+62qmpzo1DrodoIa/b81YI+/NzjB+cvTztVPdypblx6/5wRdMBXvZ/XzVrfUeGjnLcpz1nnbG2urZNGmnroz6aMEGGTLpW0ub3AVMfsBh8l1l66YU9kTg3wGSf+VR7hVI/rOP8oZJucvmPgMpb4ik7WUFkiejRqUIIIAAAggggAACCESXAAFSdI0HrUEgpgVMJp20g1YTY1rGzmom07ODAuGaTMT5rzUJv/K7z6AODeWNPq2lRNHgK2f0WqvgI9ba62aApD5v391OBnZoaHlwvOk2drpt06s9W0hS4YJB33+RPDg+3AGSQqzbd1QeGzVHtmaeiKnPJdMAye4Zav95c3PfFmRFCwV/ThTL7llZpgFIsABJw9UZz9wmDSulBB0vk5VCeSswDW6PnTknL3y52HdmUaCXfh5UTi7u22ZRVw3VSS0tJYoUlgqlkqRIwYKyO+uUPDhipq3n7v3+N8qANvUtn9N5W/bLXX8NvIJLK7Dz+Xr87Hl57etv5eNl31ve21/AdLWjnkf24pdLZNzq7fnWbdpOXcn08vilMmX9LuM26g849HnXZ0XPT9KVsdrXnUdP+bbI/P5Qlmw5dNx3nhev6BbIFSAFOwfJHyblLpN7FVJ+5yBpxwmQonv4aR0CCCCAAAIIIIAAAq4I5Bcg+f+7K+cfsQLJFWsqQSCuBe5pUVve7tteUopZn+9gcs6PYpn+mt7uRHDegTCdiNPrQj0Dx3QCVu+hE3Pdhk4K+Iv2WGuv2wGSbqllsmWV6TZ2JhO6+ox98u0WeWbswoi8jyMRIOnWXCOXbJKXv1oakT6HelPTAOnM+Yvy+uQV8vdFG41u5eX7bvjDXaRv81qW7QgWIJluD2cS8uTXEJPVQ6FsmWbZaYMCkQqQ9Lywmz/42mj1kb8bpgG4rlx7afwSGbNyW74CpuOtF+t7eWvmcd+PEz5fuc1oa0ADdorEgEDWnwfeEOIWdv6zkPwrj3KvQNKea3hEgBQDzwBNRAABBBBAAAEEEEDAqYBVgOTbvk5ECqS8OOKM05txPQIIxK+AadhjOqmvUnZW7YQa7Oh97EwMW60OCjbCehbSI+0aWK6csTpbItba63aApMamq92sxst0Symnq9ycvvPdCpA0CLssly2fQX979Vl8Ydxi+XrdTqddCNv1pgGSyUrI3I22876zOuMtL4ZpALL98Am5b/iMfFfn/PctLeTZbulSpKD+0y3wyyqgDnTlw21+PH/MahWlyTZxbj8Mpn5ur0Cy+nzJr5+m42QVIJl+duVtg4ZJR05ny8pdmTJ3yz75eu0u0VVKvOJT4N8BUrDVR/mdh+RffaR/y736yB8iKRYBUnw+MvQKAQQQQAABBBBAAIFrBHIHSLlXHmlBX3BEgMRTgwACVgJ2JrLsbANmZ9VOqFvLad9MJ4ZDPU/C7/fEjY3k9T6tpXiRQkFJ9aydV/+1LOD5M7HWXi8CJNMzsqy2sTMdE6uzXazeI07/7kaApBPH49dsl9JJRaRnozTjs3yW7Tgk9/x9uq1VFk776+R60wDJ6jyhvG3o1ThN3u/fUVJLJlk2z26IYhqABAu9TOtYsHW/72wmuy/T97HTM+lM21UluYTc27K23Na0hjSpUkaKFQ7+uar1uhkgaRj78bLN8vy4xaZN9pUz3QrRKkDSukxWT1o1TvuRdfbclS3pNBTTc514xYdAngApb5CU3zlI+Z2BlHcVkuL4Vx/lXoWUd0VSxBDz/kIyYg3hxggggAACCCCAAAIIxIFAoADJv33dlW3sWIEUB6NNFxDwSMB0Mj+UreZMt/vRroU6yW8ayFgFO1a8phPQVoeTx1p7TSeerfqd27dlWnkZOaCrVC9bMii71Yo3k63DnAaHVs+Fyd+dBkgaHs3avEcGjZ4navfRAzf5zqExeem4DJu3Tn4zZaVJ8aBlTJ9d0xvlFwiYBkh2gw7T51jbPmr59/LLsYtMuyGm4U+wAMm03yYhSn4NN+1/sFVSxiD5FNTntnO9KtK2ZgVpVrWsVCxVXAoWsDdNbNJ302fUzudV7u6Y1m8SID3Str68cdsNkmywdaypvX5PH88+L2v2HJZJa3fK2JXbYiY8Nu1jIpWzCJB0hVHuECnQGUi5t6/zrzwiQEqkB4m+IoAAAggggAACCCS0AAFSQg8/nUfAHQHT7cRC2QbM9Lwb7YkGPK9NXiHDF2+y1TE3J/SC3dh0AtYqsIi19pr22+6ErOm2iYG2mTJdOacHyA8es1Bmbtpj67lys7CTAEknhOdt3ScD/jn7ykSwBrOPtW9oPAF/4MQZeWbsIscGps+uqZ2TAMkkTMjdDjvP8Qdz1spvp60y7YYrAdI3v+gjbWpWML6nVwXtbg2YXzsaVEyRW5tUl3Y1K4j+75VKF5ekwgUdN9lkzE2fUbufV/7Gm9ZvEiBpnSMGdJG70msZryi0i3gi+7zM/X6f76ywhdsO2L2c8hEWyBUghbqNnX87u9zBUe7t61iBFOEx5vYIIIAAAggggAACCHgtQIDktTD1IxDnAve0qC1v920vKS7+AtoJ2fSNu+W+4TNtVWE6oefGxKhpEBBsBUOstdfOxPvQ2Rny+29WG42f6RlZgbaxM71+yQ8HpfewKUZt8qqQ6XOT9/75hUdaRsOzj/+jmzSuXMaoyYHqMbo4VyHTZ9e03mgNkOw8x9pXN1YghfqMmFqbltPA4cUvl8i41dtNLxHdrrR/qzpye7Macn3VcpJSrKgngYibAZJpwJMXwfQ9YFq/BmwapjepXNYTM3/79YcNGiD9btoqWbEz03hsKRhZAQKkyPpzdwQQQAABBBBAAAEE4kGAACkeRpE+IBBBgXf6tZdH2jWQAtfZ20rIqyaHEvKYTuiFUnfefppO8hIgWT8hpmdkBdrGzmQF07mLOfLW9DXy7uwM6wZ5WML0ucndBA19FmzbLz//bIHsO376mtY91y1dXrm5ufHKDrV4b/Za+eN0s4AvPw7T95opJQHST1KhPCOmznbKmQYfWqeGHy/1uF56NqrmO5vL61c8Bkh+x2H3dZSWaamehkh6Lw0IP5y/3ve5yCv6BbL+PLCNiOhWdXZWIOV3DhIrkKJ/uGkhAggggAACCCCAAAKeCBAgecJKpQgkhoCuYvh0YA+pl5ocNR2+oOe1zF8vb0xeYdwm00ltAqTApMECL69WIGlrTM/IyruNnemzu/vYKRk4em7Ef3FvNxzQ8GjV7kzf1nubD2YFHDjTc3P8Few8elIe/2ReyB6m7zXTNy8B0k9Sdp8RU2O75UwDpF/1ailPdGwUluDI34d4DZC0fxqoD7m1ldzfuo7nphomD5u3Xt6c6vxcNLvPF+XtCRAg2fOiNAIIIIAAAggggAACCFwrQIDEU4EAAiELPK8rGHo2l6KFnJ9NEXIj8rkwY+8R6fPhVOODv00ntU0nRoP1xXSS140VSNHSXi8DJNMzsvJuY/fgDfXkj3e2lVJJhYM+eoHOT3LzeTWpy/S58de1fv8xGTR6btDwSMv2bV5L/tS3vZQpXtSkGaLB1Dcbd8sDI+xtE+mv3PS9ZtQYESFA+knK7jNiamy3nMnnzof3d5J7W9aWQgUK2K3eUfl4DpD8MLqqa3DnJtKrcXUpXyLJsxVJeqbhkEnLZfTyLY7GhIu9FQgQIOkKo4v/Xpmkq5Py/ocVSN4OC7UjgAACCCCAAAIIIBBTAiYBkv5/99elvDjiTEz1jMYigIDnAlMG95b2tSp6fh+7Nzh97oK8NnmFDF+8yehS00ltrffVfy0LecLMrSAl1trrVr8DDabJc5h3G7sP+neUh26oF3Ry9cz5i/L65BW+w+Mj/bITDpiGR/4+6WS+PlOm21Cqy2+mrJS/Ltxgm8X02TWtmADpJ6lFL95lfKaVqW8o5awCJH3vPdC6rhQsEP5tT00CYdNn1Kqfgey8rj/3ffWMQg2J29euJMlJRVwPk6LhfLhQntFEuubfAVLu7ev8/7udAEm3r9Pr8m5jp5T63/lfuf/3iDKH/9Mlot3l5ggggAACCCCAAAIIeCpAgOQpL5UjEL8Cpis/IiUwfeNuuW+42SoJ0wm98zmX5IM5a+W301aF1K1ejdPk/f4dJbVkUtDrdXugd2ZlyP/OyP+MiVhrr9cBkulKOP/ksW71NOOZ26RhpZSg47Al87g8OGKmbM08EdJ4u3mRaYB06ORZefaLRTJtw268vsXdAAAgAElEQVTj27eukSp6HlSNsqWMr9l2+IQ8NHKW5QqnvBWaPrumDSFA+knKdDvCYKsbTd1DLWd3xVug+2ggfPRMtnx/6Lis2nVYqqWUkP6t6lg2y6Tvps9oLARIuUFappWXh9vUkw61K0n1siWlWOFCll5WBXQV0svjl8i41dutivL3CAkQIEUIntsigAACCCCAAAIIIBBHAgRIcTSYdAWBcAq806+9PNKugfGqhXC2Te+lE+l6/svMTXssb206YagVjV/zg29rsFBeT9zYSF7v01qKFwk+cWc1MRlr7fU6QNIAZMTDXSStTMmgw+Lfxq5hpTKW29fpVm2ffLtFnhm7MJShdv0a0wAp1HO6/vuWFvJst3QpUtBsS7FLly/Ll6u3y88+nW+rr3aeXZOKCZB+Uhr+cBffahOrl8kqHKs6Qv37mEE9pGejNOPL9X2on4caWG7Yf1S+3Zkpuuol77le7/e/UQa0qW9ZbyIHSHlx9HP59mY1pGX1VKlVrpSkFCtqe4WSfg6MWLxJXv5qqaU9BSIjkCdAyr0SSbetC7QKKe8WdqxAiszwcVcEEEAAAQQQQAABBKJCgAApKoaBRiAQWwJ1U0vLpwN7SL3U5KhtuE5sfbx0s7zw5RLLNtqZ1LZ7vlLum799dzsZ2KGhZehmFQLEWnu9DpDUWFfQ9G1eO+gEqH8buxplS1qGn9H2y3qvAyRdlTXxqV7SIq285fvFX+BE9nl5Y8pK3wRyNL1MV+KYnIeTu19ePsemAUiwz4Y3b79BnurU2PJcoe/2HpEu704M+5DZWbWqqz1nbNwj/1y62ehHAKZ+BEiBh71KcgnfuVR3pteUJlXKGofJkQwkw/4Qx+ANLQKkQCESAVIMjjVNRgABBBBAAAEEEEDAKwECJK9kqReBOBYwXUkTaQLTLcjsBDJOgoVvftFH2tSsYMmyYf8xufHPEwKWi7X2ejnx7kca1KGhvNGntZQoWjior27tViW5uKRXLRe0nJOg0HKAQyjgdYCkTXqkbX1547YbJLlYEeMWrtt3VB4bNScqtvnzNzpRAyTdnuyPd7a1fA/YWZ1p/CAYFPzPm5vLC93TpWihgkFL6xaew+atlzenrjSo9cciiRgg6ZZ09SokiwY/DSqmSEqxIlKtTEkpUaSQlC+Z5AsSj505J099Nl/mb91vbKkFH2vfUF7r3cros8BuEGurIRR2LECA5JiQChBAAAEEEEAAAQQQSHgBAqSEfwQAQMC+gOk2RHZWAZm2wjQo0PrOnL8or09eIX9ftDFo9XYCGd1S6ZuNu+WBEWbnK/lvrIeZv923vW+Sz+pltU1erLU3HAGSrqCZ/PStlsHQ0TPnfL+s1/KBXhcvXZKPFmyQIZO+tRqqsP09HAGSduazgT3klkZpxltZ5Vy6LJ+t2Bo1W/1pHxI1QNJAYeSArr7zbYK9dMxGLrG37Zj//aVBxYWcS6Krz46dOS+Zp87KwRNnZW/Wafn+UJboCqlAYYVpyLPpQJbc/MHXvq3rTF+fPtZdbm1S3bJ4vKxA+lWvlvJM12aWq4Q0jHtr+hp5d3aGpU3eAroisVPdypbXESBZEkW0AAFSRPm5OQIIIIAAAggggAACcSFAgBQXw0gnEAifgJ1tiPTXzy98uVgmfLfDtQbqROaMZ26ThpVSjOqcvnG33Dc8eNhjJ5DRm9rdukvb/Mlj3UWDFKuXf5u1oXPWBiwaa+0NR4CkWG6dyxWpFRrBno1wBUimY5W7rfo+f2n8Et/5YNHwStQASe1Nw30NfJ7+fIHxyhQ7wX2gANw05LG7xZ7pGWjqEy8BUq/GafJ+/46SWjLJ8i23bMchuefv020FclqpV+8jywZTwFUBAiRXOakMAQQQQAABBBBAAIGEFCBASshhp9MIhC5gZ5JeDzvvPWxK6DcLcKWdNpiEAXYDGW3WvuOn5dkvFhudz/F6n9a+s0mstm7SencfOyUDR8+VFTszA7rFWntNQwk992To7Az5/TerQ3pm7ISbwW7g1XMbUqf+fVG4AiS9nZ7VpVtYFSyQ+58IwVu/evdhueOjabYnqZ2YBLrWq4lvL59j09U5VuejPd8tXV7p2dzys0ZXUi7dcVCeH7dYNh/MCjoMGoCPe6KntDXYfvP0uQvy2uQVMjyfc7G+/FlP6Va/quWQZ57KlhfGLZav1+20LKttG/VoN+lct4rRqrnZ3++Vfn+bHrRe089XXSGlwemYldss25m7gFv1TxncW9rXqmh5b10xNnLJZnllwlLLsv4CutJMVyPWKlfK8hpdgahhJK/oFCBAis5xoVUIIIAAAggggAACCMSSAAFSLI0WbUUgwgKm24RpM3XSatj89fLG5BWut9pOUGCyjZ7phF7ejuhE5x+nr5YR+UyWaln1+sOdbaV/qzqWWw1peZ3UHb9muzz+yTxXJjijpb1eTrzn7aPppGogYKchlusP+78rDGeAVDe1tHz8H92kceUyxt3R9/vfFm6UX01abnyNVwUTOUDSsft0YA+pl5psyaufN+v2H/V9Rs/avDff8nq+ztB7O0jX+lWNAsVgQaJpSKYN0XPgnh23KGiQflvTGvKfPZtL08pljcIjrddkuzXT74NIB0imYaH2Wz/Xxq7cJv/1r2WWIa+u6Hrzthukbc2Klq4mK2YtH0QKeCpAgOQpL5UjgAACCCCAAAIIIJAQAgRICTHMdBIBdwTsbGNk9Ut5py0y3apJ77Ml87g8OGKmbM08ke9tTScM87tYz8tZv/+Yb5u+qet3+X7Nr2eR9G1eW+66vqbvgPPrDBdymP7yPtbaG84Ayc6kan7jabICzOmzG8r14QyQtH3P6UqWm5tLUuGCxs01fX6NKwyxYCIHSEr229vbyM86NpLCBQsYCeo5ObrqbvzqH3xBkq6uDOUzTMOEt2askfcCnLdjem6Pv9G6VeiMjXtk4tqdMjHjx21QezZKkw61K4pu4VY3Ndko1MqNEE8Bkt2gVwPDw6ezZc7mvaIrsRZsPeAba33pZ3Sr6qnSvUFVaVm9vBQrXMjo2YnWz0ujxidIIQKkBBlouokAAggggAACCCCAgIcCBEge4lI1AvEmYCe0MTl7yImPnaDA6iBxJ4GMkz7kvlZXSulWSCZbAcVae8MZINk5DyW/sdMQ8MGRs9waVtfqCXeApA03DWJyd3L+1v3y0MhZlqscXIPJpyLTdpuECbmr9/I5Nl2dYxLMa7AwckBXaVqlrJfM19RtddaOBurv9OsgZYoXDWu7ct9MA/52b38V9P6mn6+RXoGknQgl6HULP+fSZRm5ZJO8/JX51nhu3Zt6zAUIkMytKIkAAggggAACCCCAAAL5CxAg8WQggICRgOnkqVYWjm1t7GzVpG0Kdq6N6YShEVSIhXQV06DRcy3PI9HqY629ps+OW9vHDX+4i/RtXsv2SJw5f1Fen7xC/r5oo+1rvb4gEgGSGv6pb3tbE/4a1g6bt17enLrSa5KA9Sd6gKQweobVa71bSXKxImEZhwMnzsgzYxdZngnndItJp53RFTePj57n+z4I9DL9fI2GAEn7MGJAF7krvZbxSlenhv7rNx3IkkdHzTH6znLrntRjX4AAyb4ZVyCAAAIIIIAAAggggMDVAgRIPBEIIGAk8Fqf1jL4piZG2yJZbRlndEODQu/0ay+PtGsgBQz2iMs6e15eHr9Exq3efk3NphOG+ovrnMuXjc4zMmj+lSLHz56XN6as9P2a2+QVa+0Nd4BkZ6vF3N7hem5NxjhvmUgESNqGD+/v5AssTd5j/jbvzTrtW0mnq5Ei8SJA+lF9yK2tZHDnJlK0kPk2hKGMl53Q8MmOjeXXvVtJ8SJmW6SZtkc/mzNPnZVKpYsHveRk9gV59V/L5NNvtwQsZ/r5Gi0BUoOKKfKPhzpLExtnQZm6Bipn9zvL6f24PnQBAqTQ7bgSAQQQQAABBBBAAAEEfhQgQOJJQAABS4GSRQvL5KdvlfSq5SzL6jkL49dsl8c/mWdZ1mmBe1rUlrf7tpcUg1/Z6xZxHy/dLC98ueSa29qZMBy/5gff6hY1ceOlE3F/+Ga1/HXhBuPqYq294Q6Q7DyvfnR9bj/5dos8M3ah8TiEs2CkAiTdElAnp2uULWXcXbWcs2Wv9PvbdONr3CxIgPSTpgaA97asLYUKmJ2HZHccNDz6aMEG38o909dffG2qY/v8okD1a3g0ed1O+f7Qcfll12ZBA379HhixOPi2a3Y+X18av8S39aidlxf1hzNE0rOp3pmVIUPnrLXTbcpGSIAAKULw3BYBBBBAAAEEEEAAgTgSIECKo8GkKwh4JWBnRUewlT5etM/OlkiBVpjYndBLKVZUXunZ3NbWXvn1/diZc/LW9DW2wiOtJ9baG+4ASY3srE7T8uF+bu2+FyIVIGk7//uWFvJst3RbK+90G8u3ZqyR92Zn2O2q4/IESFcT/qpXS3myU2PXQm9/7boC568LNshvp62yNWYa8I56tJt0rlvF8bZruu3l5yu2yrNfLBLTM5a+23tEurw7MWCb7X6+RkOApJ2pklxCht7bQbrWr+paOJcXKfNUtvxx+mpfCMcrNgQIkGJjnGglAggggAACCCCAAALRLECAFM2jQ9sQiBIBO2fKZOw9In0+nCo6uRiO1/Pd0n1hjsk2TfpreQ1s3s0zqR3KhGHvJtXlN7ffILXLlbY9CaorNL4/lCX/M3G5zNq81zZTrLU3EgFSr8Zp8n7/jpJaMsnIN9zPrVGjchWKZICkE/4Tn+olLdLK22r2zqMnfSsRV+zMtHWd08IESNcKdm9QVYb0biXpVcrZ/rzKW5t+fm0/ckJ+PelbmbJ+V0jDpc/UB/07ym3Nqoe8OurQybO+kNIfZmidM565TRpWSgnaJquwOJTPVzsIXtf/XNdm8nTnpsaffSZtv3jpkizcdkB+N21V2N/PJu2jTGABAiSeDgQQQAABBBBAAAEEEHAqQIDkVJDrEYhzAd3CasTDXSStTEnLnuokk25nNGTSt5Zl3SrQMq28jBzQVaqXtW6f3lMPT+89bMpVtw91Qk9/8a0H1fduWt341/1HTmf7tjzSbetCDdlirb2RCJB0gE1Xp5lsa+XW8xpqPZEMkLTNj7StL2/cdoMkG2wX6e+jBg0TMn6QgaPmhtrtkK4jQArMpqtJ9T/1K6TYXqWi47kn65QvsHnPpe3LBrSpL892a2YriNct1Kat3+07N27f8dNXdVZDqYduqBc0JLPaZjXUz1fTh9Xr+rUd+t30ZKdGcvf1taRaSsmQQ8OzFy7Ksh2HZPiiTfL1up2mXaRcFAkQIEXRYNAUBBBAAAEEEEAAAQRiVIAAKUYHjmYjgIB7Ak4n9HSy7vEbG/q2DqpVrpQvTCpY4MePV131pEHR2n1HZdLanTJ25baQgyN/j2Otve6NlL2aTIMEXckweMxCmblpj70bUBqBGBXQM3P0DLmOdSr5wnfdlrNY4UJXBQ362XX2Qo7szToty3cclNHLt8iq3Yc96fFtTWvIfa3rSNPKZaVCqWJXtUV/mKBnxW3LPCET1+6Qj5d+7/gz1JNORGml+iMLPXOqebVyUrt8aSlRpJAkFS50VYCooVr2xYty7uIl2X/8tGw6mCUzNu7xfWeF+kOHKOVIuGYRICXckNNhBBBAAAEEEEAAAQRcFyBAcp2UChFAINYEnAYy4e5vrLU33D56vx4Nq8mw+zr6JqOtXvmtSrO6hr8jgAACCCAQ7QIESNE+QrQPAQQQQAABBBBAAIHoFyBAiv4xooUIIOCxQKwFMrHWXo+HL9/q3+nXXh5p10AKXJf7a+7aoudzLsnQ2Rny+29WR6KZ3BMBBBBAAAHPBAiQPKOlYgQQQAABBBBAAAEEEkaAAClhhpqOIoBAIIFYC2Rirb3hfvL0zKUP7+8kVVNKWN5697FTMnD0XA6Gt5SiAAIIIIBArAkQIMXaiNFeBBBAAAEEEEAAAQSiT4AAKfrGhBYhgECYBWItkIm19oZzOPX8qVGPdpPOdasYHRw/feNuuW/4zHA2kXshgAACCCAQFgECpLAwcxMEEEAAAQQQQAABBOJagAAproeXziGAgIlArAUysdZekzFwo4yGR7p1Xd/mta86ID5Q3afPXZDXJq+Q4Ys3uXF76kAAAQQQQCCqBAiQomo4aAwCCCCAAAIIIIAAAjEpQIAUk8NGoxFAwE2BWAtkYq29bo1V7ybVpV2tipKx94is3XdUNh/M8lWtW9b1bJQmd11fU6oklzBaeaTXaT19Ppwqp85dcKuJ1IMAAggggEDUCBAgRc1Q0BAEEEAAAQQQQAABBGJWgAApZoeOhiOAgFsCsRbIxFp73RqnJ25sJK/3aS3FixRyXOWFnEsybP56eWPyCsd1UQECCCCAAALRKECAFI2jQpsQQAABBBBAAAEEEIgtAQKk2BovWosAAh4IxFogE2vtdWvITPttcr8N+4/JI/9vtmzNPGFSnDIIIIAAAgjEnAABUswNGQ1GAAEEEEAAAQQQQCDqBAiQom5IaBACCIRbwDSY0K3OXhq/RMas3BbuJl51v1hrr1tYulXdRw/cJJWTizuqMvtCjrw1Y428NzvDUT1cjAACCCCAQDQLECBF8+jQNgQQQAABBBBAAAEEYkOAACk2xolWIoCAhwKxFsjEWnvdGrq6qaVlzKCbpXb50iFXmXPpsnyxapv8/PMFIdfBhQgggAACCMSCAAFSLIwSbUQAAQQQQAABBBBAILoFCJCie3xoHQIIhEEg1gKZWGuvm0O49OW7pUHFlJCqvHxZZN7WfTLgn7NFV5PxQgABBBBAIJ4FCJDieXTpGwIIIIAAAggggAAC4REgQAqPM3dBAIEoFoi1QCbW2uvm0E94spd0rlfZdpUXL12Sr9fukmfGLiQ8sq3HBQgggAACsShAgBSLo0abEUAAAQQQQAABBBCILgECpOgaD1qDAAIREIi1QCbW2uvmkA5/uIv0bV7LuErdsu77Q1nyl/kbZNTy742voyACCCCAAAKxLkCAFOsjSPsRQAABBBBAAAEEEIi8AAFS5MeAFiCAAAIIGAo82q6BPNSmnlQvU1JKFi0sxQoXkutyfZOdu5gjZy/kyN6s07J8x0EZvXyLrNp92LB2iiGAAAIIIBA/AgRI8TOW9AQBBBBAAAEEEEAAgUgJECBFSp77IoAAAggggAACCCCAAAIeCRAgeQRLtQgggAACCCCAAAIIJJAAAVICDTZdRQABBBBAAAEEEEAAgcQQIEBKjHGmlwgggAACCCCAAAIIeClAgOSlLnUjgAACCCCAAAIIIIAAAhEQIECKADq3RAABBBBAAAEEEEAgzgQIkOJsQOkOAggggAACCCCAAAIIIECAxDOAAAIIIIAAAggggAACTgUIkJwKcj0CCCCAAAIIIIAAAgggEGUCBEhRNiA0BwEEEEAAAQQQQACBGBQgQIrBQaPJCCCAAAIIIIAAAggggEAwAQIkng8EEEAAAQQQQAABBBBwKkCA5FSQ6xFAAAEEEEAAAQQQQACBKBMgQIqyAaE5CCCAAAIIIIAAAgjEoAABUgwOGk1GAAEEEEAAAQQQQAABBIIJECDxfCCAAAIIIIAAAggggIBTAQIkp4JcjwACCCCAAAIIIIAAAghEmQABUpQNCM1BAAEEEEAAAQQQQCAGBQiQYnDQaDICCCCAAAIIIIAAAgggEEyAAInnAwEEEEAAAQQQQAABBJwKECA5FeR6BBBAAAEEEEAAAQQQQCDKBAiQomxAaA4CCCCAAAIIIIAAAjEoQIAUg4NGkxFAAAEEEEAAAQQQQACBYAIESDwfCCCAAAIIIIAAAggg4FSAAMmpINcjgAACCCCAAAIIIIAAAlEmQIAUZQNCcxBAAAEEEEAAAQQQiEEBAqQYHDSajAACCCCAAAIIIIAAAggEEyBA4vlAAAEEEEAAAQQQQAABpwIESE4FuR4BBBBAAAEEEEAAAQQQiDIBAqQoGxCagwACCCCAAAIIIIBADAoQIMXgoNFkBBBAAAEEEEAAAQQQQCCYAAESzwcCCCCAAAIIIIAAAgg4FSBAcirI9QgggAACCCCAAAIIIIBAlAkQIEXZgNAcBBBAAAEEEEAAAQRiUIAAKQYHjSYjgAACCCCAAAIIIIAAAsEECJB4PhBAAAEEEEAAAQQQQMCpAAGSU0GuRwABBBBAAAEEEEAAAQSiTIAAKcoGhOYggAACCCCAAAIIIBCDAgRIMThoNBkBBBBAAAEEEEAAAQQQCCZAgMTzgQACCCCAAAIIIIAAAk4FCJCcCnI9AggggAACCCCAAAIIIBBlAgRIUTYgNAcBBBBAAAEEEEAAgRgUIECKwUGjyQgggEA0CNxUt7J89MBNUjm5eNDmnM+5JENnZ8jvv1kdDc2mDQh4IsD7wRNWKkUAAQcCBEgO8LgUAQQQQAABBBBAAAEEfAIESDwICCCAAAIhCTBhHhJbVF1UsmhhGXJrK+lUt5K8OmGZzN+6P6raF0uN4f0QS6NFWxFIDAECpMQYZ3qJAAIIIIAAAggggICXAgRIXupSNwIIIBDHAkyYx/bgDmhTX57vni41y5aSAyfOyFOfzSdAcjCkvB8c4HEpAgh4IkCA5AkrlSKAAAIIIIAAAgggkFACBEgJNdx0FgEEEHBPgAlz9yzDWVPrGqnyP71aSsc6laRQgQK+W+8/ToDkdAx4PzgV5HoEEHBbgADJbVHqQwABBBBAAAEEEEAg8QQIkBJvzOkxAggg4IoAE+auMIatEv92dfe3riOlk4pcdV8CJOfDwPvBuSE1IICAuwIESO56UhsCCCCAAAIIIIAAAokoQICUiKNOnxFAAAEXBJgwdwExTFXk3q7uutzf/P++PwGS84Hg/eDckBoQQMBdAQIkdz2pDQEEEEAAAQQQQACBRBQgQErEUTfos06EfXh/J6maUiJg6fM5l2To7Az5/TerDWqkCAIIxJsAE+bRP6L5bVeXX6sJkJyPJe8H54bUgAAC7goQILnrSW0IIIAAAggggAACCCSiAAFSIo66RZ91m6NRj3aTznWrSH6/VPdfToDEw4NAYgswYR794/9+/xtFVx9ZvQiQrISs/877wdqIEgggEF4BAqTwenM3BBBAAAEEEEAAAQTiUYAAKR5H1WGfft27lQzu3FSKFPzxcPVALwIkh9BcjkCMCzBhHv0DSIAUvjHi/RA+a+6EAAJmAgRIZk6UQgABBBBAAAEEEEAAgcACBEg8HVcJ3Na0hrxzTwdJLZlkKUOAZElEAQTiWoAJ8+gfXgKk6B8jWogAAgh4JUCA5JUs9SKAAAIIIIAAAgggkDgCBEiJM9aWPdWt6yY+1UtapJW3LKsFCJCMmCiEQNwKECBF/9ASIEX/GNFCBBBAwCsBAiSvZKkXAQQQQAABBBBAAIHEESBASpyxtuzpB/07ygOt60rBArkfi8CXESBZklIAgbgWIECK/uElQIr+MaKFCCCAgFcCBEheyVIvAggggAACCCCAAAKJI0CAlDhjHbSnj7VvKK/1biXJxYoYixAgGVNREIG4FCBAiv5hJUCK/jGihQgggIBXAgRIXslSLwIIIIAAAggggAACiSNAgJQ4Yx2wpw0qpsjwh7tIk8plbGkQINniojACngnoe/ieFrWlY51KUrt8aSmVVFiSChWS63J9wp+7mCNnL+TI3qzTsmp3pkzM2CkzN+1x1CYCpMB8PRpWkz5Nq0vTKmWlepmSoluEFit89Zjo1dkXcuR8To4cOpktWw5lydwt++Trtbtk3/HTjsbGf3GkAyR9Nge2byhtalaQmuVKScmihaRQgQJX+ubFc+kUrnWNVBl8U1O5qV5lSU4q4luVm3Ppspw6d0E2H8yST7/dIh8v+97pbcJy/SNt68sd19eUppXLSumkIpJUuOCV++qzdyL7vKzbf1QmfrcjLH3Scxbva11HWqaVlzLFi171OaXtOXomW1btPixjVmyTr9ftDIsRN0EgngUIkOJ5dOkbAggggAACCCCAAALhESBACo9zVN9lxIAucld6rasmm00aTIBkokQZBLwTGNShoeh/6ldIMd560t+ay5dFDp/Olq/W/CBD56wNKbBwO0C6r1Ud+VPf9r6wJdhLJ/JfGr9ExqzcZgvX6/qrJJeQV3o2l1ubVJfyJZJsf6b6O6Ohytq9R33jYmcS3XQ8bKGJyLwt++Wuv06zdZlaP31TE2lSuaytZ1Ofyz1Zp2Tc6u3yzqwMX2gT6sskPMv7LP2qV0t5omMjX9gS6KVt1IDvH4s2yntz1l4pZupv+t1p8rzmV5e+f17oni4P3VBPUksWM3oOtU+Zp87KJ99uceyen9tzXZvJwA4NpVpKSeP2bD9yQobOXiujlv8U1pka6zW/HLso1EeH6xCIGwECpLgZSjqCAAIIIIAAAggggEDEBAiQIkYfHTd+rlu6vHJz86t+lWzaMtNJMNP6KIcAAmYC3RtUlSG9W0l6lXJGk7FWtWaeypahczJk2Lz1VkWv+rvpZK7pZ4XJhLk2IBoDJJ0gf7pzU0ktmWTLMFjhi5cuydzv98mzXyw2CvhMx8NuA+0ESLp65396tfSthsu90sjuPTXQ2HH0pLw7K+OqAMFOPXYDpLfvbicD2taXooV+WqUT7H67j52SgaPnyoqdmb5ipv5uvh/y1qWfDb+7o40vVM69AtHUTd11ldXLXy2RhdsOmF4WsJw+D3+4s620SksNqT36HtAVec+MXeh735saEyA5HjoqiBMBAqQ4GUi6gQACCCCAAAIIIIBABAUIkCKIH+lb60TMh/d3kqopJUJqiukkWEiVcxECCOQr8Ps728iANvUtV+nY5dP389iV2+S//rXMeNWH6WSu6WdFLAZIutrjz33bS98WtRwFJsHG6/uDWfLieOsJfdPxsPtsmAZI/VvV8Z2lpyux3HrpaqzPVmyV58cttl2lnQCpVrnS8ly3ZsbhkTYmr4upv9Gv/bEAACAASURBVJvvh9x1Pdu1meiPQlJsnGUYCFVXWGlw6WSbS30e3ujTWiqVLm577HJfoKGWbrs5eMxCqViqmHz0wE1SOTl4nQRIjsi5OI4ECJDiaDDpCgIIIIAAAggggAACERIgQIoQfKRvq5Oeox7tJp3rVgnpV8HaftNJsEj3lfsjEC8CGvje27K2Z0GFnvPyxapt8vPPFxiRRWLCXBsWTSuQ/uIbkzq2tmkzws1TaP3+YzJo9Fzf6pBAL9PxsHt/kwDpsfYNZcitLX3n2rj90udy8rqdvgDBzpZ2pgHS2zO+kyc7NbIVfOX3/Wfqb/rdaRKo+uvKuXxZftG5qavBsskzF2is3X4eNERauuOgfDhvvfzv3e0IkNx+k1Ff3AoQIMXt0NIxBBBAAAEEEEAAAQTCJkCAFDbq6LrRkFtbyeDOTWz92jpvD0wnwaKr57QGgdgUCFdQoSs+dCu7N6eutISKxIR5NAVIbnyOWiL/u4BOoM/buk8G/HN2wBDFdDxM7+kvZxUgaVigK4+SXVj5EqhtdsNNrcckQDp97oJsP3JSmlUpa4tl//Ez8tRn82X+1v1XrjP1N/3uNA2Q9ByzXo3TXPdXc139pdvH2Xn1aFhNht7bwVYgZ1K/P0SqWbYUAZIJGGUQEBECJB4DBBBAAAEEEEAAAQQQcCpAgORUMAavv61pDXnnng6Oz+ownQSLQSKajEBUCYQzqNCOHztzTl4av0TGr/khqEMkJsy1QdGwAknPdvnHQ52lRtlSYXtWNNx7b/Za+eP01fne03Q87DY4WIAUTgc74ab20SRAsmvhL5+fiam/6XenSYB06fJluZBzydGPQYIZ5D3nycqrbmppGTmgqzS1GchZ1ev/u56JpEFS4YIFgl7CFnamopSLdwECpHgfYfqHAAIIIIAAAggggID3AgRI3htH1R1067qJT/WSFmnlHbfLdBLM8Y2oAIEEFnB6VlmodMt2HJJ7/j496JZhkZgw1/5EQ4D0Tr/28ki7BlLgutxfo6Fqm1+3JfO4PDhipmzNPHHNRabjYX63H0sGC5C+/FlP6Vqvashbodpty96s0/L05wuuWvkTqA6vAqRA332m/qbfnSYBkl0/u+VN2+qv9+2724muSCtYILzvi7z9IkCyO9KUj1cBAqR4HVn6hQACCCCAAAIIIIBA+AQIkMJnHRV3+qB/R3mgdV1XJnfsTixFBQCNQCDGBD4b2ENuaZRmPEGv4cqCrftl0tqdvv/o/90yrbzckV7T9x/d/skk88i+kCNvzVgj783OCCgWqQnzaAiQ5j5/h1xftZzl03T2wkVZteuwzNq8V/RMmekbd1+5Rv3a1aoofZvXkrqpyUafy7raZNj89fLG5BXX3Nt0PCwbnadAoADpyY6N5de9W0nxIoWMqsw6e15mbdojE9fulIkZO3zn9dzerIb0b1VH2teqaLSKRlefTMj4QQaOmmt5T68CpEMnz/rOY5q5ac9VbTD1N/3udBIgHTmdLbM27ZXJ63ddZf1wm3rSpmYFW+eoTV2/Sx4cOcvSO5TVaPl9XqnjXdfXlD5Na0hqyWJGn1cESJbDQ4EEFSBAStCBp9sIIIAAAggggAACCLgoQIDkIma0V+X2ORWmk2DR7kL7EIhWAQ0W/tS3vZQpXtSyiTqxvmzHQRny9beyYmdmvuV1wv6NPq3loTb1jCbrl/xwUHoPmxLw3pGaMI90gNS1fhXRM6kqli4edFx0tdAL4xbLwm0HLMfv2a7N5IXu6VI6qYhl2eU7Dskt/zfZspwWMA1R8jvTx+oGUwb39gU/Vi99NhdvPyAvjl8imw9m5Vu8d5Pq8ubtN0jt8qWtqpNAAU7eC037bnnDPAUCvS8i9X7I3Tzd4m3q+t3y6oRlsu/46Xy7ZudZ0wo27D8mN/55giXTa31ay+CbmlhuL6cV6TOxes9heWXC0qCfV3+4s60vYCxisWVd3saxAslyuCiQIAIESAky0HQTAQQQQAABBBBAAAEPBQiQPMSNpqobVEyR4Q93kSaVywRtlh6avS3zuNSvmGLZfAIkSyIKIOBIQM/Y6du8tuUv8HUydt7WfTLgn7ODbjnnb4yGH/e2rGO54kVXjLw8fomMW709335EasI80gGSycoQ/Xz8YM5a+e20VcbPgOlZV5mnsuWXYxfKtA0/rWYKdBPTEMVugPTgDfXkj3e2lVJJhYP2z86z2aNhNRl6bwepklwiaJ167s/HSzfLC18uCVrOtO+5K9H27jx6Uj5dsdW3ckcDL1251695LelSv4oUK1zI8Qow0+9Ok+csd9v1+/uLVdvk558vsHzmfnt7G/lZx0ZGYY8GUY+PnicanAV6aTg9+elbJd1gVZ4aL9i2X37+2YKAIVfu+5i+L3JfQ4Bk+QhQIEEECJASZKDpJgIIIIAAAggggAACHgoQIHmIG01VjxjQRe5Kr2U5Eb1u31FZu++ob5s7q5fpJJhVPfwdAQSuFdDD6McMutloRYZOeD/+ybyAv+TPW7sGyp881l3qWKz2sJqoJ0AKHJ7oSpCPFmyQIZO+tfV4m6zqsfPZaxqi2A2QTMNNO2cWKZTptngZe49Inw+nBg1MTfvuHyANYCav2+nbnk5DyrwvDbae7NTItzXc/K37r/l7pN4P/oZomx4aOcsoRLbz+WLybOiWc+/062C0WtLuM6H9M/03jN+CAMnWxw6F41iAACmOB5euIYAAAggggAACCCAQJgECpDBBR/I2z3VLl1dubi5JhQsGbcaxM+fkpfFLfL+yHtCmvmWT7UxiWlZGAQQQuErgiRsbyet9WlueL2MV8gRiNQ0Avtt7RLq8OzHfaiI1YR4LK5AUTFduvDx+qUxZv8v46X6+W7r8583NRcdVz0/S7dqOnz0vO4+eEp14//5Qlmw5dFxW7T5sVKdpiGISEvhvqKtNZjxzmzSsFHylaijPpulKFv2+euHLxTLhux0BHUz77q9At2p75P/Nlq2ZJ4xs8xaK1PtB26HPyGtffysfL/veuO2fPtZdbm1S3bL8iezz8uKXgVciagW6/eBTnRpbnq2kZ3j9beFG+dWk5Zb3zV3A1NZ/DQGSLV4Kx7EAAVIcDy5dQwABBBBAAAEEEEAgTAIESGGCjtRtdNLlw/s7SdWU4FsC5Z7UMZ10I0CK1Khy30QQePeeDvJI2waWqwbtbGeW203PQXmlZ3PfWST6Xj544oycPHdBdhw56ZuMXrPnsJzIviCzN+8NuKLBdFLX9LPCdMuuSAdIdlZb6KqWrZnHZer6XfL5ym0BzwDy6pk2/Ty3EyCZ9t8k5Mmv3yZhhMkWgaZ91zacu5gjb01fI+/Ozgh5KCL1ftAGbzqQJTd/8LXR6iN/B9++u50M7NBQClyX+5+C13bf5P1mGkbZec7ytkS34dVz4UxeBEgmSpRJBAECpEQYZfqIAAIIIIAAAggggIC3AgRI3vpGtHb9JfeoR7tJ57pVLCehc299YzrpZjopHFEEbo5AjApMfKqXdKpb2bL1pgfcW1YUQoFITZibTGjn1x23Aio723/lboeGSUdOZ8vKXZkyd8s++XrtLqMzYEIYmiuXmH6e25nY/+9bWsiz3dKlSMECQZumK6W6DZ1kK9TQCh9u8+P5SiWKBj9fafyaH2TQ6LkB22Dad61g19FT8tioOcYru/K7aaTeD9oWDSgfHDnL1qNiOo4m77e5z98h1xucf7R8xyG55f8m22qnv7CG3q/2bGG5mlrLEyCFRMxFcShAgBSHg0qXEEAAAQQQQAABBBAIswABUpjBw3k704OndZulZ79YLDM37fE1z3TSjQApnKPJvRJNYOnLd4ueVWT1mv39Xun3t+lWxTz5e6QmzE0mtPPrsFsBktZtuuIiGLyu/so6e+7KlnQaAuR3to6TwTP9PLcTIJnWuWDrfrnjo2m2m2/6XAXbXtHOd5mWnbdlv9z1V/ttzd0503abfneaPq/6HH28bLM8P26xLWvdKvGF7ulStFDw7W2t3m8t08rLyAFdpXrZkkHvH2o7/ZV2rV9F/nJ/J6lYurhlPwmQLIkokCACBEgJMtB0EwEEEEAAAQQQQAABDwUIkDzEjWTVtzWtIe/c00FSSyYFbYZu2zNs3np5c+rKK+VMJwdNJ8Ei6cC9EYhFAdOJaO1bJCdKTdtp+llhOmFuNaEdaMzdrP+RtvXljdtukORiRVx7xHSC/Xj2j9sHTlq7U8au3GZ79U7exph+ntsJkCY82Us617NeHRdqKGP6XG0/fELuGz4j4JlFpn13Gmz4zU3b7fb7wbS+vM+GW+8Ht/sd6A2lq6pnP3u71KuQbPmei+TnomXjKIBAGAUIkMKIza0QQAABBBBAAAEEEIhTAQKkOBxYnWTR7a9apJUP2judNJuz5drVC6aTbqFOWsUhOV1CwFWBXo3T5P3+HS0D4IuXLslHCzbIkEnfunp/08rcnjh2a0I7HAGS3mPEgC5yV3otyy1CTT3zljuRfV7mfr9P/r5ooyzcdiCkakw/z+0ESN/8oo+0qVkhpPa4eZFVm0377tZ3WaTeD6G236332z0tasuf+7WX0knBw9TT5y7Iq/9aJqOXbwn5MTDdKo8AKWRiLowzAQKkOBtQuoMAAggggAACCCCAQAQECJAigO71LT/o31EeaF1XChYIfjD23qzT8vTnC67ZMinck25ee1A/ArEmYDqxG+rEsVsekZowj4YVSGqoWwz+46HO0qRyWc9CJL2PBoUaIP1u2ipZsTPT1vCZfp5bhTG5b2q6vaKthoZQWAO2F79cIuNWb8/3atO+uxFsaAMS9f1g+nkV6vs29+Carn4jQArhDcUlcSlAgBSXw0qnEEAAAQQQQAABBBAIqwABUli5vb/ZY+0bymu9W1luq5R9IUfemrFG3pudcU2jTCfdIj157b0md0AgMgKmE7KRfg8m6oR57qdCQ6Rh93WUlmmpnoZIek8NTD6cv17emr7G+ME0/TyPxQDJKpAw7btVPabYifp+MP28csOZAMn0aaQcAj8KECDxJCCAAAIIIIAAAggggIBTAQIkp4JRdL1OZA5/uIs0qVwmaKt067oJGT/IwFFz8y1nOukW6cnrKKKnKQi4KmA6IRvp92CiTpjnHWzdNnTIra3k/tZ1LLfxcvqg5HduXbA6TT/PEzlAyjyVLb8cu1CmbdjtaHgS9f1g+nlFgOTo8eJiBEISIEAKiY2LEEAAAQQQQAABBBBAIJcAAVIcPQ6m53FsOpAlj46aI5sPZhEgxdH405X4ETCdkOUMpG22Bv3hNvXkj3e2lRJFCwe9LtSJbg3xB3duIr0aV5fyJZI8W5GUdfa8DJm03OgsGQKk+pbPiJ3wLFhlBEjB31dnzl+U1yev8J3pFerL9PwttrALVZjr4k2AACneRpT+IIAAAggggAACCCAQfgECpPCbe3LH57qlyys3N5ekwgWD1n/87Hl5Y8pKGblkU8ByphOOkV794AkklSIQBQK9GqfJ+/07SmrJJMvWRHKiNNYmzP/7lhbybLd0KVKwgCcBUu5K72lRW/o2ryXta1eS5KQirodJS344KL2HTbF8Pkw/z+2EKItevEsaW6x0tWyYCwWsgj4v+k6AdK2A258DwYxNz9+K5OeiC482VSDgmgABkmuUVIQAAggggAACCCCAQMIKECDFwdDr5M2H93eSqiklgvYm59Jl+WLVNvn55wuCljOddCNAioOHhy5EpYDphKw2fur6XfLgyFkR6YdpO00/K0xXXoW6kiGcAVLuAWmZVl509VOH2pWketmSUqxwIcfjpauQXh6/RMat3u7K57mdAClWzqEx/S6z03cCpGsF9PkeOaCr79m2ejkJdrrWryJ/ub+TVCxd3Oo24uQ+lpVTAIEYEiBAiqHBoqkIIIAAAggggAACCESpAAFSlA6MabP07I1Rj3aTznWrWP7Cfd2+o/LYqDmyNfOEKxOOppPCpn2hHAII/CRg+kv75TsOyS3/NzkidJEKkEL97Hn77nYysENDKXBd7q++a+msVrY4xVa325vVkJbVU6VWuVKSUqyo5ed33nteunxZRizeJC9/tdSVz3M7IYqetaerq6xekQw3tW0ESMFHyDSwNXk/mK5Kc/J59WzXZvJqzxaWK6211wRIVu9O/p4oAgRIiTLS9BMBBBBAAAEEEEAAAe8ECJC8sw1LzXpwu565UbRQ8K3rvDgzI9RJ3LDAcBMEYlxg4lO9pFPdypa92HX0lC8YXrX7sGXZvAX0PJHrq5WTCzmX5ET2eTl25rzsOXZK9PNCz0jbd/y0bDl0PGDdsRYg6UrNB1rXtXQymTC3rMRGgSrJJeTelrXlzvSa0qRKWcst9vxVmwQ0pqGZnQDpzdtvkKc6NZZCBYJvBfjd3iPS5d2JNiTcLUqAFL4A6dPHusutTapbDqCd5yxvZWMG9ZCejdIs76EFCJCMmCiUAAIESAkwyHQRAQQQQAABBBBAAAGPBQiQPAb2svrbmtaQd+7pYHlOim5dp2ceWf1S3d9W00k3AiQvR5e6E13g3Xs6yCNtG1iuTAl1OzfTbafOXcyRd2ZlyP/OWHPNkEQqQDJdfZO3wRqYtalZwfLRsgqQ1K5ehWTR4KdBxRRJKVZEqpUpKSWKFJLyJZN8wcqxM+fkqc/my/yt+y3vl7vAY+0bymu9W0lysSKW183bsl/u+uu0oOVMt+2zM7Gv2/H98c62UqJo4aD3PnTyrAwes1Bmbtpj2RcvCph+l9npe7B2Rur9YPW8BmqzmyuQTENFDav/tnCj/GrScltDbvrvHX+lBEi2eCkcxwIESHE8uHQNAQQQQAABBBBAAIEwCRAghQna7dvo1nW6QqFFWnnLqpftOCT3/H266CSTyct00o0AyUSTMgiEJvDEjY3k9T6tpXgR6/Nypm/cLfcNn2nrRs93S5dXeja3XL2YeSpbfjl2oUzbsPua+t2eML/r+pryTr8OUqZ4Ucu+jF/zgwwaPdeynL9Aj4bVZNh9HaVCqWKW1wSbkP9Vr5byTNdmlquENHh7a/oaeXd2huX98hYwXX0WqQDJNHy0++MFddDvtslP3+oL5nKvjMs8dVYOnjgre7NOy/eHskRDH6twzvS7jAApeBBoElDZee/qGD79+QLL8fO/L+xs1eu/hgDJ9scOF8SpAAFSnA4s3UIAAQQQQAABBBBAIIwCBEhhxHbzVh/07+jbiqlggeBneRw4cUaeGbvI1i/ATSfdCJDcHFHqQuBqgbqppWXMoJuldvnSljR2tqj0T9KPe6KntDVYjRPszBK3AyTT+rQPmw5kyc0ffG0cjI8Y0EXuSq9luaJL6w42Yd6rcZq837+j5cpPrcdueO8f6AlP9pLO9ay3L4xUgKTtNN1OzG5YMKhDQ3mjT2vL1U3aBqsQ0fS7jADJeYCk4zH3+Tvk+qrlLD+vLl8WWbBtv/z8swW+bTKtXn+5v5Pc27KO5b93ctdDgGSlyt8TRYAAKVFGmn4igAACCCCAAAIIIOCdAAGSd7ae1Wy6xZH+An7YvPXy5tSVttpiOulGgGSLlcII2Bb4x0OdpW/z2kahx/r9x3wrcvTsIquX6dlpugJk2Pz18sbkFflWaRr4mH5W2AnNtM5h89bJb6ZYf76Z9tffSasVF1MG95b2tSpaMftW0IxcsllembDUsqy/gK68+WxgD6lVrpTlNZ+t2OpbyRHs5cUWdno/0xVsGhYs3XFQnh+32PLZ1JUmpsHm6XMX5LXJK2T44k0Bu2/6XUaA5E6A9Fqf1jL4piZSuGDws7F0wPS5WL3nsO+9sWJnZr5jqFtEDr23g3StX9VWeKSVESBZfnxQIEEECJASZKDpJgIIIIAAAggggAACHgoQIHmI60XVOrk4/OEu0qRymaDV6+TMvK37ZMA/Zxv/Qt9foemkm+mksBcO1IlAIgj0bV5L/tS3vdGWbuqx/fAJGTLpW5myfldAnpd6XC/PdGkqpZOsz9jZfeyUDBw9N+AEr9sBkjba9JwiLXv87Hn5wzer5a8LN+TbXw0k/nBnW+nfqo7llnO5K7AKkEzDE61TPyfHrtwm//WvZZafxa1rpMqbt90gbWtWtAwNsy/kyB+nr5ahc9YGfSuYBkhnL1yUN6eskr8sWG/01tKw79OBPaRearJlef0+Wrf/qC+InLV5b77l7YYFq3cfljs+mhbU1PS7jADJnQBJ/33yyWPdpY7Bqkn/Q6Dvtdmb98qXa36QiRk7fFsY9mxUTe5Mryld6lcx+pzK74EiQLJ8W1IgQQQIkBJkoOkmAggggAACCCCAAAIeChAgeYjrRdV/e/Am6deithS4LvjWdXa3DcrdVtNJNwIkL0aYOhG4WkBXo9zSKM0yUPBfpSsPddu5r9ftlK/X7vJtEaUTu7c2qS73tKgtDSumGP2a/9LlyzJm5bagK1y8CJA+vL+Tb3tO05f2d8kPB30hzaS1O32BQs9GaXJHeg3f/yxfIsnYLvek9kvjl/j6n99Lw5OP/6ObNLYI8v3XaoBy+HS2zNm8V2Z/v1cWbD1wZesuNWxVPVW6N6gqLauXl2KFrc+80nqtwj3/vZ/t2kxe7dlCkgoXtCTVZ+WdWRm+VT3artub1ZCOdSr77tV/+Ixrrv/t7W3kZx0bGa040Yv9YzV+9Q++IEnvp+cp6So7PUNHQySLrzZfGzQ8e2vGGnnP4nwp0+8yAiR3AiQdG9PA0vJhdFiAAMkhIJfHjQABUtwMJR1BAAEEEEAAAQQQQCBiAgRIEaO3f+Pn9ND7m5tbTgTqJN17s9f6fp0eyst00o0AKRRdrkHAnoBO5GuoUjWlhL0LHZbeefSkPP7JvICrj7R6LwKkJ25sJK/3aS3Fi5gFKQ67me/lViuQ9CLTz2Mv2pdz6bKMXLJJXv7Kems8DQ3/3K99yCs5tP0b9h+TG/884ZquaJA2ckBXaVqlrBfdDFin6dlSpt9lBEjuBUh2tiH08qEhQPJSl7pjSYAAKZZGi7YigAACCCCAAAIIIBCdAgRI0Tku17TKdBJZf+n+zcbd8sCImSH3zHTSjQApZGIuRMCWgN0zfGxVnk9h0/PTvAiQ7GyNFko/das2PaOlUIHA57SYBEh67xEDushd6bWMVs2E0tZA12w6kCWPjppjeaaQXq9nNf3j4c6+1T2hvvRcrXZvf5Xv5aZn8oV677zXHThxRp4Zu0hmbtpjWaXpdxkBknsBkg5Kj4bVfGcXOXnm8hvcM+cvysGTZ43OByNAsnx7UCBBBAiQEmSg6SYCCCCAAAIIIIAAAh4KECB5iOtW1fqL3lGPdpPOdatYTlRuO3xCHho5y2hiMVD7TCfdCJDcGmHqQcBa4C/3d5J7W9Yx2n7OurbAJXR1yxertsnPP19gWY0XAZLe9LU+rWXwTU2Mt0azbOi/C+iZSdM27Ja7m9cKeiaSaYCkWwP+46HO0qRyWcvPZtM2WpXTPrwxZaVvBZLpy865UvnVaRWwhCvgNA02/X0w/S6z6p+ps9vvh/ta1fGdgab/Bgj2Mn1e89bhZf1uB4s69h8t2CC9Gqf5tuS0ehEgWQnx90QRIEBKlJGmnwgggAACCCCAAAIIeCdAgOSdrWs1m07Oncj+cWJxxGLzicX8Gmk66UaA5NoQUxECRgK6ld29LWsHXT1jVFGAQrqCcc6WvfLIx3N8ZwlZvdyeMPffz05obtVG/9/181HP9ylRpJA82y3dlQBJ6w5niOTvw9A5a0277SvnNJA7eOKML1Cc8/2+gPf1+tn0BwivT15h3HfT7zICJG8Cqic7NpZXejaXMsWLGo9ZfgX13xqfr9gqz36xSJa+fDcBkiNNLk40AQKkRBtx+osAAggggAACCCCAgPsCBEjum7pao24F80H/G6VS6eJB67WzasCqgaaTbgRIVpL8HQH3Bd66q538R9v6lmeh2b3zxUuX5Ou1u+SZsQuNwiOt36sASevWYGb4w12kSeUydrtyTfnMU9m+M+E0XP/vW1q4GiDpzXSrLt2yq2v9qp6tEMvdB7sgTs8qMl3h8qteLeXJTo0tV8zYbb/e/68LNshvp62ydanpdxkBkjcBkg5W7ybV5Te33yC1y5UOaZVe1tnz8t7sDPGHpgRItt4CFEZACJB4CBBAAAEEEEAAAQQQQMCpAAGSU0EPr9df4U98qpe0SCtveZf1+4/JoNFzHW1d57+J6aQbAZLlsFAAAU8EujeoKkN6t5L0KuVCmpTN2ygNJz6ct07es7myxcsAyR8i/blve+lQu1JI/dQVVSt3Z8p//WuZrNiZ6eu2FwGS3/O5rs3k6c5NJbVkkmvjrsHewm0H5HfTVl3pQyiV60T+233bhXQuTfaFHF8AZ7Lyyc1nU8dv+5ET8utJ38qU9btsd9v0u4wAybsASQdN/y2jK6n7t6ojKcWKGI2j/vti8fZrn3sCJCM+CiFwRYAAiYcBAQQQQAABBBBAAAEEnAoQIDkV9PD6D/p3lAda17X8Rbv+QnfIpOUyevkWV1pjOulGgOQKN5UgELLALzo3lYfb1JO6qcmWnxN5b6KT85mnzsqE73b4goF9x0/bbofXAVLuYObnNzWR1JLFjIIkf/Dwl/nrZXieLT29DJC0vboa6clOjeTu62tJtZSSRu3ND/7shYuybMchGb5ok3y9bqftscnvgtY1UuV/erWUjnUq2doG8eiZc/LW9NXyt4UbjdsxqEND0f/Ur5AS0rO5J+uUb8WY3VAzdwNNv8sIkLwNkPxjokHSI+3qyx3Nakqd1NK+YKlooYK+P+t79vT5C7I367QvMP37oo35/iCGAMn4LUhBBHwCBEg8CAgggAACCCCAAAIIIOBUgADJqaBH15seQK1b1322Yqtv2ym3XqaTbgRIbolTDwLOBFqmlZc70mtKp7qVpUbZklK8SCFJKlToqvBCV5H4J2i/23tEJmbslJmb9ji7cZivfqRtfbnj+prStHJZKZ1U5Mo2fjr5lMOdTgAAIABJREFUnH3xomgQoCuNvli9PSr6puNyb8s60rxaOaldvrTv/KWkwoWuClT8bT938ZLsP35aNh3Mkhkb98iktTuNtxK0OwwaIA1oU1/a167oC+WSCv84ia8vXfF05vxFOXjirKzbf1SmrNsl41Zvt3uLK+V1K8J7WtT2hVbVy5aUlGJFpVjhq59NPd/o7IUcX3iwfMdB348hVu0+HPI9uTB+BUwCJP5tEr/jT8/sCxAg2TfjCgQQQAABBBBAAAEEELhagAApCp8IO2d/rN59WO74aJqrE40ESFH4UNAkBBBAAAEEElzAJEDSQPKdWRnyvzPWJLgW3UeAFUg8AwgggAACCCCAAAIIIOBcgADJuaHrNfztwZukX4vaUuC63MNz7W303JIXxi12bXsj/x0IkFwfUipEAAEEEEAgbgX821mWKV70yio2/TeKbsW448hJOX8xR/SsxiOns30rBedv3W/bwnTLzFPnLshL45fImJXbbN+DCxCINwFWIMXbiNIfBBBAAAEEEEAAAQTCL0CAFH7zoHd8rlu6vHJz86u2FMrvAt2iZdi8dfKbKStd7wEBkuukVIgAAggggEDcCpiGO36ADfuPyY1/nmDL44kbG8nrfVr7tugM9nLrTCtbjaMwAlEqQIAUpQNDsxBAAAEEEEAAAQQQiCEBAqQoGiydgPnw/k5SNaVE0FbpmRnztu6TAf+c7erWdf6bEiBF0UNBUxBAAAEEEIhygZJFC8vsZ2+XehWSjVp6+FS2vDh+iUzM2GFUXusf90RPaVuzgmX5UMIpy0opgECMChAgxejA0WwEEEAAAQQQQAABBKJIgAApSgZDJ0dGPdpNOtetctXB9/k1b9/x0/LsF4s9OySeAClKHgqagQACCCCAQIwIfPOLPtLGIODR7tj5IUyV5BIy9N4O0rV+VSlYIPjWvlrv+DXb5fFP5sWIGs1EwFsBAiRvfakdAQQQQAABBBBAAIFEECBAipJRHnJrKxncuYkULVQwaIv0cOhh89bLm1Pd37rOf2MCpCh5KGgGAggggAACMSLwQf+O8tAN9Sx/BOPvjoY9+oOYCd/t8J2JNH3j7is97dkoTZpULiNd61eRFmnlRX9kY/I6fe6CvDZ5hQxfvMmkOGUQiHsBAqS4H2I6iAACCCCAAAIIIICA5wIESJ4TW9+gR8Nq8kH/G6VS6eJBC+tky5wte6Xf36ZbV+qgBAGSAzwuRQABBBBAIAEF7mlRW97u215SihWJWO8z9h6RPh9O9WR734h1ihsj4ECAAMkBHpcigAACCCCAAAIIIICAT4AAKcIPgv6qduJTvXy/sLV67Tx60rcty4qdmVZFHf2dAMkRHxcjgAACCCCQkAJf/qyndK1X1XgVkptI2Rdy5K0Za+S92RluVktdCMS0AAFSTA8fjUcAAQQQQAABBBBAICoECJAiPAy65csDreta7ut/5vxF+c2UlfLXhRs8bzEBkufE3AABBBBAAIG4E9AV1XpekZ5bFM6XnTOVwtku7oVApAUIkCI9AtwfAQQQQAABBBBAAIHYFyBAivAYLn35bmlQMSXCrQjP7fcfPyNPfTbfd9YBLwQQQAABBBCIP4HH2jeU13q3kuQwbmW3fv8xGTR6rmw+mBV/oPQIAQcCBEgO8LgUAQQQQAABBBBAAAEEfAIESBF+EAiQIjwA3B4BBBBAAAEEXBV4smNjeaVncylTvKir9eatTFcerd5zWF6ZsNTz7X097QiVI+CRAAGSR7BUiwACCCCAAAIIIIBAAgkQIEV4sAmQIjwA3B4BBBBAAAEEXBfo3qCqDOndStKrlPPkTKQT2efl8xXb5M2pK+XUuQuut58KEYgHAQKkeBhF+oAAAggggAACCCCAQGQFCJAi6y8ESBEeAG6PAAIIIIAAAp4J3Neqjgxs31CaVS0rxQoXcnQfXXF0+HS2TNuwS4bNW8+WdY40uTgRBAiQEmGU6SMCCCCAAAIIIIAAAt4KECB562tZOwGSJREFEEAAAQQQQCAOBO5Iryld61eRplXKSpXk4lI6qYgULlhAihYqeE3vzl3MkQs5l0RXGu06ekrW7DkiU9fv4hzFOHgO6EL4BAiQwmfNnRBAAAEEEEAAAQQQiFcBAqQIjywBUoQHgNsjgAACCCCAAAIIIBCHAgRIcTiodAkBBBBAAAEEEEAAgTALECCFGTzv7QiQIjwA3B4BBBBAAAEEEEAAgTgUIECKw0GlSwgggAACCCCAAAIIhFmAACnM4ARI89l+JsLPHLdHAAEEEEAAAQQQiH8BAqT4H2N6iAACCCCAAAIIIICA1wIESF4LW9TPCqQIDwC3RwABBBBAAAEEEEAgDgUIkOJwUOkSAggggAACCCCAAAJhFiBACjN43tuNerSb1CpXOsKtuPr2KcWKSNWUEpZtunT5suw8ekrOnL9oWVYLZJ46K29OWSmrdh82Kk8hBBBAAAEEEEAAAQQQCE2AACk0N65CAAEEEEAAAQQQQACBnwQIkHgarhF4v/+NMqBNfUuZ8zmXZOjsDPn9N6sty1IAAQQQQAABBBBAAAEEwidAgBQ+a+6EAAIIIIAAAggggEC8ChAgxevIOugXAZIDPC5FAAEEEEAAAQQQQCAKBAiQomAQaAICCCCAAAIIIIAAAjEuQIAU4wPoRfMJkLxQpU4EEEAAAQQQQAABBMInQIAUPmvuhAACCCCAAAIIIIBAvAoQIMXryDroFwGSAzwuRQABBBBAAAEEEEAgCgQIkKJgEGgCAggggAACCCCAAAIxLkCAFOMD6EXzCZC8UKVOBBBAAAEEEEAAAQTCJ0CAFD5r7oQAAggggAACCCCAQLwKECDF68g66BcBkgM8LkUAAQQQQAABBBBAIAoECJCiYBBoAgIIIIAAAggggAACMS5AgBTjA+hF8wmQvFClTgQQQAABBBBAAAEEwidAgBQ+a+6EAAIIIIAAAggggEC8ChAgxevIOugXAZIDPC5FAAEEEEAAAQQQQCAKBAiQomAQaAICCCCAAAIIIIAAAjEuQIAU4wPoRfMJkLxQpU4EEEAAAQQQQAABBMInQIAUPmvuhAACCCCAAAIIIIBAvAoQIMXryDroFwGSAzwuRQABBBBAAAEEEEAgCgQIkKJgEGgCAggggAACCCCAAAIxLkCAFOMD6EXzCZC8UKVOBBBAAAEEEEAAAQTCJ0CAFD5r7oQAAggggAACCCCAQLwKECDF68g66BcBkgM8LkUAAQQQQAABBBBAIAoECJCiYBBoAgIIIIAAAggggAACMS5AgBTjA+hF8wmQvFClTgQiI1A3tbR8OrCH1EtNtmzAoZNnZfCYhTJz0x7Lsk4K3FS3snz0wE1SObl40GrO51ySobMz5PffrHZyO66NMYFYez7ua1VH/tS3vZQsWjio9KlzF+Sl8UtkzMptMTYiNBcBBGJVgAApVkeOdiOAAAIIIIAAAgggED0CBEjRMxZR0xICpKgZChqCgGOB57ulyys9m0vRQgUt67p46ZJ8tGCDDJn0rWVZJwViLSBw0leutS8QiedDw58ht7aSTnUryasTlsn8rfuNG06AZExFQQQQCLMAAVKYwbkdAggggAACCCCAAAJxKECAFIeD6rRLBEhOBbkegegRmDK4t7SvVdG4QRl7j0ifD6eKrpbw6hWJgMCrvlCv+wLhfj4GtKkvz3dPl5plS8mBE2fkqc/mEyC5P6zUiAACERAgQIoAOrdEAAEEEEAAAQQQQCDOBAiQ4mxA3egOAZIbitSBQOQFejVOk/f7d5TUkknGjTl97oK8NnmFDF+8yfgauwXDHRDYbR/lIysQruejdY1U+Z9eLaVjnUpSqEABX6f3HydAiuzoc3cEEHBTgADJTU3qQgABBBBAAAEEEEAgMQUIkBJz3IP2mgCJhwKB+BB4p197eaRdAylwXe6Peuu+Td+4W+4bPtO6YIglwhUQhNg8LouwgNfPh3+7uvtb15HSSUWu6i0BUoQHn9sjgICrAgRIrnJSGQIIIIAAAggggAACCSlAgJSQwx680wRIPBQIxL5A3dTS8unAHlIvNdl2Zw6dPCuDxyyUmZv22L7W5AKvAwKTNlAmegW8fD5yb1eXX65KgBS9zwUtQwAB+wIESPbNuAIBBBBAAAEEEEAAAQSuFiBA4om4RoAAiYcCgdgXeLZrM3m1ZwtJKlzQdmcuXb4sHy/dLC98ucT2tSYXeBkQmNyfMtEt4MXzkd92dfkpECBF97NB6xBAwJ4AAZI9L0ojgAACCCCAAAIIIIDAtQIESDwVBEg8AwjEocCYQT2kZ6O0kHu2JfO4PDhipmzNPBFyHYEu9CIgcL2RVBgxAS+eD9MfRhAgRWzYuTECCHggQIDkASpVIoAAAggggAACCCCQYAIESAk24HQXAQTiX6BHw2oy7L6OUqFUsZA7e+5ijrw1fY28Ozsj5DoIkFynS4gKCZASYpjpJAIIhEGAACkMyNwCAQQQQAABBBBAAIE4FyBAivMBpnsIIJB4Au/0ay+PtGsgBfI75MUGx/SNu+W+4TNtXGFW1IuAwOzOlEpUAVYgJerI028EEluAACmxx5/eI4AAAggggAACCCDghgABkhuK1IEAAghEiUDJooVlxjO3ScNKKY5bdOjkWRk8ZqHM3LTHcV25KyBAcpWTygwECJAMkCiCAAJxJ0CAFHdDSocQQAABBBBAAAEEEAi7AAFS2Mm5IQIIIOCdwKAODeWNPq2lRNHCjm9y6fJl+XjpZnnhyyWO6yJAcpWQymwKECDZBKM4AgjEhQABUlwMI51AAAEEEEAAAQQQQCCiAgRIEeXn5ggggIC7AmMG9ZCejdJcq3RL5nF5cMRM2Zp5wrU6WYHkGiUVGQoQIBlCUQwBBOJKgAAproaTziCAAAIIIIAAAgggEBEBAqSIsHNTBBBAwH2BHg2rybD7OkqFUsWCVq4ri7YdPiF1yyeL1TFJ5y7myFvT18i7szNca3AkAqTbmtaQ+1rXkZZp5aVM8aKSVKjQlb5nX8iRo2eyZdXuwzJmxTb5et1O1/rqtKIqySXk3pa1pUv9KlK/QrKkFCsqxQr/1HatX9uffTFH9madllW7M2Vixk7Xtx0MpR+ta6TK4Juayk31KktyUhEpWOA6ybl0WU6duyCbD2bJp99ukY+XfR9K1bavifYAKffzWbZ4kiQVLujr4+XLItkXL8qxM+ei5vl8pG19ueP6mtK0clkpnVTkqraevXBRDpw4I4u2H5Bh89b7xtn01bFOJRnQpr7oc1M5ufg179ET2edl3f6jMnndLhm7cpvvOeKFAALBBQiQeEIQQAABBBBAAAEEEEDAqQABklNBrkcAAQSiROC1Pq1l8E1NpHDBAkFblHkqW/5v7jp5vnu6pBQrYtn6JT8clN7DpliWMy0QzgDpua7NZGCHhlItpaRlWOafsN9+5IQMnb1WRi3/KdwwbbNe88uxi0wpApa7r1Ud+VnHxtK0SlkpYjGeeSvR0CHz1FmZ8N0OGTpnrew7ftpRe0zCF53Mf2n8EhmzcpvvXr/q1VKe6NjIFzAEemk7tW3/WLRR3puz9koxU+vzOZdk6OwM+f03q6+6hen1dlHmbdkvd/112jWX6Vj9qW970fPHgr3yGmlZDUyevqmJNKiYYvx87sk6JSMWb7rKzE5fJjzZSzrXqxz0kvz6qu+lx29sJBpqWgXPWrmOz+LtB+R301bJip2ZAe/XvUFVeaF7urSpWUEKFQj+2eWv5MjpbN+z9odvVhMk2Rl8yiacAAFSwg05HUYAAQQQQAABBBBAwHUBAiTXSakQAQQQCL+ATl5PfvpWSa9azvLm/kDom1/08U3aWr2yzp6Xl8cvkXGrt1sVNfq76QR/oIDA5Ca6iuEPd7aVVmmpRpPdeeu8eOmSfL12lzwzdqFvgtq0zU4DpLuurykvdr9emlQuG1K78/ZDJ9o//Xar/Prrb03Y8i1jN0B6++52MqBtfSla6MdVNFav3cdOycDRc6+EDKbWsRwgaQgz9N4OvpVlpqFJbkcN3zSceXH8ElurfLQOuwGS0/fSoZNn5c2pK2X08i3XPAq/v7ONL0SzCt/ye4bUYOWuTPnF2IW2DayeSf6OQLwIECDFy0jSDwQQQAABBBBAAAEEIidAgBQ5e+6MAAIIuCYwqENDeaNPaylhsQoi96S76Yolnagdv2a7PP7JPFfa6zQgsGpE/1Z1fBaVShe3Khr079pv3RJu8JiFUrFUMfnogZt8W2sFe4UaIOkE+jv92ssd6TWNgxfTzvkm2ndnyn/9a1nQlSCB6rMTINUqV1qe69bMVh/yrnZx+nyYXm/q5y/n1gok3T7y3X4dXAkJ1+8/JoNGz7UVoNgJkB5uU09+3bu1pJZMsst1VfnjZ8/LG1NWysglm3z/vT7vwx/uLN0bVPNtbejkFYqBk/txLQKxJECAFEujRVsRQAABBBBAAAEEEIhOAQKk6BwXWoUAAgjYEvj0se5ya5PqltfkXu2hKwtGPNxF0sqUtLxuS+ZxeXDETNmaecKyrFUB0wn+UFYgPda+oQy5taXvnCM3Xhq+LN1xUD6ct17+9+52ngRIun3Zu/d0kHY1K7qy6ihQv/dknZZXvloqU9bvskVjGiC9PeM7ebLTj1ucmb7yG2Onz4fp9aZt9JdzI0D6/bTV8mi7+lK/Yord2+dbXp/PeVv3yYB/zjbeys00QPpXxg55rXcrSTbY5tKkM7pd4bNfLJalPxyUUY92k851q7jyvIdiYNJeyiAQDwIESPEwivQBAQQQQAABBBBAAIHIChAgRdafuyOAAAKOBewEQVPX75IHR866cs8xg3pIz0Zplm04dzFH3pq+Rt6dnWFZ1qqA6QS/3QCpR8Nqvm3B7AQYVm3Vv/tDpJplS7keIGl49I+HOruyGsWkLwdOnJHXJq+Qsf8+q8jkGpMA6fS5C7L9yElpVqWsSZVXyuw/fkae+my+zN+6/8p/5/T5ML3eVkNFxGmAdPbCRTl8KtsosLXTNrvvE5MAae2+o74VfE5XHuXuh76P5mzZK4dOnJV7W9ZxvPIod93ZF3LkrRlr5D0XPp/s2FMWgWgXIECK9hGifQgggAACCCCAAAIIRL8AAVL0jxEtRAABBIIKmG5Fp5P8Gh4MX/zjNlL6Mt36Tsv6z05yOhymE/x2JsbrppaWkQO6SlObAYZpX/RMJJ0AL1ywQNBL7Gxhp9t4ubkSw7Qv/pUgMzftMbrEJEAyqiifQvmFMk6fD9Pr7bbZaYBk9352ym/Yf0we+X+zjVYImgRIdu5tp+wlfROJSIHrnG1bl989M/YekT4fTjVeiWWn3ZRFIFYFCJBideRoNwIIIIAAAggggAAC0SNAgBQ9Y0FLEEAAAdsCGkJMfvpWSa9azvLa/Lah0+Dl04E9pF5qsuX1WWfPy8vjl8i41dstywYrYDrBbydAevvudqLb1zk9T8VRx0TEToAUyTav23dUHhs1xyhw8CpACjS+Tp8P0+vtjnU0B0hnzl+U1yevkL8v2mjZrUgGSJaNc1DgZPYFefVfy+TTb7c4qIVLEYgvAQKk+BpPeoMAAggggAACCCCAQCQECJAioc49EUAAAZcE7mlRW97u215SLM4p0V/+f7x0s7zw5ZJr7vxOv/bySLsGlqsCdPHA+DXb5fFP5jlqvekEv2mApFv46TZwNcqWMm7XqXMXZMHW/TJp7U7ff/T/1nbddX1N6dO0hqSWLBbS+SymAdJtTWvIO/d0sLVFmAZ4szbt8Z1hNH3jnitt1i0I70ivIdVSShq3OefSZflsxVZ5ZuxCSzOvAqRDJ8/K4DELJe9KKKfPh+n1lh3PU8DtAEnfT4dPZ8v0jbtlYsZO3//U1x3pNaVf81rSrUFV0YDY9KXj+fTnCyyLhxog+Z+/iWt3ysSMHb623d6shjzcpp60qVlBChUIvjovUMPUQVfFTfhuh+/zZdXuw9Iyrbw80Lqu9GtR2/g8M/2MG7F4k7z81VJLAwr8f/buA06uqtAf+JndbBqBgDQpCYLSEWkKoUgRUeCpCCoWeBawUHwISvGpT/3bQB4gIGIDbKioIOpDioj0Jk2kN4EkhNCSQMomW+b/uUsu3kxm5t7ZmdmdO/Pdz4dPtpx7yvecjZn5ec4h0CkCAqROmWnjJECAAAECBAgQINA8AQFS82zVTIAAgaYLRMHJ/lttkBocVNs9FIUmpx6wY6Y3aqfPmR8+9ourw21PPDvssWV9gz9rgJT1CL+ow9Gb1XfOeC4cf/HNFccQvTH+rXdtH9637WvD2JQj60oRsgZIWe+eiuqPjs+79N7p4YSLbxl6o73Sx+f2fEM4YtctUsPE+Pln5/eGY353Y/i/e56oOpfNCpAqHYnY6PURDS7rGMrdyZS20A/c9rXhf/efVlPYE90pdv6tDw8dKRmFl+U+9tl8ajh5/x0y3+l16+PPhLd995K07oZaA6QobLzu0VlD6+/B2XPL1n/2+3cZ1r1G0e94dB/X5/9wS1mHWu81K73jLRVDAQJtLiBAavMJNjwCBAgQIECAAAECIyAgQBoBZE0QIECgGQLRzptzD9otTFllUmr1aW8u//mIfcK09ddMradvYDCcde294auX3JZatlKBRgYEtRzhF4VH0Rvhh/3quqpBTNzvL+29bThi183DuDHdmceaJUDKumssajQKGr5/3X1Dx5Nl+YhCr6/uu1149UoTU4tHHpffPz184Nwrq5bNGr4kK4nqfuKFl8Ivb3tkaLdKFDzEO2t222jtMKFnTMV11Mj1Efcp6xhGIkCK5vSsa+4NX7v09tQ5+tiOm4Qv77NtWGn82NSyDz8zL+xx+p9S7wCqJUCK5vGaR54KB//kqqr1Rkdh/vQ/9wibrbVKaj/jAlEw9ds7Hg2HpeyaOmyXzcOX9tlmaM2kfUS7Ct/5/cvSivk5gY4RECB1zFQbKAECBAgQIECAAIGmCQiQmkarYgIECDRXIOvOmyyhz9F7bBmO32urTGHJP2Y+H3Y77Y/DHlwjA4Jadk/NnLtg6Iivax+Zlbnv5x68W9hvy/VTd3jFFWYJkLLuGsv6BnvpYGoJHSodI5esM2v4kgwGLrnniaHj6crtrll78grhk7tsGv76wMyyc9HI9RH3KesYRiJAitbfh877a2rQE/f98iP3HToiLu0ja99rCZCy1hn17cz37Rw+9MYNM/+u3Dn9uaGwp9IOrHi8UTh1wSFvDRustlIawVBQucPJv08tpwCBThEQIHXKTBsnAQIECBAgQIAAgeYJCJCaZ6tmAgQINFUg666hLG8C17KbqdpxeFkG3MiA4GvveGP41C6bpd6/EoVoP7z+/vDFP92apYuvlMna1/iBtACpFuf7Zs0JH/7ZVeGRZ1+sqc9R4azBV5Z7Y7KGL3En6+l3VEdW86xHHEZ1Zh1Dlt+V0smo5Qi7BYv7ho6tO+fGBzLPaaP7njVAqvXOs+PeulU45i1bZgqho11YJ11xVzjtqrszOfzxU28Pu7xurdSyAqRUIgU6TECA1GETbrgECBAgQIAAAQIEmiAgQGoCqioJECDQbIFajkG74v7p4cBzqh9TFvU3686YWt9YLrVoZEDwy4++Jey9+dRU7uEEA3Gl5xy0W9h/q/VT24gKpAVIR+3++nDCXluH8T3Vj8Wr9Q320s5Fd8ecdeDOYY0VJ6T2O+14w6wBRtRQvf2O6mjk+ogHn3UMw1kntQRIDzw9N7z1zP9L3XWTnLT/ftvW4ag9tky9jyvayfO5i24KF9z+aNU5zxogLVzSP3R04o9uuD91DUUFanGo9S61rL+DAqRMU6VQBwkIkDposg2VAAECBAgQIECAQJMEBEhNglUtAQIEmimQNezp7RsIJ15xZzj9b/9M7c4hO24ydH/OCuN6UsvW+gZwssJGBgRXH/3O8IZ1Vk3tb1pIUq2CrKFPVEdagJT1jfAnX5gfPvrzv4U7pj+XOrZKBbIGBWmhSdbwJepHI/rdyPUR22QdQ5pFOetagpNL730yfPC8v9Y0p6MVINVqUYtDrb+PWefvsedeDAee85dh7dqraVIUJpATAQFSTiZKNwkQIECAAAECBAi0sIAAqYUnR9cIECBQTqCWO0EefnZe+OC5V2Z6Q3XSuJ5wyeF7hy0zBDJZ7lWqNHuNCgi2mbJaOO/g3cPUV02qulCiHVM/veXBcPTvbhzWgtp9o7XD2e/fJay50sTU59MCpKyB1zUPzwr7/eCy1PaqFch6vF/aTpOsb95HfWlEvxu1PpI2WcdQa2gStZE1OMlyXGC5+cxaf6N3INW6m+ftm00JZ7xv57D6pPGp6/aiu/4VDvnF1anl4gLNnL/MnVCQQA4FBEg5nDRdJkCAAAECBAgQINBiAgKkFpsQ3SFAgECawNF7bBmO32ur1LtGhnPU3Mnv3iF8bMdNQlch+T8P5Xt098znw77fu7Sm47iimhoVEDSqnjTvKFi76qh3hA3XmJxWtOoOpGnrrxl+fNCuYe3JK1StZ7hBQ2mlB71pw3Diu7ZP3VEW3SV05t/+Gb5+2R1l+5X1zft6g7q48WbMa9YxNDNAquXOpuREjFaA9I+Zz4fdTvtj6pqvdd6i8mlBa2mjzZy/zANUkEAOBQRIOZw0XSZAgAABAgQIECDQYgICpBabEN0hQIBAmsCfj9gnRGFE2sfcRUvCsRfdFH5352NpRV/5eS135yxY3Be+fMlt4ZwbH8hcf1SwUQFBdA/UKQdMCyuNH1u1/aifJ/zhlvCLWx+uqZ/Jwll3DlV7YzzrDo3hBg2lg2vUzqmsb943qt+NWh9Jj6xjaGaAlLbTq9LiHK0AqdbdZLXMW7XAspxDM+dv2H8peJBADgQESDmYJF0kQIAAAQIECBAg0OICAqQWnyDdI0CAQFIgCk1O3n9aWHlC9dBkpNSuuH96OPCcK2tqrpY3mk+/6u7wzcvvLFt/o99YrzaIrPcJVQuQRrK/0VhP+g1kAAAgAElEQVSyOkdlf3XbI+HwX19XliDrm/eNCOpq6XctgVXWMTQzQMp6xFzpJDR63WRdy80MkKr9XguQavrrVGECVQUESBYIAQIECBAgQIAAAQL1CgiQ6hX0PAECBEZQ4NQDpoUP77BxpiPmRqJbw3nDPWuwkRYQNPqN9U4OkKqFBVnDl+EGJKXujVofyXqzjmE467nZ67DR9QuQRuJvRm0QaA0BAVJrzINeECBAgAABAgQIEMizgAApz7On7wQIdJTA61ZfKfzyY3uGDVdPv4tnpGD6BgbDWdfeG756yW2Zm2xUQNDoN9YFSJeVJcgavjw7vzf812+uD5fdNz3zWihXsFHrQ4BUfhoESHUtTw8TyJWAAClX06WzBAgQIECAAAECBFpSQIDUktOiUwQIEFhe4Og9tgzH77VVGDemu6V47p75fNj3e5eGaAdKlo9GBQRZA6Th3j2THMvlR+4b3vSaNVKHV+0Iu6x3No30Tp5oUNX6nTVAGs7uHQFS6pIKWdd51nUjQEo3V4JAuwgIkNplJo2DAAECBAgQIECAwOgJCJBGz17LBAgQqEngz0fsE6atv2ZNz4xE4ejumy9fcls458YHMjXXqACpUfVk6fTNx747bLzmyqlFqwUxI9nfqKO7b7R2OPv9u4Q1V5pYV78FSNX5Gh3wlLbW6PoFSKm/DgoQaBsBAVLbTKWBECBAgAABAgQIEBg1AQHSqNFrmAABAtkF9txk3XDWgTuHNVackP2hESx5xf3Tw4HnXJmpxUYFKdtMWS2cd/DuYeqrJqW2Wy3YSXu4UUFMdAThBYe8NWyw2kpVmxwsFsO5Nz4Qjv39zWldq/rzg960YTjxXduHFcb1VC2XdteUAKn6NDQ64CltrdH1C5Dq+rXyMIFcCQiQcjVdOkuAAAECBAgQIECgJQUESC05LTpFgACBZQVOPWBa+PAOG4euQvKv7dZReualReGIC64PVz4wI7VTjQqQooZu+Ox+YbO1Vklt89bHnwlv++4lqeXKFThq99eHE/baOozvST86MC2ouvrod4Y3rLNqaj+ueXhW2O8H5e8kSn14aYGvveON4VO7bBbGdHVVfSTaQXbCH24Jv7j14bLlBEjVxRsd8JS21uj6BUhZf4OUI5B/AQFS/ufQCAgQIECAAAECBAiMtoAAabRnQPsECBBIEYh2rvzyY3uGDVef3LJW0a6Zn978YDjmwptS+9jIAOmXH31L2Hvzqalt1nM/zwWH7Bn22nRKahtRgbQA6ZyDdgv7b7V+al1PvjA/fPTnfwt3TH8utWylAlmPPExrqx0CpJPfvUP42I6bpAaww1knjQ54BEjLr+iRXoPD/qXzIIEWExAgtdiE6A4BAgQIECBAgACBHAoIkHI4abpMgEBnCXx8p03DV/bdLkwcO6alB/7ws/PCB8+9Mjzy7ItV+9nIACnrLpu+gcHww+vvD1/80601Gf7HFuuFU9+zY1h90vhMz6UFSP/9tq3DUXtsGcZ2V98VtLh/IJx0xV3htKvuztRuaaFajjy86V+zwz5n/bliOyP95n0j10c8qKzuAqR/L4Nad8E1Y97i3oz0GhzWL52HCLSggACpBSdFlwgQIECAAAECBAjkTECAlLMJ010CBDpPIOsOmFp2AWVVPGTHTcJX990u9R6dqL6FS/rDVy65LfzohvtHLEDa7w2vCacesGNYZeK41CHNnLsgHP7r68K1j8xKLRsVmDSuJ/z8I3uEXV+3dsh6cmBagPT2zaaEM963c6ZA6r5Zc8KHf3ZVaiBXbjDnHrxb2G/L9VP7HQVrZ117b/jqJbcJkEIIAiQBUqa/HBQikBMBAVJOJko3CRAgQIAAAQIECLSwgACphSdH1wgQIFDLTpI5CxeHYy68MVz8j8cbBheFKH/59H+ETV69cqY6r7h/ejjwnCtHLECKGsp6r1CxGMJ1j84Kh/3quvDUvAWp4zn7/buE927z2tDdlf3eqbQAKWo069FyA4PF8Ns7Hg2H/fq61L4mC0RHtX15n23DSuPHpj43fc788LFfXB1ue+JZAZIAaZk1YAdS6q+PAgRaXkCA1PJTpIMECBAgQIAAAQIEWl5AgNTyU6SDBAh0ssCpB0wLH95h49S7WyKjtKPIhutYSx+eeWlROOKC68OVD8yo2Fyjj7r68r7bhSPevHnoSTkWLupQFCLdOeO5cPzFN1cMTdaevEI4/b07ht03Wqem8CiqP0uAdPQeW4bj99oqjBvTnTol0VF237/uvqGdXVk+DnrThuF/9tku0w6nyOKiux4Lh55/TdWqR/r4sEavj2hwjrD79xRf/Mm3h103XCt1OQmQUokUINDyAgKklp8iHSRAgAABAgQIECDQ8gICpJafIh0kQKBTBaLdP5ccvnfYcp1VUwmyHEWWWkmFArXsgspyjF6jA4KN11w5nP/Rt4TXrrZS5iHOX9wXrnpwZrjwrn+FP979+NBxdXttum5415avCbtttHam3TvlGssSIL1u9ZXCT/9zj7DZWqtk6m//4GC49N7p4YSLb6m6c+qLb98mfHznTTP3PetxbZ0UIC3q6w9f+/Md4ezr7s00N1GhA7d9bfjf/acNraFqH9Ga+9xFN4ULbn80c93NqF+AVBO/wgRyLSBAyvX06TwBAgQIECBAgACBlhAQILXENOgEAQIElheo5f6hrGHAcJ2z3sMU1f/ws/PCB8+9suLdPY0OkKI2s+4wGe74sz6XJUCK6vpMtAvprVuF8T3pu5Ditp9f0Bv++sDMcPn908MV988IUSARWe616ZTwzi3XC+uuPCn1zqO4riXR3UfX3BP+359vTx1aOwRIR+3++nDCXltn8o6ONzz1r3eHc258YMj3Ha9fL+z82rVCdNzf+875y3JeAqSXSZrxex1jj/QaTP2lUIBATgQESDmZKN0kQIAAAQIECBAg0MICAqQWnhxdI0CgswVqCW2y3D1Uj2atx66ddMVd4bSr7i7bZDPeaI52f/zu43uF7V+zRj3DrPvZrAFS1NCFn9gr7L7hOplDn7o7t7SC6Oi6ax55Khz8k6uGQqi0j5F+874Z6+M9W28QTjlgWubdWeVM7ps1J+x0ysXL/UiA9DJJM+Ytxh7pNZj2O+HnBPIiIEDKy0zpJwECBAgQIECAAIHWFRAgte7c6BkBAh0skPXN2Iiot28gnHjFneH0v/2zaWLRsWu//NieYcPVJ2dqo9p9TFnHFu2SOf2qu8M3L78zU5vRUXvR3UXRHUaN/Fi4pD/MfmlRWH/VFVOrrSVAio7eO+eg3cLmGY+yS208Y4F7Z80Jh/zi6vDg7LmZnhjpN++bsT6mrb9m+PFBu9a1NiKvHU7+/XJmAqSXSZoxbzH2SK/BTL8YChHIgYAAKQeTpIsECBAgQIAAAQIEWlxAgNTiE6R7BAh0psCX990uHPHmzUNPd1cqQNqRcakVZCxw6gHTwod32Dh0FZL/01H+4bmLloRjL7op/O7Ox5Yr0Mw3mj86bZPw5X22DZMnjM04qurFFvcPhO9fd194+2ZTQhT4pH3UEiBFdUWhV+Q6ZZVJaVU35OfRMWzHXHhTuPKBGZnrG+k375u1Pi4/ct/wpjp2qFU6JlKA9PJSata8RXWP9BrM/MuhIIEWFxAgtfgE6R4BAgQIECBAgACBHAgIkHIwSbpIgEBnCUTHsV1y+N5hy3VWTR14dBzZRXc9Fg49/5rUsvUWiI4BO3n/aWHlDOHMYLEYfnrzg0NhRelHM99ojtr65M6bheP32iqsMnFcXUOOdkD9+rZHwlG/vSHcfOy7mxIgRR3c+bWvDie/e9pQ/RmyuWGP6aHZc8NnL7opXP/o0zXVMdJv3jdrfdQSypYDmv3iwnDYr68Lf3voqWV+LEB6maNZ8xbVPdJrsKZfEIUJtLCAAKmFJ0fXCBAgQIAAAQIECOREQICUk4nSTQIEOkfgkB03CV/dd7uwwrie1EFX2+mT+vAwCvz5iH1CdBxYlo9KO6Oa+UZz3K99Np8a/t873hg2WHWlYYUyket3rrr7lWMBmxkgRX2Ojt07cb/tw96bTwljutJ3nWXxj8sMDBbDdY/OCidcfEvmY+uS9Y/0m/fNWh/RMYznHbx72GLtV9XC90rZ6L6oz110U7jg9keXeV6A9DJHs+Ytqnuk1+CwFoiHCLSggACpBSdFlwgQIECAAAECBAjkTECAlLMJ010CBNpfILoXZ/+t1s800LtnPh/2/d6lIXpzeyQ+jt5jy6HdPePGdKc2Fx3/dtIVd4XTrrp7mbLNfKM52VC0k+tLe28b3rftazPtmoqejXYd3fjY0+Ebl90Rbnvi2Veqa3aAFDd08Js2Coe/efOG7UZ6dn5v+N4194Tv1HE/1ki/ed/M9REFiyfvv8Ow7kKqdNeYAOnl1dvMeRvpNZj6l5sCBHIiIEDKyUTpJgECBAgQIECAAIEWFhAgtfDk6BoBAp0nsN16q4dzD9ot0504/YODQ/fzfOlPfx8xqG2mrDa0i2Pqq7Ld2XPTv2aHfc7686gESHGjUZD04R02Cu98/WvCa1dfKURfxwFYdATggiV9YebcBUNHu/3ohvvL7tIZqQAp7vN/bLFeOGSnTcL2r1kjTOgZU9P8RmOaMXf+0P1Tp/717rrDxZF+876ZQUQEGf2OfeHt2wwdHVjLbq8XFi4OJ11xZ/jh9fcvMx8CJAFSTb+gChMYQQEB0ghia4oAAQIECBAgQIBAmwoIkNp0Yg2LAAECBBonkCVAinYvnX7V3eGbl9/ZsIajsCvaQbXnxuuETV+9Slh90vgwvmdM6O769/98RztjohDsiRfmhzuefDb86rZHwh3Tn2tYH9q1oihAinZ8TdtgzbD6pAlhfM+/d9VF4ezCJf1h9ouLwj2zXgh/vufJoUDOBwECBPIkIEDK02zpKwECBAgQIECAAIHWFBAgtea86BUBAgQItJBAlgApOrIv2vHz7b/c1UI91xUCBAgQ6FQBAVKnzrxxEyBAgAABAgQIEGicgACpcZZqIkCAAIERFoiPO1tl4rgQ7xqJ7v1Z1NcfHn/+pbCkfyDcO2tOeH5Bb5g1b2G49pFZNfcw65Fq0T1Un7vopnDB7Y/W3IYHCBAgQIBAowUESI0WVR8BAgQIECBAgACBzhMQIHXenBsxAQIE2kYga7gTD/i+WXPCTqdcXNP4P77TpuEr+24XJo6tfhdRFFB96lfXDiukqqlDChMgQIAAgQwCAqQMSIoQIECAAAECBAgQIFBVQIBkgRAgQIBAbgWiO4KuOuodYcM1Jmcaw3Pze8NnL7op/PHuxzOVj+r/3cf3Ctu/Zo3U8sMJp1IrVYAAAQIECAxTQIA0TDiPESBAgAABAgQIECDwioAAyWIgQIAAgVwLXH7kvuFNGQKeaJDFYgjXPPJUOPgnV4XoyLlqH2tPXiGc/t4dw+4brRO6u5L/c7n8U1G9F931WDj0/GtybanzBAgQINA+AgKk9plLIyFAgAABAgQIECAwWgICpNGS1y4BAgQINETgzPftHD70xg1DoXrG80pbUdjz1LwF4eJ/PD503NwV909/5Wd7bTolbL7WKmH3jdYOW09ZLUQ7kLJ8LFjcF758yW3hnBsfyFJcGQIECBAg0HQBAVLTiTVAgAABAgQIECBAoO0FBEhtP8UGSIAAgfYWeM/WG4ST958WVp4wdtQGevfM58O+37s0dVfTqHVQwwQIECDQcQICpI6bcgMmQIAAAQIECBAg0HABAVLDSVVIgAABAiMtcOEn9gq7b7hO5l1Ijexfb99AOOkvd4XvXHV3I6tVFwECBAgQqEtAgFQXn4cJECBAgAABAgQIEAghCJAsAwIECBDIvcCem6w7dF9RdG/RSH7UcqfSSPZLWwQIECBAQIBkDRAgQIAAAQIECBAgUK+AAKleQc8TIECAQEsIfHTaJuHL+2wbJo/gUXb3zpoTDvnF1eHB2XNbwkAnCBAgQIBALCBAshYIECBAgAABAgQIEKhXQIBUr6DnCRAgQKBlBD6582bh+L22CqtMHNfUPkU7j+6c8Vw4/uKbw21PPNvUtlROgAABAgSGIyBAGo6aZwgQIECAAAECBAgQSAoIkKwHAgQIEGgrgbdsvE740j7bhi3XXrUpdyK92Lsk/Pq2R8PXLr09zF/c11Z2BkOAAAEC7SMgQGqfuTQSAgQIECBAgAABAqMlIEAaLXntEiBAgEBTBQ7c9rXhY9M2Ca9f51VhQs+YutqKdhw9t6A3XHbfk+Gsa+51ZF1dmh4mQIAAgZEQECCNhLI2CBAgQIAAAQIECLS3gACpvefX6AgQIEAghPDOLV8Tdt9o7bDF2q8Ka0+eGFYaPzb0dHeFcWO6l/NZ3D8Q+gYGQ7TT6MkX5oe7ZjwfLr33yXDtI7NYEiBAgACB3AgIkHIzVTpKgAABAgQIECBAoGUFBEgtOzU6RoAAAQIECBAgQIAAgeEJCJCG5+YpAgQIECBAgAABAgT+LSBAshoIECBAgAABAgQIECDQZgICpDabUMMhQIAAAQIECBAgMAoCAqRRQNckAQIECBAgQIAAAQIEmikgQGqmrroJECBAgAABAgQIdIaAAKkz5tkoCRAgQIAAAQIECBDoIAEBUgdNtqESIECAAAECBAgQaJKAAKlJsKolQIAAAQIECBAgQIDAaAkIkEZLXrsECBAgQIAAAQIE2kdAgNQ+c2kkBAgQIECAAAECBAgQGBIQIFkIBAgQIECAAAECBAjUKyBAqlfQ8wQIECBAgAABAgQIEGgxAQFSi02I7hAgQIAAAQIECBDIoYAAKYeTpssECBAgQIAAAQIECBCoJiBAsj4IECBAgAABAgQIEKhXQIBUr6DnCRAgQIAAAQIECBAg0GICAqQWmxDdIUCAAAECBAgQIJBDAQFSDidNlwkQIECAAAECBAgQIFBNQIBkfRAgQIAAAQIECBAgUK+AAKleQc8TIECAAAECBAgQIECgxQQESC02IbpDgAABAgQIECBAIIcCAqQcTpouEyBAgAABAgQIECBAoJqAAMn6IECAAAECBAgQIECgXgEBUr2CnidAgAABAgQIECBAgECLCQiQWmxCdIcAAQIECBAgQIBADgUESDmcNF0mQIAAAQIECBAgQIBANQEBkvVBgAABAgQIECBAgEC9AgKkegU9T4AAAQIECBAgQIAAgRYTECC12IToDgECBAgQIECAAIEcCgiQcjhpukyAAAECBAgQIECAAIFqAgIk64MAAQIECBAgQIAAgXoFagiQzlsQQjFZvt62PU+AAAECBAgQIECAAAECDRcoFOee8tHtQwiDIYSBxJ/R5/F//YnP4+8ly0efF5c+G/2Z/C/qcfR1/JH8vOGjqaVCL1hr0VKWAAECBAgQIECAQHWBGgKkc+eGEMYCJUCAAAECBAgQIECAAIEWFigW++aeeshOAqQWniNdI0CAAAECBAgQIJADgRoCpHNmhVCYnIMx6SIBAgQIECBAgAABAgQ6V6A4+NLcUw99iwCpc5eAkRMgQIAAAQIECBBohED2AOmYcx8IhTC1EY2qgwABAgQIECBAgAABAgSaI1Ds73t63umffGeVAKnc8XXJo+6i4+scYdec6VErAQIECBAgQIAAgdwI1BAg/fiGUOjaOjcj01ECBAgQIECAAAECBAh0oEBxyaIH5p15xH+W3H0U329UKTwSIHXgWjFkAgQIECBAgAABAtUEMgdIk4/+8YWFrq69cRIgQIAAAQIECBAgQIBA6woMLnrp+he/d9QxAqTWnSM9I0CAAAECBAgQIJAHgSwBUlSma/JR3z+9MGbsx/MwKH0kQIAAAQIECBAgQIBApwoMzH3mwpfOOeGkEEJyV1H8eS07kOJj7IohhOR/EW30dfyR/HxU2ZMvcEe1IxonQIAAAQIECBAg0AYC2QOkI886qjBuwrfaYMyGQIAAAQIECBAgQIAAgbYV6J/12Onzf/n188sESFGIVO2/+Ji7+A4kAVLbrhIDI0CAAAECBAgQIJAukDlAWvmTp+0dJk2+ML1KJQgQIECAAAECBAgQIEBgtAT6Hvj70QsuOfsGAdJozYB2CRAgQIAAAQIECLSHQOYAacX3Hje1e+omD7THsI2CAAECBAgQIECAAAEC7Smw6LJz37n43utnLb0DKd5VlLb7KP55cveRHUjtuUSMigABAgQIECBAgEAmgcwBUnQP0srHnPNwKBTWylSzQgQIECBAgAABAgQIECAwogLFgf7n5n3nE/smwiMB0ojOgMYIECBAgAABAgQItI9AbQHSZ370q9Dd/Y72Gb6RECBAgAABAgQIECBAoH0EigvmXTPv+0cfV7L7qFyI1J+4Dyn5czuQ2mc5GAkBAgQIECBAgACBugQqBUhRpdHPuhJ/dk0+4rv/VRg/8Zt1tehhAgQIECBAgAABAgQIEGiKQP+sR8+Y/8tvnJ8SICXDo+TRddHn5QKk+Ci7qM/FpR2P/0x+ryljqqXS5AvcWp5TlgABAgQIECBAgACB5QVK/30dfR1/rzRAKqx48Je36V5jvetAEiBAgAABAgQIECBAgEDrCfTe8qcP917/++ju2jgIynr3UTI8ij6PAqI4OCoNkJLhkQCp9ZaBHhEgQIAAAQIECBBoiEBagLTcLqSVjznnvlAoTGlI6yohQIAAAQIECBAgQIAAgYYIFPv7np53+if3S4Q/cSiUNUSKj7KLw6dkiJTceSRAasiMqYQAAQIECBAgQIBAawuUC5CiHsc7kZY/xu6/zj6t0DPu0NYelt4RIECAAAECBAgQIECgswQG5j5z0UvnnPDtMsfQVQqQ4qPsKt2BVBoglTu+LkIuDZRGDd4RdqNGr2ECBAgQIECAAIE2FKg5QFrx0JPf0j151Yvb0MKQCBAgQIAAAQIECBAgkFuBxffc8JlFl59zc0mAVLoLqdz9R8kyyTuQBEi5XQ06ToAAAQIECBAgQKB+gSwBUrwLqSuEMPTfysecc49j7OrHVwMBAgQIECBAgAABAgQaIbD0+Lp3J46vSx5HV8sRdskAKb77KAqS4v+i7jrCrhGTpg4CBAgQIECAAAECLS5Qa4AUle9e6cizvtI1bsLRLT423SNAgAABAgQIECBAgEBHCAw8O/PnL/3sS9+rcHxd8oi6OExK7kQqDZvinUcCpI5YPQZJgAABAgQIECBAoLJAMkSKP0/egbTcPUgTD/zsJmPX3fxWqAQIECBAgAABAgQIECAw+gILr/31+5f8/Yonarj/qHRXUjJEioOjLAFSy9x/FM2CO5BGfy3qAQECBAgQIECAQHsJZAmQlj/G7qgfnB/G9OzbXhRGQ4AAAQIECBAgQIAAgXwJFBfMu2be94/+fMnxdcldR9V2IJWWK70DKXl8XRwWJUMjAVK+loveEiBAgAABAgQIEKhJYFgB0oof+9Ye3auseVFNLSlMgAABAgQIECBAgAABAg0VWHzPDZ9ZdPk50QkRpfcXlQuOKt2HVO7Z0vBIgNTQmVMZAQIECBAgQIAAgdYXKHcPUvIou66lJwGU7kLqXvkzP/xD6B6zS+sPUQ8JECBAgAABAgQIECDQfgLFRfNvn/e9//qvpeFR8u6iWsOjKFgqt/soPsYuwosDpSSkHUjtt6yMiAABAgQIECBAgMAyAmm7kOIQKfrzlf8mf/Rbbyu8as1fsyRAgAABAgQIECBAgACBkRfou++mYxdc+qMbyhxfl7zTqNKuo+T3S3cgxWFUchdSHCLFA22p8CjqlDuQRn4NapEAAQIECBAgQKD9BdICpOTuo/jz7ihMmvyZH/yq0N2zV/sTGSEBAgQIECBAgAABAgRaR2Bw4Ys3vnj2Z45NhEdx6JPcTZQ1PIqfSe5iytX9RwKk1lmbekKAAAECBAgQINBeAlkDpOWOsVvhwBO261l3o8vbi8NoCBAgQIAAAQIECBAg0NoCvbde8one6y68t8rxdVmOsUvuVIp3IZXbfdTy9x8JkFp7veodAQIECBAgQIBAfgWyBEhxeLTMDqQQQvfkI8/8ZmHcCh/P7/D1nAABAgQIECBAgAABAvkRGHjh6d++dN5/n14hPMp6fF1pufi+o/hPO5DysyT0lAABAgQIECBAgEDTBEqPio6+jr8Xf172HqQoQBq/wbYrjH/XYTeErq51m9ZDFRMgQIAAAQIECBAgQIBAKPb3Pb3gJ//zof55s3tL7j6KAp+sx9cldyel3X8UqcdhUnIG3IFkPRIgQIAAAQIECBDoAIFyAVI07Dg8qhQiDd2DFIVIK37sm+/sXuXVP+4AK0MkQIAAAQIECBAgQIDAqAksefj2Ly3841l/K3P3URwExSFStfuPyu0+qrYDKQ6RBEijNvMaJkCAAAECBAgQIDA6AlkDpNI7kKLwaChAiv5b6Yjvntg1fuJHRmcIWiVAgAABAgQIECBAgEB7CwzMmf37l879/CmJHUHxfUXJXURpAVK13UdZj68rFyiNOn7pC9tR75AOECBAgAABAgQIEGgDgbQAKRpifIRduRBpKECKyqz8mR9eHrrHbNkGJoZAgAABAgQIECBAgACBlhEoLln04Lwzjzg0ER4ldww1KkCKj6qL6otDovioutIj6xxh1zKrQ0cIECBAgAABAgQINFcgGSIl7z+KWk0eZVd6F9Irx9hFAdIK+336DT0bbPV/oVDoaW531U6AAAECBAgQIECAAIEOESgW+3pv/uMne2/8w0MpAVJy91Fyp1HyOLtajq+LQ6Tkn6Wft8wk2IHUMlOhIwQIECBAgAABAm0oUClEKncXUnx8XfIYu6Hj7Fb68Nf271ptne+2oY8hESBAgAABAgQIECBAYMQF+h+966vzLz7jypJ7j7IeX1caJCUDpOTOpazH17XczqN4QgRII740NUiAAAECBAgQINBBAlkDpKp3IUU7kVb85ClHdk9a5fMdZGeoBAgQIECAAAECBAgQaLhA/9OP/WD++V//RZl7jyoFSCAd33QAACAASURBVJXuQBrO3Ufljq8TIDV8llVIgAABAgQIECBAoPUFhnuM3XK7kKKdSJMPO+1LhYmTP9H6w9ZDAgQIECBAgAABAgQItJ7A4PMzf/3iT750Vkl4FAdHpQFSaXBU7gi7SruPknXG9yBFIAKk1lsWekSAAAECBAgQIEBgVARKd/wn70IqPcau3C6k5H1IQ5+vdNjp3+iauOLBozIajRIgQIAAAQIECBAgQCCnAgNzZv/+pXM/f2oixEkeMRd/XhoIldt9VLrzKC6TPL4uDo1K/0yGSLGkHUg5XVO6TYAAAQIECBAgQKAegWoBUlRvMkSKdh1VCpGWCZJWOuw7X++auNJB9XTMswQIECBAgAABAgQIEOgUgTLhURzsJIOj0vuLqu1AqnZ8XS27j8oFSi0zLe5Aapmp0BECBAgQIECAAIE2FahlF1K5ECkZHkU/j77unvypU75QWGGVQ9vUzLAIECBAgAABAgQIECDQEIHEsXVxWJPcFVQpQEqGR6VH1yV3KZXuPioXHpU7wi4eW8vuPoo6KEBqyBJUCQECBAgQIECAAIGqAlnuQkqGR6U7kcqGSCseetJh3ZNXP5Y9AQIECBAgQIAAAQIECCwv0P/0Yz+Yf/7Xf7H0J6XHyVXbfVQaEkVBUblQqfTYumSdub37KJYUIPmtIkCAAAECBAgQINB8gXp3IcU7j17ZgRTdhxTtRFrpQ196Z9ear/l2KBR6mj8MLRAgQIAAAQIECBAgQCAHAsViX/+jd31r/h/O/EuF8Ci5U6ja0XXlgqTSe5Li59tq91HkJkDKwVrXRQIECBAgQIAAgdwLZL0LKd6FVO4upNIQ6ZUwaeLbPrrF2E22/0YYM3bz3EsZAAECBAgQIECAAAECBOoQKC5Z9ODi2y7/du9Nf3xoGOFRHAZVuv+oUngU7zwqDZGiLsTH1JUeV9fSx9cJkOpYhB4lQIAAAQIECBAgUKNAuWPs4n+TRz9L/lfuLqToe5VCpJd3I33ylK90TVrlAzX2S3ECBAgQIECAAAECBAi0hcDAnNm/f+ncz59WEtqUHl0XhzylR9gl7zOqdFxd6Z1HWXcfJYOk0s9b1t4OpJadGh0jQIAAAQIECBBoM4Gsu5Di3UfJXUjR5/E9SFWDpBUOPH7vnrVed1zo7l67zfwMhwABAgQIECBAgAABAmUFiv19s/v+9Y+zFv7xe1dnDI+SIVLyCLuswVFUrlwQlQyrkkFR7nYfRZ0XIPmFI0CAAAECBAgQIDByArXchVQuSErbhTS0E6ln9fUmTnj3kcd0rbjqQSM3NC0RIECAAAECBAgQIEBg5AUGXpj1u0UXnfGD/nmze5e2njwyLhnoJHccpQVIpXcfDefeo9weXRfPogBp5NezFgkQIECAAAECBDpXoJZdSNUCpEpBUvKIu64Je33kDWM32vZThXEr7Nq55EZOgAABAgQIECBAgEA7CgwufPHGJf+89qe91190f4VdR9GwS+8kKj22Lrn7qDQkKt2NVFq2NJBqq91HEZ4AqR1/c4yJAAECBAgQIECglQXSdiHF/06P70GqFCQlj7Sr9PlQ0DTpXUft2j1lww8Xxk18UyvD6BsBAgQIECBAgAABAgTSBIqL5t/R/9jdv15w2Y9vLgmO4sCo3J1HySCpXBAUf6/cPUjldh9VCqaSfYg/Tw6p9Ci7tOGO6s8FSKPKr3ECBAgQIECAAIEOFCj3b/Doe/H348+Tf8ZhUrzzqPTPSvcjLVNu4jsO37Fn3U3eV5g4aY8OdDdkAgQIECBAgAABAgRyLFCcP+/aJf+6++JFV5x3W5XgqFyIlOXounIhUTJMKg2dSgOkcruPyoVFAqQcr0FdJ0CAAAECBAgQIDASAvUcZRfvSKoWIpUGSsmyhbHT3rHBuE12fEf35FX3Dt1j1hqJAWuDAAECBAgQIECAAAECtQoU+/ueHpwz+8rF91xz2ZI7/vpE4vnS+4Uq7Toq3XlU6e6jSsfXVQuO4mCq7Y6ui53tQKp1xSpPgAABAgQIECBAoH6BSruQoprL7UYqPc4uDoSSYVK50Kj0e8nyQ59P3PdTO3Svtf4e3ZNW2UmYVP/EqoEAAQIECBAgQIAAgfoEhkKjl164qX/GQ9ctuuK8v5cJjaJvJQOk0s/jQKfSzqPSEKncTqPk90rLl9ZfqS+lELnafRS/OK1vNj1NgAABAgQIECBAgMBwBCrtQkqGSMM5zq7SMXel3y+9W6kw/s3v2WTMlE23615x1a3C+IlbFLrHrDacgXmGAAECBAgQIECAAAECWQWKA/3PhUUL7huY98zd/U/ed0fvjX94OENoVC5EKt2FlPXoump3IiV/Vu3YurjtuOulYVHuwiMBUtYVrBwBAgQIECBAgACB5gjUepRdMvSpdJRdlgCpdCdSab1DwdW4zXd+9Zj1tnhdYeXV1itMmLRuYez4VxfG9KwausasXOjqmhQKXeNCoWtMCEUnGzRnfaiVAAECBAgQIECAQI4FCsVQHOwPxcHFxcHB+WGwf16xv+/54uJFs4sLX5xZnPvsk32P3/Pokgdufiaxoyg53mToUu7IujhEKnd8XfJ4uTgEqnZ8XVqIVG7XUdseXRdPghd6Of7103UCBAgQIECAAIG2EKgnRIqPtlvmjqPoaLoQQrXj60qPwCsbIFU4Ti9Cj/uc7Hu1Y/kaPlHf3Gaj6xteaQMr/O87Htq5gdWpigABAgQIECBAgEA7C5TbnZMWHlU6ti7t+LpKYVJ8ZF254+pKdzKVBlZxkJX8M56vXO48EiC186+bsREgQIAAAQIECORJoNb7kOJj7ZLh0XJ3Gy0NkSrtRipXfrghUjJQKv28aa87vrnNxje08iT/9x0P7tTK/dM3AgQIECBAgAABAi0gkDU4Kg1ohhseZdmBlCyTPLIuuaMpeVxd6eelrAKkFlhoukCAAAECBAgQIEAgzwJZ7kOKw5nkvUjlQqRKR9uV+/5y9yAldh3FdSd3G8VtJ4OiaruQmnbiwYnbbnxTK0/4Cbc/OK2V+6dvBAgQIECAAAECBFpIoNp9QeWOrisX4JQGPGn3H1UKk8qFRlnCo2TIFdPmOjxKvuhrobWiKwQIECBAgAABAgQ6TiBtF1JpYFMuRCoNg0qPqUv7unRnU7KN5OfJIKtSkJTltUZd4dKJ2258cyuvkhNuf3CHVu6fvhEgQIAAAQIECBAYYYG0MKVSiFS62ygOasrde5QMf0qDoEpH11U7sq60vnK7jUoDriRr2phHeApqb66uF221N+cJAgQIECBAgAABAgQqCGQNkcrtCEruFsp6tF253Ufl6inddVQuTIqHlHYnUrlyw1oQ3952k1uH9eAIPXTc7Q+8aYSa0gwBAgQIECBAgACBvAhUC1TK3XkUjavScXXxz0rvPKq2gygOkZK7k8rtVCpXZ6UgK9nH5DzkPjyKBiNAysuvln4SIECAAAECBAh0gkA9IVLpHUZpQVKle5DS7kIqDbBKX1dkDZHqej1y8nab3NbKC+LY2x7YrpX7p28ECBAgQIAAAQIERlAgLUzJGh6Vhkalu5CSR82lhUS1BEcdGR7V9YJtBBeXpggQIECAAAECBAh0kkDWECn+93y5o+bSdiTVuvuoXBvJ1xPJUKnS64yG/p/XTnnjpne28qL47N/v37qV+6dvBAgQIECAAAECBEZZoFyoVO6+ozg0SguPqh1fl7YrqdKOo2RAVdqP5NdJyrSwbJTZa2u+oS/iamtaaQIECBAgQIAAAQIEKgiU/ju93K6eckfZVQuTsoRKWXYflTvSLhpGaYgUDy3La44sZZahOu2Nm/6jlVfP0X+//w2t3D99I0CAAAECBAgQIDACAlnClEbdfVTLUXblAqVKdypVCrUivkp9HwHakWmi5hdqI9MtrRAgQIAAAQIECBDoeIHhhkgRXDIsSoZKle44qnb3UblQqtoxdtX6nZzUul6LnP6mze5p5RVy1K33bdHK/dM3AgQIECBAgAABAiMsUClMGokAqdLupHJH4MXBUPyzZFBU6ai9cmHSCPM2p7m6XrQ1p0tqJUCAAAECBAgQIEBgqcBwjrOLHk071i7+eWnQVCl4qnaEXdrxdZVec9T1WuTM7Te7v5VXyadvuW/TVu6fvhEgQIAAAQIECBAYYYGRCpBKw6JyX1f6Xpa7jqodvTfCpM1vrq4Xbc3vnhYIECBAgAABAgQIdLxAtRApDouSoVGlAKnSTqJajq1L1lGuzXiyyh25V24ih/165KwdNn+olVfGETffu1Er90/fCBAgQIAAAQIECIygQLWj7Crt6qkU5lQ7aq7cjqJaylcLkCKujgqPki82R3CtaIoAAQIECBAgQIAAgRoFagmRSgOk0q+rBUnlwqRKzye/X/raIusxdjFDzUHS2Tts/miNhiNa/LCb733tiDaoMQIECBAgQIAAAQKtJ5B2B1K1O4SyBkjRqJMh0WDJ12kBUunz8dfJP0s/j6XTxtd6M1Jjj2p+oVZj/YoTIECAAAECBAgQINAYgeGESFHLlXYNpQVJpT+vVFf8/XJ/xiNv+OuOH07b4onGsDanlk/cdM96zalZrQQIECBAgAABAgTaRiDL/UfRYEvDpHJfpwVFyZ/HdVa756jafUfJPrXNZJQbSMNfyLW1lsERIECAAAECBAgQGF2BLPcJlbuTKPm9OBiKRlItRCr38+T34s/L/Zn8XizW0NceP97x9TNGdyqqt37ojf9ct5X7p28ECBAgQIAAAQIERlkg6+6jqJtZdiPF5SoFSaU/T35d2kZMk/XeplGmbF7zDX0R17xuqpkAAQIECBAgQIAAgaUCww2RosfLhUfJ71cKl8o9W/q9+Ot4omo9xq6mCT53p9fPqumBES78sRv+udYIN6k5AgQIECBAgAABAnkSyBIgReOptEso666kcnUkn41/nvyz9POka9sfW5ccrAApT79S+kqAAAECBAgQIEDgZYFaQqRk+dKdSKU/SwuYKtVV2qemhkdRYz/ZectnWnkxfOT6u9do5f7pGwECBAgQIECAAIEWEMgSIlULe9J2JkVDrFQm+bNqnyeZOio8qvbCswXWji4QIECAAAECBAgQIFBFoNr/GSz5s3Kfpx1zF79WKFcu+Tqi9OflXmM05f+09rOdt3y+lVfHf15/96qt3D99I0CAAAECBAgQINAiAvWGSHH4Uy5oqnWnUbWAqOPCIwFSi/yG6AYBAgQIECBAgACBOgQaHSRVC4gqBUrDCY7qCpZ+vssb5tRh1vRHD77uH6s0vRENECBAgAABAgQIEMiPQFoA06ggKQ6Uqv2Z/Fnp56Wiaf3OzwwMo6d1vWgbRnseIUCAAAECBAgQIECgOQJZjrWLWs6yIylZrp7QqGmvN85/8xtebA5jY2r90LX/WKkxNamFAAECBAgQIECAQNsLVAuPosEnf17LrqLSsqV1lfs6xu7o4ChGaNoLurZf0gZIgAABAgQIECBAoPUEsu5GSgZEyc+zHn1X7vVE1gCrIWq/fPNW8xtSUZMq+eC1d01qUtWqJUCAAAECBAgQINBOApWCmnKhUWm4U6lMPcFR1IbwaKm0AKmdftWMhQABAgQIECBAgMCyO4xKPcr9+79SaJQMlqp9XvqzZJtNe73x6123WtjKk/3+a+6a2Mr90zcCBAgQIECAAAECLSSQJUQqDXayBEyVwiB3HWWc/Ka9oMvYvmIECBAgQIAAAQIECDRHIO3f+qU/r/freBRp7ZYbbc3PXLDrVouaw9aYWg+85q4JjalJLQQIECBAgAABAgRyKzCcnTzDCZPKBUVpx+KVog6nr7mdmKwdr/mFWtaKlSNAgAABAgQIECBAoCUE0v7Nn7YrKR5E1nLJQae1PWyg3+y69eJhPzwCD77vmjvHjUAzmiBAgAABAgQIECDQDgJp4U25n9fzvaRZWtvt4DvsMTTtBd2we+RBAgQIECBAgAABAgSaIZD2b/9a7k+K+5dWZ63lMo/7t7ttvSRz4VEo+N6r7xw7Cs1qkgABAgQIECBAgECeBLKGN1l3JSXHnlZ32s/z5Ni0vmZ9wde0DqiYAAECBAgQIECAAIERFcjyGqBRZZoZIPWNqFqNjb336jt7anxEcQIECBAgQIAAAQKdJlBLiJOlbKPKdNo8VBxvlheGsAgQIECAAAECBAgQaE+BLK8HspQp1RnOMzUJ/263rftremCEC7/n6jvHjHCTmiNAgAABAgQIECCQd4EsAVDpGLM8k6VM3u2a0v+mv7BrSq9VSoAAAQIECBAgQIBAowTqeU1Qz7N19f/C3bYZqKuCJj98wNV3dDe5CdUTIECAAAECBAgQ6BSBegKgep7tFN+K4xy1F3wdLw+AAAECBAgQIECAQGsL1Ptaod7nq+oIkFp78egdAQIECBAgQIAAgRoF6g166n2+xu52RvGmvqjrDEKjJECAAAECBAgQINDWAi35muHC3bcZbGX1A/52R1cr90/fCBAgQIAAAQIECLSJgOCoiRPZki8GmzheVRMgQIAAAQIECBAg0BiBUX0tIUBqzCSqhQABAgQIECBAgEBOBARFozBRo/qibxTGq0kCBAgQIECAAAECBJojMKKvLQRIzZlEtRIgQIAAAQIECBBoEQGBUQtMxIi+yGuB8eoCAQIECBAgQIAAAQJtIHDR7tu09AvK/f92h9dabbDODIEAAQIECBAgQIBAJwt4UdPJs2/sBAgQIECAAAECBHIqIEDK6cTpNgECBAgQIECAAAECuREQIOVmqnSUAAECBAgQIECAAIFYQIBkLRAgQIAAAQIECBAgQKC5AgKk5vqqnQABAgQIECBAgACBJggIkJqAqkoCBAgQIECAAAECBAgkBARIlgMBAgQIECBAgAABArkTECDlbsp0mAABAgQIECBAgACBnAkIkHI2YbpLgAABAgQIECBAgEAIAiSrgAABAgQIECBAgAABAs0VECA111ftBAgQIECAAAECBAg0QUCA1ARUVRIgQIAAAQIECBAgQCAhIECyHAgQIECAAAECBAgQyJ2AACl3U6bDBAgQIECAAAECBAjkTECAlLMJ010CBAgQIECAAAECBBxhZw0QIECAAAECBAgQIECg2QICpGYLq58AAQIECBAgQIAAgYYL2IHUcFIVEiBAgAABAgQIECBAYBkBAZIFQYAAAQIECBAgQIBA7gQESLmbMh0mQIAAAQIECBAgQCBnAgKknE2Y7hIgQIAAAQIECBAg4Ag7a4AAAQIECBAgQIAAAQLNFhAgNVtY/QQIECBAgAABAgQINFzADqSGk6qQAAECBAgQIECAAAECywgIkCwIAgQIECBAgAABAgRyJyBAyt2U6TABAgQIECBAgAABAjkTECDlbMJ0lwABAgQIECBAgAABR9hZAwQIECBAgAABAgQIEGi2gACp2cLqJ0CAAAECBAgQIECg4QJ2IDWcVIUECBAgQIAAAQIECBBYRkCAZEEQIECAAAECBAgQIJA7AQFS7qZMhwkQIECAAAECBAgQyJmAAClnE6a7BAgQIECAAAECBAg4ws4aIECAAAECBAgQIECAQLMFBEjNFlY/AQIECBAgQIAAAQINF7ADqeGkKiRAgAABAgQIECBAgMAyAgIkC4IAAQIECBAgQIAAgdwJCJByN2U6TIAAAQIECBAgQIBAzgQESDmbMN0lQIAAAQIECBAgQMARdtYAAQIECBAgQIAAAQIEmi0gQGq2sPoJECBAgAABAgQIEGi4gB1IDSdVIQECBAgQIECAAAECBJYRECBZEAQIECBAgAABAgQI5E5AgJS7KdNhAgQIECBAgAABAgRyJiBAytmE6S4BAgQIECBAgAABAo6wswYIECBAgAABAgQIECDQbAEBUrOF1U+AAAECBAgQIECAQMMF7EBqOKkKCRAgQIAAAQIECBAgsIyAAMmCIECAAAECBAgQIEAgdwICpNxNmQ4TIECAAAECBAgQIJAzAQFSziZMdwkQIECAAAECBAgQcISdNUCAAAECBAgQIECAAIFmCwiQmi2sfgIECBAgQIAAAQIEGi5gB1LDSVVIgAABAgQIECBAgACBZQQESBYEAQIECBAgQIAAAQK5ExAg5W7KdJgAAQIECBAgQIAAgZwJCJByNmG6S4AAAQIECBAgQICAI+ysAQIECBAgQIAAAQIECDRbQIDUbGH1EyBAgAABAgQIECDQcAE7kBpOqkICBAgQIECAAAECBAgsIyBAsiAIECBAgAABAgQIEMidgAApd1OmwwQIECBAgAABAgQI5ExAgJSzCdNdAgQIECBAgAABAgQcYWcNECBAgAABAgQIECBAoNkCAqRmC6ufAAECBAgQIECAAIGGC9iB1HBSFRIgQIAAAQIECBAgQGAZAQGSBUGAAAECBAgQIECAQO4EBEi5mzIdJkCAAAECBAgQIEAgZwICpJxNmO4SIECAAAECBAgQIOAIO2uAAAECBAgQIECAAAECzRYQIDVbWP0ECBAgQIAAAQIECDRcwA6khpOqkAABAgQIECBAgAABAssICJAsCAIECBAgQIAAAQIEcicgQMrdlOkwAQIECBAgQIAAAQI5ExAg5WzCdJcAAQIECBAgQIAAAUfYWQMECBAgQIAAAQIECBBotoAAqdnC6idAgAABAgQIECBAoOECdiA1nFSFBAgQIECAAAECBAgQWEZAgGRBECBAgAABAgQIECCQOwEBUu6mTIcJECBAgAABAgQIEMiZgAApZxOmuwQIECBAgAABAgQIOMLOGiBAgAABAgQIECBAgECzBQRIzRZWPwECBAgQIECAAAECDRewA6nhpCokQIAAAQIECBAgQIDAMgICJAuCAAECBAgQIECAAIHcCQiQcjdlOkyAAAECBAgQIECAQM4EBEg5mzDdJUCAAAECBAgQIEDAEXbWAAECBAgQIECAAAECBJotIEBqtrD6CRAgQIAAAQIECBBouIAdSA0nVSEBAgQIECBAgAABAgSWERAgWRAECBAgQIAAAQIECOROQICUuynTYQIECBAgQIAAAQIEciYgQMrZhOkuAQIECBAgQIAAAQKOsLMGCBAgQIAAAQIECBAg0GwBAVKzhdVPgAABAgQIECBAgEDDBexAajipCgkQIECAAAECBAgQILCMgADJgiBAgAABAgQIECBAIHcCAqTcTZkOEyBAgAABAgQIECCQMwEBUs4mTHcJECBAgAABAgQIEHCEnTVAgAABAgQIECBAgACBZgsIkJotrH4CBAgQIECAAAECBBouYAdSw0lVSIAAAQIECBAgQIAAgWUEBEgWBAECBAgQIECAAAECuRMQIOVuynSYAAECBAgQIECAAIGcCQiQcjZhukuAAAECBAgQIECAgCPsrAECBAgQIECAAAECBAg0W0CA1Gxh9RMgQIAAAQIECBAg0HABO5AaTqpCAgQIECBAgAABAgQILCMgQLIgCBAgQIAAAQIECBDInYAAKXdTpsMECBAgQIAAAQIECORMQICUswnTXQIECBAgQIAAAQIEHGFnDRAgQIAAAQIECBAgQKDZAgKkZgurnwABAgQIECBAgACBhgvYgdRwUhUSIECAAAECBAgQIEBgGQEBkgVBgAABAgQIECBAgEDuBARIuZsyHSZAgAABAgQIECBAIGcCAqScTZjuEiBAgAABAgQIECDgCDtrgAABAgQIECBAgAABAs0WECA1W1j9BAgQIECAAAECBAg0XMAOpIaTqpAAAQIECBAgQIAAAQLLCAiQLAgCBAgQIECAAAECBHInIEDK3ZTpMAECBAgQIECAAAECORMQIOVswnSXAAECBAgQIECAAAFH2FkDBAgQIECAAAECBAgQaLaAAKnZwuonQIAAAQIECBAgQKDhAnYgNZxUhQQIECBAgAABAgQIEFhGQIBkQRAgQIAAAQIECBAgkDsBAVLupkyHCRAgQIAAAQIECBDImYAAKWcTprsECBAgQIAAAQIECDjCzhogQIAAAQIECBAgQIBAswUESM0WVj8BAgQIECBAgAABAg0XsAOp4aQqJECAAAECBAgQIECAwDICAiQLggABAgQIECBAgACB3AkIkHI3ZTpMgAABAgQIECBAgEDOBARIOZsw3SVAgAABAgQIECBAwBF21gABAgQIECBAgAABAgSaLSBAaraw+gkQIECAAAECBAgQaLiAHUgNJ1UhAQIECBAgQIAAAQIElhEQIFkQBAgQIECAAAECBAjkTkCAlLsp02ECBAgQIECAAAECBHImIEDK2YTpLgECBAgQIECAAAECjrCzBggQIECAAAECBAgQINBsAQFSs4XVT4AAAQIECBAgQIBAwwXsQGo4qQoJECBAgAABAgQIECCwjIAAyYIgQIAAAQIECBAgQCB3AgKk3E2ZDhMgQIAAAQIECBAgkDMBAVLOJkx3CRAgQIAAAQIECBBwhJ01QIAAAQIECBAgQIAAgWYLCJCaLax+AgQIECBAgAABAgQaLmAHUsNJVUiAAAECBAgQIECAAIFlBARIFgQBAgQIECBAgAABArkTECDlbsp0mAABAgQIECBAgACBnAkIkHI2YbpLgAABAgQIECBAgIAj7KwBAgQIECBAgAABAgQINFtAgNRsYfUTIECAAAECBAgQINBwATuQGk6qQgIECBAgQIAAAQIECCwjIECyIAgQIECAAAECBAgQyJ2AACl3U6bDBAgQIECAAAECBAjkTECAlLMJ010CBAgQIECAAAECBBxhZw0QIECAAAECBAgQIECg2QICpGYLq58AAQIECBAgQIAAgYYL2IHUcFIVEiBAgAABAgQIECBAYBkBAVL7Lghz275za2QECBAgQIAAgY4XuHD3bQZbGeGAv93R1WL9K7ZYf3SHAAECBAgQIECAAIEWFxAytPgE1dA9c1kDlqIECBAgQIAAAQL5FhAg1T1/AqW6CVVAgAABAgQIECBAoL0FhA75mV9zlZ+50lMCBAgQIECAAIEmKi9FEAAAIABJREFUCwiQmgwcgoCp6cQaIECAAAECBAgQINDaAkKJ1p6fqHeNmqNG1dP6YnpIgAABAgQIECDQ9gIX7rbNQCsP8oCr7+ge5f41KgBqVD2jzKF5AgQIECBAgAABAgRqFRAq1CrW/PL1zEk9zzZ/ZFogQIAAAQIECBAg0CABAVJdkPWEQvU8W1enPUyAAAECBAgQIECAwMgKCBxG1rtaa1nnImu5ZFvDeaZ1ZPSEAAECBAgQIECAQInA73bbur+VUd5z9Z1jWqB/wwl7sj6TtVwLMOgCAQIECBAgQIAAAQLDERAsDEetMc/UYp+lbJYycc9rKduY0aqFAAECBAgQIECAQAMFfrvb1n0NrK7hVb336jt7Gl5peoW1hDpZymYpE/eqlrLpI1GCAAECBAgQIECAAIFRFxAkjM4UZHFfrsxj31hj9RXH92zW3d29UVdXWD+E4tSuQlirWCysUSiElYvFsGKhEMaHQhgTig27O2l0hLRKgAABAgQIECBAgMC/BQqhGIqhv1gMvSGE+SGEOYVC8Zn+wfB0CIUnBwaK/xoYGHxoxpzF92/3zeeeTaGrFvZU+lmWgChLGbNKgAABAgQIECBAgEBOBLIEGTkZSst3M4v1MmWeOXXKTmPHFHYMheL2XaGwTQhhvZYfpQ4SIECAAAECBAgQIDCqAsVi8cnBEO4YGCjcuqhv8MYpx824saRDWUOirOXKjVeYNKqrQOMECBAgQIAAAQIE6hfIEmrU34oa0pyHfj796+uuteKKXfuGruLbC8XCnoVCWBEdAQIECBAgQIAAAQIE6hEoFsNLg6H41yV94Yrpzwxcst1JTz0dQigNeGr9OupSWkiU9vN6huVZAgQIECBAgAABAgSaLJAWbDS5+bauPott4eGvvGrS6qtMen+hEN5bKIQ921rE4AgQIECAAAECBAgQGHWBwcHw18X9xQuvuW/eBe8758XoOLz4Ixn4VPo8KpsWNpUbozBp1GdeBwgQIECAAAECBAjUJpAl5KitRqUjgWquQz97+Xi68JGuQuHgEMJoXLBrpggQIECAAAECBAgQ6GyBvr6B4vkvLir+dP3Pz7ipJBhqRpgkROrs9Wb0BAgQIECAAAECORMQIDV+wiqZDn1/7nemHtDVXTw8hMJujW9ajQQIECBAgAABAgQIEKhdYLBYvGZBb/jBOsdN/30iSIoDn7QwqVwwVM/9SbUPwBMECBAgQIAAAQIECDRcQIDUONKqu47mnTHlwEKhcEwIYbvGNakmAgQIECBAgAABAgQINE5gsBjumN87cPq6x838zdJaS0OkrKFS9Hi1HUd2IzVu2tREgAABAgQIECBAoCkCAqT6WasHR6evu1eh0PWFUAg719+UGggQIECAAAECBAgQINB8gYHBcOOLi/pPXO+Ep64s2ZFUKVBKBka13JEkSGr+dGqBAAECBAgQIECAwLAEBEjDYnvloYrH1c3+9pT1x40PX+sqFD5QXxOeJkCAAAECBAgQIECAwOgILO4v/ub+GX1fffMpT/+rytF2WXYpJQOm0sEIkUZnerVKgAABAgQIECBAoKqAAGn4C6RieDTnjClHdxcK3woh9Ay/ek8SIECAAAECBAgQIECgJQT65i8e/J+1PzfjjKW9iQKf+L9kMFTue6XBkbuRWmJKdYIAAQIECBAgQIBAuoAAKd2oXImybk+fPGXzCeMKpxUKYc/hVespAgQIECBAgAABAgQItKbAwEC46sGn+47b4cRZDyQCpNLQKMtuJCFSa06xXhEgQIAAAQIECBBYRkCAVPuCKGdWmHv61EO7usJ37TqqHdQTBAgQIECAAAECBAjkRqBv3sLBY6YcP+O8pT1O7kZKhkflPo8eSYZH5YIkx9nlZinoKAECBAgQIECAQLsLCJCyz3DFI+vmnjn17K4QPpG9KiUJECBAgAABAgQIECCQX4He/uK5axw9/aiSe5GyhElZQqTSMvmF0nMCBAgQIECAAAECORYQIKVPXsXgaPa3p6w/YXzhJ6EQdk6vRgkCBAgQIECAAAECBAi0j0D/QLjp748t/sTbzpj9eMqRdo61a59pNxICBAgQIECAAIEOEhAgVZ/siuHRs6ess+u4sd2/CCGs3UHrxVAJECBAgAABAgQIECDwisBgMTz9r2eWHLL115++rkyIlNyRFD1Tel9S/L24PncjWVsECBAgQIAAAQIEWkhAgFR5MiofWfedqQd0jQkXhGLg10KLWVcIECBAgAABAgQIEBgFgUIoznph4CMb/8/Mi1NCpHKBkhBpFKZMkwQIECBAgAABAgSyCAhAyitVDI/mnDHlI92FwjlZcJUhQIAAAQIECBAgQIBApwjMfrH/yA2/8FR0SkMUFA0Oc0dSaaCU5Ku0Q6lTiI2TAAECBAgQIECAwIgKCJCW56688+j0qYd2dYUfjOgMaYwAAQIECBAgQIAAAQI5EXj2xcHPvPYLM35aIUBKhkpxUJTlfiQhUk7mXzcJECBAgAABAgTaS0CAtOx82nnUXuvbaAgQIECAAAECBAgQGGGBWfP6P73xF1/ZiZRlN5IQaYTnSHMECBAgQIAAAQIEsggIkNIDpMLc6M6j7vCbLKDKECBAgAABAgQIECBAoNMFpj8/8NHNvzLzDyXH2WU91i7iKw2VkqSOsuv0BWb8BAgQIECAAAECIyIgQPo3czmLwrOnrLPruHHdfw3FwGpElqRGCBAgQIAAAQIECBDIvUAhFO+dvvhd006afcPS4+yS4VG1IKlceFQuMBIi5X6RGAABAgQIECBAgECrCwhFKgdIhdnfnrL+hAmFa0MIa7f6ROofAQIECBAgQIAAAQIEWklgsBie/tOdC/c9+LznHk/ciZQlSMoSIgmQWmmy9YUAAQIECBAgQKAtBQRIL09rqcPQ1/POmHptoRB2asuZNygCBAgQIECAAAECBAg0WWBJf/GW1Y6e/h9lAqS0IEmI1OS5UT0BAgQIECBAgACBNAEBUoXwaO6ZU8/uCuETaYB+ToAAAQIECBAgQIAAAQKVBV7sLf5s3WOnfy5xlF0cHmUNkZK7jUp3HtmJZPERIECAAAECBAgQaJJApwdIZXcezT196qFdXeEHTTJXLQECBAgQIECAAAECBDpKYPoLA5/b/Mszf1ZyH1IUIJULk6JQKP4vckp+Hn+d9BMiddRqMlgCBAgQIECAAIGREujkAKnc2AtPnzxls4njC3eEEHpGahK0Q4AAAQIECBAgQIAAgTYX6LvkH4ve8oEfP/vAMEKkOCAq/VOI1OaLxvAIECBAgAABAgRGV6BTA6Sy4VE0FfPOmHp5oRD2HN1p0ToBAgQIECBAgAABAgTaS6B3SfHaNT47/X0VjrJL24kkRGqv5WA0BAgQIECAAAECORAQIL08SUMOz58+5ZiersLJOZg3XSRAgAABAgQIECBAgEDuBGbO7f/qpl966uwmhUiOssvditBhAgQIECBAgACBVhboxACp7L1Hs789Zf0JEwr3O7qulZervhEgQIAAAQIECBAgkGeBYrHY//MbF+585K+ff7wkREruQIo/jwKh5OfR0N2HlOcFoO8ECBAgQIAAAQK5EhAgLd19NPeMKb/oKhQ+kKvZ01kCBAgQIECAAAECBAjkTGDeosGLpxw34/AyAVIUFpUeZZcMkJLH2FW6D8kupJytB90lQIAAAQIECBBoXYFOC5DK7j564bR13zZmTNefW3ea9IwAAQIECBAgQIAAAQLtI3D7470H7X7KM1dVCZHS7kSKMIRI7bMkjIQAAQIECBAgQKAFBTopQCobHkVzMu+MqdcWCmGnFpwfXSJAgAABAgQIECBAgEDbCfQuKf59jc9O3z+EMJAIkZKfx8fXle5Aio+wc5Rd260KAyJAgAABAgQIEGg1gU4JkMqNc+h7L5y+7vvHdHWd32oToz8ECBAgQIAAAQIECBBoZ4F7Zi759I4nPv37CgFS2nF2EU0yRCp3dJ3j7Np5ARkbAQIECBAgQIBA0wU6NUCKx12Yd8bUWwqFsG3TpTVAgACBBgmMWW+3MGaDt4Wu1TYNXStOCaFnQiiMGR9CoTvRQjEU+xaF0LcwDL40PQw+88/Q9+ilYWDGjQ3qhWoIEIgEejb/QBjzmreE7tW3CGH8yi//LobEP6/6e0NxYHEozn86DM55OPQ//rfQ/9ilobhkAUACBAh0vEBvX/Gfaxwzfd+lAVJy91EcHiX/jHcklduB5Ci7jl9NAAgQIECAAAECBJoh0NEB0vOnTn1PT0+4oBmw6iRAgEAjBaLAqGeLg0L3q7cOhbErDrPqYij2zgn9T1wdltz+vTD4wsPDrGfZx3o23j+M2/XroTB2har1RW+YL77mi6HvwYsa0q5KRkdg3PafDWO3OSyE7p7q873g6bDoL0e3bWgZGYzd6pBQmLjasoFRhmkp9i8KfXf+OCy+5X8zlFYkTwL+PszTbOlrqwjc9eSSw9988tP/lzjKrlKQVClAqrYLyQ6kVplo/SBAgAABAgQIEMilQCcESJXuPiq8eOaUK0Mo7JbLmdNpAgQ6QqBnswPD2K0ODV2v2rDmN6mrAg0sDv0zbgxL/n56GHj6zrosvWFaF1/uHu70AKkwaa0wfvcTw5ipu5Ts+qthKvt7w+JbTwtL7vh+DQ8pOlICURg+dofjwph1poXe675SUwjq78ORmiXttJPAor7Bm9Y8ZsYHygRIpUFSMkAqvRcpIrELqZ0WhrEQIECAAAECBAi0hEC7B0iVwqPwzKlTdhrfU7i2JWZBJwgQIFAiEO00Grfj50P32m9qbHBU0k5xyUuh7+6fhMU3D38nhDdMO2v5dnKAFAULE/b+YeieslNdv5fF3rmh9+r/Dv2PXNJZiycHox0K7bc9InRNnhqKC2bXvIvO34c5mGRdbEmBy+5Z9N73/eDZWzPsQoqDo9IAKbkLKRkmxeO1E6klZ16nCBAgQIAAAQIEWl2gUwOkwpzTp/you6vw0VafIP0jQKDzBMZu86kwdtvDQ2Hc5JEZfHEg9D9xTei94shh3cviDdORmaZWaaWTA6Txu34t9GzxoeHvPFo6iYMvzgi9lx0eBp75R6tMa8f3Yyi03/5zoXudHULoGjPkURzGMYz+Puz4pQRgmALPLxj4zfonzDw+wy6k0gAp/joOjexCGuYceIwAAQIECBAgQIBAOYFOCpDisRZuO36VSRutu+Kz0d3XlgUBAgRaSWD8HieFno0PSL1fpvF9LoaBp/4+tCui1ruRvGHa+Nlo5Ro7NUDqWnmDMGHfc0LXKhvUPT0Ds24PCy/cv+56VFC/QHxcXc8mByx3v5wAqX5fNRDIKlAsFvvfe/bsra+4f8lLwwiR4t1HpeFRcteRHUhZJ0M5AgQIECBAgAABAgmBdg6QKt599MJ3ph46pju4eMCvAgECLSUwfs9TQ8/G+9W9u2H4gyqGgRk3hUVXHhOK82dlrkaAlJmqLQp2aoA0dssPh7HTTgiFnol1z2P/w38Kiy4/su56VFCfQPK4uhCW/yexAKk+X08TqFXg/qf6vrD9t2b9ammAFN9/VPpntOMo7Rg7u5BqxVeeAAECBAgQIECAQAWBdg2Qyo3rlR1I886YelmhEPa0KggQINAqAqMfHi2VKA6EvgcvDr1XHpOZRoCUmaotCnZqgPTy8XUHhVDoqm8eB/vDkn+cFxbf8PX66vH0sAXKHVdXrjIB0rCJPUhgWALze4s3rH3s9P9cGhBFwVG58Cj+XhQSJcOk5C6kSgFS1C87kYY1Ox4iQIAAAQIECBDoVIFOCZBeCY/++YW1117v1WOe7NQJN24CBFpPYNwOx4axW388hO5xrdG5/t6w+O+nhyW3fy9TfwRImZjaplCnBkgT9v1xGLP+WzPNY3HR86Hvnl+Evof/9MqRkGNes0eIjsHrWnXj0P/IJaH/iasz1aVQ4wXG7/HtEO0+SvsQIKUJ+TmBxgt8/ndzdjzrmpdmJ3YhZQmR4vAoCpSij/jr+PNkRwVIjZ82NRIgQIAAAQIECLSxQCcFSENjdXxdG69mQyOQQ4Ex6+0Wxu9+YihMWqvG3hdDsXdOiO5SGZh589D9RQPP/GOoju413hC6135j6F53x9C99puWu9cjS0ODc/8VFv3545nuQxIgZRFtnzKdGiBN3O+XoXvdnVInMgqPev/2+dD/2OWpZRUYHQEB0ui4a5VAFoF/zuj70k4nvXKMXRQIlduJlGUXUhwelQZGAqQsE6EMAQIECBAgQIAAgaUCnRAgvbL7KIRQmHvmlN90hcK7rQACBAiMtkB0efuEfX48FPRk/yiGwRenh75//iwsufNHqY9VuyC+6sPRUXb3nB96r/lSahsCpFSitirQsQHSgZeE7tW3SJ3LKNRdeOH+qeUUGD0BAdLo2WuZQJrAnIUDf1nv+JlHVNiBFAdHcbBUehdS/HXUTKVdSAKktEnwcwIECBAgQIAAAQIJgXYMkErHtEyANO+MqS8UCmFFq4AAAQKjLTB228PDuDceFcKY8dm6Mtgf+v91Zei97iuhOH9WtmeWlupeZ4cwfrdvhK5VXpf5ucE5j4VFlxwSBuc+VvUZAVJm0rYo2KkB0gofvDJ0vWrD1Dnsf/hPYdHlR6aWU2D0BARIo2evZQJpAgODxQWrHDV9m5L7j4a7C6nSXUhCpLSJ8HMCBAgQIECAAAECSwXaPUBKhkfhqf+dstOkcYVrzD4BAgRGWyDaGTTx3b8NXatvnq0rg/2h76GLQ++Vn81Wvkyp6M3vCW87M3Stumm2OgYWh8W3RnchnSVAyibWEaUESNWnue++C0LvVcd1xFrI6yAFSHmdOf3uFIELb1/4oY/+5Lm/p+xCSu5GigKhaPdRvAOp3O6jZGgkQOqUxWScBAgQIECAAAECdQu0W4BUdffRc6dNPXbsmPDNutVUQIAAgToFxm57RBj3pqNC6B6XXlNxMPQ99MfQ+5ej0sumlBizwdvC+N2/FQoTVs1U18BTt4aFF71XgJRJqzMKCZAESHlf6QKkvM+g/re7wEOz+0/Z7utP/bDCLqQ4OEoGSOXCozhEsgup3ReM8REgQIAAAQIECDRVoKMCpDlnTPltd6GwX1NFVU6AAIEMAhP3+2XoXnenDCVDGHzhobDossPD4AsPZyqfVmj8rl8LPVt8KIRCd1rRUFz4XOj962dD/xNXVyzbiCPsomCrZ5MDQvcaW4bC+FUSx/oVQ7G/N4TeuWHgmbtD3wMXhv7HLk/td70Fot1aPVscFLpfvW3omjw1FHpWCKFrzL+rHVgSiv2LQnH+U2Fg9t2h/9E/VzWqtz/lnh/q44bvCt3r7hC6Jq8fwtgVQmHoOMTE/7Q3oZ8CpNELkAqT1go9G70rjJmyS+ha5bUhjJscCj0Tlp3z/t5QHFg8qmuznFD3q7cOY7f6+NCdb4VxK738909xIBSXLBj6u63vgd+Gvnt/1YxfleXqbPUAyd+HI7IMNNLCAi8sGLjyNSfM/HTJDqTSY+wqBUilu5AESC0817pGgAABAgQIECDQ+gLtHCAtc3xd9O7KvDOmPFooFKa2/rToIQEC7SwwZr3dwvi3nBIKE1dLH2bGY+TSK/p3ieiN3PFvOyt0rbhO+mMDfWHJHWeHxbecUrFsPQFSz2YHhrFbHbr0bpks/5NUDIMvPRX6/vnzoX41+iMay1B/VtskU8D27/Zf7lf/QxcPHfkXvSnerI+e1/9nGLvFQaHrVa+rsY9Rj4qhuOiF0Pfwn8KSO75f811aUQ3NCJDG7XBsGLv1x7PtyItG0Ts3LL755NB3zy8azpx1fMNpuLjg6bDoL0eHgRk31vR4tC573vCR0L3qZiF099T07NCcL3wu9D1yybDnPNlglvAlWv+Lr/li6HvwoqFHx+3wudCz5UdCYWy1KyiLQ+txyd0/a+jvdhRYTXjraaGwwqtrdKtefGDGDWHhxR9crpC/D1/+e2ak/j5s6KSqrGUE+gaKT636mel7lgmQonCo3H1I8Q6kODxKhkgvL8qXPxxj1zKzrCMECBAgQIAAAQJ5Ecjybl1exhL1MzmeZIBUuP641dbYcsrEmXkajL4SINCeArW8QT0457Gw6JJDwuDcxxqKMeFt3w1jNnzH8nUO9g+9OT84719h8Ln7Q/9Tfw8DT/y1aiAynDdMo50U43c/MYyZsvOyO3syj7IYBmbeEnqv+WJDdmZFodq47T8XutfZYZj9iTteDIPznhwKkaK7cBr5MWbqrmHstONC99C9WfX/z3dx0fNhye1nhyV3/aimbmZdv1nDkmin17hpx7+8KyXDR3Hxi2HxTSc1JTyKms86vgxdXa5IVpP4wTGv2zeM2+7TLweajZjz3hdC3/2/C4tv+MZwuj/0TK0B0tCOx80OzBwODr40M/RefkQYePrOYfcx+WAeAiR/HzZkqlXSZgKH/OSZXX57e++zS+81ikOj5J9xmJT8M74LKXl8Xbn7kCIt9yC12ZoxHAIECBAgQIAAgeYI1P8OVHP6NZxaq95/NOOkdXZdaWL3lcOp2DMECBBopMCEfX8cxqz/1gxVFkPffb8NvVcdm6FsbUXGbvOpEN3DFPoWhME5j4aBFx4KA9OvC/2PX1VbRSGEWgOkKJwav9u3GvKm+ODz94dFl3+6rhCpZ+N3vxxgTFqr5rFXfGBg8dBxe71/+3xD6hy3y/+Enk3fHwpjV2hIfa9UMtAX+h78fVh8/Vcy75rKGrBkCUuG7Hf8fCissGa2cQ0sDkvu/NHQ7qNmfWQd33Daz2IS1RvN87hdvxl6Xrd35uAle3+KYWD2XWHxdV8dVkhTS4DUNXm9MHbbw2oaQ6WdPdnHt2zJVg+Q/H043Jn1XLsL/P6OBR/58HnP35IhQCo9yq5SiBSRlYZGQqR2X0jGR4AAAQIECBAgULdAuwZIyx1f9+ypUw4d11No/HlHdU+BCggQ6CSBrpU3CBPecV7omvya1GEX+xaGJTedGJbc/dPUsqNZoJYAacktp4SeLT4YulZ5XYO6XAwD028Iiy79ROYAJNnw0O6XHY4NhfErN6g/iWqKA6H/sSuG7pCq50i78XueEno22q/OnVFVhlccCH0PXhx6rzwmk0HWgCUtLBk6ynH3E7MHdyMQHkUAWceXCaukUJpJVDy622r8bt8M3Wu/sSG7jir1MzpibPG1Xw79/7qipqFkDZCW/H/27gRciuLeG/939pnDpqIoCCiIqIggEhFcAkYEl6hIYlyumpjEvK4xBvflvuS6ZlHj7v+aXN6ruRqjEiKXCIgIIqAoIooioCCLgCgIB86ZrXv6/1QfhgyHmelf93TPdr7zPD6aS3V11afq9OH2d6rqvYcRHnCZfHxVKwRbZtpqLGCeuVStW9jxeWh3NFm+LQksXJ36zcl/2Pi3AucgcRu7tjQZ2FcKUIACFKAABShAgYoK1EuAVHT1kXoDs/mPPe8JBeD+1/grOny8OQUoUGsCwV4jzS2gfLHOlk1X54HEp/8S+voFlmUrWUAcIGlx8/wd0dlLdjrk8KWz3a3T7DRpV1mb4Uzre0RHPojQYWMcnHVks7U2whlpwFIsLFEhSWz0o/B3PkLW0BIdZTdpKSXtn506s2WtAiTTZdSjrqzOk7TPaPoKyXn3mavQpB9RgJRugrFtNfz79pNWa5az8rFV2c7CVRsg8XnoZDh5TRsSWLVZ+/PA8esfshEgqVApu/oo9wyk3O3szEdNK0auQmpD84pdpQAFKEABClCAAhSwL9BmAqQtD/d4Juj3XWCfiFdQgAIUcE9AbR0XGXI9EIxaVprZ/Cmanh9tWa7SBaQBkpftVFbxV68UnxWlzjyKqhf1HXt42ayWum2EM7mNUSujwoMut7X9VymdUWdfJWbfCW3FK0WrkQYshcIAtT1b7PT/RKDHCbIVNmUMj1THpf1zYl0sILHt4qQBea5RQXXijVugrZ4lqlESIIkqylPI7e3r1C2qNUByaiS5rh6fh5J+s0x9CWzarv+zz21f3mwRIGW3r+M2dvU1/OwNBShAAQpQgAIUoEAVCdRjgLTH9nXqDdXWR3q85vf5hleRPZtCAQq0QYHICXcgPPAy0XZkXrxM9YK8GgIku9v9xc5+FsGeJ8kCDBfQjB3rEZ8xDvq6eaLazJfeIx+Ar303UXm3Cukb3kN88qVFt9yTBiyFwhJ7q6pK26LQiYu0f07qLhYgRYffhVD/f/N+tVmehme+WYr41KtEAaxnAZLDlYRW49AWA6R6ex5ajTH/vD4FGhOZd7vfuO6nRc5Aym5j1zo8UquPsv8UWn2Uu+qIK5DqcwqxVxSgAAUoQAEKUIACLgnUe4CU7Z9/2yM9F/l8sLeXikvIrIYCFKBAVsDOy9f0Jy8gMfOmqsdzHiAZ5pZ22hevQ/v8VWhfzDT7GjzkdIT6noNAj+9CrcqQftKfvoTEjHGWxVWAFx56E3yhBsuyqoCR3GauzjDb+PmrZpuCvU9H6LBzW86pCUQE9RjQPpuC+NSrBWWB2Jl/RrDXKeKAS52xpH85D9rnU6GtfNUMgAJdBiLY5wzT09+pp6wuLYHkuw8jtfCJgu2UBiz5whJ7q6rKHx6pTkv7JxrIVoUKBUjB3qMRPfk+0daW2Sp3zctVM6Cvfr1lzLsfj+DB30PwkDPg76DCR+Ff89Qqr6UvIzHTeqdfO88wO0ZG8zfmeWHSlVDSumsnQOLzUDqmLNc2BOIp4/P9x60910aAlG8VUnZLO/PXec72dQyQ2sY0Yi8pQAEKUIACFKAABVwQEL5ZcOFO3laR24/cFUjqv81/tj3S8wufD129bQZrpwAFKFBcoGXly3cFTAbSHz+PxBu3CspWtoijAElPIr30b+b5K+rFd75PsNcoRIf/B3ztZY9ufcNCNL881hKjYeyLCHQbYllOvWvSv3wHidl3ILNlRcE2Rk68Hf5OB1vWJ31BHjz0bKjVKL7oXpZ1mm3c8B6Sc+98u/8AAAAgAElEQVSBvnFR3vIq8IocfytCR/xIFHapM7eaJ55X8N7SgKV1WGL3zKnM5qWIT7u2oL0Ax9Ui7S6aAXVGkdXHSfAb+/4EM/gRfTIatFUzkJgzHmr7uUKf8LHXInz05fBFOomqNeKbzeeNtnJa0fJeBUhW807UCWEhaR+cnMnE56G7z0PhkLJYHQqkdOPrfX+1duTOLezUiqLcFUf5/jt35VG+FUgMkOpwnrBLFKAABShAAQpQgALeC7SlAOkbnw8dvCflHShAAQoUFmgY8xwC3dXZLxYfj7Zzsrqtkz+3/cLUxplAof6XIHL8zfCFrR/fmW8/R/OLZxXdfi10xHmInDQevnB7i67KV78EDxqB6Mn3WwddRgbpj59DYtbtxV/Qj3oEob5nC1aPyNuobijdOk6tbEnOvhPp5f/I204nAZLYaOcdqy08Us3yKkBSq+0iKjCUBD3qZ2fxBDN4lXzUKjkVHvra7S8obkBb9TriU35WfH5+73cI9TtfUF9uEQOZxrVIL33RXMWnAtl/rTQ8Eb5gDKkPnkZy3v0263VWvKoCJD4PnQ0ir6p7AT1jNO193Vr1F6ZsWJQbImkF/u+tt69T/zt3G7vsyiOuQKr7GcQOUoACFKAABShAAQq4JVCvAdIeq5AaH+25A0DILTjWQwEKUMCJAAMkmOcAxf/586JBT65tww8mItB1sCW3ZLVAVBjO2D2zSLotXubrj9H89/MK9t2/V2/EzpogWtGkXsgnpl9bcOVRazC1eiZ2xtPw79WruKVF0GU3QDKav0Zs9KPwdz7CcgxVAbWqJvHGLa5vZSa6eZFCXgVI0jkJtc3csklIzPi1ra7YCWElq+Sk4cuuRho6tJXTze3p8q02VCsMwwMug7ZmlviMMFsAeQpL+yB5prSu3m6gzudh4edhqePM62tbwDAMrdMv1x4rWHmU3bqu0FlI+c5BYoBU29ODracABShAAQpQgAIUKKNAvQVIucGRYsxuYedvfKxnHIb0MIAyjgBvRQEKtCmBth4gGekmc5VB+qNnxOPu1stetZVbww8nwb9P35IClHwXm3Wf+yL8+x1ZtG4jsRWJWbeZ5yHl+4QH/BjhYbdYn88kXM3U+h7SsEL/egmaXzgzbxvtBEiJ2f+OyJDr4d/3cMGKqp3h0ex/h7Zqunh+lKugFwFS4IBBiI5+HP4OB1p2I7P5U8RfvRKZrSsty7YuEDvtcQT7qPG0+GufmldL/oLE7DsL3kP685itoJR22+6o8AJpH7wOkPg8LP48FA4ni9WrgA9Gx2vWHCM8A6lQiJQ9Aynf9nX5ViPVqyb7RQEKUIACFKAABShAAccC9RAgFTr/SKGoP/Orfzc+2jPhWIkXUoACFHBJoK0HSJkty9H80hjx6iPFLg4sUk1Izr4D6WUT846WeoEeHXGv5dlCViFPoakQOeEOqJVI8AcLzxa1NeGip5B8+w95y0RPvg+hIy+0fNFvnlcz8ybzLBw7n/AxVyA85FeAYQCZNIymTTDSO5DZtgZIboP+9Ucwktuhr32z4BiJx6PpK2Qa1yHQVb3/s/7rhpFsRHL+b80Aoxo/XgRIajxUwIZgtHiX9SSSCx5GauHjjmjMLQRPeQC+hn0tr7c6S0wavpg3KrHdlo11WEDaB68DJD4Piz8PHQ4vL6sjgY7XmgFSvi3ssv+37FZ22e3tcv+du31d9r+VDrexq6M5wq5QgAIUoAAFKEABCngvYP1Gx/s2lHqHQgFSdvWR+W8GSKUy83oKUMANAXGAlNFazjqZe7cbt/W0DjtbNmmrXkN8ys9ttUccWFgESNJ6JGcp5etAqN+PWs5XCrUr2j9txWTEp12Tt0zDmL8i0H2YpY9a1dH0/GjLcl4UkDrCyAC+7K/i4i1R4VFqwYPmnK/WjxcBUmz0YwgeepZll1UQl5h6FfRNiy3LFiogffZYhSbS8EW1w412O+5wkQulfbCyyPscOGwsIsPvhlqVaPXh8xAo9jy08uOf17/AzgAp9+yjbHCU79+tw6PseUitz0BigFT/U4c9pAAFKEABClCAAhRwUYABkouYrIoCFKCAlYD0Ja6qJ/3JC+Yqk2r/iAMkwfZYpbyQVeerFFuBJH1prK+bj+ZJF9hmD3Q/HrFTH4Kv3QFFry22PZw0pNDWvIn4K5fYbqMbF4gDJBs3M1cfzbsX6Y+ft3FVeYtKx8bOz23D+VMQ2K+/ZUf0dXPRPOkiy3LFCohWyKmv5qebkZp/P1If/nfe6qQ/R+piN9pdUqcLXCztg6cBEp+H5ugUex56Mfass7YEOl67Rh2AmLs9XevgqPUKpHznIDFAqq1hZ2spQAEKUIACFKAABapMoK0ESP7GR3vGq8yezaEABdqggHTFgaJJf/oSEjPGVb2SOEBS27e9/ySS7zxgq0/S+q0CJGl45/SltzRAymz7AvHJl+1xlo30enNuVDBc9CJAMl8kb3gP8cmX2tre0NZEKrGw2wFSoNsQxEY9Al/7rsVb5jBoaF2pdIUcrLZZ/N7vEOp3vkDTMAPBxBu3CsqWt0hVBEh8HpqDXuh5WN4ZwbtVq8DOAEm6AinfOUitz0DKdxaS6n52VVK1UrBdFKAABShAAQpQgAIUqJhArQdIrduf/d+7bV+nzkFigFSxOcYbU4ACOQLSF5fmC3UXVh2UA18c8FisbCjUVnH9FiuQGn4wEYGu6svMlf0UWtUQ7DUSan74Yp2LN7DC2xt6FSBBSyD5rjrn54nKDlCBu7sdIInH22HQ0LobwR4nITryQfjadbH0LRZQip9hLrXbsrEOCkj74OUKJKuVXm39eehgWHlJHQp0vHbNd4QrkPKFR9kt7HLPQioUICk9hkh1OIfYJQpQgAIUoAAFKECB0gUYIJVuyBooQAEKiAXsvHzPbFmBpudGiuuuVEG3Ah6vX5hKAwCvHY3UdiRn3Y708n/sdiupo7lCxMFKLrf6ZWcO271nZusqxP95OdTcr7aPdP5IV4dJx9tqZZ3UydYKtyKrH8XhS7oJyTnjkf7kb9Imlq2cuA9NGxF/7Xro6+aJ2+b1uLpVv3Q+izvusGCh56HD6nhZnQnsDJDsrEDKt4UdA6Q6mxfsDgUoQAEKUIACFKBAeQXaQoDkB+DjCqTyTizejQIUyC8g3kZKfRW2aRMSM34Nbe0c1znVAe8NP5wEhNpDX/8OtOWToK2e5eg+br3QLHRzt+qvnhem+c9qkvazngMkGDrSS/4Hidl3OpqLXl4knT/1ECAVW/0oDl8sVgR6OVZWdYv7wADJirLkP3crIC25IaygKgVaBUitg6Ts+Ue55yJly7RefdQ6RFL9bb3iiCuQqnIWsFEUoAAFKEABClCAApUWYIBU6RHg/SlAgTYlID73RKmoLb0WPITU+0+5bhTscyaiI+6FL7rXzroNGMlGZDZ9hPTnU6Etnyg+i0YafDh9UehW/dIAwHXsVhUWcpD2s64DJDM4tb/qw+sxU/VL5w8DpJbRMOKbkZh5E7RVM8oxPLbuwQBJPp9twToo7PT3goNb8ZIaFMgJkIqtQsoGSbllGCDV4HizyRSgAAUoQAEKUIAC1SlQjwFS63OQuAKpOuceW0WBNitg5ywebcVkxKdd47pVdPhdCPW/GPCpR2Sej55E5tuV0Fa/gfSyiUW3FJMGH05fFLpVvzQAcB27VYUlB0j1egbSLicD2mdTEJ96tddDYat+6fwRB0h9z0FkxD3whTsUbYfTn5vWldrawu6TF8zwJ9/Hy/DF1oCUUNjLPrj1vCrUPbfql87nEphFl7o1v0U3Y6GaE+h47ZpjLc5Ayl19lP3v1quQ1Mqi3BVIyiH3LKSsC1cg1dwMYYMpQAEKUIACFKAABcohUO8BkhkeAfA3PtqzuRygvAcFKEABK4Ho936PUL/zdj6eipdWIU58ys+Q2brSqlrxn5vb1537Ivz7HWl9jZFBeslfim4p5tYLTc9fmF44Df7Oh1v32eMShV6YBnuNhHqx7Yt1tmyBNKSwrMhBAadnIBk7NkDfvAzBg4Zbzn0juQ3JuXdX1fk50hfu0rERBzounXkV7HESoiMfhK9dF8tRL9YHL8MXy4a5VMDLPvB5aG+QGCDZ82prpXcGSE7PQFKBUm54lA2RFCMDpLY2mdhfClCAAhSgAAUoQAHHAvUUIOWuPFIgZnDEAMnx3OCFFKCARwKhI85D5KTx8IXbW9/BpZfHuTcKD74KkWOvA4JRy/sbqR1IzhmP9NIXC5atlRemDWOeQ6D7CZZ9lgYAlhXZLCAOFNTuhqteQ3zKz23ewZ3iTgIko+krJOfdh0zTV4id+hB87Q6wbIy+4T3EJ18q3krRssISC7gdIPn36o3YWRPg73Rw8ZYJQlxJ18Tnr1k8c7wMXyT9cKOMl33g89CNEWIdFGgRaBUgOT0DKRsctQ6Q1C1yVx1xBRInHgUoQAEKUIACFKAABfII1GuApPqV+w9XIHH6U4ACVSNgawWQ2ndl6yrE/3l50W3kpJ1T946N+SsCXQaILslsWY7ml8YUfYlfKy9MY6MfQ/DQsyz7XclwRhpS6BsWovnlsZZ98aKA3QBJna2VnP9bcyWb+kRH3IPQkRcV3j4x22h1Bti7DyO18AkvumG7TunY2AkgG86fgsB+/S3boq+bi+ZJF1mWK1YgcsIdCA+8DPAHi9ZjpJtaQuNP/pa3nJfhS0kdtHGxl33g89DGQLAoBSwELAIktcIoe/5Roe3rsmchZVcc5f5b3Z0BEmchBShAAQpQgAIUoAAFLAQYIHGKUIACFKiAQOT4WxA++nLLl7lm09QKhOWvIPHadSW3NHLiHQgPsH6JvOu+Hz+HxKzbi963Vl6YSl+g618vQfMLZ5Zs7aSCBhXudR9meWmmcR0SU6+CvmmxZdnWBcwzuLocBUNPA6lGGMmtyGxfD7VtXGbLZ1BbzWW+/bxg3XYCJBUepRY8iNTiCbuaEThgEKKjHoW/Yw/Ltmc2f4r4q1e6uoWj5U0LFPAiQJKGmqWMd7Y7DWNfRKDbEMvuW93Ly/DFsnEuFbA8A27nfYymjYi/dj30dfPEd+bzUEzFghSwFMgJkKy2sVNBUm6ZbHDEAMlSmQUoQAEKUIACFKAABShQXIABEmcIBShAgQoI2HmJbjZPTyO97GUkZt7suLWh/hcjMuxm+CIdRXUYzd8g8fo4aKtnFS1fKy9MpVt4SfstQrRZKHryfQgdeaH1GUHpZqTm34/Uh/9t6w6BLgMRPe0J+Dt2L36dnkLyvceQevfhPcqJAyQ9idSip5F8+/d71iENMjMaUh9OQPKtu23104vCXgRIdiyTC9RqrMcddS140AhET3kAvoZ9La/X1y9A80R1Rlv+Tz0ESFL3eg6QauF5aDlZWaDuBWwESNkVSLkrkXJDJK5AqvvZwg5SgAIUoAAFKEABCnglwADJK1nWSwEKUMBCoOVb8P8G+AIyq4wGbeU0JGbeaPtcmPAxVyD8nWvgC3eQ3QsGtFWvIz7lZ5blayVAEocnho70kv9BYvadln3PFti1LeE+h+62ssdo3oxM8yYY29ebq3oyTRuLrmYID/gxwsNugS/UYHlv7YuZiP/vZZblcguEB1+NyJDrgECk6HVGfDMSM2+CtmrGHuXcePlunv9z+pPwdz7csv1OXuJbVuqggBcBUrDXSKhAxhfrbNmiUlZjxU57HME+alWdxV/7VGD3wdNIzru/YHsYIBUfKj4PAbeeh5Y/FCxQ9wIdr12jlk2qUMhqBRIDpLqfDewgBShAAQpQgAIUoEClBBggVUqe96UABdq8gPkSXa0G2fcIGxYGMtvWIPXBn5D+6BnL69RKp8hxNyBw4FDZdnk7azQDhDduNQMrq0+tvDBV/Yh9fwKCB3/PqkswdqxHfMY48dZVoaMuhdqW0BdqZ1m3tmIy4tOuyVvOnBNnTYC/08GW9agt55Jz7y54Vk3rCszzr856BoGu37Gsu9gZS24ESKoB4cFXIXLsdUAwatEeA9pnUxCferVlu70s4EWApNor3VoOKthcNgmJGb+21c1Q/0sQOf5mUXic2f4lEtOuhr5xUcF7MEAqzs/nIeDW89DWRGfhuhRwGCBlwyauQKrLWcFOUYACFKAABShAAQqUW4ABUrnFeT8KUIACOQJ2t5X716UGjPgW6F/Oh7Z2LvQN7yKzZYX5x4HuxyOw/yAEDzkNgc5HAIGQPXN15tKyiUjMGCe6rpZemEpX4KhztfX17yIx67ZdroUw7AQzRrrJXN1RLPyLjnoEob5nW68WUV/J3rwU8WnXWrZRtT0y9EaEB11uufoIFqtQ3AqQbLkltporwrQVr4jmpBeFvAqQ5HNSfQ8/aZ4nlZx3n6iL5jZlakWbYIWTmvPmWWvTf1m0bgZI9RMgyede5Z6HoonOQnUrUCBAUsGQOvOo9aqj3O3rsquWeAZS3c4OdowCFKAABShAAQpQoFwCDJDKJc37UIACFCggYHsrO48lM1uWIz71KlEooZpSSwGSucLnzD/Dv3dvgaKBzDdLzcBHWzM7b3lf+66Innw/gj1PEm1FqG/6EPFJFxTdgjB46NlQc8IX3UvQRiCz7Qsk37oH2qrpBcuHj70W4UH/x5VVKG4FSObcOfJCRI6/TXQul75uLponXSQy8aKQVwGSne38zH6prSxXzUBizngYOzYU7Gpk6A0IDfiJaMxVJdKtAttUgKTFkZr/e6QW/1k8pfg8dPd5KIZnwboUyBMgZVcXMUCqyxFnpyhAAQpQgAIUoAAFqlGAAVI1jgrbRAEKtCkBtRIjOuoxBA8aLgohvMQxko1Izv8t0kv+Ir5NLb0wVZ2KnHgHwgMuk2/ppyfN1UjpFa9AW/Om+dJenacU7HsWQn3OhAqRLM+WUTfWEki++zBSC5+wtFUhV7DXKbJ6VW2qjRveh7ZyKtIrp5lt9O9zKIK9TjVXM/n36SubW4LVZ24GSKrp4r7a8LMEdlDAqwBJNUW+nd+/Gm4ktkBbPRvqLCx99etmKKlWH6otGoOHnAF/h2425k8aqQ/+E8n5v7OUqYcASZ0JFxlyvWD7RJg/S8mFT5irBpVv6JDTzS1B1XZ/8ck/2cOLz0P3n4eWk5IF6laAAVLdDi07RgEKUIACFKAABShQQwJtIUDyqzcojY/2bK6hcWFTKUCBNiZghkinPdWyksXqoHuvbNT2WIueRvLt39u6Q629MHV29pQtkryF9Q3vIT750qKrj7IXqhfVsZEPwNdehQDl+2Qa1yIx/dqiZ+C4HSAFe49G9OT7RNusZTZ/ivirVyKzdWX5UHbeycsASd0idvazFfr5N6CvnYv4q78Qzc16CJBCfc9BZMQ94tVZ+SabmotNz4/e44/4PJT9aNp5HspqZKl6FNgZIOWeaZS7bV2hVUitz0Ay1NpNtdCy1T+KTP3fsp/c/65HTvaJAhSgAAUoQAEKUIACjgQYIDli40UUoAAF3BcwQ6RTHkCw9yjZahE3m2DzbJXcW9faC1PVdudnTzlDN5q+QmLmTdBWzxJXID6zSFyjRUFhgOh2gKRaFTvtcQT7nGkdnqrzmT6cgORbd7vVa3E9XgdIasVYbPSj8Ktzy8r4sXOOlmpWPQRIgW5DEBv1yM7Vg86w1ZlzTc+N3ONiPg+tPZ08D61rZYl6FLAIkFSYlC9EYoBUj5OBfaIABShAAQpQgAIUqJgAA6SK0fPGFKAABfILRL77G4T7XSDaXskNQ7X1ldq+KrXgj46qq8UXpqqjZQtohMFMPvzoyAcROmyM94GioSO9bBISM35tOQe8CJDMFVenPgRfuwMs7y9ZJWVZiYMCXgdIqknBg0YgMuJe+Dsc6KCF9i9R27AlZ91mK9ishwBJSTX8YCICXQfbR9t5RaEzo/g8tCAt4XnoeLB4Yc0KMECq2aFjwylAAQpQgAIUoAAF6kiAAVIdDSa7QgEK1I9AsNcoRE64Df69DrZeleG42wYyW79Acu690FZNd1xLrb4wVR2OjnwAob5j5Och2VUqYWVX9laetxEGtDVzkJh6hWgLMy8CJHMsht+FUP9/sw7L1DlNy19B4rXr7I5GSeXLESCpBqrzdZSFWpHk5XaWmW8/Q2LW7dC/fNuWS70ESJHjb0H46Msd/+wbTZvMwFVbO2c3Pz4Pi0wnF56HtiYrC9e8AAOkmh9CdoACFKAABShAAQpQoA4EGCDVwSCyCxSgQH0KqC3tQgN/ivBRP4avYV9XXyYbiS1IfzoRqQUPikKDYsK1/MJU9Ssy9AaEBvwUytvNj1rZlf7wv5B8+w8lV+vZqrSMBm3lNCRm3iieB14FSOYWbmc8Df9evSy9jMRWJGbfCW3FK5Zl3SpQrgBJtdfXviuiJ41HsNdIxwFHwX4bOvR185GYMx5qGza7n3oJkEo9C039fCdn34H0som7EfJ5mH9Gufk8tDtnWb52BRgg1e7YseUUoAAFKEABClCAAvUjwACpfsaSPaEABepUwAyS+l8KdfC7f+8+QCDkrKcZDZmtK83gKL3kGXFgYHWzWn9hqvoX7Dkc4WE3IbDfkS4Ede6s7Grt7m4bASO+GalFTyP1/pNWQ7zbn3sVIKmbSOtWZfV1c9E86SJbbS+lcDkDpGw7Q/3OR/jon7u2GsnpmOe61UuAZP7c9xqF6PD/cHYWkpZAcsFDSL3/1G7Tis/D1j9l3jwPS/lZ5rW1I8AAqXbGii2lAAUoQAEKUIACFKhfAQZI9Tu27BkFKFCHAmplQqj3aAR6nAj/3ofA17AffIEIEAjv3ls9BUNPwmj+Gpmtq6CvX4D08n/A2LHBdZV6eGG664X9UZci3P9i+PfpY72V2h6SBjLb1yP90bO2Qxk7gxIedDlCR5wP/969HbXRaP4G6c+mmC++ncwHachT6IyYYn1VYWlszF8R6DLAksRINyP19u+QWjzBsqwbBSoRIGXbHew9GuGjLoW/62D4gjGb3WmZl9rySUgtfLzk4LieAiQFGThgECLH3WBuHQh/UGxrJL41z41Lffj/druGz8MsR3meh+IBY8GaFGCAVJPDxkZTgAIUoAAFKEABCtSZAAOkOhtQdocCFKAABUoXUNuphQ49B4HuQ+Hv0B2IdIIvpF7c5/zaVCGdFoexYz30DQuR/uRv0DctLv3mwhoCXQYi2OcMBLoPg79jDyAYgy8Y3b2NWgKG1gxj+wboXy+B9vk/oa2eJbwDi1WbgArYgn3HInjQcPg7HwZfrHPLmPsC/2rqzjHPNK5F5qvFSC99qazzstrMpO1RAVKo3wUIdBsCf6wzYP4s7fxktJaf9aZNyGxeCm3ldDOQbyufWngetpWxaGv9ZIDU1kac/aUABShAAQpQgAIUqEYBBkjVOCpsEwUoQAEKUIACFKAABShAgTYswACpDQ8+u04BClCAAhSgAAUoUDUCDJCqZijYEApQgAIUoAAFKEABClCAAhRQAgyQOA8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KVwR3AAACAASURBVEBVCTBAqqrhYGMoQAEKUIACFKAABShAAQpQgCuQOAcoQAEKUIACFKAABShQeQEGSJUfA7aAAhSgAAUoQAEKUIACFKAABXIEGCBxOlCAAhSgAAUoQAEKUKDyAgyQKj8GbAEFKEABClCAAhSgAAUoQAEKMEDiHKAABShAAQpQgAIUoEBVCTBAqqrhYGMoQAEKUIACFKAABShAAQpQgCuQOAcoQAEKUIACFKAABShQeQEGSJUfA7aAAhSgAAUoQAEKUIACFKAABXIEGCBxOlCAAhSgAAUoQAEKUKDyAgyQKj8GbAEFKEABClCAAhSgAAUoQAEKMEDiHKAABShAAQpQgAIUoEBVCTBAqqrhYGMoQIFqFfDvcyhCh56DwAGD4OvQDb6G/eDzh4BgtFWTDRhaAtBTMJo2IdO4BvqG96Cteg2ZLSuqtXtsFwUoQAEKUIACFKgqAa5AqqrhYGMoQAEKUIACFKAABdqoAAOkNjrw7DYFKGAt4GvfFZEhv0Kw53eh/hso4ZFp6Mhs3wDtsylIfTgBxo4N1g2wKBHofjxipz4EX7sDipfU00i9/ySS7zxQtJzb9YUOG4vI8LvhC7crel8j1YTk7DuQXjaxZBNWQAEKUIACFKBAfQgwQKqPcWQvKEABClCAAhSgAAVqW6CEt6FV0fHc9mf/W/079x+/+t+Nj/ZsrooWsxEUoEDVC5jB0bCbEew1yjL8cNIZI7Ud6U9fRurt30GFJ04/bgc+btfHAMnpyLbd61TYGB56E4IHDkNiznjo6+a5iuF1/a42lpVRgAIUaOMCDJDa+ARg9ylAAQpQgAIUoAAFqkKAAVJVDAMbQQEKVItA6LBzzfCoZcWRlx8Dma1fIDn3Xmirpju6kduBj9v1MUByNKxt9qJQv/MRHnw1/J16wmj6CvHXrnc1QPK6/jY7cOw4BShAAY8EGCB5BMtqKUABClCAAhSgAAUoYEOAAZINLBalAAXqWyA85FcIH/0LT1YdFZIzEluRevePSC2eYBvX7cDH7foYINke0jZ5gTpXLHLcDQgcOBTwB00Do2mjawGS1/W3yUFjpylAAQqUQYABUhmQeQsKUIACFKAABShAAQpYCDBA4hShAAUoAKAS4VEW3kg2Ijn/t0gv+YutsXA78HG7PgZItoazzRXObicXOvwH8IU77NZ/NwIkr+tvcwPGDlOAAhQoswADpDKD83YUoAAFKEABClCAAhTII8AAidOCAhRo8wLBg0Yg+r3fwddu/4pZGDs2IPHGLdBWzxK3we3Ax+36GCCJh7LNFczdTq7l2MLdP6UGSF7X3+YGjB2mAAUoUAEBBkgVQOctKUABClCAAhSgAAUo0EqAARKnBAUo0KYF1CqF2FnPIND1OxV30De8h/jkS2GkmkRtcTvwcbs+BkiiYWxThfJtJ5cPwGmA5HX9bWqw2FkKUIACFRZggFThAeDtKUABClCAAhSgAAUogHxf+60tltwALPvf6t+5//jV/258tGdzbXWtflsbPuYKRIZcDwSjVd/JzJYVaHpuZNW3kw10LhAefBUix15XHfNRSyD57sNILXxC1CG3Ax+362OAJBrGNlVIrfRTq4OsPk4DJK/rt2o3/5wCFKAABdwTYIDkniVrogAFKEABClCAAhSggFMBrkByKsfrHAtEh9+FUP+LAZ/K9qr7wwCpusfHjdY1jH0RgW5D5FUZOjLbVkNf/y70De9C/+oDqHmiPmo1U6DHdxHYrz8C3U+Af9/D4QvG5HUDyHz9MZr/fp5oFZLbgY/b9TFAsjX0baKw1wGP1/W3iUFiJylAAQpUiQADpCoZCDaDAhSgAAUoQAEKUKBNCzBAatPDX5nOx85+FsGe363MzW3elQGSTbAaKx7sNbLl7KNYZ0HLDegbP0BqwUPQ1swWlAfM7bSG3oTAgccBvoDoGiO1A8k545Fe+qKovJuFGCC5qcm68gl4HfB4XT9HlQIUoAAFyifAAKl81rwTBShAAQpQgAIUoAAFCgkwQOLcKLtAu4tmwL/PoWW/r5MbMkByolY710SOG4fwMVcCgVDxRhs60ssmITHj1446Fx35IEKHjRGGSAbSn7yIxMwbHd2rlIsYIJWix2slAl4HPF7XL+kjy1CAAhSggDsCDJDccWQtFKAABShAAQpQgAIUKEWAAVIperzWtkCwx0lQL9N97brYvrYSFzBAqoR6+e4pfdmstqyLT/nZrq3q7LbQv1dvxE5/Ev7Oh4su1TcsRPPLY0Vl3SzEAMlNTdaVT0D6M8czkDh/KEABClCAARLnAAUoQAEKUIACFKAABSovwACp8mPQploQ6vcjRE4aD1+oXU30mwFSTQyT40Y2jHnOPKvI6qOvm4vmSRdZFSv65+HBVyMy5DogELGsJ9O4DompV0HftNiyrJsFGCC5qcm6GCBxDlCAAhSgQCkCDJBK0eO1FKAABShAAQpQgAIUcEeAAZI7jqxFKBA54Q6EB14G+IPCKypbjAFSZf29vrs4QHJhRVCgy0BET3sC/o7dLbtlNG0yt8vT1s6xLOtmgWoMkIK9RyN0+A8Q6DIAvujeQDC6s8sGDC0BJLZC3/Qh0p++DG3lNDc5itbla98Vob7nQK2q9O99CBDpBF8oBiDn16qWgKEnYexYD/2rD6F9/k9oq2eVrY3VeKN6X4EUOHAoQoeNReCAY6DmiDkncs8/U3NCa0amcS0yXy1GeulLZQ+K3ZgXwYNGQP1s+vc9Av4OPYBQw57zX91I9TeThtH8NTLffg597VtIr5wGY8cGN5ohqkNtmRs69BwEug+Fv1MvINwOPvM5kvOzqqdgaPGK/azW8vNEnfUXPvpyqN8fvkjHlvlu6DBSTeaq3fSnLyL98fOisWpdyBy7/hcjcMBg+Dv1bPnyUe7fHys8bo46xYtsCTBAssXFwhSgAAUoQAEKUIACFPBEgAGSJ6ystJBA7Mw/Idjr1JoBYoBUM0PlqKHSAMmIb0bijVtLDigaxvwVge7DLNuqXrwlZ9+B9LKJRcu6Hfi4XZ96kR4Zfjd84eIrDvP1N9TvfISP/vnO89Ikv6oMZLavR/qjZ5F6/0lLY6cFVJ9CA3+CQOd+1mdn7XETA0bzN0h/NgWp958q+SV6Kb6S/pdav3g+SRqTUya7ItDr+u00KzzocoT6X2K+5N4tmLCqxNCR+XYl0ktfQGrR01alK/rnKuSIDPmV+TvcF9vHXj9zW64noX/9iflz6mXoGzrqUoT7Xwz/Pn2E58/lNtKAEd+C9IrJrvysFhq4anqeSMLd1s/qyNAbEBrwE/jCHYrMTcN81qU+fEb8bFYu5vN/38Ntjl3L7wFt+SSkFj5uhlj81LYAA6TaHj+2ngIUoAAFKEABClCgPgQkb+Wquae57c/+t/p37j9+9b8bH+3ZXM0daSttazh/CgL79a+Z7jJAqpmhctRQyQuzbMWZzZ8i8cYt0DcucnQvLy4Sv0DX0+aLu+Q7DxRthtv1OQkg1Evq6Mn3I9jjRIcrFQ3oX76DxOw7HJ9ZlQ8p2OdMRL5zbcsLzdyVCw4H1khsMVefJOfe47AGmCtdnAZ0kpuWWr94Pkkak1OmmgKkYM/hCA+7CYH9jixxXhjQv/4Yqfm/g7Zmtk0R74uHj7kSKiTzxTq7d7OMBm3tW+Zz1c0VSe6NSUtX1RcIUgufROoD9wK+anyeSH4f5gZI0eF3QQX9km1ZlWNm+5dITLu66O9QtZopctwNUCv5SlupbiCzbY0ZIqU/ecG9Ocuayi7AAKns5LwhBShAAQpQgAIUoAAF9hBggMRJUTaBQLchiI16xNzWp1Y+DJBqZaSctVN9ezo86ArxShL1IjH9yV+r5pvN4hf0NRIgZbatQnTEfa6ENJnNSxGfdm3JIZJaPRUZfi9CfU4XvyiVz0YD+lcfIDnnN46CyVIDHqt2llq/eH5aNaTVn1dLgBQ+5gqEB18FX6STzR4ULm6ktiP1wZ+QWvBH1+ospaKW+X8PQoeeVeIL/cKtyHz7GRKzbof+5dulNNW8NnLSvyN0xAWWqx5t30hPI73s70i+Nb6kVS3V/DyxEyD5Ox2E8OArbT0Trc4SDB12LiLDbnb374h60tzeVK0g5qc2BRgg1ea4sdUUoAAFKEABClCAAvUlwACpvsazqnujzguJjLjHYquTli6kP30JiRnjqro/bFztC6hvgUdH3AtfdC9bnVEvedXLzvTSFz3dgsmqUeIX9DUQIKXeeQCh/hfBv3cfq24L/9yAvnYu4q/+wvELX3X+hpofgW7Hlri6pHiT1ZZLyTf/L7RV04V9aylWasBjdbNS6xfPT6uGtPrzagiQ1CoJtSLnX2dy2exEseLqpfcnLyAx+04XK3VWVXTkgwgdNsbmNmL27+VG4Bsd+QBCfcd4FnSpc33SyyaZ59M5+VT780QaIKXeexjhAZfZC3osfgepc44iQ2+0/btYNA6GDm3ldCReH+f4d4HoPizkiQADJE9YWSkFKEABClCAAhSgAAVsCTBAssXFwqUIiFd76Ckk33sMqXcfLuV2vJYCIoHStlU0YCQbkdnyGbQvZkBb9VrJK15Ejd5ZSPyCvtoDJHV4fXwL/B0OtNN967LCfuerSL3sjY161JXVUNYNBYymr5Ccd5+5ykH6KTXgsbpPqfWL56dVQ1r9eaUDJPWi2wyPAhGbLbdRXE+aZyIl3/69jYvcLVqWfu5qcmmBb7mCLjgcl1p4nogCpHQTjG2r4d+3n63JZjRtRPy166Gvm7fHdWZ4pFYeRTraqtNW4RLDP1v3YmFXBRggucrJyihAAQpQgAIUoAAFKOBIgAGSIzZe5ETA/Hbw4T+0vNRIbEVi1m3QPptiWZYFKFCqQOS4cVDneyAQKrUqqG+oG/Fvoc5L0tbOQXr5P1w926N1A8Uv6IVBitv1SQOI0uEL16DGIv7qlchsXSm+jdpmKnb6fyLQ4wRPVx61bpA6B0adB6OtniVqq9S39cH3ospdWOEknk/SBu0sV8kAKXjo2VBnv9hdtWizi2ZxFU4n5/8W6SV/cXJ5Sdeos2iiKkDt2KOkemxdrMKZhU8iueAhW5eVN+gCzL+jzL4T2opXRO2sleeJJEASdThPoULb15V1njkM/5z2mde5I8AAyR1H1kIBClCAAhSgAAUoQIFSBBgglaLHa20JNPxgIgJdB1tek9n2BeKTL7P1wteyUhagQAEB8+XemL8i0GWA+0aGjsyOr6Cvfwfa8kniYEDaEPEL+jYcIBnpZqTm34/Uh/8tZTUDglD/f/N82658Dcp8sxTxqVeJnn8MkI5H7NSH4Gt3gHhsJQULvez279UbsdOegH/fIyTVuFLGznxw5YY7K4mOuAehIy8CfH43q7WsK/PtSsSn/Ew0/1Vl5jNw5APwte9mWbebBfQN7yE++VLRlmi18jzxLEAq8vsndvazCPY8qWxBvbFjPeIzxuVdCeXm/GBd7gkwQHLPkjVRgAIUoAAFKEABClDAqQADJKdyvM6WQKDLQETVi7eO3S2v09fNR/OkCyzLsQAF3BII9fsRIifcAV+kk1tV5qnHgNH8DbQvZiL1wdOubHVXvwGSYW5pp33xOrTPXzXN1Cd4yOlQZ6kFenwXKviTfuycqRbsPRrRk++DL9ZZWj2M5DYzHNRWzYC++nXzpbIam+DB30PwkDPg76Bebgt/3aqtlpa+jMTMGy3vzwCpvAFS5MQ7zLNf4A9ajg2w8+d95TSkP5tivrD2te+KUO/RCB4+FoF9j5TVk9GQ+nACkm/dLbine0WkW3saWhyZrxZDW/Mm1DlG2Z9V1RL1MxDoeixCh54F/969ZYGs6u8HTyM5735RZ2Jn/hnBXqeIf77Uz6b+5Txon0+FtvLVlp/VLgMR7HOG+Xzxd+opq0tLIPnuw0gtfKJoO2vpeeJVgKR+76nzh1qvrAwPvAzhoTfBF2oQjfWu56z6nfD5q+bvgGDv0xE67NyWc+pEW0oa5ur2+NSrRfdkocoLMECq/BiwBRSgAAUoQAEKUIACFBC+0apaqNz2Z/9b/Tv3H/X1WV/joz2bq7YXbaBhwT5nmofRW2/7YyD98fNIvHFrG1BhF6tJoKzbIOlp6F8vQer9J6GtnOaYoS4DJD2J9NK/mecBqZe7+T7BXqMQHf4f4kPc9Q0L0fzyWJFz7PsTzOBH9MloZmiUmDO+6FaF4WOvRfjoy8UBpRHfbD4DreZGtQdI+QylL6mLnZlSbGy8qt9cfXTmn1uCEKuPmhcrp5khYKE5HOp/CSLHXS8KKu2uyrFqntWfB3ucBHWmkK9dl6JFVbsSs26F/uXbVlUifMwVCH/nGvjCHSzLSn9e7W0naECtGkrOvQf6xkV526ACicjxtyJ0xI9EYYS+fgGaJ55XtD+19DyR/uxYDmCrAoWcGsa+iEC3IYLqDOhfvoPE7DsKfvFC/U6InHg7/J0OtqyvUKBleSELVESAAVJF2HlTClCAAhSgAAUoQAEK7CbAAIkToiwC4WOvQ+Q71wCBcPH7qW/1LngIqfefKku7eBMK5Aqol4fqW9GybzK7YJfRzJevyXf+UPClZrG71F2AZOOMCvMF/PE3i15IZ779HM0vnmW53ZRa3RRR59tIVqKpti6eYAZdko/6lryaX752+wuKG9BWvW5u5VXswwBpTx3pS3C7AZX4rDS1gmzZJCRm/NpynEP9L0Zk2M3wRToWL6snkVygVrs8blmnGwVE80ptS7boKSTf/oP4ltKQ3gxQZ95khrPFPtFRjyDU92zBiiED+tq5iL/6C8tngLqfCs9Ch42xXDGlVsQkZ99pnnWX71NrzxPpz87ufTWQaVyL9NIXzVVBmS0rclaKnghfMJZ3RVnoiPMQOWk8fOH2FvNHPnbBg0YgevL91l8sMDJIf/wcErNuF89dFqycAAOkytnzzhSgAAUoQAEKUIACFMgKMEDiXCiLgNoSKnTkhZYveszDqWfdZm4xwg8FKiFgflN+8FWyEMGlBqoXpsl3HkJ6ybO2aqy3AElt8xX/589FL3kVlPRcNWlYIH4hbSMkyB1QO6GX5Fvyohf9gOmZnH0H0ssm2ppfXtQvfUktHbPWHfKqfulqCbtnFkm3xVNbw8X/9zJb4+e0sGjc1VZzKkCda29rPZGj4Mw2c0XYWRNEK05UwJGYfq04pPfvcyhiZzwN/169ihNaBBG19jyR/uzsQjF0aCunm9vT5Vtpp7ZsVFs+amtm7XHmkNTG7plF0m3xMl9/jOa/nyf+XeP0Z4nXlS7AAKl0Q9ZAAQpQgAIUoAAFKECBUgUYIJUqyOtFAg1j/opA92GWZTPbvkB88mXiA7QtK2QBCjgQCBwwCJHjbkDgwKGyc0oc3GOPS7QEUoueNlcjST/1FCAZ6Sbz3JP0R89Iuw/pC09JGKHGPDr6cfg7HGh5/8zmTxF/9UpHz6nYaY9DbelpeSaSejm95C9IzL6zYHtEL/oZIOX1k8yJ7IXynzP7K4Wk8y7TuA6JqVdB37TYcn6WWkA8r3ZsQGL2v0NbNV18y/DgqxE59pcwjAygJ2A0fQ0j1WiuYjG2r4daLaj+sepneMCPER52i/X5OQ5Xm0gDDrUVafML6ud59490XNVV1fI8kT5Psz112m61VWDDDyfBv0/f4vPGwdiZdZ/7Ivz7HVm0bn5ZSfwjW/GCDJAqPgRsAAUoQAEKUIACFKAABaSneletFM9Aqtqh+VfDzP+H/rzJ8O99iGVr9XXz0TzpAstyLECBcgioA9DDg69EYL+jyhIkGclGJOf/1gwOJB/5i+20ed5S8p0Hilbrdn3SF9HmS9Qty9H80hhb3wiXbismWYGjVp5FhlwPBKPF6UvcTszcZumUB+Br2NdyiK3OgpH6SvqfrzFe1C99SW0n4Mltuxf1S+eG05AnNvoxBA89q/gLbxWwzhmP9Cd/s5w3pRaQn1mo0kkd6iwkbdVr5go3tYVZOT7iVc3C7fBat9lciTrkV4BhAJk0jKZNMNI7kNm2Bkhug/71RzCS26GvfTPvM0s6Z1BFzxPpz45pVUK7pfPLacgTOeGOlq1o/cHCU9HBFozlmNe8x54CDJA4KyhAAQpQgAIUoAAFKFB5Aa5AqvwY1H0Lgr1GmisFfLHOFn01kP74efPweH4oUE0CaiVSqN8FCPb8LnyxfaxXj5TQeEN9q/+NW6CtnmVZi9uBj9v1SQMI1VH1Ajo+5eeWfc4t4GaAJHmJr+7tNCTIbXfDmOcQ6H6CZV+tQhSpLwOkPamtbHOvkL5Yd/oFiMjQGxAedAUQCBWeEw63jLOcZHkK2NkebrfLDR1G/FvoXy2CvvYtpFdOg3qeefERr2re/Cmanh/tRROK1lmLzxPpPC/1OSh9bkvPrms9EKF+P2o5XynUrugYaSsmIz7tmrLPDd7QngADJHteLE0BClCAAhSgAAUoQAEvBBggeaHKOncTEH8TV0sgueAhpN5/ioIUqFoBtYIk2HcMAt2GwN9uf09WJunr5qJ50kWWBm4HPm7XJw04INiuLR+GtH5JgNJw/hQE9utvaS4dm2IVib4hrxZ3pJuRmn8/Uh/+d97q3Oy/177Z+qUvqe0EPLlt96J+aeCX/vQlJGaMs5xDe7zwPmwsIsPvhlqtW+zjJGS13ZidF8TO/BOCvU51evnO6wwYiW27tqRT7VfnnLnxaXfRDKiziqw+2po3EX/lEqtirv95LT5PpD87CquU56D0Pk4DWenvsULbD7o+GVhhSQIMkEri48UUoAAFKEABClCAAhRwRYABkiuMrKSYQHT4XQj1vxjw+YtCGQ63mqE+BSoloA4JD/UejUCPExHYfxB8sb0BX6Dk5kjPA5K+KIPgUHrVaLfrkwYc0va1hpXWbxUgqTAwNuoRqPEs/pCyPpdIMvjSb8ibLoueQvLt/OdiudX/Qm32on7py+NqCpCkYUX6kxeQmHmTZArsVkbqbLWloe0bF7kgdOSFiBx/G3yRji5Wa0Bt05nZ9BHSn0+FtnyirS0rsw0RP6cAOB2TUjpdq88T6c8mUNpqcWkg6zSkks4PnrlZyiwv37UMkMpnzTtRgAIUoAAFKEABClCgkAADJM4NzwViZz9rbv1l9XG6XYlVvfxzCpRLQH0jXn1rP9hrlPnt+JYVBc4es9oXMxH/38uKNl36okwa0Lhdn/TFuNVKG68DDvE2m8Igzmq+BXuchOjIB+Fr18WqaNEX4GLfVBOSs+8wz6ix8/GifulL6moJkBxv52YHWlhWnS/U9NxIYenSi8VOexzqvBqnzzCrFhgpdYbQW0h9+P+gf/m2VfFdfy7+eS3jtn+5jRe3r8qeJ9KfTenvk0ID2vCDiQh0HSweb68KOn3GeNUe1ptfgAESZwYFKEABClCAAhSgAAUqL+DszWbl251tQW77s/+t/p37j1r24mt8tGdz9TS7bbWk3YXT4O98uGWnK7XVjGXDWIACDgWCvUcjdMR5CBx4vOX2VK1vITlrx+3Ax+36vAggcp3cqt+teqTTROysVlAU2RbN63Z7Ub/0JbXTl7tu129nrKTj77ScOk8oPv2X0NcvcFqFretUCB4b9Sj8+6rf3x7+dTGjmQFS8p0/QN+4yLKN0nlZatBh2ZACBaTts1oZKb2/nTla7Hki/tlJNyE5ZzzSn/xN2sTdyklX9Dmq3MZFKsBMzrod6eX/sHEVi5ZbgAFSucV5PwpQgAIUoAAFKEABCuwp4OEbgbJwM0AqC7Pzm8i/aV/alijOW8grKeC9gNoaLXrCbQj2Ph0IhEQ3lKzKEb84FH7T3e36vH6R6lb9btUjGlg7WwVanDXidbu9qF/8krppI+KvXW/7zBy36xf/TEgHv4RyTkO1Em5prqSMnvIHBPYf6G2IpM78Sm1H6oM/IbXgj0WbLJ2XDJD2ZCy2LZz4Z8fhisZsa6onQHK2MrOUnydea1+AAZJ9M15BAQpQgAIUoAAFKEABtwUYILktyvp2ExCf9aElkFzwEFLvP0VBCtStQGTojQgPuhwIRKz7aFiftyN+uc0AqegWbtIX0pVYMVDsha/X7faifvFLagZIezwjKhEgqUaorTjDQ29C6PAfwBfuYP3sKqWEnkRq0dNIvv37grVI5yUDJI8CpBLPq2SAVMoPSNu7lgFS2xtz9pgCFKAABShAAQpQoPoEGCBV35jUVYsiJ9yB8MDLAH+waL+MEl9I1BUaO1MWARW++NsdAP/eh8DXoRv8DV3ga+gMX2QvINwRvkAIma0r0fT8aFfbE/v+BAQP/p6ozmLbDakKGCCNRWT43ZbbA1oFP6G+5yAy4h7Ll+NW9YgG1c64qS3sPnkBiZk35a1a+iLdabulXwCwUz8DJOks2bNcpQKkbEvUaqTw0ZdDnfHji+3j2YokI7kNybl3F9wiTTrvUaEzkGr1eeL1z2Z2HjFAcv4MaItXMkBqi6POPlOAAhSgAAUoQAEKVJsAA6RqG5E6a09s9GMIHnqWZa8y336O5hfPgnoRme+jXlwFe52KQNfvwL9XL/ga9oPPHwKC0d2L6ykYehpGYjOMbWugf/UBtJXToW9abNkGFmg7AtGRDyB0+A8tO+xFsBk+5gpEhly/59zN05piq08YIAHSF8lWAYfbQZzVxJJv7VnZACly3DiEj7nScttFK99cD69fUrtdf6DbEMRGPQK1DWWlP5UOkHL7r0IS9btd+fgiHV0Pk9Q5T80Tz8tLrgIsNc6+WGfLISkWwFpe7LBArT5P3P7ZKcQnPRfTIb/4MjvPLXGlLOi6AAMk10lZIQUoQAEKUIACFKAABWwLMECyTcYL7Ag0nD8Fgf36W16irXkT8Vcu2a1c4MChCB91CQIHDivx284GjPgW6F/OR+qjZ83Duvlp2wLSlXFebIEkDT3UCDFAKj5PpZZWLwr9e/VG7KwJ8Hc6uPgNBdsKSn6ypCt7rOafuP/pZqTm34/Uh/8tad6uMgyQWihEKyaEsdG2rAAAIABJREFU20TaGoAaKRzoMhBqTge6HQdfx+7wBWMlt9xchTT7TqSX/2OPusQBDQBt1WuIT/l5ye2xU0GtPk/KFSA1jHkOge4nWJJWIvyzbBQLlF2AAVLZyXlDClCAAhSgAAUoQAEK7CHAAImTwjMB8Te3c17KqrMWQv0vReiIH5pbiwEuT1FDR+abT82DutPLJnrWd1Zc3QLhAT9GeNgt8IUaLBta7JvwlhfnKSB96a8uZYBUXFhqaRUgqbtIw26rMZHMCWmAaaSbkJwzvvStvByGG9HhdyHU/2LA5y/aLYlvtgKvX1J7UX/DDyYi0HVw8aF1KVyUzJ9qL6MCntAhp8O//0D4Ox4EX7ST/d/lFp6iUE89QzcsRPPLY8tOVovPEy9+dvLBS1emVyL8K/tE4Q0tBRggWRKxAAUoQAEKUIACFKAABTwXcPntvOftbX2D3PZn/1v9O/cf9ebL1/hoz+ayt66N31B8DsDOb8cj2IDw0T+Dr2Ff+y+b7FpnNOhff4TUOw9BWzPb7tUsX+MCdr7BXuyb8E4YpKs6VN3aismIT7um4G3E/RAGCG7X52bAkw/BzfqlLzUzjeuQmHpVSdtiNox90dz6y+pjdS9p/61WMhVqh3irx1QTkrPvEIXy4lCqaSPir10Pfd08K6bd/tyL+qVzgy+88w+V2v7P3PKuz5kIdD7CckvEbC3FPBvG/BWB7sMs54bVz1CxCszgsMtR5ra4SDXCSG5FZvt6qN8JmS2fwdixAWr73Xxb5ErnTCnty7bdredJuQIkaYCuf70EzS+caTnGLFDfAgyQ6nt82TsKUIACFKAABShAgdoQYIBUG+NUk62MDL0B4UFXWL4sMs89SjXC1/4A74OjVpJGajvSS/+G5Jz/qEljNtq5gGhVwc7q1Uvs+D9/XvCMLmkr1Aq72FnPmGd5WX4EKxrcDnzcrk8acNhZwZLr5mb94mBPTyK54GGkFj5uOYT5CgQPGoHoKQ/sDMqLV2G1+k3afwjmUr6WSH9G7Iyf1NnpeT9e1C/9XZb5diXiU36GzNaVjuZGtVyktqRTK4BV8OPfpw98kU7wd+gGhNrBF+0Mnz9ghilOAj61oi0y7Oad5yZZzP91c9E86aK8haIn34fQkRda/p3BcLh9ozKInvYE/B27WzQyheR7jyH17sO7lZPOQ1TR86RcAZJ0C0+j+RskXh8HbfWsavnRYDsqIMAAqQLovCUFKEABClCAAhSgAAVaCTBA4pTwTED67XXPGiCu2ID+5TtIzL4DmS0rxFexYG0LSFcqmL00dKSXTUJixq9L6nRk2E0IH/0Ly1DVvKXgxafbgY/b9UkDDjsBRO4AuFl/sNdIqBeovlhnyzHObP4U8VevdBQUxE573FyJYbk9Z0ZD6oOnkZx3f8H2qHqiI+6FL7qXZZutVrO1rsBO0GVn/KQv1qspQBI7awkk31Xh4hOW45EtEDhgEKKjH4c/1hlGRoeR2Aykm8QrXcQ3EhaUhmWlBB/S1UPFtou0sw2p9sVMxP/3MqFAS7Hw4KsRGXIdEIgUvc6Ib0Zi5k3QVs3YrVwtPk/KFSCJwzn1e3fJ/yAx+07x2KkvaTSc+yL8+xy628oxo3kzMs2bYGxfb64ayzRttL26UdwIFnRVgAGSq5ysjAIUoAAFKEABClCAAo4EGCA5YuNFEgHpt9cldZWjTObbz5CYdTv0L98ux+14jwoL2HlBbjZVT8I81NvGy6zcLoaH/MoMj9QLLslHsrWR24GP2/W5GfDkM3O7fulWUE4DxVD/SxA5/mb4wh0sp0Bm+5dITLsa+sZFBcuKxwtAZstyNL80RryKThx0qbDTxhZ2tRgg7Xopvd+R1uP2zVLEp14lDhcjx9+C8NGXA/5g8bpVoLh4ApJz77ZsQykF7AQf+ob3EJ98qXhOZdvVMOY5BLqfYNnMYgGSf6/eiJ01Af5OB1vWY25DOvfugmeJta7AzkrRYmcs1drzpFwBkvKOfX8Cggd/z3rsdqxHfMY4cdgTOupSqJ8pX8j696zdUN2ysSzgiQADJE9YWSkFKEABClCAAhSgAAVsCTBAssXFwlIBOy93pHWWo5x6aZucdRu3TCkHdhXcQ/oS619NNaBv/ACpBfKzs9QKg8hxNyBw4FDrl8Q5JpLzVMQBAs9AEp3RI111YA6Tnmx5oT/vPtFMNrdtGnaLaIUTYCC9/BUkpv+yaN22nrNqDnzwn0jO/51leyNDb0R40OWWqy+yFdV7gKT6GR1xD0JHXgT41LGKRT6GDm3ldHPrLXN71iIftUoidsbT8O/Vy3JMyrmdlzj4UKHWkr8g+eb/tWx/toDZ5zP/DH+ngyyvSX/6EhIzxhUsFx31CEJ9z7ZezacC1M1LEZ92rWiVsXj+W6wSrLXnSTkDJLmNAX39u0jMus1y7OwEf0a6yVzdmf7oGct5yAKVFWCAVFl/3p0CFKAABShAAQpQgAJKgAES54EnAuItf2zf3YChJYBMZteVvkAICIRt11TogszWVUjOGc8QyTXR6q1InaEROf420Xkcu/XC0JHZttp8saVWrGlfzjcPVDcfqu27ItD1WAS7HWv+2793H9GWdbn1m9+Yn30n0sv/URSPAdJYRIbfbbmqSxpwmIHM6U/C3/lw2aTNaObWVYk543eNf74L1bZgoQE/Ea08Utfb2b7NzkpPI9mI1IIHzeAr30e9gI2cOB6hw861NWelvuqe4hVIWhyp+b9HavGfZWOxs5RX9dtasWjo5raoybd/V3AFmRksf/c3CHQZIPirmAFt1evm+Url+Mhf7qsgNY30sr8j+dZ4y8DM7PMJt+88A87ir59qO8AFDyH1/lMFuxw89GyorUglWziqSjLbvkDyrXugrZpesM7wsdciPOj/iH5WrVYJ1trzpJwBkmmjgsS9ewumtIHMN0vNwEdbMzv/s6t9V0RPvh/BnicBvoBlnfqmDxGfdIHlnLWsiAU8F2CA5Dkxb0ABClCAAhSgAAUoQAFLAQZIlkQs4EQgfOx1iHznmtKDHT0NtbWcvuFdaKvfgDrLIO+Lz/ZdEez5XfMf//7HwN9+f9FLhEJ9s/NtZSc+vKZ6BNRLrGCvUwQvccvVZvnLYgZI7gZIaoTDg69C5NjrgGBUPOBGYgu01bPN55O++nXzpaQaG7VFU/CQM+Dv0E0+v2ysFFINtH3WnJ40g0/10l9b+arZ1pZ2no7gwafAF9tH3tadQnYCpPAxVyAy5HqRrwplkwufMFcJKM/QIaebK/nUi/v45J/kHR8v67ezrZ9qnHLR176J9Gf/3G1eqIBObRXniypr64+R2GpunamteMW6sAslbAcfMGDEt0Bb8yb0NW/uFqircQvsP2jn7+aB8AVjohZahTPZSmw/v9X83/A+tJVTkV45zQx+1aqoYK9TzdVM/n36yv7uYGSQXjax6AqpWnuelDNAUjaRE+9AeMBl8pW52WfXilfMuabGTp2nFOx7FkJ9zjS/vCH6XpyDs8pEk5aFPBFggOQJKyulAAUoQAEKUIACFKCALQEGSLa4WFgqED35PqjVHaL/Zz5PpWoFhtoGKLXo/7PctiRfm9RLxvDAn0J9a9zqEOz8fTKgrZmD+CuXSLvMcjUqYIYwIx+Ar716yV/5j9H0Vcuh7KtnWTaGAZL7AZJCj539bMs32cu+SNeAvnYu4q/+QvzN+PCAHyOstsYLNVjOF68K2AmQQn3PQWTEPaIVHoXam9n8KZqeH533j72svzLPCgPaZ1MQn3q1V8OXt14nQaprDTR0pJf8j+i8ucqMCZBpXIvE9GuLnlGW9aiV50m5AyQzqDztCfj3PcK1qSOpyOnZXZK6WcZ9AQZI7puyRgpQgAIUoAAFKEABCtgVYIBkV4zlRQINY/6KQPdhorK7FdKT0FZOQ2LuvUW3hJJWrIKkyPG3IrD/QPsvg9UZJ4ueRvLt30tvx3I1KhDqfzEiw262v5Wd2/21OecYIHkTIJnntIx+FP7O5X2x6WTlo72toOxPWEOLw+cPFV0lYCdACnQbgtioR3auFrDfHnVFZssKND03Mu/FXtcvPh/HWdf2uCqzZTniU69y9EWKUptgd8VVqffLXm+3z+UeE/P8Mxt/N6iV50m5AyQ13uX+3WvnCxpuzWfWU5oAA6TS/Hg1BShAAQpQgAIUoAAF3BBggOSGIuvYTUCdo9Fw3mT49z7ElkymcQ1S7zxobq3k9kedNRHud4Fo26Tcexs71iM+Yxz0dfPcbhLrqzKByHE3IDzocttzxLVuZDSkl0+y3BIp934MkLwJkJSxWr0YGXEv/B0OdG2Ii1WktuxKzrpNtPKsdT2R429B+OjL5VtBCXukzkzSvpiBUJ+zip6JZCdAUre2c25TvqZanRHldf3RkQ8idNgY2VZnQuu8/Uw2Ijn/t0gv+UsJtTi/1Aw+Rj0K/77qTLDy/HVRzTknfS7XmECtjlqmntO/tgVbC8+TSgRICrFsAaDN4M/WALOwZwIMkDyjZcUUoAAFKEABClCAAhQQC5TnjYC4ObYL5rY/+9/q37n/+NX/bny0Z7Pt2nmBIwF1toN6EeGLdRZeb0D/ajESr9/g6beswwMvQ3jIr22uMqnM9kFCOBZzWUCdn6K2bvJFOrlcs0V15kH0LyMx82Zb92WA5F2ApAZCrWCMDr/LPCPFyxfo6py3xKzboX/5tq3xzxZWoX3s9P9EoMcJrrXTSG1H6r3H4Au1Q/iYK10NkEoNvIymTeYLfG3tnLxeXtevvKOnPeXpNocqSEkteBCpxRMczQm3LipniJSdc6n3n3LUfPM8sL5jXA9S/9WYlq1tE1OvEG8xmduRan+eVCpAUkaej50KjxZPQHLefY7mFi+qnAADpMrZ884UoAAFKEABClCAAhTY9d6pxikYIFXhANo7k8MwD3RPzLrN0/Aoy+RkuxQjvhmJN241t9bjp/4Fgr1GIXLCbfDvdbBrL+OLqan5lVr4JFIfPG0blwGStwGSGhB1MHv0pPFQwTj8QdtjVPQCQ4e+bj4Sc8aX/Pxzc5ssNSeT7zyE9JJnETlunOsBUqlnn1itePK6fnNehNshcuJ4hA47t2i45mTC5Po7ud7ta8yfgZPvbwnMfAG3qzfrc6vPTlcbW3Yqo7VsrzvzRkfh0a6/dFfx86SSAZLyiQy9AaEBPzV/ttz8qOdF+sP/QvLtP7hZLesqkwADpDJB8zYUoAAFKEABClCAAhQoIsAVSJwergtEjr8Nof4XtRzqbvGyycmZH6U22P52KQbSy19BYvovS701r68RAfUCS61WCx0+Fr7oPp60Wp0to696raTzvhggeR8gZQc/1O98hI/+uWurkczgcNHTSL3/pGvzS4VI0eF3I3DgcQ7DT7Ua9AMk5/wG+sZFZru8CJBUvSqojQ7/D2dnIWkJJBc8hGIrVbyuf7d5Mfhq+Dv1dGieO/x7+rs2OVyoSK1EU9t8ylcXC26a0cyVd8l3/rBrzgmuKlok2HM4wsNuQmC/I10Yk5Zwy+2f1Wp8nlQ6QDKfC66OnYHM1i+QnHsvtFXTS51WvL5CAgyQKgTP21KAAhSgAAUoQAEKUCBHgAESp4OnAoEuA82zkPxdjjLPEvF37AFfQxdAfcNUSyAx+9+hrXjF0za0rtzJdk/qfJLEtKtde8FV1g7zZo4F1FwJ9b/UDJLUqoaSV6AYOjLbVkNb+RpSH06AsWOD47apCxkglS9Ayg5UsPdohI+6FP6ug+ELxmyOn4HM9vXQlk9CauHjJa1kKHZj80X/0T+Dr2Ff4Qv0lhetqcX/hfRHz+xWtVcBkjl/DxgEdfaY2trLzs+WkfgWqQV/ROrD/1fU3+v6szc3nxMDf4pQvwvh79BNaJ7TdPVc2PIZUov/jPQnL9icU+UtrlYjhQdchuCh33fW153NVQF6ZsNCpD56xrPVvSrsCh1xPvx797b8MsueigaM5m+Q/myKGVSW+qwuNErV9DyphgAp6xQ66lKE+18M/z59HI2des6mP3rW1YC+vD9pvFtWgAES5wIFKEABClCAAhSgAAUqL8AAqfJjwBZUQEC9tImefJ/8m9R62nwRkXzngQq0lresBgH14jTUezQC3Y6Df+9e8LXbHwhE4QupEKHVo9TQYWgJQE/CaPoKmW9XQV//DtIrp3n2IrIajNpSG1RoEOw7FsGDhsPf+TDzWeILRnd/2aklYGjNyDSuRearxUgvfQn6psVlYwodeSGCh5yBwL794Au3B1T7zI9hzk81N9VKIxVoaatnla1drW+kAqRQvwsQ6DYEfnV23q52AshoUGGDOvdIrVjVVk5Hevk/bLXV6/pzG6O+NBE64oc7vzTRw/yyhDkvcp8ROfNCXzsX6WUTS97C0BaIS4VVX4OHjUFAfUGkUy8gFNvzZ2DnXIOegrFjIzLfroD2xRvQVr7qWYC6x/xS7exzBgLdh5lfYkFwZzvzjImxfQP0r5dA+/yfZf2ZqIXniUvTxlY1alVl6NBzEOg+FP4O3YFIpz1/56q5pZ4RO9ZD37AQ6U/+VtbnrK0OsbBtAQZItsl4AQUoQAEKUIACFKAABVwXYIDkOikrrBWB6KhHEOp7tvjb4vq6uWiedFGtdI/tpAAFKEABClCAAhSgQM0KMECq2aFjwylAAQpQgAIUoAAF6kiAAVIdDSa7Yk8g1PccRIbfBV+kk+jCTOM6JKZexW+2irRYiAIUoAAFKEABClCAAs4FGCA5t+OVFKAABShAAQpQgAIUcEuAAZJbkqynJgUafjARga6DRW030k1Izhlvbo/CDwUoQAEKUIACFKAABSjgnQADJO9sWTMFKEABClCAAhSgAAWkAgyQpFIsV5cC0eF3IdT/YsDnt+5fRkNq8QQk595tXZYlKEABClCAAhSgAAUoQAHHAgyQHNPxQgpQgAIUoAAFKEABCrgmwADJNUpWVIsCoX4/QuSk8fCF2omar62YjPi0a0RlWYgCFKAABShAAQpQgAIUcCbAAMmZG6+iAAUoQAEKUIACFKCAmwIMkNzUZF01JxDoNgSxUY/A176rqO36urlonnSRqCwLUYACFKAABShAAQpQgALOBBggOXPjVRSgAAUoQAEKUIACFHBTgAGSm5qsqyYF2l00A/59DhW1PbNlBZqeGykqy0IUoAAFKEABClCAAhSggDMBBkjO3HgVBShAAQpQgAIUoAAF3BRggOSmJuuqSYGGMc8h0P0EUdsZIImYWIgCFKAABShAAQpQgAIlCTBAKomPF1OAAhSgAAUoQAEKUMAVAQZIrjCykloWsBUgNa5DYupV0DctruUus+0UoAAFKEABClCAAhSoagEGSFU9PGwcBShAAQpQgAIUoEAbEWCA1EYGmt0sLGAnQDKaNiL+2vXQ180jKQUoQAEKUIACFKAABSjgkQADJI9gWS0FKEABClCAAhSgAAVsCDBAsoHFovUpwACpPseVvaIABShAAQpQgAIUqF0BBki1O3ZsOQUoQAEKUIACFKBA/QgwQKqfsWRPHArYCZB4BpJDZF5GAQpQgAIUoAAFKEABGwIMkGxgsSgFKEABClCAAhSgAAU8EmCA5BEsq60dAQZItTNWbCkFKEABClCAAhSgQNsQYIDUNsaZvaQABShAAQpQgAIUqG4BBkjVPT5sXRkEGs6fgsB+/UV30jcsRPPLY0VlWYgCFKAABShAAQpQgAIUcCbAAMmZG6+iAAUoQAEKUIACFKCAmwIMkNzUZF01J+ALt0PDeZPh3/sQUdu1NW8i/solorIsRAEKUIACFKAABShAAQo4E2CA5MyNV1GAAhSgAAUoQAEKUMBNAQZIbmqyLvjad0Wg67Hw+YPwdzkKvuhe8EU6wd+hGwA/fO32A/wRQE8gOec3SC//R0XVgj1OQnTkg/C16yJoh4H0x88j8catgrIsQgEKUIACFKAABShAAQo4FWCA5FSO11GAAhSgAAUoQAEKUMA9AQZI7lm2+ZrCx16HyHeuAQJhaws9heR7jyH17sPWZT0sET7mCkSGXA8Eo9Z30RJILngIqfefsi7LEhSgAAUoQAEKUIACFKCAYwEGSI7peCEFKEABClCAAhSgAAVcE2CA5BolKwodNhaR4XdDbQsn+aQ/fQmJGeMkRT0rE/3e7xHqdx4A6x8FI74ZiZk3QVs1w7P2sGIKUIACFKAABShAAQpQAGCAxFlAAQpQgAIUoAAFKECBygtYvzWvfBuLtSC3/dn/Vv/O/cev/nfjoz2bq7srtd+6QPfjETv1IfjaHSDqjP71EjS/cKaorBeFzPOPzn0R/v2OFFWf2bIczS+NgZFqEpVnIQpQgAIUoAAFKEABClDAmQADJGduvIoCFKAABShAAQpQgAJuCjBAclOTdaHdhdPg73y4SKLSK3pCfc9BZPhd5hlN1h8D6eWvIDH9l9ZFWYICFKAABShAAQpQgAIUKEmAAVJJfLyYAhSgAAUoQAEKUIACrggwQHKFkZVkBWJn/gnBXqfKQIwM0kv+gsTsO2XlXS4VO+1xBPuoFVDWPwZGugnJefcj/dEzLreC1VGAAhSgAAUoQAEKUIACrQUYIHFOUIACFKAABShAAQpQoPIC1m/OK9/GYi3gFnZVNj6R48YhfMyVQCAkalnm64/R/Pfzyr4tXLD3aERPvg++WGdZO79difiUnyGzdaWoPAtRgAIUoAAFKEABClCAAs4FGCA5t+OVFKAABShAAQpQgAIUcEuAAZJbkqzHFAgeNALRUx6Ar2FfmYieRHLBw0gtfFxW3qVSsbOfRbDnSaLVR1ArpT5+DolZt7t0d1ZDAQpQgAIUoAAFKEABChQTYIDE+UEBClCAAhSgAAUoQIHKCzBAqvwY1F0LGsa+iEC3IeJ+ZTZ/ivirV5ZtdU9kyPUID1arpCKiNhpNGxF/7Xro6+aJyrMQBShAAQpQgAIUoAAFKFCaAAOk0vx4NQUoQAEKUIACFKAABdwQYIDkhiLr2E0gPPhqRIZcJw5oYOhIL30ZiZk3ei5prpA6+X742neV3UutPlo2EYkZ42TlWYoCFKAABShAAQpQgAIUKFmAAVLJhKyAAhSgAAUoQAEKUIACJQswQCqZkBW0FvDv1RuxM/8M/969xThGshHJ+b9FeslfxNfYLRg4YJAZHvk7Hy6+NNO4Fonp10LfuEh8DQtSgAIUoAAFKEABClCAAqUJMEAqzY9XU4ACFKAABShAAQpQwA0BBkhuKLKOPQQix41D+Bi1TVxIrGM0fYXkvPuQXvZ38TXSgoEDhyI64h749+4jvQTIaEh9OAHJt+6WX8OSFKAABShAAQpQgAIUoEDJAgyQSiZkBRSgAAUoQAEKUIACFChZgAFSyYSsIJ+AL9wOsTF/RaDLAFtARmIrUu/+EanFE2xdV6xw6LBzERl2s3zbup2V6RveQ3zypTBSTa61hRVRgAIUoAAFKEABClCAAtYCDJCsjViCAhSgAAUoQAEKUIACXgswQPJauA3XH+p/cUtwE+loT0FPIv3Zq0jOvq2k8EaFWJFhtyB0xI+AYNRWG4wdG5B44xZoq2fZuo6FKUABClCAAhSgAAUoQIHSBRgglW7IGihAAQpQgAIUoAAFKFCqwP/P3p2AyVWUi/9/e++ZLEDCEiAJixB2whpISAhg2EQQRUC5yv0hi7LIIhdEBYULIoKAsgh/UFH04uWyGIksgYhECIRIEhITwmaC2UMg+0zvff5PVU/3nHN6Oae7T0/3zHz7eXgM6eo6VZ+qcxrr7beKAFK9gny+okB00l0S2ut0EV+gSilDjM5PJPnP30lq3m+qCiSpwFFo9DckvN85XVlHVU7zTEKSsx+QxKy7q2wzxRFAAAEEEEAAAQQQQMALAQJIXihSBwIIIIAAAggggAAC9QlUubJe38Ua8Glz+/N/Vv9r/sev/n3TvSM7G3B9qnQQ0FvZnfyQBEYc1TUs1ZMZyc2SXTNP0ktektTiqaKyg+wv/5A9Jbjb8RIcOVH82x8gvtCA6i+kPpFNS+r9yRKfdnVtn+dTCCCAAAIIIIAAAgggULcAAaS6CakAAQQQQAABBBBAAIG6BQgg1U1IBU4CKrjTduK94h+6j1NRd++n42JkM4WyvmBExB9099lKpYyMpN5TwaPv1F8XNSCAAAIIIIAAAggggEDNAgSQaqbjgwgggAACCCCAAAIIeCZAAMkzSiqqJBAYdrBEj71N/EP3bk0oFTx6f0rd5y61ZudoFQIIIIAAAggggAACvUuAAFLvGi9aiwACCCCAAAIIINA3BQgg9c1xbcleqUyk6Gd/JoEdRte8nV1DOpZJSeq9pyT+8ncbUj2VIoAAAggggAACCCCAQHUCBJCq86I0AggggAACCCCAAAKNECCA1AhV6iwr4Bu4o85ECo4Y7822c3VaG4mNkpz9S0nOebDOmvg4AggggAACCCCAAAIIeCVAAMkrSepBAAEEEEAAAQQQQKB2AQJItdvxyToEwodcLOFDLhJfdEgdtdTzUUMyaxdK4rWbJbNiZj0V8VkEEEAAAQQQQAABBBDwWIAAksegVIcAAggggAACCCCAQA0CBJBqQOMj3gioc5HCB39LgrseKxKIeFOpi1qM2KeSnPuwJOc84KI0RRBAAAEEEEAAAQQQQKCnBQgg9bQ410MAAQQQQAABBBBAoFiAABKzoukCgZ2PlPDob0hg5NHiC7Y1qD2GZDevlPT7kyU5+34xkh0Nug7VIoAAAggggAACCCCAQL0CBJDqFeTzCCCAAAIIIIAAAgjUL0AAqX5DavBIQJ2PFNr7DAnt8Xnxb7O7B1lJhhiJTZJZM09SC/4g6cVTPWop1SCAAAIIIIAAAggggEAjBQggNVKXuhFAAAEEEEAAAQQQcCdAAMmdE6WaIBD8zMkSHD5O/NvuI74BO4gvOlR8/oBIMGprjSFGOi6STYvRuVayG5ZI9pNFkl78omQ+nteElnNJBBBAAAEEEEAAAQRVYHrGAAAgAElEQVQQqEeAAFI9enwWAQQQQAABBBBAAAFvBAggeeNILQgggAACCCCAAAIIIIAAAh4JEEDyCJJqEEAAAQQQQAABBBCoQ4AAUh14fBQBBBBAAAEEEEAAAQQQQMB7AQJI3ptSIwIIIIAAAggggAAC1QoQQKpWjPIIIIAAAggggAACCCCAAAINFSCA1FBeKkcAAQQQQAABBBBAwJUAASRXTBRCAAEEEEAAAQQQQAABBBDoKQECSD0lzXUQQAABBBBAAAEEECgvQACJ2YEAAggggAACCCCAAAIIINBSAgSQWmo4aAwCCCCAAAIIIIBAPxUggNRPB55uI4AAAggggAACCCCAAAKtKkAAqVVHhnYhgAACCCCAAAII9CcBAkj9abTpKwIIIIAAAggggAACCCDQCwQIIPWCQaKJCCCAAAIIIIAAAn1egABSnx9iOogAAggggAACCCCAAAII9C4BAki9a7xoLQIIIIAAAggggEDfFCCA1DfHlV4hgAACCCCAAAIIIIAAAr1WgABSrx06Go4AAggggAACCCDQhwQIIPWhwaQrCCCAAAIIIIAAAggggEBfECCA1BdGkT4ggAACCCCAAAII9HYBAki9fQRpPwIIIIAAAggggAACCCDQxwQIIPWxAaU7CCCAAAIIIIAAAr1SgABSrxw2Go0AAggggAACCCCAAAII9F0BAkh9d2zpGQIIIIAAAggggEDvESCA1HvGipYigAACCCCAAAIIIIAAAv1CgABSvxhmOokAAggggAACCCDQ4gIEkFp8gGgeAggggAACCCCAAAIIINDfBAgg9bcRp78IIIAAAggggAACrShAAKkVR4U2IYAAAggggAACCCCAAAL9WIAAUj8efLqOAAIIIIAAAggg0DICBJBaZihoCAIIIIAAAggggAACCCCAgBIggMQ8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AACCCCAAAIIIIAAAgiQgcQcQAABBBBAAAEEEECg+QIEkJo/BrQAAQQQQAABBBBAAAEEEEDAJEAAiemAAAIIIIAAAggggEDzBQggNX8MaAECCCCAAAIIIIAAAggggAABJOYAAggggAACCCCAAAItJUAAqaWGg8YggEA1Av4he0r4gHMlsPNY8Q3cSXzhdhHpeqxlkmIkNklm7QJJLXxM0ounVlN13WUDw8dJ2/F3i2/AMF1X6p3HJf7ytXXX2+gKemu7G+3SE/UPOGeaqDmtXpnlM6Rz8jk1XdarevIX97q+mjrVwA/19f41kK5XVs1498pha9lGM58aOzRkIDXWl9oRQAABBBBAAAEEEHAjQADJjRJlEECgpQQCww6W8OFXSHD4OJFAxEXbDMmsXSjJN26X9NLpLsrXX6S3BmKa2e7wIRdLaN+zJfmPeyT13tP1D0Ivq8HtQqQyCh90gaQ/fE4Ss+4u6qXbetzyeF2f2+v2VLm+3r+ecuwt12G8e8tI9Y52Mp8aO04EkBrrS+0IIIAAAggggAACCLgRIIDkRokyCCDQMgKh/b8ukSOuEl/bUFObDDFSnWJ0rBHJJETEL74BO4gvulV3RpKIGImNkpz9S0nOebDh/WlmIKaezjWj3cE9Pi+Rwy8X/9BRYiQ7JTH9egJIJTKQVOA0Mv5HEtj+ABHDkOScByTx5p0EkOqZ8CLCAnCdgL3s44x3LxuwFm8u86mxA0QAqbG+1I4AAggggAACCCCAgBsBAkhulCiDAAItIRA+5FsSPuwy8YUH5dpjZCTz8T91UKjUFnXBkRN1+cCOh4r4ArmPJDZJ4o2fSmrBHxrap2YEYrzoUDPaHTnialHZRxIIiZHsIIBUZgu70F5fksjEW8QXHiCSSRFA8mLCE0DySLH3VMOCf+8Zq97QUuZTY0eJAFJjfakdAQQQQAABBBBAAAE3AgSQ3ChRBgEEmi4Q3PM0iU68WXzRrXNtScclOf8RSbx+m2PbopPuktBepxeCSNlNyyT+4rcls3qu42drLdCMQEytbTV/rhntJoDkbuSaFUBy17reW4oF4N47drQcgWYL8Pxo7AgQQGqsL7UjgAACCCCAAAIIIOBGgACSGyXKIIBAUwVUxkXbqY9KYMfDcu3IJCQ592FJzLzDVbv05z/3K1HBEf0yspJa+JjEX/mBq8/XUqgZgZha2mn/TDPaTQDJ3cgRQHLnVG0pFoCrFaM8AgjkBXh+NHYuEEBqrC+1I4AAAggggAACCCDgRoAAkhslyiCAQFMFwodeIpHDrxAJRnU7MqvektiUc/V2Z25foVFfkIjKYIqoc5FEsusXS+zZ8yW7YbHbKqoq14xATFUNLFO4Ge0mgORu5AgguXOqthQLwNWKUR4BBPICPD8aOxcIIDXWl9oRQAABBBBAAAEEEHAjQADJjRJlEECgqQLtpz8mgeFH6TYYqU5JvnGbJOf/ruo2tZ/xpPi32VOy6/8lmeUzJLnwMTG2rCqqR2UshfY9R4J7nCL+bXYXX2iAiD/YVc4QI9kpxqalknr/z5Ja8GjJQFa1gZjAzkdK+ICvS2CnI3Pb9OWvl45LdvNKSS9+XpKz7y+6VtXXGT5O2o6/W3wDhun+pN55XOIvX1swqKa+ep3M41pyMCuc8xMYdrCER39DAjuPK+215CW9xWGp8XUzcfxb7y5tpz4i/q121cXTH0yR2NTLSn40sP1oiZ70S/EPHp6bo8nNknjlB3p+lHq1n/2sBLbbX7+VWTlLOp8+U/+53EJk9LjbJbTv2RWbbR7HUvWo4FNo9P8T/zZ7iC/ULiI+kUxSsh1rJP3BMyXnVv6CTgukhfdN4xXa76ui/im63qblZeeym3EpV8Y/ZE8JH3ShBEaMF3/7diKBcK6o6mPnWskse1USs35ecj449c98Td2vPT4v/u32FV9oYPd1xBAjHRdj8ypJu5x7uq69zxT/0FHiCw/MjYmqJ9UpxsaluXrmPugYKPeqnnK20RPukdCo03T7jMRGSUy/oezcztcR3OUYiX72TvG1b6v7lHr/GYm/eHnRJbzwtM8/9aMAdV6emnvqOWqkY5Jd976k5v1WUu89XfY+K9X/RrQv8ead+t7w4v6oZ96b++sbuKNExlwpgRETytw/r0ny7Yclu+6Dem7THhl/L331c3P/r4l/6F65s+fUPVDHfPIUr59URgCpnww03UQAAQQQQAABBBBoaQECSC09PDQOAQTsAY3sxo8kNuW8hmUOhfb6ooTHXCX+rUZ2LehWGgNDL6jFp98gmRUzLQXdBmLUolRk4q0S2uNkkUCkwsUMyW74SBIzbpX0khcL5dxeJ/8Bp/JO7+fr8cKp1gBS5OibJLzvVwoZaeXQjM61kpj1C0kt+H1NN1LbifdJcM9T9WfVAnTnk6eXXMwP7XuWRCbcmAs06sJpSc57RBIzbim6bnC3SaICQr62oUXlGhNAekOMTEKCI8abgqD2ZpWfx6qkU4DFuoD/oA6uBEdOrHy99Usk8dpNkv73KzWNjflDkQk/lNA+Z4kvPKhiXeXmg1P/VKUqwBsZf4MEttvPxXNBdKAq8cZPJfXen4rapBb9oxNvkcDORzjWld20VJJv3tXQepwGwJq9aUjqnSck/vI1FT8WGXedDujpAE6qQ59Vl/rno93PLQ89zfMv9eEUCe46SXyRwdb2qXvy7Yd1O3p6vBt1f9Q77/NAKtimsnzz2blln6fJzZKa/1tJzPyZ05RxfN/L+6kRvvoenXCjvu+7fzxi61Y2LenFU3VwSQcrVbx6+QzpnHyOY/8p4F6AAJJ7K0oigAACCCCAAAIIINAoAQJIjZKlXgQQ8EQgfOB/SnjsdV1ZE41doFG/NI6M/a5l8VH92lhnsWQSIr6gqF9q53+JnO9gqS313ARi9NlMJz8kgREquyr/ODbEiK0To/Pj3PUG7dQdmFC/5d+ySuJ/u66w8O7mOuaBcCrv9L6qyyun6LE/EZVJJMF28Q8eIeLz66BKduO/RbJJMTJpnSGVDwAVgm2jThXxBbq6ZfOyjY/KBkq+dZ8k5zxY9XxUC6uRMVfpQJUR3yDxV74v6Q+fLaonOvFmbaLb3/VS2SOxZy8oKmvZrs9WZ7mF7fCYKyX0mZNE/GHxb7VLbkHTyEp20zKRdKe+RupfL0hy1s/1n831SDouElSBSZ+2VUEUI7FBfJGtxTdge5OjSObj+RKb/JWiIJnTgrt5ATfbsSo3ll3Xy25ZKZLqqOp61QxUdNJdEtrrdOt8SGwSY8tqXY1v4LCu+zl3fxmJTbnAzoI/FC7j1D+dTXPsbfreL7x09tZq3TcRv/gG7CC+qNoes/s/q7IblkjsuQuLsjbaTvu9BEdOKJS1PGMCkdwzJthWuJSxZaXEpl0tmeWvW2i8qsfJW9137V98Qvw6eFY5mJqvq/2MpyWw46G58msXSuefzizMK689C+NnZPUc19ln6jmi5l46oZ+hRsfHhbHo6fFuxP3hxbxXYxMZ9z0Jjz7P9OMFQ98jhfvHPq8ziVzW6vQbnKZN2fcbNv6ZlHjx/Cn5vZyfT/ZnmZERyWZFAiHdXwJINU+Lsh8kgOS9KTUigAACCCCAAAIIIFCtAAGkasUojwACPSoQOer63AJX15Zu9i3XvGqMXjQ6/X8lsP2BuSozCUnOf1SS/7i7aEFdbSemAgFq0Vi9jOQWSbx6o6QWPVFojptATC7w8B+FxW+dbfDWfXqBLv9Si8nRo28SlbmSD5qYF6ncXMds5FTe6X2vnVTb3J6BFBl7rYQPuqhrsa4rI+vNu/QWbOZX+JCLJXzIReKLDsmNT8cavU1ftdkuKrgVPfF+8Q/auWJWkXmxPN8OtU1i5xOnFs2dtlN+JcHdjs9NsbULpPPxUwpNd1rYruUMpFzlhmRW/kPU1k7mTLngbidIdOJ/dwdG0nFJzLq7KNjm1C5LwEpfLiOZFW9KYubtklk9t9A/lbWmFqwL900d21GqSu1noxnxdZKc85Ak5zzQff+oDL9x39MZSvkMv+yn70rs+YsLWYxO/Ws75dcS3O2zuYCPkdFBxPiMW4u2w1NZV5EJPxL/Np/peoakdFuUe/4VOuBcUdk5OltN1bVkmsT//iNLXcX3fPEWcF7V4/b5aX4Ol8ooMtejtv6MHnNrbmtJIyuphY9J/JUfFIp46akqtc8/db8nXv9JIWtLeap7WAX67eVLLfg3un313h9ezfvQ/l+XyLjvFjL3VHA5OfsBSc77tWVaqO+78GGXiX+wysrt2qLzdRWErTGz08P7qdT41+tr/V5W2ZkfSuK1myW9dHr3fWwzyb9BAMntE8V9OQJI7q0oiQACCCCAAAIIIIBAowQIIDVKlnoRQMATAcv5LxXOxKn3YpYFWTH0InHshUvLVhs+9FKJjLkityit2jX3QcvWPk6BGEtwokRmkfnCOmjzuV+JqlMv4JkyV5yuY++AU3mn9712Uu1zE0Cye2U/XSSxqd8ueyaHNUvKkPSSv0rs2fOrnibmbfZKLQ5azj/SWWqB3LZdsU9zQasl0wrXtJQtsbDuFMioNYCkMldiz11Qcvs9FZwNH3ltIcMv9e6TEp92tcXJqV3WBXxDMstmSOz5i8pc73wJj72mkGFT6npuBsmeFVMqs8hcT/T4X+TO8VFZYrZAWaX+Wc/yER2EiE05t+y5RNbt3kTs/VNZd+rsGxWMqrQdp1PWj1f1uLFWZdyeaaTKRo/5sYT2O0db2+8Drz3V9SzzT21VN/8RSbxWvH1kvq89Od5F7VPB3DruD6/mfVE9tsxW+7ywZw2Vy1Z0mk8NH/86fYu+Z9a9L7EXLin5PVMqk4oAktMMqP59AkjVm/EJBBBAAAEEEEAAAQS8FiCA5LUo9SGAgKcCPRVACh/+bQmrRc/I1jr7SP1ivtR2ZfnOWc6yUVuIqW19Xr62O1gwfJy0HX+3+AYM039nf98cNNFn5nSdz1EOTwduxl4rYhhibF4hyQX/o38B7hTwsdfnVN7pfa+dVPvcBJCsZ6p0SnLm7fqcoUov8xlGRsdqib10VdE2YE6T1XLdEnWYt1hU52Gpc0T01nCZpCTU1nn/+EXhEuaypbLWnAI1tQSQSl3H3Gf/1rtL26mPiH+rXfVfl1oAdWqX+X0jsVES02+Q1Pt/LklrCaLVseVTaJ8zc+dOhQfqDKvU+89I/MXLyw6nXuw97g6R0AAxOtfo9pXa8s/efxXsUWf5qK3w1Cv5j3sqbofo5Gl+nmU3r5D41EstWVrmDuhMiH3O0mdYZT9ZpM8/y3w8Txfxqh6n+W9+v+3zj0hw1+P0X5ULftkDE5mVs6Tz6TML1XjtqSq2zL8SgVt7HyvN54a3r877w6t5b/khgIugm35Om7KBnZ4rZb/HPL6fisa/Tl/L93Imoc/QS86+v+xtEhl/vYQP7M6QJoBUzRPFXVkCSO6cKIUAAggggAACCCCAQCMFCCA1Upe6EUCgboGeCiBV21CnQIvT++atzGoNbqg2O13H3i+n8k7ve+2kFyaPuFrUtnPqHAkj2SGJ6ddL6r2nLZcyZwJVytwwf8h8hpE968RtPyyBwhJbvKmgRGhftUDu09kmge32F//QvXX16Q+mSGzqZYVLmctm1y/WGVHZDYsL7zsFamoJILmxGvBVdRB8rs31BpBcXe+caaIOqS93PTdjYz53qtbF7Px1nNzdtMdcplJ95oCkCnypwJA6n6tcwK3ctb2qp5q+mbMujTLbD1oCHB5ljDqNj/n9cltHuh2fajzczh9L+zZ+JLEp51nue/s1K/XXq3lvfhaVypYs5VC0NeGCP9R1FpJb66rGv07far+XgyMmiDqPSv9ooI6AuFuL/liOAFJ/HHX6jAACCCCAAAIIINBqAgSQWm1EaA8CCFgEigJItq3ieopL/bI+MOJoCew0RlQWhX/IHuKLDM6di1JDBpJ50V6dydLxxxNr6kq1AR+n8k7vOzWyWidVn1MASWc1nDmlcLaMChgYm5c5NUXEHxb/Vrvkzs9SW8bVuOBpPuPIHhQqvNcVXArseFjJM47smRn2elRnnBZKawkgZVbNls6nvlTRymmbPqd2Wd53cT2n+pwHVqTttN9LcOTRuqixZZXEXrxcVLZLLa9626OycgLDDpXADgeJf9t9xNemzt7KPRfsATm9RdYJ94p/8AhLU9W5QiqoqMqnP3yukGlUrj9e1VONlz27Kr3kJYk9e4H1eX3CPbmtAtUWfQ4ZVuWuXY1n8X3zhnRO/krFbvXkeBe1r877w6t5367O+xs+NueUjos6f0+dHVTx5QvkzkEKRnMfKzH+1cynhox/nb61fC87BeC9MOnPdRBA6s+jT98RQAABBBBAAAEEWkWAAFKrjATtQACBkgKWLWVKBGoawaayI9QZOoEdRot/0AiR8ADx6UWz8o/Marewq3cRM9/vagM+TuWd3jd7e+Gk6nMKINnbVOuY28fIbT3mX/1n170vnU+erjOlzO3KZ5EFh4+T8MHfymVTdXws8WnfkfSyV8Xy6/0SmUyqLU5zoqYA0vIZ0jn5nIpd9TSA5OJ6Tv10My6WjLR1H0jHY5PcfKxkGbft8Q3cUW9zqRbe/YOGi6jtCkNtFZ8LpTK6VGZc+LDLxBceVKbNhhixdfq8pdS7T0l68dSS5byqpxq4aIUAkQ4wnfJr8W+zu67SKcDglafb8cv30235VmyfV/Peem5ZNTOgu2y927W1mq/9hwpu++f0/KxNl0/lBQggMRcQQAABBBBAAAEEEGi+AAGk5o8BLUAAgQoC+lD6Y35cWGzNLHf+hXmtoGpBK3rMraK2pVEBgPIvQwcQfKpMIKKLVRNAsgdE3C5UlWpPNQEf9Xmn8k7vqzq8dFL1tXoASc/BiTfr842M+AaJv/J9fT6WeYu8zNoF0vn4KZZAkXmbL/P5IdlNyyX+wiVFWSZOC9sEkLrvAMu2YA0OIKmF5cj4H0pw1BfEF1QBowpPhlSHDij5Qu26ULl7OzhyooTHXKW3PHR61mTWLpTEazdLZsXMogt7VY/bZ6Z1izrrGTGWM75SHZJ4/TZJ/fPRoqq99nS6b+wNcCrfyu3zat43M4DUqr61fi8TQHL79KitHAGk2tz4FAIIIIAAAggggAACXgoQQPJSk7oQQMBzAfu2SeUW391cWP9i/5BvidH5iWRWz9Hn7OQXZVU2TZvaWmpbdRaM6dFoZMRIxcTo/FiMzSsls+ZtSS+foS/Xdvzd4hswTP+5mgBSrb90LtVHNwEf8+ecyju977WTalu1AaR6Am5u5om9jB6vL08W/5BRIurA+XmPSGLGLdJ9joga/yck/vI1Yp2vhqQW/lHif/uemBcZ0x+9LLG/nFfUFKeFbQJI3WTmLbiyDQwgqbGPnvSgBEdOsGUaGbnnQuwTMTrWSObjf0pm2auixtZpHM0Dr4KxKkAZ3P0kfS6Uul6pTEd1tlT8pSsls3puySnsVT1O94d9K0bzvWg+P8acqWfpbwM8q/FWbalUvhHj7WX7vJr3XgWinOZLqWep1/eTV761fi8TQKp2FlRXngBSdV6URgABBBBAAAEEEECgEQIEkBqhSp0IIOCpgHlhUjLWX71Xc6G2zz8i6nwN/TIFAtS/5rYp+w8RXyD39qalkpr3G0kt+j+dbWR/2Q/PriaAZF/E7MkzkOwZXdW222snZeEUQLIHEfPZPtWMfb1lzVt35RfN289+VmeQmDON1HXM55SoM4gSM26W6In3i3/QziKZlCTnPCCJN+8sapLTQigBpG4y86JtI89ACh96iUQOv6Jw7osRXyfJ+b/TAWN1Xfur1kXofD3qfLXQPl+WwM5jc1vBdT2P9BleCx+T+Cs/cDWVvaqn1MXM2XT5rRslHeue4xXa2ghPp/vG3odK5Vu9fV7Ne/O5bvX8KMPVZDQVanXfWs5AMlv29I8bqvXvjeUJIPXGUaPNCCCAAAIIIIAAAn1NgABSXxtR+oNAHxQIHXCuRMZdJ76Q+nW+6LNBYlPOLRnYKdf94O4nSvTYn4ivbaguorKQ4n+9WtL/fiWXNWI6uyO/KJpZ/npZzdC+Z0lkwo2FNlUbiLEcht6xWmIvXSWVrpdbmH5GfCoIkeyQ9L+ek/j0Gxy3pLN3wLzNlHqvmnY3wkm1wSmApMqYF+nMY9dT093sphZck2/eKZHx1+v5ZJ8v9u3q0u8+qTPf1OHzldrutBBOAKl7tNW9HNrvqzpbx0hukcSrN0pq0RMVp4PO3hh2sBjpTsmsmCWx57+py1dyb//SExLYaUzumZHYJInXb9VZZWWfMyMmSHTSXeIbsH3uWeXiTKhydYVHny/hI67q3r5z1WzpfOpLVU95r+rJXzi4yzES/eyd4mvfthAQNdJxiYy5Qm/pad7m0d7YRng63Tf2NvT0eHvZPq/mfduJ90lwz1Nz87rCdoNVTzaHD7T6+Jt/rOLmvwNUoDZ60i/FP3h43fe719Z9pT4CSH1lJOkHAggggAACCCCAQG8WIIDUm0ePtiPQTwRU8KTt1EclsONhuR5nEpKc+7AkZt7hSkB//uSHJDDiqK7toQx9hk3shUv152s5+yA66U5RC/ri8+s6qgnEqPIqIBY+6EIRf7BiVkq+g+ZzeHQ2woI/lAwgpZf+XWLPfL2sizmTptp2N8JJWxxxtYQPuVifBaOyvRLTr9fbC5pfucynr+W8XWZjqABP+IBzxcimRdTi/1v3S2rB713NGXshcxaUyjhKfzBFbz2mgkIqy8i8sG8+J0YtzmbXzJfA8LG5qVshCOC00EwAqXtULEFlNR/ee1ri064uO7YqcFTIAhOR9JKXJPbsBbp8Jfdqt/oyz2U93qYAklpsjoy9VvxD9xZfeKCkPvxLxTbb25bPVPSqnppuhK4P2bftMtKJQnZnZuUs6Xz6zJLVe+mZv4DTfWNvSE+NdyPa59W8N5/fptpZbltNs1149HkSPuIaEZ9PJBOX1D//UDKTstK8avXxDx96aSEQqrOU5z8iidduKdslS/k6A8b13I99+bMEkPry6NI3BBBAAAEEEEAAgd4iQACpt4wU7USgnwsE9zxNbzPni26tJVSgITX/N5KY+bOKMvpMi8/eKcHdTyhsB2VsWSmxaVcXMn7sgZHs2oXS+aczy2Y4qUBGZOx3xRcZXLh2tQEk+4J2dsMSiT13oajzXOwvewDMnsVi2XZn8wqJT7205FkpOnPguNvFN2CHmtrdCCfVEDcBJEvWQz4b5I2f6kBaqZcuf57qv+AAACAASURBVOxtos6G0fPFlHFW663U/et0Q1QWkn/wiFwwqyuYl6/X8qv0bFqMbEp8wbaSZc1tcVoIJ4DUrWU/i8eIfarPmkovnlpyeFVWUGiv0/UzwJ5x4TqgUOHeUhe1zzn1d/YMpPy2h+q97KZlEn/x22XPNbLfb+agl1f11HovmBfOVaaGeunz4NSi+9sPS+L120pWbQkgeOCpLuJ039gb0pPj7XX7vJr39mxSpx9l6LPvTrxX/EP3yT1Pa8xaavXxL8qy3bJK4n+7Tmcq21/aRGUfqbPxul71ZBzWei/29c8RQOrrI0z/EEAAAQQQQAABBHqDAAGk3jBKtBEBBLRA5MhrJHzwhXqbpNzLkMzahZL8xz0lF47VFldq6zH1i//8wfR6G6oSgQfzgqwYGUm9P0US079vCSKpYETk0EskuNcZXYfddw9M6t0nLdkE9sVfe4BJfbLoPKH1/5LEqzdJeun0QsXqmtGjb5LgbpO6AmDW7Cldzwn3SGjUaYXsqszKf0j8le9bglH6l+uHXlIIqOQvUG3gy2snPa6mDKRKZ1xFj7tDQvuc0R0ITGzUi9XJf9xruUNC+54t4cMuE//gkV3TJCOpRU9J/OVr6rqT7L821zMw1SnJN27T5+KYX+bD7vN/X2lrL1XGaSHcEkCqkIXlVI8dwekQeKf6nN63X6/a8uUGreg8lY41OiNCzen8Sy24R8Z9T0L7nFV4bti3wKzUHsv5a+p5s/wNiU37juX8I3WN0OhvSHj0N8QXHWJprirfOfkrhb+zZB6KIdlPFulgi/meV4VVgDly9E0S2P7A3DZ9ap7NvF2S8x7JPQvNGYx11FPrDWE/lyxfT9YhKOS1p5v7ppr51+rtU33xat5Hxlwl4UNV5mfX92k6rs/8S7xxm+V7Lzhyop5v/m1V8Ej93wZD0ktfrZjpWm5e9QZfu4s66ywx627Lc0WbjL9B/EP2KPy3heozAaRanyjlP0cAyXtTakQAAQQQQAABBBBAoFoBAkjVilEeAQSaKqAXTg88r3Cofa4xhl5gNTrW6O3t1IKYyrLxhdotizuGCjjM/qUk5zxY1Af7opyuNdUhxuaVIkZaJDRA/OoX9oFw7rPpuH4/f6aSfeHITQCpeGs9ddGMGB0fi5HYoPvhV2ceFQJmItlPF0ls6rctwaFSmUXKQS3mSiYlvoHDurKlfPocF2PLisIvyasNIHntpCj19nzH/Lhw1ouRjomxabmoc1VU+/LbzulsspMelODICaZxNfRip1rkU+Pka99efG1qET//9WZIZtkMiT1/UVVnZpWa5PYxVWXKHUBv2XKvqzKnzDanwIo6i6fthHu6g4CZlGQ3L9NzPvWvFyQ56+f6Sk712PvWWwNIqh/mzKLCsyC2TozOj0V8QfEN2qlwTpm+p0tkFFTysmc+6msU7q2uZ83AHXMZZnpCpMWIfZLLxlH/uu4D6XhsUoFc3/PqLCYdGOp6qXs+tl6M2Fr9F77I1uJr3y63vaV+qQX76RJ75j89r6fUPHf7d/btMPVj8aOXJfaX88pW4bVnLfO9J8fb6/blYb2Y97n7504JjTrdNNfUYzSWe55mErm5qM7z8gUKY1rqO8jtnGn18a/o27FGjPj6YhMjW9jKlgCS25ngvhwBJPdWlEQAAQQQQAABBBBAoFECBJAaJUu9CCDQMIHQXl+U8OFXiH/rXS0BovIX7MpUeuP2ol/6mz+jDyjf+wxLwKa4TkOyG5dKcvb9EtzteP2PemU3fiSxKedJdsNi/e9uAkiqnM6QmHirhPY42fG6mRVvSnz69SW3uQvt/3WJHHFVIaBVykJt85V48259rcBwdR5U9Wc3qc946ZQ3sJ5RlW+9IamFf9Rbk+Vf7r1yi/npZa/pLYj0gqgHL3OwRVVnzzDJX0JlvoXHXtcVxFR/a0jqnScqZkG5CfwULxznrmg++8pNPWaK3hxAUv2ITPihzjDyhQdVGGFD3zfx6TdIZsVMSzknr/CYKyV80AUO9Yuo+0udzeYftFPhvC69td7L10p6ybTCNdXWVyqbLjDsIOfnl5rDi6fqeaMCpeaXV/XUeluYz/rSM7xMNp69fq89ncbPfn2n8q3evnx/6p331dWTe4Zl1ryts2Qzq+fWOm2kN/jq75nxPxT13xrmH3BYO60yCN8VI7lZVHA/930wQzonn1OzDR8sFiCAxKxAAAEEEEAAAQQQQKD5AgSQmj8GtAABBGoUCO5+og746F/zR7cWXzDavSCbSepsm8zq2ZJ696myZ6PYL63qVNvk5Q+6z2/ZYyS3SHbdh5L+4M/d20iZtl6zbzHlNoCUv77aEid00AUS2P6AXLaQ/sV3LrMqu/5DHUhR/1R6qQXl8EEXSnCXY8XXPjRXR1d2Q3rZ33X2lVpENwcMqs1AKrTXI6d8fXqrvqO+L4FdjuvaHjD39WQOjJj7Htj5SAkf8HUJ7HRkziufGaYyQOIbJLN2gaQWPuZ63N1OwchR14s6TF5nh5Q4/yhfj3383ZwZ4rSwrepWC5vhI6/VWxb6otsU5nv203el448n6su7qcfc394eQFJ9UVu+qS3kAjuPy52Tls/eScclu2mppN59WlILHi2ZhebGS8+3g7+pr2O/P42NS0WdT5Sc+6Cu3xJYUWcCzX9EEq/dUjTF1Babob3P1Ntg+UIDutucn8Pq2bXgfyoGvVWlXtXj9h4o3LPhAdL+xSfEv91++q+y6xdL7NnzC0H0SvV56elm/MxtcVO+1dtXeM7UMe/NJvnvjsCI8eJvG9qd4au+PxKbct9B7z7l+B3kdg71Ft/u7+UDxRfdKve8zaYlu2WVpD94Rv+QpO1zDxd+kEEAye0McF+OAJJ7K0oigAACCCCAAAIIINAoAQJIjZKlXgQQQAABBBBAAAEEEEAAgZoECCDVxMaHEEAAAQQQQAABBBDwVIAAkqecVIYAAggggAACCCCAAAIIIFCvAAGkegX5PAIIIIAAAggggAAC9QsQQKrfkBoQQAABBBBAAAEEEEAAAQQ8FCCA5CEmVSGAAAIIIIAAAgggUKMAAaQa4fgYAggggAACCCCAAAIIIIBAYwQIIDXGlVoRQAABBBBAAAEEEKhGgABSNVqURQABBBBAAAEEEEAAAQQQaLgAAaSGE3MBBBBAAAEEEEAAAQQcBQggORJRAAEEEEAAAQQQQAABBBBAoCcFCCD1pDbXQgABBBBAAAEEEECgtAABJGYGAggggAACCCCAAAIIIIBASwkQQGqp4aAxCCCAAAIIIIAAAv1UgABSPx14uo0AAggggAACCCCAAAIItKoAAaRWHRnahQACCCCAAAIIINCfBAgg9afRpq8IIIAAAggggAACCCCAQC8QIIDUCwaJJiKAAAIIIIAAAgj0eQECSH1+iOkgAggggAACCCCAAAIIINC7BAgg9a7xorUIIIAAAggggAACfVOAAFLfHFd6hQACCCCAAAIIIIAAAgj0WgECSL126Gg4AggggAACCCCAQB8SIIDUhwaTriCAAAIIIIAAAggggAACfUGAAFJfGEX6gAACCCCAAAIIINDbBQgg9fYRpP0IIIAAAggggAACCCCAQB8TIIDUxwaU7iCAAAIIIIAAAgj0SgECSL1y2Gg0AggggAACCCCAAAIIINB3BQgg9d2xpWcIIIAAAggggAACvUeAAFLvGStaigACCCCAAAIIIIAAAgj0CwECSP1imOkkAggggAACCCCAQIsLEEBq8QGieQgggAACCCCAAAIIIIBAfxMggNTfRpz+IoAAAggggAACCLSiAAGkVhwV2oQAAggggAACCCCAAAII9GMBAkj9ePDpOgIIIIAAAggggEDLCBBAapmhoCEIIIAAAggggAACCCCAAAJKgAAS8wABBBBAAAEEEEAAgeYLEEBq/hjQAgQQqFIgMHyctB1/t/gGDNOfTL3zuMRfvrbKWiiOgHcCA86ZJv4he+oKM8tnSOfkc7yrnJpaToDxbrkhoUH9UCB63O0S2vds3XOjY7XEXrpKMstfL5LwhQdIeMx3JLTnaeJrHyriC+TKpOOSXvaaxJ49vx/q9Y4uE0DqHeNEKxFAAAEEEEAAAQT6tgABpL49vvQOgT4p0JsCSOFDLtYLXMl/3COp957uk+NBp0QIKPSvWcB4t8Z4q2dr+KALJP3hc5KYdXdrNIpWeCYQGHawRI74LzGyKYlN+X9F9boJIKngUdvJD0lgxFEiUvx/e1LvPinxaVd71mYq8laAAJK3ntSGAAIIIIAAAggggEAtAgSQalHjMwgg0FSB3hBACu7xeYkcfrn4h44SI9kpienXE0Bq6qxp7MUJKDTWt9VqZ7ybOyI6sDD+RxLY/gARw5DknAck8eadzW0UV/dUIPrZn0nwM58TFQAql9XpJoAUPvRSiYy5QiQQybUvk5Ls5mUimYSIPySp9/4kybfu87TtVOadAAEk7yypCQEEEEAAAQQQQACBWgUIINUqx+cQQKBpAr0hgBQ54mpR2UcSCImR7CCA1LTZ0jMXJqDQM86tchXGu7kjEdrrSxKZeIsOLqiAAAGk5o5HI67u5h5zE0BqO+VXEtzteN1EI7lZEq//VFILft+IJlNnAwQIIDUAlSoRQAABBBBAAAEEEKhSgABSlWAURwCB5gsQQGr+GNACq4CbxU7MEEDAGwECSN44tnItXj1T209/TALD1fZ1Itl1H0jHY5Naudu0zSZAAIkpgQACCCCAAAIIIIBA8wUIIDV/DGgBAghUKUAAqUowijdcwKvFzoY3lAsg0AcECCD1gUF06IJXz1QCSL17rhBA6t3jR+sRQAABBBBAAAEE+oYAAaS+MY70AoF+JUAAqV8Nd6/orFeLnb2iszQSgSYLEEBq8gD0wOW9eqYSQOqBwWrgJQggNRCXqhFAAAEEEEAAAQQQcClAAMklFMUQQKB1BEoFkBKv3SThMd+R4GdOFv+AHUT8QREjI0ZsvWRWvC7Jeb+RzOq5rjqhDmgPj/6GBHYeJ77o1rm61Csdl+zmlZJe8pIk5z8ixpZVRfWZF6tKXiyTkvTiF0T1wdc2VCSbluS8RyQx45aSxYN7nCLRY27NtUOd4bBllcRevFwyK2cVlQ9sP1qiJ/1S/IOHq5KSev8Zib94eXG5OvpXqpG+gTtKZMyVEhgxQfzt24kEwrlimaRkO9dKZtlrknz7Yb19ULlXYbHQdJ5JaL+vivrHv80e4gu1i4gvV+em5ZJe/LwkZ9+vz5fy6uUfsqeED7pQAiPGl+nHq5KY9fOS417NYqfu1x6fF/92+4ovNLDbSwwx0nExNq+qOMfM/dV17X2m+IeOEl94YM5I1ZPqFGPj0lw9cx90dPKqnnJjET3hHgmNOk23z0hslMT0GyT1/p8rDl1wl2Mk+tk7xde+bcX57IWnff5lNyyW8CHf0nNP3f9GOibZde9Lat5vJfXe09LT493I+6OeeW8eQC+eA073svnMm3JlU+88LvGXry353AsdcK4Edjqi5ueUU/tKva+CXaH9vyb+oXvlzmxS94BtPpn7lVk+Qzonn2Opqpr5pj5YTflG3D+JN+/Uz+5qn9+WwGAZbPM2dOXOQHIzT/RX1LJXxb/tvrnvYvXvJexLNSN63B0S2vfM3Fh2rJbYS1dJZvnrtUwPPuMgQACJKYIAAggggAACCCCAQPMFCCA1fwxoAQIIVClQFEB6b7IEhu4l/m337lpAL65QHZ6dmv9bScz8WcWrRY6+ScL7fkUkGK1YzuhcK4lZvyg6jNtNAEkd+K7OZAjseKjjolXkyP+S8MHfEgmEdFkVGEi+cZsk5/+uqH3hA/9TwmOv08GWcuXq7Z/9omqRPXzoJeKLbFXZy8HfukD+oA6uBEdO7A7eFdVuSHb9ElGBw/S/X6lyBhUXj0z4oYT2OUt84UE1jbubBdvAzkdKZPwNEthuv7Lz1HxxFSxMvPFTSb33p6I2qUX/6MRbJLDzEY51ZTctleSbdzW0HqcBCI36gkQm3tw1TwxJvfOExF++pvK9OO46HdDTAZxUhyRev01S/3y08BkvPc3zL/XhFAnuOkl8kcHW9qlg79sP63b09Hg36v6od97ngbx6DjjNIzeBAXsASQVtImOv0/e343Pd5feEUzvV+yqgFj32NgmOGF/+OZZJSeq9p/Q9HNr37LLfB27mm7lNbso36v5Jzqn9+d3TASQ1V/xb7yaBncbkvl87P5H4X6+u+J3i33p3aTvl1+LfZnf9mfRHL0vsL+e5mRKUqUGAAFINaHwEAQQQQAABBBBAAAGPBQggeQxKdQgg0HgBewBJZQYVFgYzCcluXiGSSYlv4LCuReCuR10mIcm5D0ti5h1FjdSLjBNvldCoU0V8ga73DTFi68To/FjEF9QLgvlfkOvFpuRmSb51n6gFs/wreuxPRGUwSbBd/INHiPj8Ossou/HfItmkGJm0qEWrwNBR+lfp6n2VURN/4RLJfDyvqF1tp/xKgrsd3/33RlZSC/4g8ek3FJU1/yraXqdX/TNfNDLuexIefZ5IINLtldgkxpbV+t99A3YQX1QFlrr99eJuibabF8izHatydupzym7LSpFUh/giW4tvwPam8RHJfDxfYpO/4phhU2lWRifdJaG9TreOu7kftnlkJDblAjsL/lCo1mnBVmfTHHubnkOFl8qm6lit+ybiL/ZSh75vWCKx5y4syt5qO+33Ehw5oWCrMhp0RlwmocdDz9VgW+FSxpaVEpt2ddGv5L2qx+muV/Ov/YtPiF8Hz9Rh9u9L55OnVxy39jOeLgRZs2sXSuefziyU99qzMH5GVs85nUWXn3vphPgG7SRGx8eFsejp8W7E/eHFvFdj6eVzwGkehcdcKaHPnCTiD4t/q126Mk2zkt20TCTdqT+e+tcLkpz189wzKDxAoifcJ8FdJpa+v33+oue6GvfU+5MlPu1qp+aUfV9dt+3khyQw4qju55/KiO34WIzEBvG1by++tiFdWZUJyax9J/e9USYLxmm+2RviVL5h908mJfU8v4O7Hifhwy4XXygqvkEjurIqRYzYp7nvYfXs2LhUYs9dpP9cLgOpME+UsLbOZRgZyS1ibF5W4FJzRf23QmTMFbnvMVOQuNzgqiy2yDj1Q40BFX/QUfPk4YMWAQJITAgEEEAAAQQQQAABBJovQACp+WNACxBAoEqBogCSXhnKSGbFm5KYebtlqzqVwRM68BtdgZ/cQlT8b9+T9OKplqtGxl4r4YMu6sr0MSS74SNJvHmXpD94xlIufMjFEj7kIvFF1eKfiNGxRm+XZM+CiRxxtaiyKnNIbbOWmH693voq/zJnZJTLFtK/dD71EfFvtaulDZnlb0jn5K8UqbWf/awEtttf/73auiz27AWFMl73L7T/1yUy7ruFjB2VkZWc/YAk5/3a0i71q/rwYZeJf/DInFdysyReV8GX31vKmRc8cwVLj2dory/qBWsVnNLFKmRkuZlWKnsqcvgVhQCkEV8nyTkPicoSy7908G3c93IZDF3Bsuyn70rs+YtFbXWmXk4LtuoX68HdPptbMDYykv7wWYnPuLVoOzyVdRWZ8CPxb/OZ3OVNW/oV5o5pAVPXtWSaxP/+I0tdOvvh6JskuNukroXz4i0NzQuh9dTjxlmViRx1fS7gWCajyFyPZetGFTRd+JjEX/lBoYiXnvbxy9/Xidd/UsjaUp7+QTtLZtVbPT7epdpX7/3h1bz3+jngdi65PQMpOvFmCe3/H4XgkXr+J9+6v+g5FT782zrbrZBJqX5sMPsBScy6222TLOXs181u/EgSr/1Y0kteLJRTz8bImKusQeUeCiA1+v6pd366eaaqMuUCSObBcDoDSQXuoifer+9v/chdOUs6n1bb05V+tZ14nwT3PFW/mV2/WGLPnl/4HqhpsvChigIEkJggCCCAAAIIIIAAAgg0X4AAUvPHgBYggECVAsUBJEMyy2ZI7PmLSmY0RI68RsIHX9i1+G9Ieslf9aJP/mVfQMp+ukhiU79d9swelTkUGfvdruym4vpUvU4BJJ2R8eXJ4h8yKne+S4ktvSyL6CqzRGVG+YOiFiNjU86zLFrZy6rt9dQZQerldf/s2SQq8yX+t+vKbvtj/7V7qawhawCp8niGR58v4bHXFDJsUu8+WVO2QFE/SmQWmadm9Phf5M7xUVll6bheXM5nn1UKIFnP8hEdhIhNObds9o11uzcRe/9Ulps6W0QFo0rNhXybnbJ+vKrH7e3r9kwjVV/0mB9LaL9ztLUO+qog7ZJp+lJee6o6LfNPZSHMf0QSr5U+l8xe3n5uSsPbJ/XdH17N+0Y8B9zOJTcBJPv3hNNzyvpcrz04YH/eVrpuqUygRp+B1OrzMz8HnILy+jlx3O2Frf/KnUXkFEBS9ZiDQvbnjXlOWs4ZLBHYdjt/KedegACSeytKIoAAAggggAACCCDQKAECSI2SpV4EEGiYQNHCoItDrNu/9EThnAO1xV186qWFTCW1HU33WSudkpx5uyTnPVKx/ZYFpxLXdwog6cWvE+7JBSRUIKDEll7mjI3Mqtn6jCe9bY7K4nnlB5J6/8+FNlqyO2zt8bp/lswVF4vtqpGW9iW3SOLVGyW16IlC+82LhUZioySm32DpX9lFvCoOPrcPaGifMyUy4caubZKKM3Ts5fXC63F3iKgx6Fyj25ffKqvSYqcK9ujshoHDdJXJf9xj2fbQfh175pl9Qdm8aGqfy/a6dCbEPmeJobZ2/GSRJGbcWtgq0at6qrnR2z7/iKhtqtSrXPDLHpiwZwR47anaYpl/toBVqf715HgXta/O+8Ored+I54DbueQmgGR+7umtyRyCgvqZPOlOUXWXChK7bZv52e9mS7TI+OslfGAuM0+9Gh1Aavj9U+f8zDv3ZADJmo1ZfpvY8KGXFra7c/qecjtfKFdZgAASMwQBBBBAAAEEEEAAgeYLEEBq/hjQAgQQqFLAHkCyb9dWqjpzAMOePWL5hXKJ7J5S9alD49X2Q/rsJVs2iirvJoAUPvA/JTxWnaXQLkZ8g8Rf+b7e2iz/KrRLbWO24A/67A99ho5aDJ33iCRmdGdImPtgX3D3un/ms5Yq/Vrb7Fa0JZntHCfzYmGlrJpqFhedplVum6ncOVTqbAx7UMvp8+b33Sx2elWfZWFcDB0YUplQ5oCim2t5VY+ba+XLWBZgy2w/aAlwlNjCr5rruZ0vlvm3/l/S+cSpFc9n6snxVn3w8v7wat434jngdmzdBJBy53sdrassl51iv57lOaW2Av1gisSmXua2Wbqc+dw6deZRfNp3JL3s1bJ12L/PGh1AqqozXYWd5ruX89PtPavKeZWBZM0IFrGfuZZvkzkA7rTVXS3OfKZYgAASswIBBBBAAAEEEEAAgeYLEEBq/hjQAgQQqFLAsuBWIphSqjrLgqPaeqYrgKEXjs6cUjhzxn7Idtmm2Q5xz9eXL+8mgGTJNLH1w/xePrikzi0pdcaRZcskWz2N6F/76f8rgeFjc11NxyW7aak+16fiyxfInYOkAm4lzmiyLFCumi2dT32pYnVOC5puppRlgXnLKom9eLk+/6KWV73tUVk5gWGHSmCHg8S/7T7ia1NnbOW+ou0Lynq8T7hX/INHWJpqpDr0mRyqfPrD5wqZRuX641U91XjZs6tKBX8tmXm2bEG316rGU9VpHb/SZ4yZr92T413UvjrvD6/mfSOeA27H100AyTJGaxdI5+OnOFZvf16qzE+nZ5G90gFfnSr+oXvrv86u+0A6HpvkeF3z+XWtEECq6/5xYebm/nFTxqsAkhogy7aZJbKoiv674+2HJfH6bY5jS4H6BAgg1efHpxFAAAEEEEAAAQQQ8EKAAJIXitSBAAI9KmBZyHGZoRAcMUGik+4S34DtdVtT7zyuz1UpPk+ptq7k68t/2k0ASZU1/1rdvHBozsLIb28XOfq/JbT3l3MLk6YsCXM2lD2TqRH9s55XVJuXfZHUzWKh+UrVli/VSjdnY7jtndv2qAyy8H7n6ACcf9BwkchW4gu1FYJFpa5XakFZjXn4sMvEFx5UpomGGLF1+ryl1LtPSXrx1JLlvKrHrZMqVylApANMp/xa/Nvsrqt0yi70ytPt+OX76bZ8K7bPq3nfiOeA23nkFEAK7DRG2k64J5exWeU2l+ZgjtsAUL3PJksG6fIZ0jn5HAuF2/nWF+ZnNX3wMoAU3G2SzmjytQ0VKXG+kTlj02nrULfzmHLOAgSQnI0ogQACCCCAAAIIIIBAowUIIDVamPoRQMBzgVoCSPZASqsEkMxbemU3LZf4C5fozBHzNlP5RXRLoMh0Tov5PKaM7Zf2BJDKTz/LtksuMwXK1ea0wKsyGyLjfyjBUV8QX1AFjMq/VCaRyj5SWxtWWvwOjpwo4TFX5bLSAqFKNUpm7UJJvHazZFbMLCrnVT1ub3TrFnUJScz6hSRn368/btnWMdWhf+Gf+uejRVV77ek0fvYGOJVv5fZ5Ne9bOoA0fJy0HX+3+Abkzh0rFYQtN1/rDbA5zY1S19VnL3X9OKAnMpBaeX7mfdw4ehlAUte1nJVoO5ew/YynJbDjobp5ToFtt89CyjkLEEByNqIEAggggAACCCCAAAKNFiCA1Ghh6kcAAc8Fagkguc1AqmahsVLH3GYgmftimM6EsZx/NOcBSbx5p1h+IZ1JSuKt+yQ171fS/uXJ4h8yquSvpt2cr1HtAHm1AG2+rpvFwnrKl+qjeQuuWjIN3LZHLdZGT3pQgiMn2DKNDDFSMTFin4jRsUYyH/9TMstelfRHL9u2VCvOSDBfW2VZhEZ9QYK7nyT+IXuKul5++ztzOXW2VPylKyWzem7JIfeqHqf5pLcJ++IT4t9uP13UfM+ZM/LymXdGUgXUul+N8PRy/rV6+7ya9414DjjNnfz7jcxAqmULuvLPAuftENVny2Wi5uvtT/Ozmj57HUCyfG+bAtjms7FUJsTdtwAAIABJREFUgL9cYNvt/KWcewECSO6tKIkAAggggAACCCCAQKMECCA1SpZ6EUCgYQJFAaS5D0pi5s8qXi+071kSmXCj+EIDREznBNnPZLFn8NTaCbcBJFV/96+eDUm984Q+nyl60i/FP3i4GKZMI1XWvLipDnhXv4SOTLxZfJGtRJ3flHj1RkkteqLQ7Eb0z/xLbHPWVK1Wul/nTNPBD/VyE8SrtnyptpkzDYwGnoGkzq6KHH5F4fwnI75OkvN/p7dRVNe1v4rOYSmxpVUl68D2oyW0z5clsPPY3FZwvkCueIltmXqinlLXiBx1vYRHnyfiD4rRsVpiL10lko5J9MT7xT9o54ptbYRntfOpUvlWb59X874RzwG3zxCnAFLRM8XlGUhFz8vl7gJA5nZbXFxmNpqDevVmIDlt39fq8zNv6eae9DqAZDlPUAxJvf+MxF+83JIRrM6Ziz17vmQ3LHY7XSlXhwABpDrw+CgCCCCAAAIIIIAAAh4JEEDyCJJqEECg5wTsWTUqkBKbelnFBlgWrNUviFWg5Z3/058xL/gZnZ9I/K9XS/rfr9TVoWoCSOa2qQBWetH/SXjsdXoLM3sWhn27uuzqORLa/2siPr+UW9jyun/mNnj1a2w3i4XmAam2fKnBjB77Ewnt91WdrVMq+FbqM3qhd9jBYqQ7JbNilsSe/6YuVqk95m2RjMQmSbx+q6QW/rHs/LJny7kJqJWrLDz6fAkfcVXhrKSMiwPuS9XlVT35uoO7HCPRz94pvvZtRbrOMTPScYmMuUIkEBH7WV7mNjXCs9r51NPj7WX7vJr3jXgOuH3ougkgtZ32ewmOPFpXmQ9SZpa/XvESKpMvH5BXBd18t9grtLjYfgBQ6uLFQav6zkCyZKqWCMi3+v2TN3Iz570OIKlrW7Igu4JF0RPvzW0VWmUQ3u18plx5AQJIzA4EEEAAAQQQQAABBJovQACp+WNACxBAoEoBewApu2GJxJ67UNQ2ZKVe9i2z1FZesSnnFX5BbD5vyO0CUWT89RI+4FwxsmkRFRR4635JLfh94fLVBJDMC34q4yi99O96SzIVFLIvYFrq7fhYjM61ha3Ayi12et0/81lMepH1o5cl9pfzKo6iyjYJH3GNiM8nkolL6p9/0NvyVbNYaL6Am8VFp2kVOuBcUQej66w0tTD43tMSn3Z12Y9Zf51uPQejUnuq3erLPMaqMeYAksouioy9VvxD9xZfeKCkPvxLxTarz1uu/+m70vHHE8WrepyMK71vzoRRfTTSCQnuepz+SGblLOl8+sySH/fSsxHzr9Xb59W8b8RzwO18chNAUvd2+KALdZabzjqd/4gkXrul4iX0WUR7fUk/eyVjPZ/LbdvM53i5+T7Rz8Yjr6145lmpe7hceyz9LhFAavX5Wc092YgAkvn+UD8sSM7+pYQPOl98bUMrBrbdzg/KVSdAAKk6L0ojgAACCCCAAAIIINAIAQJIjVClTgQQaKiAPYAkRkZS702W+LTvlLxu5OibJKyydNRCYolAgSUbQv1aXQWE3vip3kqu1EuXP/Y2UWfGqFeprKVqAkiqjvazn839wjmTErXFmW/ADiLpuCRm3S3JOQ8WmmE+i0EtihrZlPiCbSXL5j/kdf/0L+ZP+XVuezT1yiQkOfdhScy8o6SX2pqu7cR7xT90n5xXiTMkqg0IVVu+VMPsgUW9XeDfvifpxVNL9iM66S4J7XW63hLO3gfXAaTNKyQ+9dKy5xDZ55bmtW1hV5grIpLdtEziL367bH1F2XpLXpLYsxfo/nlVT603e/jQS7szjjpW62p8A4blFvvfflifM1LqZVkA98BTXaPa+dST4+11+7ya9414DridS24CSPaAr9ouMv6368pml6pMzsjY74ovMlg3w+mHCeXaWuTbsUbiL19b8rr2Z2Op+139nSWbKrFREtNvkNT7fy5qgq5PbX+qzsTretmfH61+/+Tb7eaebEQASY9f/lxBMSSzao4Etj9QJBCqGNh2O3cpV50AAaTqvCiNAAIIIIAAAggggEAjBAggNUKVOhFAoKECRQEkveqWktT7k3VWS/5cGbUQFBl/o4T2+qJe/NGLgmUW3KPH3SGhfc4onBdjJDbqRezkP+619CW079kSPuwy8Q8emft7Fbxa9JTEX77GUs6SReLil+zRY34sof3Oyf3yvetlP/9I/bX9fJx8WaeziDzv35irJHzoxXq7Mf1KxyW16P8k8cZtYiQ7Cn0Ijpyos3z826rgkfrKMSS99FWJPfN1i5ebxULzB6otX25CFp0H0rFGzyF1PlH+pefRuO9JaJ+zCv3NrHpLYlPOLfS1UnvMWyKp/meWvyGxad+xnH+krhEa/Q0Jj/6G+KJDLM1V5Tsnf6Xwd9YMA0OynyzSwZb00umWz6kFdBU81Yufapu+VKckZ94uyXmP6HJe1VPrzW7fuqswlx2CQl57qutWO596cry9bp+qz6t5H/H4OeB2LlkCSBW2FdOZogfmztrSj2t1/tichyQ55wHLpcKHf1tnK6mz5PTLISju1E57VpFR4rlS/GzsunSJM8/sWUXZ9R9K/JUfSGbFzO5n7e4nSuTIa8Q/ZI+uZ23p+lr9/sl3yBLoWrtQOv90puW7RZVrRABJ12v+Ps4kRQLhwlab5sxZp3nA+/ULEECq35AaEEAAAQQQQAABBBCoV4AAUr2CfB4BBHpcwBJAUlk4qY7Cwp/6s7F5pW6Tb9BOue3Jul7qXBWVJVMqs0gt4EdPelCCIyeYFt8MvWClA1JGWnzt24uvTS3u5x+dhmSWzZDY8xcVLWzpszSO+XHh7BkjHRNj03JR57yo4IR5uzvVvNA+Z0pkwo16W7L8S52H1Pn4KUW+1gXA3NtO28h53T91Tb3d06jTC4uz6u90P5VXJiG+yNbiG7B9ISin3s9+ukhiU79dtN2glwv41U5Ic2ZR7rOGGLF1YnR+LOILFs+jEpkMldof3PM0fQi7L7p1d9MyCcluXqGdVBBOZbPpTDKNlBYj9kkuG0f967oPpOOxSYXPqrFsU2cx6cBQfnJnxIitFyO2Njf3lX37dqaxUYG76RJ75j89r6dab3P56An3SGjUaZYFb6e57LWnao+X86/V25f392Lee/0ccDuXAjuNkbYT7ilkgaofEGQ3L9P3U+pfL0hy1s9z94F6rp9wnwR3mWh6Dhk6y9TYsloH7PW9F1bfE13P9Wxa/xih0naWbtoZPe6nEtrrjMKPFyzPldAA8Q/cqSsrNiOSzRbKlTrzrFRmkXpOZLesFFHff+bvpkxCMmvf0We1qZe9vt4yP81ZV9quY40Y8fWS3bhUYs9dpPvWqACSJdO3a7DV87pS9qibOUGZ6gUIIFVvxicQQAABBBBAAAEEEPBagACS16LUhwACDRewBJAyKUkufEwflu7ferey185uWirJN++S1Ht/KltGZ5pMvFVCe5zcnVlTrnQ2Lellr+ktkfIZT+aiepH/5IckMOIoy+K4WghLLfyj3irNXr5725zcO6l3nyy5iBk56npRv3DP/6peLZ6qX9Q7/TLay/7l2x6Z8EOdmeMLD3IYd0Mya96WxKs3ldxuzcsF/FomoLt+GDqYE59+g+WX/+p6Tu0Pj7lSwgdd4Oikss7UdoD+QTuJ2lJLLXCXykRTC8oqqyww7CDb/CrRezVXF0/VWXLm7DBV0qt6ajFXn7EHTnWW1Bu3SXL+7ypW6bWn0/jZG+NUvtXbV939W37eV1ePKl35OVDNPCoOgOU+rc6QM2c45jJRf9iVidqVMVnmQkZys6Tm/1YSM39WTVPKlo0c+V8SOvD/lb/v1b25dLr4t9pF/NuozKHigE++8uBuJ0hk/A/Ev9WuZa+n7u/U/N/ogJLKli1XX2+Yn/YtBfOdVt+3sRcv19vJNSqApK7V/qUnRAUq869yZwx6MlGopKwAASQmBwIIIIAAAggggAACzRcggNT8MaAFCCBQpUBRAGnOAzqIFBlzpQR3OU587UNzvzbXv9BeJekPn9MHqJcK9JS6dGDnIyV8wNclsNORufMw1PY16qUyQ+IbRGUGpRY+VvasnHyd6pft0aO+LwHVJtMv3O0LnPnybSfeJ8E9T839a4nzj/LlihbdOz+R+F+vLnu2h72PXvUvX68KQqjtnwIjxou/bahIMJp7y8joX/qr7ZZS7z6lA2flXk4L8vbPVVvezRRTv9hXW8gFdh6Xyxbq2vZKjYUKQKbefVpSCx4tCsKout20R7sf/E2dGaDnlZqj6pf1qU4xNi6V9JKXJDn3QV2/ZYzVmUDzH5HEa7cUdSO031cltPeZetsqnW2Xb3N+rq6eLakF/1O0vZ29Iq/qceNsLmM/Lya7frHEnj1fshsWO1blpaeb8TM3yE35Vm9fvj/1zHuziRfPAcdBNxVQcyd85LU6g80X3aYQSM1++q50/PHEoqos/TQ/19X9vXmlZJa/JonZv3T9PeG2rfq66vk4fFz3fZ9J6jmeXPA/kvrno66eH+p66jtFbckX3ONz4ldn8On73RAjvlEyq+dIcu7/p4Pb5sBKqYwmVVdvmJ96y9iDvyX+rUZ2b0OY3CyJV36gz4BqZADJvG1gqXP73I4/5eoTIIBUnx+fRgABBBBAAAEEEEDACwECSF4oUgcCCCCAAAIIIIAAAjUIuAlI1lAtH6lDwBxAypY5g6mO6vmoSwECSC6hKIYAAggggAACCCCAQAMFCCA1EJeqEUAAAQQQQAABBBCoJEAAqbXmhyUz0sjqjOP4Kz9orUb2k9YQQOonA003EUAAAQQQQAABBFpagABSSw8PjUMAAQQQQAABBBDoywIEkFprdNUZg2p7RF+oXYwqt4htrZ70/tYQQOr9Y0gPEEAAAQQQQAABBHq/AAGk3j+G9AABBBBAAAEEEECglwoQQGrewKlso8DOYyWzdqFIcpOERn9Dn4Xniw7R50ulP3xWYi9c2rwG9vMrE0Dq5xOA7iOAAAIIIIAAAgi0hAABpJYYBhqBAAIIIIAAAggg0B8FCCA1d9TN/uaWGB1rJP7ytZL+9yvNbWA/vjoBpH48+HQdAQQQQAABBBBAoGUECCC1zFDQEAQQQAABBBBAAIH+JkAAqbkj3n7G0xLY8VBLI4xkhyTffkiSs37e3Mb186sTQOrnE4DuI4AAAggggAACCLSEAAGklhgGGoEAAggggAACCCDQHwUIIDV31KPH/0KCnzlRfME2kWxasus/lOS830jqnceb2zCuLgSQmAQIIIAAAggggAACCDRfgABS88eAFiCAAAIIIIAAAggggAACCJgECCAxHRBAAAEEEEAAAQQQaL4AAaTmjwEtQAABBBBAAAEEEEAAAQQQIIDEHEAAAQQQQAABBBBAoKUECCC11HDQGAQQQAABBBBAAAEEEEAAATKQmAMIIIAAAggggAACCDRfgABS88eAFiCAAAIIIIAAAggggAACCJgECCAxHRBAAAEEEEAAAQQQaL4AAaTmjwEtQAABBBBAAAEEEEAAAQQQIIDEHEAAAQQQQAABBBBAoKUECCC11HDQGAQQQAABBBBAAAEEEEAAATKQmAMIIIAAAggggAACCDRfgABS88eAFiCAAAIIIIAAAggggAACCJgECCAxHRBAAAEEEEAAAQQQaL4AAaTmjwEtQAABBBBAAAEEEEAAAQQQIIDEHEAAAQQQQAABBBBAoKUECCC11HDQGAQQQAABBBBAAAEEEEAAATKQmAMIIIAAAggggAACCDRfgABS88eAFiCAAAIIIIAAAggggAACCJgECCAxHRBAAAEEEEAAAQQQaL4AAaTmjwEtQAABBBBAAAEEEEAAAQQQIIDEHEAAAQQQQAABBBBAoKUECCC11HDQGAQQQAABBHpWYMA508Q/ZE990czyGdI5+ZyebUAfvxq+fXyA6R4CCDRMgAykhtFSMQIIIIAAAggggAACrgUIILmmoiACCCCAAAJ9T6C3BzhC+54t4YMukPSHz0li1t0tN0C93bflQGkQAgj0GwECSP1mqOkoAggggAACCCCAQAsLEEBq4cGhaQgggAACCDRaoLcGOALDDpbI+B9JYPsDRAxDknMekMSbdzaaq+r6e6tv1R3lAwgggIDHAgSQPAalOgQQQAABBBBAAAEEahAggFQDGh9BAAEEEECgrwj01gBHaK8vSWTiLeILDxDJpAgg9ZUJST8QQACBLgECSEwFBBBAAAEEEEAAAQSaL9B/Akj3jewQQ3p7f5s/Y2gBAggggECfEiCA1KeGk84ggAACfUPAJ8bgy5YeISJZdUSf6X/Vn/P/pE1/zv+dubz6s9H1WfW/5n+Uk/r3/Mv8575hSC8QQAABBBBAAAEEEPBAoLcHVMztz/9Z/a/5H7/69033jtwoIiEPzKgCAQQQQACBPiNAAKnPDCUdQQABBPqMgGEY6a0uXzaOAFKfGVI6ggACCCCAAAIIINBLBfpNAGnDPSM+9vt8A3vpONFsBBBAAAEEGiJAAKkhrFSKAAIIIFCHQDprdA65YtkxBJDqQOSjCCCAAAIIIIAAAgh4INBvAkgb7xn5L59PdvTAjCoQQAABBBBoKQH/kD0lfNCFEhgxXvzt24kEwrn2ZZKS7VwrmWWvSmLWz8XYsqqo3U4BJKf37RW6LR/a76sS2vtM8Q8dJb6w+n2H+k8SQ4xUpxgbl0p6yUuSnPugGMkOyyWix90uoX3Pruifeudxib98bVEZ38AdJTLmSgmMmFDG6TVJvv2wZNd9ULb+Qv+6zl3Kblgs4UO+Jf5t9hDxB8VIxyS77n1JzfutpN57Wpw87PUl3rxTtM1+X9V1+kLtORs1lpuWS3rx85KcfX+RS6kGq3OiQvt/TfxD98qdFZWvZ+NHklr0f5Kc+7CYPVW/Ox6b1FJzm8YggED/FEikjU+2u2rZ5wgg9c/xp9cIIIAAAggggAACrSPQbwJIG34xcrbfL/u0Dj0tQQABBBBAoH6ByIQfSmifs8QXHlSxMqNzrSRm/UJSC35vKec6wKHiUctnSOfkcypex6k+FeyKTrxFAjuroy0q/2dIdtNSSb55l6Te+1PhmrUGkFSQJ3zoJeKLbFXZKblZUvN/K4mZPytZzhzwSX04RYK7ThJfZLC1bDatA1GJ12+rMoD0oPi321eCIyfqYFTplyHZ9Usk8dpNkv73KyWLqEBZ9NjbJDhifMV6MivelOzmFRLa+wxdDwGk+u9HakAAAW8EOpPG4mFXL/tKhQBSqfOPzGclqfOPOAPJm+GgFgQQQAABBBBAAIF+LNAfAkiqj/71vxjxQsDvO7ofjzVdRwABBBDoYwLRSXdJaK/TRXyBrp4ZYiQ2ibFltf5338BhXcGN3Ne9ei/xxk8lteAPBQmngI/T+3ZSp/Jtp/1egiMnFIJHKmNHZ0ZlEiKBiKjghy/YVqjW2LJSYtOulszy1/XfhcdcKaHPnCTiD4t/q11yARIjK9lNy0TSnbpM6l8vSHLWzwt1RMZ9T8Kjz9P15142pwE7iC+qAktd/1mUSYjOYpp+Q9GMKfTPyIpk07lsr2xasltWiqQT4hu0kxgdH0vsuQt1QMbJwxyQynasEv/gEbl25OtMdYgvsrX4BmxvGmeRzMfzJTb5K0WZSCrTqO3khyQw4qju/hgZ3SYjscFWl8r4inVlORFA6mOPB7qDQK8W2BDLzB557YqL1W8XSgSRygWPSgWQ8kEkQz/8u//JfRl0v8x/7tV2NB4BBBBAAAEEEEAAAS8F+k0Aae3dI34bCfrO8hKPuhBAAAEEEGiWgMqmiRx+hUgwmguJxNdJcs5DkpzzQKFJKpiggicqQykfPMl++q7Enr9Y1NZr6uU6wOFBBlLogHMlMu468YUGiBgZSS+ZJvG//8iytZ7Onjn6JgnuNqkrYGJI6v1nJP7i5RZqtT1bZOItua3ZuraTU9u/2V+h/b8ukXHfLWRoqUys5OwHJDnv19b69j1bwoddJv7BI3Oeyc2SeF0F28pnbOlyHWsk8fpPCllSqv3+QTtLZtVbVfvmLpwRlRmUmHm7ZFbPLbQxtNcX9Vj6BuyQK5bqlOQbt0ly/u8s/YiMv17CB55XyDzKrv+XJF69SdJLpxfKBXc7QSLjfyD+rXa1fJYMpGbdzVwXAQTsAis3pqfuff1KFcUngMT0QAABBBBAAAEEEECgiQL9JoC05q4RN7eFfFc30ZpLI4AAAggg4ImACpq0f/EJ8W+3Xy6YUCKzyHyh6PG/kNCo00R8fpF0XBKz7pbknAd1kZ4MIEWP/Yk+20dl2GQ3fiSxKecVAlnm9tr7p84U6nzydEu2jZsAUpHTllUS/9t1Zbd+C+5yjN76TQWB1KtUlo/ZS2UJJec/IonXbik7rtX4qh/DZ5bNkNjzF5U84yg8+nwJj72mkKGVevdJiU/r/k+bwLCDJXri/TqApV7KLfbCJSXPdFJbCbad9EvxDxlVaDsBJE9uTypBAAEPBN5bk3r08FtW3WcLIOWDSWQgeWBMFQgggAACCCCAAAIIuBHoNwGkZT8dfv5W7f573aBQBgEEEEAAgVYWCO1zpkQm3Ci+8EC9A0+pDB1z+3Vg5Lg7REIDxOhcI6n3/1zY4q2aAEe9ZyCZzy9SZ+/Ep15qybIxtzk68WadOWVkEpL9ZJEkZtwqmY/nFYq4CSBZMp5cBHtU5ZGjrs9td+cPipHcIolXb5TUoicK1zV7GbFPJf7ytTqTqtyrGl8jsVES02/Q41PqFdh+tERV0GfwcP22fTwiR1wt4UMuFgmE9JaA6syr5Oz7y7YtfOilEhlzRXd22roPpOOxSa089WkbAgj0E4EZHyR+cvI9a9QBeOYMJPVnp3/UlnX5z5jPQWILu34yd+gmAggggAACCCCAgLcC/SaAtOimHY/eeUjoBW/5qA0BBBBAAIGeF9DBlf2/pjOKSgU5qmlRNQGOegNIavu68EEXdm2vZujAkMqEKhcwqdQPNwEkFTQL7XumznhyE+xR1wvucYpEj7lVfNGt9dlK6rwo81lIZi+1PVznE6eWzBbKt70a30pZWW7qy50vlTvuMbtpucRfuMQSdLN7+rfeXdpOfaSwlR0ZSNXcOZRFAIFGCvxuxuaLv/2/62fXEECyB484A6mRA0XdCCCAAAIIIIAAAn1eoN8EkP7n/K23P/WgwR/1+RGlgwgggAACfV7AHCgwtqyS2IuXS2blrJr6XU2Ao94Akt5i7YR7xT94hKWtRqpDsusX64ya9IfPVQx65D/oJoDUfvr/SmD42NxH0nHJblqqzxiq+PIFcucgdZ0tlV7yksSevaDwEavXG9I5+SsVq6vKd9Vs6XzqSzXXV23b1IXaT39MAsOP0tckgFTTLcSHEECgAQJnPbjmpBcWJj5Vj6auf5wyj8zv5z9DBlIDxoYqEUAAAQQQQAABBPqXQL8JIImIf8M9Ixb5fT7rqlX/Gm96iwACCCDQBwS8XPSvKsCxfIZ0Tj6n5gCH+mD4kG9J+LDLxBceVKYeQ4zYOsmsektS7z4l6cVTS5ZzE0CynFdU47jbg2ZOXvbLOJV3et9tfYHh46Tt+LvFN2CY/kh66d8l9szXHXtt2VaQLewcvSiAAAKNF0ikjNXbfWfZF0zBo/y2dOWCSOpMJHMZAkiNHyaugAACCCCAAAIIINBPBPpVAOmTn494LBzwndZPxpZuIoAAAgj0UQHLNmp1Lvo7BTCc3ncb4DCXC46cKOExV0lgu/1z5/WUfRmSWbtQEq/dLJkVMy2lCCBZz0CyB5BS7zyuz2dyehFAchLifQQQ6GmBNZszr+z5/RXftWUflQoiqcCRPfOILex6esC4HgIIIIAAAggggECfFuirASQ1aKpvftP/+pffMeI7g6O+/+7TI0rnEEAAAQT6vIB5a7Z6tx1zChA5vV9LACn/Gd/AHSU06gsS3P0k8Q/ZU3zhAV1f29Za1dlA8ZeulMzquYU3qg0g1euUv7DXHl7VZw8gudluUPWJAFKff1zQQQR6ncDcpcn7J96x+lGHAJI9eJQPHJULIOXPQlIeRhdK/n/Nf9frvGgwAggggAACCCCAAAKNFOhLASTlpPqT75M9gOSb+8OdjvrMdsEXGwlK3QgggAACCDRawLyFXSudgRTYaYy0nXCPqMCQerkNYuS9AtuPltA+X5bAzmPFv83uIr5A7i0jK6mFj0n8lR8UaN0EkNrPeFoCOx6qP5PdtFziL1zi6nylSuPnVcAnfw2v6lPBt/Yzp4h/m8/k7F2cp6TKebkdYqPnPfUjgED/EHjo75u/+V9PrH+7zvOPVCBJBYjygSN7AMkcPNLfNP1Dl14igAACCCCAAAIIIFCdQF8PIBVlIW24Z8Qqv883sDomSiOAAAIIINA6AtFjfyKh/b6qfzNhJLdI4tUbJbXoiYoN1FlLww4WI90pmRWzJPb8N3V5pwCG0/vmiwZ3m6QzWnxtQ/VfVxtAMtcVHn2+hI/4/9m7EygpqvPv40/3LAz7oiCgrCqCCLKJoiCCO8Q9blFjXOMSJWg0xkSNfxNj9HUXTQxgjDvuKO4KiKyyySIIouzIPgwwCzPT/Z7bUFhTVHfd6q6aru7+zjkeYKbq1r2fWzVC/ea5d/jevZKsgYhOgFT31Kck/9AzYs1GK3dKxZQHpHK++qH25D/ceHjt69RejTBIIzCzhk5eVWklr8uZCCCQ6wJVkWhps2GrBpvCH3NlUbw9kBItY2cOkcyVRwRIuX6zMX4EEEAAAQQQQAABLYFsDJDUwI1KpH0CpI2Ptnm5Tn5o99skPhBAAAEEEMhAgYJuv5Y6x94hoYL6u6tzvntLyj+7Ne5IVHBUdOoICTc8MHZM1Y+fStm4q2O/dwpEauy3tHmx7Hzl1LjXUX0q7HGNSDg/dow5QFLVRXX63S7h/TpLqLCBVH7/fsI+W/sWsVxbJ0Aq7HWd1Ok7XCS/aPe4l38hZe9fkXDGC4+8QgqPvk2E6Jo3AAAgAElEQVQkFBKpLpfK+S9KxfSH957j5GVt3Ol4p6+7aa+Gf3WFVMx4XHbNGhF3vDXuI/Vj+inup5WBjxJdRgCBgAns2f/oDlP1kaocstv/yAiNjKXszMcY51irj1RoZLd8nVKgAilg9wLdQQABBBBAAAEEEAiGQM4FSCseOOiKpvXDTwSDn14ggAACCCDgXiBWOXLO6xJu3jV2crRss5SP/5NU/fCxbWNFJz0iBYedHVsSzlqJ4xRg1D3zBclve/zu61Rsk4qJd0nlknf3uY7aw6juaU9LuFmnvV+zViDVu3Cc5DU/Ivb1SMkqKf/kphr7Gpkbte7pYw691HE6AVK4SUepO3TU7uXw1Ed1heya8x+pmPaQrVNsDKc+KeH9uuwer03VkpOXtWGn452+7qY9a1AY2bxIyj6+KRYMWT+sY43NCQGS+4eRMxBAwFOBSUsrHhj6xPp3LAGSXRWS7h5I1gokAiRPZ4zGEEAAAQQQQAABBLJdIBcCJKMKKSwi4ed/vX/rc46q9122TyzjQwABBBDIboHC3jdInaOG7a2uie5cH6uUqfz2tb0DV0FTnWP/JAVdLhDJqxP7fPW6mVL23q8lumtn7M9OAYa1qiiy9fvYXkTVa6btvU5+x1OlzjG3SbjZIaatCPddwq5mW1GJbFoUW1auauXEGpOlgpA6x98reS26716mr7JUdk17UHZ989ze42oESDZ7JBkHqgqkwt7X7x2/VJVL5aIxUjH1gb0G6tj8tgNjVV3h/VV4pP7qEJWqlZOkbOxlNfrm5GW965yOd/q62/bq9P+LFHa/Yk8VWFQiW76Xiq/uq2G871h3X4UAKbu/ZzA6BDJB4PKRm854+5vSjTYBks7ydUbQZK5AMqqQjOojAqRMuBHoIwIIIIAAAggggEBgBHIuQFIh0pbH2r6TnyeDAjMLdAQBBBBAAIEkBMyVRbtPj0q0bItESzeIhPIl1LD17mXu9nxEd6yT8vF3SNWKCXs/5xRg2FUWSaRKIjvWilTulFC9FhKq22x36FJdIdUbv43ttaQ+rBVIKtCqq/ZiigVDRqeqJVq2VaJl6n2hSKhOEwnVa753GbzdQc5EKRt7eQ2hvNZ9pe4pT0ioQavdn6+ulMj2VbE+VC77SHbNeGzv8UUnPSwFnc42tSkSrSoT5aGOj12zfotYhZbxEa96x8nLOo1Oxzt93W17MePTn5W8Nsf9HOZFqyW6c4NEK4otvlGRaFQkpH7GhgApiUeQUxBAwEOBzTsiX3f40+qbTfsfGcvSxVvCzlyFZD6WAMnDeaEpBBBAAAEEEEAAgdwWyPQAKfauyTSFxu/NeyDtsw/Ssr8fdGXzRuGf3yzl9j3A6BFAAAEEMligzoC7YxVGocKGCUahKlGWSvnEu2pUDqkTdAKM/A6nSJ3+f5Zw4/Zxr6EqmirnjY4FSgWHXxg7zhogqc+pQKpo8EOS17KH5X/hNk1HqmLL8pV/cVuNaiHjyH0DtN1fqVr55T6VQ3pO6uyoVK+fKxWT7rVdXk/HyzwSp+Odvm5V0TlehWpFgx6Q/LYDaoRiNdqKVkvViokSbtxWwk1V5ZiqTpslpW+em8FPA11HAIFMFtizfJ1aI9UaALmpPjJXIdktX2dXgcT+R5l849B3BBBAAAEEEEAAAV8FciVAqrGM3e0n12v4lzP3X662UPBVl8YRQAABBBCoBQFV8VN45JWSd+CxEipq8nOlTVW5REpWSuXit6Rywf9sQxidQEINQYUSamm0/EOGSFhV/YTzd1c8lW+T6p9my645/46FU0WDH0wYIBkcBV0vloLO58eWvYtVScXaU68NqyRaXizVP82SygUv7bO8nZlTVdsUHnO7FHQ6U0JFTfcGUpHNi2XnK6fuI6/Cq8Ie10hem/4Srrvf3uX/RFXoVJSIWp6vcvGbUrnwlbizputlNOB0vNPXrR1xc3zMuOvFsYAoVFBvT5XYLolsWx5bxk/tB+WmvVq4lbkEAgjkqEA0Gq0a8M91p85bU1Wqsf+RESgZFUjmCiWn6iMCpBy9xxg2AggggAACCCCAQHICORkgqR+A/unhg56qVxi+NDk2zkIAAQQQQAABBDJfwBwgVS19T8o+/l3mD4oRIIBAxgms2Fz1fre/rr1/T3hkVA4Z1UQ6FUjxlrAz731k/F75mKuOqEDKuDuGDiOAAAIIIIAAAgjUlkA2B0jK0Lx8nbkKKW/KHa36HXFgwYe1Bc11EEAAAQQQQAABPwXqHH2rFBx5lUikQiKbl0jF1Adsl+Ez+pDf4aRYxVhIVWNFqmTXN89JxeS/+dlF2kYAAQRsBZ6ZsP36P765da5l/yNrZZE1SLJWIFlDJCMwUp+3Vh4RIHEvIoAAAggggAACCCCgIZANAZIRFMX7dZ89kFQFkojkbX6szdiCvFB/DScOQQABBBBAAAEEAi1Q2Os6qdN3+O6l+aorpGLG47Jr1oi4fS46+fHY8n8SCku0YptUTLxLKpeo7Uf4QAABBGpPYGtp9ex2f1xzk2npOq8qkKx7IKlBJQqSam/QXAkBBBBAAAEEEEAAgQwRyLYASbGrMRnjMn5fYw+kPQFSeN7drc9p3zx/dIbMFd1EAAEEEEAAAQTiCqi9sIpOHSHhhgfGjonuXC8V0x+Wym9fq3GO2s+q6Lg7Jb/j6SJ5u7eDrF49WUrf+RW6CCCAQK0LvDe37K5LRm383Kb6yFyBlGgZu3jL1xmVR9al66g+qvVZ5oIIIIAAAggggAACmSqQrQGSOUgyQiRVdWQNkvK2PNb28/w86ZGpE0i/EUAAAQQQQAABQ6DOcX+Rwu6/2RsMqR+2j5Zvi4VJIhGRgvoSrt9SJK9wL1pk+xqpmHCnVK2YACQCCCBQqwLbyyOLD7xt9VVxwqN4S9gZS9dZ90hSxxv/WauP2P+oVmeWiyGAAAIIIIAAAghki0AuBUi2VUgL7m31y7bNCp7NlgllHAgggAACCCCQ2wJ1jr9XCg+/aPdSdgk/olK9caFUfHWfVK+ZlttojB4BBNIi8OH80r9e+OymT/cEP0boY4RARtWRTiWSOTwyh0hGcESAlJYZ5qIIIIAAAggggAACmS6QCwGSmiOj+mifCiT1tU2PthlXmB86OtMnk/4jgAACCCCAAAJKQC1nV9Dt15LX+mgJ12v+c8VRtFqiu3ZKZMtSqVz8ulQufAUwBBBAIC0CxaWReW3/uPqGOOGReVm6RMvXmauQrBVIRiClxkeAlJZZ5qIIIIAAAggggAACmS6Q7QGSmp+E+yCpAGnGnS1P6tyqsOYGAZk+s/QfAQQQQAABBBBAAAEEEAiowMvTd9x63YtbVPmjtfLIXIGUbPVRvP2PjDDJUDHvhxRQKbqFAAIIIIAAAggggED6BLIxQDJCI2t4ZFQf2VYhrf1/B/27QZ3wuembCq6MAAIIIIAAAggggAACCGS/wOqtVZ8efvfae03hkTlEMqqKdMMj8/FGcGQNkIygyBoYESBl/+3GCBFAAAEEEEAAAQRSEMi1AMkcHqnf5+1Z3i5v1GX7tz+/b70pIlKQgienIoAAAggggAACCCCAAAIIxBGIRqNVv39168XPTdmx1rS0nHUPI/PSdPGWsLMuc2cOoax7HxEgcUcigAACCCCAAAIIIJCEQLYESGro5rEYvzf/Gq8CSe2PFAuSvvt76xtaNcr/axKOnIIAAggggAACCCCAAAIIIOAgMP3HiqdOfmT9q3Gqj9wsX2cOkKz7H5krkFSP7AIkqo+4WxFAAAEEEEAAAQQQcBDI1gDJHCiZ90BKtIxdLETa8HCbMUWFoeO5cxBAAAEEEEAAAQQQQAABBLwT2Lwj8nWHP60ebqo8SrT/UaIqJPPydonCI6MSyRwiGQMiQPJuamkJAQQQQAABBBBAIEsFsilAModGiQIka4i0dxk7FSD974r9u5zVs+5noVAoP0vnnGEhgAACCCCAAAIIIIAAArUqoJauu/vdbVc8/nnJjwmWrjNXIOkESOYqJCOM0lm+jvCoVmefiyGAAAIIIIAAAghkqkCuBEhGoOS4jJ1azu6bu1tf1qF5/oOZOqn0GwEEEEAAAQQQQAABBBAIksDE78ofPOOpDWM1qo/M1UXm/Y+sVUdGwMTydUGaaPqCAAIIIIAAAgggkFUC2RwgGaGROTwylrNT+x4ZYZL6vfGfqkaKVSStePCgB5vWDV+aVbPNYBBAAAEEEEAAAQQQQACBWhZYtqlqbM971z5kqTxKtHydbojE8nW1PJdcDgEEEEAAAQQQQCC3BHI1QDIHSdYASf05FiRteLjN20WFoaNy65ZgtAgggAACCCCAAAIIIICANwLFpZF5bf+4+kZL5VG88MgaHNkFSeZl66wBks7ydWpgLGHnzfTSCgIIIIAAAggggECWC2RbgKSmyzwm4/fmX63hkbkSybwfUt6j5zdr95v+Dd7OC8sBWX4fMDwEEEAAAQQQQAABBBBAwFOBiqroptvGbL3hv1N3rN3TsAp8jJDHHP6Y9z5KFBqZ90UyzjGHUeYAyRwUmQMjwiNPZ5nGEEAAAQQQQAABBLJZINsDJHOgZARH5l+N6iMjRDIHSLFKpLE3Nj/uhC51X5VojWAqm+8JxoYAAggggAACCCCAAAIIpCYQkuizE0qG/eGN4jk2+x7ZVSCZwyHr763BkfHneOGRESSZQyRjPARIqc0sZyOAAAIIIIAAAgjkkEA2Bkjm0MguQDI+Z94HyRog7V3GTu2H9OVtLc/o0bbw6Ry6LxgqAggggAACCCCAAAIIIJC0wLtzSu++bPSm8XGWrrMGSHYBkfqcXahkXsLOaMf8qxEaGUER1UdJzyInIoAAAggggAACCOS6QC4ESEZgZLeMnXn5urhVSKoSafqdLS/s0qrwwVy/YRg/AggggAACCCCAAAIIIJBI4LNFZQ+c+/TGcTbhkdPeR+bl6+x+bxcemZfFs1YeWauNqD7i1kUAAQQQQAABBBBAwIVALgVI1iDJqEAygqN4VUh7q5Gm/6nVJV1aF/zdhS+HIoAAAggggAACCCCAAAI5IzB+cflDZ43YMHbPgM37HenufWTdA8kcGsWrPjKCKXVZlq/LmbuNgSKAAAIIIIAAAgj4LZArAZIRHplDJJ29kIzwaG+INPVPLS/o2rrwn35PDO0jgAACCCCAAAIIIIAAApkkYKo8Mgc5dsvMqSDI+C/R3kdO4ZFd9ZHd0nUGIxVImXRD0VcEEEAAAQQQQACBtAtka4BkDowM5HhL2BlBknlPJPV7a3i0N0Qaf0vLIb07Fj4pUclmv7TfnHQAAQQQQAABBBBAAAEEMkAgJNF3Z5fes2fPI2t4ZA2QzOGROUSKFyRZQyQjNIoXHsULkAiPMuBWoosIIIAAAggggAACwRLI9gDEPD5zgGQETNYqJPOeSAlDpDHX7n/MiYfXe7QgT1oEa0rpDQIIIIAAAggggAACCCBQOwIVVdFNz0/e/n9/eKN4zp4rGkvIWZevMwc/dtVHTnsemYMncyhlvp4RXpl/tf6+dmC4CgIIIIAAAggggAACWSCQSwGSERqZwyPj9+bqI90QKXz30Cbtrh/U8KH6dUK9s+BeYAgIIIAAAggggAACCCCAgLZAcWlk3l1vF//9+Wk71u45yRoeOVUfmauOzJVG1s/HC4+MUMoIiag+0p49DkQAAQQQQAABBBBAwFkgVwMkc4ikU4VkV42UZyxzt/T+A//vgIZ5FzpzcwQCCCCAAAIIIIAAAgggkPkCyzZVje1579r/JyLm0CZR9ZHd0nXW0ChRcGScH6/6yLxEnXW5Opavy/xbjhEggAACCCCAAAIIpEEg2wMkIygy0yZayi5RJdLewMhuf6Svbm95YbeDCu4OhUL5aZhHLokAAggggAACCCCAAAII+C4QjUarJnxX8ehZIza85yI8MkIfu/2MnKqQ7IIj6/5HatxUH/k++1wAAQQQQAABBBBAINcEciFAcgqRzBVIxu/NQZJRfZRoT6TY1+4/p2mnX/erf2ejuuF+uXYjMV4EEEAAAQQQQAABBBDIboFN2yMzH/us5IknvihZviewiVd9ZN7vyBweWfc+0l22ztqe3VJ55hDJmAgqj7L7lmR0CCCAAAIIIIAAAj4LECDtBraGSIkCpHhBkvp8rEpp2p0tr+jSsmA41Ug+3700jwACCCCAAAIIIIAAAr4LqKqj6csr/n3KIxtes6k6MoIb69Jy5tDHunydUXVkFyDFW+ou3tJ15uCIpet8vxu4AAIIIIAAAggggEAuCeRqgGSERubwyPz7REvZ7Q2KLEvZ1QiWbju5cZvfDmowrEXDvCG5dEMxVgQQQAABBBBAAAEEEMgegVVbqz578IOS/zw/bcc6hyXrzFVBuuGRdUk7c7DktHSdObgyh0hmfCqQsudWZCQIIIAAAggggAACaRDIlQDJHBgZzOax2y1jZ17OzlqRZOyHZA2T9vnzq9fu33/AoUW/bVgU7pmG+eWSCCCAAAIIIIAAAggggIBrgeLSyLxx80r/d/1LW2bY7C9kt4ScuULIiwDJvPRdvOuZAyKqj1zPMicggAACCCCAAAIIIJBYIJcCpEQhkuHgdj8k63J28f4cfv+m5kN6tyv6df06ocO5KRFAAAEEEEAAAQQQQACBIAqUlEW+m/R9+asXP7vp8wTBkeq6XcWRNURKtHSdtfrIbum6eMvWmfdeMvpi5qTyKIg3F31CAAEEEEAAAQQQyDiBXAuQnEIkuyDJaTm7uKGRsSfSnqXuYu28c0OLU/p0KLygUVH4qIy7W+gwAggggAACCCCAAAIIZKXAlp3VcyYtqXj7stGbJsQJjqyhkbUqyFx1ZK4eihcU2S1X57RsnTk4soZIxrwQHmXlHcqgEEAAAQQQQAABBNIhQIAkYreUnRE0qa8ZAZLxe+tydkaAZLecnflr5t+Hnry4Wa+TDy86s1XjvF+EQqH8dEw+10QAAQQQQAABBBBAAIHcFYhGo1UrtlR/PG5e2Qd/emvrfI3gyBoiGaGRU+WRUyWSNTiya9cuPDL6Y55EAqTcvaUZOQIIIIAAAggggIDHArkYIBnhkJnSXHlkDo+sS9pZwyNzqJSoEqlGeGSuSOrTNr/+38/d7/QuLQtOalI/fLTH80tzCCCAAAIIIIAAAggggEANgU3bIzPnr9k1/s9vb/lswdqqUtMX4y0N57TnkXW/Irvl6IzP2VUe2Z0f75rm0Ih9j7i3EUAAAQQQQAABBBDwUYAA6WdcL0OkeFVJdlVMe6ucLuhVv/lVxzcYcHCL/GOb1Q8fnR8O1fNx7mkaAQQQQAABBBBAAAEEckCgKhIt3bi9eubidVXTR365Y/J780s324RG1mDGWvFjF+jEW7bOHAglWqrOfL61LbvrJQqPzF/LgVlliAgggAACCCCAAAII+C+QqwGSkrUbu18hknUpu3hBUo2Kp0cvbNajd7vCI1s1yTuiSVG4c52CUEv/bwmugAACCCCAAAIIIIAAApksUFEZ/WlrWeS71Vurv53xY8X8O96MLU9nfMSr2rGrPopXBWR8Pl4AlKgCyfw1ryqPCI8y+Yal7wgggAACCCCAAAKBFcjlAMkuRHLaD8kc8OgsZ5coODKfb91rybp0XuzPp3Wt03Rot3odOrYobNeiUbh1gzqhlvUKQ/sX5oWb5udJw7yw1MsLSWEoHMqTqG1AFtgbkY4hgAACCCCAAAIIIIBAAoGQRKORaHV1VHZVR6S0qlq276qObN1ZEd1cUh5dv7Gkeu3S9ZWrxs0vXf754opi035G5kb9Co/MQZA1VIoXJumGR0Y4ZO47S9fxsCCAAAIIIIAAAgggUAsCuR4gpRIiGQGQOfyJt9eRbgWSuU3bEGnPPWF8zdp/awBmvYWY71p4qLgEAggggAACCCCAgP8C9/fq9JX/V0n+CnfOXtI/+bNTPtMasBghjNGwXRhjVBUZxyaqPtJZus4aHMULmazVTObrmvti13fruFKGowEEEEAAAQQQQAABBBD4WYBAYbeF1cFuKTvjOLsqJGuIZF6izgiPrJ9LuB/Snj7ZhUjmfpj7bu2z3bis9z7zz3cDBBBAAAEEEEAAgYwUuL/XYZOD3PE7Z393XC32zy4wMl8+XmCkjrHudWR8Ll6ApBseWQMju/N0wiNrH+ONqxa5uRQCCCCAAAIIIIAAArkhQIDw8zwnGyJZl59zWtouXpBkt4ydtSLJCIWsFUi64RHznRvPNaNEAAEEEEAAAQSyXuCB3odNDfIg75j1Xb809k+3Aile1ZE1RDLCH7u9j5yWr0u0VJ21XWt/CI/SeBNxaQQQQAABBBBAAAEECBTiB0hGWBPvV7vqIOuydnb7HMULmOyqmOItY5dMgOQ0105f52lBAAEEEEAAAQQQQCAwAg/0PmxaYDpj05E7Zn13jM/9c1N1ZA5irKGMtQLJ7dJ1dgFRoiol4/h417ELjZwCMZ+paR4BBBBAAAEEEEAAgdwUIDSoOe92HrrL2dktbec2UDLasFYemf9sBFrm68ULucyjSzTX3Ae5+fwzagQQQAABBBBAIGMFHuzdeUaQO3/7rMV9a6F/iUIk69fMQZFdiGRXjRSv8sgcAhl7HcX7nPXziQIqwqNauGm4BAIIIIAAAggggAACugIEB84BUqJwxqlCyBogxdsrKV71kTVIsguNrNVIdv01Rqk737rH6d5nHIcAAggggAACCCCAgKcCD/XpPNPTBj1u7LaZi/t43KQ5XHFqOpnwyGjfLuAxB0nx9jJyu8eR9Trm8VnDLut4naqvnHz4OgIIIIAAAggggAACCGgIEBTsixTPxKkSSbUUr4LIKSCyC5rs9kSyBlbma9r93hhdosoqjduEQxBAAAEEEEAAAQQQCJbAw0d1mROsHtXsza1fL+pZy/1zWubNulSd6l68PZCs4Y5dgBSvssgaJJnbMrdjd33jc+ZfrYyER7V8Y3E5BBBAAAEEEEAAgdwVIECyn3unEEmdZQ6UrL+3q0zSCYkSLV0Xr9rJ6EuigMs8Sp051zkmd58aRo4AAggggAACCCCQdoFHj+ryTdo7kaADw79edKQP/dMJT9xWHxlhjc7eR8YxToGS0z5H8cIsgyzeOHXG7wM7TSKAAAIIIIAAAgggkJsCBAXx591tiGQOcpyWtrOrLkomPIoXYhl9Mf9qjJS9kHLzWWfUCCCAAAIIIIBAVgk83vfwBUEe0LAZ3x7hY/+83PtIJ0CyC4QS7Y+UKIyyVj0Z1yc88vGGoWkEEEAAAQQQQAABBJIRIEBKrJZKiKQTKMXb4yjR3kc6y9glEyBxLyTzBHEOAggggAACCCCAQFoEnjz68EVpubDmRW+a/m0XzUOTPUy3Sse6n1Cipeycgh9raGRXkRSvDSMoitcf4+t2HlQeJXuXcB4CCCCAAAIIIIAAAikIEBo44yUbIhkhjhH4WP9sDoLcBEbm8+Jdw/i8+VdjpFQgOc85RyCAAAIIIIAAAggEXGDEMV2XBLmLN05b2MnH/nlZgWQNlJxCpHh7GlnPU8M3f874s92v5s9Z2QiPfLyRaBoBBBBAAAEEEEAAgUQCBEj690eyQVKi/ZHU1XWWu9PZ/yjeHkjGNcwjdZp3p6/rq3EkAggggAACCCCAAAI+CDxzTNdlPjTrWZPXT1t4sGeN/dyQU5gSb/8j1YJd5Y91OTk34ZFdOJQoRLLrg/lzVi6nsfrAS5MIIIAAAggggAACCCBgFiAocH8/2JmZP2f9fbx9ihJVErkNjOyuoUZmDZWYe/fzzRkIIIAAAggggAACARR4tt8RKwLYrb1dunbqgna13D+7wMUaGhmBjdMydubjEoVKdscluobxNYMmUZ9rmY/LIYAAAggggAACCCCAgFWAACm5eyLZaiR1tURL2pm/rnuccY61bfPnrb+3+3NyEpyFAAIIIIAAAggggEAaBEYe2211Gi6rfcmrp8w/SPtgbw7UqT5SV7JWHdl9zqm6yHyOXRWT8XW7X82fs46cqiNv7gVaQQABBBBAAAEEEEDAEwECpOQZ3YRI6irxKpGMr9kFRrpfs7ZvjCpeZZT5+OQFOBMBBBBAAAEEEEAAgTQJjD6u27o0XVrrsldOnt9K60DvDnITIKmrJqpCMr6eKBzSCaKM0Zn7Fi8kIjzy7l6gJQQQQAABBBBAAAEEPBEgQEqNUSdEUleItz9Ros8nWvrO2qbdUnWER6nNLWcjgAACCCCAAAIIBFjgv/27bwhw9+Q3X81rkYb+JRMixdsbyRwi2f3e+JzOrwYF4VEabgouiQACCCCAAAIIIIBAsgIESMnK/XxeIkPr1xIFPToVSuqqTmGU+Rjr7+3+nLoALSCAAAIIIIAAAgggUMsC/+vffXMtX9LV5X791bz9XJ3g3cHJhEjq6k5BknGM3XFG7+32XDK3bTdKKo+8m3taQgABBBBAAAEEEEDAUwECJO84dYOkeJVBTsGQ09fVSFKpOuJe8O5eoCUEEEAAAQQQQAABnwVeGHDkVp8vkVLzl036pmlKDTif7BS8eBkkmUMgu5Ao3hJ1ifro1H9nAY5AAAEEEEAAAQQQQAABXwUIDbzn1V3Wzhz4uA2VdM41H2OMkvn2fr5pEQEEEEAAAQQQQCANAi8df2RJGi6rfclLvvymkfbB3h+YKDxSV7MLfBJ9zikgsguDWK7O+3mlRQQQQAABBBBAAAEEalWAQMEfbt1qJKeQRzdYcmrHPErm3J85p1UEEEAAAQQQQACBWhR4+fgeO2rxcq4v9asv5zZwfZI3J+gGN7ohUrzAyeitU1hlHhVVR97MMa0ggAACCCCAAAIIIFArAoQJ/jHr2MbbI8nolVOAZHec+pybKij/BGgZAQQQQAABBBBAAAGfBF4d2KPUp6Y9afaiiXPredJQco0kEyKpKzlVGhm9cRMaxTsnuZFxFgIIIIAAAggggAACCNSagE7IUWudyeILOTnbfd1NuMzA3xkAACAASURBVKTovAyNnPqbxVPF0BBAAAEEEEAAAQQyQeC1gT3KgtzPCyfOretD/5Kp4PEiTLKGS7qhUDL99YGNJhFAAAEEEEAAAQQQQCAZAYKCZNSSO0fHWjcE0j3O2lOdPiQ3Os5CAAEEEEAAAQQQQKAWBcYM7FlRi5dzfakLJs6p4/ok705wCm6SDZWMHjq1r47TOca7EdMSAggggAACCCCAAAIIeC5AoOA5qVaDOu7JhEQ67aoO6h6nNRgOQgABBBBAAAEEEECgtgVeP6Hnrtq+ppvrnT9hTqGb4z06Vje0SXScbrhk12Xd63s0XJpBAAEEEEAAAQQQQAABPwUIEvzUTdy2G3udY3WOMXrk5tj0CXFlBBBAAAEEEEAAAQTiCLx+Qs/KIOOcP2FOQRr65ybA0TlW5xhjmG6OTQMNl0QAAQQQQAABBBBAAAG3AgQJbsX8O153LnSPM/c0mXP8GyktI4AAAggggAACCCCQosAbJ/SsSrEJX0//5YQ5+b5eQK/xZEId3XN0j9PrKUchgAACCCCAAAIIIIBA4AQIFgI3JSktL8d8Bm8+6RECCCCAAAIIIICADwJvntCr2odmPWvyvAmz8zxrzPuGUgl/UjnX+5HQIgIIIIAAAggggAACCPgmQODgG61nDXs1R16149nAaAgBBBBAAAEEEEAAgWQFCJAc5bwKerxqx7HDHIAAAggggAACCCCAAALBEiBUCNZ8JOoNc5U5c0VPEUAAAQQQQAABBHwWeHNQr4jPl0ip+fPGzw6n1ED6TyY4Sv8c0AMEEEAAAQQQQAABBNIqQCiRVn5PL85cespJYwgggAACCCCAAAJBFiBASnl2CIhSJqQBBBBAAAEEEEAAAQSyW4DQIXvnl7nN3rllZAgggAACCCCAQM4LECC5vgUIjFyTcQICCCCAAAIIIIAAArktQMiQ2/PP6BFAAAEEEEAAAQQQyEiBtwb1CnQgcu742fxbKyPvLDqNAAIIIIAAAggggAAChgD/qOFeQAABBBBAAAEEEEAAgYwTIEDKuCmjwwgggAACCCCAAAIIIJBhAgRIGTZhdBcBBBBAAAEEEEAAAQRECJC4CxBAAAEEEEAAAQQQQAABfwUIkPz1pXUEEEAAAQQQQAABBBDwQYAAyQdUmkQAAQQQQAABBBBAAAEETAIESNwOCCCAAAIIIIAAAgggkHECBEgZN2V0GAEEEEAAAQQQQAABBDJMgAApwyaM7iKAAAIIIIAAAggggABL2HEPIIAAAggggAACCCCAAAJ+CxAg+S1M+wgggAACCCCAAAIIIOC5ABVInpPSIAIIIIAAAggggAACCCBQQ4AAiRsCAQQQQAABBBBAAAEEMk6AACnjpowOI4AAAggggAACCCCAQIYJECBl2ITRXQQQQAABBBBAAAEEEGAJO+4BBBBAAAEEEEAAAQQQQMBvAQIkv4VpHwEEEEAAAQQQQAABBDwXoALJc1IaRAABBBBAAAEEEEAAAQRqCBAgcUMggAACCCCAAAIIIIBAxgkQIGXclNFhBBBAAAEEEEAAAQQQyDABAqQMmzC6iwACCCCAAAIIIIAAAixhxz2AAAIIIIAAAggggAACCPgtQIDktzDtI4AAAggggAACCCCAgOcCVCB5TkqDCCCAAAIIIIAAAggggEANAQIkbggEEEAAAQQQQAABBBDIOAECpIybMjqMAAIIIIAAAggggAACGSZAgJRhE0Z3EUAAAQQQQAABBBBAgCXsuAcQQAABBBBAAAEEEEAAAb8FCJD8FqZ9BBBAAAEEEEAAAQQQ8FyACiTPSWkQAQQQQAABBBBAAAEEEKghQIDEDYEAAggggAACCCCAAAIZJ0CAlHFTRocRQAABBBBAAAEEEEAgwwQIkDJswuguAggggAACCCCAAAIIsIQd9wACCCCAAAIIIIAAAggg4LcAAZLfwrSPAAIIIIAAAggggAACngtQgeQ5KQ0igAACCCCAAAIIIIAAAjUECJC4IRBAAAEEEEAAAQQQQCDjBAiQMm7K6DACCCCAAAIIIIAAAghkmAABUoZNGN1FAAEEEEAAAQQQQAABlrDjHkAAAQQQQAABBBBAAAEE/BYgQPJbmPYRQAABBBBAAAEEEEDAcwEqkDwnpUEEEEAAAQQQQAABBBBAoIYAARI3BAIIIIAAAggggAACCHghUKv/tnhzUK+IF532q43zxs8O+9U27SKAAAIIIIAAAgggkAMC0RwYY+CHWKv/yAu8Bh1EAAEEEEAAAQQQQAABXYG0/luCAEl3mjgOAQQQQAABBBBAAIGsECBQSsM0pvUffWkYL5dEAAEEEEAAAQQQQAABdwKB/DcDAZK7SeRoBBBAAAEEEEAAAQSyVIBgyceJDeQ/Bn0cL00jgAACCCCAAAIIIICAnkCq/1ZI9fyEvXzzhF7VesNIz1HnTZidl54rc1UEEEAAAQQQQAABBDJSINUgKNXzMxLN7077+o86vztP+wgggAACCCCAAAIIIJCyQCr/Jkjl3JQ6ToCUEh8nI4AAAggggAACCCCQSQKphEOpnJtJRr70NW3/4PNlNDSKAAIIIIAAAggggAACbgR0/j2gc4z1msmc46bf8sYJPatcnVDLB/9ywpz8Wr4kl0MAAQQQQAABBBBAINMFkgl7dM7ROSbT7Xzpv+//sPOl1zSKAAIIIIAAAggggAACyQro/BvAq2OMPuq052o8r5/Qs9LVCbV88PkT5hTU8iW5HAIIIIAAAggggAACmSbgJtjROdarYzLN0bf+ev4POd96SsMIIIAAAggggAACCCCQioDT3/33+XqTG59qEyooOiIikS4SDncMhUJtJSqtJBTaT0Qai0g9kVCBSNSp7VT6zbkIIIAAAggggAACCCCQkQKhqEhU/eBXqUSlRCS6SUKyLhqJrJJI5IdwJLo4UrZ9wbaRt61yGF68YChRYOQUJjl9PSPFve40/9DzWpT2EEAAAQQQQAABBBAIloDT3/n3fr3xzU/3DOUVnCChcH8JhfqKSOtgDYXeIIAAAggggAACCCCAQNYJRKPrJBqdEY1UT45Wlk0oefr3cy1jtAt7UvmcuXmCpAQ3lNM/JrPuXmRACCCAAAIIIIAAAgjkiIDT3/VjX288fNRJEoqeHQqFh4hIuxyxYZgIIIAAAggggAACCCAQVIGorIxGqz+IVlaOLXnqhs/3dNMa9KT6Z+voCZJs7genf1QG9RaiXwgggAACCCCAAAIIIGAvkOjv+LGvNfj9iMPyQkW/DoVDFxMacRshgAACCCCAAAIIIIBAYAVUmBSperWqdMuLO5+94ztTP82BT6IwSbdSyWiaIMmETIAU2CeDjiGAAAIIIIAAAggg4FogYXikqo1CIbleQqGzXbfMCQgggAACCCCAAAIIIIBAOgWqI2MjFaXPljxz82d7uhEvRDI+rxsyWUdFiLRHhAApnTc810YAAQQQQAABBBBAwDuBeH+3DzX9/cjTo+HQrRIKDfLucrSEAAIIIIAAAggggAACCKRBIBKZIOVljxc/c9NHIpIoLEolSCJEEhECpDTc31wSAQQQQAABBBBAAAEPBeL+nb7RTU8fHS6s8xeR0FAPr0dTCCCAAAIIIIAAAggggEDaBaKRyIeR7Vv+sX3k7V/v6Yw1MIr3Z3V4ouok89hyOkgiQEr7bU4HEEAAAQQQQAABBBBISiDu3+UPuOyhehXNm90vodDNSbXMSQgggAACCCCAAAIIIIBApghUV46ITP/s7pKpr5dZKpKcAiWCJIc5JkDKlIeAfiKAAAIIIIAAAggg8LNA3OXqGt8y8rxQKPyQiLQDDAEEEEAAAQQQQAABBBDICYGorIyU77iz5Omb394TItmFR6lWJOVcNRIBUk48PQwSAQQQQAABBBBAIIsEEoVHT4VC4euzaKwMBQEEEEAAAQQQQAABBBDQFohW7frPtsevG24TIpnDI7eVSebr51SIRICkfetxIAIIIIAAAggggAACaRew/ft745uf7hUqKPq3iPROew/pAAIIIIAAAggggAACCCCQToFI9dzqLet+t/35u+fGCZJ0wiQ1gnhhUc6ESARI6byRuTYCCCCAAAIIIIAAAvoCdn93DzUdPvKiaDj8nIgU6jfFkQgggAACCCCAAAIIIIBAVgvsktLt1xU/M+x1U4ikgh9reJRsNVJOhEgESFn9jDA4BBBAAAEEEEAAgSwRsA2PGt866vaQhP6RJWNkGAgggAACCCCAAAIIIICApwKRXeX3lDx5w6M2IZKbMEn1yS4wyvoQiQDJ09uRxhBAAAEEEEAAAQQQ8FzANjxqcuuoB0VCt3p+NRpEAAEEEEAAAQQQQAABBLJJoLL8yeInbvhLghDJCJMSLW2XkyESAVI2PQiMBQEEEEAAAQQQQCDbBOwrj24Z+VQoFL4+2wbLeBBAAAEEEEAAAQQQQAABPwSileWjtj1xg/oBPCMsisQJlIygSGdpO6OrWVuJRIDkx91ImwgggAACCCCAAAIIpC5g/bt67M+NCY9Sl6UFBBBAAAEEEEAAAQQQyDmBPSHSH0QkXnikPm8OkOKFSMYxZsOsDJEIkHLuMWHACCCAAAIIIIAAAhkgYBsesWxdBswcXUQAAQQQQAABBBBAAIHgCuwqe6r4yRvvNoVI8cIku2XtrMGRNTTKuhCJACm4tzI9QwABBBBAAAEEEMhNAftl624ddXtIQv/ITRJGjQACCCCAAAIIIIAAAgh4IxAp3/F/JSNufmzPEnbmAClRmGQOj6yVSeaOZVWIRIDkzT1HKwgggAACCCCAAAIIeCFgGx41HT7yomg4/JIXF6ANBBBAAAEEEEAAAQQQQCDXBaIlm6/d9p/b3oxTiWQXJBkBUqJl7QzWrAmRCJBy/Ulh/AgggAACCCCAAAJBEbCvPLr56Z6hgqIpIlIYlI7SDwQQQAABBBBAAAEEEEAgowWi0cqq1d+dumPMg99YKpESVSTlXIhEgJTRdzmdRwABBBBAAAEEEMgSAdvwSI2tyS2jvpZQqFeWjJNhIIAAAggggAACCCCAAALBEIhUfVP86LUn76lCUsGRER45LWtnBEl2v5rHlvGVSARIwbhV6QUCCCCAAAIIIIBAbgtY/14e+3PjW0Y+FQqFr89tGkaPAAIIIIAAAggggAACCPgjECkv/W/JiN/dbgqRVOhjDZJ0lrQzh0lGZwmQ/Jk2WkUAAQQQQAABBBBAIGcE7Jeuu2XkeaFQeEzOKDBQBBBAAAEEEEAAAQQQQCANAtVbf7p6++g7x1qCo2RCJLvAKKNDJCqQ0nBDckkEEEAAAQQQQAABBEwC+1QfHXDZQ3UrWuy3UETaIYUAAggggAACCCCAAAIIIOCjQCSyuvydEf3Lf5xTatoPyW5JO7tKJCMgsv5qdJgAycepo2kEEEAAAQQQQAABBLJZwHbpuia3jHpUQqGbs3ngjA0BBBBAAAEEEEAAAQQQCIpAtHzHyG0jbr7Lsh+SESI57YmUtSESFUhBuUPpBwIIIIAAAggggECuCdiGR41uerpvuLBoaq5hMF4EEEAAAQQQQAABBBBAIJ0Cu5YvGFr65iOzHUKkeFVIKkQyVxtZK48yshKJACmddyTXRgABBBBAAAEEEMhVAdt9jxRGk1tHjRUJDc1VGMaNAAIIIIAAAggggAACCKRDIFpZ8dm2J66/fE+AVG0KklT441SNpLpsDpGyYj8kAqR03IlcEwEEEEAAAQQQQCDXBWyrj5oOe3ZIND//vVzHYfwIIIAAAggggAACCCCAQDoEIut+vLzk5fs+ExFzgGQNj4wqJLtqJCNIMv9qDCXjqpAIkNJxF3JNBBBAAAEEEEAAgVwWiFd9FGpyy6hPJRQalMs4jB0BBBBAAAEEEEAAAQQQSJtAZcWU4ieuv9CmCskcIiUKkMz7IWV8FRIBUtruRC6MAAIIIIAAAgggkKMC9nsfDXv25HB+/kc5asKwEUAAAQQQQAABBBBAAIFACFSuXnLpztcemGipQrJWJBnL2hnL1hmhkhpDoqXsMqoKiQApELcknUAAAQQQQAABBBDIEQHb8EhEVPXRGxIKnZ0jDgwTAQQQQAABBBBAAAEEEAikQLSi/ONtT91wrSlAirecXdYvZUeAFMhblE4hgAACCCCAAAIIZKmAbYDU4KYnOucXNliYpWNmWAgggAACCCCAAAIIIIBARgmUzx9/YvknLyy1LGVnFyRZK5GM6qOsqEIiQMqo25bOIoAAAggggAACCGSwQNzqo8bDR/0tFA7dkcFjo+sIIIAAAggggAACCCCAQNYIRLZvfabk2Vv/maAKSYVJRngUrxJJeZj3RDL7ZMRSdgRIWXNLMxAEEEAAAQQQQACBgAuY/+5d4/dNbh29TETaBbz/dA8BBBBAAAEEEEAAAQQQyA2BSPWa4kevGWATIMVbzi5RJZJhZg6NCJBy405ilAgggAACCCCAAAIIOArErT5qNOzZk8L5+R85tsABCCCQdQLHH9JK/nXx8dKqcT3HsX23vliOeehtx+N0D7jz1J4ybHB3KcwLO57ywowlcvOYyY7HccC+Au/89jQZeGgrR5qJS9fJ2f/mfwWOUByAAAKeCDxxwXFyWd9Ojm2t21Yq173ypXz5/TrHYzkAgWwUqFy+8Dc733x4ossQyRokKZqMrUKiAikb72zGhAACCCCAAAIIIBA0gQTL1/3nqVA477qgdZj+IICA/wIESP4bp/sKBEg1Z6BBnQK56/TeMuCQlnLHO9N5KZ3uG5Tr56wAAVLOTj0DdykQ2bntpZJ/Db/bEiAZFUhu90MyB0lGTwJfhUSA5PKm4XAEEEAAAQQQQAABBJIQsFu+LvY5lq9LQpNTEMgSAQKkLJnIBMMgQPoZR1U7DD+xu7Rv1lB+KqGqIfvvfkYYZAECpCDPDn0LlEB19drix64ZuCdAUoGRNTyyhkjm6iNjXyRr9VFGLWNHgBSoO5LOIIAAAggggAACCGShQPzqo9892TNUp/7XWThmhoQAAhoCBEgaSBl+CAGSSJ92zeXPp/WS/ge3lPzw7iUTWRYrw29sup/xAgRIGT+FDKAWBXYtmHR26cfPLUgyRFJhkfk/1XNr1VGgq5AIkGrxZuNSCCCAAAIIIIAAAjknEDc8UhKNf//s8FBe/kM5p8KAEUAgJkCAlP03Qi4HSMZydRf1OVgaFRXWmGwCpOy/9xlhsAUIkII9P/QuWALVm9f8c/t/7xqZYBk73aXszOFRxoRIBEjBuh/pDQIIIIAAAggggEB2CSQKkEJNho98Q8Lhs7JryIwGAQR0BQiQdKUy97hcDZDMy9WFbN48ESBl7j1Nz7NDgAApO+aRUdSOQLRs52fbnr7pxjgVSE77IVkrkKzL2RmDCGwVEgFS7dxnXAUBBBBAAAEEEEAgNwXi7n0kIqEmt4xaKaFQq9ykYdQIIECAlP33QK4FSHbL1dnNMgFS9t/7jDDYAgRIwZ4fehcsgWikesO2R6853qYCyW5PJLXvkfGfeT8kI0hSg7MLkQiQgjXt9AYBBBBAAAEEEEAAgVoRiBcghRpf/VCbUOP9fqiVXnARBBAIpAABUiCnxdNO5VqAxEtpT28fGkPANwGeVd9oaThLBconjhlUPvOjtZYqJHP1kd0ydipIsqtAIkDK0vuEYSGAAAIIIIAAAggg4FYgboDU5HdPD5E6Re+6bZDjEUAgewQIkLJnLuONhADJXoYKpOy/9xlhsAUIkII9P/QueAJVP8y/fsfbj443BUgqHDIqkBItYxcvRFKDNFcdUYEUvGmnRwgggAACCCCAAAII+CqQcPm6xsP+PTyUX/Cgrz2gcQQQCLQAAVKgp8eTzhEgESB5ciPRCAIeCxAgeQxKc1kvUL1x1UPb/3fP6D3L05mDI7tl7MzVSBm/jB17IGX97c0AEUAAAQQQQAABBNIgYP17tvFn9Wvs942H/+fJUDjvujT0jUsigEBABAiQAjIRPnaDAIkAycfbi6YRSFqAAClpOk7MUYHI9i2vljz7h/tslrCzBkh2S9kZy9ipaiT1YbcfkiEbuEokAqQcvekZNgIIIIAAAggggICvAk4BUqjxLSPfCYXCQ3ztBY0jgECgBQiQAj09nnSOAIkAyZMbiUYQ8FiAAMljUJrLeoFoxc6J25666cYkAyTdZeyMcClQngRIgZoOOoMAAggggAACCCCQJQKOAVKTW0ZNk1CoV5aMl2EggEASAgRISaBl2CkESARIGXbL0t0cESBAypGJZpjeCVRWfFv8xPUXJgiQrPsgOS1jZ1QaWSuOqEDybtZoCQEEEEAAAQQQQACBwArYBUg1lrFrcsvo7yUkbQM7AjqGAAK+CxAg1SQ+7IAmclHvg+WkzgdJu2YNpV5hvuSFd3/rrKiqlh0VlbJsY4mMnb9cnp+2JPZnvz9+2bOjnHVke+nVZn9pWq+OFOXnS2jPd/PyymrZUlous1dtktdmLpP3F6zYpzu1GSApP9Xf/ge3lLbNGkjjokIpKvjZ0OhcdSQq5ZVVUl5VLT+VlMmSDcXy6aLV8t78FSmbpvultDK4sl9n6du+hbTfr6E0qJMv+eHw3nlR91FZZbWsKd4ps1dtlLHzVshni1f7fRulrf3Lj+4kZx7ZXo5o1Uwaxe6HvL19UfdvSfkuWbBui4z9Zrk8P31J2vqZiReOZxuNipRVVslPJaUy+YefZMTEhfLd+mLtIarn97K+naRPu+bSqnG9fb7nGHM2bsFKGTNrWdLPbKrPam31UxtORDLx+VfzfOPxR8jxh7aKfc9W/89T36PV/9/UffPy10t5Nt3cBH4eW121rvixa0/VDJDiLWNnrkRSvTUvZWf0ngDJz3mkbQQQQAABBBBAAAEEAiJgDpCs+x/F9kFqcuvo9SLSJCD9pRsIIJAGgWwLkC7sfbD8v3P7SYM6BXE1d1VH5PEv5sn9H8/Ze0zrxvXlvjOOktO7tpG6BflaM1Fctiv28vS+D2cl/QI13oVU/285sbtcctSh0rxB3b2BUaKOqZfGP2wukce/mC8vzPj5RXxtBEhXHdtZ1H+dWjTZG7hpIVoOUi+9P1u8Rp6YMF9mrtjo2ISb+9exMdMBE5euk7P//ZGbU0Tdezcc31W6tmrmykDN2+riHfLGnB/kkc/neX4vuRqE5eBkn6dk79+NO8rkpa+XJu2g0181RPVi/A9vTZXXZi1zxeN1+zrPpt29+PtB3eTq47qI+r5lhMmJBqK+50354Sf5+0ezEz5XJx52YOz7jgo/zaFnorY37yyPOf7j4zmu791kAyTVz7uG9I6FkkbA7zSR6vv1uAUr5P6P5sjabTudDnf99SA8/zqe1nv/L6f1kmv6d4mFu/E+1PcoZTZy8iJ5bPx81zac4KFANLK9+JGrjxMRFQIZ+x7Z/Wp83fyrCoV0l7EjQPJw2mgKAQQQQAABBBBAAIGgCugESNtFJP6/GIM6MvqFAAKeCbh5Aa9+EvmYh9727Np3ntpThg3uLoV5P1dnxGtcBSI3j5nseG2dF7zWAOnGgV1l2KDu0rxBkWP71gPUi7XlW7bLA5/MiYVJXnyol6N/P7NvLIzReTlsvWZVJCJfLftJ7nhneuynx3VeUqs2kglN1E+u3zu0j/Tr0DKpvsbzUhUOr850Dufc3L9u5saNhTL482m9YlVXui/d7fpi3EuPfj6vRgDopt9eH5vM85Tq/asc1H1729tTY/exmw+d/qr2MjVAUvfaP846Wnq3aZ7U87Zhe1ks8H5xxtJ9WO8/q2+s6ihR+B5vLtSczVq5UX435itXlU46gYe65rptpXLdK1/GKi3V90Y1z3Xyf65kc3OPqCDkgY/nevaMBen51/E03/sPnXOMXHZ0J23LVVt3yJUvTtAK993MCce6EIhGK4sfuaqPRoBkXcpOBUdGeGQXIqlOmEMjAiQX08KhCCCAAAIIIIAAAghkqoBGgPRcuUiUPUkzdYbpNwIeCLh5AZ+NAdLj5x8nF/U5RCvESsStAg9VPfJ4ij+d/dv+h8sfT+kRW6ou1Y8l64vl1remyh9O6iEDD23l2Jyb0EQ1ppb5e+S8ftKmaQPHtpM5QC2h9Pl3q+WqFyfGrWxwc/+66YOuxQW9D5Z7hvSOVYJ49aGWuHtl5vcy/I0pXjWZdDs6gYw5kB02qJv8fnB3aVI39Z9NUS/6h70+xdXyfjr9VRiZGCBd2vdQuXtIn6SCbvMNsK1sl9z7wSx5buri2KdVYDTq0oFy4mEHaVfzxLuhFq7bKle9OEE7RNIJPNS1VIB0+9vT5LoBh8uxHVMPq9XSif/66lu5d9zMpJ8NdWLQnn8dT+Pe77BfI/n94G7a4ZEar+73xZRQOdlBIBQtfviKnpoBkjVEMiqQCJC4zxBAAAEEEEAAAQQQQCAm4BQghZvcOrocKwQQyG0BNy/gsy1AOqhpAzm/V8eUqkbMd496KfnUxAWxZaKS+VDh0Z9O7SmNPXj5blxf/cT4+pKy2F4mTh9uXg6q8Ojx84/1NDix658KkV6fvUyuf3WSbffd3L9O4zd/Xcfiin6d5a7Te3kS9ln7psatltu68bWvXC8L5macTsfqBDJGgFQdjcrvBh6RVAVLvH64DSR0+quulWkB0rvzlseCSq++Nxjh3LQf18sLvxksAw9pnVRFk3XeVCXSxO/XymX//ULrvtUJPNQ1VOXUph3l0qVlU0/6qdpUQe0L05fIbW9Pc3oMbL8exOdfx1Pd+w99+o38dsDuJRB1P+yWftU9l+O8FSh++EoVIJnDoURL2ensg2RUG1GB5O1U0RoCCCCAAAIIIIAAAoEWsFYVxfY82tNj9ataL0rtgUSAFOhppHMI+C/g5gV8NgVIE5askYGHtnb109c6s2H96X6dc9QxqrrgvjP6elK5Yb1mJBqVsMZaeDqhiWpbVSy8cc0pcnT7FrrDS+k4Fcz989O58tgX8/Zpx83966YTThbq5bGXL/TtkV1eWwAAIABJREFU+uYUnrkZT7LH6gQy6sXy23N/lNMOb+NZwGH0VxmoaqybxnylNQSd/qqGMilAmr92i7RsVC/lyiMzoAp6xi9dIxtKyuT8XgenXHlkbjvR82qdRJ3AQ2vikzxIhUgjJi6MLevn5iOoz7+O586KSvlh83bp1rqZmyHvXUbwy+/XuTqPg70XKH74yl4O+x+ZAyXzHkjmZezM+yGpTqo/W5etC9QydiyZ4f29RIsIIIAAAggggAACuS3gVH0UC5QIkHL7JmH0CCgBNy/gsyVAUoFKZXXE8/DIuKNWbNkuV780UXufiMMOaCKjLj1BurZqmtab0ik0MTr3tzP6yrX9u0iBxt5VXg1o6o/rZciID/Zpzs3966YviSxUNdfISwZKu2YN3TSZ1LHJvuBO6mI2J+kEMn4/T272XdHprxpmJgVIXs2ltR01b+pDJ1x224d5azbL0Kc/dKxC0gk83F7b7fFul0oM8vPvp6fu/x/c+nO8e4E9AZIRDDlVH9lVINktYRf4KiQCJPf3CmcggAACCCCAAAIIIJBIgACJ+wMBBLQE3LyAz5YASQsmhYPUe9mPF62Si0d/ptWK2shc/UR7Xji9r0d0XhDW5stTM57aA+W6V74U60+/u7l/tSZjz0GJLN689hQZdOiBni2l5dSvNcU75YZXJ+0zdqfzvPi6biDjxbXiteFm6Szd/hIg+TljItvLK+WOd6fLy18vTXghPwMP3REa1VjnPfuJ1ilBfv798nTzDGohclBKAsUPX9nbVIFkFyRV2SxxZ1QfWauQjMojAqSUZoWTEUAAAQQQQAABBBDIPAGdAEntgVSWeUOjxwgg4KWAmxfw2R4glVVWyfTlG2TMrGXy3vwVsZ+eVz5qo3S1PNd+9Yu06YvLdsltb02VN+b8kPAcFciMvvQEadO0gXbbqiplxvIN8v6CFfL+/JWifoK+V5v95czu7WP/tW/WMKlwQydAumdoH7nx+K6O1Ufqpazq1yeLVsk73yzfG36oPTcGHNJSBnc6UE7sfKC2aemuKvnruJnyn8mLaji5uX+1gRNsFq/2qbp7SG+pV5iv1Zy6Dz5fvFrGzl8hY+ctjy3/d0a3drF7ql+HA7Sq4JTlO/N+lCtfmKB1TS8P0g1k7K65eWe5fL54jYxbuLLG2NVyjX3bt3C199iHC1fKr5773HFouv3N9AAp3n2VjK0Z1Xhu1TP71twfZPaqTbHvLRf3OUTO69lRe78vVd00espix/2FUgk81P310berZOy8FbHvM+rZOqXLQXJW9/Yy+LADXe3FpZYevef9r+X56UsS3mNBf/5T8Uw0cLUHldqP7bPFqx2fQQ7wX2BPgOS2AslciWRevo4Ayf8p4woIIIAAAggggAACCAROwG7/I9VJYx8k41cCpMBNHR1CoPYF3LyAz9YASb00nb92s/x57Az5atlPtpOggo/Hzz9WBnU6ULtSSL3UvHBU4iqkR87rJ5cfc5j2MlI/bCqRu977Wj5YuDLuzXL/WX3lsr6dXL1AVY05BUjqBe24G06X7gful/BGNX6i//LnxydcwkqZPnPxABlwcCvHwEv9BPyT4+fL3z6a7fiQ6L5EjVfVlOgCH9w4JBb8OH0ogyk//CS3vjVV1HNj9zGka1u574yjpOP+jZyak3S9wNUNZMwDqIpE5MOFq+SOd6bHQkS7j2GDusktJ3aXRkWFjmNXB3y7bqsc9/A7jsfq9jdTAyS1J9SkZetitvHuq2cuGpDUvkbqGVPh+Z/enW773J7U+aDY90D13Op86IR+us+q+XqqnyqMHf7GlLjfX1Qwf+/QPtKvQ0vH7y1G2zrfr4P+/CfjqTOX8ZYQ1TmXY7wXsARIiSqQjNDI/KsRHtktY6c6G9h9kNJbo+39PNIiAggggAACCCCAAALpFCBASqc+10YgwwRyPUBSL/qnLV8fexkZ74WsMaUqQFGBz7k9OmqFSE4v/XUDGeP6C9dtlatenODYT3W82xf06hynAOnsI9vLI+cd61iF4Kaf6qX0iAv7S4uGdR2fnBdmLJGbx0x2PE73JarbAOlXRx0qD5x1tDQsKkjYB3VPTfx+rVz23y8c94DRfSmvKjqen/ad3PLmVMfxe3mAbiBjXFMFHK/PXibXvzrJsRtu9tJSQdTVL04U9SI70YdufzMxQNK9rw5p3kie//VgOdzFnmq683b9gK5y15BeUrfAuQJv0vfr5Mx/fZRwvnSfVaMRVX35wvQljpVN6nj1/fWF3wyWgYe01gqRnL4fZMLz79ZTOan7Su3b9/LM72PBnPr/oKpkPa9HBzmhU+vYXI/4cqHcO26m4zPNAbUjUPzwlX1slqhz2gvJuoQdAVLtTBdXQQABBBBAAAEEEEAgkAI6AVJYVSSxhF0g549OIVCrArkeIKkXZ1e/NFFmrtio5a5eSo697jTp2WZ/x+Od9o3QDWTUhX4qKZWbxkx2tYSQ20oEpwBJVctcN+DwhEuPlVdWyz8/nSuPfTHP0cc4QHkOOKSV4/Fvzf0xFqA5fei+RHV6YWy9zshLBsbCw5DDj0G73bNId1mseWs2y9CnP3QMpZx83HxdN5Ax2lR7VF3y3OdafVRBx2tXnaxVgaU7V7r9zcQASddAzcWTF/SXS4461PFeNeZtzqpNsbBHuST6cDNnOhWrus+q6pPbvYrUOYcd0ET+e9kg6dyyieNt7/T9OhOefzeeCkQFh+MWrIgtT2c396ra7LcDusSWorTuP+cIygG+CewJkIzKI3MFkrH3kTVMMh9r3gPJGiLFHjVLx61/9m1cTg1TgeQkxNcRQAABBBBAAAEEENAXIEDSt+JIBHJeIJcDpMrqSFI/WX3VsZ1jyyPVr5O4EkXdXImWcdIJZFQbyVafuN1fySlAUn1R90urxvWkx0H7x6qGDm7eSOoXFkiLhkVSmJcnq4p3yK9GfybfbyzRfrZ0X3rq9E9dVLc9Ny/kVXD46U2/cHwRncxc6VaibS2tkFvenBLbU6q2PnQDGdUf3X1kzH1/+YoT5fSubR2HU1K+S25903lPMd3+ZlqApMITtSeRCrt1Pm4/uUdsicA6+XmOh6uqnn9+Mlce1Qx9dQNfrwOkjTvK5ZY3psT2fnPzMXxwd/njKT20LOJ9v86U51/3e5/hp5aGvPx/X7j6fu3GnmP9ETAFSIn2QTLCJPMx5ioku32QVIcJkPyZNlpFAAEEEEAAAQQQQCBQAnYBkvG5vfsfUYEUqDmjMwikTSCXA6RVW3fIlS9O0K4+MiZJ94W/On7phm0y+PH3bH+6W/fludNSeIluHt2fmldt6AY0Xt+sui89dfun256bAEm3WizZkEcnTHSzD5RXc6QbyKjrLf6pWE5+8n3HKhZz3x465xi58tjOjnuA6QY+uv3Vbc/q6HX77/z2NBl4qHP1XemuKvnruJnyn8mLtKZWt5+qMbffB0ddeoKc26ODYz+8DpB09iiy65Sbqql4e21lyvOv+71PObkNDh0nnANqTaD44SuPSnIJO2MvJKPyyFyBpPqvwiMCpFqbSS6EAAIIIIAAAggggED6BJwCpNjydSISbnLr6NL0dZMrI4BAEAQyIUCqikTkX5O+lbve+9qRzM2LU51N3uNdUO2FdPkxhzm++FY/NX/zmK/ko29X7dPUhOFnypEH7uc4phnLN8ipT41zPM7ugGuO6yJ/HdpH6hU671miG9Ak1ZEEJ+m+9NTtn257bgKkO0/tKcMGd5fCPPW/0PgfiQLDROdd2nf3/kpOVW26y/h5NUd+P0+6rrqBj25/dduzOnrdvm6A5OZeVX3W7ac61u33F93n64dNJXLhqE8TVrfotuW0vJzT/a4b1sdz1r1P0/3863oqr5VbdsgVL4yX2as2OfHx9YAJ7AmQElUf2e2HZFQfqa+Zq4+MEEmNkgApYHNNdxBAAAEEEEAAAQQQ8EvAHCCZK4/U9WLBEQGSX/S0i0DmCWRCgOTm5aHui1M3oZTdrOoGMzsrKuWOd6fLizOW1mjGzU/FvzBjidw8ZnJSN5eb+dUNaJLqiOUktbfG+b06yi+OaCddWzeNbdTu9KHbP92XqG5eyuu2Oen7dbG9ZNx+6M7TN2s2ywmPjnXbfNLH6z5Paom156d/J8PfmOLqWrpLrekGPrr91W3POhiv29cNkHSqecx9Pe3wNvLEBf2leYMix/lwG0rqPgs6z5duW8lW9hmD/8tpveSmQd0cA+B4SyXq9jPdz79uP5WL7vdTxxuIA2pdwBIgWYMku32Q7PZAslYhqXEY1UfmKiT2QKr1GeaCCCCAAAIIIIAAAgj4LxAvQDKWr9u7jB0VSP5PBldAIOgCui+u1TjcvsR0GrvuT3X7ESDFC3ac+mx8XfcFbby+67q7GXu8vk+77ZzYZvJOH36+UOzVZn8ZeGhrObp9C+l2YDM5oGE9yQu72xJbt3+6L1F1XnAbZrov+nX7aJ0L3ftBp6rDaZ7dfF03MEn2PtVtXzfw8bo9q5XX7eveV26DQ937SY3PbUDt5fOl29babTvl6hcnytQf17u5ffceq1vhF+//C7rzlO7nX9cz2cA3KXxO8lzAIUBSFUbmECneHkjm5euMyiMCJM9niwYRQAABBBBAAAEEEAimAAFSMOeFXiEQSAE3LxqzKUDSfSEdb9J03eJVOv2yZ0d5+Lx+0qioMOF9kWrQpRrX3fQ+2Zef1gGosOr0rm3lmPYtYsFVy0b1pKggL+X7X7d/ui9R3QRIH/9uqPRt3yLlMaTagJs+p3otdb5uYEKAVFNb9/uLX8GE7venZPbV8vL50m0r1f/36O5hFO8+zpTnX9cz2efVi+8ptJG6gClASnYZO2M5O3NwZF6+jgqk1KeJFhBAAAEEEEAAAQQQCLQAAVKgp4fOIRAsgX4dDpCRlw4UtaSY00eqL/Gs7aezAsmLF/G6lT12P+Gv+2Je90V0ornz6yW1cc0GdQrkgt4Hyxnd2sX2dGpSt46E3BUXOd16sa+nM0DSnWutgaRwULwltlJoMuGpft+nXrfvdXtWHK/b9+vZdBMgPf7FPLn/4znat5BuSKHzPVa3rVT/35OqR6Y8/7qeXvxggvYNw4GeCxAgeU5KgwgggAACCCCAAAII5JwAAVLOTTkDRiA1Ad2XY6m+xCNA+lnA6xfR6QiQVHXRH046Uk7pcpBjJVVqd+juswmQRLwIFN3Mhd/3qdfte90eAdK+d4tuSEGA5OZJ0zvW6fnXnRundvR6w1HpEih++Mq+IqKWqnNTgWS3DxIVSOmaRK6LAAIIIIAAAggggECaBQiQ0jwBXB6BTBNIV4Ck+7LLzXI7ui+QdV5uOs2jrls2ViCpTemv6d+lVoIjYx4IkAiQXpu1LOFjqfv8J/sC3ev2qUA6Ti7r28npW23K++9lSwWS032r+//UjTvK5eYxX8lH365ytOeA4AkQIAVvTugRAggggAACCCCAAAKZJkCAlGkzRn8RSLOAbhCycssOueKF8TJ71SZPeqz7squ8sloe+GSOPD5+vuN1vX7Bm+iCum6pBEheLDXk9Uvqpy8aIOf36ij54bDjfHh5AAESAVK6A6RL+x4qD5x1tNSvU5Dw1nZ60W+c7PWzabSbamCSaHC637d1QnrdtlKtfk3VQ/d7vZff7+zacrqvdD115sbvsdB+8gJxAiRVYVS1pzJJVSdZ/6MCKXlyzkQAAQQQQAABBBBAIOsEdAIk9dYv1OTW0aVZN3oGhAACrgXGXneaDDikleN5Xr90UkHExX0Ocbyu00szcwO6AVKqwUyqLyRPO7yNPHFBf2neoCjh+N1UX8VryMuX1E9e0D82Z3lhHzY5crgTPly4Un713OeO94sfL1En33q2HN6qqeO1/T7AzbPgRV90n6dk++V1+163ZzXU3bdN18PLZ9Pc11S/PyW6d7x8vnTbWrttp1z94kSZ+uP6pG5r3e+3pbuq5K/jZsp/Ji+qcZ1Mef51Pb3+f3lSk8JJSQvsCZDMy9cZv3cTIKnl69R51mXsVL/U54wP8++T7rMXJ9b+3zq86DVtIIAAAggggAACCCAQTAECpGDOC71CILACui8xS8p3ya1vTpU35vzgyVh0r6v7MlZ1SvcFsgpmnhw/X/720eykxqL7QrKiqloe+XyePPjp3BrX0X3BWxWJyL8mfSt3vfd1Uv1UJ+n+9LxThc+5PTrI/zu3nzStVyfpvqgTVUXZltJyWbJhm8xeuUkOalJfLuh9sGObdpVcdif58RJV917V7aPjYANygO7z5OYZNQ/N6/Z124sXFDixEyCJePl86baV6pJruvdFvPs4U55/XU8CJKcnPdhfJ0AK9vzQOwQQQAABBBBAAAEEMkGAACkTZok+IhAgAd2XTl5Uw5iHPWH4mXLkgfs5Srh52aX7olBd9K25P8pVL05wvL7dAdcc10X+OrSP1CvMT3h+ohfrusFOKv3s1+EAGXnpQGnduL7jOJ0CpNeuOklO6dLGsR3jgGh095JryzaVyLfrtsjXKzbGKgjUclTmD937Tzec0W3PzX016tITRAVoTh+6VVJO7QTl67rPU6YFSMl+L3vonGPkymM7SziU+GfhdT10gwmnZ9N6v+gG1Mk4ePl86bblZhlTu2dHN/hbX1Iq1786ScYvWVujmUx5/nU93XzvC8r3Ivrxs4AlQDJXIqll6+JVIVmXsKMCiZsKAQQQQAABBBBAAIEcFiBAyuHJZ+gIJCNw3xlHyXUDDtfa0+aTRavkwlGfJXOZGufovuBUJ7nZe0n3hbdqd96azTL06Q9jIYfbD90XyYle1OkuHfjNms1ywqNj3XYxdrxu0KWOTfSS+qTOB8mIC/tLi4Z1HfuhXkp/umi1/Hfad/LZ4tWOx+u+9NQNkLyYG2undZ+RVObKESoNB+g+T7qBiXUIXrev214ywYnqu9fLbhIgHSeX9e3keGerMPqlr5fKTWO+cjzW7gDdAGjphm0y+PH39vl/QqY8/7rfSwmQkrqNAnOSQ4AUL0QiQArMDNIRBBBAAAEEEEAAAQTSL0CAlP45oAcIZJTAsEHd5I5TekpRQZ5jv7eWVsgf3poaq95J5eOeoX3kxuO7SkGe2pIt8Yebl/K6L5DVFYvLdsltbyW3JN/Hvxsqfdu3cOq6fLtuqxz38Du2x6n9hC456lBxKGYQZX7Lm1PknW+WO17PeoDui1N1XqIA6faTe8gtJ3aXOvmJ7xG1ZN+IiQvlvg9nafdV96WnboCkW23g5iXqpX0PlQfOOlrq1ylIOK4N28vkxte+0grOtIHSeKDu85RpAVIkGpXRUxbLbW9Pc6Wr+9zrehAg6QVIapKWbtwmvxr9mXy/scTVnB3SvJG8fOVJcmjzxo7nTfp+nZz5r4/2OS5Tnn/d76Vuvvc5onFArQsQINU6ORdEAAEEEEAAAQQQQCDrBAiQsm5KGRAC/gro7udj9GLhuq2xpd+sS5Hp9lJVH6mf5D+wifOyaqpNN8uC6b7wVu2qn2r/eNEquXi0u4qqX/bsKA+d20+a1C10HHKi5ed0gzv1svu1WcvkhlcnOV7PfICbKi91XqIASffF5OKfiuXkJ993VdX18hUnyuld2zqOLZ0BUq82+8tzlw2Sts0aJOxndSQqz011F0w0qFMg4244XQ47oIlUVkdE7TW2tXSXbNxRJutLymRN8U5ZsqFY1EvfL79f5+jk5QG6z5NuYGLtm9ftn31ke3nkvGO19ulyuzSkmyo8XQ8CJP0AKdmqsd8P7i5/PLmH4w9IJAoVM+X51/0+TYDk5XfJ2m+LAKn2zbkiAggggAACCCCAAALZJkCAlG0zyngQ8FlAvcD+9KZfSOeWTbSupIKXScvWyfWvTJK123ZqnWMcpF6Sq6XQerVp7lh5o85x+9JQ94W00R/1sv7eD2bFqhF0PpTVS1ecKCqccfpw2rejT7vmMvrSE6RN08ShhLpOMpVfr1x5kpzapY2Ws7pGogBJN+RxUy2mrunGIJ0Bkuqr7h5QKvBRYZ9u2HPVsZ3l3qF9HKubVB/chh5O96jT13WfJ93AxHo9r9t3E5q6DTtHX3aCnN29g9bzpOtBgKQfIKl7R/3/ZtjrU7Qr/FT1kQp+j2jdzOlWl+3llXLHu9Pl5a+X2h6bCc8/AZLjNGfFAQRIWTGNDAIBBBBAAAEEEEAAgbQKECCllZ+LI5CZAiMvGSjn9uio9XJUjVCFSMu3bJdHP58n6sW+zofa62L4id2lfbOG2tfZuKNcbh7zlXz07SqdS4juC2lzY25eSv51aJ/YflFOS7mp9ldt3SFXvjhBZq7YGLfvui8lVQNuKr/UPkCXHd1Jq59G5xIFSG9ee4oM7nSg4xyo+brljSny/oIVjseqMO6F3wyWgYe01rofvliyRs579hPHdv1Ywk5ddLiqZDilh6OpejamLV8vw9+Y4lilpwzeuOYUOVpjOcSdFZVyz7iZMkoz7HSE0jhA93nSDUysl/S6fRUYvHbVydJx/0aOo1Ph9IiJC+T/PnBebvGu03vLjQO7Os69cVFdDwIkdwGSm++D6tlSP6ww9Ih2khc2/9XY/tZw2hMvE55/AiTHxz4rDiBAyoppZBAIIIAAAggggAACCKRVgAAprfxcHIHMFHCzLJt5hOpl+eriHTJh6VqZ9uMGmbVy496X5q0b15cBh7SU4w5uKf06tJQO+zXUepFnbn/qj+tlyIgPtFF1X0hbG1TBxwOfzIlbiaReRv7jrKPlgt4HS6HGvk3K5a25P8jVL01M2Hc31SeqoR82lchd730tHyxcaduu236aG/FiCTvVntr3adgbkxMGZ784op3cfkoPOaJVM63wSLWbqH/mcegGSGWVVXLfB7PlmUkLte4vN3upqPlfsG6L3Dtupnz+3Rrb9tXz8fj5x8qgTgdqPRdzVm2K7c+iwona+tB9nnQDE2u//Whfd58i1ZdtZbvkHx/PkX9/9a2nz5OuBwGS+wBJPVtqScc/j53h2bOllo4c8eXC2PMa7yMTnn8CpNr6zpje6xAgpdefqyOAAAIIIIAAAgggkA0CBEjZMIuMAYE0CLhd8szvLpbuqopVB8R7uWt3fd0X0nbnVkUisSqfd75ZHtt3Se3xpPa+UJVZam8V9cI/5PyD7LGmdStx3FSgGH2uqKqWGcs3xKp83p+/Mrask1q665QubVz30+yQKKD5y2m95KZB3bTCM9WmWhrw00WrZez8FTJ23vLYZVT/ju14gKg9tw5p3lgrNNHtn/k43b2l1DnK7pHP58WqepThGd3aSf+DW8Wqxy4Y9ek+t8nfzugr1/bvIgUaIaI6Wc2VCkHfmvNj7GW3ul4y95RaDvGfn86Vx76Y5/djV6N93edJNzCxdt6P9tX+ahf3OUTbyZijMbOWyXvzV8QCOnWvntm9XezX/esXaT/3xkV1PQiQ3AdITt8HVcivvsfsV79I+x5YsWV7LOxPVC2qGgv680+ApD3lGX0gAVJGTx+dRwABBBBAAAEEEEAgEAIESIGYBjqBQOYJqE3iVUWECkrS/aF+ynz8Ur0ly8x91X0h7ef41Gbsr81aFtsHR+fj8qM7yb2/OEoa1y3UOdy3YxIFSCpAe+S8Y6VpvTq+Xd+pYRXoHfPQ206Hiaqme/i8ftKoKHlPVUV13MPv7HMtN3uqOHbUxQHTl2+QX/7nk1qtPlLd032edAMT65D9aP+a47qIWmqyXmG+C2FvD9X1IEBKPkDyasZU9dGzXy2Sv7w3w7HJoD//BEiOU5gVBxAgZcU0MggEEEAAAQQQQAABBNIqQICUVn4ujkBmC9xxSk/5/eBu2nt9+DVaN/sSmfug+0Lar36rdt3sVWT045mLBsj5vQ52XZWjMw4VxkUlKmGH8imnJeI+uHGI9OtwgM4lfTlG3RNXvzgxVtGT6EP1ceSlA1MKQhOFVVf06yz3DOlda4HfTyWlctOYyfLZ4tW+uCZqVPd50g1MrNfyo303S40lA6qWPlQVaPnhcNzTdT0IkJwDJN3vX8nMpTrH7dKQQX7+CZCSvQsy6zwCpMyaL3qLAAIIIIAAAggggEAQBQiQgjgr9AmBDBJ4/Pzj5KI+h2gvV+b10NS+JPd+MEuem7rYddO6L6SrI1GpjkY9H2OyfVdL2b3wm8Ey8JDWrpfLSoSkXr5+vWKDtG3WQFo2qpfQ0ylA+m3/w+XuIb09r+xQc7FxR5lj/7aXV8od706Xl79e6nhfuNkHx66xddtK5bpXvpQvv19ne627Tu8tNw7s6nvQqpZXGzFxodz34SzHMftxgO7zpBuY1EaApK5xz9A+cuPxXbWXGtS1U8/3R9+uknN6dEj4vUPXgwDJOUBSltN+XK+9V5juXKrjkv1BhaA+/wRIbmY/c48lQMrcuaPnCCCAAAIIIIAAAggERYAAKSgzQT8QyGCBh845Ri47upPvL8itRFtLK+Sfn8x1te+RuQ03L7zfmvujnNujg6jwxosP9XL5Hx/PSbrvhx3QREZdeoJ0bdXUi+6ICo9mr9ooj30xXx485xhp1Ti1AEl1yutKKRUejVuwQpZs2CY3O+yxpJYGHD1lsdz29jRHn1QDhPUlpXL9q5Nk/JK1ca+l9to5v1fHhJUojh1NcIAKj/416Vv567iZqTST0rlunqc/vDU1tnSjmw+/2vcjkFX7eqn9suoX5suwwd0JkBwm2imEVafrBB4qQPrjO9Pl1C4HydAj2nlWpakq++4ZN1PU3lfJfATx+dfxVGPVmZtkTDindgQIkGrHmasggAACCCCAAAIIIJDNAgRI2Ty7jA2BWhRQFRbDBnWX5g30NyNPtnsq7Phhc4nc/d7X8sHClck243rPliZ168gfT+mR8t4+qQZfxoBViDTiwv7Sq03zlCqRlOeUH36SW9+aKgc0rCv/uvh4TwIkL1/M76qOyKszv5dhr08W3T2WvlmzWU54dKzj/ZHqXiW6FSR/Oa2X/HbA4Z6FkMbA1PWaxq+9AAAgAElEQVT/Pelb+dtHsx3H6ucBfgU8Rp/9bN/LQHbjjnJ54JM5sQDzzlN7EiD17eR42+mEFDqBh/EsjluwUh4+t5+c27NDyqGtqjxSVa7JhkfG4IP2/Ot4EiA53rqBP4AAKfBTRAcRQAABBBBAAAEEEAi8AAFS4KeIDiKQOQKtG9eX+844SoYe0da3aqTisl2xF3lqmS71sjCVj2ReSA/p2lb+74yjpON+jVyHNiqoWbKhWP48doZ8/t2aVLq+91wV0jz6y2PlzO7tk1piT1WuqEoQ1SflefwhrTwLkFQnVf+evKC//KJb26Rf5G7YXib//HRu7IW80eanN/1COrdsktBQ3Su3vTVV3pjzg6O1mteHzj0mqb2QyiurY4HB4+PnO17nxMMOlLuG9Jburfdzff9YG/cqSHXstOYByTxPmk3HDvO7fRUiqdDh2I4tk5obNR+zVm2UP707XWau2BjrMwGS87JzysnrAMmobvvDSUfKjQOPkCZ1C93carFj7ebTdSOWE4L0/BMgpTqbmXE+AVJmzBO9RAABBBBAAAEEEEAgyAIESEGeHfqGQIYK9GnXXG48/gg5oVNraVxUmNTLWPPQ1Yu81cU75O1vfpR/T1oU24vCi49kX0iroOyeIb1lyBFttatJNu8sjwU1atm6VIMvu7GrsdxwfFfp2qqZ1rJNqqJn3urNseDDHGZ5HSAZfb2sbycZNribq+BNLQP20cJVsZ/+t865CqUuOerQhPeWum/emvuDXP3SRK3bRd23fz6tl/Q/uKWrsGtLbCnFOfLsV4u0rqMOuurYzrH/OrVoojVfds+DCtQe0wittDuV4oHJPk+6l/W7faMfvx/UTa4/vqs0b1BX63uXEeQ98+VCGbUn5DTaIkBKb4Ck5kEFg7ef3ENO79pG6hbkO95uaj7V95uRkxf59nwF4fknQHK8FbLiAAKkrJhGBoEAAggggAACCCCAQFoFCJDSys/FEch+ARVInN61baxa5KAmDaRFw6LYy3n1Ii9k/g60h0JVc+yqrpYN28tjoZH6SX5VQfLd+mLPsVJ9Ia2CpKuP6xzbsL3Dfg1jYVJeePegVGWPCormr90i781fEaua8iM4sqKo8EOFNSoMUfsYFeXvdlYvRcurqmR18U756vt18uKMpTJ71SbPTZ0a/MUR7eTCPgfLEa2aSYuGdWvcB1WRiKi9oZZtLJGx85fL89OW1IpZPMN+HQ+IhQhFBXl7D1F9LN1VJetLymTBui3ywYKVWhVO8VzUy+1f9uwYC63aNmsgaplE67Oh7qWyympZU7xTZixfn7a5c5rbbPv65Ud3kjOPbB+7VxsVFe69D4xnSVXNqO9Pr8/5QT5bvDrbhp914zF/v+64f0NpWOfnH25Q/9/ZUloe+5747jfLU3qm3cDx/LvR4thkBAiQklHjHAQQQAABBBBAAAEEEDALECBxPyCAQM4KpBog5SwcA0cAAQQQQACBwAsQIAV+iuggAggggAACCCCAAAKBFyBACvwU0UEEEPBLgADJL1naRQABBBBAAIF0CxAgpXsGuD4CCCCAAAIIIIAAApkvQICU+XPICBBAIEkBAqQk4TgNAQQQQAABBAIvQIAU+CmigwgggAACCCCAAAIIBF6AACnwU0QHEUDALwECJL9kaRcBBBBAAAEE0i1AgJTuGeD6CCCAAAIIIIAAAghkvgABUubPISNAAIEkBQiQkoTjNAQQQAABBBAIvAABUuCniA4igAACCCCAAAIIIBB4AQKkwE8RHUQAAb8ECJD8kqVdBBBAAAEEEEi3AAFSumeA6yOAAAIIIIAAAgggkPkCBEiZP4eMAAEEkhQgQEoSjtMQQAABBBBAIPACBEiBnyI6iAACCCCAAAIIIIBA4AUIkAI/RXQQAQT8EiBA8kuWdhFAAAEEEEAg3QIESOmeAa6PAAIIIIAAAggggEDmCxAgZf4cMgIEEEhSgAApSThOQwABBBBAAIHACxAgBX6K6CACCCCAAAIIIIAAAoEXIEAK/BTRQQQQ8EuAAMkvWdpFAAEEEEAAgXQLECClewa4PgIIIIAAAggggAACmS9AgJT5c8gIEEAgSQECpCThOA0BBBBAAAEEAi9AgBT4KaKDCCCAAAIIIIAAAggEXoAAKfBTRAcRQMAvAQIkv2RpFwEEEEAAAQTSLUCAlO4Z4PoIIIAAAggggAACCGS+AAFS5s8hI0AAgSQFCJCShOM0BBBAAAEEEAi8AAFS4KeIDiKAAAIIIIAAAgggEHgBAqTATxEdRAABBBBAAAEEEEAAAQTcCRAgufPiaAQQQAABBBBAAAEEENhXgACJuwIBBBBAAAEEEEAAAQQQyDIBAqQsm1CGgwACCCCAAAIIIIBAGgQIkNKAziURQAABBBBAAAEEEEAAAT8FCJD81KVtBBBAAAEEEEAAAQRyQ4AAKTfmmVEigAACCCCAAAIIIIBADgkQIOXQZDNUBBBAAAEEEEAAAQR8EiBA8gmWZhFAAAEEEEAAAQQQQACBdAkQIKVLnusigAACCCCAAAIIIJA9AgRI2TOXjAQBBBBAAAEEEEAAAQT+P3t3Al5Vde5//M1IGAMyz/OMyCSTIIKKA0qdh6q1irNtEa3V9n+p9Wq9td5q0YvDrWAtOFaQoihOyKCAMso8K2OYhACBhCQk/2edur2bwzlnr332Pidrn3zzPDyEZO213/VZm0DOL2stBEICBEg8CAgggAACCCCAAAIIIOBVgADJqyDXI4AAAggggAACCCCAAAKGCRAgGTYhlIMAAggggAACCCCAQAAFCJACOGmUjAACCCCAAAIIIIAAAgjEEiBA4vlAAAEEEEAAAQQQQAABrwIESF4FuR4BBBBAAAEEEEAAAQQQMEyAAMmwCaEcBBBAAAEEEEAAAQQCKECAFMBJo2QEEEAAAQQQQAABBBBAIJYAARLPBwIIIIAAAggggAACCHgVIEDyKsj1CCCAAAIIIIAAAggggIBhAgRIhk0I5SCAAAIIIIAAAgggEEABAqQATholI4AAAggggAACCCCAAAKxBAiQeD4QQAABBBBAAAEEEEDAqwABkldBrkcAAQQQQAABBBBAAAEEDBMgQDJsQigHAQQQQAABBBBAAIEAChAgBXDSKBkBBBBAAAEEEEAAAQQQiCVAgMTzgQACCCCAAAIIIIAAAl4FCJC8CnI9AggggAACCCCAAAIIIGCYAAGSYRNCOQgggAACCCCAAAIIBFCAACmAk0bJCCCAAAIIIIAAAggggEAsAQIkng8EEEAAAQQQQAABBBDwKkCA5FWQ6xFAAAEEEEAAAQQQQAABwwQIkAybEMpBAAEEEEAAAQQQQCCAAgRIAZw0SkYAAQQQQAABBBBAAAEEYgkQIPF8IIAAAggggAACCCCAgFcBAiSvglyPAAIIIIAAAggggAACCBgmQIBk2IRQDgIIIIAAAggggAACARQgQArgpFEyAggggAACCCCAAAIIIBBLgACJ5wMBBBBAAAEEEEAAAQS8ChAgeRXkegQQQAABBBBAAAEEEEDAMAECJMMmhHIQQAABBBBAAAEEEAigAAFSACeNkhFAAIGgCNSokiU39+8g53VqJl0a1ZFaOdmSk5XxY/nl5SJFpaVyrLhUduYflW92fi+frtsp01d8F5QhUicCCCCAAAJGChAgGTktFIUAAggggAACCCCAQKAECJACNV0UiwACCARDQAVHYy/qLdf0biu1q2a7LvrgsePy6IzF8upXG1xfG/QLzm7XWF68/mxpnFst5lCKT5TJuFkr5ImPlgV9yNSPAAIIIJAAAQKkBKDSJQIIIIAAAggggAAClUyAAKmSTTjDRQABBBIt0KdlfXnysv7Ss1k9SbP/K+PixipAun/KfJn2TeVbiUSA5OJBoSkCCCCAQFQBAiQeDgQQQAABBBBAAAEEEPAqQIDkVZDrEUAAAQR+FOjYsLZMuPEc6dq4jieVbQcK5JZJn8vS7fs99RPEiwmQgjhr1IwAAgiYJ0CAZN6cUBECCCCAAAIIIIAAAkETIEAK2oxRLwIIIGCwwBu3nicXdG4e98oja2jqLKRznplu8EgTVxoBUuJs6RkBBBCoTAIESJVpthkrAggggAACCCCAAAKJESBASowrvSKAAAKVTuC8Ts1k/LWDpEHNqp7HPnX5tzJq8mzP/QSxAwKkIM4aNSOAAALmCRAgmTcnVIQAAggggAACCCCAQNAECJCCNmPUiwACCBgq8NilZ8pdg7tIZnq6pwpLy8rkxXlrZOx7izz1E9SLCZCCOnPUjQACCJglQIBk1nxQDQIIIIAAAggggAACQRQgQArirMVRs3pB8qKuLaRHs7rS4rQaUisnW7Iy0qVKZsZJvZ0oK5eiklI5Wlwq2w4WyKpdB+TzDbtk+orKd5B9HMxcgkClFnj9lnNDX2e8vh0rLpU/zFgsf/tyrdeuAnk9AVIgp42iEUAAAeMECJCMmxIKQgABBBBAAAEEEEAgcAIESIGbMv2Cb+7XQX56ZvvQYfbVq2TpXxih5dHjJbI676C8vmijvPrVBk99cTECCKSmwOwxI+WMpnUdB1deLvLdgSMyYf5aeXf5d7Lr0FGpUSVLhnVsKm3r1ZKWdWvK5K83yOKt+xz7SsUGBEipOKuMCQEEEEi+AAFS8s25IwIIIIAAAggggAACqSZAgJRiM9okt7o8NLxHaBVAveo5ng+yD+dRL/zuKyiU1xZtlKc/WyEFx0tSTJDhIIBAvAILH7xcOjas7Xj55v2H5YZXPpP1e/Id21bGBgRIlXHWGTMCCCDgvwABkv+m9IgAAggggAACCCCAQGUTIEBKkRlXP73/2wt6yrW920rd6jkJH5W1guCZz1bIpK9ZkZRwcG6AgOECvZrXk1duGhraItPpberyb2XU5NlOzSrt5wmQKu3UM3AEEEDAVwECJF856QwBBBBAAAEEEEAAgUopQICUAtN+bsem8siIPtKt8Wm+rzhy4ik+URY6H2nMO/NZjeSExecRSGEB3dCjtKxMXpy3Rsa+tyiFNbwNTddSff0dN2uFPPHRMm835GoEEEAAgZQUIEBKyWllUAgggAACCCCAAAIIJFWAACmp3P7f7D8u7CW3D+ostXKy/e9cs0e1GmnZjv3y0LSFlfbMEk0qmiGQsgKEHv5NLZb+WdITAgggUJkFCJAq8+wzdgQQQAABBBBAAAEE/BEgQPLHsUJ6GXf1WXJdn3aSnZFeIfcPv+mGPfnywNQF8sXm3UbUQxEIIJA8AUIP/6yx9M+SnhBAAIHKLECAVJlnn7EjgAACCCCAAAIIIOCPAAGSP45J7UWdd/T0lQPkih5tJCPdPoVJLSPizVbnHQydbbJ+T37FF0MFCFQCgSa51eXqXm3knA5NpEODXKldtYpUzco8aTvLopITUlR6QnbmH5Wl2/fJ9BVb5dN1O3zVScXQQ53rdH2fdtKrRX1peVoNqZ6dJTlZGSe5KdujxSWy9UCBLN22T95YvEmWbt/vyTbZlh0b1pareraRQW0bhc6wys3JlpyszFP+fTlRVi5FJaWhZ2n34ULZsDdfPlm7Q95buTVhW5ie16mZjOjWQro1OU1a1Kkh6t+/8OdbYat5KD5xQvYeKZKNe/Nl9sZd8v7KbbLr0FFPc+F0sen1WfWrOb51QCfp26qBtKpbU2pUyZTM9P/74ZPjpSeksCSxXyMiWQbFz+k54PMImCpAgGTqzFAXAggggAACCCCAAALBESBACs5c/VjpC9cNlqt7tfUcHqkXjEpOlP3Yr3ph1P6CUjw0aju7OZt2yU1/n5WwFxTjqYtrEEg1gWt7t5U7BnUJvbDudhWi+nu6r6BQpn3znYz7fKXrF9mfveYsualvh4SQqvC5/1PvJqRvnU5VQHHX4C7ys34dpFntGq7PlVO2O/IL5B9fbQid9VRwvETntie1SVaANGpgJ1G/OjSo7enfk8KSUvl03U55dvZKX7YxVaHoQ8N7yEVdW0i96jmu58DCVP/Grdx5IPSMv79qq+t5iHaB6fXZ61ZfJ+45u6t0bXyaqzm2nuN3lm2Rpz9bEddznAp+vj00dIRABQkQIFUQPLdFAAEEEEAAAQQQQCCFBAiQAjaZYy/qLfcO6SpVMk/+KXidYagD11fvOhD6afE5G3dF/Cl59RP3I7u3knM7NpUODWu7fmFa1aF+Sv2VBevkwXcX6pRFGwQQcCFw2Rmt5IFzzwi9IJzmwwLE748WyeuLNsnv31+kXUWqBkgqFBtzbndpdVpNz7bqBfjvDhyRP328TN5eslnbVjVMdIDUp2V9eXREHxnQupHncdoHdrioWN5cvFke+3BJ3IHDfUNPl3uGdJP6NXJcmcVqXFpWJrM37JLR/5zvOiwN79f0+qx61Rz/vwt7hVaVefnBEOs5fuazFTLp6w2e5yQofp4HSgcIGCJAgGTIRFAGAggggAACCCCAAAIBFiBACtDk3TKgkzxycW/JrZrtqmr1U9gzVm2TP3+y3NXWcuqFpwfP7yED2zR0/QLUwWPH5ddTF8jU5d+6qpXGCCAQWcDaulIFvPEEyLFc1YvES7bvk9/+6yutFSSpFiAp22euGhgKz92u5nJ6XtUKpJfmrZHHZy51avrj5xMZIKktw9QWqM3r1NCux01D9QMEn63fIaMmz3EVIqk5+MsVA+SKnq1d/3ujW5+Xc/pMr89ucE3vtqH/K6iVUn69qf9HqO0Zx7wzP64ug+QX1wC5CAFDBQiQDJ0YykIAAQQQQAABBBBAIEACBEgBmSz108Qv3zBEWp5WU7ti9aLwqrwD8uiMxfLZ+p3a14U3VD+V//AFPVy/GDVnY55c9tLMuO/LhQgg8G8BdX6JCjj6t2ro64qRcN8d+UfloXcXygert8WkT6UASb2w/erNQ2Vo+6YJs1Uvvo+fszq0MkfnLVEBkgqPxl090PXXcp2a7W1UiPTPpZvl7jfnaV/q19asTjeM95w+0+uzxq1+0GTsRb2kTrUqThSuP6/mdcaqrXLvW1+4CgfVjYLi5xqFCxAwXIAAyfAJojwEEEAAAQQQQAABBAIgQIAUgElSJb5x63lyQefm2i9wenmhJxKJCrCeuXKgq22zjh4vkUdmLJYJ89cFRJkyETBPQIVHKjz2a8s6pxHuPnws9Pc21rZrqRIgqfBo0s+HyZB2TbS/tjr5Rfv8ocJiefSDJaHtPZ3eEhEgqbG+c/tw6deqgdPtffl8UckJefKT5fLXWSsc+/OyNatj52EN4jmnz/T6rCHGu0rZjWE84WBQ/Nw40BaBoAgQIAVlpqgTAQQQQAABBBBAAAFzBQiQzJ2bHyu7c1AX+f3FvaVadqZWteqsozcXb5LR//xSq71uI/VC9oQbz5GujevoXiKsQtKmoiECpwgkM+Cw33zXoaOh82I+Xbcj4qykSoCUrFURFuLWA0fkttfmOG4TmIgA6fFL+8odgzpLVkZ60v6mLfh2j1w8/oOY94tnda3XAagVYX+dtTJ0PpXTm+n1WfUns043K+qSWZdl4WZ+neafzyMQdAECpKDPIPUjgAACCCCAAAIIIFDxAgRIFT8HMStQLyBPv+tC6dm8nlal8fx0sFbHPzS6pFtLefqqgdoHnO89Uhja7ibaC9Fu7k1bBCqbwFOX9xe1qiAj3f6lOjkKq3YdkFsmfS6b9h0+5YapECDd2Le9PHZpX6nt8kw5L/pq9cu0Fd/KrZNmx+zG7wCpIl7EVwPMO3RM7npjrszdlBd1vOo8ppv7d5T0tOQ+4xv3HZKfTvw04vNtL9b0+qxap9wxPKHbMIZP4M78o3LPm/Nizq26Jih+Xv5ecy0CJgsQIJk8O9SGAAIIIIAAAggggEAwBAiQDJ+nMcO6y0PDe0iVzAzHSuPZmsex0wgN3LyoXVZeLhPnr5MH310Yz624BoFKK+A2rFVQ+YXF8tm6HaEzjD5euyN0TokKI4Z3bi4ju7eUZrVraG/VpsLoNxZvkl++/cUpcxD0AMltMK8Avj9aJJ+t2ykzVm+T6Su+C5ko28vOaCUjurWU+jWqatkePHZcfj11gUxd/m3UZ9vvAOmREX3k3rO7Oq4+Uv+GqNVnH6/dLtO++e7HcKBJbnUZ3K6RDOvQVM7t1FTqVs/R+nt5rLhU/jBjsfzty7VR288eM1LOaFrXsb/CklJZum1/6Dw/dY6RqtF6U179WzeUK3q0lnb1c7UC15ITZTJ+7urQGYGx3kyvT9XudpWy9XVi+sqtoWdZ/X249PSWck3vtjKgdUPt/2/ohKFB8HN8+GiAQIAFCJACPHmUjgACCCCAAAIIIICAIQIESIZMRKQy1Is6M+65SLprvLimrl+3O19+PulzWb8nP6GjUj/NPvHGc6R5nRpa9/n6u71ywf/M0GpLIwQQ+LfAW6POCwU/Om+lZWXy4ert8vC0r0IBQLS3X593htw7pJv2qpt9BUVy/zvz5f1VWx3L8Dv0cLyhhwb3qWD+/B6Sk+UczKsg7cM12+Shd6PbqoDlycv7yUVdWjiGFyqkmbp8S2gru2hvflrq/jui6vp84065+dXPQ8FjtDc11heuHyyD2zZ2DMzUdqrPfb5SHp+5NGJ3Qzs0EbWNYMNa1WLOplotpJ7DLzbvdpz10UNPl/vP7S61crId2zr922R6fdYAP7j34lDw4/Sm5nj+lt3ywNQFUf+fcHHXFvLYpWdKm3q1nLoTpxXGQfFzHCgNEAiwAAFSgCeP0hFAAAEEEEAAAQQQMESAAMmQiYhUxqiBneTREX2kepUsxyrVT3r/5wdL5KUv1ji29aPByzcMkSt6tHF8AVHdS2cbIz9qog8EUkXgqp5t5KkrBmgFPeq8jxfnrQmt9NB5U6sM1NeVRg4v2qu+1AvOH63dLtdP/NSxaz9DD8ebeWyg+4K7my1B3ZxXtf1ggdw6eXbUs5D8tFQrpJ6+cqDUqVYlpppa1TNq8mytH0A4r1MzGX/tIGlQs6rjTEz6eoP86u3I5/Fd27ut/PcVA0IrYKK9OYVQka4be1FvuXdIV8eVNCog/dXbX8jMNf+3msnen+n1qVp/emZ7+dNP+knNnNj/T3CzQlnN77irB4oKC2O9qRXGry5cL/dPWRCxWRD8HB9gGiAQcAECpIBPIOUjgAACCCCAAAIIIGCAAAGSAZMQrQTdFQhuXuT1a7huXuDW2cbIr7roB4FUENANaN0EHHaXWwd2kkcu7q21SsNplYHVr5+hRyLn8MIuzeXZawZpneO2bPt+GfnizJgrcuy16m47qEK/Jz9eLs/MWhFxqH5aqtUkdw3uIpnp6VFZi0pOyJOfLJe/Rqkn0oXqbL7B7Ro7TpXaqk8FU5HedAIGtbpOBaRj31vkeC97A52QUIVT42atkCc+WhbI+lTRul8rdM8ssiB0t8VbsfN7GfH8hxH/jpg+v64eKBojEFABAqSAThxlI4AAAggggAACCCBgkAABkkGTYS/FzU94u9lmys/h6p5twDlIfqrTV6oLuNkick3eQbn5H7Nk077Drlkm3nSOXNa9teMqQt2/v36GHq4H4+ICnUBFdecU8kS7pU5woa79cPU2+ekrn0Xsxm9L1V/j3GrSo1m90KqhtvVrSfXsLGlQM0eyMzJke36B/HTip66eI91zsOZszJPLXpoZd0CjLlTbMj44dWHobC/dN3V+4G/O7yHq+VXnJ6kg9FBhsWw9UCAqTNmwN1827j0kS7fvj9qlTgBSkfWplVuf/PIS6dSodkwWp5VCkS7W3fpQnel1/5T5oTOzwt9M99N9lmiHQJAFCJCCPHvUjgACCCCAAAIIIICAGQIESGbMwylVuDn03Ok8jUQN8blrBskNZ7Z3fAHa6cXSRNVHvwgEUUCd4fLw8J6O5/PEG3BYJm5CaqezYlSffoceiZq7KXcMl2Edmjp2v2X/Ybl2wieuQhXV6VOX95eb+3eU4tITUlR64qTgQr3YvnzHfjl4rFg+Xht527SgWPoRIOlur6dM1Gq7TfsOhYK3N5ds1tpqz3GSHRqkSn2xQp5YBDpha6wtBk338/p8cD0CQRAgQArCLFEjAggggAACCCCAAAJmCxAgGTo/uj/Fnl9YLA9OXSDvLNuS9JHcflZn+cOIPpKeliZqm6HSsnLZc/hY6Pd9BYWy53ChnCgrE3W2xqpdB2Tupryk18gNEQiawIQbz5ErerR2LHvbgQK5ZdLnMVdQOHUy7c4LZUh7523IdM4xC0KApFZVzBp9qbRvkOtEI7M27JQr//djx3aJaBAESz8CpHb1a8lbo86XNvVquWJUYdL3R4tkybZ9MnvjLnl/5bbQKiW/30yv73cX9JTRw7pLdkb07QmViVppNWzce9pbMVqON/b99/lKTucwRtum0HQ/v58X+kPARAECJBNnhZoQQAABBBBAAAEEEAiWAAGSgfOl++KhKn3Bt3vk4vEfGDgKSkIAgXgEdLeGjLU1mO59dVYYqL50zjHT/brldO6Mbu3xtNOtUZ0r9+pX62XMO/PjuY3na3TrTLZlk9zqcnWvNqLOeurapI5Uzcp0HKvTc/r6LefKRV1bOPYTq4Gar/zC4z9uSadWKfn1Awsm16cb4s3blBc6y8vtm+5z+M3O7+WcZ6ZH7N5kP7cetEcgiAIESEGcNWpGAAEEEEAAAQQQQMAsAQIks+YjVE2ytrAycOiUhEClFhjQuqG8fOMQUS/Ux3rTPZfICVN3hUGsbaqse+i+2Jzs0MNuoHsmS0XWqOo1xbJX83oypH0T6deqgZze9DRpWLOaZKTb/9vg9ISJOAVIN/frII9ecqbkVs127kyzhQqUDhUVh7YLfG/lVnl7yWbXq2+sW5lcn+4KQqc5iMaq+xzG2u7RZD/Nx4lmCARagAAp0NNH8QgggAACCCCAAAIIGCFAgGTENJxchO4WVjrbShk4PEpCAIEoAhd2aS7PXjNI6tfIiWnkV8AxtEMTeeG6wdKwVjXHOZn09aOu8boAACAASURBVAb51dtfRm2n+2KzX7U7FhyhgbXtZrXs2CtndFZcxXN/3WsqwrJjw9qhlUD9WzUQ9X6jWtUcz+HSGY9OeDHxpnPksu6ttc7T07lneJvDRcUye8Mu+duXa+WLzbtdd2FqfR/9YoT0bdXA9Xj8vsDp/yKm+vntQH8ImChAgGTirFATAggggAACCCCAAALBEiBAMnC+dLew0jnY3sDhURICCEQR0F0hU3C8RH49dYG8tWSzJ0vdoELd5I3Fm+SeN+dFvZ9uXxUZIOmeGeOXb7yTkwxLdR7UNb3byqWnt5QzmtaV2lWrJCTA0QmQVGD18g1DpGvj0xJSgzUP6qw+FSD9ceZSWbx1n/b0mFrfwgcvD4V9Ff2mAroHpkQ/i9FUv4p24/4IJEOAACkZytwDAQQQQAABBBBAAIHUFiBAMmx+dVcE+LWFlWHDpxwEKrWAyQGSUxCQjNDD68NBgCShwOHX550hwzs3k1o5/m0bF21unJ4b6zpV1/hrB0mv5vUTGiKp+6nA4/m5q+XJj5drP1Im1mdKgKQTuJropz35NEQgwAIESAGePEpHAAEEEEAAAQQQQMAQAQIkQybCKiMoWywZxkY5CKSEAAFSYqexsgdI/3FhL7l9UOekBEfWTOoGSKq9WhU19qLecl2ftgmv8XjpCRk/Z7U89uES7YfOtPqCFCAFYX61HwQaIhAgAQKkAE0WpSKAAAIIIIAAAgggYKgAAZJhE/PU5f3l1oGdJD0t9kHlew4fk7vfnCefb9hl2AgoBwEE4hW4qmcb+cuVAxxfPNf5iX+dGnRXDam+UuEMJN0AKRXPQHr+usFyda82kpmervNo+NbGTYBk3VStVrl3SFe5sEsLqVc9J2ErkvILi2Xse1/L5K83uhqvKfUFLUAKyvy6ehhojIDhAgRIhk8Q5SGAAAIIIIAAAgggEAABAiTDJun1W84NHWTu9LZx7yEZNu49US8k84YAAqkhoBvo+HWOkO6WmakSIOmu8PTLN96n0u/n4LlrBsn1fdpJRnrsH0yIt95Y1324epv89JXP4u5ahapX9GgtA9o0ktycbN/DpAXf7pGLx38QyPq+fOAy6dK4Tty1+3Whl0Db9Pn1y4h+EKgoAQKkipLnvggggAACCCCAAAIIpI4AAZJhczl7zMjQgeZOb/M25cnIF2c6NTvp8+qnplU41b9Vg9A5GPVq5EhOVsZJP5FeXi5SWFIaCqa2HSyQVbsOyIxV2+TTdTtc3YvGCCDgXqBd/Vry1qjzpU29WjEv9usMtBv7tpc//aSfVK+SFfN+OoGK36GHez3nK3S3CPTL17miyC38tFThy39fMUDqVKsSbzmh64pKTsiBY0WyYe8hWbptvzSrXV2u6d3WsU+nlWuOHdga9GpeT9QzO7BNI2lxWg2pmpXp5vKIbdUqpAenLpB3lm3x3Fey65t254UypH1jx7r9nAPHm3lokGw/D6VyKQKBESBACsxUUSgCCCCAAAIIIIAAAsYKECAZNDW6Lx6rknV/qrtJbnW5c3Bnuax7a2lau3pcP4GuQqVDRcUyd+Mu+duXa+WLzbsNUqMUBFJLQDdEjmdrsHCpxy49U+4a3MVxW7Ojx0vk4X99FXOrLz9Dj0TNqG6N6v5Tl38roybPTlQpMfvVrVMn2Htr1HkyvHNz7XGor/fqBwg27z8sa/IOyKKt+0St0lm/J/+kPp695iy5qW8Hx34TGV4op0tPbym9WtSX1nVrSu2qVVyvUEpkWJjo+ibceE5odZbTm+7/F5z6SfbnE+2X7PFwPwQqQoAAqSLUuScCCCCAAAIIIIAAAqklQIBk0Hz6uZ3UoLaNZPTQ0+Wsto18+Slti+lEWbmsyjsg//3JN/L+qq0G6VEKAqkhoPui8LYDBXLLpM9l6fb9cQ/8g3svlgGtGzper3MvP0MPx4LibFCjSpbMGn2ptG+Q69jDNzu/l3Oeme7YLryB9YMAKrwvLSuT/QVFcuR4iWw9cEQOFxbL6ryDsvdIoazcdeCUUMbqyy/L8zo1k/HXDpIGNas6jkOFUZ+s3SF/X7hea8WpCQFS+KCUuTrn6SfdW0nXJqdJdobeeU/JClj8rk83AI73WXZ8aJLcwG+/JJfP7RCoEAECpAph56YIIIAAAggggAACCKSUAAGSQdOpu71SrJ86Vy+wqBeVRnRrIVUyMxI2OvXCqFqJ9MeZS2Xx1n0Juw8dI1DZBH53QU8ZPay744vfx0tPyJMfL5dnZq2Ii8hNuKBzToxfoUdcg3Fx0ZQ7hsuwDk0dr9hXUCS/evsLmblmu2Nbe4PLzmglT1850HHLuMNFxfLAlMhbp/ll+Zvze8j953Z3/LdAPUvj56yWxz5coj1WPwIktWWZCvPUv1tqW9XaVbOlWZ0aUj07M7TFamZ6uhw8dlzuemOuzN2Up12banjLgE7yyMW9JbdqtuN10VbzmV6f7haUKrC8960vtIJBRywXDUz3czEUmiIQWAECpMBOHYUjgAACCCCAAAIIIGCMAAGSMVMh4ubFvqc/WyF//mT5SdXfOrCTPHR+D62fNvdr2OqFqSc/WS4T56/zq0v6QaBSC1zYpbk8e80gqV8jx9FhTd5Bufkfs2TTvsOObcMbTLzpnNDWlmn2fwUi9FJyokzGz10tj85YHPMefoUergfi8gLdVRtqa7NXF66X+6cscHWHp68cIDf37yjpDrBb9h+Wayd8EnHu/LLUDXnW7c6X8597P7R1ne7b67ecGzpTz+kt2hZ2/3FhL/nl0NMTGpROv+tCGdzO+YygSAGS6fUpdxXQvHLT0NB5ULHe1MrhVxaskwffXeg0XT9+Xq3Wm3HPRaFgT30NUIHnwWPFsq+gUPYcLpSd+Udlw958yTt0LGK4FwQ/bQwaIhBgAQKkAE8epSOAAAIIIIAAAgggYIgAAZIhE6HK0F15oF7k+/XUBfLWks0/Vv/kZf3lZ/06SE5W4lYdRaNSP70+6asNrl6cMoidUhAwTkB3azn1wvA/l26Wu9+c52oMKmxWqzNq5Tivzth+sEBunTzbcaWhX6GHq4HE0dhNQKdeJL/nzXnaq1/Ui+2v3XKutK1Xy7GyWGcs+WWpG/K43eKsT8v6MvHGc6R5ndjBhUKIFiC5mYevvtsrV/3tY1cBl7r3tDsvlCHt4wuQTK/PesB0z7hy+yyPGthJHh3RR6pXyYrrWQ6Kn+PgaIBAwAUIkAI+gZSPAAIIIIAAAggggIABAgRIBkyCVYLuT4vbAyT1U8LqjIsR3VpKRrrDUoIEjlW9kD1j1dbQNjlufoo9gSXRNQKBFRgzrLs8NLyH49ZjaoAqwH1x3hr5g8MKIQtDbXv1+4v7aK1wKi8Xmbp8i9z22hxHS79CD8cb+dBAN6BT45+zaZfc9PdZWl/XXrhusFzdq63j1+Kjx0vkkRmLZUKUlZt+WbrZru/+d+ZrnWun/s2Z9PNhMqRdE8fVa2qqZm3YKVf+78cRZ013HtQKmFcWrJeHpumvoFFh3hu3niet69Z0fGLeWLwpFBSGv5len6pX92uFepYXfrdHxrwzP+rZW9b41Ry/c/tw6deqgaNdrGc5CH6OA6QBAgEXIEAK+ARSPgIIIIAAAggggAACBggQIBkwCVYJugGSOhPi/inz5dN1O40Ij6z6VYj02fodMmryHK0XWw2ipxQEjBJoV7+WvPqzYdKlcR2tutSZZB+u3i4PT/tKdh06GvUata3U7YM6a608Up2o7al0z5/xK/TQGrDHRvepgO78HlorNtUL78t27A+FF9HOe1MvuKvVGjf0ba8V+q3Y+b2MeP7DqF8n/bLU/TdFcartEEe/82XMlWaXdGspvxneQ7o1Pk0rPFL9RjtfSH1ON/xQbdXZf28v2Sy//ddXjv++qBVSj11ypvRr1dCxzqKSE/Knj5fJuM9XnvJUmV6fKlh9rXj91vOkff1cx78V6llelXcgtB3lZ+t3RmyvzqMad/VAGdqhqWMQqjpYtn2/jHxxZsQ5CYKfIxoNEAi4AAFSwCeQ8hFAAAEEEEAAAQQQMECAAMmASbBK0P1pcetF3ev7tNP6afdIQ1QvOKsXzqy3rIx0rRc+nbji3VLLqV8+j0BlE3ATclg23x8tks/W7ZSP1m6Xj9fuCL2oq8KI4Z2by8juLaVZ7RqOL6hbfakX7MfPWSX/+cESLXq/Qg+tm3lspAIfdT5Oz+b1tHtSlvM25cl7K7eGfqk/qzNoRnZvFfrV6rSaWrbKddysFfLER8ui3tsvS91zaKxC1Dk3n6zdIdNXbpXpK74LfVg9OwPbNBS1JVm7+rlaoYJ9YLECJLdBqQpA9h8tks/X7wytbJq3afePgaky692ivpzbsan0alFPqmZlas1trC0aTa/PGuDjl/aVOwZ1FvXvuM6bWrW44Ns9MnXZt6EgSYXO6lm+okcbueyMVqJCJKez0dR91P8h1BmIf521IuJtg+KnY0YbBIIqQIAU1JmjbgQQQAABBBBAAAEEzBEgQDJnLrTPa1AB0vurtobOPKqSqXfmUWFJqazedVA+WL1N5mzcJUu37z9l5OpFo0tObxE6GF29mKRzPkokPvXi1Pg5q+WxD/VeeDZoCigFAaMEVKg8tH1TrRdz/Szc7dZt6t5+hR5+jiNWX2orv8cu7Su1qzqfA+VnTbFWbFj38ctShQFPXzlQ6lSr4ucQXPW1fk++9H/q3ajXxBOUuiogRmP1Aw+vLFgX8/w+0+tTw1NBzSs3DZVuTU7zi0arH52zqYLgpzVYGiEQUAECpIBOHGUjgAACCCCAAAIIIGCQAAGSQZOhe+C32sKuXERO03hRUK1ImLLs29D2PLG2tgpnUD+hf9fgLvLz/h21fxrZ3kd+YbGMfe9rmfz1RoOEKQWBYAmoc1wm3HiOdNXcys6v0a3OOyijJs92PCvFfj+/Qg+/xqDTj+6ZRTp96bQ5VFgsj36wJBRaxHrz01L3HBqd+uNpo/7duW3ynNCKl2hvE286Ry7r3jrpQem63fny80mfOz7nptenXG8Z0Ekeubi35CYpEN19+Jj88u0v5dN1OxwfiyD4OQ6CBggEVIAAKaATR9kIIIAAAggggAACCBgkQIBk0GR89IsR0lfj0GqdktU2Se+v3Cpj31vkKjgK71sFSX8c2Veu7d1We7WT1ceqXQfklkmfy6Z9h3VKpg0CCEQQOK9TM3n6ygHSvE6NpPioLb3un7JA64Vhe0F+hh5JGaiIqK9vk34+TIa0a5Lw8MLNykw/Le8c1EV+f3FvqZatt6Wbrr1avbOvoFAa1aoW85IjRSXy8L++ktcXRf9hAhWUvnzDEOnq4mwl3TqjtdMN89T1ptdnjXHsRb3l3iFdXf9b7dbSzbMcJD+3DrRHIAgCBEhBmCVqRAABBBBAAAEEEEDAbAECJIPmZ+GDl4deqPL6plb/qDMJIh0KHm/ftw7sJA8P7yn1a+Rod6GzPZB2ZzREoBILDGrbSJ66fEDo64PO2STxUm3Yky8PTF0gX2ze7boLP0MP1zf3cIEKkV69eWhCtwpUZ879c+kWuefNeVqV+m3p90or9bV9xqqtsmHvIfnV0NMlO8bZO2Xl5TJxfuxt4pIdMqiznp7+zN2/kckMkeKpz3qwnr9usFzdq41kpuudh6T1QNoaqfDoxXlr5A8zFru6NCh+rgZFYwQCIECAFIBJokQEEEAAAQQQQAABBAwXIEAyaIL8CJDUtjKPzFgsby/Z7PvIrundVh4d0cfxJ87tN1bnNd31xlyZuynP93roEIHKJKDOKPvTZf3koq7NfX9xWAUC8zbnycPTvnLcziuaud+hRzLnVoVIz10zKHQGnN8vvBeVnJB/fLVBHpq2UHtIflv6udJKrW59c/EmGf3PL0X3jKVvdn4v5zwz3XH86hkfd/VAGdqhqWSk2/974nipdoN9BUXyp4+XhUItt2+m12eN5z8u7CV3Du4SWmHn51vB8RJ5ad4aeXzm0ri6DYpfXIPjIgQMFSBAMnRiKAsBBBBAAAEEEEAAgQAJECAZNFleAyQ3W/LEO2y35yyonz5/a8lm7Z+8j7curkOgsgjc1LeD3HN2V99WI6kX1J+fs0r++vlKT4R+hx6eionzYmU75tzu0uq0mp5XepWXi3x34Ig889kKmfT1BlcVJcLSj5Bs75FCefKT5T+GL6rPT355iXRqFHvlrFoV++DUBfLOsi1aDvcNPV3uGdLN1YpXp47VKjC1su6PM5fK4q37nJrH/Lzp9aniz+3YVMZe3Fu6N6nry7O85fvD8vv3FskHq7d5slMXB8HP8yDpAAFDBAiQDJkIykAAAQQQQAABBBBAIMACBEgGTZ6XAMntmQRehq3O07h3SLeY2xbZ+1dnqtw6ebbnF+281My1CKSawCXdWsqoszpJv1YNpGqWu/NtVLixI78g9IK+2spLrSzw+paI0MNrTfFcr0KR+8/tLlf1bCPNatdw/eK7Ws21M/9oKDRSW33FY5tISxWSjR52urSpW0t7bGpLtZmrt8ujHyw55Uw9tXLrhjPbx+xLPW9Tl2+R216boz0larXKnYM7y+VntI5rHqwbFZaUylff7ZUJX66T91dt1b6/U0PT67PqHzWwk6hfHRrUdr2qy/o6oVZreQ2Ywz2D4uf0HPB5BEwXIEAyfYaoDwEEEEAAAQQQQAAB8wUIkAyao3gDJPUiz0drt8v1Ez9NymjUC6zv3D489MK1zlvJiTIZP3e1POryzASdvmmDQGUXUH8f1faS53VsKp0b1Qmt2sjJyjzpxWK1jdrR4hLZeqBAlm7bJ28s3iRLt++v7HSO41dBjtqmrW+rhtK0dnXJycyQnKyMH69TX3uLSkvlSFGJbDtYIMu37w+MrQogr+3TVro1Pk0a1KwaCiGt87XUah21onXzvsMyfeV38urCDXEFYY7Amg16Na8nV/dqKz2a1ZU29WpJ9ezMU55xay6Ol5ZJ3qGjsm5Pvnyydoe8t3Jrwms3vT7FrM4gUqGoOk+txWk1pHbVKifNuWqjfhClsOREKAD9+rs9MvnrjUn5OhEEP81HlWYIGCdAgGTclFAQAggggAACCCCAAAKBEyBAMmjK4g2QKuKcoZv7dZBHLzlTcqtmawku+HaPXDz+A622NEIAAQQQQAABBBBAAAFvAgRI3vy4GgEEEEAAAQQQQAABBEQIkAx6CuIJkNQZQ68uXC/3T1mQ9JF8cO/FMqB1Q637VkTIpVUYjRBAAAEEEEAAAQQQSEEBAqQUnFSGhAACCCCAAAIIIIBAkgUIkJIMHut2s8eMlDOa1nVVkTrU/N63vpBP1+1wdZ0fjccM6y4PDe8hVTL/b0unaP2qLbT+9PEyGff5Sj9uTR8IIIAAAggggAACCCAQQ4AAiccDAQQQQAABBBBAAAEEvAoQIHkV9PH6aXdeKEPaN3bV45yNeXLZSzNdXeNXY3VuwSs3DQ2dp6Dzps5duefNeTpNaYMAAggggAACCCCAAAIeBAiQPOBxKQIIIIAAAggggAACCIQECJAMehDcBkjqoPMX562Rse8tqrBRTLljuAzr0FTr/vM25cnIFysm7NIqkEYIIIAAAggggAACCKSIAAFSikwkw0AAAQQQQAABBBBAoAIFCJAqED/81m7CGHXt4aJieWDKAnln2ZYKG8Vjl54pdw3uIpnp6Y41bNx7SIaNe08Kjpc4tqUBAggggAACCCCAAAIIxC9AgBS/HVcigAACCCCAAAIIIIDAvwUIkAx6Ep695iy5qW8H7Yq2HSiQWyZ9Lku379e+xu+Gt5/VWf4woo9Uy8507Drv0DG56425MndTnmNbGiCAAAIIIIAAAggggED8AgRI8dtxJQIIIIAAAggggAACCPxbgADJoCfhmasGys39OkqafVZi1Ld+T770f+rdCh3BhV2ay7PXDJL6NXIc6zh47LjcP2W+TPvmO8e2NEAAAQQQQAABBBBAAIH4BQiQ4rfjSgQQQAABBBBAAAEEECBAMu4Z+N0FPWX0sO6SneG8HZwqfs7GPLnspYo9U+jsdo3lxevPlsa51Rw91dZ1v566QN5astmxLQ0QQAABBBBAAAEEEEAgfgECpPjtuBIBBBBAAAEEEEAAAQQIkIx7BtxsB2dKgNSufi15a9T50qZeLUdPAiRHIhoggAACCCCAAAIIIOCLAAGSL4x0ggACCCCAAAIIIIBApRZgCzuDpv+qnm3kL1cOkFo52VpVmbACSRW68MHLpWPD2o41EyA5EtEAAQQQQAABBBBAAAFfBAiQfGGkEwQQQAABBBBAAAEEKrUAAZJB0z+gdUN5+cYh0iS3ulZVBEhaTDRCAAEEEEAAAQQQQKDSCRAgVbopZ8AIIIAAAggggAACCPguQIDkO6m3DnVX86i7zNuUJyNfrNgzkGpUyZJZoy+V9g1yHQfOCiRHIhoggAACCCCAAAIIIOCLAAGSL4x0ggACCCCAAAIIIIBApRYgQDJs+qfcMVyGdWiqVdX6PfnS/6l3tdomqtHZ7RrLi9efLY1zqzneggDJkYgGCCCAAAIIIIAAAgj4IkCA5AsjnSCAAAIIIIAAAgggUKkFCJAMm/5nrhooN/frKGn2mYlS465DR+W2yXNkwbd7KmwUQzs0kReuGywNazkHSHmHjsldb8yVuZvyKqxebowAAggggAACCCCAQGUQIECqDLPMGBFAAAEEEEAAAQQQSKwAAVJifV33Pnro6fLw8J6Sk5XheO3homJ5YMoCeWfZFse2iWpwbe+28t9XDBC1lZ3T25b9h+XaCZ/Ipn2HnZryeQQQQAABBBBAAAEEEPAgQIDkAY9LEUAAAQQQQAABBBBAICRAgGTYg+BmRU9pWZm8OG+NjH1vUYWN4j8u7CW/HHq6ZGekO9bwzc7v5Zxnpju2owECCCCAAAIIIIAAAgh4EyBA8ubH1QgggAACCCCAAAIIIECAZOQzMHvMSDmjaV2t2uZszJPLXpqp1TYRjSbceI5c0aO1VtdTl38roybP1mpLIwQQQAABBBBAAAEEEIhfgAApfjuuRAABBBBAAAEEEEAAgX8LsALJwCfhuWsGyQ1nttc6B2n7wQK5dfJsWbx1X9JHorat++SXl0inRrUd7118okye+3ylPD5zqWNbGiCAAAIIIIAAAggggIA3AQIkb35cjQACCCCAAAIIIIAAAgRIRj4Dt5/VWf4woo9Uy850rE8FM+NmrZAnPlrm2NbvBlf1bCNPXTFAalfNduz64LHjcv+U+TLtm+8c29IAAQQQQAABBBBAAAEEvAkQIHnz42oEEEAAAQQQQAABBBAgQDLyGWhXv5a8Nep8aVOvllZ9y7bvl5EvzpSC4yVa7f1q9PSVA+Tm/h0lPc2+kC1y7+t258v5z72f9Br9Giv9IIAAAggggAACCCAQJAECpCDNFrUigAACCCCAAAIIIGCmAFvYmTkv8vINQ+SKHm20trE7erxEHpmxWCbMX5e00XRsWFteu+VcaasRcpWXi0xdvkVue21O0urjRggggAACCCCAAAIIVGYBAqTKPPuMHQEEEEAAAQQQQAABfwQIkPxx9L0XN9vDqZt/9d1euepvHydthc/jl/aVOwZ1lqyMdMexHykqkYf/9ZW8vmijY1saIIAAAggggAACCCCAgHcBAiTvhvSAAAIIIIAAAggggEBlFyBAMvgJ+ODei2VA64ZaFaqzkMbPWSX/+cESrfZeGp3drrE8f91gaVq7ulY3K3Z+LyOe/zBp4ZZWUTRCAAEEEEAAAQQQQCCFBQiQUnhyGRoCCCCAAAIIIIAAAkkSIEBKEnQ8txkzrLs8NLyHVMnM0Lp89+Fj8su3v5RP1+3Qah9PoxpVsmTSz4fJkHZNtLbXU8HWuFkr5ImPlsVzO65BAAEEEEAAAQQQQACBOAQIkOJA4xIEEEAAAQQQQAABBBA4SYAAyeAHQoU10++6UHo2r6dd5eq8gzJq8mxZvydf+xo3DV+4brBc3autZKTbH53oPWzcd0h+OvFT2bTvsJvb0BYBBBBAAAEEEEAAAQQ8CBAgecDjUgQQQAABBBBAAAEEEAgJECAZ/iDcOaiL/P7i3lItO1Or0vJykdV5B+S21+b4HiL9YUQfuWtwF+0VUaw+0poyGiGAAAIIIIAAAggg4LsAAZLvpHSIAAIIIIAAAggggEClEyBACsCUT7ljuAxt31RryzhrOFv2H5ax7y2SD1Zv82WET13eX27q10E7PFI3XbZ9v4x8cSZnH/kyA3SCAAIIIIAAAggggIC+AAGSvhUtEUAAAQQQQAABBBBAILIAAVIAnoyz2zWW568bLE1rV3dV7eGiYnlz8WZ57MMlcYc4fVrWl7EX9Zaz2jTS3rZOFZlfWCxj3/taJn+90VXNNEYAAQQQQAABBBBAAAHvAgRI3g3pAQEEEEAAAQQQQACByi5AgBSQJ+CWAZ3kkYt7S27VbFcVqy3tth44Iq8uXC8vz1+nHSSp85d+e0FPubZ3W6lbPcfVPU+Ulcs/l26Wu9+c5+o6GiOAAAIIIIAAAggggIA/AgRI/jjSCwIIIIAAAggggAAClVmAAClAs69WAt07pKurbeSs4akg6VBRsSzYsls+XL1dPlu/U3YdOnrS6JvkVpdLTm8hF3VtIb2a15NaOe7CKtWZus+cTbvkpr/P0g6rAjQFlIoAAggggAACCCCAQCAECJACMU0UiQACCCCAAAIIIICA0QIESEZPz6nFvXDdYLm6V1tX28lFGqIKeopKS0WtFlJvGelpkpOZ6eqcpUj9rs47KKMmz5b1e/IDJku5CCCAAAIIIIAAAgikjgABUurMJSNBAAEEEEAAAQQQQKCiBAiQKkrew33VeUhX92ojmenpHnrx/1K1omn0P+fLp+t2+N85PSKAAAIIIIAAAggggIC2AAGSNhUNEUAAAQQQQAABBBBAIIoAAVJAH40nL+svP+vXQXKyMowYweb9h+XhaV8RHhkxOwz3YQAAIABJREFUGxSBAAIIIIAAAgggUNkFCJAq+xPA+BFAAAEEEEAAAQQQ8C5AgOTdsMJ6UOchjRnWXepWz6mwGtRWeMt27JeHpi2UxVv3VVgd3BgBBBBAAAEEEEAAAQT+T4AAiacBAQQQQAABBBBAAAEEvAoQIHkVrODr+7SsL//1k37Su3l9z+cXuR3K8dIT8taSzfL/pn8tBcdL3F5OewQQQAABBBBAAAEEEEiQAAFSgmDpFgEEEEAAAQQQQACBSiRAgJQik33f0NPl7rO7Sv0aVRMeJKlVRyt2fS+PfbBEPlu/M0UEGQYCCCCAAAIIIIAAAqkjQICUOnPJSBBAAAEEEEAAAQQQqCgBAqSKkk/AfWtUyZL7z+0u1/RqK01yq/seJKngaP2efHl5/lqZMH9dAkZAlwgggAACCCCAAAIIIOCHAAGSH4r0gQACCCCAAAIIIIBA5RYgQErR+b+qZxu5/sx20qt5fcnNyY47TFKh0aGiYlmwZbe8vmiTvL9qa4qKMSwEEEAAAQQQQAABBFJHgAApdeaSkSCAAAIIIIAAAgggUFECBEgVJZ/E+57drrFc1LWF9GhWVxrVqib1auRIVka6VMnMOKmK0rIyKSo5IYeLimXbgQJZvuN7+XD1Npm7KS+J1XIrBBBAAAEEEEAAAQQQ8CpAgORVkOsRQAABBBBAAAEEEECAAIlnAAEEEEAAAQQQQAABBBBIMQECpBSbUIaDAAIIIIAAAggggEAFCBAgVQA6t0QAAQQQQAABBBBAAAEEEilAgJRIXfpGAAEEEEAAAQQQQKByCBAgVY55ZpQIIIAAAggggAACCCBQiQQIkCrRZDNUBBBAAAEEEEAAAQQSJECAlCBYukUAAQQQQAABBBBAAAEEKkqAAKmi5LkvAggggAACCCCAAAKpI0CAlDpzyUgQQAABBBBAAAEEEEAAgZAAARIPAgIIIIAAAggggAACCHgVIEDyKsj1CCCAAAIIIIAAAggggIBhAgRIhk0I5SCAAAIIIIAAAgggEEABAqQATholI4AAAggggAACCCCAAAKxBAiQeD4QQAABBBBAAAEEEEDAqwABkldBrkcAAQQQQAABBBBAAAEEDBMgQDJsQigHAQQQQAABBBBAAIEAChAgBXDSKBkBBBBAAAEEEEAAAQQQiCVAgMTzgQACCCCAAAIIIIAAAl4FCJC8CnI9AggggAACCCCAAAIIIGCYAAGSYRNCOQgggAACCCCAAAIIBFCAACmAk0bJCCCAAAIIIIAAAggggEAsAQIkng8EEEAAAQQQQAABBBDwKkCA5FWQ6xFAAAEEEEAAAQQQQAABwwQIkAybEMpBAAEEEEAAAQQQQCCAAgRIAZw0SkYAAQQQQAABBBBAAAEEYgkQIPF8IIAAAggggAACCCCAgFcBAiSvglyPAAIIIIAAAggggAACCBgmQIBk2IRQDgIIIIAAAggggAACARQgQArgpFEyAggggAACCCCAAAIIIBBLgACJ5wMBBBBAAAEEEEAAAQS8ChAgeRXkegQQQAABBBBAAAEEEEDAMAECJMMmhHIQQAABBBBAAAEEEAigAAFSACeNkhFAAAEEEEAAAQQQQACBWAIESDwfCCCAAAIIIIAAAggg4FWAAMmrINcjgAACCCCAAAIIIIAAAoYJECAZNiGUgwACCCCAAAIIIIBAAAUIkAI4aZSMAAIIIIAAAggggAACCMQSIEDi+UAAAQQQQAABBBBAAAGvAgRIXgW5HgEEEEAAAQQQQAABBBAwTIAAybAJoRwEEEAAAQQQQAABBAIoQIAUwEmjZAQQQAABBBBAAAEEEEAglgABEs8HAggggAACCCCAAAIIeBUgQPIqyPUIIIAAAggggAACCCCAgGECBEiGTQjlIIAAAggggAACCCAQQAECpABOGiUjgAACCCCAAAIIIIAAArEECJB4PhBAAAEEEEAAAQQQQMCrAAGSV0GuRwABBBBAAAEEEEAAAQQMEyBAMmxCKAcBBBBAAAEEEEAAgQAKECAFcNIoGQEEEEAAAQQQQAABBBCIJUCAxPOBAAIIIIAAAggggAACXgUIkLwKcj0CCCCAAAIIIIAAAgggYJgAAZJhE0I5CCCAAAIIIIAAAggEUIAAKYCTRskIIIAAAggggAACCCCAQCwBAiSeDwQQQAABBBBAAAEEEPAqQIDkVZDrEUAAAQQQQAABBBBAAAHDBAiQDJsQykEAAQQQQAABBBBAIIACBEgBnDRKRgABBBBAAAEEEEAAAQRiCRAg8XwggAACCCCAAAIIIICAVwECJK+CXI8AAggggAACCCCAAAIIGCZAgGTYhFAOAggggAACCCCAAAIBFCBACuCkUTICCCCAAAIIIIAAAgggEEuAAInnAwEEEEAAAQQQQAABBLwKECB5FeR6BBBAAAEEEEAAAQQQQMAwAQIkwyaEchBAAAEEEEAAAQQQCKAAAVIAJ42SEUAAAQQQQAABBBBAAIFYAgRIPB8IIIAAAggggAACCCDgVYAAyasg1yOAAAIIIIAAAggggAAChgkQIBk2IZSDAAIIIIAAAggggEAABQiQAjhplIwAAggggAACCCCAAAIIxBIgQOL5QAABBBBAAAEEEEAAAa8CBEheBbkeAQQQQAABBBBAAAEEEDBMgADJsAmhHAQQQAABBBBAAAEEAihAgBTASaNkBBBAAAEEEEAAAQQQQCCWAAESzwcCCCCAAAIIIIAAAgh4FSBA8irI9QgggAACCCCAAAIIIICAYQIESIZNCOUggAACCCCAAAIIIBBAAQKkAE4aJSOAAAIIIIAAAggggAACsQQIkHg+EEAAAQQQQAABBBBAwKsAAZJXQa5HAAEEEEAAAQQQQAABBAwTIEAybEIoBwEEEEAAAQQQQACBAAoQIAVw0igZAQQQQAABBBBAAAEEEIglQIDE84EAAggggAACCCCAAAJeBQiQvApyPQIIIIAAAggggAACCCBgmAABkmETQjkIIIAAAggggAACCARQgAApgJNGyQgggAACCCCAAAIIIIBALAECJJ4PBBBAAAEEEEAAAQQQ8CpAgORVkOsRQAABBBBAAAEEEEAAAcMECJAMmxDKQQABBBBAAAEEEEAggAIESAGcNEpGAAEEEEAAAQQQQAABBGIJECDxfCCAAAIIIIAAAggggIBXAQIkr4JcjwACCCCAAAIIIIAAAggYJkCAZNiEUA4CCCCAAAIIIIAAAgEUIEAK4KRRMgIIIIAAAggggAACCCAQS4AAiecDAQQQQAABBBBAAAEEvAoQIHkV5HoEEEAAAQQQQAABBBBAwDABAiTDJoRyEEAAAQQQQAABBBAIoAABUgAnjZIRQAABBBBAAAEEEEAAgVgCBEg8HwgggAACCCCAAAIIIOBVgADJqyDXI4AAAggggAACCCCAAAKGCRAgGTYhlIMAAggggAACCCCAQAAFCJACOGmUjAACCCCAAAIIIIAAAgjEEiBA4vlAAAEEEEAAAQQQQAABrwIESF4FuR4BBBBAAAEEEEAAAQQQMEyAAMmwCaEcBBBAAAEEEEAAAQQCKECAFMBJo2QEEEAAAQQQQAABBBBAIJYAARLPBwIIIIAAAggggAACCHgVIEDyKsj1CCCAAAIIIIAAAggggIBhAgRIhk0I5SCAAAIIIIAAAgggEEABAqQATholI4AAAggggAACCCCAAAKxBAiQeD4QQAABBBBAAAEEEEDAqwABkldBrkcAAQQQQAABBBBAAAEEDBMgQDJsQigHAQQQQAABBBBAAIEAChAgBXDSKBkBBBBAAAEEEEAAAQQQiCVAgMTzgQACCCCAAAIIIIAAAl4FCJC8CnI9AggggAACCCCAAAIIIGCYAAGSYRNCOQgggAACCCCAAAIIBFCAACmAk0bJCCCAAAIIIIAAAggggEAsAQIkng8EEEAAAQQQQAABBBDwKkCA5FWQ6xFAAAEEEEAAAQQQQAABwwQIkAybEMpBAAEEEEAAAQQQQCCAAgRIAZw0SkYAAQQQQAABBBBAAAEEYgkQIPF8IIAAAggggAACCCCAgFcBAiSvglyPAAIIIIAAAggggAACCBgmQIBk2IRQDgIIIIAAAggggAACARQgQArgpFEyAggggAACCCCAAAIIIBBLgACJ5wMBBBBAAAEEEEAAAQS8ChAgeRXkegQQQAABBBBAAAEEEEDAMAECJMMmhHIQQAABBBBAAAEEEAigAAFSACeNkhFAAAEEEEAAAQQQQACBWAIESDwfCCCAAAIIIIAAAggg4FWAAMmrINcjgAACCCCAAAIIIIAAAoYJECAZNiGUgwACCCCAAAIIIIBAAAUIkAI4aZSMAAIIIIAAAggggAACCMQSIEDi+UAAAQQQQAABBBBAAAGvAgRIXgW5HgEEEEAAAQQQQAABBBAwTIAAybAJoRwEEEAAAQQQQAABBAIoQIAUwEmjZAQQQAABBBBAAAEEEEAglgABEs8HAggggAACCCCAAAIIeBUgQPIqyPUIIIAAAggggAACCCCAgGECBEiGTQjlIIAAAggggAACCCAQQAECpABOGiUjgAACCCCAAAIIIIAAArEECJB4PhBAAAEEEEAAAQQQQMCrAAGSV0GuRwABBBBAAAEEEEAAAQQMEyBAMmxCKAcBBBBAAAEEEEAAgQAKECAFcNIoGQEEEEAAAQQQQAABBBCIJUCAxPOBAAIIIIAAAggggAACXgUIkLwKcj0CCCCAAAIIIIAAAgggYJgAAZJhE0I5CCCAAAIIIIAAAggEUMBFgPTKUZFye/sADpeSEUAAAQQQQAABBBBAAIFUF0grz//LLf1EpExETth+V+9bv0pt71sfs7dX75f/cK363f5LAao/W2/29ysUl29YK5SfmyOAAAIIIIAAAgikmICLAGlivohkp9j4GQ4CCCCAAAIIIIAAAgggkFoC5eUl+U+POosAKbWmldEggAACCCCAAAIIIJBsARcB0oQ8kbTcZBfI/RBAAAEEEEAAAQQQQAABBFwIlJcdyX/6tnMJkFyY0RQBBBBAAAEEEEAAAQROEdAPkO6fuE7SpAWGCCCAAAIIIIAAAggggAAC5gqUl5bsPjTuzpExAqRI29fZt7pT29exhZ25U0xlCCCAAAIIIIAAAggkRcBFgPTyl5KW3jMpVXETBBBAAAEEEEAAAQQQQACBuATKiwvXHXru3p+FnX1knW8ULTwiQIpLm4sQQAABBBBAAAEEEEhdAe0AKXfMy1PS0tMvSl0KRoYAAggggAACCCCAAAIIBF+grPDIF4efH30/AVLw55IRIIAAAggggAACCCBQkQI6AZJqk547+sVxaZnZt1dksdwbAQQQQAABBBBAAAEEEEAgtsCJ/L1Tjkx4+EkRsa8qst53swLJ2sauXETsv1QB6s/Wm/39Cp0e+ze4FVoIN0cAAQQQQAABBBBAIAUE9AOkX4wfnVal6n+lwJgZAgIIIIAAAggggAACCCCQsgKleVvGFbz++GsRAiQVIsX6ZW1zZ52BRICUsk8JA0MAAQQQQAABBBBAwFlAO0CqfeczF0mN3CnOXdICAQQQQAABBBBAAAEEEECgogRK1i0ac3TGC18SIFXUDHBfBBBAAAEEEEAAAQRSQ0A7QKp59W9aZLTotC41hs0oEEAAAQQQQAABBBBAAIHUFCicOXHk8dVf5P1wBpK1qshp9ZH1efvqI1YgpeYjwqgQQAABBBBAAAEEENAS0A6Q1DlIte+fsFHS0hpr9UwjBBBAAAEEEEAAAQQQQACBpAqUnyjdf+ivd4ywhUcESEmdAW6GAAIIIIAAAggggEDqCLgLkO772xuSkXFp6gyfkSCAAAIIIIAAAggggAACqSNQfvTQnEMvjvlN2OqjSCFSqe08JPvnWYGUOo8DI0EAAQQQQAABBBBAwJNAtABJdao+l277PT333v/5VVpOtSc83ZGLEUAAAQQQQAABBBBAAAEEEiJQmrf52YLX//iaQ4BkD4/sW9ep9yMFSNZWdqrm8h8Kt363fywhY3LTqf0bXDfX0RYBBBBAAAEEEEAAAQROFQj//7X6s/Wx8AApreZNj/TKaNByHpAIIIAAAggggAACCCCAAALmCRR99d7NRV+8q86utYIg3bOP7OGRel8FRFZwFB4g2cMjAiTzHgMqQgABBBBAAAEEEEDAFwGnAOmUVUi175+wRtLSmvtydzpBAAEEEEAAAQQQQAABBBDwRaC8tGT3oXF3XmYLf6xQSDdEsrays8Ine4hkX3lEgOTLjNEJAggggAACCCCAAAJmC0QKkFTF1kqkU7ex+9ULz6RlVbnN7GFRHQIIIIAAAggggAACCCBQuQRO5O+demTCw3+OsA1dtADJ2sou2hlI4QFSpO3rFHJ4oFRh8GxhV2H03BgBBBBAAAEEEEAgBQVcB0g1b3vq3IzcutNS0IIhIYAAAggggAACCCCAAAKBFTi+6sv7Cj+asDAsQApfhRTp/CN7G/sZSARIgX0aKBwBBBBAAAEEEEAAAe8COgGStQopXURCv2rfP2EV29h5x6cHBBBAAAEEEEAAAQQQQMAPgR+2r7vctn2dfTs6N1vY2QMk6+wjFSRZv1S5bGHnx6TRBwIIIIAAAggggAAChgu4DZBU+4xavxj/h/QqVccYPjbKQwABBBBAAAEEEEAAAQQqhcCJfTsnHfnH2OejbF9n36LOCpPsK5HCwyZr5REBUqV4ehgkAggggAACCCCAAALRBewhkvW+/QykU85BqnbtA52ym3X9GlQEEEAAAQQQQAABBBBAAIGKFzg2983rihd9vNXF+Ufhq5LsIZIVHOkESMacf6RmgTOQKv5ZpAIEEEAAAQQQQACB1BLQCZBO3cZu9EuvSWbWiNSiYDQIIIAAAggggAACCCCAQLAEyo8emnPoxTG/Ddu+zr7qKNYKpPB24Wcg2bevs8Iie2hEgBSsx4VqEUAAAQQQQAABBBBwJRBXgFTz1v8allGn4VRXd6IxAggggAACCCCAAAIIIICArwLHV315X+FHE9QOEeHnF0UKjqKdhxTp2vDwiADJ15mjMwQQQAABBBBAAAEEzBeIdA6SfSu79B92AghfhZRR+77//ZdkZA42f4hUiAACCCCAAAIIIIAAAgiknkB5YcGSQ8//6lc/hEf2s4vchkcqWIq0+sjaxk7hWYGSHZIVSKn3WDEiBBBAAAEEEEAAAQROEnBahWSFSOr3H3/l3vJfF6Sd1vBNLBFAAAEEEEAAAQQQQAABBJIvULJmwYNHP/zblxG2r7OfaRRt1ZH94+ErkKwwyr4KyQqRrIEaFR6pojgDKfnPIHdEAAEEEEAAAQQQSH0BpwDJvvrIej9DhUm59730RlpG1vDUJ2KECCCAAAIIIIAAAggggIA5AmXHDs8//MJ9D9rCIyv0sa8m0g2PrGvsq5gCdf4RAZI5zyaVIIAAAggggAACCKSWgG6AdMo2dtWvfbhPVrMOH6UWB6NBAAEEEEAAAQQQQAABBMwWKPp6xh1F86asjrF9nc42dvaVStYqpEirj4w//4gAyeznleoQQAABBBBAAAEEgiugEyBZ4dFJK5BEJCP3F889kVal+u3BHT6VI4AAAggggAACCCCAAALBEThxYPc/j7zyu3FRwiPd7evC21nnHVm/swIpOI8ElSKAAAIIIIAAAgggkDCB8K2i1Z+tj1nvRzwHSQVIOW16V8/5yd1fSnp6s4RVSMcIIIAAAggggAACCCCAAAJSXlqy++jff39D6aE9RWFnH6nAR3f7OvvqJKfzj5S6FSbZZ4AzkHgeEUAAAQQQQAABBBCoBAKRAiQ1bCs8ihYihc5BUiFSzVufGJlRp9HLlcCKISKAAAIIIIAAAggggAACFSZQvHHJ2GPTx38e4ewjKwiyQqRY5x9FWn0UawWSFSIRIFXYzHNjBBBAAAEEEEAAAQQqRkA3QAo/A0mFR6EASf2qde///Ck9p9rPK2YI3BUBBBBAAAEEEEAAAQQQSG2BEwf3vHtk4m//YlsRZJ1XZF9F5BQgxVp9pLt9XaRAqcLxw7+xrfCCKAABBBBAAAEEEEAAgRQQcAqQ1BCtLewihUihAEm1qX3f/34kGZndU8CEISCAAAIIIIAAAggggAACxgiUFxeuP/TcvbfZwiP7iiG/AiRrqzrVnxUSWVvVhW9ZxxZ2xjwdFIIAAggggAACCCCAQGIF7CGS/fwjdVf7VnbhZyH9uI2dCpCqX/bLM7La9Hhf0tKyElsuvSOAAAIIIIAAAggggAAClUSgvLykaOH0O4vm/2uDQ4BkX31kX2lk387OzfZ1Vohk/z38fWMmgRVIxkwFhSCAAAIIIIAAAgikoEC0ECnSWUjW9nX2bexC29nVuvmxK9LrNf2fFPRhSAgggAACCCCAAAIIIIBA0gVKNy9/tGDas5+GnXuku31deJBkD5DsK5d0t68zbuWRNSEESEl/NLkhAggggAACCCCAQCUS0A2QYp6FpFYi1bzzL7/IqFHnt5XIjqEigAACCCCAAAIIIIAAAr4LlO7e8lLBa49PjnDuUbQAKdoZSPGcfRRp+zoCJN9nmQ4RQAABBBBAAAEEEDBfIN5t7E5ZhaRWIuXe/czYtGq5d5g/bCpEAAEEEEAAAQQQQAABBMwTKPt+55uH/z52fFh4ZAVH4QFSeHAUaQu7aKuP7H1a5yApEAIk8x4LKkIAAQQQQAABBBBAoEIEwlf8289CCt/GLtIqJPt5SKH3a9097o/p1WreVCGj4aYIIIAAAggggAACCCCAQEAFThzc8+6Rib992hbi2LeYs94PD4QirT4KX3lktbFvX2eFRuG/20MkS5IVSAF9pigbAQQQQAABBBBAAAEvArECJNWvPURSq46ihUgnBUm17v7r4+nVat3opTCuRQABBBBAAAEEEEAAAQQqi0CE8MgKduzBUfj5RbFWIMXavs7N6qNIgZIx08IZSMZMBYUggAACCCCAAAIIpKiAm1VIkUIke3ikPq/+nJF711/+X1r1OrelqBnDQgABBBBAAAEEEEAAAQR8EbBtW2eFNfZVQdECJHt4FL51nX2VUvjqo0jhUaQt7KyxGbv6SBVIgOTLI0gnCCCAAAIIIIAAAgjEFNA5C8keHoWvRIoYItW87cm7M3LrP4g9AggggAACCCCAAAIIIIDAqQKlu7e8VPDa45N/+Ez4dnKxVh+Fh0QqKIoUKoVvW2fvM7BnH1mSBEj8rUIAAQQQQAABBBBAIPECXlchWSuPflyBpM5DUiuRat0wdmR6w1Z/lrS0rMQPgzsggAACCCCAAAIIIIAAAgEQKC8vKd28/L8K/vXcJ1HCI/tKoVhb10UKksLPSbKuT6nVR8qNACkAzzolIoAAAggggAACCAReQPcsJGsVUqSzkMJDpB/DpGoX3NItu1O/P0pmdtfASzEABBBAAAEEEEAAAQQQQMCDQHlx4frjiz/6c9GC6RviCI+sMCja+UfRwiNr5VF4iKRKsLapC9+uzujt6wiQPDyEXIoAAggggAACCCCAgEuBSNvYWf8nV5+z/4p0FpL6WLQQ6d+rke78yx/Sa9S53mVdNEcAAQQQQAABBBBAAAEEUkLgxME97x6Z+NtnwkKb8K3rrJAnfAs7+3lG0barCz/zSHf1kT1ICn/fWHtWIBk7NRSGAAIIIIAAAgggkGICuquQrNVH9lVI6n3rHKSYQVL1ax+6KKtxu99IRkaTFPNjOAgggAACCCCAAAIIIIBARIHy0pI9Jd9+M/7Y9Odna4ZH9hDJvoWdbnCk2kUKouxhlT0oCtzqI1U8ARJ/4RBAAAEEEEAAAQQQSJ6Am7OQIgVJTquQQiuRsuq3rFb18l/cn16z7o3JGxp3QgABBBBAAAEEEEAAAQSSL3DiQN47hVOffan00J6iH+5u3zLOHujYVxw5BUjhZx/Fc+5RYLeus2aRACn5zzN3RAABBBBAAAEEEKi8Am5WIcUKkKIFSfYt7tKrDv/5Gdkdet+VVqX6kMpLzsgRQAABBBBAAAEEEEAgFQXKjh2eX7xy7qtFX0xdG2XVkRp2+JlE4dvW2VcfhYdE4auRwtuGB1IptfpI4REgpeLfHMaEAAIIIIAAAgggYLKA0yok6//p1jlI0YIk+5Z20d4PBU01fjJ6SEbz9jenVanW12QYakMAAQQQQAABBBBAAAEEnATKCwuWlm5Z8ebRmS8vDAuOrMAo0plH9iApUhBkfSzSOUiRVh9FC6bsNVjv24cUvpWd03Ar9PMESBXKz80RQAABBBBAAAEEKqFApP+Dq49ZH7fet/9uhUnWyqPw36Odj3RSu2qX3jMwq1mna9Kq1RhWCd0ZMgIIIIAAAggggAACCARYoLzg0Nzib1dMK/z4lcUxgqNIIZLO1nWRQiJ7mBQeOoUHSJFWH0UKiwiQAvwMUjoCCCCAAAIIIIAAAskQ8LKVnbUiKVaIFB4o2dumZQ+4tE2VTgMvzcite5FkZDZOxoC5BwIIIIAAAggggAACCCDgVqC8tGR32cE9nx5fNWdm8dLPttquDz9fKNqqo/CVR9HOPoq2fV2s4MgKplJu6zrLmRVIbp9Y2iOAAAIIIIAAAggg4F0g2iok1XOk1Ujh29lZgZA9TIoUGoV/zN4+9H61EXf1z2jcelhGjTpnESZ5n1h6QAABBBBAAAEEEEAAAW8CodDoyIEFpTs2zCv8+JVFEUIj9SF7gBT+vhXoRFt5FB4iRVppZP9YePvw/qPVEg4RqNVH1jen3maTqxFAAAEEEEAAAQQQQCAegWirkOwhUjzb2UXb5i784+FnK6XlnH1Vp8zmnftk1KzbQ3KqdUvLyKwXz8C4BgEEEEAAAQQQQAABBBDQFSg/UbpfCo+uOXFo74rSbWuWFs3/10aN0ChSiBS+Ckl367pYZyLZPxdr2zrr3lbp4WFR4MIjAiTdJ5h2CCCAAAIIIIAAAggkRsDtVnb20CfaVnY6AVLmrEX9AAAgAElEQVT4SqTwfkPBVZWugxpltuzWLq12vZZpVWs0S8vOaZSWmVVX0jNrp6Wn15C09CqSlp4pUs7OBol5PugVAQQQQAABBBBAAIEAC6SVS3lZqZSXHS8vKyuQstJD5aUl35cfL9xTfuzwzvL8fdtKvlu1uXjdwr22FUX28dpDl0hb1lkhUqTt6+zby1khUKzt65xCpEirjlJ26zprEvhGL8B//SgdAQQQQAABBBBAICUEvIRI1tZ2J51xpLamE5FY29eFb4EXMUCKsp2eQrdqttcea1s+3yfqiV4dvvC9Ux87/N3SDYN87I6uEEAAAQQQQAABBBBIZYFIq3OcwqNo29Y5bV8XLUyytqyLtF1d+Eqm8MDKCrLsv1vzFciVRwRIqfzXjbEhgAACCCCAAAIIBEnA7XlI1rZ29vDolLONfgiRoq1GitQ+3hDJHiiFv5+w7zue6NXxS5Mn+XdL159lcn3UhgACCCCAAAIIIICAAQK6wVF4QBNveKSzAsnexr5lnX1Fk327uvD3w1kJkAx40CgBAQQQQAABBBBAAIEgC+ich2SFM/ZzkSKFSNG2tov08VPOQbKtOrL6tq82su5tD4pirUJK2I4Hf+rdcYHJE/7wkvUDTK6P2hBAAAEEEEAAAQQQMEgg1nlBkbauixTghAc8TucfRQuTIoVGOuGRPeSyaAMdHtm/6TPoWaEUBBBAAAEEEEAAAQQqnYDTKqTwwCZSiBQeBoVvU+f05/CVTfZ72N+3B1nRgiSd7zU8hUt/6t1xoclPycNL1vc3uT5qQwABBBBAAAEEEEAgyQJOYUq0ECl8tZEV1EQ698ge/oQHQdG2rou1ZV14f5FWG4UHXHZWpzEneQrc387TN23ub8cVCCCAAAIIIIAAAgggEEVAN0SKtCLIvlpId2u7SKuPIvUTvuooUphkDcnpTKRI7eJ6IP7cu9PXcV2YpIt+s2Rd3yTditsggAACCCCAAAIIIBAUgViBSqQzj9S4om1XZ30u/MyjWCuIrBDJvjop0kqlSH1GC7LsNdrnIfDhkRoMAVJQ/mpRJwIIIIAAAggggEBlEPASIoWfYeQUJEU7B8npLKTwACv8+wrdEMnT9yNP9em02OQH4sHF6/qYXB+1IYAAAggggAACCCCQRAGnMEU3PAoPjcJXIdm3mnMKidwER5UyPPL0DVsSHy5uhQACCCCAAAIIIIBAZRLQDZGs/89H2mrOaUWS29VHke5h/37CHipF+z7D1x9e+8uZnZeZ/FA8sGhtT5ProzYEEEAAAQQQQAABBCpYIFKoFOm8Iys0cgqPYm1f57QqKdqKI3tAFV6H/c92SqewrILZ3d3e12/i3N2a1ggggAACCCCAAAIIIBBFIPz/6ZFW9UTayi5WmKQTKumsPoq0pZ0aRniIZA1N53sOnTYnUT1zZudvTH56xixae4bJ9VEbAggggAACCCCAAAJJENAJU/w6+8jNVnaRAqVoZypFC7UUX7Tak0CbnFu4/kYtOWVxFwQQQAABBBBAAAEEKr1AvCGSgrOHRfZQKdoZR7HOPooUSsXaxi5W3fZJ9fS9yLi+XVaZ/ISM/npNN5ProzYEEEAAAQQQQAABBJIsEC1MSkaAFG11UqQt8KxgyPqcPSiKttVepDApybyJuZ2nb9oSUxK9IoAAAggggAACCCCAwA8C8Wxnpy512tbO+nx40BQteIq1hZ3T9nXRvufw9L3Ic/26rDX5KfnlV2s6m1wftSGAAAIIIIAAAgggkGSBZAVI4WFRpD9H+5jOWUextt5LMmnib+fpm7bEl8cdEEAAAQQQQAABBBCo9AKxQiQrLLKHRtECpGgridxsW2fvI9I9rcmKtOVepImM+/uR8f27bjD5ybh34eoOJtdHbQgggAACCCCAAAIIJFEg1lZ20Vb1RAtzYm01F2lFkZv2sQIkxVWpwiP7N5tJfFa4FQIIIIAAAggggAACCLgUcBMihQdI4X+OFSRFCpOiXW//ePj3Frrb2FkMroOkF/p33ezSMKnN7164um1Sb8jNEEAAAQQQQAABBBAwT8DpDKRYZwjpBkhq1PaQqCzsz04BUvj11p/tv4e/b0k7jc+8GXFZketv1Fz2T3MEEEAAAQQQQAABBBDwRyCeEEndOdqqIacgKfzz0fqyPh7pd2vkvn/f8b8Dum31hzUxvdyxYFXLxPRMrwgggAACCCCAAAIIpIyAzvlHarDhYVKkPzsFRfbPW33GOuco1nlH9ppSZjIiDcT3b+RSWovBIYAAAggggAACCCBQsQI65wlFOpPI/jErGFIjiRUiRfq8/WPW+5F+t3/MEvP1e4+XB56+o2KnIvbdb5u/spnJ9VEbAggggAACCCCAAAIVLKC7+kiVqbMayWoXLUgK/7z9z+H3sGh0z22qYMrE3d7Xb+ISVyY9I4AAAggggAACCCCAwA8C8YZI6vJI4ZH949HCpUjXhn/M+rM1UW63sXM1wRPPOj3P1QVJbnzrlysbJ/mW3A4BBBBAAAEEEEAAgSAJ6ARIajzRVgnprkqK1If9Wuvz9t/D37e7pvy2dfbBEiAF6a8UtSKAAAIIIIAAAggg8G8BNyGSvX34SqTwzzkFTNH6Cq8poeGRutnfB3Xfa/LD8PMvVjQwuT5qQwABBBBAAAEEEEDAAAGdEClW2OO0MkkNMVob++divW9nqlThUaxvPA14digBAQQQQAABBBBAAAEEYgjE+mEw++cive+0zZ31vUKkdvbvI8I/H+l7jIT80No/BnX/3uSn42dfrKhrcn3UhgACCCCAAAIIIICAIQJeQyQr/IkUNLldaRQrIKp04REBkiF/QygDAQQQQAABBBBAAAEPAn4HSbEComiBUjzBkadgadLgMw56MEv4pTfN+6ZOwm/CDRBAAAEEEEAAAQQQCI6AUwDjV5BkBUqxfrd/Lvz9cFGnuoMzA3FU6umbtjjuxyUIIIAAAggggAACCCCQGAGdbe3UnXVWJNnbeQmNEvb9xmtnn3E4MYz+9HrD3G9q+dMTvSCAAAIIIIAAAgggkPICscIjNXj7592sKgpvG95XpD9b2JU6OLIQEvYNXco/0gwQAQQQQAABBBBAAAHzBHRXI9kDIvv7ulvfRfp+QjfA8kXt9bN7FPjSUYI6+enc5TUS1DXdIoAAAggggAACCCCQSgLRgppIoVF4uBOtjZfgSN2D8OgHaQKkVPqrxlgQQAABBBBAAAEEEDh5hVG4R6T//0cLjezBUqz3wz9nv2fCvt94c0iPYyZP9nVzllczuT5qQwABBBBAAAEEEEDAIAGdECk82NEJmKKFQZx1pDn5CfuGTvP+NEMAAQQQQAABBBBAAIHECDj9Xz/8817/bI3C6b6RRuv6mreG9ChMDJs/vV47Z3lVf3qiFwQQQAABBBBAAAEEAisQz0qeeMKkSEGR07Z44ajx1BrYidEt3PU3arod0w4BBBBAAAEEEEAAAQSMEHD6P7/TqiRrELrt7IN2unfcQG8P6Xk87ouTcOE1c5ZVScJtuAUCCCCAAAIIIIAAAqkg4BTeRPq8l4/ZzZzunQq+cY8hYd/QxV0RFyKAAAIIIIAAAggggEAiBJz+7+/m/CSrPqc+3bbTHvc/z+lZrN24AhpePXtZdgXcllsigAACCCCAAAIIIBAkAd3wRndVkn3sTn07ff7/s3cnYJZV5b24v3Nq6m5kEBBlagQFQYgKKoITqCgqwRCHaLyJud5o/k4kIShiosbcOEUlMmj0Rv17Y7wmxiFELwJKGBQRUUAMggg0SjMj0AzdNZ3hPvt0F56qrjpnn6q9T+1d563n4Wmw1177W+9ap8vev1prl8kxt1rT/oUvtwJ0TIAAAQIECBAgQIBAXwXS/B0gqzZ5BkjTfVXr8WavuvDKkR4v0ZwAAQIECBAgQIDAoAn0EuKkaZtVm0GbhwXHm+YvhrAIECBAgAABAgQIEFiZAmn+PpCmzVydxVzTk/BXjzy41tMFfW78yguvHO7zLd2OAAECBAgQIECAQNkF0gRAc8eY5po0bcpul0v9uf/FLpeqdUqAAAECBAgQIECAQFYCS/k7wVKuXVL9XzvykPqSOsj54ldceMVQzrfQPQECBAgQIECAAIFBEVhKALSUawfFd8FxLttf+AZeHgABAgQIECBAgACBYgss9e8KS72+o44AqdiLR3UECBAgQIAAAQIEehRYatCz1Ot7LHcwmuf6l7rBIDRKAgQIECBAgAABAitaoJB/Z/ja8w5pFFn9FRdcUS1yfWojQIAAAQIECBAgsEIEBEc5TmQh/zKY43h1TYAAAQIECBAgQIBANgLL+ncJAVI2k6gXAgQIECBAgAABAiUREBQtw0Qt61/6lmG8bkmAAAECBAgQIECAQD4Cff27hQApn0nUKwECBAgQIECAAIGCCAiMCjARff1LXgHGqwQCBAgQIECAAAECBFaAwNefd0ih/0L58guu8HetFbDODIEAAQIECBAgQIDAIAv4S80gz76xEyBAgAABAgQIECipgACppBOnbAIECBAgQIAAAQIESiMgQCrNVCmUAAECBAgQIECAAIEZAQGStUCAAAECBAgQIECAAIF8BQRI+frqnQABAgQIECBAgACBHAQESDmg6pIAAQIECBAgQIAAAQJtAgIky4EAAQIECBAgQIAAgdIJCJBKN2UKJkCAAAECBAgQIECgZAICpJJNmHIJECBAgAABAgQIEIgQIFkFBAgQIECAAAECBAgQyFdAgJSvr94JECBAgAABAgQIEMhBQICUA6ouCRAgQIAAAQIECBAg0CYgQLIc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QplwABAgQIECBAgAABR9hZAwQIECBAgAABAgQIEMhbQICUt7D+CRAgQIAAAQIECBDIXMAOpMxJdUiAAAECBAgQIECAAIFZAgIkC4IAAQIECBAgQIAAgdIJCJBKN2UKJkCAAAECBAgQIECgZAICpJJNmHIJECBAgAABAgQIEHCEnTVAgAABAgQIECBAgACBvAUESHkL658AAQIECBAgQIAAgcwF7EDKnFSHBAgQIECAAAECBAgQmCUgQLIgCBAgQIAAAQIECBAonYAAqXRTpmACBAgQIECAAAECBEomIEAq2YS1lWvuyjt3KidAgAABAgQIEFiiwNeed0hjiV3kevkrLriimusNsu+8mX2XeiRAgAABAgQIECBAoMwCQojyzJ65Ks9cqZQAAQIECBAgQCBnAQFSzsARAqXcid2AAAECBAgQIECAQLEFhBLFmx9zUrw5UREBAgQIECBAgEDBBARIyzYhgqVlo3djAgQIECBAgAABAv0VEFb017vT3ZY6F0u9vjgSKiFAgAABAgQIECDQReBrRx5SLzLSKy68YqjI9cXSdxgJkgo+wcojQIAAAQIECBAgsFQBocNSBXu/finmS7m290pdQYAAAQIECBAgQKCgAgKkXCdmKeHQUq7NdVA6J0CAAAECBAgQIECgNwGBRG9eS22dxjtNm7l1LOaapY7F9QQIECBAgKWSElwAACAASURBVAABAgSWTeCrRx5cW7abp7jxKy+8cjhFs+VuspiwJ801ados99jdnwABAgQIECBAgACBLgKCh/yXSBrjrNrMjCZNf/mP3B0IECBAgAABAgQI5CTwlSMPns6p60y6fdWFV45k0lG2nfQS7KRpm1WbbEepNwIECBAgQIAAAQIEMhEQNGTCOG8n3Wy3+v3bPrbrnqtGRw9qNhsHDFWq+1SiuTYqsWslYqeI2L4SsaZZiZFoRre+8xuVngkQIECAAAECBAgQKKZAJZqVZkw3IzY1m80HolL5dTTj9noz1tebjXX1RvXnGzZOXr3/e+5c32UACwVDnQKjbmFSt98vpqmqCBAgQIAAAQIECAywgCAi+8nvZvrw79/2sbUHrx5tHlmJeHa1Ujk0InbLvhw9EiBAgAABAgQIECBA4DcCzWbc3mg2L6s1m99/YLxy4ePetf4nc3zmC3uW8r+1dy9IshgJECBAgAABAgQIlESgW9hRkmEUosxulq3fv+f0PY8aiupx1UrzpRGxVyEqVwQBAgQIECBAgAABAgMr0Gw2b643K9/aON34xp5vv+U/t0DMDXqW+t9zfQVJA7viDJwAAQIECBAgQKAsAt1Cj7KMYznr7GTY+r3bPr7XE9ZUm6+rVuP3hUbLOVXuTYAAAQIECBAgQIBAJ4EkTJquV/71tgcbX3zSe2+5rq1te+DTKUxKu1NppmtBkiVJgAABAgQIECBAoKACAqSlTUzH8GjzbqN4c7VSOW5pt3E1AQIECBAgQIAAAQIE+itQqze/cd9E4x8fd/Kt522580Ih0sz/njZkmjsQIVJ/p9bdCBAgQIAAAQIECKQSECClYpq30UJ2lXtP3+sl1WieWK3E8xbfvSsJECBAgAABAgQIECCw/AL1ZvPCDeNx2t7vXH9ORHQKi5YSJAmRln+qVUCAAAECBAgQIEBgloAAqfcFsaDZHafs/ozVI0PvrlTimN67dQUBAgQIECBAgAABAgSKK1CrN8++/YHahw587+0/2lLl3MBoof9OmnfandQ+aEFScZeAyggQIECAAAECBAZMQICUfsIXtLrq7Y9es3bt2AeHKvGn6bvTkgABAgQIECBAgAABAuUTmKg1P/kP59z/3ved+8D4nB1J3QIlQVL5plvFBAgQIECAAAECAywgQEo3+QseV7fh1LWvqA7FRyNir3RdaUWAAAECBAgQIECAAIFyCzSbzZvv29j8y8e+65Z/3xIizRceLXVHkt1I5V4mqidAgAABAgQIECi5gACp+wQuHB6dvtcnqpXmm7t3oQUBAgQIECBAgAABAgRWnsD4dHzm0X9x8wnzhEjt4VGvO5PaoYRIK2/ZGBEBAgQIECBAgEBJBARInSdqXp/bPrb2kG1Xxf9qNuOpJZlnZRIgQIAAAQIECBAgQCAXgXojfvLzO2pvO/xDt/1kgSApTZiU1LZQWCREymXmdEqAAAECBAgQIEBgEQEJtJbAfOFR5d7T9njNSLX6+WbEKCcCBAgQIECAAAECBAgQaP3laequB2tvetxf3vaVthApCX7mhkeL3Y0kRLLQCBAgQIAAAQIECPRZwA6k+cHnDY82nLr2pOpQfKjPc+R2BAgQIECAAAECBAgQKIXAg+ONv979pFs+Pk+I1EuYlIx1vsBIiFSKVaBIAgQIECBAgACBlSIgQNp6JucPj07f8yPVSuXElTLxxkGAAAECBAgQIECAAIE8BDZONs7Y9e23vLtDiDQTJnU62k6IlMfk6JMAAQIECBAgQIBADwICpNlYC4RHe32iWmm+uQdXTQkQIECAAAECBAgQIDCwAg9NNT+324nrkx/AmwmLGgsESjNBUZqj7WY87UQa2JVl4AQIECBAgAABAv0UECD9RnuuReu/N5wuPOrngnQvAgQIECBAgAABAgRWhsCWEOntEbFQeJT87+0B0kIh0kybdhgh0spYJkZBgAABAgQIECBQYAEB0ubJWSA8cmxdgdeu0ggQIECAAAECBAgQKLjAgxONT+z+jlve2xYiLRQmzXes3dzgaG5oJEQq+PwrjwABAgQIECBAoNwCAqStw6NWoLTh1LUnVYfiQ+WeXtUTIECAAAECBAgQIEBgeQXuebDxP/f+y1tO3XKEXXuA1ClMag+P5u5Mah+QEGl5p9fdCRAgQIAAAQIEVrDAoAdI877z6N7T9njNcLX6f1bwvBsaAQIECBAgQIAAAQIE+iZw873Tf3LQX9/+tQV2Is0XJM0ESJ2OtZupX4jUt5l0IwIECBAgQIAAgUESGOQAad7w6LaPrT1427G4pBkxOkgLwVgJECBAgAABAgQIECCQo8D0d6+fOvq3T7/jqjk7kTrtSBIi5TghuiZAgAABAgQIECDQTWBQA6R5w6ME6/4z1v6oEnFINzi/T4AAAQIECBAgQIAAAQLpBWqN5lU7/tn6F27ZhZQERzPhUbdj7WaCpPl+bS/ATqT006ElAQIECBAgQIAAga4CAqTNRC2HDafv9YlqpfnmrmoaECBAgAABAgQIECBAgEDPAhvGm/977UnrT2oLkZLQZ26QlOZIu+TecwMjAVLPM+ICAgQIECBAgAABAgsLDGKANO/uow2nrn1FdSj+zWIhQIAAAQIECBAgQIAAgfwEbriz9oZD3n/bN+YER4sJkeYLjIRI+U2dngkQIECAAAECBAZMQIAUUbnq7Y9evfdeYz+LiL0GbP4NlwABAgQIECBAgAABAn0VqDeat/y3T9/97G9dO7Gp7X1I8x1pN99OpJmAaO6vM2MQIPV1Nt2MAAECBAgQIEBgJQsMWoA0d7yt/77v9LUfH6rEn67kiTY2AgQIECBAgAABAgQIFEXg3k2Nzz72nbe8Z877kGZCpG7vRBIiFWUi1UGAAAECBAgQILCiBQYpQJo3PLrjlN0PXTM69IMVPcsGR4AAAQIECBAgQIAAgYIJnP/z8WOO++TdV3QJkRbahZSESO27jbwPqWDzqxwCBAgQIECAAIHyCwxKgDTve4+S6bv/9LXfqFTimPJPpREQIECAAAECBAgQIECgPAKbJpvnPebt6/9oS4BUbwuSkjCo226kZKDtIZL3IZVn6lVKgAABAgQIECBQEoFBDZBa47771LUvHRuKb5ZkrpRJgAABAgQIECBAgACBFSXw45un/uj5H73jvIhoD5Dmhkczu5Dm2400EyS1/zpj5H1IK2q1GAwBAgQIECBAgEC/BQYhQFpo91Flw+lrv1OtxPP6je5+BAgQIECAAAECBAgQIBCxaapxyWNOvOXV8+xCag+ROgVI7e9DsgvJoiJAgAABAgQIECCQocAgBkitMd956p4vXD1UOSdDS10RIECAAAECBAgQIECAQI8CF9848QcvPfWui+bsQpq7I2nmWLuZY+tmQqXkbp2OsrMLqcf50JwAAQIECBAgQIDAjMBKD5Dmjm/mvysbTt/zq9VK5ThLgQABAgQIECBAgAABAgSWT+DBica5u7/jlj9pC5AWOs7OUXbLN03uTIAAAQIECBAgMIACAxkg/epja/d/5Fj8bADn25AJECBAgAABAgQIECBQOIHPXbLxBSf8yz3XzznKbr4gae5OpJndR3YhFW5WFUSAAAECBAgQIFB2gZUcIC28++i0te+vVuPksk+e+gkQIECAAAECBAgQILASBG7bUP/U/u+59e867EJKwqSZ8GihnUgJRfs7kdppHGW3EhaKMRAgQIAAAQIECPRVYFACpPZxVh44Y+2NEbFXX6XdjAABAgQIECBAgAABAgTmFajVm7fu+OfrnzNPgLTQcXaddiLN3KM9NBIgWXsECBAgQIAAAQIEehRYqQHSgruP7jx1z6NWD1XO6dFJcwIE+iywzWvPi+qO+3a9a3PjHTH+nROifsslXdsOaoM1x30phvZ4VtfhN+69PjZ+6aiu7Qa9wcgTXh5jR7w/KqPbdKRoTm2MyYveHdPXfX3QyYw/QwHrL0PMHLoa2uOZsfqFH4/KNo/p3Ht9Oqau+FRM/vCUHKrQJYHyCpz38/H//vJP3n1RjyHS3CApAbALqbzLQOUECBAgQIAAAQIFEhi4AOne09Z+YrgabyrQHCiFAIF5BARI2S0LAVJ2lklPHuBn66m33gSsv968+t1agNRvcfdbaQJ3Ptj4P/v+5S3vnRMgzexA6vV9SO1B0gyVXUgrbdEYDwECBAgQIECAQK4CgxAgzYyx9avj63JdTzonkJmAACkzyhAgZWcpQMrWUm+9CwiQejfr5xUCpH5qu9dKFJiuN2/b6c/XH7ElQEoCo7nh0dwQqX330cx7kebuPnKM3UpcLMZEgAABAgQIECDQF4GVGCAteHzdzX+358E7rKn8qC+ybkKAwJIEBEhL4pt1sQApO0sBUraWeutdQIDUu1k/rxAg9VPbvVaqwBd+sPG4t33pnqsXGSIlYVH7PwnT3F1HdiGt1MVjXAQIECBAgAABApkLrLQAacHwKJG757Q9TxipVj6auaIOCRDIXECAlB2pACk7SwFStpZ6611AgNS7WT+vECD1U9u9VqrAdXdO/d3T33/HZzscY5f2KLv28EiItFIXjHERIECAAAECBAjkKjBIAVLlvtP2/OpQtfI7uYrqnACBTAQESJkwtjoRIGVnKUDK1lJvvQsIkHo36+cVAqR+arvXShW4b2P9vL1OvvWtC+xA6vY+pLk7kOYeZzfDZhfSSl1AxkWAAAECBAgQIJCpwEoOkGa9+ygiKvefvvbmSiV2zVRQZwQI5CIgQMqOVYCUnaUAKVtLvfUuIEDq3ayfVwiQ+qntXitVYLoed+305zc/d54dSPO9Eyl579HMP+3vQ5oJkhKm+UIkAdJKXUDGRYAAAQIECBAgkKnAoARIlZ//7aP33G2HsXWZ6umMAIHcBARI2dEKkLKzFCBla6m33gUESL2b9fMKAVI/td1rJQu89z/ufd6p5z1025xdSO27j+Y7xi4JkubbgSRAWsmLxdgIECBAgAABAgRyFRiYAOnWU/Z86bajlf/IVVPnBAhkJiBAyozSEXbZUbZ68gA/Y1Dd9SRg/fXE1ffGAqS+k7vhChX49jUTb37lp+66oC1ASsKhmR1InY6xWyhESqTadx3ZgbRC145hESBAgAABAgQIZCuwkgKk9rFsdXzd3afuccLYUPUj2fLpjQCBvAQESNnJ2oGUnaUAKVtLvfUuIEDq3ayfVwiQ+qntXitZ4Jrbpz562Afv+P+3HE/XHhzNd4xd+24kx9it5IVhbAQIECBAgAABAn0XWCkB0txxtAdIrX+/97S1ZwxX4019F3ZDAgQWJSBAWhTbvBcJkLKzFCBla6m33gUESL2b9fMKAVI/td1rJQvcuqH+rwe859a/necIu7kB0nxH2c0cY5fsRkq+5nsf0gyfnUgreSEZGwECBAgQIECAwJIFBiVAqmw4be2Z1Wq8dMliOiBAoC8CAqTsmAVI2VkKkLK11FvvAgKk3s36eYUAqZ/a7rWSBTZsaly09p23vHWRAVLaY+xmwqWVTGlsBAgQIECAAAECBJYkMDAB0v1nrL20EnHIkrRcTIBA3wQESNlRC5CysxQgZWupt94FBEi9m/XzCgFSP7XdayULbJpqXvOYE9e/ukOANPc9SN2OsZvZaTR3x5EdSCt5IRkbAQIECBAgQIDAkgVWcoA06xi7+0/f84ZKpbJ2yWI6IECgLwIrLUAa2v2wSB78Dj3mkKg8YteojKyOqAz9xrI2Ec3apmg8sD4ad14V09d+Nep3XZWJ9VIDpOF9jo6R/V8RQ7s8KSqrHhkxvGpLXc1o1iYiJjZE/a6fRu2Gs2L6F/+RSc3dOllOz5XwAH85/brNbXXHfWNk39+JoT0Oi+q2e0SMbReVZM21f16STpr1zeuvPhnNjXdG474bo/bLC6K27uxoTm3sdpsl//6sOrffO2J0m811Rtv/tapPRbM2Hs2Hbov6nT+N2o3fitqvLlzSvbNYf2k/09M//1rU1p27pHqX6+Llmp9+B0hF/rwM73VkJGutuvMBUd12z4iRNZu/97V/RpIFknz/a0xHc9Pdrc9xff3FMb3u3Gg+dHuuy6fo9eU6+BJ0PlVr3r7zCeuPThkgLXSMXftOpNZ3ji3/tAsIkEqwHpRIgAABAgQIECCwfAIrMUCa+/6j5L8rD5yx9s6I2GH5qN2ZAIFeBFZKgDR68Btj5KA/jOr2SX7dwx+5zXo07lsX09d+Oaau/EwvdFu1XWyANPLEV8foIW+O6g6PTVl7M5qbfh3T1/5bTF3+yVwe4hfBM4sH+Eua0CVcXAS/hcof+a3XxehBfxDVHR+/dVjUw5iTwKb+q4ti6spPR/2OK3u4Ml3TpdXZjOb4vTF9/Tdj6opPL+oB+VLWX+sz/ZQ3RBI6pPvzqBmNB2+L6f/655i64lPpgJa51XLPT78CpKWN8zeTlPXnJfkBibFD/zyG935hVFbvmHKdzbNo6pNRv/ua1rrLMsQsen3L/PEp1O3rjXjwkX9287MiIgmBZt57NN+vM7/f/msSCqU9xk6AVKiZVwwBAgQIECBAgEDRBHp4mlm00mfV0z6OeQOkB89Y+2AzYrTQo1AcAQIPC5Q9QBpee0SMHn5SDD3qwMU/QGtpNKN+989i6gcfidrNFy1qhfQaICUP2FY978MxvOezI6rDi7hnMxr33hCTF//tomuee9MieS7lAf4iMDO5pEh+cwc09JiDY+yZ74qh3Q5d4mdlds/NqQcj2UEzdelHMgkzszPcXGdz/J6YuvxTMfWT3gLixay/LD7T9Vt/GBMXvTsa916fyZrMupOizE/eAVKRPy/JDxwkIXVl9U7ZTW+jFrX1F8fEBScvKnBtL6To9WWHtmJ6mt7u+JufliJAmnuUXRIczYRH84VIm//P1W++BEgrZskYCAECBAgQIECAQB4CAxMgPfCJtRPR7OXH//Pg1icBAmkFyhwgjR7yphh96luiMrZ92uF2bZc8DJ/6yWdj6rJTu7ad26CXACl5QLzqiL/tYYfCwuU0JzbE1I9OjamrPt9zzbMf+hXLczEP8JcEsMSLi7Ye24eTHCE1duQHo7rt7ksc5QKXN+tR+9VFMfHtty0pRBp7zntj5IDXRGV0m2zrrE/H9HX/HpMXvy91fb2uv8b9N8WqIz8U1Z33X3JA17jn2hg/9/jChUhFmp88A6Sifl6Sz8XYER+IkX2PXeQPHXT/WDXuuyEmLvyrqN96affGc1oUvb6eBzQoF1Siud3bbj44ZYA0N0Sa2YEkQBqU9WKcBAgQIECAAAECuQkMSoBUfeCMtRO5KeqYAIHMBcoaII094+2tn8D+zXuCMqSpT8b0NV+OiYve01OnqQOkB9ZHNGpR3WHvnvrv1LgVfP34E63juhbzVUTPXh/gT1/39cUMPZNriug3M7DkYXiy0y3ZHZPrV7Me09edGRPn/cWibrPqqFNiZL/jcnswnrzLqZf6ell/Uz88JUYOem1UH/n4RY1964uaUV///Rg/+09SB14Z3XjBboo2P3kFSEX+vKw66u9j5AnHLenoyTTrZLEBZtHrSzP2QW2z3fGtAKk9HOp0lF2a9yDN7DayA2lQF5VxEyBAgAABAgQI9CywEgKkuWNovfNoi0Tya3XLO5AESD0vDxcQWD6BMgZIY4e9Y3N4NDSWH1x9svVOpMlLP5r6HmkDpNQd9tiwOflATP7g72L66i/2dGVRPXt5gD950btjuQKkovoliyDZEbD62C/E0K7J6UR9+KpNxOSPToupy/+hp5v168Fz9PC5Tr3+auOt9y1lvrurPt16L83kD0/pyTKPxkWcnzwCpCJ/Xvry58zDi6f3ALPo9eXxuVhJfW53/M2HdHn/UXug1P4OpPZj7Nrfh5TwJP8999g6x9itpIVjLAQIECBAgAABApkKrLQAad73HwmQMl0zOiPQF4GyBUjD+76sdfRbZdUOufv0Gsgsd4CUgPT6k+NF9kz9AH9qYyxXgFRkv2Q9jD373TH6pNfnt6tnnk9h/bbLYtPXX5X689nfB88RyZGPye7C2vXf6Fhj2vWXeqCLaNi45+cxfvabo7Fh3SKuzuaSos5PHgFSUT8vyfuYVr3ojKhut2c2k5qmlyRsvfxTMXnZx7u2Lnp9XQegQWwJkGaCoW67j+bbgTTfEXZ2IVlbBAgQIECAAAECBHoQECD1gKUpAQL9EyhTgFTdYZ9Y/eJ/iOrOB/QNqPHra2P8nLekeoBbhACpdUzXtV+LifPf0dWo6J5pH+A3lylAKrrfsjzUTX7cfOMdMf6dE6J+yyVd12ArBDjqlKg8YreubbNsUL/9xzH+zdd1PB4u7frLsq65fTWnN8XUDz4cUz/9pzxvs2DfRZ6frAOkIn9eVh35gRg58LURlWSzf/++Gveti/Gz/rjr97+i19c/sfLeabvjb35q2w6k+YKk2jxH3M3sPpq7C2lm55EAqbxLQuUECBAgQIAAAQLLIDAoAVLyDqTxZfB1SwIEFilQpgCpt58Ob0Zz06+jtu7cmL7hrNbD7OQdMCP7HB3D+788hnY+MN2ujEYtpn76+Zi8+P1dhRcfIDWj+dDtrTprvzz/4VqH1z43RvZ9WQzt9vSejutL+wC/6J5pH+AvV4BUdL+xZ54co095Y4p1vnn9JWtv5rOSLPbk8zK8++ExtPa5MbzXEVFZtWPXz0DSoJfQY/Uxn4vhvV/QdiJu51skc12/9ZKo3XhO1Nad3QqAhnZ5cgw//qUx/LiXRHX7ten6SnHUXtr1t3XFzdaRdrVf/mfUbjy75Zp8JfWN7Pc7MbTnc1tHC6b9mv75V2PivBPTNs+0XZHnJ+sAqciflzWvPiuGHnVQ17lt1sajcedVUbv5u63dqDNrL7kw8Rra9ekxsu+xUX3kPuneo5R8//vJZ2Lykg93vHfR6+sKp0GyAykJkHrdgdS+E6n9+DoBkjVFgAABAgQIECBAYBECZQ+Q5nv/Uev50px/BEiLWBwuIbCcAmUJkFq7PY753OYHX92+GrVWcJTswkkeMM/3NXLQH8bYM06IyuqduvUWaX8KezEBUlLf9LX/GpPf+58L1jG89ogYe/Z7orrj49M9HG82YvpnX4qJC/9qwT7L4Jn2Af5yBEhF90sCijW/+5WoPurALuu7GbWbvxcT57yp426cJExafdTfx9Aeh3dfg8m7e678dExe+rGO9+7t+L9mJLuGJr//gajfceW8/SZjHnvmu2LkgN9LFbh2O2ov7fqbVUx9Mqav/beYvORDC3oO7/2iWHXE/2wFdGm+6rdfHpu+9vI0TTNtU/T5yTJAKvLnZXjP50TyDqrKNrt0nN/k+9TEhe+K+q2Xdl0Ho4e8KUaf9raojG7btW239Vf0+roOUIOWwJwAqdMOpJnQqP3XmfBovmPsku69B8k6I0CAAAECBAgQIJBCQICUAkkTAgT6L1CWAGnsGSfG6CFvjhga6YyUHOF23Zkxcd5fdMUcOegPYuzwd0ZlbLvObeuTMXnZaTF1+Sc7tus1QGpOPRhTP/5ETF3x6a61VnfcN1YffUZUd0p3fF/j3l/Epq8et+BD7DJ4pn2AvxwBUtH9hh9/TKw68oNd3xXWyzuzhvc6Mla94JSorNm563qdvubLMXH+SR3brXrR6TGy38u6B1LRjPr678f42X/SMeSauVnysH3kCcd13WHRnLw/Ji96T0z/4j/mrTPt+nv44uSdMVd+JiYv/WhXn1aA/cx3pnqA37jvxtj0lWNTjb3rjXtoUPT5yTJAKvLnJdU6TBnatk9/2ndbNcfvaX2Wazedt/jPyTLW18OSH+im2x1/89PmOaKu27uQ5h5hJ0Aa6FVk8AQIECBAgAABAksVGIQAKTmYveIIu6UuFdcT6K9AWQKkNS//SgztdmhXnF7eWZR0lvYYsuQooPH/+/rsAqQe3lU0c9PWA/znfyQq2zy6q0Nz6qGY/N77Yvrar8zbtgyeqR6cJj/avAzvQCq639iz3h2jT3595+PrUhzjNnfxrDnuX7fsQuq8BGvXfzPGz33bgo1aO7iO/XxUt39s17XceGB9THz7+AV3Hs3toBW2vvQzUd1h7859d9mpl3b9zdwkOSZz/FtvSB30rHnF12No1+TUqC5l9vBOqW59pf39MsxPlgFSkT8vqdZhctTcVZ+Pye93P2q1fQ2k+nMsCX+u+FRM/vCUeZdP0etLu+YHvd2WAGlm51H7DqSZdx/NDZPa27a/A2luiJTQ2oE06AvM+AkQIECAAAECBFIJCJBSMWlEgEC/BcoQIKV/UJhup1C7cevF6Ud/Mqrb7t6RvvHALTFxzluiftdVC7brZQdSY8NNMf6tN0bj3ut7mvLULytPHo5f/cWYuOg9W/VfFs9UDyaXIUAqi19SZ3Wbx0R1l9+K6ppHRWWHvaMysiYqyb9XR6Lx4G0xftYfR2PDutRrMAkwR5746q7t67d8Pzad+doF240+6Y9i9PCTW/V0/EpxHON816fdPVO/++rY9OVjFv9gfMuVzemNrffETP/XF7razDRIa5n2nWapb5yiYRnmJ/3nsHMAMsNR1M9L6j8HH7o9Ji56b9Ru+naKGd7cZPSpb42xp/9pNJuNiPpENDfeHc2pByIJbZsP3hbJ7rfkn07f94peX2qMAW/YFiB1eg/STJjU3qZ9F9J870FKZAVIA76+DJ8AAQIECBAgQCCdwEoMkGbGNPMeJDuQ0q0FrQgUSqAMAVLyvoaxQ0+IGF7V0S5NyDNfB6uP/kQM73tsx75bD4iTHT3X/NuC7VIHSIt8KJ7ceHjvozbvQkrx7qbkRerj3/jDreoti2fqB5N93oFUFr88/qBJG3p0C5BWPe9DMXLg73c9vq7b8VkLjbH1jpdD/zyi2YxoTEdz413RnH4oGvffHDF5f9Tv/q9oTj4Y9fXfXfg9aU94eYwd8f5I3o/T7avbkZHzXZ/2GMTl2GFXhvnJOkDqNseL+f0sPRnDAAAAIABJREFUPi9pj9dr1dest97ZV7vpOzF93dd7/gGFxYyx6PUtZkyDeM12x9/89EUeYTfzLqSZnUftO5Baq1KANIgrypgJECBAgAABAgQWI7DSA6RWeBQR1QfOWLtpMUCuIUBgeQTKECClfwj3g9h05mt6hhw77O0xevCbOr9fKcURQWkDpG7Hy3UbwJpXnxVDjzqoW7PWw8ONXzpqq3Zl8SxqgFQWv64LZBEN0o+98w6ktEfhNe75eWz8l6MXUenSL0m7/pI7JQ/sx896Q083LXKAVIb5GZQAqZfjBGctwGY9muP3Rf3OK6O+/uKYXnduNB+6vac1mqZx0etLMwZtIrYESJ12H833PqSZ3UfJ77XvPpoJkQRIFhcBAgQIECBAgACBHgRWUoDUvvMoIWgFRwKkHlaDpgQKJFCGACltMDP986/GxHkn9qyb9kFxt4fEaetc7E6pmYGtOuqUGNn/lV3HmTwsHP/2n0b9tstmtU1b53J7pp2Xfu/QKItf1wWSskHlEbvGyH6/E8P7vDiqO+8fleHVXa/stgMp7Z87C+2i61pABg3Srr/ocFxkpzLS9t/v9Z3UXIb5KWqAlMfnZfUxn43hvV+4xFXdjObE/Q8fSZd8P0ve25XFV9Hry2KMK72POQHS3CBpvvcgzfcOpLm7kBK2mePr2o+xm3uk3UrnNT4CBAgQIECAAAECqQRWaoA0c3zdw8fY2YGUaj1oRKAwAmkfFC7HezhmkNLWOH3Nl2Pi/JN6tk37ILd+++Wx6WsvX7D/tMHCUndVpNoxlTy12XhXTJz3F1Fb/71ZNZfFM+289PsBe1n8ev4gbLlgaJcnx9Cez46hXZ8aQzs/MSrb7BJRGeqpu04BUuoH/xGx2M90T8Uu0Djt+ot6unfszL1N2v77vb7LMj+p61zk/KRdQ3l/XpI6kuMex575l1EZ2y5tWSnaNaM5+UA07vqvmL7xnKj94usLHufYrbOi19etfr+/1Q6k+XYitYdIC70Dqf34upmj6wRIFhgBAgQIECBAgACBlAICpJRQmhEg0F+BtA/DlytAWvTxODkwLnQk3Myt0gZI3XZndCs97Tt45nvwXCbPIj5gL5Nft3WU/H51x31bOxuGdn1a69+ra3bp+q6xNP12WuOp3+OV4tjINLUstk3q9Te9KaZ+8OGY+uk/9XSr1P33+R1fZZmf5QiQluPzMrOoVr/4k5G8b2jzxv/sv5pTyTvBLo6pn/7vqN96ac83KHp9PQ9owC5o24G02GPsZo6zaw+O2t9/ZAfSgK0pwyVAgAABAgQIEOhdIJ+/7fVex2KvaK+//Qg7O5AWK+o6AgURKHqAlPohYR88FzoSbubW/QqQlvLguUyeSxlnXsuhTH7zGVRGt4nh/V4eI497cVQfdVBUVm2fywPpTgFS2nld7M6erOY+bZ2L3SGUd/+LdUhb13LPT+rP4hJ2IBXh8zIzj0l4tfpFZ7SOkcwrRGrdq1FrBUiTP/xY1O+4MvUyKnp9qQcyoA0FSAM68YZNgAABAgQIECBQKAEBUqGmQzEECMwICJDSr4Vuu7AESOktk5bdPNM+yF7sA/zeqt3cOvVD68V03uM13fzau0se7o4+7fgYfuzzozK6bY936r25AKm7WRHXd1J12rpWcoBUpM/L3M/xqhd8LIYe/eR8Q6Tkz+epB2PqJ5+NqctO7b6Yt7RI3IpcX+qBDGDD7Y6/+dCIqCcR4pZfk3/v9s9870GyA2kA148hEyBAgAABAgQIZCMgQMrGUS8ECGQsIEBKD9rtgb0AKb1l0rKbZ9oH2QKkSzrCJ+/MGnnSf+9LcDRTiACp+2ehiOtbgBRRtM/L3JWU7IoaPeykGNn/Ffl/puuTMXXlZ2Ly0o92X9BbWhS9vtQDGbCGAqQBm3DDJUCAAAECBAgQKKSAAKmQ06IoAgQESOnXQLfAQ4CU3lKA1JvVfK27rcfkmlVHnRIj+x0XUR1e+g176CGTAKks70Ba5DuKSh8gLfP8pN4N2MMRdkX8vCz0sWvtknrKGyN5Z1Vl9Y657UhqTt4fk99/f0xf8289/Amw+f1qRa6vp8EMQOMFAqRkh1Gtw04kO5AGYG0YIgECBAgQIECAQP8EBiFAqiZ/e33gjLWb+sfqTgQILFWg8AHSbofG6hedHpVH7LrUoS75+m4P7NMGSI17fh4b/+XoRdcz+qQ/itHDT47KyJqOfTTH74mJ80+K2k3nPdxuqESeRXzAXia/Vc//aIwc8IqIytCi19piL6zd9J0YP+sN816ePPBe9fyPRGX1Tl27n77my601vBxfea+/vPtfrFlZ5ifrAKmon5c08ziy3+/E8L7HRvLnU2Vsu8zDpPptl8Wmr78qTSnztil6fYse2Aq6cEuA1H583cy/9xIgJcfXJdfNPcYukUr+t5mv9n9fQYqGQoAAAQIECBAgQGBpAgKkpfm5mgCBnASKHiAlw05VYw8/ZZ4TZaQOkO7/ZYx/8/XR2LBuUaWMPePEGD3kzRFDIx2vXyjwKotnUR+wl8FveN+Xxaoj/jYqq3ZY1Bp7+KLaRDQn7ovGfTdG/c6fRGXb3WPkCb/btc9OwU/qB//Jj753CKK6FrHEBnmvv7z7X+zwyzI/qetM8b2hyJ+XXudxaJcnx8gTfy+GdntGVLbbIyrDq3vtYqv2rV1IF70npn/xH0vuq+j1LXmAJe1AgFTSiVM2AQIECBAgQIDAihIQIK2o6TQYAitHINXD8BTvq8lTZM0rvh5Duz618y2ajZi++osxcdF78iylY99pA6TmxIaYuPAvo3bDWYuqNdm9MfLEV3e9Nnnov+krx0byjqD2r7J4FvUBexn8Vv/252P4sc/vukZ+06DZWieNDTdFskOufscVUb/9R9G49/pZfaRde912DqX9c6d+++Wx6Wsv72Ec2TXNe/3l3f9SJMowP1kGSEX/vCxlLhOnkce9JKqPfnJUt9srKqu2732HUo7fX4te31Lsy3TtnACpfSdSvcMxdnOPsLMDqUyTrlYCBAgQIECAAIHCCQiQCjclCiJAIBFI+6Cw2/FteWquPvoTreN5un0t526FpLa0AVKk+In4TmNNFWAkLy245Qex6czXbNVVWTyL+oC96H7Dex0Zq15wSlTW7NztIxPJWqz96vyY/tmXovarC7u2zypAWnPcv8bQHod3vV/jgVti4py3RP2uq7q2ndug9TnZ5beiWZ+OmHogmpMbovHgbZHspmjce0M0H7p9886qBfrOe/3l3X/PYG0XlGF+sgqQyvB5Wcpczr02OQ62daTc44+JoZ0O6LqTdeb6fn1/LXp9Wc5FkfrqEiAtFCIJkIo0iWohQIAAAQIECBAovYAAqfRTaAAEVqZAGQKkscPeHqMHv6nrg67Gfeti/Kw/XvTRcEud4dQBUhLuLPKdEr087Jz++Vdj4rwTtxpWWTyL+oC96H6jT/+zGHva2yKGRjsv6fpkTF35mZi89KOpl35WAdKq530oRg78/a47IZrTm2LqBx+OqZ/+U+oak4bJMVmrXvwPUd1ujy4GUzH540/E1I9O26pd3usv7/57ApvTuAzzk1WAVPTPS7KWq498XOs9gNUdHx+Vse2juu1uESPbRGXVTlGpDrXC0fHvnBD1Wy7padpHDvqDGDv8nVvem9Tlo3LL92PTma/dqlHR6+sJZIAbC5AGePINnQABAgQIECBAoDACAqTCTIVCCBBoFyhDgJT8pPSqIz/Y/X0utYmY/NFpMXX5P6Se5KHHHByrjv5kVFfvFM1GPZoT90RMb+xpp8LMzXoJkJqTD8TkJR+M6Z/9S+pak4bJe21GDvpvEZWhztclFpd9PKau+PRW7criWdQH7EX3SxvyNO79RWz66nFbHXHYaWGtPuazMbz3C7uu2W5H2I0+6Y9i9PCTozKypmtftV+eH+P/9/Vd27U3GH3qW2Ps0D+LGBrreF1z/J6YOP+kqN103lbt8l5/efffE9icxmWYn6wCpCJ/XtKG1VGfjMnLku99n+x52tPuNqvPEyAVvb6eMQb4AgHSAE++oRMgQIAAAQIECBRGQIBUmKlQCAEC7QJlCJAqo9vEmt/9SlQfdWDXyWv8+toYP+ctqXchjT3z5Bh9yhsjqsOd+27UYuqqz8fk99+/YLteAqSkk8Y918b4ucdv9Z6ZhW7QemB61ClRecRuXR06HTlYFs+iPmAvul/akKd+99Wx6cvHdF1LMw0eDlu33b3rNd0CpOoO+8TqYz8f1e0f27Wv5Mi55HM3fc2/dW2bNEjmZ/WxX4ihXZ/WtX2ndyzlvf7y7r/r4Ds0KMP8ZBUgFfnzMrz3UZEEXJXVO3WdzvrtP47xb76up0A46TTt9635AqSi19cVTYOHBQRIFgMBAgQIECBAgACB5RcQIC3/HKiAAIF5BMoQICVlrzryAzFy4GsjKtXO89isR23dt2PiP0/s+iCtuuO+sfqln4nqDnt3XRvNTb9u9dnpPTFpH8T95mbNqK//foyf/Sepak12YQ3t9vSux34l/XfbtVEGzyI/YC+y3+qX/XMMr31u9zWd7L654F1RW3du17atUOYl/xhDez4r3fq7+bsx/o0/7NjvqhedHiP7vSxVf72ErWOHvSNGD35j191HkYTCP/lMTF7y4XnrzHv95d1/10nt0qDo85NZgFTwz8ual38lhnY7tPt0Juv56i/G5Hf/unvbLS1a3wOP+VxUt9+r6zULHYla9Pq6DkyDloAAyUIgQIAAAQIECBAgsPwCAqTlnwMVECAwj0DaAKlfeI17r4+NXzpqq9v18u6faNajfusPY/LSj0T9jivnLT3ZTTH23L+JoV2elOIBdjNqN/1n6/1Knb56D5CS3pqt9yFNXvKhjGqNaE5vbD0Un/6vLyxYbhk8i/yAvch+aY/kShZH456fx8QFJy+49pI2w/scHWOH/nlUdz4gxWdl85Kbb7fC3MU4vO/LWkcyVlbtkOqPl8b9v4zJiz8QtZu+vWD70acfH6MH/39RGd22a5+NB2+NiXPfuuDY815/efffFaBLg6LPT1YBUtE/L2mPY9z8wZuO6ev+PSYvfl/XH0pofQ981l9t2anX5a8pHY5ELXp9S/0cDMr1AqRBmWnjJECAAAECBAgQKLKAAKnIs6M2AgMsUJYAKZmi1S/+ZCTvn4lI90dqc2pj1Nd/N6Zv+FbUf/WfrQdqyUPHkSf8biRH71RW7Zhq5psTG2LiovdE7fpvdGy/uABpc5etWm+9JGo3nhO1dWe3/nv4cS+Jkf1+J4b2fG7rWK60X/W7fhrjZ76m6wPEonsW/QF7Uf1Sv5dky4JqTj3Y2rFWu/Hs1j/J1/Bjnx9Duz0jhh/7gqg+cp/u79yaszjTBEitz/Qxn4vhvV+Q+jOdvOulfvsVUVt3TkyvOzeaD90eyS6K5L1MyW6m6o77pau12Yjp674eE+eduODHKu/1l3f/af+86NSuyPOTVYBU9M9L6zjBl3wqqjvtn3JKm9EcvzdqN3836jd/N2q3/qD1OUm+ErOhRx/c2qFYffSTozK8OlWfncLWoteXaoAa2YFkDRAgQIAAAQIECBAogEC6p50FKHSBEtrrn/n35Nf2f5JzpSoPnLF2U3GHoTICBOYKlClA6uUdQNnNdDNqN5wV4+e8tWuXSwmQunaeskFzelNMXfqR1vuaun0V3bPoD9iL6peErMlxh2l39nRbJ4v5/YV2Es7ta3kMIxoPrI+Jbx/fcedV3usv7/4XM29lmp+sAqQyfF5Gn/qWGHv6n0UMr8piWnvro1mP6av/T+uHKBb6Knp9vQ14MFvbgTSY827UBAgQIECAAAECxRIQIBVrPlRDgMAWgTIFSEnJqd9vktEMN+79RYyf85ZIHoh3+0oVIDUbEZWZ7L1bj73+frqj9tp7LbJnGR6wF9Uv9XtJel1iKdsnOx7Gv/2nreMZu3312zDZxTR15Wdi8tKPdiwt7/WXd//d3NP+flHnJ6sAKXEow+el1x2Paee3W7u03wOLXl+3cQ767wuQBn0FGD8BAgQIECBAgEARBARIRZgFNRAgsJVA2QKkZACrjvr7GHnCcemOqlrCnDcnH4jJH/xdTF/9xVS9pAmQmhvvjMYDt8TQroekP7Yr1d2T99lcG+PnHp8q7GrvsqieZXnAXkS/0Se/PkYPOykqI2tSrp6UzZr1aG76dVS2eXTHC5pTD8Xk994X09d+JVXH/TJM3o82fd2ZMXHeX3StK+/1l3f/XQfYQ4Mizk+WAVIZPi/JUY2rX3RGVHdOjrLrz18revkeWPT6eljuA9lUgDSQ027QBAgQIECAAAECBRPoz9/08hu0I+zys9UzgWUVKGOAlLwPaNWLPx3Da5+T24O05MHZ1GV/n+oouJkJTBcg3RETF703Rp/yhhja7emZ1d+474aYuPCvon7rpT2vp6J6luUBe1H9Mn/o36xHbd23o3HvDTF6yJsihkYWXmvJO4au/mLHY6/mXrzqqFNiZL/jIqrDPa/hdBc0o3bz92LinDd1fT9Y0l/e6y/v/tOZpG9VtPnJMkBKFMrweelnSJO8G23qx5+IqSs+nXqRFL2+1AMZwIYCpAGcdEMmQIAAAQIECBAonIAAqXBToiACBBKBMgZISd3JQ/uxZ78vRp7wu50fZC9impvj98TkDz8e01f/c09Xpw2Qxr9zQjQ23BSrX/CxGNrzWUsMkZqtHUfJ+ykWEx7NDLCInmV6wF5Ev6Sm1S/5xwzWWETUp2P6uq/FxPnvjLTvjKnffXVs+vIxPX2Gxp77NzH6xNdk/66XRi1q686NifPfkSo8EiDNP21Fmp+sA6SyfF4qj9g1Vj3vw5t/gKIy1NPnK23jxX4PbH1vLnh9aQ0GrZ0AadBm3HgJECBAgAABAgSKKCBAKuKsqIkAgdIGSDNTN/LEV8foU98a1e3XLjGISXpsRv3On8Tk9/4m6ndc2fPq6CVAqt9yyeYQ7PCTY+SA31vcA/Pkofj6i2PigpMjeedMFl9F8ixTgFTE9dh6mJvs1nv+R2N4n6MXvbOnuenumLzstIcD1aTPNa88M6o77tdxyTUn74/Ji94T07/4j56W5vDaI2L08JNi6FEHZvCZjkgehifvPJq64lM91ZH3+su7/54G20PjosxP1gFS2T4vo4e8OUYPfmNUVu/Uw+x1adqotX4QYfKHH1vU98D23oteX3ZoK6MnAdLKmEejIECAAAECBAgQKLeAAKnc86d6AitWoKw7kNonJHmgPfLk/xEjT/z9qG67W+8PnZv11rFcU1d9Lqav+fKi57rXAGnmRkO7HxZjTzs+hnZ7RsrdVJt3HU395LNLqnehgRbFs6wP2Ivi1z6/rWDwkDdHdYfHpv58JEdY1W46r/UesLkBZRJKjTzxVV36asb0L74RE9/+00V9ppKH4yMHvDqqj9xnETstmq13NU3fcFbrCK7FBKx5r7+8+18Ueg8XLff85BEgzQy/LJ+XZLfP6JNeH8P7/vbivvdtGXCzNh6N2y+Pqf/6QmunXlZfRa8vq3GuhH4ESCthFo2BAAECBAgQIECg7AICpLLPoPoJECiFwNAuT46RA14Z1V1+K6rb7hkxuk1UhlfNftBdm4hmbVM0Hlgf9fXfj+nrvt4KZJb7K3l/xOhvvS6Gdj88KtvuFpWRNVvqbkYzqXnjna2fCq/94syo/erCvpRbZs++AHW5SdH8kp1II/u/Iqo7HxCV1TtHZWT1bz4bjVo0px6Ixn03Re3Gs2P6mi+lPu4tT+vEcPjxL42hPQ6P6nZ7RgyvXvAz3Xzw9kiOzqvd+K2+fUbyHHsZ+l7J81Omz0trHp5wXAwl3/u23ztiZMvnZNYxd5u/l0R9KpoP3RGN+66P2i8viNq6s3P/rBe9vjJ81vKsUYCUp66+CRAgQIAAAQIECKQTECClc9KKAAECBAgQIECAAAECBPokIEDqE7TbECBAgAABAgQIEOggIECyPAgQIECAAAECBAgQIECgUAICpEJNh2IIECBAgAABAgQGVECANKATb9gECBAgQIAAAQIECBAoqoAAqagzoy4CBAgQIECAAIFBEhAgDdJsGysBAgQIECBAgAABAgRKICBAKsEkKZEAAQIECBAgQGDFCwiQVvwUGyABAgQIECBAgAABAgTKJSBAKtd8qZYAAQIECBAgQGBlCgiQVua8GhUBAgQIECBAgAABAgRKKyBAKu3UKZwAAQIECBAgQGAFCQiQVtBkGgoBAgQIECBAgAABAgRWgoAAaSXMojEQIECAAAECBAiUXUCAVPYZVD8BAgQIECBAgAABAgRWmIAAaYVNqOEQIECAAAECBAiUUkCAVMppUzQBAgQIECBAgAABAgRWroAAaeXOrZERIECAAAECBAiUR0CAVJ65UikBAgQIECBAgAABAgQGQkCANBDTbJAECBAgQIAAAQIFFxAgFXyClEeAAAECBAgQIECAAIFBExAgDdqMGy8BAgQIECBAgEARBQRIRZwVNREgQIAAAQIECBAgQGCABQRIAzz5hk6AAAECBAgQIFAYAQFSYaZCIQQIECBAgAABAgQIECCQCAiQrAMCBAgQIECAAAECyy8gQFr+OVABAQIECBAgQIAAAQIECLQJCJAsBwIECBAgQIAAAQLLLyBAWv45UAEBAgQIECBAgAABAgQICJCsAQIECBAgQIAAAQKFEhAgFWo6FEOAAAECBAgQIECAAAECdiBZAwQIECBAgAABAgSWX0CAtPxzoAICBAgQIECAAAECBAgQaBMQIFkOBAgQIECAAAECBJZfQIC0/HOgAgIECBAgQIAAAQIECBAQIFkDBAgQIECAAAECBAolIEAq1HQohgABAgQIECBAgAABAgTsQLIGCBAgQIAAAQIECCy/gABp+edABQQIECBAgAABAgQIECDQJiBAshwIECBAgAABAgQILL+AAGn550AFBAgQIECAAAECBAgQICBAsgYIECBAgAABAgQIFEpAgFSo6VAMAQIECBAgQIAAAQIECNiBZA0QIECAAAECBAgQWH4BAdLyz4EKCBAgQIAAAQIECBAgQKBNQIBkORAgQIAAAQIECBBYfgEB0vLPgQoIECBAgAABAgQIECBAQIBkDRAgQIAAAQIECBAolIAAqVDToRgCBAgQIECAAAECBAgQsAPJGiBAgAABAgQIECCw/AICpOWfAxUQIECAAAECBAgQIECAQJuAAMlyIECAAAECBAgQILD8AgKk5Z8DFRAgQIAAAQIECBAgQICAAMkaIECAAAECBAgQIFAoAQFSoaZDMQQIECBAgAABAgQIECBgB5I1QIAAAQIECBAgQGD5BQRIyz8HKiBAgAABAgQIECBAgACBNgEBkuVAgAABAgQIECBAYPkFBEjLPwcqIECAAAECBAgQIECAAAEBkjVAgAABAgQIECBAoFACAqRCTYdiCBAgQIAAAQIECBAgQMAOJGuAAAECBAgQIECAwPILCJCWfw5UQIAAAQIECBAgQIAAAQJtAgIky4EAAQIECBAgQIDA8gsIkJZ/DlRAgAABAgQIECBAgAABAgIka4AAAQIECBAgQIBAoQQESIWaDsUQIECAAAECBAgQIECAgB1I1gABAgQIECBAgACB5RcQIC3/HKiAAAECBAgQIECAAAECBNoEBEiWAwECBAgQIECAAIHlFxAgLf8cqIAAAQJ9ERja45mx+oUfj8o2j+l8v/p0TF3xqZj84Sl9qWuhm4w948QYPeTNEUMjHetobrwjxr9zQtRvuWRZ63VzAgQIECBAIDsBAVJ2lnoiQIAAAQIECBAgsFgBAdJi5VxHgACBkgksR4BUGd0mRg87KYZ3Pzwmvve+nkIeAVLJFlgfyl3KeupDeQN/C/Mz8EsAAIFMBQRImXLqjAABAgQIECBAgMCiBARIi2JzEQECBMon0O8AaeSJr47Rp741qtuvjebGO3veJSRAKt8ay7Pipa6nPGvTd4T5sQoIEMhaQICUtaj+CBAgQIAAAQIECPQuIEDq3cwVBAgQKKVAvwKkocccHGPPeHsM7X5YRHW4ZbWYY+YESKVcZpkXndV6yrwwHbYEzI+FQIBAXgICpLxk9UuAAAECBAgQIEAgvYAAKb2VlgQIECi1QN4B0szxVSP7vyIqo9vOshIglXrpLEvxWa+nZRnECr6p+VnBk2toBAoiIEAqyEQogwABAgQIECBAYKAFBEgDPf0GT4DAIAnkGSC1H18VsfW3FgHSIK20pY81j/W09Kr0MCNgfqwFAgT6ISBA6oeyexAgQIAAAQIECBDoLCBAskIIECAwIAJ5BEjzHV81H6cAaUAW2RKHmed6WmJpLl/guLqsPu+ACRAgMFdAgGRNECBAgAABAgQIEFh+AQHS8s/BiqpgzXFfiqE9nrWixvTwYOrTMXXFp2Lyh6eszPEZ1YoXyCNAWvX8j0SyG6HblwCpm5DfTwTyXE+Ely5gfpZuqAcCBNILCJDSW2lJgAABAgQIECBAIC8BAVJesgParwBpQCfesEshIEAqxTQNdJECimJPv/kp9vyojsBKExAgrbQZNR4CBAgQIECAAIEyCgiQyjhrBa5ZgFTgyVEagRwE8nygPPaME2P0kDdHDI10rHwxu5tyoNBlBgJ5rqcMyhv4LszPwC8BAAT6KiBA6iu3mxEgQIAAAQIECBCYV0CAZGFkKiBAypRTZwQKL5DnA2UBUuGnP/MC81xPmRc7gB2anwGcdEMmsIwCAqRlxHdrAgQIECBAgAABAlsEBEiWQqYCAqRMOXVGoPACeT5QFiAVfvozLzDP9ZR5sQPYofkZwEk3ZALLKCBAWkZ8tyZAgAABAgQIECAgQLIG8hAQIOWhqk8CxRXI84GyAKm4855XZXmup7xqHqR+zc8gzbaxElh+AQHS8s+BCggQIECAAAECBAjYgWQNZCogQMqUU2cECi+Q5wPlLAKkkQN/P4Yf99IY2vmJURnbLmK64ibtAAAgAElEQVRodItpM5rT49HcdFfU77gypq/516jfemnhvdsLHNrlyTFywCujustvRXXbPSNG1kRlZHVEzPnW3qhFszYZURuPxsY7onH3z6L2qwuiduPZhRtvnuspzWCHdj8sRp7w8hh6zCFRecSumz0rQ7+5tDYRzdqmaDywPhp3XhXT13416nddlabrJbUZ3uvIGN7n6KjufEDnuU7qa0xHc9Pd0bjvxqivvzim150bzYduX9L9Zy5e7vlJ6qjuuG+M7Ps7MbTHYVHdfu+I0W2iMrxq9rqvT0WzNh7Nh26L+p0/jdqN34rary7MxGChTmbVte0eEWPbba6rff0kFzfr0axNRNQno7nxztY81X55QdTWnR3NqY251FiU9dNtcC3Dg/4ghh7z1KhuvzYqI9tEVId/c9kyzGu3mv1+vgICpHx99U6AAAECBAgQIEAgjYAAKY2SNqkFBEipqTQsgMDqoz8Rw/se27mS+nRMXfGpmPzhKT1VvM3vnxvVnfbPvO/qDvvE6mM/H9XtH9ux7+b0xpi85MMx/V9feLjd0B7PjNUv/HhUtnnMoupKfX1PUhH1W74fm8587VZXLSVAGj3kzTH6pNe1QoCtApX56mvWo3HvDTF11edi+pov9ziC/jWvjG4TI0/+HzHyxN+P6ra7pRvbAuU1J++P2rpzY/KHf59ZwNCLRL/XU6faRg9+Y4wc9Ieth9ap1stMZ8m6uW9dTF/75Zi68jO9DL9r22Ttjh365zG89wujsnrH3upq770+GfW7r2n9OZbMd9qvIs1PUvPIb70uRg/6g6ju+PitQ5mug2pGc/zemL7+mzF1xaczXe9Lq+s3hSeBV/1XF8XUlZ9uhdpL/Vru9dNL/UloO/qUN0R15/17nNtmNB68LWq/ODOmLv9kbgFcL2PRNlsBAVK2nnojQIAAAQIECBAgsBgBAdJi1FyzoMBKDpCSn+CeuODk3H+K2fLqn8DoIW+KsUNPiGj99PrCX7WbvhPjZ70hdWHDex8VyU/qV1bv1PWaXvseOeBVMfac90Vl9BEd+27c/8sY/+bro7Fh3cPtUj8QXiA0S31911HPbpBlgDT0mINj7Dl/HUOPfsriHrg3aq2H7BPnv6NwDyOH1x4RY89+z+YH6HN3GfVo3t68OX5PK/xIAoZ+fvV7Pc03tsR09PCTYuhRBy7RtBn1u38WUz/4SNRuvmjJjK0A9OA3pvozJPXNkrW9/uLW97E0O5KKMD/J2LKbo81SrfV++adi6idLC/xaf9Y8810xtNuhS1w7s2ewOfVgTP/8azF16UcW/WdQEdZPmnXZMnzG2yPZ+Tdrp1Gai2e1aUbj/ptbIVKRfwCg52G5IARIFgEBAgQIECBAgACB5RcQIC3/HKyoClZqgNScfCAmf/B3MX31F1fUfA36YJIjwFa9+B+iut0eHSnmC2M6XZB250zSR+PeX8Smrx6X+kHhqiP+tnXET1SqHWuuXf/NGD/3bbPapH4gXNIAqTLyiBh77t9s2ZmzlNXdjPr678f42X+Sel6Wcrc01yZzPnbYO6Kyaoc0zXtvU5+O6eu+FhPnv7P3axd5Rer12GP/CwWSc7tJAuTRp74lKmPb93iHhZsnD/+nfvLZmLrs1EX1mewwGzviAzGS7IxsP7prUb3Nf1Hjvhti4sK/6npk43LPT1L92HPeGyMHvCYSl0y/Wuv932Py4vct6jOeHAk3duQHo7rt7pmW9XBnzXrUfnVRTHz7bT3VV6T10w1m5Am/G2OHv3PLLtFurVP+fn2yFb5NXPCulBdoVnQBAVLRZ0h9BAgQIECAAAECgyAgQBqEWTbGWQLJg59Vz/tw6ocWwqOVvYBW//bnY/ixz+84yObUQzH5vffF9LVfSYWx+pjPto6dSvPVnNgQExf+ZdRuOCtN81jziq/H0K5P7Vzv9KaY+sGHY+qn/zSrXeoHwiUMkJIdNKMH/0lUtnl0KseujZr1mL7uzJg47y+6Ns27QSs8Sh60Ju9wyvOrPtnaiTR56UfzvMvDfadejz1WkyZASnY9JDt8uu0+7PHWm5snD7Gv+XJMXPSeni9fddTfx8gTjuvxGK+ebxONe66N8XOPj8a91y948XLOT1LUqqNOiZH9jsstSEveRbSYz3iv/x+i99nZcsUi6ivS+uk07lwD8SR8W/ftmPjPE3sK3xY9Ty7MVUCAlCuvzgkQIECAAAECBAikEhAgpWLSaKUIJC9oXn30GVHd6YB0Q+rzA9V0RWmVpUCq3ULNRmv3WZoHwslPgK955ZlR3XG/dGX28I6ltA90Gw/cEhPnvCXqd101q4a010fZAqSJDa0X06c5MjDdpGxu1QqPL/lgTP/sX3q5LNO2rT+zXvqZqO6wd6b9LtRZK9C86D1Ru/4bud8v9XrssZJuAVKyk6sVHg2N9dhzD80X8b2jL3U9PITuu+yWa36SEvsVhCRhXy+hafLn++pjvxBDuz6th8WwhKa1iZj80Wkxdfk/dO2kaOtnoYL7EogvInzrCqzBsggIkJaF3U0JECBAgAABAgQIzBIQIFkQAyPQevDzkn+MoT2fle59BR5ADMTaSPuQtH775bHpay/vajL8+GNi1ZEf7OmosbTvQUoVdkXEQv2lHWvZAqSuk7KEBt3CiCV0nerS1S/+ZCRrKst3HnW+cTOmf/GNmPj2n6aqbymNUq/HHm/Sac6G931ZJMdA5nYUYFutvexeTd4Fs+pFZ0R1uz17HO0SmifhyeWfisnLPj5vJ8sxP0kh/Q1CInoJTcee/e4YfdLr89sVNc9M1G+7LDZ9/VUdJ7qI62e+gvtaZ4/h4BI+SS7NUUCAlCOurgkQIECAAAECBAikFBAgpYTSrPwCvf5Ec/2un8b4ma9xBEr5p77rCFIdC7fxjhj/zglRv+WSjv2NPevdMfrk3h4wpn0PUqqj8eqTMXlZ8hPrn9yqztQPhEu2A6nrBC+hQXP8npg4/6So3XTeEnpZ3KX9DDvaK0y7Hhc3qt9clXo99nijhQKk6g77xOrknWc7p9yB2uN952ve+PW1MX7OW6KxYV3H3lYd+YEYOfC1Xd9tlkFJs7po3Lcuxs/643nr6/f8JIW17nnUKVF5xG5ZD7Vjf/Xbfxzj33xdx+/3fQ0/2qptpvjeU8T1Mx/46pf9cwyvfU7fAvHmQ7fF+Hkndv2+3dfF5mY9CQiQeuLSmAABAgQIECBAgEAuAgKkXFh1WjSB5EXpY0//s9Tvu2g+dHtMXHBy1H51YdGGop4cBFKFPh2CmfaSUoU8c8aQ5j1IrYffx34+qts/tqNAp4eNqR8Ilz5AakbjwduiduO3ovbL81sPD5MdiMP7vCSSF7cP7fb09MeXJRZXfjomL/1YDiuvc5erXnR6jOz3shQPW5vRuO/GVshVu+FbDx9dmBx/N7Tr01vv+Bra/ZktgzRf/QrNUq/HNEW3tVkoQOpt90gzmpt+HbV158b0DWdtXkOP2DVG9jk6hvd/eQztfGC6XSiNWkz99PMxefH7O45izavPiqFHHdR1pM3aeDTuvCpqN3+39R6jZH3PfCWeyXyP7HtsVB+5T7r3KCX1/eQzMXnJh7e6d7/nJylg9TGfi+G9X5BizW8utzm1Meq3XhK1G8+J2rqzW/89tMuTY/jxL43hx70kqtuvTddXiqPixp55cow+5Y0p5r0Zyf+HSOZmZu0ktSbrZ3j3w2No7XNjeK8jorJqx67z3RrjAu+0a7+4iOtn7uCSH6wYPeykqIysSTfuyftb/x+sduPZrX8W92d4s/V+wfFz3prqnhoVT0CAVLw5UREBAgQIECBAgMDgCQiQBm/OB27Evb7wujn1YExe8ncxffU/D5zVoA447bFz3Y6aSxvybOWc4j1IIwe8Ksae876ojD6i4zR1Or4r9QPhFPXMFLHq+R+JkSe+uuvSSfNT9HM7SXtkX/t1yed36sr/FVM/OmPBmloPMg/9i6iMbde17qRB7fpvxvi5b0vVNqtGrd0OR38yqtvu3rnLRi2mf3FmTJx3Ysd2rf6e9+Go7rR/1xKb0xtj8nvvi+lr/q1r26wb5LWeWp/NYz63OVjp9tWotYKjifPfseCOlJGD/jDGnnFCqvduddrlk5QyvOdzWu/8qWyzS8fKkn4mLnxX1G+9tNsIYvSQN8Xo094WldFtu7ZNezxn0lFe89Ny6Ol4wWYku4Ymv/+BqN9x5bxjTAKHsWe+K0YO+L1UgXGno+Ja77b73a9E9VEHdvFsRu3/sXcncLIV9b3Aq2efyyqbAhcUBBREEVAEUUEkoCEQohKXF014UeMSNUQliUueJrjEjbjGF5Pw4kI0uBANyhYEFUEUEERkUVD2Xbhw76w9/T6nofFM092nuqd7+pzu73w+93OXqa5T9f3XXLj9m6q64Xth9vTXttzNlIRJ04d+NIyuPSA74MoIsYuyfta88JQwut1+mesxhEoo3/zDMHveO8PSPdc2bD+202Fh8lnvyPyGiuTFSRA8+z9v8Q1BEfJ5bCJAymNVjIkAAQIECBAgQGDYBARIw1bxIZtv9d6jo78URrd5StzM3XsU5zSArWK+g3vpvl+FmW8e2/Q4qvHdfj9MHvzeqDdt6wmzwqnk3pbk8vFQGmmunxH8DHqA1M6dM5MHHB8mnvqaEEbHM1dz+aYLwoZTX5rZrpsNkgBgcr/jMnZNVkL5xvPDzLdfE3XU5viTXxmSXRSl8YydSG0EiN2ccy8Diugwso3/BiRfj5MH/FV2EJmxe3H8CS8Mkwed0HqHWAc74WLvEmpnx1kvA6R2dty1s+5jj6+tzN0X5s57V1i45r8esaxjv8kg2RU2c8YbmwYf6Y6r39zyvI+E0pqtMr+MFq78cvUozUYfRVg/sd8AUQ2PIv9Oi/7moMpSWPjZyWH23HdkOmuQPwEBUv5qYkQECBAgQIAAAQLDJyBAGr6aD9WMY984qqG492iolseyycbcIVGZf+DBnRk/P6UhVNRReE2Is+6dibqnKeM7rQc6QEreJLzmG2H2rDdHLeJ2dosl3wW//uRDo/rtVqPpwz8ZxnY9smV31aMPz3tXWLz2G1GPre6iOOabYeRRj2/dPjnW7LKTwtz5rY9di3pom416FVDE7n6IvbOoNq3YY/GS48xm/vvYzgOADmsSNe82AsNe1aetr8d1N4bZM9/YdOdRPXJylOP07342jGy+U+vV2CJoiPq7PeIYvPoBrEm+waW6C6n1R6tdkFEBUp/XT2w42O6dRbHH4i3d+bOw4evHRAXtWbXw+dUVECCtrrenESBAgAABAgQIEGgkIECyLgZWIPq7wx8SqKy/vfodvu49Gtgl0XJiUd8hnbzBeMUXqm/aN/pYc/TJYXTtgR0BtroHaWynQ6tHR5Wmt2zZd9ZRVIMcIHVyTFFsvfoRICWFTu4uSnYnjG795FDa6NFhZNMdQpjYOJSmtgyl0fFQvv0nYcPXjmlrvcXOudWOh7Ye2GbjXgQU8et+Lsxd9LEwf/Gnokcde9Tg0rqbwuzpr3/4fqr0A6ICgOQoruRuvvP+Nixef2b0+Cb2fUOYfPqbQqWyFEJ5NlTW3xkq8+vC0robQ+X+W6p3ZyU/yndcFtVnL+qTPHjiKX8cJg5Idsdl3I/T4W6S2ACjfOcVYcOXj2hokayjkY0eE0a2eXIYWbN1KG2+U3W8peTXI+PVe9dmTvvTpjtUG3Ua69nqaNK8r59qcP3iU8PIFru1XmMd1Db2aMGYewajvgA0WnUBAdKqk3sgAQIECBAgQIAAgUcICJAsioEUqH7H8fM/nf2GRW32yXdg/+Sfw9wFHxxID5PKFoh9k6tZSJNc3D6VrLlN12Y/rFGLFrsAoo7fivgO8/g30hfC/CX/FOZ++JHMucS+AdrrO5BavcHabBK9HHsmXJ8aDGOAFHccYAitQp5W5YraLdbiXqnY49GqY6iUQ3IXUnLk5cLVX4s6Kq2bS61XXzNTz31/GH/SyzLvA2rnuL30vKt3Qu33FyFUKiEsLYTK+jtCZeGBsHTfDSHM3RfKd/40VObuD+Ubv7uqu1RiPVv9/Zb39RM7vk5DnqjdYR0cAdnNrxt9dS4gQOrczisJECBAgAABAgQIdEtAgNQtSf3kSmD6+Z8KyZsWIcQt8fJNPwgz33rVqr5xlCswg6kKxHyXerMgJHMHU7IDIPkxMtZUu9k9SNNH/EsY2+l3WlYp5s23gQ2QMnaGCZB+KzCMAVL8m/Sd3XU1uf9bw8Ter219n1aLgLed49uWreVKOVRmfhPKt18ayjd+Pyxcd0Z1l1IvP2It2w2MY49yW7r7qrD+Pw7v5RRXte9Yz1YBUt7XT9Q3QIRQ3Qm34ZQj2/7/sPE9/jBMPvvdmXe7tToGcFWL7mFtCQiQ2uLSmAABAgQIECBAgEBPBOLeXe/Jo7vSaXr8tV8nP6d/JDfOl9Z9YscNXXmiTnIvML7nK8LkM/8qlCY2iRqro+uimIaiUdQxSsk9FxedGOYv+cwyk6mD/j4kxyaGUvJXziM/KvP3h8oDt4Vkd1yzj0b3IMW+Odjq6KXa8wY2QGpSk6xFG/vGZrtvhmc9d7U/n6y55Jirscc+N4w8apfWQcdDgxukI+yiQ7OrvhJmz35L2+WJPUKsWUCcPDAmJM4eWCVUZu97+Ei65HnJN0d08yM28Gj3a2ajl5/d8u/G2hwWb/humPnGK7o5pVXvq7TxtmF8t98PYzs/P4xs9cRQGpvOHEPWDss8r5/YNVO+qbMAN/a/azH/jcwshAarLiBAWnVyDyRAgAABAgQIECDwCAEBkkUxUAJtH12XfFf45SeFue+v/mXxAwU/IJOJDWsafSfzmhd9LYxuu29TiaX7fhXKN57/4DFNzUKm2XvD7LlvD4u/OO3hfjJ3NiUtI3fgxL7RFlocp1c/wdg3B9t9Qzl5TnTAM78+zJ33zuqRXu18RPe//rYwc9ZxXX8zvp2xttM2qfPY2gPD6KOfGka22j2UpreI3o1Ze84gBUix4USnc44NkFrdUZb8vTD5zLeH0uSm7ZQ6o20lVObWhaU7fhoWfnl6WLzma23v7liNr/fov5dCCJ3WqIuobXeVHG86usOzqv99GN1qj1DaaJsQSqNt9ZMVIOV5/cQGuFlzbAYWu36S/wbPfPPYtu6oaqtIGvdEQIDUE1adEiBAgAABAgQIEGhLQIDUFpfGeReYOuRDYXz3F0W/OVO+9cdh5puvXPGbanl3Mb54gZjv5K7fKRRz/1GyG2DxujMePGpnYuPGA2oQ3Ewd/N4w/qSXNw2dko4qc/eFufPeFRau+a+WE419o61wAdLM3WH2nOPD4vVnxxe6nYAqxwFSsvbGdj7swbDoUY8PpektQxidaMuhUeN+vVHf7UAyNhReMVhEB0v3XBvWn3xo05btHr0a8chlTZJdkMlRd/OX/79QvvnCdl9ebd/t+iR9ju10aLXf6tpt9RFxz1tHk+rii5JvYkmOGx3d9mnVHVUja7YJYWxqxU+ICVfyun6yvrlixTiRHXTyTQyRXWvWQwEBUg9xdU2AAAECBAgQIEAgUkCAFAmlWf4FxnY9KiTHiJWmNo8abPXOmPPeFRav/UZUe42GQyC5bH1yv+NavulXf99Q5tF3D13gvXDV18L0kSeFkc0e1xSz/pirNS85LYxuvWfr91XvuSZs+MrRmUHowAZIHQY8RdyBtOz4qy12DaWJjdreXRTzlTwoAVL0mo9BWWGb5H6imTPfFMq3XNSwp+oO2sM+UT3WLPb+vo6GtLRYDZDmfvjhUL7t0ra66EWAFLuDq51gu61JraBx8vU3ttsLw/jjnx9Gtt4zlKY260ntYgKkvK6f2B2AKyhD1EuTAHXu3HdkfqNFVGcarZqAAGnVqD2IAAECBAgQIECAQFMBAZLFMRACyZs400d+rvpdv1EfyZFfV3+to/suovrXqLACo4/ZO0wd/qkwssn2zedQ953wU899/4NH01WvX3vkRzpwmj7q82Fsx+c07Tu9uynuO/MrYeHKU8LsOW/LNI9+M71oR9gNQYA0uv3+YWKf14XR7Z8RdWdK5mLIaCBAWqlgg78HItZpEgJMPe/DYfTRe/UkiEiPKnlDff4n/xLmL/rH6MkKkB6kSuo08bQ3hrHHHRJ932I0coOGMQFSbVx5Wz/5CZA6O+p0JXXz2pULCJBWbqgHAgQIECBAgAABAisVECCtVNDrcyGQ7BiZ2Pd1IYxORo1n6d7rw8y3Xh2SI4V8EKgXiLmzIf2GXtYRPelQaPLAd4aJvY4NYWSsIXw6bIrZIVNZWB/mfvCBsPDTz2UWUoC0nCjGN3lFP48+SsLxyWf9bRh/wh9E//2WuRAiGgiQIpDabBK7jpKaT+x/fBh/4ot6H06U58L8pZ8Ncxd+KGo2AqQQJvd/axh/yp/0vjapisQGSMlL8rZ+BEhRX1oaNREQIFkaBAgQIECAAAECBPovIEDqfw2MYIUC1WNbfvezYWTzneJ6St4wu/ifwtxFJ8a112roBCaf+ddh4qmvbhryJCBL624Ks6e/PoRk99vvnBhKGz2mqdPitd8MM2f8efXzY7scEaYOfl/zoxZTu3+i7mP6zXVh5rQ/jboYXIC0vER5D5CSN4Knnv+ZMLbjs3u+G6V+8QqQuv/XXmyAVHtydZfLU19dvSOoNL1Fz9ZA9Q61808IC1f+Z+ak+xog5eAOpKlDPxLGdzu65X8bMhE7aNBOgJS39SNA6qDgXvKwgADJYiBAgAABAgQIECDQfwEBUv9rYAQrFJg65ENhfPcXhVAajeqpfOuPw8w3X5l5X0xUZxoNpEDM0XGVhQ1h/oIPhDA23frOpLrj4JJQYM2LTw0jW+zWPHC6/qwwd/77Mu9LSjpIh1NZxRAgFStAevC4w9UPj0JyxOcVX6jeEbfaH90OKEa32y9MH/bxkNwd1e+PdgOk9HjHd/v9MLbrkSGZT2ly066HScm9TBu+dkwmUbfrkzww5u/b2sD6FWwmz2/3/zUyMdtoUH83XhsvrTbt5/rZ6GVnhJEtk3u9+vtRmXeEXX8r0NnTBUiduXkVAQIECBAgQIAAgW4KCJC6qamvVRcY2/nwkNw/U5reMurZ7XyndVSHGg2sQNaxdCE8ePdQ9c25PZI3XpvcfzRzd5g95/iweP3ZD1tl7SxKjrxL3sCfOOCvQml8o6bGtRBr/vJ/j6qDAGk5U553IE3s+/ow+fQ3hzA2FVXbxo0qobI4Gyob7qwe15mE52M7HhSS+5RafrRxB9YKBtfwpb0IKKJ2QPRxzu0ajm6zVxjf4w/D6HbPCKVN13blTqzqfxvPe1dYuOa/Wg6nF/WJ/nspCcyvPyvMnPaqdslW3H5s16PC1EF/33znaOwTkq/H2d+Epd/8MpRv/0kobbL9g8dTZnx0Mzhb7fUTcyRsMv1uzjHL0+eLIyBAKk6tjJQAAQIECBAgQGBwBQRIg1vboZjZ9BH/GsZ2el7kd2NXwuIvTgszp79hKGxMcmUCyZuF43v+UQilkaYdle+8ovq50a33bNlmw5ePWPb5rOAiuQepfMsPw9jOh7Vc27Vj9Mp3XBY12eg3att4M70XbyjXJpPlVGvX6c6OXvcfVZQGjaq71P7glDCy9ZPa6KISKrP3Vd+YXrrrZ6F826Vh8eYLQuWBW5f1EfVmbhv1b2OAUU17sZ6yw+Dkoqv+7bqKgmnRKPm6Hn/8C8LIo/cKI5s+NpSmNov8b2Kq08j596I+ySiiQr4QQvnWi8OGr75wpWRtv376904KY487pI3XVaq7nJP7FpfuviqUb7sklG/90SPuXYz17GW40uv1M334J6u757I++hUOZo3L5/srIEDqr7+nEyBAgAABAgQIEEgEBEjWQWEFxp/0sjD5zLc/dJxP9jQ6fZM5u2ctBlEg866i5D3nxZkQlsqhNLFxU4JGR8xlHtlUXgiVhftDaSq596T5R7tvuPUkQIoI2pIZdPL11+uAp9f9d/p1Mf7kV4bkHq5Wu89qfSdvUi9e9+2wcPnnQkyQmPsAqQfradjewE6O66seWbbLEWF0y91DGB2PWooxf5/EBOudfL2vOfpLYXTtAZnjbDc0T3dYDRK3eXKolBdCmF8XKnP3hqX7bwnJ7qule35RDVurO4PqAvmxxx4cpp73kVBas1Xm+EJ5ISz++pyw8LOTw+Kvz81sn4cAqX6Q3V4/kwe+M0zsdWzmvVHJN2TUf7NFJqAGAy8gQBr4EpsgAQIECBAgQIBAAQQESAUokiE2Foh6I/Thd1nLYeGKL/blTg/1K6ZAZ7tA6ua6OBvmLjoxzF/ymUcgrHnJaS13LmWqlefC3EUfC/MXfyqzaa1BLwKkXoYwvew7Mel1/9GFqWuYHMuZBORZ3+NRmVsX5i74h+pxh7EfUX9v9nEHUi9qMrn/W8PE3q/NDFKWfnNdmDntT8PSvdfFcnalXXKk2MijHl+9p2lki11CaXKzMLLJdiGMbxRKU1uG0shoNeyYOeu4UL7pB209M9lFOZkchVm9N6n1R/mm88OGU1/eslEv6pM8MHrNP3T3XOyxnQ//3bfNXmHq+Z8OI5uuzUCYD3M//mSY/9HHHm438fQ3h8mn/XkIoxMZr50L85d+Nsxd+KEs6oc/340AKe/rJzlucfLZ784MxCsb7gqz//OWqOAtGljDwgsIkApfQhMgQIAAAQIECBAYAAEB0gAUcRin0M536Cc+S+tuDLNnvrF6rJMPArEC1UvTW9xvlNVPq103sbsimj1j6f6bw+wZb2hrTQuQlmv26s3wrHWR9fmokCc5ziviDf/6Z0UFlwMWIMXsJqw6JYHvj5JQ9tNZJXr486OP2TtMHf6pMDK9ZagslUNl9u4QFtZH7WxJOokNt0IHgXFtkLG7e2LWU6++Ziae8sdh4oBk192aTPvFX50TZv772Mx26QYT+74hTO735hBGJ1u+rtLgzrrYkCe5u27DV46uHrd86MMAACAASURBVF0X+5F1H16tn2ZH2BVh/SQBV1R4V2n/G30e/kaPLXZdtrOssuHusLThjlC5/5YHj/Vcf1vb4WtsDbXrrYAAqbe+eidAgAABAgQIECAQIyBAilHSJlcCyRsG00d+Loxu+7S4cS0thvnLTwpz3z8hrr1WBB4SGN/9mAe/c7rFEXWtsFodyTOxz2vD5H7HhTA21ZF3zJu99R0LkJaL9OrN8I4KmnpRVMiT5B3XnxVmTntV9OOSY80mD/r76g6Xlh8DFiC1s5tw6a6fh5nTXx+9Cyk5anDiqa/OPJ4rJP8duuykMHf+8v8OZR5nmSpU+dYfh5lvvrKtgCJ5eTcDyV59zYxsvnOYPvKkMLLZ4zLXc3LkXOK4cOV/ZrZNGrTz/wyN7liKDXnaPYLt4fBxk+0z59EsQCrK+om9Q6rywC1h5uy3RIc97XwzUaPjZDPhNei7gACp7yUwAAIECBAgQIAAAQLuQLIGiieQnKU/sf/xUd+pnMyuX8cSFU/WiOsFqm9qHvGvYeRRO3eAUwkLV54SZs95W8PXRoc5jV7d4Rv80c9so/9evaGcTLuXfa9G/x0smupLNnrZGWFkyydmvnzp3uvDzLdeHZbuuTaz7cgWu4bpwz8RRpI7cTI/KmHhZ/8RZr/zN5ktu92gVzWfOvi9YfxJLw+hNNJ6yJVyWLzuzOpRWlk7Saqmv/vZMLL5TpkMrY7nWvPCU8Lodvtl9lENoa74Qpj77v/JbvtQi+oYk7/DNnts5msWrvpKmD37LS3b9ao+yUOnDvt4GN/tqMyjG6v/Xb/752HmjDdGrf3J/d8WJvZ+debuo6rvTz4b5n7wgWUG00d9Pozt+JxMv+rupe/8TVi87ozMttVQ6wX/HEZ3ODBqvos3fDfMfOMVDfstwvqJ3QEWQiWUb/lRmD337Zm1bScYrCysr9Z14aefy6yNBvkSECDlqx5GQ4AAAQIECBAgMJwCdiANZ90LO+t23jCoTrLJG0KFBTDwVRfo9Ki5SsRdHdVL3bfdt+05dXpXRF8DpMWZMH/Bh8L8Zf8aPd9evlmdDKLX/UdPtK5h7I6R6putN10QZs7+y1B54Namj0u+Sz95A31k0x2jh9Rsx0N0Bx02jK5Jm+tp7LEHh6nnfSSU1myVPbJKOZRv/mGYu/CDTY+ITHaPTD7nPWF0m6dEBACVsHj9/1TvV2r0Ef/menJu4UJYuPrrYe77784MuKpjPPAdD+3WzfjfvRb3taXH3Kv6JM8Y2/WoMJXskJvaPLtGyX/e7/tVmPv+e8Pi9Wc2bT/x9DeGib3/LJQmNsnss9mxoLFH2FX/l+Puq8Lsd/665dGiYzsfHib3+4swslUS5sb9b3irHadFWD/tfTNGJSQ7AZPAZ/GG8xrWLbkvbOq5HwhjOz47hNJoZm3Ld1weZk59aebXTGZHGqy6gABp1ck9kAABAgQIECBAgMAjBOL+5ZpfuPT4a79Ofk7/SL7duLTuEztuyO80jCxWoJ3jSqpv5vTpUvTY+WiXf4F27uZIzyZ5Q3/mzDeF8i0XNZ1k7MXx9R00OmYpRrIXAVI7R/ElJnMXf7r6XeDJWMYf/4Iwuv3+IXnjduabf/KIKUS/Wb3+tjBz1nHRxx7VHtTr/mNq0qjN1KEfCeNPfHH0y5OdD4u//HZY+MVpVYMkaB/d4TlhbIdnhdHHPjeMbLJd9BvVtYf2K0Dq5Xqafv6nQnIfUuyb9skOpPKN3w0Lv/hWKP/6f6pvPlfX7RP+ICRHh5WmtoiqUWX23jB73rvC4rXfaNi++ub6C/4patfZgx1UQmXmnpDsSinf8N2wePMFDweIyfhGH713dcfMyKP3CqWx6agxxt6p1sv6JANNdkuN7fS86Bold0OVb70kLF53eli47oyqQ7Lramyn36nuZhrZYreogCFUlsLC1V9ruAMr+p6hh6Qr8/eH5J6m5Gsy+ZF8jD3ukDC63TPC2OOe9+CO1ojQI124VgFSUdbP5LPeGSaecmz2cY+1iSe1veVHYeHab1TXelLb5D6lsd2ODOO7HBGSECnqa7mDu82ivmg0WhUBAdKqMHsIAQIECBAgQIAAgZYCAiQLpFAC0Ue1JLOy+6hQtc3rYKMvAK+bQEzI01E41eQulRi/XgRI1Xt1Dn5v1Hf4Nxtj8l376//j8Ed8utcBT6/7j6lJozbtvEnf6TOyXtfJHVtZfcZ8vpfrqbr+D/1IKG2cBGqr9VEJi784Lcyc/oaWD5zY9/Vh8ulv7vhOtBXNplIOC1d8sRpyZX30sj7Js/tToxCW1t0YZs98Y8OdQ0noOHXw+6J3RmUZdvL55JjK9Scf2vSlRVg/1aDr+Z9+aOdVJwqdvabTu8M6e5pXdVtAgNRtUf0RIECAAAECBAgQaF9AgNS+mVf0SSD6AviHxmf3UZ8KNYCPjb0A/OGpJ9/NfsUXMt+Q7SScqt6zcc7xYfH6s9uW7kWAlNzdMn3Yxx/6bvC2h1R9QbM3R3sd8PS6/840QmjvuKdOn9L6dc1Cvd487be99nI9JU+Jvg+nSxNduueaMHP66zPvc0ke1+4OqS4NMbQzxl7Xpx81SnYxzV/62TB34Yeakrb1zSvdKkyqn5gdrUVYP+N7/lGYPOCvQmly0x4oPbLLyvrbH/zv5a/PXZXneUj3BQRI3TfVIwECBAgQIECAAIF2BQRI7Ypp3zeBtt7ET3ZpXH5SmPv+CX0brwcPjkBs0FCbcfXC7u+9Oyxc+Z+ZCPH33TzYVfnOK8KGLyfHcLX/0YsAKRlFp3c5PezV5Ai6WPfKgB1hl7i0fdxT7HIoz4XK/AOhNL1ly1d0aho7jFbterWeas+cOvSjYfwJR7d9jFi7c6vMrQtzF/xDNUyO+UiOXps+7BNhZKsnxh3NFdNpRpt2x9jLr/f0UFerRiHZfXX1qWH27L9sKTWx17FhYv/jQ2l8TRfUU11UyiG506600aNbfz3OP/Dgf1N+fkrTdkVZP6sW4kYEg90tpt56ISBA6oWqPgkQIECAAAECBAi0JyBAas9L6z4JtHUBerKj4f6bw+wZb2h5kXWfpuKxBRSIDl4emtvSupvC7OmvD+U7LsucbXJpfPJd2aGUXNeW8RG5s6lZL9HzKC+E+Uv+Kcz98CNZI6p+fvKZfx0mnvrq+Lst6nqtrL+j+gbu4o3fW/aZYQ6QknuMpl/wz2F0hwO7FyaU50Jyt1EYnQrjexzTut/k3pCLTgzzl3wmag10s1Gv1lNtjInt1PM/E8Z2fHb3bOvX9Ny6MH/RR8P8ZSe1RbOaIUByV8/8jz/Zdo17XZ8aWPUusN2O7vjvlWz4Sli84Xth9vTXVu+3yvroeqhVKYfF684MS/f8IiTHVobR8eZDiPy7vwjrJ5lkz2ubhEeXnRTmfvD+rLL6fM4FBEg5L5DhESBAgAABAgQIDIWAAGkoylz8SU4d/N4w/qSXx7/J/rOTw+y57yj+xM0gNwLtHGHUzv0x47sfEyaf/e5Qmtg4c66VufvC3HnvCgvX/Fdm20YNehUgrfRui+TN27nz3lm9xD79McwBUuJQfTP48E+EkS1376je6RclxvM/+ecwf9E/Vt+sntzvuMz7dhavPyvMnPaqFT+73Q56tZ7S40hCpMlnvTuMP+EPWr9x3+7gQwjJMZNzPzwxLFzx+Q5eHarHQU499wMPBlyl0Y76yHrRSsa4GvWpjX/yOe8JE3u8NHOtZs33EZ9fWgyL150RZs95W1R4lLy+q6FueSEsXP3VMHvOX4XYO5Zid5/mff08XNv93xrGn/K/q67d/Ej+rlu4/N/C3IUf7ma3+uqTgACpT/AeS4AAAQIECBAgQCAlIECyHHIv0O59IMlxMLP/8xZn3ue+ssUa4OSB7wzJMUZhZKz1wJPjE5PvfD4/7vjE6vo+8qQwstnjMkGW7vxZ2PD1Y6Lf8KzvsFcBUvKcsZ0OC1MH/V1ndyE12e0y7AFS4pqESFMHnRBGt39Gh7tlKmHp3l+FufPfFxavP7O6JGLXQT93cvZiPTX6Ahvf4yVhYt83hJHNduzQN91rJZRv/0mY+957urL7dWKf14WJvV+dedxg5l8c6QZLi6F884Vh7ocfXtEYV6s+1b9bdjwoTBxwfBjd+kldqNGDAV9y51Gyy7Ldj+rutUM+FMZ2Pjz7vwVNOq9suDPMXfSxhwPGpM81Lz41jGyxW8vhtPsNBHleP7WJdre2j/y7rt36ap8/AQFS/mpiRAQIECBAgAABAsMnIEAavpoXbsbJm3uT+705hNHJqLEv/uqcMPPfx0a11YhArMDYToeGqUM+mPlmbnK/TNZdFfXPnD7iX8LYTr+TMZRKWLjylOp3zHf6ERschDaPsKuNZ/Qxe4fJZ7w1jG6/f1tvrlZmf1PdGTN/+f9bNjUB0m85qm8GP/VPQ2nNVpFvoldCZeaesHD116tHqdUf0RV191YShv7ks2HuBx/odMmt6HXdXk/NBpO8gT++1/8O43u8LIxssl2kb6q3Srl6DNn8Zf/64BGBXfxIdpNMPOXYMLbr73U2tofGUlmcCUu3Xhzmf/q56s6bbnysVn1qY03CtPHdXxJGHrVzBzuzKtW7hhZ+cVr1yL7KA7euiKAaPO7zujCyeRL8x/2vdHJk4OL1Z1fvxap/fhJKZR4rGSph4ZpvhNkz3xQ99jyvn/Qkxp/8yjCx5x+FkS126ai2S/ffEhZ++vmOQsFoTA37IiBA6gu7hxIgQIAAAQIECBBYJhD3r978oqXHX/t18nP6R3KxSGndJ3bckN9pGFkrgXaODqssrK++2bnw089BJUCgTwJJgDS+x0vD6Hb7hZHpLZcfP7W0GJI3s5N7j5bu/nn1DpBOj+Tr0/T6+tjxJ70sjD3+d8PoFruGMLV5KI1N/fYN7PJ8qMytC+W7rgyLv/xWWPjZf/R1rN16+Gqup9Ft9grju784jGzz5DCyyQ4hTGy03DiZ1OJsqCxuCEvrbgzlG8+vHr24dM+13Zpu036SsY094egwmoxts51CGJ9+cGzLjrmrhMribAjJWnjgtrD0m2vD4q++Exav+3bHOxezJraa9UnGUnXY5XfD6NoDwsimO4Qw9pBDOsh5qEaV+28NydFvydfD4q/PzZpK259PdiKNP/FFYWSr3UNpeqtQGp/+7ddj8nfd/Lqw9Jvrw+Ivvx0Wrjy5ZzWIGXhe10967MmOy/Fdfz+Mrt0/jGyyNoTJzZabJo2TtZ38N+SBW0L51ovDwpX/GXXfYIyRNvkTECDlryZGRIAAAQIECBAgMHwCAqThq3mhZjy+2++HyYP+PpQmN4sa90qP+Ip6iEYECBAgQIAAAQIECPRUQIDUU16dEyBAgAABAgQIEIgSECBFMWnUL4Gpwz4exnc7Ku6ImD4ft9QvI88lQIAAAQIECBAgMGgCAqRBq6j5ECBAgAABAgQIFFFAgFTEqg3JmEc23zlMH/GvD953EPHRzwvfI4anCQECBAgQIECAAAECkQICpEgozQgQIECAAAECBAj0UECA1ENcXa9MYGKf14bJ/Y5bfn9K0y7bv1x6ZaPzagIECBAgQIAAAQIEeiUgQOqVrH4JECBAgAABAgQIxAsIkOKttFxlgenfOymMPe6QqKdW5h8Ic997d1j4+SlR7TUiQIAAAQIECBAgQCC/AgKk/NbGyAgQIECAAAECBIZHQIA0PLUu1ExHH7N3mDr8U2Fkk+2jxr1058/Chq8fEyrz66Paa0SAAAECBAgQIECAQH4FBEj5rY2RESBAgAABAgQIDI+AAGl4al2omU7s+4Ywud+bQxidzB53ZSksXPGFMHveu7LbakGAAAECBAgQIECAQO4FBEi5L5EBEiBAgAABAgQIDIGAAGkIilzEKbZ1fN3M3WH2nOPD4vVnF3GqxkyAAAECBAgQIECAQJ2AAMmSIECAAAECBAgQINB/AQFS/2tgBHUCo9vsFaae/+kwsunaKJvyrReHDV99YVRbjQgQIECAAAECBAgQyL+AACn/NTJCAgQIECBAgACBwRcQIA1+jQs3w4l9Xhsm9zsuhLGp7LEvLYb5y04Kc+efkN1WCwIECBAgQIAAAQIECiEgQCpEmQySAAECBAgQIEBgwAUESANe4CJOb/rwT4axXY+MGnrF8XVRThoRIECAAAECBAgQKJKAAKlI1TJWAgQIECBAgACBQRUQIA1qZQs6r9LERmHNi08NI1vsFjUDx9dFMWlEgAABAgQIECBAoFACAqRClctgCRAgQIAAAQIEBlRAgDSghS3qtMZ3PyZMPvvdoTSxcfYUKkth4YovhNnz3pXdVgsCBAgQIECAAAECBAojIEAqTKkMlAABAgQIECBAYIAFBEgDXNwiTm3ywHeGib2ODWFkLHP4ldl7w+y5bw+Lvzgts60GBAgQIECAAAECBAgUR0CAVJxaGSkBAgQIECBAgMDgCgiQBre2hZzZmqNPDqNrD4wa+9I914QNXzk6VObXR7XXiAABAgQIECBAgACBYggIkIpRJ6MkQIAAAQIECBAYbAEB0mDXt1CzG91mrzD1/E+HkU3XRoy7Ehau+UaYPfNNEW01IUCAAAECBAgQIECgSAICpCJVy1gJECBAgAABAgQGVUCANKiVLeC8xvf4wwfvPxrfKHP0lYUNYf6CD4T5y/89s60GBAgQIECAAAECBAgUS0CAVKx6GS0BAgQIECBAgMBgCgiQBrOuhZzV1EF/H8b3/KMQSiOZ4688cGuYOfNNoXzLRZltNSBAgAABAgQIECBAoFgCAqRi1ctoCRAgQIAAAQIEBlNAgDSYdS3krNYc/aUwuvaAqLGXb704bPjqC6PaakSAAAECBAgQIECAQLEEBEjFqpfREiBAgAABAgQIDKaAAGkw61q4WbV1/1FlKSxc8YUwe967CjdPAyZAgAABAgQIECBAIFtAgJRtpAUBAgQIECBAgACBXgsIkHotrP8ogfHdfj9MHvzeUJrYJLO9+48yiTQgQIAAAQIECBAgUGgBAVKhy2fwBAgQIECAAAECAyIgQBqQQhZ9GpP7vzVM7P3aEEbHM6dSWX9bmDnruFC+6QeZbTUgQIAAAQIECBAgQKB4AgKk4tXMiAkQIECAAAECBAZPQIA0eDUt5IymD/9kGNv1yKixl++8Imz48hFRbTUiQIAAAQIECBAgQKB4AgKk4tXMiAkQIECAAAECBAZPQIA0eDUt5IzWvOS0MLr1nlFjX7z2m2HmjD+PaqsRAQIECBAgQIAAAQLFExAgFa9mRkyAAAECBAgQIDB4AgKkwatp4WY0ut1+Yfqwj4fSxttmj728EOYv/UyYu/DD2W21IECAAAECBAgQIECgkAICpEKWzaAJECBAgAABAgQGTECANGAFLeJ0xp/wwjB50AmhNLFR5vArC+vD3PfeHRau/M/MthoQIECAAAECBAgQIFBMAQFSMetm1AQIECBAgAABAoMlIEAarHoWcjaTz3hLmNjndSGMjmeOv7L+tjBz1nGhfNMPMttqQIAAAQIECBAgQIBAMQUESMWsm1ETIECAAAECBAgMloAAabDqWcjZTB3ywTC+x0uixr50z7Vh/cmHRrXViAABAgQIECBAgACBYgoIkIpZN6MmQIAAAQIECBAYLAEB0mDVs5CzWXP0yWF07YFRYy/fdH7YcOrLo9pqRIAAAQIECBAgQIBAMQUESMWsm1ETIECAAAECBAgMloAAabDqWcjZbPTys8PIFrtGjX3hqq+E2bPfEtVWIwIECBAgQIAAAQIEiikgQCpm3YyaAAECBAgQIEBgsAQESINVz8LNZnS7/cL0YR8PpY23zR770mKYv+ykMHf+CdlttSBAgAABAgQIECBAoLACAqTCls7ACRAgQIAAAQIEBkhAgDRAxSziVMZ2OSJMHfy+UJraPHv4i7Nh7qITw/wln8luqwUBAgQIECBAgAABAoUVECAVtnQGToAAAQIECBAgMEACAqQBKmYRpzL+hBeGyYNOCKWJjTKHX5lfH+bOe2dYuPprmW01IECAAAECBAgQIECguAICpOLWzsgJECBAgAABAgQGR0CANDi1LORMJp/xljCxz+tCGB3PHH9l/W1h5qzjQvmmH2S21YAAAQIECBAgQIAAgeIKCJCKWzsjJ0CAAAECBAgQGBwBAdLg1LKQM5nc/61hYu/XRgVIS+tuCrOnvz6U77iskHM1aAIECBAgQIAAAQIE4gQESHFOWhEgQIAAAQIECBDopYAAqZe6+s4UmDrkg2F8j5dktksaLN1zbVh/8qFRbTUiQIAAAQIECBAgQKC4AgKk4tbOyAkQIECAAAECBAZHQIA0OLUs5EzaCZDKN10QNpz60kLO06AJECBAgAABAgQIEIgXECDFW2lJgAABAgQIECBAoFcCAqReyeo3SmD6iH8JYzv9TlTb8k3nhw2nvjyqrUYECBAgQIAAAQIECBRXQIBU3NoZOQECBAgQIECAwOAICJAGp5aFnMmao08Oo2sPjBr7wlVfCbNnvyWqrUYECBAgQIAAAQIECBRXQIBU3NoZOQECBAgQIECAwOAICJAGp5ZmQoAAAQIECBAgQIAAgYEQECANRBlNggABAgQIECBAoOACAqSCF9DwCRAgQIAAAQIECBAgMGgCAqRBq6j5ECBAgAABAgQIFFFAgFTEqhkzAQIECBAgQIAAAQIEBlhAgDTAxTU1AgQIECBAgACBwggIkApTKgMlQIAAAQIECBAgQIDAcAgIkIajzmZJgAABAgQIECCQbwEBUr7rY3QECBAgQIAAAQIECBAYOgEB0tCV3IQJECBAgAABAgRyKCBAymFRDIkAAQIECBAgQIAAAQLDLCBAGubqmzsBAgQIECBAgEBeBARIeamEcRAgQIAAAQIECBAgQIBAVUCAZCE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TbRTzAAAIABJREFU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ARIuSqHwRAgQIAAAQIECBAgQICAHUjWAAECBAgQIECAAIH+CwiQ+l8DIyBAgAABAgQIECBAgACBlIAAyXIgQIAAAQIECBAg0H8BAVL/a2AEBAgQIECAAAECBAgQICBAsgYIECBAgAABAgQI5EpAgJSrchgMAQIECBAgQIAAAQIECNiBZA0QIECAAAECBAgQ6L+AAKn/NTACAgQIECBAgAABAgQIEEgJCJAsBwIECBAgQIAAAQL9FxAg9b8GRkCAAAECBAgQIECAAAECAiRrgAABAgQIECBAgECuBIYnQPrkjutDJRR9vrlaPAZDgAABAgQIECBAgACBrguUQmXTP7/hGSGEpRBCOfVz8uvaj8XUr2t/lm6f/Lry0GuTn9M/kiEnv699pH/d9enokAABAgQIECBAgEBRBYoeqKTHX/t18nP6x0jy+/s/seO9lRAmiloo4yZAgAABAgQIECBAgMCQCCxs+sYbDhQgDUm1TZMAAQIECBAgQCC3AkMTIN33iR1vLYWwWW4rYWAECBAgQIAAAQIECBAgEMpL4f5HvfmG5wmQLAYCBAgQIECAAAEC/RUYngDp4ztcVSqVduwvt6cTIECAAAECBAgQIECAQCuBuYXKbVv/5Y1HtQiQGh1flz7qLjm+zhF2lhkBAgQIECBAgACBFQoMTYB078d3PH+kFPZeoZeXEyBAgAABAgQIECBAgEAPBR6YW7pqu7fe9Mq6u49q9xs1C48ESD2sia4JECBAgAABAgSGU2BoAqR7/nGHr46Nll4wnGU2awIECBAgQIAAAQIECBRD4K4Hyt/f+W9u/ksBUjHqZZQECBAgQIAAAQKDKzAMAVIyx5HbP7rjx6bHw6sHt5RmRoAAAQIECBAgQIAAgeILXH9X+at7vefmfwghpHcV1X7dzg6k2jF2lRBC+keClPy+9pH+dfEBzYAAAQIECBAgQIBAlwSGJkC65cNr37zx5Mj7u+SmGwIECBAgQIAAAQIECBDogcDFN8x97Lkfuv2LDQKkJERq9aN2zF3tDiQBUg/qo0sCBAgQIECAAIHhERiaAOma9619wWM2Gfnq8JTWTAkQIECAAAECBAgQIFA8ga9euuG4Y//trvMFSMWrnRETIECAAAECBAgMlsDQBEjffvNWOx64y5qrBqt8ZkOAAAECBAgQIECAAIHBEnjDF+866vMXbrj1oTuQaruKsnYf1T6f3n1kB9JgLQ2zIUCAAAECBAgQWGWBoQmQknuQ7vv4jteWSmHbVTb2OAIECBAgQIAAAQIECBCIEJhbrNy19XE3HpEKjwRIEW6aECBAgAABAgQIEOiFwFAFSHeduMN/TIyVjuwFpD4JECBAgAABAgQIECBAYGUCt68rn7frO24+vm73UaMQaTF1H1L683YgrawEXk2AAAECBAgQIEDgYYFBDZCSCSZzG0n9PHLTh7Z/06ZTo+9TfwIECBAgQIAAAQIECBDIn8CPfz338UM+fPsXMwKkdHiUProu+XWjAKl2lF0y4cpDs679nP6z/IEYEQECBAgQIECAAIE+CgxSgFQLjWpzqg+QSt/7q+322Wvt2Pf66O3RBAgQIECAAAECBAgQINBE4ENnrPvjv//ve5O7a2tBUOzdR+nwKPl1EhDVgqP6ACkdHgmQrEYCBAgQIECAAAECTQQGPUB6xC6kez++w5UjpdIOVgQBAgQIECBAgAABAgQI5EdgbqFy29Z/eePRqfCnFgrFhki1o+xq4VM6RErvPBIg5afsRkKAAAECBAgQIJBjgUEMkBLuZF61H8uOsbvtIzueuGYivCrHNTE0AgQIECBAgAABAgQIDJ3AdXeVv/bU99z8wQbH0DULkGpH2TW7A6k+QGp0fF3iXB8oDZ29CRMgQIAAAQIECBBoJDB0AdLl79nueY/bYuxUy4EAAQIECBAgQIAAAQIE8iPw+R8+8Bdv+MI9F9YFSPW7kBrdf5Ruk74DSYCUn/IaCQECBAgQIECAQAEFhiFAqh1jl+xEqv649+M7XOEYuwKuVkMmQIAAAQIECBAgQGAgBR46vu4PUsfXpY+ja+cIu3SAVLv7KAmSaj8SP0fYDeQqMikCBAgQIECAAIFuCwxbgJTMd/SmD+7w7k2nS8d1G1N/BAgQIECAAAECBAgQINC+wJW3LHx+//ff+ukmx9elj6irhUnpnUj1YVNt55EAqf1SeAUBAgQIECBAgACBhwWKHiAlE0nPofbr9B1ItR1ID+9E+sabH/PEg3eZuMg6IECAAAECBAgQIECAAIH+C7z91Pte+sn/ue/Xbdx/VL8rKR0i1YKjmADJ/Uf9L78RECBAgAABAgQI5FRgWAKkRxxjd8dH135xanzkiJzWxbAIECBAgAABAgQIECAwFAK3ryuft+s7bv6buuPr0ruOWu1Aqm9XfwdS+vi6WliUDo0ESEOxykySAAECBAgQIECgE4GhDZAu/tttD9l16/GvdYLmNQQIECBAgAABAgQIECDQHYHP//CBv3jDF+5JToiov7+oUXDU7D6kRq+tD48ESN0pmV4IECBAgAABAgSGRGDQAqSkbLXj62q/Hkn9WfLr2o/RO0/c4b8mx0rPHpJamyYBAgQIECBAgAABAgRyJXDP+vLFj/vrm9/0UHiUvruo3fAoCZYa7T6qHWOXzLsWKKUN7EDK1YowGAIECBAgQIAAgTwJDEKAVAuKaq6N7kGqhUjpAGnk4r/d7vBdtx77Up4KYiwECBAgQIAAAQIECBAYFoEv/XjD217z73ed3+D4uvSdRs12HaX/vH4HUi2MSu9CqoVINV7h0bAsNPMkQIAAAQIECBDoSGBYAqT0HUi1X48mu5Hu+OgO/zE1XjqsIz0vIkCAAAECBAgQIECAAIGOBO5YV/7BLu+4+W2p8KgW+qR3E8WGR7XXpHcxuf+oo8p4EQECBAgQIECAAIEHBYYtQEoHSclupNEzj9vmafvvPHWGBUGAAAECBAgQIECAAAECqydw4ln3veb/fOO+n7U4vi7mGLv0TqXaLqRGu4/cf7R6pfUkAgQIECBAgACBAREYpgCpFh4t24GUhEi//oe173vUmpFXD0hNTYMAAQIECBAgQIAAAQK5Frjm9oVTnnbCrR9rEh7FHl9X365231HtZzuQcr0KDI4AAQIECBAgQCDvAoMYICXmybzq70JqeA9SEiD93h5TG33+z7Y+f3SktDbvBTM+AgQIECBAgAABAgQIFFlgbqFy2/7vvfV//fLuxdm6u4+SwCf2+Lr07qSs+48SrlqYlKZzB1KRF5KxEyBAgAABAgQI9FxgkAOkdJBUC5TqQ6TqPUhJiHTJO7c7apdHj/1Lz8U9gAABAgQIECBAgAABAkMs8M2fzLzrf/3rnd9pcPdRLQiqhUit7j9qtPuo1Q6kWogkQBritWfqBAgQIECAAAEC7QkMW4BUfwdSEh5VA6Tkxw0f3OEDm0+X/qQ9Qq0JECBAgAABAgQIECBAIEbgl3cufn3vv7vlI6kdQbX7itK7iLICpFa7j2KPr2sUKMVMQRsCBAgQIECAAAECQyMwLAFSUtDa7qNGIVI1QEra3P2PO5wxPlp6ytCsABMlQIAAAQIECBAgQIDAKgjcP7t09fZvu+lVqfAovWOoWwFS7ai6pL9aSFQ7qq7+yDpH2K1C3T2CAAECBAgQIECguAKDEiAlFUjPJX3/Ue1zmcfYJQHSl16zzV6/++Sp/w4hjBe3rEZOgAABAgQIECBAgACBXAksvP/b6/7s/d+695qMACm9+yi90yh9nF07x9fVQqT0z/W/zhWUwRAgQIAAAQIECBDIi8AgBUitQqRaeJQOkWrH16WPsaseZ3fh2x/zwj22nfhkXopkHAQIECBAgAABAgQIECiywGk/3fCel/3zXWfX3XsUe3xdfZCUDpDSO5dij6+z86jIi8nYCRAgQIAAAQIEVk1gWAOklnchJTuRfv6e7f98+y1G/2bVKuFBBAgQIECAAAECBAgQGECBH18/938P+ejtX2hw71GzAKnZHUid3H3U6Pg6AdIArjNTIkCAAAECBAgQ6L7AsARIiVx6F1LtPqSmu5CSnUi/eO/279pm09HXdJ9djwQIECBAgAABAgQIEBh8gatunf/Sfu+77VN14VEtOKoPkOqDo0ZH2DXbfZTus3YPUgIsQBr8ZWaGBAgQIECAAAECPRIY5ACpFhrVh0f1QVI6RBpNdh8l4dFDP0aue//a92618cgreuSvWwIECBAgQIAAAQIECAykwC/vXPz63n93y0dTIU76iLnar+sDoUa7j+p3HtXapI+vq4VG9T+nQ6Sasx1IA7niTIoAAQIECBAgQKDbAsMUINUHSa12IS0Lkn75/rUnbL3xyB91G19/BAgQIECAAAECBAgQGESBBuFRLdhJB0f19xe12oHU6vi6dnYfNQqUBrEE5kSAAAECBAgQIEBgxQKDFiDVQqI0TG2O6Z1HtV83CpHS4dHDu5GuPmG7d2y72dirViyuAwIECBAgQIAAAQIECAywQOrYulpYk94V1CxASodH9UfXpXcp1e8+ahQeNTrCriZu99EArz1TI0CAAAECBAgQ6K7AIAZI9SFSOkCqfS75s3R4VPt97Ti7hiHSZX+73et22nrsbd0tgd4IECBAgAABAgQIECAwGAI/vn7u/x7y0du/8NBs6o+Ta7X7qD4kSoKiRqFS/bF16T7dfTQYy8gsCBAgQIAAAQIEciIwDAFSOlCK3YVU23m07D6k5F6k77z10Uft+9jJD4YQxnNSQ8MgQIAAAQIECBAgQIBAvwUW/vvyDe9/+WfvOqtJeJTeKdTq6LpGQVL9PUm119t91O+qez4BAgQIECBAgMBACwxjgFQLlNK7kOp3ILXcifTJl2+55zFPW/Pe6fHSkwZ6dZgcAQIECBAgQIAAAQIEMgTun126+hPnPPDBD3z73ms6CI9qYVCz+4+ahUe1nUf1IVIyhNoxdfXH1Tm+zmomQIAAAQIECBAg0IbAoAZItZCoRpGeZzu7kOp3Ii37/dUnrH33tpuNvKwNb00JECBAgAABAgQIECAwMAK/vHPx63v/3S0n1oU29UfX1UKe+iPs0vcZNTuurv7Oo9jdR+kgqf7XA+NvIgQIECBAgAABAgR6KTAsAVI6UErfiVQLk9L3IdV+XbsHqdVupJHT3/ToFzx954njx0dL2/WyUPomQIAAAQIECBAgQIBAXgRmFyq3n3HFzKde8W93nRsZHqVDpPQRdrHBUdKuURCVDqvSQZHdR3lZLMZBgAABAgQIECBQWIFBDpDSoVGtQI3Co/SOpPogqWV4FEKo7kjaa7vxNSe/dpu/3OFRo39U2JVg4AQIECBAgAABAgQIEIgQuPr2ha+85J/u/L/X3b04+1Dz9JFx6UAnveMoK0Cqv/uok3uPHF0XUT9NCBAgQIAAAQIECMQKDHOAVAuYYgKkZkFS+ki7kU++/FF7HbXXRq/dfM3IQbEF0I4AAQIECBAgQIAAAQJFELhjXfkHX7jwgX9/9zfv+3mTXUfJNOrvJKo/ti69+6g+JKrfjVTftj6QsvuoCAvHGAkQIECAAAECBAorMOgBUi0kSheofhdSrU1t91Hy+UY7kdJH2jX7dTVo+tKfbXPQgY+f+OPNpkf2K+zKMHACBAgQIECAAAECBAiEEO5eX77kzCvnvvRnn7vrwrrgqBYYNbrzKB0kNQqCan/W6B6kRruPmgVT6THUfp2uW/1RdmpKgAABAgQIECBAgECkwDAGSLXAqNVxds2OsqvfidTs99U///c/3eqZz9ll8g+33Hj0kMh6aEaAAAECBAgQIECAAIFcCNx23+J3z7hy9tQ3nnzPj1sER41CpJij6xqFROkwqT50qg+QGu0+ahQWCZBysZoMggABAgQIECBAoIgCwxAg1QKjdH3S4VE6UKodZ5cOkGo7kmphUaPQKL0jqb5d6fgXbL7zS5+25sgdtxh9wcRYadsiLhRjJkCAAAECBAgQIEBg8AXmFiq3/eKOxbP//cL1p3/m3HW/Ts24/n6hZruO6nceNbv7qNnxda2Co1ow5ei6wV+KZkiAAAECBAgQIJADgWENkNKhUi00SgdJ9cfZ1UKhdJjUKDSq/7N0++qv/+3YLfd/2mOnDtlus5EDhUk5+AowBAIECBAgQIAAAQJDLpCERjfdW77g+7+Y/d4bT77nRw1Co+SP0gFS/a9rgU6znUf1IVKjnUbpP6tvX99/s7HUV9LuoyFf26ZPgAABAgQIECCwMoFhCZDSgVFNLD33WojU6Oes4+zqdxw1+3393Uql9xz1qCce/MSJp22/+dhTN5se2XNyrLTVysrp1QQIECBAgAABAgQIEGgtMLdYues368tX/vqe8uXnXDV3yfu/de+1EaFRoxCpfhdS7NF1re5ESn+u1bF1tWfXhl4fFgmPfCEQIECAAAECBAgQWKHAMAVIrUKkmPuQmh1lFxMg1e9ESodJD4dWr9h/zWOeu/uaXXbaavSxW6wZW7vxZHjM9ERpy/GR0uajo2HjsZHSZCiFsVAJw1a3FS5zLydAgAABAgQIECAwBAKlUAmVsLi4VJkrl8MD8+XKfTPzlbvvn6vcftcD5Zuvu6t8wzk/X//LL/9o5o7UjqI0TDp0aXRkXS1EanR8Xfp4uVoI1Or4uqwQqdGuI0fXDcEyNkUCBAgQIECAAIH8CAxjEFE/56z7kB6xcyg5ii71o/b5VsfX1R+B1zBACqEaDNWHWengq37XVP1KGsZ65ueryUgIECBAgAABAgRWTeB9++z2/VV7WAcPevsl1zyrg5et1ksa7c7JCo+aHVuXdXxdszCpdmRdo+Pq6ncy1QdWtSAr/XPNzs6j1VpFnkOAAAECBAgQIDDwAsMYODSac7PQJn2kXfoou0fcbVQXKtXvSmrUvtMQKR0o1f+6tmCHsa4D/8VqggQIECBAgAABAr8VeN8+Tzg/zx5vv+TqA3M4vtjgqD6g6TQ8itmBlG6TPrIuvaMpfVxd/a/rmQVIOVx4hkSAAAECBAgQIFBMgWENGprtQqoFMs2OtGsUIjU72q7RnzfazVQLqWp9N3p2OihqtQtpWOtZzK8+oyZAgAABAgQIEOhY4AP7PuGCjl+8Ci/864uvPmAVHtPpI1rdF9To6LpGAU59wJN1/1GzMKlRaBQTHqVDrpqD8KjTFeF1BAgQIECAAAECBBoIDGvgkLULqT6wabQTqT4Mqj+mLuv3jYKj9HPaOc4uPd5mC31Ya+0LnwABAgQIECBAYAAFPrDvEy7M87T++uKr9+/z+LLClGYhUv1uo1pQ0+jeo3T4Ux8ENTu6rtWRdfX9NdptVB9wpZmz5tznkng8AQIECBAgQIAAgWIJDHOoEBsiNdoRlN4tFHu0XaPdR436aRQc1f9ZbZW12o2UXonDXOdifUUaLQECBAgQIECAQJTAB/d94kVRDfvU6PiLr9qvT4+ODVQa3XlUC4sahUb1f5beJdRo91GzoKhZ20bhUfqZ9WOr5xUe5WDBGQIBAgQIECBAgMBgCQx7sLCSEKn+DqOsIKnZPUhZdyHVB1jJCmwWHGXVM+vzg7W6zYYAAQIECBAgQGBgBT70tCf+OM+Te9uPr3paH8eXFabEhkeNgqT0TqRmIVKz4+ya3XEUc2SdnUd9XFAeTYAAAQIECBAgMJwCAoXlYUxtFaRDm3Rg0+iIuZggqd3dR62OsqsfT32gVD+H4VzZZk2AAAECBAgQIDDQAh95+u6X5nmCb/nRz/fO2fgahUqN7juqhUZZ4VGr4+ta3WvUKHRqdDxe/TjSv0/TZoVlOSuD4RAgQIAAAQIECBAojoAA6cFa1Ts02uHT6Ci7RkFP/U6kboRHrXYhtRp7s5Wo7sX5GjVSAgQIECBAgACBBgInPn33y/IMc9yPfr5XH8YXE6Z06+6jWugTc5Rds51Hze5VahQeNQqQYubbhzJ4JAECBAgQIECAAIHBEBAk/LaOnYZISQ/pu4zSoVKzO45a3X3UbJdTLehqtjuqNpNmNVXrwfiaNQsCBAgQIECAAIEQwsf22+OKPEO8+aIr9+zz+JqFK6sRIDXbnVQfGCXhUy0Yqn2u9vv0z/W/bvT7PnN7PAECBAgQIECAAIHBExAqLK9p7J1IyatqQU/6183Co9qf1wdNzYKnVkfYCZAG7+vQjAgQIECAAAECBNoU+MQz9vh5my9Z1eZv/OGVu6/qAx/5sNUKkOrDoka/b/Zn6SP0so7TS8/QzqM+Ly6PJ0CAAAECBAgQGA4BAdIj69wqRKqFRTEBUrOdRPV3JrVql/5co2fWRt/oyL1GK1i9h+Pr2iwJECBAgAABAgMv8Kn9n3RNnif5hgt/tlsfx9cqYEl/rtGv63cCNTtmrtGfp4+zi31dwtRo91Htz+sZhUd9XFgeTYAAAQIECBAgMFwCAoXG9W4nREoHO7H3JLXaqVTfX6OdTrU2jQKk+s81mqG6D9fXudkSIECAAAECBAZO4J/2f9Iv8zyp1134s8f3YXxZ4Uqz4+vSYU1WgFRr2+gOpJjQqP719c+usTWaS9b8+kDukQQIECBAgAABAgQGV0CQ0Ly2nYRItfAm63i7mF1Hzfqq/Xmjn2uzUdfB/Zo1MwIECBAgQIAAgRDCPx+w56/zDPGaC654bA7HF3P/UX2gkxUodSs0arYzqlWglENiQyJAgAABAgQIECAwOAKChta1bObT6Mi4+t1H7YZJ9e2b9dcsOKofq9oOztepmRAgQIAAAQIECNQJ/Mszn3xTnlFe9YOfrs3Z+GJ3HzUKkGp/lg6LGv1Zq8+n29c/o0YVe29TzmgNhwABAgQIECBAgMBgCggZsuvaaYiU9Nzq+Llm9xtlBUfN7jsSIGXXUgsCBAgQIECAAIEBEfi3A598a56n8r/P/+m2ORtfTIDUKuSpvT4rRGrUR/q1wqOcLQzDIUCAAAECBAgQINBMQIAUtzbaCZFqwVH9z+lgKB0utdq51Kyv9J/X/7rR7+NmqRUBAgQIECBAgACBggj8v2c95Y48D/VPvn/5NjkcX0yI1CrsqQ+Rkik2CpTSf177dfrnVr9Os7nzKIeLyJAIECBAgAABAgSGR0CAFF/rVlZZu4KahUfJ07N2HNW3Sf++/teNfh8/Qy0JECBAgAABAgQIFETgc896yt15Huorv3/5ljkd30pDpGRa9fcitfqz2udqHFl3HTVql1NKwyJAgAABAgQIECAw2AICpPbr2+0gKRlBo4Cp1Z+nP1ebQVYtsz7fvoRXECBAgAABAgQIEOiTwOefvddv+vToqMe+4nuXPSqqYe8aZe3e6VaQlMyg3SPqWo0ta9y9E9MzAQIECBAgQIAAAQLLBIQKnS+ImGPtkt4b7U6qD4zS7ZqFSfV9xfy+89l5JQECBAgQIECAAIEcC3zxOXuty/Hwwv/67mWb5nh8rcKjZNiNdgk1C4nS7evb1PfV6Pc1JsFRjheMoREgQIAAAQIECAyngABpZXWP3Y1UH/a0CpDSbev7b3ZUXnoWarqymno1AQIECBAgQIBAAQROfs5TH8jzMF/+3Z9snNPxNQtqWh0tlxUMZX2+VXCU9bmcMhoWAQIECBAgQIAAgcEXEDasvMbthEjNgqTaKLLuUmrUTni08hrqgQABAgQIECBAoGACXzroqRvyPOSXnveTNTkeX0yIVB/sxARMzcIgR9bleDEYGgECBAgQIECAAIFmAgKk7q2NLMtWu4nqg6WY32eFSa1mljXW7qnoiQABAgQIECBAgEAPBL580FNnetBt17p8yXk/me5aZ/EddXIMXCdhUjKido7BazSDTsYaL6ElAQIECBAgQIAAAQIrFhAkrJjwER1kmTb6/Er+LD2ArGd3f7Z6JECAAAECBAgQINAHgf88aO+5Pjw2+pF/eN6lk9GNV79hVnjT6PMr+bP0DLOevfoankiAAAECBAgQIECAQEMBgUPvFkaWbbtH3yUjzeqzNpvYdr2bvZ4JECA+lil0AAAgAElEQVRAgAABAgQI9FDglIP3nu9h9yvu+phzL51YcSfd7yA2vIndlZQeYVbfWZ/v/mz1SIAAAQIECBAgQIDAigQEDSvii3pxjHG32tQGFNNf1OA1IkCAAAECBAgQIJBHgVMO3nshj+OqjemYcy8dz+H42glxYtp2q00OqQyJAAECBAgQIECAAAFBw+qugRjvmDb1o+7kNas7c08jQIAAAQIECBAg0EWBrxy892IXu+t6Vy8+99Kxrnfa/Q5jAqD6p8a8JqZN92ejRwIECBAgQIAAAQIEuiogeOgqZ1RnKzFfyWujBqcRAQIECBAgQIAAgSIIfPXgfcp5HueLzr1kNM/jyxjbSgKglby2wGSGToAAAQIECBAgQGDwBAQS+anpSmux0tfnR8JICBAgQIAAAQIECGQICJBWvERWGvSs9PUrnoAOCBAgQIAAAQIECBDorYDQobe+nfSuJp2oeQ0BAgQIECBAgMBQCXz1ufss5XnCL/rOJSN5Ht8KxiY4WgGelxIgQIAAAQIECBAokoCwojjVUqvi1MpICRAgQIAAAQIEeiwgQOoxcAiCop4TewABAgQIECBAgACBfAsIJfJdn1ajU7vi1s7ICRAgQIAAAQIEViggQFoh4CNfLjDqOqkOCRAgQIAAAQIECBRbQAhR7PoZPQECBAgQIECAAIGhFPjac/fJdeDxwu9c4t9aQ7kyTZoAAQIECBAgQIDA4Aj4R83g1NJMCBAgQIAAAQIECAyNgABpaEptogQIECBAgAABAgQI9ElAgNQneI8lQIAAAQIECBAgQKBzAQFS53ZeSYAAAQIECBAgQIAAgRgBAVKMkjYECBAgQIAAAQIECORKQICUq3IYDAECBAgQIECAAAECAyggQBrAopoSAQIECBAgQIAAgUEXECANeoXNjwABAgQIECBAgACBfgsIkPpdAc8nQIAAAQIECBAgQKBtAQFS22ReQIAAAQIECBAgQIAAgbYEBEhtcWlMgAABAgQIECBAgEAeBARIeaiCMRAgQIAAAQIECBAgMMgCAqRBrq65ESBAgAABAgQIEBhQAQHSgBbWtAgQIECAAAECBAgQyI2AACk3pTAQAgQIECBAgAABAgRiBQRIsVLaESBAgAABAgQIECBAoDMBAVJnbl5FgAABAgQIECBAgEAfBQRIfcT3aAIECBAgQIAAAQIEhkJAgDQUZTZJAgQIECBAgAABAoMlIEAarHqaDQECBAgQIECAAAEC+RMQIOWvJkZEgAABAgQIECBAgECGgADJEiFAgAABAgQIECBAgEBvBQRIvfXVOwECBAgQIECAAAECPRAQIPUAVZcECBAgQIAAAQIECBBICQiQLAcCBAgQIECAAAECBAonIEAqXMkMmAABAgQIECBAgACBggkIkApWMMMlQIAAAQIECBAgQCAEAZJVQIAAAQIECBAgQIAAgd4KCJB666t3AgQIECBAgAABAgR6ICBA6gGqLgkQIECAAAECBAgQIJASECBZDg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gUTkCAVLiSGTABAgQIECBAgAABAgUTECAVrGCGS4AAAQIECBAgQICAI+ysAQIECBAgQIAAAQIECPRaQIDUa2H9EyBAgAABAgQIECDQdQE7kLpOqkMCBAgQIECAAAECBAgsExAgWRAECBAgQIAAAQIECBROQIBUuJIZMAECBAgQIECAAAECBRMQIBWsYIZLgAABAgQIECBAgIAj7KwBAgQIECBAgAABAgQI9FpAgNRrYf0TIECAAAECBAgQINB1ATuQuk6qQwIECBAgQIAAAQIECCwTECBZEAQIECBAgAABAgQIFE5AgFS4khkwAQIECBAgQIAAAQIFExAgFaxghkuAAAECBAgQIECAgCPsrAECBAgQIECAAAECBAj0WkCA1Gth/RMgQIAAAQIECBAg0HUBO5C6TqpDAgQIECBAgAABAgQILBMQIFkQBAgQIECAAAECBAj0Q2BF/xb56nP3WerHoGOf+aLvXDIS21Y7AgQIECBAgAABAkMgUBmCOQ7cFFf0j7aB0zAhAgQIECBAgAABAgS6LdCTf3MIkLpdJv0RIECAAAECBAgQ6IuAYKkv7HEP7ck/5uIerRUBAgQIECBAgAABAgMksKr/thAgDdDKMRUCBAgQIECAAAECjxQQLOVgVazqP/JyMF9DIECAAAECBAgQIECguwIr/TdFR6//6sH7lLs7je729qJzLxntbo96I0CAAAECBAgQIFBIgZUGQSt9fSHR8jLojv6xlpfBGwcBAgQIECBAgAABAqsmsJJ/O6zktQ0nKEBatbp7EAECBAgQIECAAIFeCawkHFrJa3s1n4Hrt+v/kBs4IRMiQIAAAQIECBAgMNwC7f6boZ327bRdVoWvHLz3Yp7L8uJzLx3L8/iMjQABAgQIECBAgMAqCrQT9rTTNplCu+1XcdrFf1TH/2Ar/tTNgAABAgQIECBAgACBFgIx/1boVpvaMGL6q7Y95eC9F/JcvWPOvXQ8z+MzNgIECBAgQIAAAQI9FGgn1Ilp2602PZzyYHYd/Q+0wZy+WREgQIAAAQIECBAgUCeQ9W+Ehp/f7HWfftzI+PgTK2Nhl1ApPS6URtaGEB5TCZWtSqWRzUOobBxCmAqhNBZCJesZikKAAAECBAgQIECAQO4ESpUQKslJALMhlB6oVJbuK4XSnaFSuT1Ulv4/e/cBJkWR/3/8O8uS04ICkiRnRJIkQYKICIqIGE7l5wl6BlQE9PSCJ54X9DhBPEEMwHlgQBE5kCBKEgSBJUjOGZbMsizswob5/2t0vGGcma6entA9+57n8UHZ6uqqV9XMrv3ZqjokLvc+16W83fk5OVvPvvv0foPmhwqFwv2auqVO2GQ7Wbs2iP9xs+vI0C4EEEAAAQQQQAABBGIjoPP/BJeVKfXYyCuTi5e/3pUk7d1uaS2upOYi7nKxaS53QQABBBBAAAEEEEAAAfsLuM6IO3+9S9xr8vPyv885tW/5hSl/O+nT7mBBT6C/N1PWn4ZAycJk0fmfRQvVcykCCCCAAAIIIIAAAgjYWMDo/wd+/nrKkPEd3YWSe7rEdZO4XK1t3CeahgACCCCAAAIIIIAAAnYUcLtT3e68Ba6LWV+ljxvyXYDVQjrhkU4ZQqQIjb/R/zBG6DZUgwACCCCAAAIIIIAAAjYR0Pl/AE8ZFRpJocL9xeXqKyLVbdJ+moEAAggggAACCCCAAAKOF3Afkrz8/8qlC5//FCZ5e+QbEPmHRWb/O5ASK5JMzB2d/3k0UR1FEUAAAQQQQAABBBBAwMYCRj//u9T2dIWKl3/QleQaICLX2LgvNA0BBBBAAAEEEEAAAQQSQsC9yZ2T+2HO8d3/ufDJP075rUwKFiiZCZr8lQiRNOeN0f9AalZDMQQQQAABBBBAAAEEELC5QKif/V1ln3mneVJS8mNuV9LDIm7+P8Hmg0nzEEAAAQQQQAABBBBIPAGXW/JzJ+ZnnXs3Y/ywH37qX6CgSCdUUpeHCooIkTQmEP9jqIFEEQQQQAABBBBAAAEEHCwQMjgq//S77fKTk58Rl9zl4D7SdAQQQAABBBBAAAEEEEgkgfz8z+VC5pvp7zyzyicICjdMIkgKc24QIIUJx2UIIIAAAggggAACCNhcIGRwVG7IuKb5hYq+4HK5fmXzftA8BBBAAAEEEEAAAQQQKKAC7rzcTyXz1D/Ovv+7zT8ReMOgYH+qYv5f8+oRJJmcRwRIJsEojgACCCCAAAIIIICAAwSC/pxf/v4RpfMrVhshSUlDHdAPmogAAggggAACCCCAAAIIiOTmvJm7et5fM5d/cS5AQKSCIZ1AyTdcCqTKtnZ+KgRIvPkQQAABBBBAAAEEEEgsgWA/47tShk58UJJcfxVxV06sLtMbBBBAAAEEEEAAAQQQSHQBt8hRycoacXbc4Ml+gZFveGQ1SCJE8plIBEiJ/q6ifwgggAACCCCAAAIFSSDgz/dlHx9Xy1W86D/F5bqjIGHQVwQQQAABBBBAAAEEEEhAgbzcmbmH9/4u87O/7wsjSAp0jpI/EiHSTyIESAn4/qFLCCCAAAIIIIAAAgVKIORZRz+uOpIxIlK6QKnQWQQQQAABBBBAAAEEEEhcAbc7052d/ezZcYOnBAiRgm1pFyw84mykIDOFAClx30L0DAEEEEAAAQQQQCDxBUKGR+WGTRjvdrkeSXwGeogAAggggAACCCCAAAIFUiA3Z1L6mEef/ilE8t/Kzj9I0t3ezp+ywK5IIkAqkO8qOo0AAggggAACCCCQAAJBzzoqN2RcU3dysfdF5LoE6CddQAABBBBAAAEEEEAAAQSCC+Tnrc0/eeCJjMmvbPYJkgKFR8ECJLa1C6JLgMQbDwEEEEAAAQQQQAAB5wkEDY9Shk64XZJcH7BlnfMGlRYjgAACCCCAAAIIIIBAmAJud2Z+5tlHM94dNitAiOQNk/xXKKmb+YdKvn/n35gCtxKJACnM+chlCCCAAAIIIIAAAgjESSB4eDR8wmAR15txahe3RQABBBBAAAEEEEAAAQTiKuDOzvzt2bFPv2MQIhltbUeI9NMoEiDFdTpzcwQQQAABBBBAAAEETAkED4+GTRghLteLpmqjMAIIIIAAAggggAACCCCQYALui1n/OPvW4L/9FCLlh7kiiRBJRAiQEuzNQXcQQAABBBBAAAEEElYg0M/unr9LGfr+PyUpaWjC9pyOIYAAAggggAACCCCAAAImBNwXs8adfWvwH0TEP0Dy/29vUBTsfKRgQVKB2M6OAMnEpKMoAggggAACCCCAAAJxEggeHg2b8Ia4XE/FqV3cFgEEEEAAAQQQQAABBBCwpYD7Yva7Z9964nmfFUhGq5EIkfxGkgDJllObRiGAAAIIIIAAAggg8LMAK4+YDAgggAACCCCAAAIIIIBAGAI/rUT6o992dkZBkrqTf5jk+3e+LUnolUgESGFMOi5BAAEEEEAAAQQQQCBGAqFWHnHmUYwGgdsggAACCCCAAAIIIICAcwXc2RdGnh375Ks+29l5A6RgQZI3LCrwIRIBknPnPS1HAAEEEEAAAQQQSHwB/5/XfzzzaPiEwSKuNxO/+/QQAQQQQAABBBBAAAEEELAu4D6f/ruz44e9G2QlUqAgyUyIlLCrkAiQrM89akAAAQQQQAABBBBAIBoCAVcfpQydcLskuaZH44bUiQACCCCAAAIIIIAAAggkqkD+meMPZkx8YfZPK5ECrULyD5KChUiBAqOEDJEIkBL13UC/EEAAAQQQQAABBJwu8IvVR+WGjGvqTi62TERKO71ztB8BBBBAAAEEEEAAAQQQiKmA252Zd2BTr3PTRm/x287OPzjy/W/dEIkAKaaDyc0QQAABBBBAAAEEECi4AoG3rhs2YaW4XK0LLgs9RwABBBBAAAEEEEAAAQQsCOTlrk9/4zc9ggRIvsERIZKIsALJwlzjUgQQQAABBBBAAAEEoiAQMDwqN2zCeLfL9UgU7keVCCCAAAIIIIAAAggggEDBEbiYNSX9rcHDfbayU2GR0ZZ2yketMvL+4/XyX3mUUCuRCJAKztuCniKAAAIIIIAAAgjYXyDwyqOhEx+UJJlo/+bTQgQQQAABBBBAAAEEEEDA/gL56SefyZjw249NhkjecKjAhEgESPafy7QQAQQQQAABBBBAoGAIBPrZ3FX28XE1XSWKrefco4IxCeglAggggAACCCCAAAIIxEDA7c689MPSbhcW/Hu/QYjkfz6Sb3jkGyj5NzohViIRIMVgLnILBBBAAAEEEEAAAQQMBAKGR+qalGETponLdQeCCCCAAAIIIIAAAggggAACkRNw51ycc/bNxwcFCJD8t7MrsCESAVLk5hs1IYAAAggggAACCCAQrkDgreueef/XUihpQriVch0CCCCAAAIIIIAAAggggEBwgfwzJ4ZmTHz+kyAhUqBzkXzPQfJfgZRw5yERIPHuQQABBBBAAAEEEEAgvgIBVx+Vv39EqfyramwTcVeOb/O4OwIIIIAAAggggAACCCCQmAJut/t49ox/dby4Z/25ECGS7wok339XKIG2tPPFcvRWdgRIiTnv6RUCCCCAAAIIIICAcwQCrz4a+v4/JSlpqHO6QUsRQAABBBBAAAEEEEAAAecJuM9nvHd2/DMjfgqQ8vyCJBUAqdAo2GokoxCJAMl5U4IWI4AAAggggAACCCBgC4GA4VG5IeOaupOL/WCLFtIIBBBAAAEEEEAAAQQQQCDBBXK2r+x+/st3toqIf4DkDY+MtrPzBkm+f3rVHBsisQIpwSc+3UMAAQQQQAABBBCwrUDAretUa8sOmzDF5XL9yrYtp2EIIIAAAggggAACCCCAQAIJ5Gdf+G/G2CefNAiQfFci+Z+FlJBb2REgJdAkpysIIIAAAggggAACjhEIGh6Vf/rddvmFk79zTE9oKAIIIIAAAggggAACCCCQAAJ5ezb2PffF6FSfLesCrUbybmnn+2eg8CjQqiPHrUQiQEqAiU0XEEAAAQQQQAABBBwnEHDrOhFxpQyb+LG45C7H9YgGI4AAAggggAACCCCAAAJOFriYNTv9rcGPBzkLyXcru1Db2SkBb1DkHxgRIDl5ftB2BBBAAAEEEEAAAQRiJBAwQCr7zDvNXYUKr4lRG7gNAggggAACCCCAAAIIIICAj8ClHat7XZj19iafreyCnYkUaAWS77Z2vkGS9w4ESMw2BBBAAAEEEEAAAQQQCCkQdPVRuWET3na7XI/ghwACCCCAAAIIIIAAAgggEHsBd1bmx2fHPf27AAGSf5AU7lZ2jgqR2MIu9nOQOyKAAAIIIIAAAggUXIGgZx+VfPivFQqXrZIm4uZn9II7P+g5AghYFPj+uTukQaUUi7WEvtztFsnOzZW8fLdczM2T4+ey5Ni5LNl2NF3mbj4g3+5Ki+r9qRwBBKIvcE+rOvLPfu2lVNHCIW+WeTFHnp2+Qqau2R39RnEHBBCIkYDLff7ria1zNiw9qbEKybutne/KI6NVSKofjgmR+J/TGE07boMAAggggAACCCCAgDrjyE/B+9+uss+8P9xVKOk1lBBAAAEEwheIRYAUqnUqXDqbfUlW7Tsm/1q8SZbtPhp+Z7gSAZsJqDDlxVtaSae6V8kLM1baPiy10l4CJJtNPpqDQIwF8s4cf/XcxBfe0ViF5Bsgec9F8gZIvkGRY89CIkCK8eTjdggggAACCCCAAAIFWiBQgOT5u5ThE9aLuJoWaB06jwACCFgUiHeA5Nt8tTpp9qYD8uKs1XLk7HmLPeNyBOIrMKBNfRl6YzOpWb60HM24II99/K2tAySr7SVAiu984+4IxFvAnZez/ewbj/b6KUDybl3n/6c3PPIGR/4Bkjc08g2UvF1jBVK8B5n7I4AAAggggAACCCBgQwHfAOnn1UcpT43rKEWKLbZhe2kSAggg4CgBOwVICk6tSNp+LF2e+2IFq5EcNZNorFegdY0K8oeeLaVjnaskOSnJ89dpZ+0bIEWqvQRIvAcQQCB319p7M//71iqTIZLvuUieHwV8tqvzDY0IkJhiCCCAAAIIIIAAAgggcJlA0O3rUoa+/4YkJT2JFwIIIICANQG7BUje3mxOOyODpiz2hEm8EHCCgHf7t3tb15EyxYpc1mQ7BkiRbi8BkhNmKW1EILoC+Zln/5PxztCXRUStLFKrj4xWIvmGR/5nInnDJN9GOyJEYgu76M4zakcAAQQQQAABBBBAwCsQcPWROhcpZfjEPSJSHSoEEEAAAWsCdg2Q1EqkJbuOyIB/L5TMiznWOsnVCERZwHf7N1eAJ4d2C5Ci0V4CpChPMqpHwAkC+Xlp6aMfucEvOAoVIvkGSN7t7LzBke92dt7eEyA5YR7QRgQQQAABBBBAAAEEYiAQfPUR29fFgJ9bIIBAQRGwa4Ck/C/l5cvYJZvkz3PWFJThoJ8OEwi0/VugLtglQIpmewmQHDZ5aS4CURLI2ZF63/lZ4wJtYxfsPKSEW4XECqQoTS6qRQABBBBAAAEEEEDARyDY6iMpO/S9v7iSCr2AFgIIIICAdQE7B0iqd/tPn5OHP1wiqftPWO8sNSAQYYE3775e1Goeo+QypM8AACAASURBVJddAqRotpcAyWgW8HUECoZAXsbJd86999t/+m1jp7OVnX+QpMAcuQqJAKlgzHV6iQACCCCAAAIIIBBfgeDb1w2bsEJcrtbxbR53RwABBBJDwO4BUo5ahfTtZnl5dmpigNOLhBKIZiATDahotpcAKRojRp0IOFAg5+Km9DcfvzPAGUiBzkRS29Z5t67z/ml0FpLtt7EjQHLgvKXJCCCAAAIIIIAAAo4SCLr6qOSvR1QofMXVaY7qDY1FAAEEbCygGyBZWUHRsvqVcm21K6Vbgypyfe2rpFyJoqZEVu07Lje/NdvUNRRGIBYC0QxkotH+aLaXACkaI0adCDhT4Pycd9rnbF15MoxVSP4hkgJw3CokAiRnzltajQACCCCAAAIIIOAMgaBnH4mIq+yQd293JSdPc0ZXaCUCCCBgf4FYBEi+ClXKlpTX7mgrtzS+Wgol6T1iOZZxQR7/ZKks2nHE/qC0sEAJRDOQiQZkNNtLgBSNEaNOBJwpkHtg21OZn/1jvs8qJN8t7IKdheQbHql/94ZHgQIk32DJdkh6P93Yrtk0CAEEEEAAAQQQQAABRwiEDJDKDXv/725X0rOO6AmNRAABBBwgEOsAyUsycUAX6duslrg0nrJcuJQrI2anynvfbXWAKE0sSALRDGSi4RjN9hIgRWPEqBMBZwq4M05NOPvecyN/CpBUGOTdvi7UNna+29kZbWNHgOTMqUGrEUAAAQQQQAABBBCwLBB0+zq1Aill2IT54nJ1tXwXKkAAAQQQ8AjEK0Dq3rCajL2no1QsXdxwJC7l5cu/Fm2Uv8xba1iWAgjEUiCagUw0+hHN9hIgRWPEqBMBZwq4L2atPPvW4F8H2MIuUIDkXZGkQqNA5yH5hkW+5x/Z9iwkjd+NcebA0moEEEAAAQQQQAABBGwgECxAUn/vShk+6ZiIu5wN2kkTEEAAgYQQiFeApPC+erK3tKlZUctx8qod8vSn32mVDVWoQaUUGdi+oee+Na8oLaWKJktyUtLPl1zMzZOsnDw5nH5e1h48ITM37Jdvth2yfN9IVKDafm+rOqLCtxrlS0uJIsk/bwOo2p15MUd2n8iQmRv3yQff7/D8d6xeamvCu1rWli71q0j9imUlpXhRKV44+bIVZtk5eZKdaz/b1jUqyOAbmsoN9SpL2WJFPKZ5+W6P3/Zj6fLR6p3ywcodASmjGchEY+yi2d5IBEi3Nq0h97SuI+rctPIlikmxwoU8DG63SHZurpy5cFHWHjwpU1N3y5eb9keD6LI6nfx5EXUcboBAKIF8d0b66EHtA6w8MtrKzjdEMlqFRIDELEQAAQQQQAABBBBAoAAKBA2QygwaVTMpJWVnATShywgggEDUBOIZIM14tKd0rldZq29WAyT1cPuJG5pIk8rltc9e8j64PpSeKdPW7ZFRCzZYCmV0HrCr1VZjFm6Qv3217mcXFc68ctt1ckuT6p5QRueVnnVJPl2zW16Zu8ZSm43upfr0m46NpWmV8lKk0P+COKPrvLYnMrNkxg/7ZMyijXLk7Hmdy4KW0QlHVCj07PQVMnXNbk89f+zZUh7p2EjKFCsStF4VXqi2Ldh2SG5qVF0qly1hqZ3+Fy/ZmSZ935kX0TpVZTfUrSzjf3VDzNqrM79Vu/zHQP3dgDb1Pe9PFdjobGupxkS9Lycu3yZvLNoYcTs7fF5EvFNUiECMBbIWf3bzxTVzD4TYvs53NZJ3+7pAK5C8QZLnW4dPNwiQYjym3A4BBBBAAAEEEEAAATsIeAOkX/xZbvDbPd3Fis6yQyNpAwIIIJAoAokeIKnVJX/o2VI61rnqspVGZsdPPbDed/qcjF6wQVSYFc5L5wG7f4A0uHMTGdK1mVQoVcz0Lb1tfnX+Ok+YFMlX32tryvAbr/UEcjoP/I3ufep8tny0epf86cvVRkWDft1sgDTyjnYyoG19KZr84yoXo9eJc1nicrnkyjDGIlTdBTlAUuHomLs6eFau+a4ENBoL79fVHF++56gMn77Cs1rM6stOnxdW+8L1CMRbIHfn+sczZ765xC9ACnYekm+AFOgsJNUdb2Dk/2e8u/qL+7OFne2GhAYhgAACCCCAAAIIJIhAqO3rJGXou4MlKfmNBOkr3UAAAQRsIRDPAGnx0D5ybdUrDB0CrcoxvEhE7m5VR17q1UrUQ+pIvdRWcR+n7pKh05abrtJsgDTmruvl3tZ1Ta/s8W9YRvYlz+optcrH6qtU0cIy6s720qdZTe3gRfeeKgxYc/CE/O6/KyV1/wndy34uZyZAqnVFGXmm2zWm+vDD4VNSsVTxmK3oMQ3gd4HdVyDtPpkho+/sEJEQcnPaGRk0ZbGlEMlunxdWx5/rEYi3QN7xA38/N3nElJ8CpEDBUaDzkPzDI/Xf6uWoVUgESPGefdwfAQQQQAABBBBAIFEFQp9/9My7I6VQ8pBE7Tz9QgABBOIhEK8AqX+L2jKyX3tJKR586zCvx/mLOfLCf1fKlFX6u5g+1L6hvHhLSylXomjEWdX5OLM37ZfBU5eZ2h7OTIBUrVwpz5lC4azKCNRhdf7QW0s2yV/nrQ3bQ20vNrp/B2lXs1JEVh0Fa8ih9PPy/Bffy5zNaucj/ZdugDTy6x/k0U6NTAWLKsT8Yv0euaFuFQKkIFvu6cxvNZpqC7u/zVsnv25XX+pXStEf4BAlVfi4ZNcRGfDvhabek94q7fh5EREYKkEgjgL56ScmZ0x4/jWNAMl7LpL/KiT/M5ACrTyy5TZ2BEhxnHjcGgEEEEAAAQQQQCBhBfx/zvbdwk79uytl6ISPJMnVP2EF6BgCCCAQB4F4BEhqFcuHD93oOaNF56XOn3l4yhJZsfeYTnFRD4PVyqOyGuGUVoUBCqkQ6bO1u+XxT5ZqV6HzgF0FFYt3HJbO9aqYWh2j04izWZfk5TlrZNKKbTrFLyujwqP37+8ckdUiOjc/mnFBXpqdamrrPZ0ASYWRe06dk2uqlNdpxs9l0s5ekHHfbvac08MZSIHPbNKZ3wo0KydXTmZmS/VypUyNgVHhcFcq2vXzwqi/fB0Buwu4L5ybf/btIcNNBEi+QZIKhrznIfkGSarb/qGR7UIkAiS7z07ahwACCCCAAAIIIOBEgUAB0mUhUsqwCQvF5eroxM7RZgQQQMCuArEOkNQZIy/3bi3ta12lvYpFBUe9xs7RIlT1q6CjRvnSWuWtFFLb2Y1dsllembtGqxqdB+z5brfk5OVHPDzyNnD/6XPy8IdLTG0RpwK/yb/uJp3rVtEeMy0Qg0IqOBzy2XL5Ztshrep0AiStigIUUucUjVrwg4z/1Q0ESBZXIIU7BjrXbUk7Iw/+Z6HsOpGhU1zs/Hmh1QEKIWBjAffFrLVn3xr8a58zkLzb2OUGCZUCrUDyDZFUb323svP2ngDJxvOApiGAAAIIIIAAAgggECmBkOcfiUhS2WETfnC5XA0jdUPqQQABBBAQiWaA1LL6lVKvYlkpXChJmle70nPeUZMq5aR44WRtehXSvDZ/vYxeuEHrms9/00O61qsas6DjcPp5eeKTpfLtrjTD9ukESIaVWCygtvr6autB+dXEb7RrGnlHO8+qrkJJsf+d6k1HTstDkxdpBQLRCpC8K1uW7T5KgCQiKkzr+868X8wfO8zvC5dyZcTsVHnvu61a89vOnxdaHaAQAjYWcOdc2nv2zcf6+gRI3jOP/P/0Bku+f/quQHLcOUix/25p44lA0xBAAAEEEEAAAQQQiJBAyPOP1BZ2ZYdP3O8SuSpC96MaBBBAAAHRD5DihbXu4EnpM36e1rkmj3ZsLH/q1UpKFNELqNKzLsmCbYdk5sb9MnPDPlErbW67pobc3aqOtK9VSWsVkApkZmzYKwMnLzYksvKAXW37tXLfcc+WbrM27vd4qC0AVVt7Nq4uV5QsZnh/bwHV7+emr5Bp6/YYXnNr0xoyqn8HqVDKXP3KVZ1hNH/roZ/b2qNRdenTrIZUSymlHfCprQI/Tt0lT326zLCt0QqQjp/L8px3dSk3jwApCgGSeg+dPJ8t87celJkb9nv+VK8+zWrKnc1rSbcGVT3vTd2Xmi8q1DV62f3zwqj9fB0Buwu48/NOnh39SHeNAMm7dV2gs5AceQ4SAZLdZyftQwABBBBAAAEEEHCigGGAlDJ84kkRif6eRE7Uo80IIIBAmAK6K5DCrN7SZWbP7JkzuJcn+DF6qQfWy/ccleHTV8j2Y+kBi/dqcrW8ctt1UvvKMkbViTdgMNpqLZwASbV145FT8oeZq0StgAn0qlK2pIy5q4N0rV9Ve5WQekh/zwTjVUhTB3UXFfzovHLz82Xu5oPywoyVorafC/Z6tvu1MrhzU0nRPKPqRGa2DJu2XL7ctD9kM6IVIIXaQlH3nuoMpcc+/lZrpZqOdbhlotnecOa3WmH44aqdnvOuVCga6KXeiyP7tRM1z3Veq/Ydl5vfmm1Y1O6fF4YdoAACdhfIz7+QPvrhDj+dZRRs9ZHv3/uuQPJuXadzDhJb2Nl9LtA+BBBAAAEEEEAAAQQiIKATIGWKiP6voEagUVSBAAIIJLqAXQMktfLks7W75XGNlQRqjO67rp68entbKV0s9LcJFcgs2XVEBvx7oeGqpu4Nq3mCGaMH1+rcog++3y7DPl8RcrqYfcCu2vr9vmMydNryoEGX94ZqhcaoO9tLv+a1tUIkndCrf4vaMrJfe62gRwUB45du8WwfpvNSK6fUWVhXlSlhWFx32z3dcMT3hqpudS7UR6m7PKvQVKDoXfnSpX4Vz3aLY7/dLC8H6ZfuPQmQfjnMZs4QG9ihobzUq5WUKVbEcL7sPH5Wuo2ZFfL97YTPC8OOUgAB2wu4c9NfH3RdkPOOvOcg+a4+CrQCiQDJ9uNMAxFAAAEEEEAAAQQQiL6A/yp/9d/ev/P+e1LK8ElZIm52BIj+eHAHBBAoQAJ2DJDMhkdquN6/v7MnPHEZfJcwc2aRqld3m6sNh09J73FzQz60NhsgqWDj4Q+XSOr+E1ozUoVIMx/rKS2qX2lY3nuuz9++Whe0rK5pOOOlbmomFNAJvHTDHG+HVbtnb9rv2Z4u0OoXFRw+2qmRLNh2OOjKId17EiD9cpqpc8Pun7TAMMj1XvnVk72lTc2KhnNbx1p3bsfz88KwoxRAwPYCLnf66w+1tLACKdAqJNVr77Z2vgK2WoXE/7DafnLSQAQQQAABBBBAAAGHCQRbfaS6ob6WpP5MGT4x22H9orkIIICA7QXsFiCpB/mTV+2Q3/93lbadCk6+fupWaXhVSshrdFcK+Vai6p79xC3SrOoVIes+c+GiDPt8ucz4YV/QcmYCpJy8/JArX4LdZFCHhp6VPSU1zoyZu/mA3DdpQcCqWteoIBMf6CLVy5UyHIctaWfkwf8slF0nMgzL+heYOKCL9G1WyzD4U2M3cfk2ee6L74PeQzfM8VZgpd3eOnTvqRNqmMYL44JottfM/D5/Mcezbd2E5du0exGptjvl80IbhoII2Fgg/fWBKkDyX2UUajs7323sVCjkHyKp3nrDIt/QiADJxvOApiGAAAIIIIAAAgggYFXAcPs6AiSrxFyPAAIIBBawS4CkVoNsSjstr8xZIwu2HzY1XH2vrSmj7uwg5UoUDXmdTsgTqAJ1FtJjnRpLcpL6fYbAL7Wi51+LNspf5q0NWsbMA/aDZzJl4JTF2quPvDfVDbxU+VBbfQ3peo280KOFFCtcKKSp2obstfnrZfTCDabGzFtYbRM49p6OUrF0ccPrjc620Q0Y1I2sttvbWN17EiBdPrzbjqbLTf/6Unv1kbr69ze3kCHdmkmRQsHfh6qcCqGfnb5Cpq7ZHXBOOeXzwvANQQEEHCDwU4DkDYV8gyTfLey8gZL/GUjqvwNtYUeA5ICxp4kIIIAAAggggAACCERSgAApkprUhQACCJgQiHeAlJF9SVIPnJBJy7fLl5v2m2j5/4rqPljWORslUAMeaPPj+UpGq3qmr98rg6YsDtoHMwFSqNVBRkjqLKQH2zWQJIP9/E5kZsvTny6TeVsO/qLKCQ90kX7NaxndSg6czpSHJi+StQdPGpYNVmDGoz2lc73KhtcbhTC6YY66USTarerRvadR2w07H6EC0WxvtOe37vvcKEDSrSfenxcRGnKqQSCuAumvD2xlcgVSoHOQvFvW+f6p+sUKpLiOLjdHAAEEEEAAAQQQQCA2AoHOP1J39p595HMG0sSs2DSJuyCAAAIFRyDWAZJa+bH9WLqo1SSzNu4PeraMmRHQfSi+dFea9Bk/z0zVnrI31K0s4391g1QuWyLktT8cPiVdRs8MWkb3AXtufr6MX7pFXpy12nRb1QWPXN9IRvRuLSWKJIe8Xm0j9sJ/V8qUVTt/UW7x0D5yrcG2feqiJTvTpO875k19b6izwkuVv3ApV0bMTpX3vtsasF+68yBS7Vb16N6TAOl/Q6azHWGgAdZ9/xgFSLpjFu/Pi7De/FyEgM0EfgqQdFcg+YZH3n/33cYuVICkem6bbew4A8lmE5HmIIAAAggggAACCDhagADJ0cNH4xFAwOkCsQ6QlJdadfTh6p2mzjkK5ay7giXcsEM3QNpzMkPumfB10LOAdB+Ahwp2dOZbz8bV5c27O0qFUsVCFlfb7o1ZuEH+9tW6y8q1r1VJ3n+gs1QpWzLk9eEGAf6V6q7wMtomUDcYcLtFPli5XYZOW67DGbKM7j0JkP7HGGzeGQ2G7vvHKEByyueFkQdfR8AJAumvD2wdgRVIgbaxCxQYESA5YVLQRgQQQAABBBBAAAEETAroBEhqs3tXynBWIJm0pTgCCCBgKKAbIAV6AK6ClaZVykvHOldJu1qVDM8g8m2MOvNo6e40eWHGSs+KJCuvr57sLW1qVrRSRUSuNQoJIvUA3KixuoFXsJVOVgMoo/b5f71r/Sry9r2dpFKZ0Cu81HWTV+2Qpz/9LuAtdMOccAOMQDfVvafR3DBrFm75aLZXd34brSQL1jfd+o0CJKd8XoQ7xlyHgJ0EfgqQfFcgec87CvWn9+wj3zOQ/EMk1U3/wIgAyU6DT1sQQAABBBBAAAEEEIiQAAFShCCpBgEEEAhHwEqA5Hu/UkULy+j+HaRPs5qGh9z7XrfjWLoMn75Clu0+Gk7zPdfo9iHsG2heqFZWDf98hUxbtyfgFboPwCMRNuiaBApkdNtp9KBek017i0BV38epu+SJT5YGrFo3HLG6wsv35rr3jMSY6nqGKhfN9kZ73kSqft33RiS8Q9Vh9HkR7ftTPwKxEPALkPyDpNyfVif5hkneMr4hUqBt7FTzCZBiMYjcAwEEEEAAAQQQQACBOAsECpC8f/fz+UesQIrzKHF7BBBIWAHdh6m6D8BfvKWVDO7cRIomF9I2O3gmU4Z9vkK+2XZI+xrfgrp9CKtyExcZBSq6D8B1rUM1TdfEaQFSqG0IdcMRo3EyMeScgeSDpTu/w/WPVP267w0z8yCcsuE6hHMvrkEgXgI+AVKoVUjeIMk3PPI9D8k/QPKGRwRI8RpY7osAAggggAACCCCAQAwFjAIkz/Z1BEgxHBFuhQACBUpA92GqmVBDbUd2V8s6UihJ/xjpzWlnZNCUxWFtZ6fbh2gPrNEDYd0H4Gasg/VJ16QgBkgnMrPl6U+XybwtBy1PCd3QKhJjarmxIlENvHTnt9H7JFg/I1W/7nsjEt6h6gjXIdrton4EIimQ/vrA68I8A8k/QPINkQiQIjlI1IUAAggggAACCCCAgM0FfJ8u+q48Us1W/+0NkJJShk+8YPO+0DwEEEDAcQK6D1PNPABX29l9+NCNnq3JdF9ut8iSXUdkwL8Xinqwaual2wczdYZT1uiBcKQegOu0TdckUIDUv0Vtef3O9lKmWJGQtzLqr047VRndM5tU2UicgWRmLhv1gQDpf0LRnt+Rql/3vWE09la/Hqn3j9V2cD0C0RT4KUAK5wwkb4DkGxx5z0FSTfauPvJdhcQZSNEcTOpGAAEEEEAAAQQQQCBOAsECJO/2dT9vY0eAFKcR4rYIIJDQAroPU80+dO/esJqMuauDVClbUtsvJy9f3l22Vf44a5X2Nargd8P7SuPK5UxdE43CRg+EdR+AWz2jRzeQuZSXL2MWbpC/fbXuMg6r15u17Vq/iqhVa5XKlDC8lADJkChkgWgGXrrz2+h9EqwDkarfKZ8X1kaaqxGwh4BfgGT2DCQVIgU6/0j9HQGSPYaYViCAAAIIIIAAAgggEHUBAqSoE3MDBBBAILhAtAIkdcdwzkM6c+GiPDt9hUxfv1d72GY82lM61zNe7RQqfNC+mYWCug/AVbDzr0Ub5S/z1oZ1t56Nq8ubd3eUCqWKhbz+Ym6ejFqwQf7x9frLytWtUEamDrpJal9ZJuT1+W63TFy+TZ774vuw2um96IE29eTV29tKyaKFQ9YTLPDyXhTNcCRYw+JxTyvY0Wyv7vyOd4DklM8LK+PMtQjYRcAgQFIBkfrHewaSd9WR7/Z1KnTyrjzyBkcESHYZYNqBAAIIIIAAAggggEAMBAiQYoDMLRBAAIFgAtEMkNRWdpN/3U06160iLv3jkGTdwZPSZ/w87a3sJjzQRfo1r2U4yHM3H5D7Ji0wLBetAroP2NX9VYCmzoQK5/XI9Y1kRO/WUqJIcsjLQz3IXzy0j1xb9QrD2y/ZmSZ935lnWC5UgVduu04e69RYkpPUrrXBX0Yrs6IZjgRrVTzuaQU7mu3Vnd/xDpCc8nlhZZy5FgG7CGgGSN4QyXeFkjc4IkCyy2DSDgQQQAABBBBAAAEE4iRAgBQneG6LAAIIKIFoBkiq/nC2ssvLd8ukFforW3QDiB8On5Iuo2fGbeB1H7CrBm44fEp6j5urHaL5dmrkHe1kYIeGkmSQ2oXallD3IfuB05ny0ORFsvbgybBd5wzuJe1rVTK83uhe0QxHgjUuEtaGHY9ggWi2V3d+xztAcsrnRQSHnaoQiJuAT4AUzjlIviGS/+ojtrCL26hyYwQQQAABBBBAAAEEYitAgBRbb+6GAAIIXCYQ7QBJ3exPvVrJ4M5NpUih0CtMfBt2IjNbhk1bLl9u2m84YrpboB0/lyWDpy6Tb7YdMqwzGgV0H7Cre6dnXZLnpq+Qaev2mG7KV0/2ljY1KxpetyXtjFz/+oyA5X5/cwsZ0q2Z4ZipbfBem79eRi/cYHi/QAVUwDj2no5SsXRxw+tX7D0mvcbOCVouHgGSrpPZM8QMMcIsEM326s7veAdITvm8CHOIuQwBWwmkvz6wzU/b1BEg2WpkaAwCCCCAAAIIIIAAAs4RIEByzljRUgQQSECBWARIaiu7aY/0kLYaoYYv8be70uT+SQsMV+G0rH6lTBrQVa4uXyrkCJld2aQqU22f/cQt0qBSiuTk5UtG9iU5c+GSnMjMkmMZWXI4/bzsOJ4uKiBQ7Q310n3Arupwu0W+2npQfjXxG1Ozrn+L2jKyX3tJKV7E8LpQ2+TpnqOkbqKCqAf/s1B2ncgwvKd/gYkDukjfZrUMtzhU9mO/3Swvz04Neg8CJGN+AiQRp3xeGI8mJRCwv0CQAEmFSb7nHnnPQvL+6Q2bWIFk/yGmhQgggAACCCCAAAIIRF2AACnqxNwAAQQQCC4QiwBJ3f3WpjVkVP8OUqFUMe3hyM7Jk9e+Xi9vaKxumTqou/RoVN2wbhX4PPHJUsOwx1vRoA4N5eXeraVk0cKGdRudW2QmQFI3U2HVy3PWyMTl2wzvrQqosOvDh26UG+pWNiyvbF+dv07GLNoYtKzu1nIqmPts7W55/JOlhvf1LaC22XupVyspU8w47Dp4JlMGTlksqftPBL0HAZIxPwHSj0ZO+LwwHk1KIGB/gQABkjccIkCy//DRQgQQQAABBBBAAAEEbCFAgGSLYaARCCBQUAViFSAp37/c1kZ+07GRFDaxld3ukxmeVUjbj6WHHKKh3ZrJ8z2aS9HkQiHLqZU93+87JkOnLTes08zKqfMXc+Sl2akyIUTYYzZAUh05cva8DPlsuda2eyN6t5bHOjU2NFD16gQyuqaqPrWV3filW2REiBVCvgOjthH7U6/WWoGiGrPp6/fIwx8uCTm2BEjGn2IESD8a6c7teH5eGI8mJRCwvwABkv3HiBYigAACCCCAAAIIIGB3AZ0ASR2a4UoZPvGC3TtD+xBAAAGnCcQyQDITyHgd891umbpmt2fVUKhX3Qpl5KOB3aVehbKGQ6AeCm9KO+3ZDm3B9sMBy1cpW1LG3NVButavKoWSfL9VBa5+3cGT0mf8vJDb7YUTIKm7qfOg1GqhYCuRlOvfb28rd7eqY3hmkapPN5BRph/8XzdpXLmcoakqkJufL3M3H5QXZqz0BF/BXn/s2VIe6dhIa+WRqkP3/CA7B0hZObnyypy18vbSzVqW0SqkGyCF017d+R3vM5CUrRM+L6I1B6gXgVgK/BQg+Z5/5PvvwVYh+W9h5/7/xymqv1N/+v7j+Zbm0x/ff49lN39xL+OfGuLaPG6OAAIIIIAAAggggICjBAiQHDVcNBYBBBJNIJYBkrILZyu7MxcuyrPTV4jaIi7Uy+wKJ7VqZsXeYzJ93V5PkKRCD3U+Sr/mtaXvtTVFhUgujadAulvt6T5gD9RHFc5sTjsjM37YJ3M3H/CsngqnrapuFUgNm7Zcvty033A6P6NWdt3UXIoVDr2yy7eiU+ezZcG2w54znOZvPeQJ1dS2emqLwT7Naki1lFJarqrOS+rsoyWb5M9z1hi2NR4B0pCu18gLPVpo+aj5NWrBBs8qNeVx2zU1pGOdyp7VYHdP+Nqwf5EoEM326s5vOwRIytLunxeRGG/qQCDeAgRI8R4B7o8AAggggAACCCCAgPMFCJCcP4b0AAEEHCwQ6wApnAe36pqV+45L//fmh1zho1YVTBrQVZpWKR/TEdFpm2qQ7gP2aDZed0WXbxs+/00P6VqvqnboE6n2q5VSjKmCCgAAIABJREFUS3YdkQH/Xhhy3L33i0eA1L9FbXn9zvbaq6kC2WxJOyPXvz4jUmwh64lme3Xnt10CJLt/XsRkQnATBKIs4Bcg+a4+yhMR9U+gVUisQIryuFA9AggggAACCCCAAAJOEiBActJo0VYEEEg4gXgESGrLtZmP9ZQW1a/U9lSrhd5YuNGzlVuo10PtG8pLvVpJ2eJFtOu2UvBoxgV56tPvtM4o0n3AbqU9RteqVUyDpiw2PP/Jt54GlVJkwgNdpInmVnZGbdD9utm2xiNAal+rkrz/QGfParVwX2o1WbuRX4R7uanrotle3fltlwBJwdn588LUwFIYAZsKECDZdGBoFgIIIIAAAggggAACDhIgQHLQYNFUBBBIPIF4BEhKsV/zWvLPfu2lXImi2qj7T5+Thz9cIqn7T4S85sVbWsngzk2kaLL+tmvajfApqEKtsUs2yytzjbdXU5fpPmDPy3dLntutdZ6RmXafzbokL89ZI5NWbDNzmads94bVZNSd7aV6uVKmrw3nArWt27DPV2gFc9764xEgqXt/9WRvaVOzYjjd9Fyje8ZT2DfwuzBa7dWd33YKkBSNXT8vIjXe1INAPAUIkOKpz70RQAABBBBAAAEEEEgMAQKkxBhHeoEAAg4ViFeApLhG3tHOswKgUJLGQUPqpGy3yIwNe2Xg5MWG2uPu7SR3tawtyUlJhmXDKaDCo/FLt8iI2anal5t5wK7Oe1Ihm1qtFYmXCo/+/tU6eWfZlrCr61jnKhl5R3tRK5J0zoYK90Y7jqXL8OkrZNnuo6aqiFeA9FLv1jL4hiZSuFB4c+1YxgV5/JOlsmjHEVP9DbdwtNprZn6rM82mrtltqgvRrN+OnxemcCiMgE0FCJBsOjA0CwEEEEAAAQQQQAABBwkQIDlosGgqAggknkA8A6RwtrJLz7okL85aJVNW7TQcjD/2bCmPdmocsRDGe0O1guKdpVvkL/PWGrbBt4DZB+ApxYvK8z2am1qlFahBZy5clNfmr7cUHnnrVVu1vdq3rdzSpHrEwzm18mrp7jR5YcZKU1vsedsWrwDJ6lk64a7IMTX5fApHq71m57edAiTFY7fPi3DHl+sQsJMAAZKdRoO2IIAAAggggAACCCDgTAECJGeOG61GAIEEEYhngKQIw9nKbt3Bk9Jn/DxRD96NXjc2qCov9molzapcYXnVjFoBtedUhvxp1mqZs/mA0a1/8fVwHrD3anK1/Pm266T2FWVMt1+1d8fxdPnDzFWyYPth0+0NdcGANvXliRuaRGw10onMbBm3ZJO8sWhj2O2MV4CkGqzGaWS/dmGdhZSdk+c522uMhb6bRYtGe8OZ32baHe36VVvs9HlhxoayCNhVgADJriNDuxBAAAEEEEAAAQQQcI4AAZJzxoqWIoBAAgrEO0BSpGa3sruUly9jl2ySP8/RO3tI3WNQh4aef+pXTNHeMs873CqIOZSeKROXb7MUcIT7AFyt+nmpVyvp1fRq7dVUp85ne7YIU9vW6QRt4U7tW5vWkEHXN5S2NStK8cLJpqrxuk5bt0dGLdhguZ3xDJBUx1vXqCB/6NlS1FZ/ZrZOPO1ZIbZO3l221ZSf1cKRbm+481u3H9Gu37cddvi80HWhHAJ2FiBAsvPo0DYEEEAAAQQQQAABBJwhQIDkjHGilQgggEBCCKjze/q3qO15yH91+VKitolTwYfvmT7qfKOsnDw5nH5eVu075tkub+3Bk5b7b/UBuAqSHr6+oXStX1VqXVHaEyZ5z49SbVZB0cYjp2XWxv3y6ZrdlgMZMx1Wbbm7VR3p3qCqNLqqnFQoVUyKFU6+LKxTK23OX8qR/aczZe2BE/Jx6q6IuJppZyzKqrmlVmi1r11JKpQqLsUKF/r5trn5+XLhUq4cy8iSTWmnZc6mA6ICtHi+nNbeWFrF8/Milv3kXghES4AAKVqy1IsAAggggAACCCCAQMERIEAqOGNNTxFAAIECLWA1QCrQeHQeAQQQQMBxAgRIjhsyGowAAggggAACCCCAgO0ECJBsNyQ0CAEEEEAgGgIESNFQpU4EEEAAAbsKECDZdWRoFwIIIIAAAggggAACzhEgQHLOWNFSBBBAAAELAgRIFvC4FAEEEEDAcQIESI4bMhqMAAIIIIAAAggggIDtBAiQbDckNAgBBBBAIBoCBEjRUKVOBBBAAAG7ChAg2XVkaBcCCCCAAAIIIIAAAs4RIEByzljRUgQQQAABCwIESBbwuBQBBBBAwHECBEiOGzIajAACCCCAAAIIIICA7QQIkGw3JDQIAQQQQCAaAgRI0VClTgQQQAABuwoQINl1ZGgXAggggAACCCCAAALOESBAcs5Y0VIEEEAAAQsCBEgW8LgUAQQQQMBxAgRIjhsyGowAAggggAACCCCAgO0ECJBsNyQ0CAEEEEAgGgIESNFQpU4EEEAAAbsKECDZdWRoFwIIIIAAAggggAACzhEgQHLOWNFSBBBAAAELAgRIFvC4FAEEEEDAcQIESI4bMhqMAAIIIIAAAggggIDtBAiQbDckNAgBBBBAIBoCBEjRUKVOBBBAAAG7ChAg2XVkaBcCCCCAAAIIIIAAAs4RIEByzljRUgQQQAABCwIESBbwuBQBBBBAwHECBEiOGzIajAACCCCAAAIIIICA7QQIkGw3JDQIAQQQQCAaAgRI0VClTgQQQAABuwoQINl1ZGgXAggggAACCCCAAALOESBAcs5Y0VIEEEAAAQsCBEgW8LgUAQQQQMBxAgRIjhsyGowAAggggAACCCCAgO0ECJBsNyQ0CAEEEEAAAQQQQAABBBCwJkCAZM2PqxFAAAEEEEAAAQQQQECEAIlZgAACCCCAAAIIIIAAAggkmAABUoINKN1BAAEEEEAAAQQQQCAOAgRIcUDnlggggAACCCCAAAIIIIBANAUIkKKpS90IIIAAAggggAACCBQMAQKkgjHO9BIBBBBAAAEEEEAAAQQKkAABUgEabLqKAAIIIIAAAggggECUBAiQogRLtQgggAACCCCAAAIIIIBAvAQIkOIlz30RQAABBBBAAAEEEEgcAQKkxBlLeoIAAggggAACCCCAAAIIeAQIkJgICCCAAAIIIIAAAgggYFWAAMmqINcjgAACCCCAAAIIIIAAAjYTIECy2YDQHAQQQAABBBBAAAEEHChAgOTAQaPJCCCAAAIIIIAAAggggEAoAQIk5gcCCCCAAAIIIIAAAghYFSBAsirI9QgggAACCCCAAAIIIICAzQQIkGw2IDQHAQQQQAABBBBAAAEHChAgOXDQaDICCCCAAAIIIIAAAgggEEqAAIn5gQACCCCAAAIIIIAAAlYFCJCsCnI9AggggAACCCCAAAIIIGAzAQIkmw0IzUEAAQQQQAABBBBAwIECBEgOHDSajAACCCCAAAIIIIAAAgiEEiBAYn4ggAACCCCAAAIIIICAVQECJKuCXI8AAggggAACCCCAAAII2EyAAMlmA0JzEEAAAQQQQAABBBBwoAABkgMHjSYjgAACCCCAAAIIIIAAAqEECJCYHwgggAACCCCAAAIIIGBVgADJqiDXI4AAAggggAACCCCAAAI2EyBAstmA0BwEEEAAAQQQQAABBBwoQIDkwEGjyQgggAACCCCAAAIIIIBAKAECJOYHAggggAACCCCAAAIIWBUgQLIqyPUIIIAAAggggAACCCCAgM0ECJBsNiA0BwEEEEAAAQQQQAABBwoQIDlw0GgyAggggAACCCCAAAIIIBBKgACJ+YEAAggggAACCCCAAAJWBQiQrApyPQIIIIAAAggggAACCCBgMwECJJsNCM1BAAEEEEAAAQQQQMCBAgRIDhw0mowAAggggAACCCCAAAIIhBIgQGJ+IIAAAggggAACCCCAgFUBAiSrglyPAAIIIIAAAggggAACCNhMgADJZgNCcxBAAAEEEEAAAQQQcKAAAZIDB40mI4AAAggggAACCCCAAAKhBAiQmB8IIIAAAggggAACCCBgVYAAyaog1yOAAAIIIIAAAgggEGGBGY/2lM71KhvWumRnmvR9Z55hOQoUPAECpII35vQYAQQQQAABBBBAAIFICxAgRVqU+hBAAAEEEEAAAQQQsChAgGQRkMuFAIlJgAACCCCAAAIIIIAAAlYFCJCsCtr4+iplS8qt11wtHWpfJXUrlJWryhSX4oWTPf+4fEdeRC7m5klOXr5kZF+SI2cvyKYjp2XRjiMyc8M+G/eQpiGAAAIIIIAAAokpQICUmOMay14RIMVSm3shgAACCCCAAAIIIJCYAgRICTauDSqlyCPXN5KbGlaTqiklpVCSX1Jksr/nL+bI5rQz8tHqnfLByh0mr6Y4AggggAACCCCAQDgCBEjhqHGNrwABEvMBAQQQQAABBBBAAAEErAoQIFkVtMn1NzaoKk92aSrta1WSosmFIt4qt1vk5Pls+WL9XhmzaKMcOXs+4vegQgQQQAABBBBAAIEfBQiQmAlWBQiQrApyPQIIIIAAAggggAACCBAgOXwOqG3qXrntOund9OqoBEeBeE5kZsu4JZvkjUUbHa5H8xFAAAEEEEAAAXsKECDZc1yc1CoCJCeNFm1FAAEEEEAAAQQQQMCeAgRI9hwXrVYNaFNfXri5uagQKdYvtSJpxd6j8tLsVEndfyLWt+d+CCCAAAIIIIBAQgsQICX08MakcwRIMWHmJggggAACCCCAAAIIJLQAAZJDh/e1vu3k/9rWl2KFI79dnRkStZXdy3PWyKdrdpu5jLIIIIAAAggggAACIQQIkJgeVgUIkKwKcj0CCCCAAAIIIIAAAggQIDlwDoy7t5Pc1bK2JCcl2aL1Zy5clFfmrpVJK7bZoj00AgEEEEAAAQQQcLoAAZLTRzD+7SdAiv8Y0AIEEEAAAQQQQAABBJwuQIDksBF82xMe1ZFCSb5DF/9OnM265FmJRIgU/7GgBQgggAACCCDgfAECJOePYbx7QIAU7xHg/ggggAACCCCAAAIIOF+AAMlBY/jiLa1kcOcmUjTZ2rZ16vyirJxcyVf/IuIJo4olJ4vLYialtrMb8tly+WbbIQep0lQEEEAAAQQQQMB+AgRI9hsTp7WIAMlpI0Z7EUAAAQQQQAABBBCwnwABkv3GJGCLHmhTT165rY2kFC9iusUqJ1Lhzne7j8rszQdk5oZ9v6ijVNHCcts1NaRX06ulfa1KUr5EsbACpc1pZ2TQlMWy/Vi66XZyAQIIIIAAAggggMCPAgRIzASrAgRIVgW5HgEEEEAAAQQQQAABBAiQHDAH6lYoI5MGdJWmVcqbaq0KjjannZa3lmySqWt2a1+rwqTHOjWW33RsLBVKFdO+ThVU95yxYa8MnLzY1HUURgABBBBAAAEEEPifAAESs8GqAAGSVUGuRwABBBBAAAEEEEAAAQIkB8yBv9zWRn7TsZEULpSk3drsnDyZsmqH51yizIs52tf5FqxStqSMuauDdKlfRZKT9O+tzkN66cvV8sHKHWHdl4sQsCrQoFKK9G9RWzrWuUpqX1lGShcr/IttGi/m5klWTp4cTj8vaw+ekJkb9sd0+0X1/rqrZW3P+6t+xbKSUryoFC98+VaS6n2cnRu/Nlodh1hcr8Z6YPuG0qZmRal5RWkpVTT5ss+reI9zIIPWNSrI4Buayg31KkvZYkU824jm5bs9n9Vq9eZHq3eG9fnpO++vLl/KU3exwsm/ODNP3Ss7J9czt45mZMmO4+ny9dZDMmvj/rC/X+iO9a1Na8g9retIy+pXSrkSRS97X6r5fvpCtqw9eFKmpu6WLzft1602auWcOL/CxXDC/DHq24Nt60ufa2tK08rlpYxn/v9vy181vzKyL8mmtNMy84d9Yb3HjO7v/3X1fej2a2uGPd8JkMyKU95fgACJOYEAAggggAACCCCAAAJWBQiQrApG+Xr1oPH9+ztLjfKlte905sJFeW3+enln2Rbta0IVHHlHOxnQtr6ps5dW7jsu/d+bH/WHkRHpIJUkjMCgDg1F/VO/YsovHpobdVKtnjt5Plu+WL9Xxiza6Nn2MRqve1rV8azuUysKi5gIhVVbVBtPZGbJjB/2hdVG9VnSr3ltw+0p07MuyXPTV8i0dXssEQzt1kye79Hc8LPj/MUceWl2qkxYvk37fsrxiRuaSJPK5U2NtTI8lJ7p6duoBRssfUa9eff1MqBN/ZBtVqHQs9NX/LwK9I89W8ojHRt5Hm4He3m3HX3/u63yxqKNhiZW5r1v5epsvG+2HZY3F2+U1P0nDO9rpsAzXa+RgR0aSrWUUobzzzvX95zKkDELN8rkVf/7ZYQb6laW8b+6QSqXLRHy9uqapz/9zkwTLytrh/kVduNNXmiX+aPM/9mvvahV0MFel/LyZczCDfK3r9b9XESVH3ZjM7n/unpSoVRx7fmlPks/XL3T8ueAf1vDbU+g+U6AZHIyU/wXAgRITAoEEEAAAQQQQAABBBCwKkCAZFUwyte/1Lu1DL6hifbqI7X6R606mrRC/0GsThfMhkjhPBDWaQdlEAgkcGODqvJir1bSrMoVWg8PjRRPZGbLmEUbZOySzUZFtb/e99qaMvzGaz2Bh8v3k1e7hssLnjqfLR+t3iV/+nK1dg33XVdPXr29rWdFVqiXCjDUg9WnPl2mXXeggnMG9/KcqWb02nD4lPQeN1crzFGh+h96tvSsLjOzMtK/DaqP+06fk9ELNlwWUBi11ffrZgMks5+jB89kysApi4OGOcri5d6tpX2tqyIyp7x9U6s0PkndLa/MDX8Fq7cu1ca/395WWlWvEFYbc/Pz5cuNBzxzUYVx0Q6Q7DS/zMzFcMrabf6EEyCpz/6/9mnj+aWBcD5X1eeAWvX33BcrZNnuo+EwXnaN1fao+a7a8cKMlZ52ESBZHpICXwEBUoGfAgAggAACCCCAAAIIIGBZgADJMmH0KlC/xTr7iVukWdUrtG6ifjN37JJN8uc5a7TKmy30+W96SNd6VbUf0szfelDumfCN2dtQHgFTAn+7vY1nFUio31o3VeFPhdX76dM1u+V3/12pFWwEu4dq16g720ufZjUNV+KYbad6+Lnm4AlPG3VWjJj5TNl54qzcN/Eb2XUiw2yzPOW7N6wmY+/pKBVLFw95vXpgOn7pFnlxlnEQdnerOvJSr1aitv+L1Ettcfdx6i4ZOm256SrNBEi1rigjz3S7xtQcWLIzTfq+My9gu5SvmlfVy5Uy3W6dC9Q2dwu2H5JBU5aEPf/VeKmA66oyoVcLGbVHzXO1zeTgqcukUuniUVuBZLf5ZeRi5et2nD9mA6QhXa+RZ7o1k5TiwVfz6RqpFadDPltuaRvTRzs29qy4VFszWn3tOJYuw6evkGe7N5fO9SobVhfqs8LwYgoktAABUkIPL51DAAEEEEAAAQQQQCAmAgRIMWEO7yZqxcKoOztoP4yI9rZxZrfTM/rt+fBUuAqB/wmMu7eT5xwhKytRQnmqh+ifrd0tj3+yNCx2dabI6P4dpF3NStrBazg3OpR+Xp7/4nuZs/mA4eW6qxqtriJUq23UlmVJBssCjp/L8gQD32w7FLLtD7VvKC/e0lL789AQwqeAGufZm/Z72mHmzDjdAGnk1z/Io50amQq+Am3V5W2yevivzqeLZJAWyMvK/I/0eKkQ6ft9x2Tcks3yjzvaRXwLu0i319cz3PllZg6bKWvX+WMmQMpzu+XJzk0j+osDm9POyKApiz0rf8y+VHj0u5tbSNkIhFnee6ufoY5lZIn62cvoRYBkJFRwv06AVHDHnp4jgAACCCCAAAIIIBApAQKkSElGoZ5XbrtOHuvUWOvhuNWHvbrNVw+F1YM2dei70UsdWP3q/HWes1p4IRBpgbc94VEdrblo5d5qhYrayk5t52XmpcIjdeZQpLasM7r30YwLnnOE1KqpUC/1MHLiA120Vq5MX7/X80DV7MvMSiedlYrqM0etPIrkw1n/PoUTlugESOqzec+pc3JNlfKmGNPOXpDHPv5Wvt2Vdtl1ynbaIz2kbc2KpuoLt7D6HH/t6/XyxsIN2lVEK6Dwhkg1y5eOaIBk1/mlDW6ioJ3nj26ApM6p69m4esQ/D9RngFqNaHbrzgfa1JNXbmsTkZVQ/kOZ73YbhvDqGgIkE2+CAlaUAKmADTjdRQABBBBAAAEEEEAgCgIESFFAjVSVHz10o9zS5Gqt6sycIaJVYZBCuudPqMvVw74PVm4Pa2soK23k2sQXePGWVjK4cxNT24FZUTlz4aI8O32FqEBF56Ue0k7+dTfpXLdKVFce+bdFdxumCQ90kX7Naxl2JdxVhP1b1JaR/dobPlDVCb7Nrnw07FSIAmbDQp0AKdz2BHsg/Jfb2shvOjbSPhcv3Pv7Xrdi7zHpNXaOVlV1K5SRSQO6SlOTgZlW5SKitjxU31sKF0oKecnkVTvk6U+/M6zWzvPLsPFhFLDz/NEJkFSgkpOXH7XPfrOfeeoXBdTnaZPK5cIYjchdQoAUOctEq4kAKdFGlP4ggAACCCCAAAIIIBB7AQKk2Jtr33Hx0D5yrcb5R5E68F63YbqHOqv6eKihq0o5XQEVYqqt66qmRO4cHJ17m9ki0sxKPZ17mymz6chpeWjyopBnFw3q0NBzNk3JooVDVq0Cldfmr5fRJlafqArVyqt+zWsbhmc65yyZPXvNjFWgsofTz8sTnyz9xcqfQGWjFSAF274ulmGHb3+DrYYKZBLPue/bHt0Ayc7zy+pc9r/e7vNHJ0CKtIl/faG2jrTzfOdnrWjPDOfWT4Dk3LGj5QgggAACCCCAAAII2EWAAMkuI+HXDrWCYeGQ26RexbKGLYz1VnHqTJcH2zYwfDisGq7OEmg38gvDPlAAAV2Bjwd2l5sbVdeaf6pOdabN0l1pMmvjfs8/6r9bVr9S+jSr6flHbYdlcEyPp2m6W3nd2rSGjOrfQSqUKqbbJUnPuiQLth3ynGE0f+shTxtVUNajUXXp06yGVEsppdVGdUOdbZjMbDFn9sGkWoHy0cDuUq9C6M8utZLgg++3y7DPVwR1UueK/KlXKylRJFnL0us4c+N+mblhn+d8lNuuqSF3t6oj7WtV0lq1oAL5GRv2ysDJxlv3RStACnYulO75VaoPajWa2h5wxg/7fg7D1JlJnepeJd3qV5UbG1aVK0rqzdELl3JlxOxUee+7rSHHIZyAItD7U819dQZg76Y1pEKp4tpz37dxOgGS3eeX1qQ3Ucju88dKgHTqfLYs2HZYZm8+cNl7X20v16ZmRa2tgL2UczcfkPsmLTCUNbMdqLcyFcqv2ndcvty0X77ceMDzPg3n+5F/48x+Tht2jgIJI0CAlDBDSUcQQAABBBBAAAEEEIibAAFS3OhD39jMVnHqAZzaXmuqwdknkerq729uIUO6NZMiBlsIqfvtPH5Wuo2ZZepg+ki1k3oST0Btu/bPfu2lXImihp1TD9FX7jsmL365WlL3nwhYXgUMaiXO/W3qaYULOlt5TR3U3RP86LzUdlxzNx+UF2as9DxIDPZ6tvu1MrhzU8Mt4bzXn8jMlmHTlnseUgZ76T5MDhZmBKt3SNdr5IUeLaRY4UIhCXTqnTO4lyf4MXqpsV6+56gMn77CE1oHevVqcrWoc+VqX1nGqDrRaZuqJFoBUqB5phv6KYtFOw/Lgx8sCvm5q8Kkt3/VSTrVqWwY0KhVGf9atFH+Mm9tSDvdOaUqUe1cd+ikPD/j+5Dvz7/f3tYTAOp8v/FtnE6AZPf5ZThRTRRwwvwJJ0DS+QxVn0nDbmwmZYoV0RLbknZGrn99hmHZUXe2lwfbNdA6o0hVtudkhrw4a7XnFwWCvf52exsZ0Ka+J/w28yJAMqNVsMoSIBWs8aa3CCCAAAIIIIAAAghEQ4AAKRqqEajTzgGS+o3eV29va7j9lWIws/VRBNioIsEFdLdGUw+nl+w6IgP+vVArvHz73k5yV8s6UijJ9yPxl5hqhctz01fItHV7Akrrnv2jLla/iT5+6RbPyg6dl3qIrsKuq8qUMCyu+v/V1oPyq4nfBC2r+9vz6ryRsd9ulpc126kboBmFcfdd9+PnTOlioR+kmhnr7g2ryZi7OogKT0K9dFZHqevDCZBUe/efPicfpe7yrJRQgZdaCXdn81rSpX4VKV44OaC3WpEz6s4OhuHp5rQzMmjK4qBBmm+/lcfYezpKxdLFDeeUUSCjG1CoGymDpbvT5PGPl4YMTr2NCufMM6P2OmF+GQ6KiQJ2nz+qK2YDJLXa8rO1u+XxT5YaSpg5+0mF+Q9PWSLqMyrYy8x8V3WYeV+aDbxU/QRIhlOgwBYgQCqwQ0/HEUAAAQQQQAABBBCImAABUsQoI1uRnQMkMw95CJAiOy8Kcm1qa7Spg27SWkGiHtA//OGSoCsb/B3VQegfPnSj1DFYnWIULOgGXGYefPq2dWCHhvJSr1Zav0mvs4pGN+z54fAp6TJ6puH00w2ldM5W0rU0c2aR6oDutmUbDp+S3uPmhgwgzQZIatxnb9ovg6cuC1ivCrYe7dTIsxXXt7vSLvNWq6ce69Q45FZcutss+lY887Ge0qluZcOxnb5+ryeYCvbSDSjU9WbHTF0zcUAX6dusluFqKW/7jAIkJ8wvw0ExUcDu80d1xczPFqq8eo/cP2mB1i8JmPn+ofNzi5n5fjTjgjz16XfyzbZD2iOm+0sN3goJkLRpC1xBAqQCN+R0GAEEEEAAAQQQQACBiAsQIEWcNDIVqm2b3n+gs+Fvyqu7nb+YIy/8d6VMWbUzMjc3qMXMFnZqy5Z7Jnwtu05kxKRt3CRxBR65vpGM6N3a8Dwco5AnmJDuA+VgYYpueKLur7ZIevA/C8N6X+g+SFcOE5dvk+e++D7opBjUoaFnVVNJg+2SjFZeeW+gu4XZzhNn5b6J3wTtv/rt/q+fulUaXpUSckKHM9a6KwfOXLgowz5f7jlDKNjLbIBkZdxVG9QvFlTtWAVDAAAgAElEQVQuW0KaV7vSs2qoToUyUrJIYalYupgUKVRIDqZnhnQN1A/dPhg9oNYJKNT91Yq2d5dtlT/OWmXqw8rML1WoikMFSE6ZX6aANArbef6o5psJkM5mXZKXvlwtH6zcodHzH4t89NCNckuTqw3LZ2RfkuGfB19pqirQne/hfEap+s18P1Hljd6fhp2mQMIKECAl7NDSMQQQQAABBBBAAAEEYiZAgBQzavM3+v65O0StjDB66Z5PYVSP7tdH3tFO1EqIJFfo7b5UfWp7pnYjv9CtmnIIBBUY3b+DPNi2geEKBHX+z9OfLpN5Ww6a0lTbBj3fo7lney31njqWcUHOXcyRfafOiXpYuf7QScnIzpGF2w8H/I133bN/dFbfhGq4mW3H1GHtN781O2h1umGK7kNQnTNllO+Hq3fKU58uC9ou3d/u1wl5At1E5+Gvzueqbvii2mB13E1NZhOFdftg9IBa9+G8zuqOYM2f8EAXUeeg6bxCBUhOmV86/Yx3mUjNH9UPMwHStqPpctO/vtRafeQ10v3ZRedcSd35rrMSNNgY6v5Sg7re6P0Z73nC/eMnQIAUP3vujAACCCCAAAIIIIBAoggQINl4JHW3FlJdmLv5gNw3aUFMejPj0Z7SuZ7xlkc81IjJcBSYm+i+H3QPQI80nO7D7QOnM+WhyYtk7cGTYTdB9z2o87BeJ0xRDTV6YKv7UF5nNZPuKsedx89KtzGzTD1EVn3RPcfNaNs23Yfn6p6RGPewJ0yIC3X7YPSAevHQPnJt1SsMm2gUaoaqQDekVXWECpCcMr8MMW1QIFLzR3XFTIAUzs88uuOuEyDFYr7rrrrlZy0bvBFs3AQCJBsPDk1DAAEEEEAAAQQQQMAhAgRINh4o3RUXqgux2irOzLYqaqXBByu3y9Bpy22sTNOcIqC7Im/hjsNy57vzY94t3QeKRg/idRquG/pcuJQrI2anynvfbQ1are6KJrVV5kuzU2XC8m0B6xp1Z3t5sF0Dw5WJ6mD6XmPnhOym7kPppbvSpM/4eTpkl5XR3Q7N6Own3Xba7QGvOmvprpa15damNaRJlXJSvHCyoWGoeduy+pUyaUBXubp8qZD1WP2e0LV+FVFnw1QqU8KwvaECJN1xi/f8MuxknApEev54u6EbIIU7j357U3MZdmMzKZpcKKScUYBk5jwlo7O4QjVE93PKbp8vcZqW3DaIAAESUwMBBBBAAAEEEEAAAQSsChAgWRWM4vVmfvtUbbc0ZuEG+dtX66LYIhHdM05UI3QeXke1sVSeMAJmHqRZeWAXLpjumWU65xLptEF3BY3ONmzqflMHdZcejaob3jrYihzdrfB0P6d0V1iFG8bpziejYF43iAj3gbfhgGgWUAFP53pVpG3NinJN1fJSqXQJKZRkvAWpb/WhrHU9dcc/WLfUPFs45DapV7GsYc9DfQ44ZX4ZdjJGBaI9f7zd0A2Qwp1HuvUbBUixmu/KRfcXJ8L9LIzRFOI2cRQgQIojPrdGAAEEEEAAAQQQQCBBBAiQbDyQ6rdcPxrYXepVMH5Yprqhtpj69eRFnnOHovFS5zF9+NCNUufKMlrV7zxx1vSB7loVU6jACfRsXF3evLujVChVLGTfc/PzZfzSLfLirNUxNdJtX7gPPv07E6mVGN56B3VoKC/3bi0lixYO6RZsGzbd6w+eyZSBUxZL6v4TIe/z1ZO9pU3NijEdw0A3M9oCUDdAitS464Coz+lbmlwt7WpW9Jyhd1WZElKscOgVFzr1hnpA3b9FbXn9zvZSpliRkFWpVWwv/HelTFm1U+eWAcvorvQLFSA5ZX6FjWThwnjMH29zdQOecN9PuvUbBUixnO+6W7cSIFmY9Al+KQFSgg8w3UMAAQQQQAABBBBAIAYCBEgxQLZyC91todQ98vLd8tna3fL4J0ut3DLotRMHdJG+zWqJS+MX19VKiw++3y7DPl8RlbZQacES0H3wF+6DRauauu0zejCp2w7d34BX9X2cukueMPhM0F1BdDE3T16bv15GL9xwWVN1DntXq3Cmr98jD3+4xLCbur91b1iRxQIZ2Zdk+OcrZNq6PQFr0g2QIhGcBOuKGru7W9WR266p4TmDKKV4Ua3PaLM0oR5Qx3L+664eChUgOWV+mR2jcMrbYf542x3teRSp+iNVj8546c53AiQdzYJZhgCpYI47vUYAAQQQQAABBBBAIJICBEiR1IxCXWYeFKvbqwe8Y5dsllfmroloa0b0bi2PdWpseHaA96ZGv7kf0cZRWcIL6D6wI0D65VTQfbCoG1b716d7/k161iV5bnrwMMa35XZ5wG8U+OkGSEb1hPMGVitFnu1+rfRoVM1w5U849ftfQ4AUCcXL64jGvNBtpZ3mDwFS8FEjQNKd0ZQLJkCAxNxAAAEEEEAAAQQQQAABqwIESFYFY3D9yDvayUPtG2qfWZGdkyfjl22Rl2enRqR16v4D2tbXDo/USqhJK7bJc198H5H7UwkCBEiXzwEzwbJugNS9YTUZe09HqVi6eMgJ5x8OD+3WTJ7v0dzw82HD4VPSe9xcUQ/NjV6JFiCdyMyWpz9dJvO2HDTqutbX/9izpTzSsVFMgiNvgwiQtIbGVKF4BUh2mz8ESARIpt44FDYlQIBkiovCCCCAAAIIIIAAAgggEECAAMkB00JtMTPtkR6eA9B1X+osmLmbD8oLM1bKkbPndS+7rFyVsiVlzF0dpGv9qtrhlapg5b7j0v+9+VoPisNqGBcVOAHdACleZyDpnokRqQfGZgKkUFt5+U+kqYO6S49G1UPOL/9VXjrX5OTly9hvN2uH2okWIEVyRea4ezvJXS1rS3JSUkw/ByIRIF24lCsjZqfKe99tDbvtuucXOWELu0h9HpjBtOP8SdQAKRJbV7ICyczspmwgAQIk5gUCCCCAAAIIIIAAAghYFSBAsioYo+vV6gC1xVT1cqVM3VH95vvHqTvlnaVbtYMkFRwN6XqN3NmillxRspip+x08k+k59+ibbYdMXUdhBEIJ9GxcXd68u6NUKGU8H80EJpFS1w10IrXFXtf6VeTteztJpTIlDLtgxmNQh4bycu/WUrJo4ZD1zt96UO6Z8I3obl+nPhcGTlksqftPGLZXFfhueF9pXLmcVtloFjJ6wK+7hV2kAqR/3d1RftW6rqlAP1I+czcfkPsmLQhYXSznv264GGreO2V+RWrsvPXYdf5426f7iwJG78tgbpGqX/f7USQ+7wmQIv0uKHj1ESAVvDGnxwgggAACCCCAAAIIRFqAACnSolGsL9wQSTUpKydXth87K6n7j8uKvcfk+73Hfw6UVGDUrlZFaV+rkrSuUVEaVCorxQsnm+4J4ZFpMi7QFNB9QK2qC/WgW/N2povVrVBGpg66SWpfWSbktflut0xcbn17xwfa1JNXb29rGPSYfYCp+vHRwO5Sr0LZkP04cDpTHpq8SDrVrSwv9GghxQoXClneGzjpwuo+NDUTjune20y5WAZI/ZrXkn/2ay/lShQ108RflFVbnJ6+kC07jp+VtQdOSrWUknJ3qzqGdYay1g0S1U2sjFmkglOnzC/DQTFRwM7zx9uNSAU8wVgiVb/u96NIrIjVDUx1tyo1MWUomiACBEgJMpB0AwEEEEAAAQQQQACBOAoQIMURP5xbt65RQV7r205aVLtSXL6jF05lEbrG7RbZfixdnvtihSzbfTRCtVINApcL6D5IW7XvuNz81uyY8y0e2keurXqF4X0j8aDvlduuk8c6NTbcxiycLZTUSscH2zWQpBAfMCqEeHX+OmlW9QpRD6ZDvVQbXpqdKhOWbzO08RaY8EAXw3pV2XiEhb6diGWApLNVoG/b1OeyWqmx+2SGbEk7Lav3n/D88oD6rA6nD0bBj+6qHivvT7UyViewVP0L1V6nzC/tN4xGQbvPH9WFSAU8wTgiWb/u96Pp6/fKoCmLNUbol0XUL/W8/0BnUb/kY/SKxPcVo3vwdWcKECA5c9xoNQIIIIAAAggggAACdhIgQLLTaGi2RZ2J9Nc+bTwPW4omh/7Nf80qwy52MTdPZm86IC/OWq29RV7YN+PCAi0w87GenhUvRi/v6pi1B08aFf3F19X5KtdWu0LUmT0Z2ZfkzIVLcuhMpqRnXfI8eFfnie1UKzcC1K37UNpK+7wNnjO4l2fFoNErnHuplY5j7+koFUsXD1n9zA37pFHlcoarlTYcPiW9x801dSaabkD2w+FT0mX0TCOGqH09VgGS7piojqpVZ19vPST//n671laiun0wCpA+euhGuaXJ1YbWVrbzMxOChGqvU+aXIaZmASfMH9WVSAY8gWgiWb/u9yMrn1GPXN9IRvRuLSWKGK8IJ0DSfDMUwGIESAVw0OkyAggggAACCCCAAAIRFiBAijBoLKu7sUFVeeHmFtK82hWGKxEi3S712+0bjpySV+askQXbD0e6eupD4BcCo/t3kAfbNjBceXfhUq6MmJ0q73231ZSi7jZcKjQdtWCD/OPr9ZfV//ubW8iQbs2kSKGkkPdV1782f72MXrjBVPu8hc08DFYrTnqNnWP6PjoP6lWoVjQ5KeR2l+Fu2ae7Rd/xc1kyeOoyraDENILGBbrhi5XQRDXjtzc1l2E3NjP8hQE1t8Yu2SyvzF2j0fofi+j2wShA0g1lVDj77rKt8sdZq7TbqAre2rSGjOrfQescNFU+VHudMr9MAYUo7IT5o5ofyYAnEEck61fnSd1/XT3D70dnLlyUYZ8vlxk/7DM9nLq/lKAqJkAyzVtgLiBAKjBDTUcRQAABBBBAAAEEEIiaAAFS1GhjV7F6sDbo+obStmbFsM4uMtNS9dvtm46clneXbZGpa3abuZSyCFgSMPPb2GbP3FENG9qtmTzfo7nhQ/oTmdny9KfLZN6Wg5f1R/dgdXXRlrQz8uB/FsquExmmTSYO6CJ9m9UyfHCpHtSP/XazvDw71fQ9zGwVFqrycAMe3TAvL98tk1aYO1NKreCc/cQt0qBSymUrzU5kZsmxjCw5nH5edhxPFxX6fLsrLaSdbvhiNUDSvc+2o+ly07++NLXaS3flkFGA1PfamjLqzg5aZzQp4yc+WWro68VXYzb5192kc90qhvPee00kzmyK9/wy/cYNcoET5o9qeiQDnkAUkaxf9zNShejqZyU13828dM9Z8tZJgGRGt2CVJUAqWONNbxFAAAEEEEAAAQQQiIYAAVI0VGNcp1qRcN91daVjncpyZcli2g/YzDZTrTo6eT5b5m054Pktd/+zNMzWR3kEzAjUrVBGpg66SWpfWcbwMrU65sVZq2TKqp2GZVUB9YB62iM9PCGs0SvUGS66W8upB9Ofrd0tj5t8qDiwQ0N5qVcrKVOsiFEz5eCZTBk4ZbGk7j9hWNa/gLL+aGB3w+3pjCoOJ8jz1qmzCkqVNRtGDOrQUF7u3VpKFi1s1HwxOr9E98G81QBJN+Qxu12WOlNv4gNdpHq5UoYWRgGSqkD3HDD1vWTp7jR5/OOlWlufvn1vJ7mrZR0plKR/8J9Re50wvwwHRbOAU+ZPJAOeQDSRrN/Me0etQnp2+grP54nu6+OB3eXmRtW1f54jQNKVLXjlCJAK3pjTYwQQQAABBBBAAAEEIi1AgBRp0RjVpx54P9apsfxf2/pSLaWU9kOGSDVPrUTacOiUjFm0Ub7ctD9S1VIPAiEF3r+/s/RrXltrvm9OO+M5vFwn6HzxllYyuHMTw9VHRqt6dFcxqU6q7cbGL93i2W5P56W23fpTr9ZaW3ipB/TT1++Rhz9colN1wDKj7mwvD7ZrIEku/Yf2vhVl5+TJq/PXeT4jwnnpWqq+fr/vmAydttxwrM0Ehecv5shLs1NlwvJtQZsfqwDp89/0kG71qxoyqtVxw6Yt1/pMNruqZ+GOw3Lnu/NDtuGl3q1l8A1NpLDBNo6qEjVu6w6dlOdnfB805KxStqSMuauDdK1f1VR4pOo3CpCcML8MB1yzgFPmTyQDnkA0ka5fN4RUbTHz/WjkHe1kQNv6ht+PfPtIgKT5ZiiAxQiQCuCg02UEEEAAAQQQQAABBCIsQIAUYdBYVPdM12vk4esbiXq4Fuaz3Yg1Mzc/X5btPip/nbc2rJUOEWsIFRUIgX7Na8k/+7XX2iZLgew5mSEvzlotczYfCOrzbPdr5akuTSOyqket3Png/7pJ48rltMZDvX/mbj4oL8xYGXIlxh97tpRHOjbSaqO6sdUVL6oOM2ctBerszhNn5b6J34S1TZ+qz8wqKBVGbEo77dmuL9iZbGbDiHUHT0qf8fNCbgcXqwBJ9z7KTW2POGTadyE/j9W2p7/t0VyaVi6v/T1E5wG12hbww4dulDoaqwS9cybzYo4s3H5YPl+/V2Zu2OdZDdijUTW5vVlN6VK/ivac95+DRgGSE+aX1oeIRiGnzJ9IBzz+NJGu38xqRp3vR2ru//32tnJ3qzqGZ+n5903n/akxVSiSgAIESAk4qHQJAQQQQAABBBBAAIEYCxAgxRjcyu3Ulilq66X2ta7Sfuhn5X5mrs3IviTvLdsqf5m31sxllEXAtIDZrX3USh+17ZxaKfflxgOeoEY96L6lydXSv0VtaVgpRWt1g+5ZFs+os5Ruai7FChfS7tup89myYNth+WrrQZm/9ZAntFBnYPRoVF36NKthapWhWh04dskm+fOcNdr3D1ZQd0s+/+uV1Qffb5dhn6+w1Ia/3NZGftOxkdaKFnUjNdYr9h6T6ev2eoIkNdbqPCW1ak2d0aMbuqvVU699vV7eWLghZPt1H8xbDfRUgPhU12u0Hyqrz+Ovtx6SmRv3e0IZ9VJzqUPtSqLO6qpboazWnPftvO4D6t/f3EKGdGum3VZLEyTExUYBkrrU7vMrUjZOmT+RDnj8/SJdv5kVjd62BPp+5P2sN/MZ5d833fdnpOYU9ThHgADJOWNFSxFAAAEEEEAAAQQQsKsAAZJdR8avXeo3UtXZJ+oBqNWXWvWgHpB6X2qLquKFky2HUupcl0U7DsuQz5ZrnWthtR9cXzAF1MO2cfd2kqop1t8LZgT3nz7n2RJO50whtWVU13pVLb+nzLRPlVUrcZbsOiID/r0w5MoZ3Xp1t/nyr09tpfb0p8tk3paDurcKWE6tEpk0oKs0rVLeUj1mL16577j0f2++oWGsAiT1YHnUnR20V96Z7a9OebUVZLuRXxgWDeehumGlYRTQCZDsPr/C6HbAS5wyfyId8PhjRKP+B9vWl5dvvU7KFjc+ly5S4xmoHgKkaOo6u24CJGePH61HAAEEEEAAAQQQQMAOAgRIdhgFgzY82rGx/O7mFmE/oFC/jf7DoVOycMcRmfv/2LsTKKuKe9/jf6GBZh6bUWZomqllEmhkBgFBiSJKVLhG0MRIDBFD9OaFINcMeklUEjGaBI1XRFFAAjIIyCDI2Aw2NDMINNBCM9NA0+Nb/6OHNNh9du1z9pm/Zy1X7lvUrl31qdoH3v6dqko9Wuw5Ifpi/p62DaVr41rSvGZlW/vvu7ugL7C3pmXI2FlrLc8jCQN6mhiiAqZnFjnVfP3V+LTVqfLiYrNVPbrCafrI3tLacCs7p9pp55wNk3va2earcH26CmjwtEUmt7As81hSgis8D9QL2m8uXpGnP/pSlu85Ztm2QAVI2hBvV4NZdsKwgK7menzGatcKL6uPbn+oZxc58YOHwve6kp0rJy9dlcbVK1o1wfIMJHcFoTy/LDtpo0A4zB9/BDyFifxV/99+2EMe6NDU9qo+k+HTf1MVSIHlWXQESCaa0VmGACk6x51eI4AAAggggAACCCDgpAABkpOafqjL25db+tLh8NlL8va6PfL66p22W6YvwH/eu40MbtNQqtj8ZS0hkm1uLvBCwJ8v7Qo3R1fWfbz1oPz0wzW2Wqkv0V+5P0nqV61g6zpvC6edy3RtGWcSfNi5h/bh0a4tLF9guuvUsO3lpdvlVYvt3+y0IVCBod2gMJABkv6Q4LeDO0q50jF26CzL6vzOyLwqtSuV81j2UlaOPP/vjTJz837LOrWAt393FVe5js2ba3a5tuDTv5+sPiYrkNx1hOr8suqjnT8Ph/njr4DH7eSv+nXV3Xs/6iu9mtV1dNWp/ltq85FT0qBaBcvnkwDJztMQXWUJkKJrvOktAggggAACCCCAAAL+ECBA8oeqQ3V6+yvu81ezXWeg/Gn5Vz63RH9B/uI9t8vdbRvaOtPC6a20fO4IFUSkgG5l90CHJhJTooRf+qfzeOX+4/LouysttzMrqgHdm9aWKfcluV5431L429bh1u47eV6enbte1h78xuGaxXV2kJ3t0w6dvigjpi+TAxkXHW2Lv8faHVC8sDDZuN2BDJC0UU6HphoeLdx5RPaduiA/tzhjSc+10h8kTPhkg7GPhhbPDWjn89Z7eq7Xh8kHZNzHX8qGCfc5HiBph0JxfhlDGxYM9fnjr4DH3wGS1u/0qlP3D3FeW7FD/ve+rlKnsueAlwDJ8CGIwmIESFE46HQZAQQQQAABBBBAAAGHBQiQHAZ1qjpvzpHQFw56TsWET5x/kTy6W4I8P6C9xFWINe5iTl6+/H3tbvnNgk3G11AQAbsCL9/bVf6rS7zElipp91KP5fWssE93HJWnP1rrVXjkrlxD2Jfu7SJ3ta7veNClAcCag+ny/LyNft0y0nT7K/0Omrv9kOusKH98fjOog/ykRyvR70cnP5nXcuStNbvkd0u22qo20AGSkysdCocypiHhV8fPSO9X59syGty6gfzPPbdLk+qVvApR9QcRr61Ikakrd7ju668ASesOtfllC9qgcKjPn3AOkJRfQ6RpI7pLh/pxXs119xDq9+i6Q9+4fhRQq2JZefOhngRIBvObIkULECAxMxBAAAEEEEAAAQQQQMBXAQIkXwX9dL1uVTS2VxvjVT+B2DZOV0Tpi/CmNSoZ9zojM0vGz14nn+48YnwNBRGwK9CvRT2ZOLijJNat7tOLO/d9dd6+sXqnvPbdS2u77Smq/KjO8fJUz9aOrUbyRxuL6+czfRNdK0nKxHgO6fRl/4S562X2tkNOkBVZh5Njrd+bh85clN8u2CyLUo/abnOgAyRtoIYAf32wu9zdtoHXgeSpS1fl5WXbXSuK3HUue/puSajteWs4b8dX26zbxD3YsanxlqgacOlL9N8v2SrJRzKuj40/AyS9SSjNL9sT0uCCUJ4/4R4guZ+lV4d3k6GJjYz//VZ42HQl5KwtB+X/zd/k+uGCnk1JgGQwsSlSrAABEpMDAQQQQAABBBBAAAEEfBUgQPJV0A/Xd2oYJ/98pJc0rGZ9ULj79qnp52TMjFV+XYWg9/JmWz22VvHDJKHKIgV+1quNjOzcXJrFVbZ9oLmGCXoWzLyvDrtWO5y4cNkvyne3aShj7kiQLo1qStlS9s6z0TYeO5/pCmhe+TzFp5VRdjrXLK6SzBzdX5rHVfZ42fqvT8rgaYvsVO112THdEkT/i69ZxauxVkcNUHwJCYMRILnBNJAc17etrZU9F7OyZUlqmkxetOV781tDqUdub+4xgPV1hZmGF492jZehbRtJ07hKrjDMHUpq3Zezc+T4+cuurRj/8eXuIv8+83eA5PYNhfnl9cNhcGEozp9ICJDc9NoX/cFA6zrVjL6fNDBNOXZGXlq6TT7fe/z6CBIgGUxmingUIEBigiCAAAIIIIAAAggggICvAgRIvgr64fop93V1HUBesoTZoSn6onvcx+tk+Z5jfmjN96u0ezj65Ws5Mmlhskz/7tfuAWkkN4lqgQ71a7h+Ad6jWR1pWK2ClCsdI7ExMTe8HM/Kybv+wlq35pqfciRgz5AOjr481xUZ/VvUk5a1q7q2h4wtFXPDc+9u45GzmbL1aIZ8kHxAtqadjuqxvbnzum3U8PZNRM+b0sPmq5Qt4wrmCp85pb/qv5qT5wonNh0+KTM27Y8YRw0kR3RqKm3qVJOaFcve0HfdhvHC1Ww5mHFR5u84LO9u2Bew0NFfk9QkQNKX8VNXpMgfPtvmczMifX5F2/zxeULYrEC/lzSs0x8G6TlG7r+HNDDNys2VYxqYHkiPqO8km0QU97MAAZKfgakeAQQQQAABBBBAAIEoECBACrFBNv2lv7vZ+mJUD1nWX60G8vO7ezrLj7u3lFIlSxjddunuNBkxfblRWQohgAACCCBQlIBJgKR/L+oKvf9dth1EBBBAIKoFCJCievjpPAIIIIAAAggggAACjggQIDnC6Fwlum3O5CGdpLzhIfEbD5+S4f9YGvBflevqiflPDpL29WsYdV7P3Bg7a21AV3gYNYxCCCCAAAI+C7i32qparozoyqcr2bmi53RdzcmVw2cuSXZunuhWq2cuZ0n6hSvyxYF02/c03c5Lz4755dz1rrNk+CCAAALRLECAFM2jT98RQAABBBBAAAEEEHBGgADJGUfHatGzj4a1a+LxHAr3zYK9Ndwv+ibKc3e2k9hSJS37n5OXL9O+SJXJC5Mty1IAAQQQQCC8BEzDHXevdqWfkzv+PM9WJ5+4o6W8MKSTa0tKTx8NqJ784AuvQipbDaIwAgggEOICBEghPkA0DwEEEEAAAQQQQACBMBAgQAqxQVr1zFC5rV51o1alHD8jQ95YHPDVR+7G6SqkZU/fLQm1qxi1d/X+dLn3rSVGZSmEAAIIIBA+Avr3wYpx90jzmpWNGn06M0uenbte5qccNiqv9c9+YoB0aVTTsrw34ZRlpRRAAAEEwlCAACkMB40mI4AAAggggAACCCAQYgIESCE0IHZ+wZ1fUCBvr9sjEz7ZENQe/PXB7vLI7c2NVkwdOn1RRkxfJgcyLga1zdwcAQQQQMB5gc9+NkQ6GwQ8eueCApHVB07IqH+tsPwRRN3K5WXqA92kT3w9KVmi8D9bvt8HrXfu9kPy+Purne8gNSKAAAJhJkCAFGYDRnMRQAABBBBAAAEEEAhBAQKkEBqUER2bygWZvmoAACAASURBVJ+GJYn+0trqo9vXPf/vjTJj036ron7985Gdm8tLP+hidGbTuSvXZPycdTLvK7NfnPu14VSOAAIIIOCogJ0fFLhDpBMXLrv+TtAzkZbuTrvengEt60vrOlWlT3xd11l7Jn8v6sXB3trVUVAqQwABBHwUIEDyEZDLEUAAAQQQQAABBBBAQAiQQmgS/HpgexnXN1FKlyxh2apQOeMhqXEt+efIXqK/ELf66KHqLyxMln98uduqKH+OAAIIIBBmAsPbN5Epw5KkStnSQWt5sLd2DVrHuTECCCBQhAABEtMCAQQQQAABBBBAAAEEfBUgQPJV0MHrfzOogzzdp61RgLT35HnpOuUTB+/ufVUbJtwnLWpZn4OUnZcvU1ekyB8+2+b9zbgSAQQQQCBkBeb8eID0aV7PaFtTpzuRlZMnLy/bLq+tSHG6aupDAAEEwlKAACksh41GI4AAAggggAACCCAQUgIESCE0HH958A4Z1TneqEWbDp+Sga8vNCrr70LzfjJIejWvY3mbUDm3ybKhFEAAAQQQ8Eqgf8KtrvOKTFalenWDYi6yc6aSk/elLgQQQCCUBQiQQnl0aBsCCCCAAAIIIIAAAuEhQIAUQuNkJ0BavT9d7n1rSUi03jRA0sa+t2mf/PyjL0Oi3TQCAQQQQMB5gceSEmTS4I5SOYBb2aWmn5MxM1aJrs7lgwACCCDwrQABEjMBAQQQQAABBBBAAAEEfBUgQPJV0MHrCZAcxKQqBBBAAIGgCfykeyt5bkA7qVqujF/boCuPth07Lc/N2yDJRzL8ei8qRwABBMJNgAAp3EaM9iKAAAIIIIAAAgggEHoCBEghNCZT7usqo7slSIlbCg9L0Q3clX5O7vjzvJBovekKJH3R9+7GvfLM7HUh0W4agQACCCDgP4F+LerJxMEdJbFudb+ciXQxK1s+TD4oLy7eIpnXcvzXEWpGAAEEwlSAAClMB45mI4AAAggggAACCCAQQgIESCE0GL8e2F7G9U2U0iVLWLbq0OmLMmL6MjmQcdGyrL8LfPnsvdKqTlXL22Tn5cvUFSnyh8+2WZalAAIIIIBAZAiM6NhURiclSNt61aRsqRifOqU/RDh9OUuW7Doq01ansmWdT5pcjAACkS5AgBTpI0z/EEAAAQQQQAABBBDwvwABkv+Nje/wxB0t5YUhnaRcaesXbBmZWfLzj9bKkl1pxvX7o2CzuEoya8yd0qRGJcvqs3Ly5KWl22Tqyh2WZSmAAAIIIBB5AkMTG0mf+LrSpm41qVu5nFSKLS2lSpaQMjElv9fZa7l5kpOXL7rS6OjZTNl+7IwsTj0qXxxIjzwYeoQAAgj4QYAAyQ+oVIkAAggggAACCCCAQJQJECCF0IDfe1sjeeX+bkZnRoTKah47bdaXgM/OWS+ztx0KIXWaggACCCCAAAIIIIBA5AkQIEXemNIjBBBAAAEEEEAAAQQCLUCAFGhxD/frUL+GvDOqjzSoVsGoVfpL7Iff+dyorL8KvXjP7fJkj1YSU8J62z39Bflj762UrWmn/dUc6kUAAQQQQAABBBBAAAERIUBiGiCAAAIIIIAAAggggICvAgRIvgo6fP38JwdJj2Z1jGpNO5cpo2eskuQjGUbl/VFo0djBktS4llHVmw6fkoGvLzQqSyEEEEAAAQQQQAABBBDwXoAAyXs7rkQAAQQQQAABBBBAAIFvBQiQQmwmTLmvq4zuliAlbik8NEU3Us+GmPZFqkxemByUXgxv30SmDEuSKmVLW94/v6BA3l63RyZ8ssGyLAUQQAABBBBAAAEEEEDANwECJN/8uBoBBBBAAAEEEEAAAQQIkEJuDtg5U0gbf/D0RXnknc9l78nzAe/LB6P7y8CW9cUg65LzV7NlwlzOPwr4IHFDBBBAAAEEEEAAgagUIECKymGn0wgggAACCCCAAAIIOCrACiRHOZ2pbNUzQ+W2etWNKsvLL5B31gd+ZY+ukpo0uKNUirVefaQdSTl+Roa8sVgyr+UY9YtCCCCAAAIIIIAAAggg4L0AAZL3dlyJAAIIIIAAAggggAAC3woQIIXgTJg0pJOM7dlaSpUsYdQ6Xd0zccEmmbFpv1F5Xwu1qFVF/jWqjyTUrmJUVbC32jNqJIUQQAABBBBAAAEEEIggAQKkCBpMuoIAAggggAACCCCAQJAECJCCBO/pts3iKsnM0f2leVxl49btSj8n42Z/KclHMoyv8aZghTKl5L0f9ZVezeoabV2n9wjmNnve9JFrEEAAAQQQQAABBBAIdwECpHAfQdqPAAIIIIAAAggggEDwBQiQgj8GRbbg1wPby7i+iVLacBWSVuLvEKlu5fLyt4d6SI+mdYzDI1199Pe1u+U3CzaFqDTNQgABBBBAAAEEEEAg8gQIkCJvTOkRAggggAACCCCAAAKBFiBACrS44f10pc/8JwdJ+/o1DK/4ttiJC5dl8qIt8tGWg7ausyrcqWGcvHxvV2l/aw3j8Ejr3JZ2Woa+uYSzj6yA+XMEEEAAAQQQQAABBBwUIEByEJOqEEAAAQQQQAABBBCIUgECpBAe+GHtGsufhiVJ1XJlbLXyWm6eLNx5VCYu2OwKlHz9/KJPW/lZ7zZSvXysraoCfTaTrcZRGAEEEEAAAQQQQACBCBYgQIrgwaVrCCCAAAIIIIAAAggESIAAKUDQ3t5m4l0dZWyv1lImpqTtKjTAWbTziPxl1U7Ze/K87et/1quNjO6WII2qVbS16khvlJ2XL9NW75T/WbTF9n25AAEEEEAAAQQQQAABBHwTIEDyzY+rEUAAAQQQQAABBBBAQIQAKQxmwd9+2EMe6NBUSpYoPFzmDc/Nz5evz1yStQfSZcmuY7J0d1qRF3eoX0N6Na8rfeLrStt61aVybGnbwZFWXFAgsnL/cXn03ZVsXWc+TJREAAEEEEAAAQQQQMAxAQIkxyipCAEEEEAAAQQQQACBqBUgQAqDodfzkN77UV/p1ayuV4HOzV3UgOdqTq7k6/8h36aIsaVivA6oCtevVa4+cEJG/WsF4VEYzC2aiAACCCCAAAIIIBCZAgRIkTmu9AoBBBBAAAEEEEAAgUAKECAFUtuHe9WtXF7+9lAP6dG0jiMhkg9NKfZSDY/WHEyXn36wxpGzl/zRRupEAAEEEEAAAQQQQCAaBAiQomGU6SMCCCCAAAIIIIAAAv4VIEDyr6+jtetKpGkjusuQNg0dWS3kZOPy8gvk873HZMyM1aw8chKWuhBAAAEEEEAAAQQQ8EKAAMkLNC5BAAEEEEAAAQQQQACBGwQIkMJwQvzhB51lVOd40UApFD6Z13LkvU375Nf/3hQKzYmqNjzaJV4Gtqovt91aXaqWKyOxMTE3rFDLysmTrNw8Sb9wWfacPC/Ldh+TBTuOEPJF1SyhswgggAACCCAQjQIESNE46vQZAQQQQAABBBBAAAFnBQiQnPUMWG39WtST3w/tLPE1qwRtSzvdsu7QmYvy2wWbZVHq0YD1nRuJ/KJPW/lpz9YSV6Gs7fHX86+mrU6V3y/ZKj2b1ZE3H+opdSqX88ianZcvU1ekyB8+2wa/TYF5PxkkvZrXsbxq9f50ufetJZblKIAAAggggAACCJgIECCZKFEGAQQQQAABBBBAAAEEPAkQIIXx/NAVSOP7JcrIzvESVyE2oD05czlLZm05KH/8bBurWQIor2dhTX2gm/SJr+f1Noa6Kumlpdtk6sodBEgBGDsCpAAgh/Et9Jl+8Z7bpXH1itJ36oIw7glNRwABBBAINQECpFAbEdqDAAIIIIAAAggggED4CRAghd+Yfa/F7iBpePsmcmuVCrZXpJgS6IqjjMyr8uGWA/LWmt1y4sJl00sp54CAjvN7P+orvZrV9WmMz125JuPnrJN5Xx0mQHJgXKyqIECyEoreP9eVhE/1auP6AcDek+el65RPoheDniOAAAIIOC5AgOQ4KRUigAACCCCAAAIIIBB1AgRIETbkd7dpKCM6NZUujWpJjfKxPgUNSqOh0fmr12TD1ydl5uYD8unOIxEmFj7dmXJfV3ksKcHrlUfunh49mymPvbdStqadJkAKwPATIAUAOcxuoVuQThzcURLrVr/+HU2AFGaDSHMRQACBMBAgQAqDQaKJCCCAAAIIIIAAAgiEuAABUogPkC/Na1GritzVuoF0bFBDGlevJLUrlZXYmJISWyrmeyFEXn6BZOXkSlZunpy6dFU0ZNhw+JQsTj3q+mU8n+AKNIurJDNH95fmcZV9bsimw6dk4OsLXfVwBpLPnJYVECBZEkVNAfd2dUPaNJAyMSVv6DcBUtRMAzqKAAIIBEyAAClg1NwIAQQQQAABBBBAAIGIFSBAitihpWORJPDEHS3lhSGdpFzpGJ+7NXf71zJmxioCJJ8lzSogQDJzivRShberK6qvBEiRPgPoHwIIIBB4AQKkwJtzRwQQQAABBBBAAAEEIk2AACnSRpT+RKSAbl83uluClLil8CNrv6u5+fny5ppdMnHBZgIk+3xeXUGA5BVbxFxU1HZ1BEgRM7x0BAEEEAhpAQKkkB4eGocAAggggAACCCCAQFgIECCFxTDRyGgXmPlYP9d2hCafjMwseWf9HtGVRu7tBwe0rC+6DV6rOlVl3leHZfmeYwRIJpgOlCFAcgAxjKswHX9WIIXxINN0BBBAIEQFCJBCdGBoFgIIIIAAAggggAACYSRAgBRGg0VTo1fA9CW0hkfjZ6+TT3ceMcLiDCQjJp8KmY7d6v3pcu9bS3y6FxeHnoDp+BMghd7Y0SIEEEAg3AUIkMJ9BGk/AggggAACCCCAAALBFyBACv4Y0AIELAVWPTNUbqtX3bLcpsOnZODrCy3LUSBwAqYBAgFS4MYkkHcyHX8CpECOCvdCAAEEokOAACk6xpleIoAAAggggAACCCDgTwECJH/qUjcCDglsmHCftKhVxbI23bZuzIxVluUoEDgB0wCBAClwYxLIO5mOPwFSIEeFeyGAAALRIUCAFB3jTC8RQAABBBBAAAEEEPCnAAGSP3WpGwGHBEwDpPc27ZOff/SlQ3elGicETAMEAiQntEOvDtPxJ0AKvbGjRQgggEC4CxAghfsI0n4EEEAAAQQQQAABBIIvQIAU/DGgBQhYChAgWRKFbAHTAIEAKWSH0KeGmY4/AZJPzFyMAAIIIFCEAAES0wIBBBBAAAEEEEAAAQR8FSBA8lWQ6xEIgEA0BUiPdomXobc1kjZ1qkml2NISW6rkdeGsnDy5mJUtO9PPyvyvDsu7G/f5XX94+ybyg9saSYf6NaRquTISGxMjt3z3zantOXslS7amnZZZyQfl051Hvtce0wAh1AOkupXLywMdmkjv+LoSX7OyVClbRsqW+o+Fdlw9snLz5Pj5y7I1LUPmpxyR5XuO+X2MQvkGpuMfTgGSPgsPdWomHRrEScNqFaR86VI3PKfuuXA5O0eOnM2UrUcz5IPkA67nJFAf3fJTn93uTWtLkxqVpGJsqRue3YICkazcXLmSnRu0NgbKwpf7qOPopATp3KimNKpeUSqUiZGYEiWuV3ktN0+u5oTWM9+pYZyM7dlGejavI5VjS0vJErdIXn6BZF7LEX3OZm7e79XfHYXnVINqFVx1x5aKcdVf+KP3ysrJdX0XfnPxquw7dV6W7T4mC3YccbXBn5+72zSUEZ2aev33lT/bVlTd4Ti/Am3k6/0IkHwV5HoEEEAAAQQQQAABBBAgQGIOIBBCAr8e2F7G9U2U0iX/84LOqealX7giT37whXxxIP16lT2b1ZE3H+opdSqX83ib7Lx8mboiRf7w2TaP5UZ0bCp/GpYkFcqUKrZcUXVp+fH9EuWR25tLXIWy1wMaTzfTF8AZmVfl/c375ZXPUxx9Medtew6duShTV+wQ3UrQ/TENEEI1QNIx/XH3VtKmbjXb89I9RvO+OixTV+6QExcu+zSdTZ+Poua6yY19rd9k/pu04+YyobA1pT4TT/ZoJf/VJV5urVLB6Bkt3A+dC8fOZ8r/bdwnb67Z5ejzWvg+P+vVRkZ2bi7N4ip/78W+lb2++NfwU729aeOisYMlqXEtq9tI2rlMGT1jlSQfybAs66nAK/cnyaNdW0gJd6JdTOFTl67K2FlrbYW5Opef6tlaWtepZsvRPc6ztx3y+Xv5Lw/eIaM6x3s00kDml3PXy6wtB13lfjOogzzRvaXrxwfFfbSN+l30zy93y2srd1iOwZhuCaL/xdesYsvi5oqv5uTK8j3H5S+rdvg89jfX/Ys+bWV0twTjZ1MNivr7yvTfBL5+J4XC/LIc+AgpQIAUIQNJNxBAAAEEEEAAAQQQCKIAAVIQ8bk1AjcLmL7A9kYuVAOkfi3qye+Hdna9nLN4D1pkt/VFmP6qfMIn62XtwW+8obnhGl/bk5uf72rH8/M2utoVrgHSvbc1kmf73eZ6gezNuNw8EGcuZ8nMzQfkt59u9nqMTJ8PAiSviYu8UF/iP9MvURpVq+jzXNDn9fDZS/LS0m3y0Xcv/Z1o7Y+7t5Sf9mgtDR1qowYMf1uTKtNWpxo3z3R+mgbynm7cLK6SzBzdX5rHVbZs39LdaTJi+nLLclpAV+/8v0EdXCu3Cq80Mrq4UCH3OL/6ecoNgbqdeuwGSFPu6yqjusRLmZj/rFr1dD+rIE8tJg/pJEmNa/s87wu3Q1fRfph8UF5cvMXnIFXb+McfdJGO9eO8aqP+ffXpjqPy9EdrXW3xd4AUSvPLzlwM57IESOE8erQdAQQQQAABBBBAAIHQECBACo1xoBUIuARMX0B6wxWKAdK4Pm3lF30TpUrZ4n8tbtpXfeE77uN1tn5lf3PdP+neSp4b0M61VZ2vn30nz8uzc9fLL/u3k17N61hWFyorkHSlia5sGJrYyPhFrGXnviugL5W3pGXIf/97o1e/wDd9PgiQTEfEczmdC68O7+aaC06vitSX1W+t2SW/W7LVp8bqFlgv3dvF58CjqEboy/VV+064vldMVs/py/G3R/aW+lUrWPZp/dcnZfC0RZbliiugK2I03CjvYbWnXqtb9L2wMFn+8eVuy3s92LGpTBrcUXS7Sqc+usWdbl/4zOx1tqu0EyA1rl5JftG3ra3vLE/fuf0TbnV9D5qMpe2Oibi21Pt87zEZM2O11yGSjpfOgdqVPK8gtmqffi/rlqO6Sq1WxbJGq5K9WYEUavPLyiVS/pwAKVJGkn4ggAACCCCAAAIIIBA8AQKk4NlzZwS+J2D6gtwbulALkPIKCkS3m/K03Z3dfqamn5MxM1a5Vv7Y/Wh49N8D20tlB8Is9731F+4nL151/arf6hMKAZK+jNfAoGujWl79mt2qj+4/P3b+sjz3yQZZlHrU9BJXOdPngwDJFmuRhfW5fPfRPtKneT2/zQUNF3SFj67E8Oajq2T+PCxJ4mtV8eZyo2v05Xpq+ll5Zs46o9Dzn4/0kmHtmliaebOtXOEGz3ysn9zVuoFlH/ZnXJCH314uBzIueiz7WFKCTLyrgyPh+c030rBk4c4jroDCzhlApgHSlGVfyU96tLQVfHlaBabh0dQHutmqz3IgiiigLh9vPSg//XCN7cudHi+d5xsOn5Q3VqfK/97X1XJbW7sBktPtLQzm7fyyjR6mFxAghenA0WwEEEAAAQQQQAABBEJIgAAphAaDpiBg+oLcG6lQCpA+2f61DGpV39GwRk30RZL+2l2347Hz0TNTXrynsyMroW6+b35BgeUZJXpNsAMkDY/05bdTW9ZZ+X9z8YpMWphsaxsz0+eDAMlK3/Ofa3j03o/6Sq9mdS2DEN/uJHLharZMXrRF3lm/x1ZV/l4hcnNj3CsKrbbJHN6+iUwZlmT5XaKrm/ScpYkL7G/paLrSSb973t2wV8bPWe/RVl/u68ojJ8Pzm2/oTVhiEiBdvpYjh85ckrZ1q9maP8V9R+jcn/3EAOnSqKat+rwtnJWTJy8v2y6vrUgxrsJfAZc7RNKtKq3ORbQTIIXq/DIGD/OCBEhhPoA0HwEEEEAAAQQQQACBEBAgQAqBQaAJCLgFTF+QeyMWKgGSvtTMycu3tdWQnf5anWtxc10anEwf2Vta16lq5zaOlw1mgBTIwKAwnN1tB02fDwIk36bn337YQx7o0FRKlij8TwTf6vR09ZGzl+Tx91cbrfDReoL1zJqucPzsZ0Oks0EAkXL8jAx5Y7GtVTna/2f6Jrq22rQ668dklZOGURoc69lR/v7YXXFmEiB52+bivm9/d09n0fO0SpUs4W3Vtq+zs52hnn31zqg+0sZmYGbaKA02NUiy6r9pgBTK88vUJNzLESCF+wjSfgQQQAABBBBAAAEEgi9AgBT8MaAFCFwXMH1B7g1ZqARI3rTdzjV2D6jXg9f1F9KBelleXF+CGSAF02DnibPy2HsrLbfYUjfT54MAyc4Tc2NZf67GK65V+sJ6XsrXMvq9VUYN/2B0fxnYsr7fV0fd3Bht58r9x+X+vy/12M5JQzrJ2J6tLV/Cn7+aLRPmrpfZ2w4Z9dtdaNHYwZLUuJblNSbBxJwfD/DrNoU3N/L4+cvy1Idr5IsD6Zbt91eAVNzfEYEMOwp33s73VTC/qwu32TRACuX5ZTkBI6QAAVKEDCTdQAABBBBAAAEEEEAgiAIESEHE59YI3Cxg+oLcG7lQD5DOXM6Sz/ccl4WpR2V+ymHX2Uj3tG0o+kJbf80fU8L8F+GLU4/Kw+98bslkuhVU4Yr0V/SbDp+ST3cekU93HBVdRdOhfg0ZmtjI9Z9u/3OLFws3ghUg3d2mobwyvJvEVYi19HIX0Bffn+855jrDaOnuY64VFD2b1ZEBLevL0MSGcmuVCsYGdrYdNH0+7LyQLdxpX+sf0bGp/GlYkqPnemn7TF/WGg9gMQX1mZv/5CBpX7+GcVU3P7d6oc6Fe29rJEPaNJS4CmWN5sK5K9fkl3PXy9ztX3u8t55V9tvBHaVc6RijNmrok5F51XUGz5Jdx2Tp7jTXde65qv9bo3ysURv1On3+X1uxQ15auq3Y+5t+r2jb3t+839aWm7p92bQR3aVmxbIe+6/tfHnpdnnVw9Zodi3dz/38HUdu+I5+sGNTV6BltSJKG2wnLPRXgFTcyizT4E/7oN/7OpfmfXX4ehhWt3J56dGstvSNryf9EupJ9fJm36lXsnPlhYXJ8o8vd3scU28CLv1uXnMgXRbsOOL6z/1dbff5vLlhJt9JoT6/jL5AIqAQAVIEDCJdQAABBBBAAAEEEEAgyAIESEEeAG6PgInAhgn3ubZtsvqYvNQpXIe+6H3zoZ6W5x2Yrurx5gW6bpmzODVNnp+30fVSrqjPuD5tZXy/RKkUW9qKwPXnu9LPyR1/nmdZ9pX7k+TRri2MzijSyg6dvug6s0SDk+I+f/hBZxnVOd52iBCsAGnWmP6ul+kmH5Ox0np+2f82GdurjeU5MO57ZmRmyfjZ61yhnKePrwGPVR/9Uf+8nwySXs3rWN1a9p48L12nfGJZzp8FfqFbo93ZTmJLlbS8jQZ/i3cdlec+Kf651RfqL9/XRe5q1cByhZ++lJ+7/ZBrK7viPhpwLXzqLkmsV92yfVpAz5eZsWmf64wlfXFe1Efr1PN/RnaON+q31nHw9EV55J3PXWNW3Ee3hRvWrollMLU/44I8/PZyoxV4ei9dgTK6W4Lld5ZJvaYrmXRs1h36Rp6du77YPg9u3UBevOd2aVKjkuXYmGytp5X4K0AqamWW6dxyr0J79N2VHrce1Ln/t4d6SI+mdSzngP79+teVO+R3S7Z6tDMNuLQSbee2Y6fluXkbit0aUvv8xx90EQ0AS9vcss/k3xqhPr8sJ2qEFCBAipCBpBsIIIAAAggggAACCARRgAApiPjcGgFTgUgNkOwcrG7nbAoNoh6fsVr0RaFTL6NNzz/R+9kNvPSaYARIw9s3kSnDkoyCHl3R8OaaXa5fypt89KXk5CGdpHalcpbF9WXnZ7vT5KG3l3ss64+Ap/AN/VF/OAVIpi987Ty3ds7Xsjq/zPTsHx3TC1ez5Y+fbZO31u6ynH92n1nt/zvr98iETzYUW7fps3X5Wo5MWpgs09ftsWynnZDDKox7+Pbm8tIPukjF2FIe76vP5uoDJ2TUv1ZYntWkq6OmPtBNNDzx9NFz8N7dsFfGz1nvsZw3AZK2V8/Umpl8wLVKSkM+XRl6f7vG0ju+rpQtFSPTvkiVyTd9j+mKnFfu7yZVy5Xx2CY7fw+YrhbTG1oFMqZjr3WpwZqD6fLTD9YU+6OMwp2ceFdHGdurtdEKMvd1Vu0Nh/ll+cBFSAECpAgZSLqBAAIIIIAAAggggEAQBQiQgojPrREwFYjUAEnPwdBf8he3OqCwjx4ePmvMnUa/cDfZwsz0haG24ZuLV+Tpj76U5XuOmQ6Z/O2HPeSBDk0tV164KwxGgGS6SsJOYFAYSFdK6OoOk5VjJqsS/BHwFG6vP+oPlwBpUKv68pcHuxttZbgt7bQMfXOJ0XOrvqbbJFptu2YacGk901anyouLtxg/r1pQt8bTlXMmqzGsVvjYeeFvuuWmaShlcraS6bNv58wiNTTdtizl+BkZ8sZij3PIboCk31O6VeHYWWuLrFeDrZ/0aOnaKvXmM5h09dSTPVp53CpVV7S9vGy7vOZhW8CbJ5xuCdmjmfUKRN26ccyM4s8As/P3ld0x0za/Paq33JvY2HK1lGmAFA7zy9aXQxgXJkAK48Gj6QgggAACCCCAAAIIhIgAAVKIDATNQMCTQCQGSLpCYNKnm+XdjfuMB3/mY/3krtYNLMtfzMqWZ+d4Ppze5IWh3sj01/I3N8r0HJRgBUh22qdbAj76fyuMt9kqbGH6YlKd317neVWHPwIeAqRvBUyfB6uQp7iH0zT8KS5MMQ1P9P7ehrEa+sx+YoB0aVTT8jtGwwQ9B2nqyh3FljXdcsxq5ZX7BqYv5Yvaoq1wI7Wfy56+WxJqe94W1ZvvPtPgt9TmygAAIABJREFUTM+8Gj9nnesMoeI+dgMkX76ntA26pWudyuWk3a01XGdMNY2rJOVLl5KaFWOldMmSknY+09Z2g1qnaR+s5qzp85mTly9/X7tbfrNgk+UcLlzAdDtb9zWeViCFy/yyBRTGhQmQwnjwaDoCCCCAAAIIIIAAAiEiQIAUIgNBMxDwJBCJAdKeb87LnX/91HgVg/qYnv+hK5p+OXe9zNpysFhW0zDKZGVMcTcxfeGr11u9QHT6CdFt9p4f0N7y3BdvAwN3e+1s47Tp8CkZ+PrCYrtKgOT0LPhPfXN+PED6xtezvIGeAzZi+jLbYaI+u3reWHZunmTl5ok+VxoiHzmbKRombD92Ws5dyZalu9OKbIPps2+y+sZTJ8d0S3BtvVi+jOet3bQOq1UjpiGtyTOmKzBnju4vzeMqexwjk/PqTFezmIQ8RTXGJOwwOffHNHzRNpgYWk5uPxQw7YPV97/p31cmq2+L6+b0kb1lWLvGRgqeAqRwmV9GHY2AQgRIETCIdAEBBBBAAAEEEEAAgSALECAFeQC4PQImApEYIJlu21TYxzRAMAmQVj0zVG6rV92S3yrU8FTBE3e0lBeGdJJypWMs72P1AtGyApsFTF8WHj2bKY+9t1K2pp22eYf/FDfdxs3q5afp+FvVU1xH/FG/ad/1rJauUz7x2tiXC3XFwIpx90jzmp7DCb3Hin3H5f6/L/Xldl5d+9nPhkhng5VBXx0/I71fne/VPfQi09UTWtYkBDd9zqyef9PA12Q1k+k833/qgvSdusBWyK8uIzt/e76SVQhnFcCZhi96Tye+p7yeNB4uNO2D1fgH4u8r0zmm3fUUIIXL/PLHeIdinQRIoTgqtAkBBBBAAAEEEEAAgfASIEAKr/GitVEqEGkBkh7y/e7GvfLM7HW2RvRXd7aT8f0SLQ/7tgqQ7JynZHVYuKcO2NkWyOoFoi0og8KmLySdaJfJigRt8pXsXHlhYbL848vdRfbA9MUkAZLBBChUxHSeevvc2mvN90t3qF9D3hnVRxpUq+CxKm3f+5v3y9MfrfXplqahT0Zmlvz8o7WyZFfRq6a0EaYrmqxWOs4a018GtKxv2f+52w/J4++v9ljONNRYcyDdddaV3Y/pfLIK+0zbqe1z4nvKbj+LK69nLT3QoYnr7K/WdatK2VK+/YDAzvz35u9Vdz/6xNd1nd1Xq1I5SwpPfy+ajluw55dlJyOkAAFShAwk3UAAAQQQQAABBBBAIIgCBEhBxOfWCJgKRFqAZLLNUlE2Izo2lT8NS3KtEvD0sQqQTF9wetvOwm0zHbtAvgBNalxL/jmyl+iLTk8fk3OJTOaw6YoEq22tCJBMtO2XMX2unHge7LdORM8/+vP9SVIptrTHy03OJTK5/28GdZCn+7SV0iVLeCx++VqOPP/vjTJj0/5iy5meCZSbny9vrtklExds/l5dplvhXcr6tj0zNxffHq3cdFWct99Jpt+vVtshmgYRwQo23QOlAU+v5nVdZ2e1rVdNalUsJyVLFP7ntfWs82Rt6unr82lnJaKnAClc5pf1qERGCQKkyBhHeoEAAggggAACCCCAQDAFCJCCqc+9ETAUMA0h7K6WcfrFlL9fRJvWbxUgmb6QNnlBbDWE858cJD2a1bEqFtBf0A9qVV/+8mB3iasQ67Fdvr6QdFfu1C/bCZAsp5FXBUy3WrRaIebVzQ0uMm2f1XNvcCtXETuB59QVKfKHz7Z5rHrSkE4ytmdrKWURSBW3Isf0+pTjZ2TIG4stt5wz3Q7Q1MvbclYrBU0DJKe+p0z60aJWFbmrdQPp2qim6P9du1I5y3PkTOr1FCAF8u8r05Wpnv6tES7zy2RcIqEMAVIkjCJ9QAABBBBAAAEEEEAguAIESMH15+4IGAlEWoDk7YtepwIkp+oxGTx//xrbpA03lwlk//XepkGllv0g+YA89eGaIrtFgOTNaFtfY+rq7XNr3QLPJUzbZxVImLbD9PmwWjHnvp/pCqLzV7Nlwtz1MnvboRuaumjsYNFVg54+OXn5Mu2LVJm8MNmym6Z/n1hW5GOBi1nZ8uyc7/fXXa1pgORE0F9cV3RVzoMdm8o9bRu6zsyrUraM3GJvcZGRkqcAyXQ+OvF8mv595SlACpf5ZTQwEVCIACkCBpEuIIAAAggggAACCCAQZAECpCAPALdHwETA9IVMuKxA8vZFl1Mv0pyqx2TsTF/IebtdlEkbbi4TyP7rve0ESJ4c/B0k+KN+0/Hfe/K8dJ3yiTfD6fM1pv329rn1tYGm7Qt0gKT9Mv3ONT3D6OYznO69rZG8cn83qVqujEfGtHOZMnrGKkk+kmHJbfr3iWVFPhawmk+mAZJVPd40U1cX/bL/bTKg5a2WWyd6U//N1xAgOaF4Yx3+mBfOt9L/NRIg+d+YOyCAAAIIIIAAAgggEOkCBEiRPsL0LyIETF/4mb7MdKOYvtg33SLI38GEU/U7VY/J5DINEAiQvtUkQDKZVc6WMQ1ogvVC1rR9oRwgjemWIJOHdJLyFue37fnmvNz510+vb0P3yv1J8mjXFlLCYtnL0t1pMmL6cqOJYfr3iVFlPhSymk+mAVJGZpb8/KO1smRXmg+t+c+legbWE91bBiQ4ct+VAMmRobuhEqv55fwdQ7NGAqTQHBdahQACCCCAAAIIIIBAOAkQIIXTaNHWqBUwfeFHgPTtFLF6cWQaIDmxNVIoBkimZ2pYOZo+kKZBpdbnaQ77O0jQF8dP92krpS3OqrETVJiOfzisQArWGUi/urOdjO+XKGViSnqccnbGxVNFpt8PpsG63ku3Qlv41F2SWK+6xz5cysqR5/+9UWZu3m98jX5PTVqYLNPX7TF6JE3/PjGqzIdCVt8vpgGSU+OuXXnjhz3kgQ5NJKZECR96Zv9SJwIkJ55P0/OLwmELO6v5ZX+UwvMKAqTwHDdajQACCCCAAAIIIIBAKAkQIIXSaNAWBIoRMH3hR4D0LaDVi6NBrerLXx7sLnEVYj3OOTsviIuryDRACOQKJNNAx4n+q0uf+Lrytx/2kFqVylk+48EMkPzxwtp0/IMZID1xR0t5YUgnKVc6xu/Pg+UEKKKAaaBj9dyb3ntk5+by0g+6WK4Wsvt8TBrSScb2bC2lPASU+QUF8u6GvTJ+znox3b4u5fgZGfLG4uurlqz6+eWz90qrOlWtivn9z63Gyx/Po6dO/fXB7vJQp2ZSsoQfDjmy0FycelQefufzIksF8vvaiX9rhMv88vsED5EbECCFyEDQDAQQQAABBBBAAAEEwliAACmMB4+mR4+AEy91itJy+sWUv1/0OlW/ab9z8/PlzTW7ZOKCzV5PNtOxC2SA1Cyukswac6c0qVHJY7/0Zfbb6/bIhE82eN1/vdCpF/KmK5C83dLKHy+swyFAMn2unJoPdieTaeCblZMnLy3dJlNX7rB7ixvKm65EswpAbm5E/4RbZdqI7lKzYlmP7fvq+Bnp/ep8mXJfVxndLcHj9nWFAyfTTpvOSbs/SDC9v2k5fzyPxd17WLvG8qdhSZZnTVm1Xefg2StZsu/UBdl69LTcWqW8PNixqdVlHldedqhfQ94Z1UcaVKvgUz1WFzsV9IfL/LLyiJQ/J0CKlJGkHwgggAACCCCAAAIIBE+AACl49twZAWMB0xDC7gs/0yDF9Jf2pi+i7b54dUM5Wb+p6dztX8uYGauMx6pwwaTGteSfI3tJ3crlLa8PZICkjVn1zFC5zWI7LS3nRLtevOd2ebJHK8ttoay2DDQNkLydXzMf6yd3tW5gOVZ2tswyfZkazBVIpt8DCuPL82AJW0wB0xfoBQUi72/eL09/tNbbW7mumz6yt2igYPU5efGK/PTDNbJy3wmrotf/fNaY/jKgZX2P5c9duSbj56yTn/ZoLZ0b1fRY9tSlqzJ21lpZvueYcRtM++dpVYzxzXwoGMgAyWRcCndF55p+zxw8fVF2pZ+VzUcyZP3XJ0Wf48If0z5Y/d1tuqpn0+FTMvD1hV6pj+vTVp4f0F5iS3neKlIr99TecJlfXiGF4UUESGE4aDQZAQQQQAABBBBAAIEQEyBACrEBoTkIFCVgGnZYvYS6uW7TF8eRGCDNf3KQ9GhWx3LCuVcDWBYsooDp1mB6qRNBjZ02mr7kO3o2Ux57b6VsTTttp/obyi4aO1g0TLP6WN3L3wGS6ZywEyCZhlLBDJD0fJ4V4+6R5jUrWw2RePs8uFe9aZiqK/tOZ2bJpWs5cuTsJbl4NVtS08+JhiE7Tpz93kt4bZTp2Szets/dcW3nzNH9pXmcfyzGdEuQyUM6edweT31mbj4guvLKarXS0t1pMmL6cstxK1zANND11dJWo4oobBq+2Hkei2qT6cowvVb/Lly2+5j8a8Neo9DOtA9Wf3ebfo/4YmEnRPPU3nCZX77Oz3C5ngApXEaKdiKAAAIIIIAAAgggELoCBEihOza0DIHrAgRI31I4uQJJz7t45PbmcovFcRfu1QDzvjpse0aahjRacaADJNMw5lpunry8dLu8uiLFdv/1AjsvZ/UX/IOnLSr2PqZt9mYrM9Nt/bRxdl7Smr5ADmaApH2a8+MB0je+nuUYe7s9oOl5PhezsuXZOetl9rZDN7TF9Hk9fzVbJsz9/vWWHfuugEnAo0V1Bcrc7Yfk8fdXm1btKqdh3cKn7pJEi9V/GqZVLVfG43lJ3sxzbYPplpLerG6yhWFR2PTZsfM8FnXLX93ZTsb3S5QyMZ5X3uh34bTVqfLi4i3G3TTtg1WAZBrK5OTly9/X7pbfLNhk3EYteHebhvLK8G6W5wK6K/XU3nCZX7aAwrgwAVIYDx5NRwABBBBAAAEEEEAgRAQIkEJkIGgGAp4ECJC+1XEyQDLdrkfPGJm15aA89eEaW5PUdHWXu9JAB0im58po+3aln5NH/2+FHMi4aMtAC789qrfcm9jYMqjTF5/TvkiVyQuTi72H6Zh5c3aVaXCgjbPzwtr0BXKwAyTTF9TenLmjZq/cnySPdm3h8TwfLXfo9EUZMX3Z9+ZaIFbzabgz+4kB0sVi2zhtp263OGlhskxft8f2M2FytpFJpfszLsjDby+3/VyabgmYl18g76y3dwaaOyBrUauK6DOtgeC5K9mSkXlVTl68KsfPX5Z9p867nqEvDqR77Kbps2PneSzqhqb32fPNebnzr5+6tq4z/ZiuHLIKkEwDWG2XGuvfV1a+7j7omL33o77Sq1ldy+9p9zWe2hsu88t0DMO9HAFSuI8g7UcAAQQQQAABBBBAIPgCBEjBHwNagIClAAHSt0ROBkidGsbJ2yN7S/2q1geT6yqkX85d7zr/xfTzwej+MrBlfeMXcoEOkLQfplvL6Yvkj7cedJ33YuczuluCTBrcUSrFlra8LO1cpoyesUqSj2QUW9Z0/LUCO552ggOt284La9OX08EOkOwEinZfUGuY8P5j/aRpjUqW86C4M5bsbC3nzUoRbdhvB3eUsb3aSOmSJSzbmXL8jAx5Y7GtMMFdqZ1VecU1xNsgz12f6XZldsfaThBrdZ6W6bNj53ksytM05LG7pZ+dv2OsAiRtt+m5dbo6bs3BdPnpB2vkxIXLlnP5bz/sIQ90aColS1gsxy1Uk1V7w2F+WcJESAECpAgZSLqBAAIIIIAAAggggEAQBQiQgojPrREwFSBA+lbKNEDQX4hr4KMrhzx9TF9yaR16RsuYGauKPJ/l5nvoCoNRXeItt0QqfJ2dwMN03liVe6Zvojw3oJ1RO/Wl/JtrdskLHlYIFb6fbmP028GdjLZEMt0OzE7IoSsfJi/aIm8brBCx+wLVzgtr05fgwQ6QdOxMA0Udr9UHTsiof60wClBMfa1W9ZiuYtK+XLiaLX/8bJu8tXaX1WPg+nN9Dn7Wq41rizmrj8lqOas67Hz3FFWXL1tran2mz76O9YbDJ+WZ2essv/vsBLFWY61tNH127DyPRVna2b5x/Ox18unOI1bD65pHdlb1rNh3XO7/+1KP9U4a0knG9mztcVtDdwU6btuOnZbn5m0oNpTX88imPtBN+sTXsxUe6T2sAqRwmF+WgxghBQiQImQg6QYCCCCAAAIIIIAAAkEUIEAKIj63RsBUgADpWymnAyQ7v5bX++v2WhMXbJZFqUeLHDp9afjHH3SRBzs2NVrFULiSYARIuqrj3f/qK63qVDWairo13OLUNHl+3kaPv2z/zaAO8kT3lkYrj/TGpi+A7ZxTpPXqr+8nzN1Q7Hh5+wLVtL3aBtOX4Kczs+TZuetlfor9s7aMBs+g0C80ULyzncSW8nwWjFZl8oJan4fJQzrJI52bG4WUVqt67G4LqWcEzdi0zxUkFrftmLbx90M7u75brM7AcRP6sqWjuw673z03D5/VeWFWw21nRZeO9c70s67tJT/fe7zIqu0+S9vSTsvQN5d4DCBNnx07z2NRjTe9j16rYz9u9pceV0rqeUK/GtBO2tSp5ugKVDsr+dz91Hm/Yu9xmbP9a9d3i873AS1vlR8kNpLe8XWNv6NvdrMKkMJhflk9I5Hy5wRIkTKS9AMBBBBAAAEEEEAAgeAJECAFz547I2AsQID0LZXTAZKdX8y7B0tX4mw6fMr1K/RPdxx1hRT6YntAy/qi51Toi9RbzHcCuj4HghEg6c3thAbuxp65nCWf7zkun+1Ok6W7j7leArsNhiY2lFurVDA2yNazj1bvlP9ZZHYw/fwnB0mPZnWMnx1/vEC188La9LwbfUmvZ8P8bvFW19wamthI+ifUc51LsnzPMVe45O+PPg/q275+DeNbqe+aA+myYMcR13/6/9YzULT9+l+jahWN5oLOg6krUuQPn23zeG/1fCwpwXjFhLrqM7p0d5os2XXM9b/60edV56r+b43ysUZt1OvsrGzz1BE7L9hvrke/g15eul1eXZFiPE5FFfzdPZ3lx91bGq1o0ev1vhpczd32tStIUlcd62Htmtj67tNg7+Vl2+U1i/abBjt2nseiHDTwfrpPW+PQX+fAst3HZP6OI9cDX51H3ZrUEl0l2SyusvH8dLfH9Pv/1wPby7i+icZt9WmCeLjYKkDSS0N9fvnLJtTqJUAKtRGhPQgggAACCCCAAAIIhJ8AAVL4jRktjkIBAqRvB93pAEnrfLRLvEy++3apXNb6nB5/Tj3TF4j+aINu4dSneT3jl+hOtcHuVmh63xfvuV2e7NFKYkpYn1PjVDtvrsfOC+tf3dlOxvdLNF7dUlSbTba3cqqvuvXgi/d0lioBfh5MVqRoHzV4eWdUH2lTt5pTXTaux9uzwIq7gZ0t+QrXoSshR0xfJgcyLhq3vaiCwbLcePiUDP/HUsvtDwMVIGnw/8r93aRquTI+efpysekWlt786MGXdhV3rUmAFOrzyx8uoVgnAVIojgptQgABBBBAAAEEEEAgvAQIkMJrvGhtlAoQIH078P4IkLRe0zNavJl+GpIUSIGUsFiWFMwASbdGmj6yt7Q23MrOG4eirrFzrpT7+v4Jt8q0Ed2lZsWyTjXjhnp0dUGlWM9hop0AaXj7JvLn+5Ms6/TUmUDPDX8+D0X1U88r0m3m3lm/x2hMdQ7o2S262i9QH2/CTqu2eTOXTc8Ls7q3+891NdekwR0DFqB/c/GKPP3Rl65VdVafQAVI2g7T87+s2uztn+tqrsdnrHat8LL6+Gv+X8nOlZOXrkrj6hWtmmB5BlI4zC/LTkZIAQKkCBlIuoEAAggggAACCCCAQBAFCJCCiM+tETAVIED6VspfAZLdA89Nx01f9m4+ckoaVKsgtSuV83hZoEOCmxujLyV1RUT9qhVMu+dTubRzmTJ+znqjF8k33+ifj/RybZvlzVaBnhqtL3E3Hc5wbcfl6WMnQLJ7blNR9zVdneDTgBS62F/PQ1Ht023Rpq1OlRcXm21h6K5Dg4+Jd3UIyKoRfY5T08/K4++vFh0LJz+zxvR3baNn+jl/NVsmzF0vs7cdMr3EstzEuzrK2F6tfVolZ3mT77bAszPWgQyQftK9lfx2cEcpVzrGpCvGZXTVWkbmVcvv/0tZOfL8vzfKzM37jep2OvjT5/DNNbtcW/DpDwqsPiYrkNx1hOr8supjpPw5AVKkjCT9QAABBBBAAAEEEEAgeAIESMGz584IGAsQIH1L5a8ASet2ehWOvnTempYhr63YIf97X1epUzm0AyQ16N60tky5L8ll4XQ4U3iy7zt53nWmz9qD3xg/A4ULOj1WWreujJi0MNllMKpzvMd22QmQtCJfA6/9py5I36kLLLf88gqzmIs0RHr30T5+3dowNz9fPt56SJ76cI1XTX+wY1PX6hl/rkTS53jD4ZPyzOx1jodH2ulxfdrK8wPaS2ypkkYGev7awNcXGpW1U+iNH/aQBzo08dvWkO6A4oWFycbNCmSApI1yeuWdhkcLdx6RfacuyM8tzljKLyiQt9ftkQmfbDD20dDruQHtfA5R9fyxD5MPyLiPvxR//VsjFOeXMXSYFyRACvMBpPkIIIAAAggggAACCISAAAFSCAwCTUDASsBfL3V6Nqsjbz7U0zLcMD3g3p8Bjxr5u34NJnR7tA7143wKUPSl87pD37hCkloVyxoZB3sFknsO6sv4l+7tIne1ru/4y2R9obrmYLo8P2+jzy/jndzGSc+UmbhgsyxKPSomL63tBkj6nOkL1HpVvNtyze79rL5PTP9cQ6S/Pthd7m7bwPG5kJWTJ/+3cZ88N8/8hXlR7e7UME4mD+kkSY1r+/TMFlW3fu/NTznsCo8yr+WYstkqpyvUZo7uL83jKltel5OXL9O+SJXJNkIYy0oLFfjNoA7ykx6tRMfdyY/avbVml/xuyVZb1Zo8i1qhU8+HkyvvCocypmcsfXX8jPR+db4to8GtG8j/3HO7NKleyav5ryvaXluRIlNX7nDd11//1tC6Q21+2YIO48IESGE8eDQdAQQQQAABBBBAAIEQESBACpGBoBkIeBLw10sdAqTvq+tLxFeHd5OhiY2kdMkStiem/tJ+1paD8v/mb3K9dDY1DpUAyd1hXYXzVM/Wjq1GysjMkjdW75TXvntRaRu2iAt8XTGlK2BW7Tsh4z5eJ7p9nX5MXlp788JaVwv898D2Xp01c+7KNRk/Z53M++qwE2y269C58Ey/RGlUraJXL6kL31DD1cNnL8mrn6e4zlFx6vOLPm3l8TtaulYj+bp6zl9tLK6vunXko11bWJ6Tpts+jp6xSpKPZDjF9r16+rWoJxMHd5TEutUdcTx05qL89rtw1m6jTZ5FrdOb57G4tjgRmp66dFVeXrbdtaJIP1rnsqfvloTanreG83Z7Qq1ft4nTFXlVyno+v83dbw249EcOv1+y9Yb55K9/a7jvG0rzy+58DNfyBEjhOnK0GwEEEEAAAQQQQACB0BEgQAqdsaAlCBQr4K+XOqbhRrSsQCo8ALraSQOU1nWqSckShb8qix4mNUo5dkZeWrpNPt97/HohU+NQC5DcHbi7TUMZc0eCdGlUU8qWsnc+iL6IP3Y+03Veyyufp/hlFYc3L091JdTO9LPyp2Vfyac7j9wwoCYvrb19Ye3Ny1M11HBLz4taujstaN+S6jy+X6IMb99Ebq1SwXa4oObHz192hUZ61oq/VvQ82iVe/qtrC2lTt5rtAFjbeCDjgszYtF9eX70zYNa6mk5XPtasWLbYe+o8mLv9kOscpkB8xnRLEP0vvmYVo++/wm1yP/caoPgSGJs8i3pfb59HT44amo7r29bWyp6LWdmyJDVNJi/acj2Qdt9DV/I9cntzj8+Nr2Osz+ijXeNlaNtG0jSukiu4KhPz7daIWvfl7BzXM6hbh/7jy91FrgL11781brYOhfkViOcoFO5BgBQKo0AbEEAAAQQQQAABBBAIbwECpPAeP1qPAAJ+FnCfiaNbZek5RrExMa6XgPpCLis3V47pC7kD6a6XzlvTTvu5NcGrXl9G6i/c+7eoJy1rV5W4CrESWyrmhpfLui2ZvqQ8cjZTth7NkA+SDwTMxPTlqf7qPthjpaHciE5NpXPDmq4VSe6XvDq6uoLtak6e60WvnqE1P+WILN9zLHgDX8SdNRTVbbk6N6rl2pYvNqbkDWf4uJ+NS1k5cvRcpmxPOx3QuaBN1pVIeqZP7/i6El+zslQpW8YVgLpXJxVuo25hqC/VNejce/J8SFkHuzG6raeGhvo92KBahe853jxnNx0+GfTny0kz97Papk41V8BXeA7pCsYLV7PlYMZFmb/jsLy7YZ/fglEn++SpLpMAyfQHJSZtjvb5ZWLkaxkCJF8FuR4BBBBAAAEEEEAAAQQIkJgDCCCAAAIIIIAAAghEuYBJgKQht64o/d9l26NcKzy6T4AUHuNEKxFAAAEEEEAAAQQQCGUBAqRQHh3ahgACCCCAAAIIIBDVAu6tUKuWKyO68ulKdq7ouXJXc3Ll8JlLkp2bJ6np5+TM5SzXln5fHEi37WW63apuP/nLuetdZ/3xCX0BAqTQHyNaiAACCCCAAAIIIIBAqAsQIIX6CNE+BBBAAAEEEEAAgagVMA133EC70s/JHX+eZ8vriTtaygtDOkm50p7PuvPHmVO2GkphWwIESLa4KIwAAggggAACCCCAAAJFCBAgMS0QQAABBBBAAAEEEAhRAT3jbcW4e6R5zcpGLTydmSXPzl0v81MOG5XX+mc/MUC6NKppWd6bcMqyUgr4TYAAyW+0VIwAAggggAACCCCAQNQIECBFzVDTUQQQQAABBBBAAIFwFPjsZ0Oks0HAo30rKBBZfeCEjPrXCtEt5zx96lYuL1Mf6CZ94utJyRKF/78F379K6527/ZA8/v7qcCSMyjYTIEXlsNNpBBBAAAEEEEAAAQQcFSBAcpSTyhBAAAEEEEAAAQQQcFbgrw92l0duby63eM54rt9Uw54TFy7LvK8Ou85EWro77fqfDWhZX1rXqSp94utK+/o1RFcgmXwuX8thTqg4AAAgAElEQVSRSQuTZfq6PSbFKRMCAgRIITAINAEBBBBAAAEEEEAAgTAXIEAK8wGk+QgggAACCCCAAAKRLTC8fROZMixJqpQtHbSOphw/I0PeWGy5qiloDeTG3xMgQGJSIIAAAggggAACCCCAgK8CBEi+CnI9AggggAACCCCAAAJ+Fpjz4wHSp3k941VITjYnKydPXl62XV5bkeJktdTlZwECJD8DUz0CCCCAAAIIIIAAAlEgQIAUBYNMFxFAAAEEEEAAAQTCW6B/wq2u84r03KJAfuycqRTIdnEvawECJGsjSiCAAAIIIIAAAggggIBnAQIkZggCCCCAAAIIIIAAAmEg8FhSgkwa3FEqB3Aru9T0czJmxirZe/J8GAjRxMICBEjMBwQQQAABBBBAAAEEEPBVgADJV0GuRwABBBBAAAEEEEAgQAI/6d5KnhvQTqqWK+PXO+rKo23HTstz8zZI8pEMv96Lyv0jQIDkH1dqRQABBBBAAAEEEEAgmgQIkKJptOkrAggggAACCCCAQNgL9GtRTyYO7iiJdav75Uyki1nZ8mHyQXlx8RbJvJYT9l7R2gECpGgdefqNAAIIIIAAAggggIBzAgRIzllSEwIIIIAAAggggAACARMY0bGpjE5KkLb1qknZUjE+3VdXHJ2+nCVLdh2VaatT2bLOJ83QuJgAKTTGgVYggAACCCCAAAIIIBDOAgRI4Tx6tB0BBBBAAAEEEEAAAREZmthI+sTXlTZ1q0ndyuWkUmxpKVWyhJSJKfk9n2u5eZKTly+60ujo2UzZfuyMLE49Kl8cSMcyggQIkCJoMOkKAggggAACCCCAAAJBEiBAChI8t0UAAQQQQAABBBBAAAEE/CVAgOQvWepFAAEEEEAAAQQQQCB6BAiQomes6SkCCCCAAAIIIIAAAghEiQABUpQMNN1EAAEEEEAAAQQQQMCPAgRIfsSlagQQQAABBBBAAAEEEEAgGAIESMFQ554IIIAAAggggAACCESWAAFSZI0nvUEAAQQQQAABBBBAAAEEhACJSYAAAggggAACCCCAAAK+ChAg+SrI9QgggAACCCCAAAIIIIBAiAkQIIXYgNAcBBBAAAEEEEAAAQTCUIAAKQwHjSYjgAACCCCAAAIIIIAAAp4ECJCYHwgggAACCCCAAAIIIOCrAAGSr4JcjwACCCCAAAIIIIAAAgiEmAABUogNCM1BAAEEEEAAAQQQQCAMBQiQwnDQaDICCCCAAAIIIIAAAggg4EmAAIn5gQACCCCAAAIIIIAAAr4KECD5Ksj1CCCAAAIIIIAAAggggECICRAghdiA0BwEEEAAAQQQQAABBMJQgAApDAeNJiOAAAIIIIAAAggggAACngQIkJgfCCCAAAIIIIAAAggg4KsAAZKvglyPAAIIIIAAAggggAACCISYAAFSiA0IzUEAAQQQQAABBBBAIAwFCJDCcNBoMgIIIIAAAggggAACCCDgSYAAifmBAAIIIIAAAggggAACvgoQIPkqyPUIIIAAAggggAACCCCAQIgJECCF2IDQHAQQQAABBBBAAAEEwlCAACkMB40mI4AAAggggAACCCCAAAKeBAiQmB8IIIAAAggggAACCCDgqwABkq+CXI8AAggggAACCCCAAAIIhJgAAVKIDQjNQQABBBBAAAEEEEAgDAUIkMJw0GgyAggggAACCCCAAAIIIOBJgACJ+YEAAggggAACCCCAAAK+ChAg+SrI9QgggAACCCCAAAIIIIBAiAkQIIXYgNAcBBBAAAEEEEAAAQTCUIAAKQwHjSYjgAACCCCAAAIIIIAAAp4ECJCYHwgggAACCCCAAAIIIOCrAAGSr4JcjwACCCCAAAIIIIAAAgiEmAABUogNCM1BAAEEEEAAAQQQQCAMBQiQwnDQaDICCCCAAAIIIIAAAggg4EmAAIn5gQACCCCAAAIIIIAAAr4KECD5Ksj1CCCAAAIIFBKoUKaU3NO2ofRuXlda1K4idSqVk/KlYyS2VIyULFH4r12RvPwCycrJlazcPPnm4lU5kHFB1h36Rj7dcVROXLiMKwIIIIAAAl4LECB5TceFCCCAAAIIIIAAAggg8J0AARJTAQEEEEAAAR8FNDR6vFuC3N++iTSvWVnKxJT0qcbc/Hz5+swlWZx6VN5asztkwqRmcZVk5uj+0jyusmX/Tl26KmNnrZXle45ZlvWlQM9mdeTNh3pKncrlfKmmyGsLCkSu5uRKfkGB679Tl7LkcnaO7P3mvKzaf0IW7DgimddyHL8vFSKAAAJOCBAgOaFIHQgggAACCCCAAAIIRLcAAVJ0jz+9RwABBBDwQUCDo/8e2F5GdGwq1cvH+lBT8ZdqQLFo51GZvGhL0IOkZ/omynMD2hkFZBqCvblml0xcsNkvLu5K/RkgWTVcw6UvD34jU1fukLUHv7Eqzp8jgAACARUgQAooNzdDAAEEEEAAAQQQQCAiBQiQInJY6RQCCCCAgL8FRnWOl2f6JUqjahXllht3pvPLrTMys2TqyhSZtjrVL/WbVLpo7GBJalzLpKirTMrxMzLkjcV+XaUTzADJDXEtN09mbTko/2/+Jr/21RiegggggICIECAxDRBAAAEEEEAAAQQQQMBXAQIkXwW5HgEEEEAgqgTqVi4vL93bRe5qXV9iSpQIaN+z8/Lloy0H5b//vTHgQcWgVvXlLw92l7gK5iutLl/LkUkLk2X6uj1+cwqFAEk7p9vdbU3LcG3bt/fkeb/1l4oRQAABUwECJFMpyiGAAAIIIIAAAggggEBxAgRIzA0EEEAAAQQMBbo3rS1T7kuSFrWqBGTVUVHNyssvkM/3HpMxM1YHNER65f4kebRrCylhc7nV0t1pMmL6ckNh+8VCJUByh0ip6Wfl8fdXEyLZH0quQAABhwUIkBwGpToEEEAAAQQQQAABBKJQgAApCgedLiOAAAII2Bfon3CraIhSv2oF+xc7fIWGSB9vPSg//XCNwzUXXV2zuEoyc3R/aR5X2fb9Tl266lqVs3zPMdvXmlwQSgGSO0RafeCEjPrXioAGfCZWlEEAgegSIECKrvGmtwgggAACCCCAAAII+EOAAMkfqtSJAAIIIBBRAqEUHrlh9dwdPQ/pxcVb/G49rk9beX5Ae4ktVdL2vfILCuTdDXtl/Jz1tq81uSDUAiRtswZ876zfIxM+2WDSBcoggAACfhEgQPILK5UigAACCCCAAAIIIBBVAgRIUTXcdBYBBBBAwK6Ablc3fWRvaV2nqt1L/V7+3JVr8su562Xu9q/9eq9ZY/rLgJb1vb7H/owL8vDby+VAxkWv6yjuwlAMkLSt/l555TgkFSKAQMQJECBF3JDSIQQQQAABBBBAAAEEAi5AgBRwcm6IAAIIIBBOAh+M7i8DW9b36syjqzm5knrinCQfzZDNR07Jhq9PyYkLl13d12AqqXEt6dm8jtzRpLbEVSjr1T02Hj4lw/+x1G/bpenqq2kjukvNimW9HjZdLfXy0u3y6ooUr+sItwCpoEBk7vZDrvOQ+CCAAALBECBACoY690QAAQQQQAABBBBAILIECJAiazzpDQIIIICAgwK/6Jsoz93ZzvbWbRmZWTJj0z555fMU42BnTLcEGdurjTSqVtFWkHQlO1f+Z9EWeWvtLgd7/p+q9NynR7u2kBK3FP4ng/1bLd2dJiOmL7d/ocUVdlYg7T15XrpO+cSyDR3q15DmNStL9fKx0rlRTenUIE7qVi5va1z0JkfPZspj762UrWmnLe9JAQQQQMBpAQIkp0WpDwEEEEAAAQQQQACB6BMgQIq+MafHCCCAAAIGArpC6P3H+knTGpUMSn9bJDsvXz7dcUQmLth8faWR8cUirpDi5fu6yF2tGkjJEuaBzfqvT8rgaYvs3MqobIUypWTZ03dLQu0qRuU9FfLXlm7+CJCK6seozvEyvl+iNKpe0dhCw70XFibLP77cbXwNBRFAAAGnBAiQnJKkHgQQQAABBBBAAAEEoleAACl6x56eI4AAAgh4EJhyX1d5LCnBOMi5mJXtWnE0deUOn13/9sMe8kCHpsb3Pn81WybMXS+ztx3y+d6FK9BVUZOHdJLyZUr5XG9+QYG8u2GvjJ+z3ue6ClcQqABJ79mpYZxMHX6HtDI8D0u3sXt34155ZvY6R/tMZQgggICJAAGSiRJlEEAAAQQQQAABBBBAwJMAARLzAwEEEEAAgZsENCh4e2RvqV+1gpFN5rUceX31Ttc5P058dOXPez/qK72a1TXaNk3DmbfX7ZEJn2xw4vbX65g1pr8MaFnfsTr3Z1yQh99eLgcyLjpWZyADJG303W0ayivDu0lchVijPqzeny73vrXEqCyFEEAAAScFCJCc1KQuBBBAAAEEEEAAAQSiU4AAKTrHnV4jgAACCHgQmDSkk4zt2VpKlSxh6ZSXXyAfbz0oP/1wjWVZOwX6J9wqf33wDqldqZzRZZsOn5KBry80KmtSSO8/bUR3qVmxrMfiGl4dPH1RmtWobBl2XcvNc4Vsr65IMWmCUZlAB0jaKDvBmum5S0adpRACCCBgQ4AAyQYWRRFAAAEEEEAAAQQQQKBIAQIkJgYCCCCAAAKFBHT1z8Kn7pLEetWNXHaeOCuPvbfS0VU17hu/8cMeMqJjUylxi/V5SCcuXJbHZ6wWPQ/JiY9piJaRmSWvr9opz/RLlCplS1ve2unzmoIRIP3qznau85DKxJS07C8BkiURBRBAwE8CBEh+gqVaBBBAAAEEEEAAAQSiSIAAKYoGm64igAACCFgLDG/fRKYMSzIKQ7Jy8uTlZdvlNQdX1BRu4aBW9eUvD3Yvcrs0vfc3F6+IBhQbD5+SLUcz5IsD6dYdNChhJ0RzB0Kf/WyIdG5U07J2p89rCkaApKHen4YliTpZfQiQrIT4cwQQ8JcAAZK/ZKkXAQQQQAABBBBAAIHoESBAip6xpqcIIIAAAgYCU+7rKqO7JRit+kk5fkaGvLFY9Awkf30Wjx0sbepWk/QLV2TXN+dk49enZMW+467gyF+fMd0SZPKQTlLeIiDJzsuXqStS5A+fbRPTFUsFBSJztx+Sx99f7UjzCZAcYaQSBBCIQAECpAgcVLqEAAIIIIAAAggggECABQiQAgzO7RBAAAEEQlvAdCWNnv3z7oa9Mn7O+tDukBetm/lYP7mrdQPLK9POZcroGask+UiGdGoYJ2+P7C31q1awvG5/xgV5+O3ljmz7F4wA6TeDOsjTfdpKaYMzsliBZDkdKIAAAn4SIEDyEyzVIoAAAggggAACCCAQRQIESFE02HQVAQQQQMCzQFLjWvLPkb2kbuXyllSXsnLk+X9vlJmb91uWDacCdoKgxalH5eF3Pr/evVlj+suAlvUtu3stN09eXrpdXnVg679gBEim/VSIr46fkd6vzrc0oQACCCDgtAABktOi1IcAAggggAACCCCAQPQJECBF35jTYwQQQACBYgTsnG1z9GymPPbeStmadjqiPE23ort8LUcmLUyW6ev2XO+/6dZ3eoH77CRf8QIdII3s3FxevKez0RlZ2rebQzZf+8v1CCCAgKkAAZKpFOUQQAABBBBAAAEEEECgOAECJOYGAggggAAC3wn8emB7Gdc30Whrsk2HT8nA1xdGlF2FMqVk4VN3SWK96pb9KmobumZxlWTm6P7SPK6y5fXnr2bLhLnrZfa2Q5ZlPRUIZIDUvWlt+fOwJImvVcWozbn5+fLmml0yccFmo/IUQgABBJwUIEByUpO6EEAAAQQQQAABBBCITgECpOgcd3qNAAIIIFCEwF8evENGdY43sonElSXD2zeRKcOSLFfXeDr/6ZX7k+TRri2kxC2F/4nxfdKCApG52w/J4++vNvIurlCgAqRf9GkrT/VqI3EVYo3b61RIZnxDCiKAAAKFBAiQmA4IIIAAAggggAACCCDgqwABkq+CXI8AAgggEDEC00f2lmHtGhv1571N++TnH31pVDZcCv3zkV4yrF0Tsch+xFMwcu9tjeSV+7tJ1XJlLLuddi5TRs9YJclHMizLBjJA0nOcqpYrLfE1q0jrOlVFz4WqVi7W0uXmNqYcPyND3lgsmddyvO4fFyKAAALeChAgeSvHdQgggAACCCCAAAIIIOAWIEBiLiCAAAIIIPCdwLyfDJJezetYemTn5ctfV+6Q3y3Zalk2XApoSPL2yN5Sv2oFyyZbbd+3aOxgSWpcy7KenLx8mfZFqkxemGxZtrgCdlYgeX0TLy7UOTJ1RYr84bNtXlzNJQgggIDvAgRIvhtSAwIIIIAAAggggAAC0S5AgBTtM4D+I4AAAghcF7ATIHkbDvgz8Nh78rx0nfKJVyM6aUgnGduztZQqWcLj9SahzzN9E+W5Ae2kTExJy7Z8dfyM9H51vmW5cAuQtqWdlqFvLmH1kdcjy4UIIOCrAAGSr4JcjwACCCCAAAIIIIAAAgRIzAEEEEAAAQS+E4jmAMl01VD6hSvy5AdfyBcH0oudN3ZWM/l6TpA/AzlvHwzt08QFm2TGpv3eVsF1CCCAgM8CBEg+E1IBAggggAACCCCAAAJRL0CAFPVTAAAEEEAAAbdAtAZIw9s3kSnDkqRK2dKWk2Hp7jQZMX25ZTnT85QKCkTmbj8kj7+/2rLOogqEWoB0LTdPpq1OlRcXb/GqP1yEAAIIOCVAgOSUJPUggAACCCCAAAIIIBC9AgRI0Tv29BwBBBBA4CYB0wApNz9f3lyzSyYu2Gzb0J+Bh7db2JmGPVk5efLS0m0ydeUOy36P6ZYgk4d0kvJlSlmWTTuXKaNnrJLkIxmWZW8u4E9Pu43Rc48+TD4g4z7+0u6llEcAAQQcFyBAcpyUChFAAAEEEEAAAQQQiDoBAqSoG3I6jAACCCBQnIBpgKTXv7dpn/z8I/tBgT8DD28CpGZxlWTWmDulSY1KlhNjf8YFefjt5XIg46Jl2QplSsnCp+6SxHrVLcuanKtUXCX+9LRseKECF7Oy5R9rd8vvlmy1cxllEUAAAb8JECD5jZaKEUAAAQQQQAABBBCIGgECpKgZajqKAAIIIGAl8JcH75BRneOtirn+fO72r2XMjFVGZQsX8mfg4U2A9EzfRHluQDspE1PSY1+82Wpuyn1dZXS3BClxS+F/bhR9m5TjZ2TIG4sl81qOLVN/epo0JC+/QLTtv/10s6w9+I3JJZRBAAEEAiJAgBQQZm6CAAIIIIAAAggggEBECxAgRfTw0jkEEEAAATsCdgKPNQfSZeibS+xU7yrrz8DDmwBp0djBktS4lmU/zl/Nlglz18vsbYcsy7oL9E+4VaaN6C41K5a1vObytRyZtDBZpq/bY1m2cAF/enpqiG5Xt/PEWfn72l0ya8tBW22mMAIIIBAIAQKkQChzDwQQQAABBBBAAAEEIluAACmyx5feIYAAAgjYEBjXp608P6C9xJbyvBpHqzx0+qKMmL7MaDu3QAUedgOk4e2byJRhSVKlbGkbSv4runR3moyYvtzWDfwZIOmZT3reVX5BgZy6lCXnr16TgxkXZWtahny646icuHDZVlspjAACCARSgAApkNrcCwEEEEAAAQQQQACByBQgQIrMcaVXCCCAAAJeCNx7WyN55f5uUrVcGcurz125JuPnrJN5Xx22LBuqAdIr9yfJo11bGG0xZ6uTXhZOv3BFnvzgC/niQLpxDXYCJLsBm3EjKIgAAgiEoAABUggOCk1CAAEEEEAAAQQQQCDMBAiQwmzAaC4CCCCAgP8EmsVVkllj7pQmNSpZ3kRXpry5ZpdMXLDZsqwvBfwVkGhfZ47uL83jKvvSPEevzcnLl2lfpMrkhcnG9frLx7gBFEQAAQRCVIAAKUQHhmYhgAACCCCAAAIIIBBGAgRIYTRYNBUBBBBAwP8CMx/rJ3e1bmB0o9X70+Xet+yfg2RU+XeF/BWQPNM3UZ4b0E7KxFhv12envb6WTTl+Roa8sVgyr+UYVeUvH6ObUwgBBBAIYQECpBAeHJqGAAIIIIAAAggggECYCBAghclA0UwEEEAAgcAI/HpgexnXN1FKlyxhecNTl67K2FlrZfmeY5ZlvS3gr4Bk0djB8v/buxMoS+r6XuD/2z0rs7IvokJQhkXZRRYj6CP6hJzkCSpqVFRUUIIRkjyikahJ9Kk8xAVERVCfUUMimGCAPOLCKqDIvqssiiCQwZkBmtm6b06NU5OiqFtVt7vr3qp7P5wzp2/3rfrX7/+p6sPc853f/7//9ltOtqzKznty1ZrwoQuvC2f/6M5S16jKp9TFHUSAAIEaCwiQanxzlEaAAAECBAgQIECgIQICpIbcKGUSIECAQG8EDtlp23DGkS8JWyyYW3jBdjuE82+8J7zjG5cVHjvZA6oISLqZ42Trnsp5l9zxq3Dk2d8rNUQVPqUu7CACBAjUXECAVPMbpDwCBAgQIECAAAECDRAQIDXgJimRAAECBHorcO7Rh4RX7PzsUhd99ImV4cRv/yj82633lzq+24OqCEg+dcT+4aj9loSRVvKvAd1WVt3x3XR2VeFT3cyMTIAAgd4JCJB6Z+1KBAgQIECAAAECBAZVQIA0qHfWvAgQIEBg0gLd7g907X2PhNecdUnpfXu6KWy6A5Lnbb4wfPPth4Tnb76omzJ6euxEux2+ds1d4cTzri687nT7FF7QAQQIEGiIgACpITdKmQQIECBAgAABAgRqLCBAqvHNURoBAgQI9Edg/uyZ4cL3vCrs9qxNSxUwPtFet5RdFHg8sWpNqXPKHnT4HtuHT756v7DpvDmFp9z18LKw3ynfyT3unQfuHD582D5ho1kzCsfr5wE/e3R5eOM53ws/f3RFbhkCpH7eJdcmQKDOAgKkOt8dtREgQIAAAQIECBBohoAAqRn3SZUECBAg0GOBD7xyz/BnL98tzBodKXXlKES68Nb7w3HnXjktIVIUYp38qr3D6/fZISycM6tUDWUCpLLL83XTBVSquBDC0QfsFD5y2D5h3uyZhaeMrV4bPnzhdeGsq+4QIBVqOYAAAQLPFBAgeSoIECBAgAABAgQIEJiqgABpqoLOJ0CAAIGBFIgCnAuO/Z9hz2dvVnp+7XYIP/3Vo+H9/3ptuO7+R0uflz4wClqOO+gFYbtNFoRutikqCpAO2WnbcMaRLwlbLJhbWNtvx1aFE8/7UfiXm+4rPLbsAZHpfxz/h2GnrRaXOuWSO34Vjjz7e7nH6kAqRekgAgSGUECANIQ33ZQJECBAgAABAgQITLOAAGmaQQ1HgAABAoMj8Lb9dwofOnTvsGhuuQ6geOYrVq4O/3bL/eGzl94aolCnzH/bLJoXjvn9ncOrd98+bLt4flfBUTx+UYD0qSP2D0fttySMlEilrr734XDoGReVKb2rY7qp4ZHHn1rX0fW9Ox/oeA0BUlf8DiZAYIgEBEhDdLNNlQABAgQIECBAgEBFAgKkimANS4AAAQKDIXDm638/vHavHcLoSPJ/meXmtnp8Itz98LJwzb0PhyiQuebeR8KDy59cd/KSLReHvZ+zedhv+y3Cvs/dImy/2cLSy+V1unpegNTNvk5rxifCGZffFj5y4XXlJtrFUd10QZVZRk+A1AW+QwkQGCoBAdJQ3W6TJUCAAAECBAgQIFCJgACpElaDEiBAgMCgCETBy9ff+vJw0PO2mVRXUC8d8gKkbvYfemj5WDj2W5eHy3/+UCXll92HKbr4zx5dHt54zvfCzx9dkVmLAKmSW2RQAgQGQECANAA30RQIECBAgAABAgQI9FlAgNTnG+DyBAgQIFB/gahb6Ow3HRx23Xrj2hYb7Vn0iUtuDF+88vbMGrsJbcrsPTQViBNevls46RV7hNkzRguHWbV2fN28TvvBzQKkQi0HECBA4L8FBEieBgIECBAgQIAAAQIEpiogQJqqoPMJECBAYCgE9nnu5uG0Iw4Iu269Sa06kdrtEO5ZuiL8zXd/Ei667ZdTDllWrhkPH7/khvCZH95S2X193uYLwzfffkh4/uaLSl0jbz8mHUilCB1EgMAQCgiQhvCmmzIBAgQIECBAgACBaRYQIE0zqOEIECBAYHAFok6kUw/fPxzwe1vVIkSKunMuvPWX4eTv/mTD3kpZ+h86bJ9w3Et3DTNHRwpvTtGScYUDlDzgU0fsH47ab0kYaRXvLbXsqdXhL8+/Onz7hnueMboAqSS4wwgQGDoBAdLQ3XITJkCAAAECBAgQIDDtAgKkaSc1IAECBAgMusDH/njf8OZ9dwzR/kj9+G98oh1ufeix8HcX/TR8/65f55YQ1Xjhe14VdnvWpoWlRt1M5994T3jHNy4rPHaqB7xmz98Lpxy+f1g8d1bhUBPtdvjaNXeFE8+7WoBUqOUAAgQI/E5AgORJIECAAAECBAgQIEBgqgICpKkKOp8AAQIEhlLgfyx5Vjj50L3DC7beJIyOFHfRTAfS2omJcOMDS8NnfnBL+Ldb7y815NEH7BQ+ctg+YV6JsCuv06fUxbo86KLjDg37b79lqbM6dUbpQCrF5yACBIZQQIA0hDfdlAkQIECAAAECBAhMs4AAaZpBDUeAAAECwyVw5N47hPe8dNd1eyNVFSStWLk6XHr3g+Gsq+4IV/7iN10Bn/2mg8Phe2xf6pybf700HPb5i8MTq9aUOn6qB53w8t3CSa/YI8yeMVo4VLRc3ycuuTGc9oObn3asAKmQzgEECAypgABpSG+8aRMgQIAAAQIECBCYRgEB0jRiGooAAQIEhlfgJTtstW5ZuwN22CpsvXCjKYVJ0VJyy55aFW769dLwLzfeG7527d2Tgt3nuZuHc950cHj2xvMLz4+6m75wxe3r9lPq1X97PXuz8JU3vyw8Z5Pi+qKarr734XDoGRcJkHp1g1yHAIFGCwiQGn37FE+AAAECBAgQIECgFgICpFrcBkUQIECAwCAJLNlycXjVrs8J+223Rdhu0wVhy4UbhdkzRsKcGTNCK/F/3igoWrl2bVi1diI8vG+u7tIAACAASURBVGIs3Lf08XDtfY+Ey372YLj+V/85SCTmQoAAAQI9FhAg9Rjc5QgQIECAAAECBAgMoIAAaQBvqikRIECAAAECBAgQIDDcAgKk4b7/Zk+AAAECBAgQIEBgOgQESNOhaAwCBAgQIECAAAECBAjUSECAVKOboRQCBAgQIECAAAECDRUQIDX0ximbAAECBAgQIECAAAECnQQESJ4NAgQIECBAgAABAgSmKiBAmqqg8wkQIECAAAECBAgQIFAzAQFSzW6IcggQIECAAAECBAg0UECA1MCbpmQCBAgQIECAAAECBAjkCQiQPB8ECBAgQIAAAQIECExVQIA0VUHnEyBAgAABAgQIECBAoGYCAqSa3RDlECBAgAABAgQIEGigQBcB0leeDKGdPL6B01UyAQIECBAgQIAAAQIEBl2g1V526tteHEKYCCGMJ75Gr+M/axOv458lj49et9efG31N/okAo+/j/5Kv+4rrA2tf+V2cAAECBAgQIEBgwAS6CJDOWR5CmDlg8zcdAgQIECBAgAABAgQIDJhAe+2yU48+QIA0YLfVdAgQIECAAAECBAj0WKB8gHTi2Y+EVmt+j+tzOQIECBAgQIAAAQIECBDoRmBiYmzZae84WIDUDZpjCRAgQIAAAQIECBBIC5QOkBb9+Tn3tELYCiEBAgQIECBAgAABAgQI1FegPTH+n8tPe+ehAqT63iOVESBAgAABAgQIEGiCQPkA6YQv39AaGVnShEmpkQABAgQIECBAgAABAsMq0F6z6r7ln33361J7H8X7G0X7HWXtf5TcKyk61h5Iw/oAmTcBAgQIECBAgACB9QKlA6TFJ3z5P8LIyIHkCBAgQIAAAQIECBAgQKC+Au1VT92w/PTjjhEg1fceqYwAAQIECBAgQIBAEwTKBEjRMSOL33fWP4TR0cObMCk1EiBAgAABAgQIECBAYFgF2k8s+/7yL574/hBCuqsor/soqwMp7kJqhxCSfyLa6Pv4v+TrvrInP+D2tRAXJ0CAAAECBAgQIDAAAuUDpPd+4RNh5qzjB2DOpkCAAAECBAgQIECAAIGBFZh47DffWvGVD5wmQBrYW2xiBAgQIECAAAECBHoi0EWA9Pl3h5lzTu1JVS5CgAABAgQIECBAgAABApMSGH/w56c+/q2PnZsKkOIOo077H+lAmpS2kwgQIECAAAECBAgMrkD5AOldp70yLFj0ncGlMDMCBAgQIECAAAECBAg0X2DNHde+78mLvvijjAApComK/kTL1iX/pJevi5ers4Rd8x8VMyBAgAABAgQIECCQK1A6QJr/2vdvP+M5z7+NJwECBAgQIECAAAECBAjUV2Dskq//r9W3/PDXiSCoKDRKvi9Aqu+tVRkBAgQIECBAgACBngqUDpBCCCOLTzzngdAKi3taoYsRIECAAAECBAgQIECAQDmBiYnHl532jkNS4VEUCnUKkaIl7ZLvC5DKSTuKAAECBAgQIECAwMALdBcgnXDWhWFk9KCBVzFBAgQIECBAgAABAgQINFCgvfLJ65afcfxxJQOk5H5IcYgkQGrgfVcyAQIECBAgQIAAgSoEugmQWov/7AsfDTNmva+KQoxJgAABAgQIECBAgAABAlMTmHjsoX9Y8ZW//lxBgJQMjuLOpGSAFP0s2uMo+pk9kKZ2S5xNgAABAgQIECBAoLECnQKkaELReyPJrwuP/cwfjcxb8K3GzlbhBAgQIECAAAECBAgQGGCBNT+7/qQnLzj90insfxSFR3FwlP4ayUWBUvJr+nVfdZMfcPtaiIsTIECAAAECBAgQGACB9N+vo+/jnyUDpHWv5xx69OZzdj7wvgGYtykQIECAAAECBAgQIEBg4ASeOO/UV62977bHEvsa5e1/lN4XKb2MXdx9FAdJcVgUh0ixX/r7vrkKkPpG78IECBAgQIAAAQIDKFAUIKW7kEYWn3DWZWFkdK8BtDAlAgQIECBAgAABAgQINFagveqpO5afftzb1ncJxZ1EeQFSvJRdevm6eB+k9DJ2AqTGPh0KJ0CAAAECBAgQINC9QFaAFI0SdyI9I0BadPwZH27Nmvvn3V/KGQQIECBAgAABAgQIECBQlcD40l9/7fGvnnxmYvm6dDAUdxwV7YHUKUDKWr4uDpWqmlZX4+pA6orLwQQIECBAgAABAgRyBboOkBa+7aMHjmyy9b9zJUCAAAECBAgQIECAAIH6CKy+4fvvHvvBN27ICJDSS9V1+j4OjgRI9bmtKiFAgAABAgQIECDQN4EyAVLchTQS7YMU/Vl84tm3h1brWX2r2oUJECBAgAABAgQIECBAYINAe3zNI8s/fcwfr1++Lg6A4mXsJhsgxXsfxXsh6UDyzBEgQIAAAQIECBAYIoFuAqQ4SBpddPyZn2zNmn3MEDmZKgECBAgQIECAAAECBGorMP7Yw//8+Ffe/6lU91Fy/6P4ddbyden9kuLgSIBU2zuuMAIECBAgQIAAAQK9EUiGSPHr5B5I8esNHUgL3/bRAyxj15ub4yoECBAgQIAAAQIECBAoEli/fN2NJfY/yutGylrCLtl9lNWBFP+sqMSevG8PpJ4wuwgBAgQIECBAgMAQCXQdIP1uGbsv/yi0RnYZIidTJUCAAAECBAgQIECAQO0E2mtW/WL5Z9/95vXhURToxN1GZTuQkscnQ6R0eCRAqt3dVxABAgQIECBAgACBagU6BUjRVeNl69JfRxe+53PvHZk772+rLc3oBAgQIECAAAECBAgQIJAnsPahe8544pt//40Oy9clQ6Si7qN4Kbs4hEp+jUoQIHkUCRAgQIAAAQIECAyZQNY+SOml7KLl6+IQad1SdrMPfu0Wc/c+9O4Q2lYJGLIHxnQJECBAgAABAgQIEKiLQKv9+LdPOWz8/tt/uz7giTuI4jAoLzSK38vqQEqGR8ngKL1knSXs6vIoqIMAAQIECBAgQIBARQJllrHbsAdSFCCtW8bu+M9/Jsya85aKajIsAQIECBAgQIAAAQIECOQITCx79IIVZ5/08VR4lBcirQ0hpIOjOGwq2gMpqiQZGNUqPIqK868b/boQIECAAAECBAgQmH6BsgFSsgtpdP4b3r/7jG2ef+n0l2NEAgQIECBAgAABAgQIECgSWHnNd9+68qrv3J3a/yhrD6Syy9dF56a7j+K9kARIRTfE+wQIECBAgAABAgQGUKBMgPS0JezWdyGNLn7vF84JM2f98QCamBIBAgQIECBAgAABAgRqK9B+YtkPln/xxJM7dB9NZu+jZAdSHBolvwqQavs0KIwAAQIECBAgQIBAdQJ5AVJ01eQeSHGQNBr9fOEbPvjikW1+7+LqSjMyAQIECBAgQIAAAQIECKQFVl/3/48Zu+zcW9d3HyU7h8ruf5TuVEp3H0Xfx6FRch+kuBRL2HksCRAgQIAAAQIECAyBQHqp6Oj7+Gfx62SIlNwPaXTR8Z//UmvWnMOHwMkUCRAgQIAAAQIECBAg0HeBiRWP/ceKs/7iw+u7j+Il55IdRMkl6+KgKN7/KN2dlLX3URwmJYOjdGAkQOr7k6AAAgQIECBAgAABAtULZAVI0VXj8KhTiLSuC2nBa07YdfS5L7y8+jJdgQABAgQIECBAgAABAgRWXvntt6y89qJflFi+rmgpu2QXUjf7H0U3QYDkUSRAgAABAgQIECAwJAKT3Qcp6kYaXfSez/1da+68Y4fEyjQJECBAgAABAgQIECDQF4GJpQ+eu+KrH/zc+qXr4u6j6Gu8dF0yNCoTIGV1IKX3QEoHRrULj6IC0/8ysi83yEUJECBAgAABAgQIDKBA2X2Q4j2Q4mXs1nUhzVmy78LZhx1zdavV2nIAbUyJAAECBAgQIECAAAECfRdoj48vffLrH3r92qUPjiW6j5JL2KX3P8oLkNLdR8ll6xq3/5EAqe+PpwIIECBAgAABAgQGXCC571Hy79/JpeyS+x89bS+khUd/8o0jizf79IAbmR4BAgQIECBAgAABAgT6IrD23ts+9sT5p17UITxKBkLJPZDSoVL8XrrzKP4+2X0UzTO5D1Ly+74Y5F1UB1LtbomCCBAgQIAAAQIEBkigzDJ2UWiU7kJat4zduqXs3nvmOa2Zsw8dIBNTIUCAAAECBAgQIECAQN8F2k8uu2z5F0786/WBThzypEOgTmFR1s+zlq5LdiHF10iHRrVcvi4qUoDU98dUAQQIECBAgAABAgMsUCZAisOjZIi0bhm7KECa+/K3bDd7j4O+H1qt+QPsZGoECBAgQIAAAQIECBDoncDExNjYJV87avVtVzyU032U14HUaWm7ZNdRVniU7j5Kh0m9MyhxJQFSCSSHECBAgAABAgQIEJikQKcAKRouXsYu2YEUh0gbAqQoSFr49k+8YWTjzU+bZA1OI0CAAAECBAgQIECAAIGEQGrpuk7dR8n9jjrtfZQOmeLQKP01b9k6HUieTgIECBAgQIAAAQJDKJD+B1vJPZGS+yBlLWEXL2O37uvi404/JczZ6E+G0NCUCRAgQIAAAQIECBAgMG0CE8sevWDF2Sedkli6Lhn2JJeh69RllNwPKRkgZS1hl9z/KKv7KJqXAGna7q6BCBAgQIAAAQIECDRHoChAimYSdyB12gdpw35Ii9/3xQvD6MzdmzN9lRIgQIAAAQIECBAgQKA+Au1VY3cuP/1P35mx71EU4pTd/yirM6lTeBT9PA6JBEj1eRRUQoAAAQIECBAgQKAWAmWWscvaB+lpHUhR0DTvD4/ZZeaO+/5raLXm1WJmiiBAgAABAgQIECBAgEBTBCYmxlZedd67V/744l+sLzm5R1FReJRewi5r6bq8/Y/iECn5Nf26dpL2QKrdLVEQAQIECBAgQIDAAAp0CpGylrFLdyIl90MaXfAnf3Po6FbbfWkAjUyJAAECBAgQIECAAAEClQmsvvMnfz124ZmXT6H7KC9EyguP4mXsGhUeRcUKkCp7HA1MgAABAgQIECBAYINAmS6kTkvZJQOkdV1JC4/++NtHFm/xEb4ECBAgQIAAAQIECBAgUCyw9oG7Pv3EuZ84LxUexcvWJZevi/c9ylqmLt77qKj7KDluetm65H5Htd37KBYVIBU/W44gQIAAAQIECBAgMFWBor2Qkp1IcZAUfY3/PK0LKfr5wned+hcjCzZ+71QLcz4BAgQIECBAgAABAgQGWWD8kV9+9fGvf/js9eFRNNW8peviTqI4SIpDo/T3yRBpMt1HUR0CpEF+8MyNAAECBAgQIECAQBcCecvYRcOk90FKLmX3jC6kqBNp0TGfOrk1f/HRXdTgUAIECBAgQIAAAQIECAyNwMTSB89d8dUPnr5+wvFSckUBUqewKPnzdICU7mZKdh6lu5AaER7FH1KH5mExUQIECBAgQIAAAQJ9FJjOLqR1S9mtW87u2NM+PDJv0VF9nJdLEyBAgAABAgQIECBAoHYC44/95tuPf+UDny1Ytq6b5euKlq5LBlNxWJUVHgmQave0KIgAAQIECBAgQIBA/wW66UJKdiBlLWW3IURa9K5TP9hasPHb+z89FRAgQIAAAQIECBAgQKD/Aus7j87ICI+y9j2Kl6DLCojK7HuU7mgaiO6j6C7aA6n/z7IKCBAgQIAAAQIEhkcgqwsp/llyH6T0cnad9kP6706kd55ywsjCTf90eCjNlAABAgQIECBAgAABAs8UWL/n0TkdwqNOAVK8PF06RMpbtq5o76OouLgTKVlo7fc+iosVIPkNI0CAAAECBAgQINA7gbxl7KIqkiFSFA5ldSHFodEzvi58298fNbLJNn/Tu+m4EgECBAgQIECAAAECBOojsPaBuz79xLmfOD8nPEouWZfsPOrUfZS3bF1egBSHR8mvMZQAqT6PjEoIECBAgAABAgQI1EYg6x9wdepAisOkZPdR+nW0D9KGLqTo9fwj/+qVM571/E+GVmtebWatEAIECBAgQIAAAQIECFQpMDExtvrun3507MIzrygZHuXtfRSHRunuo3TglAyQknseJbuOssIiAVKVz4KxCRAgQIAAAQIECDRYYLJdSOlupGR49LRupI0OedOSWbsc+PEwc/YLGuykdAIECBAgQIAAAQIECBQKtFeN3bnqxxf+n5U/vvjeEuFRpw6kTkvVdQqR0kvhJQOkqObkPkjJOTQmPIqKtoRd4ePnAAIECBAgQIAAAQLTLpAXIqX3QsrbD6njcnYhhNFFx572t615i1437dUbkAABAgQIECBAgAABAjUQmFj26AUrzj7p/6YCm6xuoKhbaCrL16W7j5IBUtnuo0aFRwKkGjzgSiBAgAABAgQIEBhKgW66kIoCpHhZu8yOpAVvPPmI0a22+4Al7YbyOTNpAgQIECBAgAABAoMpMDExtub+2z/z5PmfungS4VEU5MSdRXEw1KkDKW/ZujiUGsjuIwHSYP7qmBUBAgQIECBAgED9BYr2Qor/rp7cBykvSIrDo6yOpJE5Lzrs2bNf9MqTWnPnH1J/GhUSIECAAAECBAgQIECgs0D7id9e/tQV3zl99e1X/iaxZF10QpnOo7hzqChAivdByus8SgdIcQ3Jr8mJ6EDyYBMgQIAAAQIECBAgUEqgKETKWsouvQ9S3H2U/JruRNrQoTT/DR989ehWz31fa2R0s1IVOogAAQIECBAgQIAAAQI1EWiPjy9d+8s7vtSh6ygrQEovW5dcwq5MgJTXfZQVVnXa96hToFQT2c5l2AOp9rdIgQQIECBAgAABAgMs0O1SdmWWs8vqRtoQIs3cavv5cw879k9HFm/+5gF2NTUCBAgQIECAAAECBAZIYGLpg+eOXfD5c9Y+9uBTJbqO4nAnGSCVCY86dR3FQVLevkfJkCjdadS4zqP40REgDdAvkakQIECAAAECBAg0UiAvRIrfS3YjRWFQshMp3ZWUFyBt6FSae9Brd5y58wHvHJm36FWNVFM0AQIECBAgQIAAAQIDLzCxYun3Vt/0g6+v/PHF96b2OooDm06dQOnuo07dROnQKN2ZlAyesgKkZB3JECm+N40Nj6IJCJAG/lfMBAkQIECAAAECBGouUGYpu/jv7skOpDLL2SX3RMpa7m5k3h+8dY8Zz9vzTa2NFryi5k7KI0CAAAECBAgQIEBgSATaj//2h2vuuPafxq74p9tygqN0iJTck6hsgJQOjIqWrUteoyg8ygqUGnUHBUiNul2KJUCAAAECBAgQGFCBySxlV2Y5uw1L14UQMgOk9T9vzT349TvP2nGf17UWbPrqENo+Jwzog2ZaBAgQIECAAAECBOor0GpPLHvku6tvv+pfV159wc86BEfp0CjdgdRp2bqsYKhMeJS3bF16z6OBWboufkZ8MKzvb4vKCBAgQIAAAQIEhkegqAspkkguYxe/Ti5nV6YjKbm8XRwoPW05vBk77L7JnANe/Uejm2z5h60Zs583PLfATAkQIECAAAECBAgQ6IdAe83Ke8Yf/fW/P3XVeReP//LOZYkasgKaODBKBkl5nUfJJejiEKnb4Cg5fjKwimtIfk0SNnr5uvhDaD+eCdckQIAAAQIECBAgQODpAr0KkXI7keKOpCiw2ugVR+0149m7HNJasPHLWqMztnTDCBAgQIAAAQIECBAgMB0C7fE1j0wsX3r5+L03Xzp26T/elBEapcOZZJjUqeso2S2Ut+dR0XvpcbL2WRr48EiANB1PujEIECBAgAABAgQITJ9Ap6Xs4r+7x+8nu5HiLqRulrRLh0hP60JKhEgbxt7oD96y5+i2Ox4wOn+TF4dZc3aZvikbiQABAgQIECBAgACBYRBorxq7c2LF0p+M/+rOa8Z++K2bS4RGWSFSVpjTadm6rO6jbsKjrOXr4pqS3UUDt3RdfG8sYTcMv5nmSIAAAQIECBAg0CSBMiFSOkgqGyIVLXOXDpKSodSG0GrG9i/YePYLX7bH6GZbv7A1d8HOrVlzl4SRkQVNQlYrAQIECBAgQIAAAQIVCkxMPN5eNfaz9tjyO8f/88FbV95y6c3j99+xvCA0ygqMkoFNXniUDIuKgqNO76cDo+TSdek64qkMbHgUTVCAVOHviKEJECBAgAABAgQITFKgU4iUDo7iv9Ong57k3kjp11lL2KWDpXQ3U9b+S8mfhVkvPHibmdvuuN3I4s22bc2Zv01r1pwtwoxZm4bR0cVhZMaCVqs1N4y0ZoUwMhpC2+eQST4YTiNAgAABAgQIECDQP4FWO4SJ8TDRXt1ut58K42ueCBPjy8LaNUvbq8YenXjq8Yfay5Y+sOaBu+5ffdsVv1lfZ9Y+QJ26d9LL1BWFR1lLzSU7jLoJksqGR+mQK3k7Gr/nUfrZ8sGtf79trkyAAAECBAgQIEAgT2CqIVLWsnRxeNSpE6nTUnaZnUjr/0FaHCTFYVbe13i+eV1WpZ6Kj+2145WlDuzTQR+4/u6X9OnSLkuAAAECBAgQIECgLgJF3TnJwCiqOev7rK6jTmFPHB4VdRhlHZe8TqfOo6waY+uBC4+SH+zq8kCpgwABAgQIECBAgACB3wlk/WOvZAdSfEy3+yJ16jbKCpeygqPkcnnp8CgvTErPKe8fsxX+Q7eP7bXkqjo/KB+4/q4D61yf2ggQIECAAAECBAhUIJAXopTpOopKSgY56e+z9iRK7n+Ufl30fV7XUaduqLimNJ8AqYIHypAECBAgQIAAAQIECHQWKNoPKS9EylqGLrmcXV6QlHdu0XJ2WSFXUXhUGBiliT6+95Kr6/zg/NVP79q/zvWpjQABAgQIECBAgEAPBPI6kPK6jzp1HWV1CSVDorx9kDotd5cVSuWFR1kB0kCGR+kPcT14XlyCAAECBAgQIECAAIEuBPK6kJJ/n+/UCRT/PCs4SodEnfZNSo9RtJxdVqiVFyAVhUeZ73987yXXdOHY80P/6qd37dfzi7ogAQIECBAgQIAAgd4LFIUn3XYexQFNVoiUXFou63WnpemyQqZOwVG34VFcb+/le3DFog9rPSjBJQgQIECAAAECBAgQyBHoJkSKg5pOXULpIKnTnkedAqei8Ch53biWvK/xtDt9Lun4eeWTe+/04zo/Nf/7p3fuW+f61EaAAAECBAgQIEBgGgU6hUidOpCm0n3UKTjq1GGUd3ynTqeIJl1j8mdJuqIAbRqZez+UAKn35q5IgAABAgQIECBAoFuB6QyR0iFQme6krC6kqS5ll7c8XyefDeecss9O13WL2Mvj//K6O/fp5fVciwABAgQIECBAgEAPBcqEJlWER3Hg022IlHWe8KjEAyNAKoHkEAIECBAgQIAAAQI1EJhsiBSVngx74sAob2m65DGdXmedn75WZfshnfqinW+owT3pWMKf/+SOPetcn9oIECBAgAABAgQIVCQwHfseRaXlhT5llrLrdH7y3Lzl6jotvRezlQnRKiLu3bACpN5ZuxIBAgQIECBAgACBqQqUWeotGdqkX2d1DZUJlPKWrkufnw6R4u/zvsYuZT+ftE570c43TRWzyvNP+Mkdu1c5vrEJECBAgAABAgQI9EGgbGgyle6jaFrJ7qB04JPXhZS1r1Gn8+NxkteLX8e0ZZfm68Ot6M0ly35A6001rkKAAAECBAgQIECAQJFAFSFSOljKC5XyupmyAqtoPvE58et4jmWXsXvGnD+z7y63FkH18/0/+/HtL+jn9V2bAAECBAgQIECAQA8EygYsWd08WQFOuiOoaOm5dDhUFBall62LiNJ1xGxl59YD5v5dQoDUP3tXJkCAAAECBAgQIDBZgW5DpDi4KdORVBQQ5XUjVREgZc71cy/e5Y7J4vXivOOvvX3nXlzHNQgQIECAAAECBAj0WSAraCm7jF1WYJQMddKBT5lupE57GxV1HBUtWRfX1Wfu3l5egNRbb1cjQIAAAQIECBAgMF0Ckw2RkmFS2UAp3ZGUtRReN+FRem+k2KTo88mG98/Yb9e7pwuyinGOu+a2HasY15gECBAgQIAAAQIEaiBQtJRdN0vYdRsilVneLnlMOpBKBkHJa8esOo8SD1jRB7QaPItKIECAAAECBAgQIECgg0De3+eT76UDm/SScslAKLpUp4CozM+T52e9jn8WT6nsMnZJgtaZ++36izo/Fe++5rYd6lyf2ggQIECAAAECBAhMQqAoOIqGLNt9FB+bDpCSPy/qJsp6P+v8rGula82bW5l5T4Kz/qcIkOp/j1RIgAABAgQIECBAIE+g2xApGitrT6J0OJQ8Lis46vR+1vhZAVY8p8kESOFL+7/g/jo/Fu+6+tbn1rk+tREgQIAAAQIECBCoSKCqACkqNy9Qyno//lnyvXjaZZasS55fEVe9hxUg1fv+qI4AAQIECBAgQIBANwLTsaxddL1uO5SS56SXsovfy/oaz63rEOnLB7zwgW5gen3sO350y7a9vqbrESBAgAABAgQIEOizQF54FJWWXjKuqPsoPidvSbq8MfKumXwvzTa0HUdpCAFSn3+jXJ4AAQIECBAgQIDANAt0EyJFly6zvF18XNl9jjp1HHWz91HuZ5VzDnzhQ9PsNq3Dvf2qW7ae1gENRoAAAQIECBAgQKDeAlmhSzd7IcWBTjehUtE58fuxXJmuI+FR4jkTINX7l051BAgQIECAAAECBCYjMNll7eKgKP7aTbiUd05y3LzX8VwLP6d89SW7PTIZmF6d89Yrb96iV9dyHQIECBAgQIAAAQI1ESgKkbICnKyupKKfFb0fcXQKi+x11MXDUvjBrIuxHEqAAAECBAgQIECAQH0EyoZIyUAneU6ZLqIyx+QFRl0vXRfz/r+X7La0PtTPrOQtV968aZ3rUxsBAgQIECBAgACBCgXK7IOUDHnylraLjytzTDyl9LHpn2dNXedRhooAqcLfEkMTIECAAAECBAgQqIFA2SApKzyKys9adm4qwVG3oVFm/V///d1/WwPbjiW8+YqbNq5zfWojQIAAAQIECBAgME0CRcFL0TJ2cUDUzdesY5M/ERax7QAADPNJREFUy3udnnZR/dPE1MxhBEjNvG+qJkCAAAECBAgQINCtQNkgKRp3OsKkMuMk59DVZ5NvvHT3Fd0C9PL4P7n8poW9vJ5rESBAgAABAgQIEKiZwGSWs4um0KnTKOu95M/Sr7O+TxIJjko8MF19SCsxnkMIECBAgAABAgQIEKivQNHf//O6g4pCpWjWZY5JH5fUKqpvw7HffOkeT9SXOYQ3Xn7j/DrXpzYCBAgQIECAAAECFQp0Cme6XdouKrHMXkZ542ZNU3hU8uaX/oBWcjyHESBAgAABAgQIECBQb4EynwGKlpkrGzRlhUWdrl+mrg2y/3jQHmN1Zn79ZTduVOf61EaAAAECBAgQIECgYoHJhEh5gVH6vTLfZ01ReNTFje/qQ1oX4zqUAAECBAgQIECAAIH6CxR9Hsh6vyhcimY9mWPKaG0Y99yD9niqzAn9OubIy26c269ruy4BAgQIECBAgACBigUmE8IULWmXFQhl/azMOOnpT6beigmbMXzRB8ZmzEKVBAgQIECAAAECBAhMVqDMZ4Juuoa6OTauuUwNT5vfPx2056rJTrgX573ushtm9+I6rkGAAAECBAgQIECgxgJ5wU3ZDqVoet0cm+YQHk3hAen6g9oUruVUAgQIECBAgAABAgTqL1D0GSHv/cm+13WQ9M8H77m6zpSvvfSGWXWuT20ECBAgQIAAAQIEKhQoE9pMJlzKC5Pi6ZS5doVTH6yhiz4cDtZszYYAAQIECBAgQIAAgbICZT4rTNcxkwmQ1pSdSD+Oe+2lN8zsx3VdkwABAgQIECBAgEANBLoJccocO13H1ICmWSWU+cDXrBmplgABAgQIECBAgACB6RTo9jNDN8d3c+zT5vTtg/dcO52TnO6xXnPpDTOme0zjESBAgAABAgQIEGioQJkAKJ5aN8dG53R7fEMJ+1P2pD+w9adcVyVAgAABAgQIECBAoE8CU/nsMJVzM6d73sF7jffJodRlj7j0+tFSBzqIAAECBAgQIECAwPAKTCX8mcq5wyve5cyn/YNcl9d3OAECBAgQIECAAAECzRaY6meKSZ0vQGr2Q6N6AgQIECBAgACBoRGYatAz1fOHBrqKiU7qw1oVhRiTAAECBAgQIECAAIFGC/T0s8V5L9tros5aR/zw+pE616c2AgQIECBAgAABAjUXEBzV4Ab19ENeDearBAIECBAgQIAAAQIEeitQyWcOAVJvb6KrESBAgAABAgQIEKhIQFBUEex0DFvJh7npKMwYBAgQIECAAAECBAgMtMCUPosIkAb62TA5AgQIECBAgACBwRMQFDXwnk7pQ1sD56tkAgQIECBAgAABAgQGQOD8l+1V6w+gh//wep+1BuA5MwUCBAgQIECAAAECwyzgQ80w331zJ0CAAAECBAgQINBQAQFSQ2+csgkQIECAAAECBAgQaIyAAKkxt0qhBAgQIECAAAECBAjEAgIkzwIBAgQIECBAgAABAgSqFRAgVetrdAIECBAgQIAAAQIEKhAQIFWAakgCBAgQIECAAAECBAgkBARIHgcCBAgQIECAAAECBBonIEBq3C1TMAECBAgQIECAAAECDRMQIDXshimXAAECBAgQIECAAIEQBEieAgIECBAgQIAAAQIECFQrIECq1tfoBAgQIECAAAECBAhUICBAqgDVkAQIECBAgAABAgQIEEgICJA8DgQIECBAgAABAgQINE5AgNS4W6ZgAgQIECBAgAABAgQaJiBAatgNUy4BAgQIECBAgAABApaw8wwQIECAAAECBAgQIECgagEBUtXCxidAgAABAgQIECBAgAABAgQIECBAgAABAgQINExAgNSwG6ZcAgQIECBAgAABAgQIECBAgAABAgQIECBAgEDVAgKkqoWNT4AAAQIECBAgQIAAAQIECBAgQIAAAQIECBBomIAAqWE3TLkECBAgQIAAAQIECBAgQIAAAQIECBAgQIAAgaoFBEhVCxufAAECBAgQIECAAAECBAgQIECAAAECBAgQINAwAQFSw26YcgkQIECAAAECBAgQIECAAAECBAgQIECAAAECVQsIkKoWNj4BAgQIECBAgAABAgQIECBAgAABAgQIECBAoGECAqSG3TDlEiBAgAABAgQIECBAgAABAgQIECBAgAABAgSqFhAgVS1sfAIECBAgQIAAAQIECBAgQIAAAQIECBAgQIBAwwQESA27YcolQIAAAQIECBAgQIAAAQIECBAgQIAAAQIECFQtIECqWtj4BAgQIECAAAECBAgQIECAAAECBAgQIECAAIGGCQiQGnbDlEuAAAECBAgQIECAAAECBAgQIECAAAECBAgQqFpAgFS1sPEJECBAgAABAgQIECBAgAABAgQIECBAgAABAg0TECA17IYplwABAgQIECBAgAABAgQIECBAgAABAgQIECBQtYAAqWph4xMgQIAAAQIECBAgQIAAAQIECBAgQIAAAQIEGiYgQGrYDVMuAQIECBAgQIAAAQIECBAgQIAAAQIECBAgQKBqAQFS1cLGJ0CAAAECBAgQIECAAAECBAgQIECAAAECBAg0TECA1LAbplwCBAgQIECAAAECBAgQIECAAAECBAgQIECAQNUCAqSqhY1PgAABAgQIECBAgAABAgQIECBAgAABAgQIEGiYgACpYTdMuQQIECBAgAABAgQIECBAgAABAgQIECBAgACBqgUESFULG58AAQIECBAgQIAAAQIECBAgQIAAAQIECBAg0DABAVLDbphyCRAgQIAAAQIECBAgQIAAAQIECBAgQIAAAQJVCwiQqhY2PgECBAgQIECAAAECBAgQIECAAAECBAgQIECgYQICpIbdMOUSIECAAAECBAgQIECAAAECBAgQIECAAAECBKoWECBVLWx8AgQIECBAgAABAgQIECBAgAABAgQIECBAgEDDBARIDbthyiVAgAABAgQIECBAgAABAgQIECBAgAABAgQIVC0gQKpa2PgECBAgQIAAAQIECBAgQIAAAQIECBAgQIAAgYYJCJAadsOUS4AAAQIECBAgQIAAAQIECBAgQIAAAQIECBCoWkCAVLWw8QkQIECAAAECBAgQIECAAAECBAgQIECAAAECDRMQIDXshimXAAECBAgQIECAAAECBAgQIECAAAECBAgQIFC1gACpamHjEyBAgAABAgQIECBAgAABAgQIECBAgAABAgQaJiBAatgNUy4BAgQIECBAgAABAgQIECBAgAABAgQIECBAoGoBAVLVwsYnQIAAAQIECBAgQIAAAQIECBAgQIAAAQIECDRMQIDUsBumXAIECBAgQIAAAQIECBAgQIAAAQIECBAgQIBA1QICpKqFjU+AAAECBAgQIECAAAECBAgQIECAAAECBAgQaJiAAKlhN0y5BAgQIECAAAECBAgQIECAAAECBAgQIECAAIGqBQRIVQsbnwABAgQIECBAgAABAgQIECBAgAABAgQIECDQMAEBUsNumHIJECBAgAABAgQIECBAgAABAgQIECBAgAABAlULCJCqFjY+AQIECBAgQIAAAQIECBAgQIAAAQIECBAgQKBhAgKkht0w5RIgQIAAAQIECBAgQIAAAQIECBAgQIAAAQIEqhYQIFUtbHwCBAgQIECAAAECBAgQIECAAAECBAgQIECAQMMEBEgNu2HKJUCAAAECBAgQIECAAAECBAgQIECAAAECBAhULSBAqlrY+AQIECBAgAABAgQIECBAgAABAgQIECBAgACBhgkIkBp2w5RLgAABAgQIECBAgAABAgQIECBAgAABAgQIEKhaQIBUtbDxCRAgQIAAAQIECBAgQIAAAQIECBAgQIAAAQINExAgNeyGKZcAAQIECBAgQIAAAQIECBAgQIAAAQIECBAgULWAAKlqYeMTIECAAAECBAgQIECAAAECBAgQIECAAAECBBomIEBq2A1TLgECBAgQIECAAAECBAgQIECAAAECBAgQIECgagEBUtXCxidAgAABAgQIECBAgAABAgQIECBAgAABAgQINExAgNSwG6ZcAgQIECBAgAABAgQIECBAgAABAgQIECBAgEDVAgKkqoWNT4AAAQIECBAgQIAAAQIECBAgQIAAAQIECBBomIAAqWE3TLkECBAgQIAAAQIECBAgQIAAAQIECBAgQIAAgaoFBEhVCxufAAECBAgQIECAAAECBAgQIECAAAECBAgQINAwAQFSw26YcgkQIECAAAECBAgQIECAAAECBAgQIECAAAECVQsIkKoWNj4BAgQIECBAgAABAgQIECBAgAABAgQIECBAoGECAqSG3TDlEiBAgAABAgQIECBAgAABAgQIECBAgAABAgSqFhAgVS1sfAIECBAgQIAAAQIECBAgQIAAAQIECBAgQIBAwwQESA27YcolQIAAAQIECBAgQIAAAQIECBAgQIAAAQIECFQt8F9Txb3ET38cOgAAAABJRU5ErkJggg=="/>
          <p:cNvSpPr>
            <a:spLocks noChangeAspect="1" noChangeArrowheads="1"/>
          </p:cNvSpPr>
          <p:nvPr/>
        </p:nvSpPr>
        <p:spPr bwMode="auto">
          <a:xfrm>
            <a:off x="215900" y="15875"/>
            <a:ext cx="4000500" cy="97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20" y="1371125"/>
            <a:ext cx="6332769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Dataset/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Converts </a:t>
            </a:r>
            <a:r>
              <a:rPr lang="en-US" dirty="0" err="1" smtClean="0"/>
              <a:t>vcd</a:t>
            </a:r>
            <a:r>
              <a:rPr lang="en-US" dirty="0" smtClean="0"/>
              <a:t> file into a </a:t>
            </a:r>
            <a:r>
              <a:rPr lang="en-US" dirty="0" err="1" smtClean="0"/>
              <a:t>csv</a:t>
            </a:r>
            <a:r>
              <a:rPr lang="en-US" dirty="0" smtClean="0"/>
              <a:t> file, where we can have multiple columns with signal names, and populate these columns with the binary and </a:t>
            </a:r>
            <a:r>
              <a:rPr lang="en-US" dirty="0" err="1" smtClean="0"/>
              <a:t>asci</a:t>
            </a:r>
            <a:r>
              <a:rPr lang="en-US" dirty="0" smtClean="0"/>
              <a:t> values over each clock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signals which toggles over a test case rather over a transaction for example reset, </a:t>
            </a:r>
            <a:r>
              <a:rPr lang="en-US" dirty="0" err="1" smtClean="0"/>
              <a:t>test_done</a:t>
            </a:r>
            <a:r>
              <a:rPr lang="en-US" dirty="0" smtClean="0"/>
              <a:t> , start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entropy for all these filtered signals and choose a signal having least entropy. Lets call it window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a window size using this window signal and create a matrix of window size * No. filtered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Flatten these all matrix before giving it to k-means algorithm for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this data is preprocessed and ready for a clustering algorithm.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22228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Lets start with initial K value which is number of </a:t>
            </a:r>
            <a:r>
              <a:rPr lang="en-IN" dirty="0" err="1" smtClean="0"/>
              <a:t>testcases</a:t>
            </a:r>
            <a:r>
              <a:rPr lang="en-IN" dirty="0" smtClean="0"/>
              <a:t>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Select Initial centroids and apply k-means to assign data points to the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within class variance and between class variance to quantify the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value of k if </a:t>
            </a:r>
            <a:r>
              <a:rPr lang="en-IN" dirty="0"/>
              <a:t>silhouette </a:t>
            </a:r>
            <a:r>
              <a:rPr lang="en-IN" dirty="0" smtClean="0"/>
              <a:t>score is beyond threshold boundary.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Redo the clustering and keep updating no of classes to reach an optimal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28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Calculate the variance matrices with in a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Pick up few samples with higher variance and draw timing diagram.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Label each classes as per the timing diagram of sample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Compare these labels with the test cases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Report the coverage with existing test bench.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Determine the coverage gap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3092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3289</TotalTime>
  <Words>537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WelcomeDoc</vt:lpstr>
      <vt:lpstr>Clustering VCD dump and Report Functional coverage.</vt:lpstr>
      <vt:lpstr>Content</vt:lpstr>
      <vt:lpstr>Let’s understand the problem</vt:lpstr>
      <vt:lpstr>Let’s understand this Example</vt:lpstr>
      <vt:lpstr>How does Data look like</vt:lpstr>
      <vt:lpstr>Process</vt:lpstr>
      <vt:lpstr>Dataset/ Preprocessing</vt:lpstr>
      <vt:lpstr>ML Process</vt:lpstr>
      <vt:lpstr>Post Processing</vt:lpstr>
      <vt:lpstr>Proof of concept</vt:lpstr>
      <vt:lpstr>Post processing</vt:lpstr>
      <vt:lpstr>Challenges</vt:lpstr>
      <vt:lpstr>Usecase</vt:lpstr>
      <vt:lpstr>Future Scope for Next year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Patterns in VCD dump and clustering them using K-means.</dc:title>
  <dc:creator>shivam porwal</dc:creator>
  <cp:keywords/>
  <cp:lastModifiedBy>shivam porwal</cp:lastModifiedBy>
  <cp:revision>53</cp:revision>
  <dcterms:created xsi:type="dcterms:W3CDTF">2025-02-25T00:17:28Z</dcterms:created>
  <dcterms:modified xsi:type="dcterms:W3CDTF">2025-02-27T07:37:31Z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