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8" r:id="rId1"/>
  </p:sldMasterIdLst>
  <p:notesMasterIdLst>
    <p:notesMasterId r:id="rId3"/>
  </p:notesMasterIdLst>
  <p:sldIdLst>
    <p:sldId id="256" r:id="rId2"/>
  </p:sldIdLst>
  <p:sldSz cx="38015863" cy="21383625"/>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879" userDrawn="1">
          <p15:clr>
            <a:srgbClr val="A4A3A4"/>
          </p15:clr>
        </p15:guide>
        <p15:guide id="3" orient="horz" pos="9094" userDrawn="1">
          <p15:clr>
            <a:srgbClr val="A4A3A4"/>
          </p15:clr>
        </p15:guide>
        <p15:guide id="7" pos="824" userDrawn="1">
          <p15:clr>
            <a:srgbClr val="A4A3A4"/>
          </p15:clr>
        </p15:guide>
        <p15:guide id="8" pos="23125" userDrawn="1">
          <p15:clr>
            <a:srgbClr val="A4A3A4"/>
          </p15:clr>
        </p15:guide>
        <p15:guide id="9" orient="horz" pos="6735" userDrawn="1">
          <p15:clr>
            <a:srgbClr val="A4A3A4"/>
          </p15:clr>
        </p15:guide>
        <p15:guide id="10" orient="horz" pos="11343" userDrawn="1">
          <p15:clr>
            <a:srgbClr val="A4A3A4"/>
          </p15:clr>
        </p15:guide>
        <p15:guide id="11" orient="horz" pos="8895" userDrawn="1">
          <p15:clr>
            <a:srgbClr val="A4A3A4"/>
          </p15:clr>
        </p15:guide>
        <p15:guide id="12" pos="11974" userDrawn="1">
          <p15:clr>
            <a:srgbClr val="A4A3A4"/>
          </p15:clr>
        </p15:guide>
        <p15:guide id="13" pos="8298" userDrawn="1">
          <p15:clr>
            <a:srgbClr val="A4A3A4"/>
          </p15:clr>
        </p15:guide>
        <p15:guide id="14" pos="8056" userDrawn="1">
          <p15:clr>
            <a:srgbClr val="A4A3A4"/>
          </p15:clr>
        </p15:guide>
        <p15:guide id="15" pos="15590" userDrawn="1">
          <p15:clr>
            <a:srgbClr val="A4A3A4"/>
          </p15:clr>
        </p15:guide>
        <p15:guide id="16" pos="15832" userDrawn="1">
          <p15:clr>
            <a:srgbClr val="A4A3A4"/>
          </p15:clr>
        </p15:guide>
        <p15:guide id="17" orient="horz" pos="2127" userDrawn="1">
          <p15:clr>
            <a:srgbClr val="A4A3A4"/>
          </p15:clr>
        </p15:guide>
        <p15:guide id="18" orient="horz" pos="495" userDrawn="1">
          <p15:clr>
            <a:srgbClr val="A4A3A4"/>
          </p15:clr>
        </p15:guide>
        <p15:guide id="19" orient="horz" pos="19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4080"/>
    <a:srgbClr val="FFF3F3"/>
    <a:srgbClr val="1EB0D2"/>
    <a:srgbClr val="0000FF"/>
    <a:srgbClr val="191919"/>
    <a:srgbClr val="FFFF66"/>
    <a:srgbClr val="FFFFE1"/>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309" autoAdjust="0"/>
    <p:restoredTop sz="50000" autoAdjust="0"/>
  </p:normalViewPr>
  <p:slideViewPr>
    <p:cSldViewPr snapToGrid="0" showGuides="1">
      <p:cViewPr varScale="1">
        <p:scale>
          <a:sx n="28" d="100"/>
          <a:sy n="28" d="100"/>
        </p:scale>
        <p:origin x="1138" y="48"/>
      </p:cViewPr>
      <p:guideLst>
        <p:guide orient="horz" pos="12879"/>
        <p:guide orient="horz" pos="9094"/>
        <p:guide pos="824"/>
        <p:guide pos="23125"/>
        <p:guide orient="horz" pos="6735"/>
        <p:guide orient="horz" pos="11343"/>
        <p:guide orient="horz" pos="8895"/>
        <p:guide pos="11974"/>
        <p:guide pos="8298"/>
        <p:guide pos="8056"/>
        <p:guide pos="15590"/>
        <p:guide pos="15832"/>
        <p:guide orient="horz" pos="2127"/>
        <p:guide orient="horz" pos="495"/>
        <p:guide orient="horz" pos="1972"/>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wrap="square" lIns="18032" tIns="9016" rIns="18032" bIns="9016" numCol="1" anchor="t"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51275" y="0"/>
            <a:ext cx="2944813" cy="493713"/>
          </a:xfrm>
          <a:prstGeom prst="rect">
            <a:avLst/>
          </a:prstGeom>
        </p:spPr>
        <p:txBody>
          <a:bodyPr vert="horz" wrap="square" lIns="18032" tIns="9016" rIns="18032" bIns="9016" numCol="1" anchor="t" anchorCtr="0" compatLnSpc="1">
            <a:prstTxWarp prst="textNoShape">
              <a:avLst/>
            </a:prstTxWarp>
          </a:bodyPr>
          <a:lstStyle>
            <a:lvl1pPr algn="r">
              <a:defRPr sz="200">
                <a:latin typeface="Calibri" pitchFamily="34" charset="0"/>
                <a:ea typeface="MS PGothic" pitchFamily="34" charset="-128"/>
              </a:defRPr>
            </a:lvl1pPr>
          </a:lstStyle>
          <a:p>
            <a:pPr>
              <a:defRPr/>
            </a:pPr>
            <a:fld id="{30438770-F59E-4F40-A2DF-AE5F28BE27C8}" type="datetime1">
              <a:rPr lang="en-US" altLang="en-US"/>
              <a:pPr>
                <a:defRPr/>
              </a:pPr>
              <a:t>12/3/2020</a:t>
            </a:fld>
            <a:endParaRPr lang="en-US" altLang="en-US"/>
          </a:p>
        </p:txBody>
      </p:sp>
      <p:sp>
        <p:nvSpPr>
          <p:cNvPr id="4" name="Slide Image Placehold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18032" tIns="9016" rIns="18032" bIns="90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wrap="square" lIns="18032" tIns="9016" rIns="18032" bIns="90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7363"/>
            <a:ext cx="2946400" cy="493712"/>
          </a:xfrm>
          <a:prstGeom prst="rect">
            <a:avLst/>
          </a:prstGeom>
        </p:spPr>
        <p:txBody>
          <a:bodyPr vert="horz" wrap="square" lIns="18032" tIns="9016" rIns="18032" bIns="9016" numCol="1" anchor="b"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51275" y="9377363"/>
            <a:ext cx="2944813" cy="493712"/>
          </a:xfrm>
          <a:prstGeom prst="rect">
            <a:avLst/>
          </a:prstGeom>
        </p:spPr>
        <p:txBody>
          <a:bodyPr vert="horz" wrap="square" lIns="18032" tIns="9016" rIns="18032" bIns="9016" numCol="1" anchor="b" anchorCtr="0" compatLnSpc="1">
            <a:prstTxWarp prst="textNoShape">
              <a:avLst/>
            </a:prstTxWarp>
          </a:bodyPr>
          <a:lstStyle>
            <a:lvl1pPr algn="r">
              <a:defRPr sz="200">
                <a:latin typeface="Calibri" charset="0"/>
              </a:defRPr>
            </a:lvl1pPr>
          </a:lstStyle>
          <a:p>
            <a:fld id="{F0AE6ECD-C77D-6644-83C1-8BE555AF86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284911" rtl="0" eaLnBrk="0" fontAlgn="base" hangingPunct="0">
      <a:spcBef>
        <a:spcPct val="30000"/>
      </a:spcBef>
      <a:spcAft>
        <a:spcPct val="0"/>
      </a:spcAft>
      <a:defRPr sz="777" kern="1200">
        <a:solidFill>
          <a:schemeClr val="tx1"/>
        </a:solidFill>
        <a:latin typeface="+mn-lt"/>
        <a:ea typeface="MS PGothic" pitchFamily="34" charset="-128"/>
        <a:cs typeface="ＭＳ Ｐゴシック" pitchFamily="-111" charset="-128"/>
      </a:defRPr>
    </a:lvl1pPr>
    <a:lvl2pPr marL="28491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2pPr>
    <a:lvl3pPr marL="56982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3pPr>
    <a:lvl4pPr marL="854732"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4pPr>
    <a:lvl5pPr marL="113964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5pPr>
    <a:lvl6pPr marL="1424964" algn="l" defTabSz="284993" rtl="0" eaLnBrk="1" latinLnBrk="0" hangingPunct="1">
      <a:defRPr sz="777" kern="1200">
        <a:solidFill>
          <a:schemeClr val="tx1"/>
        </a:solidFill>
        <a:latin typeface="+mn-lt"/>
        <a:ea typeface="+mn-ea"/>
        <a:cs typeface="+mn-cs"/>
      </a:defRPr>
    </a:lvl6pPr>
    <a:lvl7pPr marL="1709956" algn="l" defTabSz="284993" rtl="0" eaLnBrk="1" latinLnBrk="0" hangingPunct="1">
      <a:defRPr sz="777" kern="1200">
        <a:solidFill>
          <a:schemeClr val="tx1"/>
        </a:solidFill>
        <a:latin typeface="+mn-lt"/>
        <a:ea typeface="+mn-ea"/>
        <a:cs typeface="+mn-cs"/>
      </a:defRPr>
    </a:lvl7pPr>
    <a:lvl8pPr marL="1994950" algn="l" defTabSz="284993" rtl="0" eaLnBrk="1" latinLnBrk="0" hangingPunct="1">
      <a:defRPr sz="777" kern="1200">
        <a:solidFill>
          <a:schemeClr val="tx1"/>
        </a:solidFill>
        <a:latin typeface="+mn-lt"/>
        <a:ea typeface="+mn-ea"/>
        <a:cs typeface="+mn-cs"/>
      </a:defRPr>
    </a:lvl8pPr>
    <a:lvl9pPr marL="2279943" algn="l" defTabSz="284993" rtl="0" eaLnBrk="1" latinLnBrk="0" hangingPunct="1">
      <a:defRPr sz="7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07950" y="739775"/>
            <a:ext cx="6581775"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900">
                <a:solidFill>
                  <a:srgbClr val="000000"/>
                </a:solidFill>
                <a:ea typeface="MS PGothic" charset="-128"/>
              </a:rPr>
              <a:t>Copyright Colin Purrington (</a:t>
            </a:r>
            <a:r>
              <a:rPr lang="en-US" altLang="en-US" sz="1900">
                <a:solidFill>
                  <a:srgbClr val="000000"/>
                </a:solidFill>
                <a:latin typeface="Times New Roman" charset="0"/>
                <a:ea typeface="MS PGothic" charset="-128"/>
              </a:rPr>
              <a:t>http://colinpurrington.com/tips/academic/posterdesign).</a:t>
            </a:r>
            <a:endParaRPr lang="en-US" altLang="en-US" sz="1900">
              <a:solidFill>
                <a:srgbClr val="000000"/>
              </a:solidFill>
              <a:ea typeface="MS PGothic"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Calibri" charset="0"/>
                <a:ea typeface="MS PGothic" charset="-128"/>
              </a:defRPr>
            </a:lvl1pPr>
            <a:lvl2pPr marL="146050" indent="-55563" eaLnBrk="0" hangingPunct="0">
              <a:spcBef>
                <a:spcPct val="30000"/>
              </a:spcBef>
              <a:defRPr sz="1100">
                <a:solidFill>
                  <a:schemeClr val="tx1"/>
                </a:solidFill>
                <a:latin typeface="Calibri" charset="0"/>
                <a:ea typeface="MS PGothic" charset="-128"/>
              </a:defRPr>
            </a:lvl2pPr>
            <a:lvl3pPr marL="223838" indent="-44450" eaLnBrk="0" hangingPunct="0">
              <a:spcBef>
                <a:spcPct val="30000"/>
              </a:spcBef>
              <a:defRPr sz="1100">
                <a:solidFill>
                  <a:schemeClr val="tx1"/>
                </a:solidFill>
                <a:latin typeface="Calibri" charset="0"/>
                <a:ea typeface="MS PGothic" charset="-128"/>
              </a:defRPr>
            </a:lvl3pPr>
            <a:lvl4pPr marL="314325" indent="-44450" eaLnBrk="0" hangingPunct="0">
              <a:spcBef>
                <a:spcPct val="30000"/>
              </a:spcBef>
              <a:defRPr sz="1100">
                <a:solidFill>
                  <a:schemeClr val="tx1"/>
                </a:solidFill>
                <a:latin typeface="Calibri" charset="0"/>
                <a:ea typeface="MS PGothic" charset="-128"/>
              </a:defRPr>
            </a:lvl4pPr>
            <a:lvl5pPr marL="404813" indent="-44450" eaLnBrk="0" hangingPunct="0">
              <a:spcBef>
                <a:spcPct val="30000"/>
              </a:spcBef>
              <a:defRPr sz="1100">
                <a:solidFill>
                  <a:schemeClr val="tx1"/>
                </a:solidFill>
                <a:latin typeface="Calibri" charset="0"/>
                <a:ea typeface="MS PGothic" charset="-128"/>
              </a:defRPr>
            </a:lvl5pPr>
            <a:lvl6pPr marL="862013" indent="-44450" eaLnBrk="0" fontAlgn="base" hangingPunct="0">
              <a:spcBef>
                <a:spcPct val="30000"/>
              </a:spcBef>
              <a:spcAft>
                <a:spcPct val="0"/>
              </a:spcAft>
              <a:defRPr sz="1100">
                <a:solidFill>
                  <a:schemeClr val="tx1"/>
                </a:solidFill>
                <a:latin typeface="Calibri" charset="0"/>
                <a:ea typeface="MS PGothic" charset="-128"/>
              </a:defRPr>
            </a:lvl6pPr>
            <a:lvl7pPr marL="1319213" indent="-44450" eaLnBrk="0" fontAlgn="base" hangingPunct="0">
              <a:spcBef>
                <a:spcPct val="30000"/>
              </a:spcBef>
              <a:spcAft>
                <a:spcPct val="0"/>
              </a:spcAft>
              <a:defRPr sz="1100">
                <a:solidFill>
                  <a:schemeClr val="tx1"/>
                </a:solidFill>
                <a:latin typeface="Calibri" charset="0"/>
                <a:ea typeface="MS PGothic" charset="-128"/>
              </a:defRPr>
            </a:lvl7pPr>
            <a:lvl8pPr marL="1776413" indent="-44450" eaLnBrk="0" fontAlgn="base" hangingPunct="0">
              <a:spcBef>
                <a:spcPct val="30000"/>
              </a:spcBef>
              <a:spcAft>
                <a:spcPct val="0"/>
              </a:spcAft>
              <a:defRPr sz="1100">
                <a:solidFill>
                  <a:schemeClr val="tx1"/>
                </a:solidFill>
                <a:latin typeface="Calibri" charset="0"/>
                <a:ea typeface="MS PGothic" charset="-128"/>
              </a:defRPr>
            </a:lvl8pPr>
            <a:lvl9pPr marL="2233613" indent="-44450" eaLnBrk="0" fontAlgn="base" hangingPunct="0">
              <a:spcBef>
                <a:spcPct val="30000"/>
              </a:spcBef>
              <a:spcAft>
                <a:spcPct val="0"/>
              </a:spcAft>
              <a:defRPr sz="1100">
                <a:solidFill>
                  <a:schemeClr val="tx1"/>
                </a:solidFill>
                <a:latin typeface="Calibri" charset="0"/>
                <a:ea typeface="MS PGothic" charset="-128"/>
              </a:defRPr>
            </a:lvl9pPr>
          </a:lstStyle>
          <a:p>
            <a:pPr eaLnBrk="1" hangingPunct="1">
              <a:spcBef>
                <a:spcPct val="0"/>
              </a:spcBef>
            </a:pPr>
            <a:fld id="{FA938191-9766-5441-AA4D-EF1346D92809}" type="slidenum">
              <a:rPr lang="en-US" altLang="en-US" sz="200"/>
              <a:pPr eaLnBrk="1" hangingPunct="1">
                <a:spcBef>
                  <a:spcPct val="0"/>
                </a:spcBef>
              </a:pPr>
              <a:t>1</a:t>
            </a:fld>
            <a:endParaRPr lang="en-US" altLang="en-US"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90375" y="13919087"/>
            <a:ext cx="28511897" cy="5118257"/>
          </a:xfrm>
        </p:spPr>
        <p:txBody>
          <a:bodyPr wrap="none" anchor="t">
            <a:normAutofit/>
          </a:bodyPr>
          <a:lstStyle>
            <a:lvl1pPr algn="r">
              <a:defRPr sz="29934" b="0" spc="-93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890372" y="11519268"/>
            <a:ext cx="28511897" cy="2351092"/>
          </a:xfrm>
        </p:spPr>
        <p:txBody>
          <a:bodyPr anchor="b">
            <a:normAutofit/>
          </a:bodyPr>
          <a:lstStyle>
            <a:lvl1pPr marL="0" indent="0" algn="r">
              <a:buNone/>
              <a:defRPr sz="9978"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1DC345C-42DF-8F44-8536-7FDCC43FFAD7}" type="slidenum">
              <a:rPr lang="en-US" altLang="en-US" smtClean="0"/>
              <a:pPr/>
              <a:t>‹#›</a:t>
            </a:fld>
            <a:endParaRPr lang="en-US" altLang="en-US"/>
          </a:p>
        </p:txBody>
      </p:sp>
    </p:spTree>
    <p:extLst>
      <p:ext uri="{BB962C8B-B14F-4D97-AF65-F5344CB8AC3E}">
        <p14:creationId xmlns:p14="http://schemas.microsoft.com/office/powerpoint/2010/main" val="306939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18542" y="13617049"/>
            <a:ext cx="32788682" cy="2554794"/>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2618542" y="3078848"/>
            <a:ext cx="32788682" cy="10538201"/>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618542" y="16171845"/>
            <a:ext cx="32783730" cy="2127986"/>
          </a:xfrm>
        </p:spPr>
        <p:txBody>
          <a:bodyPr/>
          <a:lstStyle>
            <a:lvl1pPr marL="0" indent="0">
              <a:buNone/>
              <a:defRPr sz="4989">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37508966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18542" y="1138480"/>
            <a:ext cx="32788682" cy="11020281"/>
          </a:xfrm>
        </p:spPr>
        <p:txBody>
          <a:bodyPr anchor="ctr"/>
          <a:lstStyle>
            <a:lvl1pPr>
              <a:defRPr sz="9978"/>
            </a:lvl1pPr>
          </a:lstStyle>
          <a:p>
            <a:r>
              <a:rPr lang="en-US"/>
              <a:t>Click to edit Master title style</a:t>
            </a:r>
            <a:endParaRPr lang="en-US" dirty="0"/>
          </a:p>
        </p:txBody>
      </p:sp>
      <p:sp>
        <p:nvSpPr>
          <p:cNvPr id="4" name="Text Placeholder 3"/>
          <p:cNvSpPr>
            <a:spLocks noGrp="1"/>
          </p:cNvSpPr>
          <p:nvPr>
            <p:ph type="body" sz="half" idx="2"/>
          </p:nvPr>
        </p:nvSpPr>
        <p:spPr>
          <a:xfrm>
            <a:off x="2618542" y="13998195"/>
            <a:ext cx="32783730" cy="4682777"/>
          </a:xfrm>
        </p:spPr>
        <p:txBody>
          <a:bodyPr anchor="ct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221454972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09432" y="1138480"/>
            <a:ext cx="29006902" cy="9332041"/>
          </a:xfrm>
        </p:spPr>
        <p:txBody>
          <a:bodyPr anchor="ctr"/>
          <a:lstStyle>
            <a:lvl1pPr>
              <a:defRPr sz="13720"/>
            </a:lvl1pPr>
          </a:lstStyle>
          <a:p>
            <a:r>
              <a:rPr lang="en-US"/>
              <a:t>Click to edit Master title style</a:t>
            </a:r>
            <a:endParaRPr lang="en-US" dirty="0"/>
          </a:p>
        </p:txBody>
      </p:sp>
      <p:sp>
        <p:nvSpPr>
          <p:cNvPr id="12" name="Text Placeholder 3"/>
          <p:cNvSpPr>
            <a:spLocks noGrp="1"/>
          </p:cNvSpPr>
          <p:nvPr>
            <p:ph type="body" sz="half" idx="13"/>
          </p:nvPr>
        </p:nvSpPr>
        <p:spPr>
          <a:xfrm>
            <a:off x="5365140" y="10493994"/>
            <a:ext cx="27290535" cy="1711713"/>
          </a:xfrm>
        </p:spPr>
        <p:txBody>
          <a:bodyPr anchor="t">
            <a:normAutofit/>
          </a:bodyPr>
          <a:lstStyle>
            <a:lvl1pPr marL="0" indent="0">
              <a:buNone/>
              <a:defRPr sz="4365"/>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4" name="Text Placeholder 3"/>
          <p:cNvSpPr>
            <a:spLocks noGrp="1"/>
          </p:cNvSpPr>
          <p:nvPr>
            <p:ph type="body" sz="half" idx="2"/>
          </p:nvPr>
        </p:nvSpPr>
        <p:spPr>
          <a:xfrm>
            <a:off x="2613590" y="14036641"/>
            <a:ext cx="32778779" cy="4644331"/>
          </a:xfrm>
        </p:spPr>
        <p:txBody>
          <a:bodyPr anchor="ctr">
            <a:normAutofit/>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
        <p:nvSpPr>
          <p:cNvPr id="9" name="TextBox 8"/>
          <p:cNvSpPr txBox="1"/>
          <p:nvPr/>
        </p:nvSpPr>
        <p:spPr>
          <a:xfrm>
            <a:off x="3464345" y="2453361"/>
            <a:ext cx="1900793"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945" dirty="0">
                <a:solidFill>
                  <a:schemeClr val="tx1"/>
                </a:solidFill>
                <a:effectLst/>
              </a:rPr>
              <a:t>“</a:t>
            </a:r>
          </a:p>
        </p:txBody>
      </p:sp>
      <p:sp>
        <p:nvSpPr>
          <p:cNvPr id="10" name="TextBox 9"/>
          <p:cNvSpPr txBox="1"/>
          <p:nvPr/>
        </p:nvSpPr>
        <p:spPr>
          <a:xfrm>
            <a:off x="32546131" y="8553450"/>
            <a:ext cx="1900793"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945" dirty="0">
                <a:solidFill>
                  <a:schemeClr val="tx1"/>
                </a:solidFill>
                <a:effectLst/>
              </a:rPr>
              <a:t>”</a:t>
            </a:r>
          </a:p>
        </p:txBody>
      </p:sp>
    </p:spTree>
    <p:extLst>
      <p:ext uri="{BB962C8B-B14F-4D97-AF65-F5344CB8AC3E}">
        <p14:creationId xmlns:p14="http://schemas.microsoft.com/office/powerpoint/2010/main" val="19242514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18542" y="7255614"/>
            <a:ext cx="32788682" cy="7832041"/>
          </a:xfrm>
        </p:spPr>
        <p:txBody>
          <a:bodyPr anchor="b">
            <a:normAutofit/>
          </a:bodyPr>
          <a:lstStyle>
            <a:lvl1pPr>
              <a:defRPr sz="16838"/>
            </a:lvl1pPr>
          </a:lstStyle>
          <a:p>
            <a:r>
              <a:rPr lang="en-US"/>
              <a:t>Click to edit Master title style</a:t>
            </a:r>
            <a:endParaRPr lang="en-US" dirty="0"/>
          </a:p>
        </p:txBody>
      </p:sp>
      <p:sp>
        <p:nvSpPr>
          <p:cNvPr id="4" name="Text Placeholder 3"/>
          <p:cNvSpPr>
            <a:spLocks noGrp="1"/>
          </p:cNvSpPr>
          <p:nvPr>
            <p:ph type="body" sz="half" idx="2"/>
          </p:nvPr>
        </p:nvSpPr>
        <p:spPr>
          <a:xfrm>
            <a:off x="2618542" y="15124381"/>
            <a:ext cx="32783730" cy="3556591"/>
          </a:xfrm>
        </p:spPr>
        <p:txBody>
          <a:bodyPr anchor="t"/>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415870893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613591" y="1138482"/>
            <a:ext cx="32788682" cy="4133179"/>
          </a:xfrm>
        </p:spPr>
        <p:txBody>
          <a:bodyPr/>
          <a:lstStyle/>
          <a:p>
            <a:r>
              <a:rPr lang="en-US"/>
              <a:t>Click to edit Master title style</a:t>
            </a:r>
            <a:endParaRPr lang="en-US" dirty="0"/>
          </a:p>
        </p:txBody>
      </p:sp>
      <p:sp>
        <p:nvSpPr>
          <p:cNvPr id="7" name="Text Placeholder 2"/>
          <p:cNvSpPr>
            <a:spLocks noGrp="1"/>
          </p:cNvSpPr>
          <p:nvPr>
            <p:ph type="body" idx="1"/>
          </p:nvPr>
        </p:nvSpPr>
        <p:spPr>
          <a:xfrm>
            <a:off x="4169778" y="5880497"/>
            <a:ext cx="9188620" cy="1796817"/>
          </a:xfrm>
        </p:spPr>
        <p:txBody>
          <a:bodyPr anchor="b">
            <a:noAutofit/>
          </a:bodyPr>
          <a:lstStyle>
            <a:lvl1pPr marL="0" indent="0">
              <a:buNone/>
              <a:defRPr sz="7483"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8" name="Text Placeholder 3"/>
          <p:cNvSpPr>
            <a:spLocks noGrp="1"/>
          </p:cNvSpPr>
          <p:nvPr>
            <p:ph type="body" sz="half" idx="15"/>
          </p:nvPr>
        </p:nvSpPr>
        <p:spPr>
          <a:xfrm>
            <a:off x="4230631" y="8018860"/>
            <a:ext cx="9127767"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9" name="Text Placeholder 4"/>
          <p:cNvSpPr>
            <a:spLocks noGrp="1"/>
          </p:cNvSpPr>
          <p:nvPr>
            <p:ph type="body" sz="quarter" idx="3"/>
          </p:nvPr>
        </p:nvSpPr>
        <p:spPr>
          <a:xfrm>
            <a:off x="14305821" y="5880497"/>
            <a:ext cx="9155490" cy="1796817"/>
          </a:xfrm>
        </p:spPr>
        <p:txBody>
          <a:bodyPr vert="horz" lIns="91440" tIns="45720" rIns="91440" bIns="45720" rtlCol="0" anchor="b">
            <a:noAutofit/>
          </a:bodyPr>
          <a:lstStyle>
            <a:lvl1pPr>
              <a:buNone/>
              <a:defRPr lang="en-US" sz="7483"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14272914" y="8018860"/>
            <a:ext cx="9188395"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11" name="Text Placeholder 4"/>
          <p:cNvSpPr>
            <a:spLocks noGrp="1"/>
          </p:cNvSpPr>
          <p:nvPr>
            <p:ph type="body" sz="quarter" idx="13"/>
          </p:nvPr>
        </p:nvSpPr>
        <p:spPr>
          <a:xfrm>
            <a:off x="24411708" y="5880497"/>
            <a:ext cx="9142619" cy="1796817"/>
          </a:xfrm>
        </p:spPr>
        <p:txBody>
          <a:bodyPr vert="horz" lIns="91440" tIns="45720" rIns="91440" bIns="45720" rtlCol="0" anchor="b">
            <a:noAutofit/>
          </a:bodyPr>
          <a:lstStyle>
            <a:lvl1pPr>
              <a:buNone/>
              <a:defRPr lang="en-US" sz="7483"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24411708" y="8018860"/>
            <a:ext cx="9142619" cy="11191755"/>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251887840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613591" y="1138482"/>
            <a:ext cx="32788682" cy="413317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4153573" y="13399853"/>
            <a:ext cx="9167367" cy="1796817"/>
          </a:xfrm>
        </p:spPr>
        <p:txBody>
          <a:bodyPr anchor="b">
            <a:noAutofit/>
          </a:bodyPr>
          <a:lstStyle>
            <a:lvl1pPr marL="0" indent="0">
              <a:buNone/>
              <a:defRPr sz="7483"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20" name="Picture Placeholder 2"/>
          <p:cNvSpPr>
            <a:spLocks noGrp="1" noChangeAspect="1"/>
          </p:cNvSpPr>
          <p:nvPr>
            <p:ph type="pic" idx="15"/>
          </p:nvPr>
        </p:nvSpPr>
        <p:spPr>
          <a:xfrm>
            <a:off x="4153573" y="7035437"/>
            <a:ext cx="9167367"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1" name="Text Placeholder 3"/>
          <p:cNvSpPr>
            <a:spLocks noGrp="1"/>
          </p:cNvSpPr>
          <p:nvPr>
            <p:ph type="body" sz="half" idx="18"/>
          </p:nvPr>
        </p:nvSpPr>
        <p:spPr>
          <a:xfrm>
            <a:off x="4153573" y="15196672"/>
            <a:ext cx="9167367"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22" name="Text Placeholder 4"/>
          <p:cNvSpPr>
            <a:spLocks noGrp="1"/>
          </p:cNvSpPr>
          <p:nvPr>
            <p:ph type="body" sz="quarter" idx="3"/>
          </p:nvPr>
        </p:nvSpPr>
        <p:spPr>
          <a:xfrm>
            <a:off x="14246587" y="13399853"/>
            <a:ext cx="9137667" cy="1796817"/>
          </a:xfrm>
        </p:spPr>
        <p:txBody>
          <a:bodyPr anchor="b">
            <a:noAutofit/>
          </a:bodyPr>
          <a:lstStyle>
            <a:lvl1pPr marL="0" indent="0">
              <a:buNone/>
              <a:defRPr sz="7483"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23" name="Picture Placeholder 2"/>
          <p:cNvSpPr>
            <a:spLocks noGrp="1" noChangeAspect="1"/>
          </p:cNvSpPr>
          <p:nvPr>
            <p:ph type="pic" idx="21"/>
          </p:nvPr>
        </p:nvSpPr>
        <p:spPr>
          <a:xfrm>
            <a:off x="14246583" y="7035437"/>
            <a:ext cx="9137667"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4" name="Text Placeholder 3"/>
          <p:cNvSpPr>
            <a:spLocks noGrp="1"/>
          </p:cNvSpPr>
          <p:nvPr>
            <p:ph type="body" sz="half" idx="19"/>
          </p:nvPr>
        </p:nvSpPr>
        <p:spPr>
          <a:xfrm>
            <a:off x="14242366" y="15196668"/>
            <a:ext cx="9149768"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25" name="Text Placeholder 4"/>
          <p:cNvSpPr>
            <a:spLocks noGrp="1"/>
          </p:cNvSpPr>
          <p:nvPr>
            <p:ph type="body" sz="quarter" idx="13"/>
          </p:nvPr>
        </p:nvSpPr>
        <p:spPr>
          <a:xfrm>
            <a:off x="24334650" y="13399853"/>
            <a:ext cx="9142619" cy="1796817"/>
          </a:xfrm>
        </p:spPr>
        <p:txBody>
          <a:bodyPr anchor="b">
            <a:noAutofit/>
          </a:bodyPr>
          <a:lstStyle>
            <a:lvl1pPr marL="0" indent="0">
              <a:buNone/>
              <a:defRPr sz="7483"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26" name="Picture Placeholder 2"/>
          <p:cNvSpPr>
            <a:spLocks noGrp="1" noChangeAspect="1"/>
          </p:cNvSpPr>
          <p:nvPr>
            <p:ph type="pic" idx="22"/>
          </p:nvPr>
        </p:nvSpPr>
        <p:spPr>
          <a:xfrm>
            <a:off x="24334647" y="7035437"/>
            <a:ext cx="9142619" cy="47519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7" name="Text Placeholder 3"/>
          <p:cNvSpPr>
            <a:spLocks noGrp="1"/>
          </p:cNvSpPr>
          <p:nvPr>
            <p:ph type="body" sz="half" idx="20"/>
          </p:nvPr>
        </p:nvSpPr>
        <p:spPr>
          <a:xfrm>
            <a:off x="24334261" y="15196662"/>
            <a:ext cx="9154729" cy="2055388"/>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254753209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1244932442"/>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205102" y="1138480"/>
            <a:ext cx="819717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13591" y="1138480"/>
            <a:ext cx="24116313"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34565885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10468872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2664515" y="13919087"/>
            <a:ext cx="28511897" cy="5118257"/>
          </a:xfrm>
        </p:spPr>
        <p:txBody>
          <a:bodyPr wrap="none" anchor="t">
            <a:normAutofit/>
          </a:bodyPr>
          <a:lstStyle>
            <a:lvl1pPr algn="l">
              <a:defRPr sz="29934" b="0" spc="-93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2664515" y="11517082"/>
            <a:ext cx="28511897" cy="2351092"/>
          </a:xfrm>
        </p:spPr>
        <p:txBody>
          <a:bodyPr anchor="b">
            <a:normAutofit/>
          </a:bodyPr>
          <a:lstStyle>
            <a:lvl1pPr marL="0" indent="0" algn="l">
              <a:buNone/>
              <a:defRPr sz="9978"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60B4E9E-F9D1-C840-93C4-42A82CF2AD38}" type="slidenum">
              <a:rPr lang="en-US" altLang="en-US" smtClean="0"/>
              <a:pPr/>
              <a:t>‹#›</a:t>
            </a:fld>
            <a:endParaRPr lang="en-US" altLang="en-US"/>
          </a:p>
        </p:txBody>
      </p:sp>
    </p:spTree>
    <p:extLst>
      <p:ext uri="{BB962C8B-B14F-4D97-AF65-F5344CB8AC3E}">
        <p14:creationId xmlns:p14="http://schemas.microsoft.com/office/powerpoint/2010/main" val="7368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92271" y="5692400"/>
            <a:ext cx="15669121"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705887" y="5692400"/>
            <a:ext cx="1569638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345222845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18542" y="1138482"/>
            <a:ext cx="32788682"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92271" y="5241960"/>
            <a:ext cx="15669121" cy="2569003"/>
          </a:xfrm>
        </p:spPr>
        <p:txBody>
          <a:bodyPr anchor="b"/>
          <a:lstStyle>
            <a:lvl1pPr marL="0" indent="0">
              <a:buNone/>
              <a:defRPr sz="7483"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3492271" y="7810963"/>
            <a:ext cx="15669121"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705887" y="5241960"/>
            <a:ext cx="15701337" cy="2569003"/>
          </a:xfrm>
        </p:spPr>
        <p:txBody>
          <a:bodyPr vert="horz" lIns="91440" tIns="45720" rIns="91440" bIns="45720" rtlCol="0" anchor="b">
            <a:normAutofit/>
          </a:bodyPr>
          <a:lstStyle>
            <a:lvl1pPr>
              <a:buNone/>
              <a:defRPr lang="en-US" sz="7483"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19705887" y="7810963"/>
            <a:ext cx="15701337"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203347640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36407DF0-602B-7047-8FF1-26C06AF430AF}" type="slidenum">
              <a:rPr lang="en-US" altLang="en-US" smtClean="0"/>
              <a:pPr/>
              <a:t>‹#›</a:t>
            </a:fld>
            <a:endParaRPr lang="en-US" altLang="en-US"/>
          </a:p>
        </p:txBody>
      </p:sp>
    </p:spTree>
    <p:extLst>
      <p:ext uri="{BB962C8B-B14F-4D97-AF65-F5344CB8AC3E}">
        <p14:creationId xmlns:p14="http://schemas.microsoft.com/office/powerpoint/2010/main" val="414978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18544" y="1425575"/>
            <a:ext cx="1226110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6161693" y="3078847"/>
            <a:ext cx="19245531" cy="151962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92273" y="6415088"/>
            <a:ext cx="11387375" cy="11884743"/>
          </a:xfrm>
        </p:spPr>
        <p:txBody>
          <a:bodyPr/>
          <a:lstStyle>
            <a:lvl1pPr marL="0" indent="0">
              <a:buNone/>
              <a:defRPr sz="4989">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8279440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18544" y="1425575"/>
            <a:ext cx="1226110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6161693" y="3078847"/>
            <a:ext cx="19245531"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3492273" y="6415088"/>
            <a:ext cx="11387375" cy="11884743"/>
          </a:xfrm>
        </p:spPr>
        <p:txBody>
          <a:bodyPr/>
          <a:lstStyle>
            <a:lvl1pPr marL="0" indent="0">
              <a:buNone/>
              <a:defRPr sz="4989">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288547116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3591" y="1138482"/>
            <a:ext cx="32788682"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92271" y="5692400"/>
            <a:ext cx="31910002"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13591" y="19819454"/>
            <a:ext cx="8553569" cy="1138480"/>
          </a:xfrm>
          <a:prstGeom prst="rect">
            <a:avLst/>
          </a:prstGeom>
        </p:spPr>
        <p:txBody>
          <a:bodyPr vert="horz" lIns="91440" tIns="45720" rIns="91440" bIns="45720" rtlCol="0" anchor="ctr"/>
          <a:lstStyle>
            <a:lvl1pPr algn="l">
              <a:defRPr sz="3742">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5" name="Footer Placeholder 4"/>
          <p:cNvSpPr>
            <a:spLocks noGrp="1"/>
          </p:cNvSpPr>
          <p:nvPr>
            <p:ph type="ftr" sz="quarter" idx="3"/>
          </p:nvPr>
        </p:nvSpPr>
        <p:spPr>
          <a:xfrm>
            <a:off x="12592755" y="19819454"/>
            <a:ext cx="12830354" cy="1138480"/>
          </a:xfrm>
          <a:prstGeom prst="rect">
            <a:avLst/>
          </a:prstGeom>
        </p:spPr>
        <p:txBody>
          <a:bodyPr vert="horz" lIns="91440" tIns="45720" rIns="91440" bIns="45720" rtlCol="0" anchor="ctr"/>
          <a:lstStyle>
            <a:lvl1pPr algn="ctr">
              <a:defRPr sz="3742">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6" name="Slide Number Placeholder 5"/>
          <p:cNvSpPr>
            <a:spLocks noGrp="1"/>
          </p:cNvSpPr>
          <p:nvPr>
            <p:ph type="sldNum" sz="quarter" idx="4"/>
          </p:nvPr>
        </p:nvSpPr>
        <p:spPr>
          <a:xfrm>
            <a:off x="26848703" y="19819454"/>
            <a:ext cx="8553569" cy="1138480"/>
          </a:xfrm>
          <a:prstGeom prst="rect">
            <a:avLst/>
          </a:prstGeom>
        </p:spPr>
        <p:txBody>
          <a:bodyPr vert="horz" lIns="91440" tIns="45720" rIns="91440" bIns="45720" rtlCol="0" anchor="ctr"/>
          <a:lstStyle>
            <a:lvl1pPr algn="r">
              <a:defRPr sz="3742">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7ECEBB-397B-CC44-B6E9-FBDBC816760A}" type="slidenum">
              <a:rPr lang="en-US" altLang="en-US" smtClean="0"/>
              <a:pPr/>
              <a:t>‹#›</a:t>
            </a:fld>
            <a:endParaRPr lang="en-US" altLang="en-US"/>
          </a:p>
        </p:txBody>
      </p:sp>
    </p:spTree>
    <p:extLst>
      <p:ext uri="{BB962C8B-B14F-4D97-AF65-F5344CB8AC3E}">
        <p14:creationId xmlns:p14="http://schemas.microsoft.com/office/powerpoint/2010/main" val="3299407122"/>
      </p:ext>
    </p:extLst>
  </p:cSld>
  <p:clrMap bg1="dk1" tx1="lt1" bg2="dk2" tx2="lt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hf sldNum="0" hdr="0" dt="0"/>
  <p:txStyles>
    <p:titleStyle>
      <a:lvl1pPr algn="l" defTabSz="2851191" rtl="0" eaLnBrk="1" latinLnBrk="0" hangingPunct="1">
        <a:lnSpc>
          <a:spcPct val="90000"/>
        </a:lnSpc>
        <a:spcBef>
          <a:spcPct val="0"/>
        </a:spcBef>
        <a:buNone/>
        <a:defRPr sz="16838"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180"/>
          <p:cNvSpPr>
            <a:spLocks noChangeArrowheads="1"/>
          </p:cNvSpPr>
          <p:nvPr/>
        </p:nvSpPr>
        <p:spPr bwMode="auto">
          <a:xfrm>
            <a:off x="8670178" y="122822"/>
            <a:ext cx="22968909" cy="146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533" tIns="35767" rIns="71533" bIns="35767" anchor="ctr">
            <a:spAutoFit/>
          </a:bodyPr>
          <a:lstStyle>
            <a:lvl1pPr eaLnBrk="0" hangingPunct="0">
              <a:spcBef>
                <a:spcPct val="20000"/>
              </a:spcBef>
              <a:buFont typeface="Arial" charset="0"/>
              <a:buChar char="•"/>
              <a:defRPr sz="14600">
                <a:solidFill>
                  <a:schemeClr val="tx1"/>
                </a:solidFill>
                <a:latin typeface="Calibri" charset="0"/>
              </a:defRPr>
            </a:lvl1pPr>
            <a:lvl2pPr marL="742950" indent="-285750" eaLnBrk="0" hangingPunct="0">
              <a:spcBef>
                <a:spcPct val="20000"/>
              </a:spcBef>
              <a:buFont typeface="Arial" charset="0"/>
              <a:buChar char="–"/>
              <a:defRPr sz="12800">
                <a:solidFill>
                  <a:schemeClr val="tx1"/>
                </a:solidFill>
                <a:latin typeface="Calibri" charset="0"/>
              </a:defRPr>
            </a:lvl2pPr>
            <a:lvl3pPr marL="1143000" indent="-228600" eaLnBrk="0" hangingPunct="0">
              <a:spcBef>
                <a:spcPct val="20000"/>
              </a:spcBef>
              <a:buFont typeface="Arial" charset="0"/>
              <a:buChar char="•"/>
              <a:defRPr sz="11000">
                <a:solidFill>
                  <a:schemeClr val="tx1"/>
                </a:solidFill>
                <a:latin typeface="Calibri" charset="0"/>
              </a:defRPr>
            </a:lvl3pPr>
            <a:lvl4pPr marL="1600200" indent="-228600" eaLnBrk="0" hangingPunct="0">
              <a:spcBef>
                <a:spcPct val="20000"/>
              </a:spcBef>
              <a:buFont typeface="Arial" charset="0"/>
              <a:buChar char="–"/>
              <a:defRPr sz="9100">
                <a:solidFill>
                  <a:schemeClr val="tx1"/>
                </a:solidFill>
                <a:latin typeface="Calibri" charset="0"/>
              </a:defRPr>
            </a:lvl4pPr>
            <a:lvl5pPr marL="2057400" indent="-228600" eaLnBrk="0" hangingPunct="0">
              <a:spcBef>
                <a:spcPct val="20000"/>
              </a:spcBef>
              <a:buFont typeface="Arial" charset="0"/>
              <a:buChar char="»"/>
              <a:defRPr sz="9100">
                <a:solidFill>
                  <a:schemeClr val="tx1"/>
                </a:solidFill>
                <a:latin typeface="Calibri" charset="0"/>
              </a:defRPr>
            </a:lvl5pPr>
            <a:lvl6pPr marL="2514600" indent="-228600" eaLnBrk="0" fontAlgn="base" hangingPunct="0">
              <a:spcBef>
                <a:spcPct val="20000"/>
              </a:spcBef>
              <a:spcAft>
                <a:spcPct val="0"/>
              </a:spcAft>
              <a:buFont typeface="Arial" charset="0"/>
              <a:buChar char="»"/>
              <a:defRPr sz="9100">
                <a:solidFill>
                  <a:schemeClr val="tx1"/>
                </a:solidFill>
                <a:latin typeface="Calibri" charset="0"/>
              </a:defRPr>
            </a:lvl6pPr>
            <a:lvl7pPr marL="2971800" indent="-228600" eaLnBrk="0" fontAlgn="base" hangingPunct="0">
              <a:spcBef>
                <a:spcPct val="20000"/>
              </a:spcBef>
              <a:spcAft>
                <a:spcPct val="0"/>
              </a:spcAft>
              <a:buFont typeface="Arial" charset="0"/>
              <a:buChar char="»"/>
              <a:defRPr sz="9100">
                <a:solidFill>
                  <a:schemeClr val="tx1"/>
                </a:solidFill>
                <a:latin typeface="Calibri" charset="0"/>
              </a:defRPr>
            </a:lvl7pPr>
            <a:lvl8pPr marL="3429000" indent="-228600" eaLnBrk="0" fontAlgn="base" hangingPunct="0">
              <a:spcBef>
                <a:spcPct val="20000"/>
              </a:spcBef>
              <a:spcAft>
                <a:spcPct val="0"/>
              </a:spcAft>
              <a:buFont typeface="Arial" charset="0"/>
              <a:buChar char="»"/>
              <a:defRPr sz="9100">
                <a:solidFill>
                  <a:schemeClr val="tx1"/>
                </a:solidFill>
                <a:latin typeface="Calibri" charset="0"/>
              </a:defRPr>
            </a:lvl8pPr>
            <a:lvl9pPr marL="3886200" indent="-228600" eaLnBrk="0" fontAlgn="base" hangingPunct="0">
              <a:spcBef>
                <a:spcPct val="20000"/>
              </a:spcBef>
              <a:spcAft>
                <a:spcPct val="0"/>
              </a:spcAft>
              <a:buFont typeface="Arial" charset="0"/>
              <a:buChar char="»"/>
              <a:defRPr sz="9100">
                <a:solidFill>
                  <a:schemeClr val="tx1"/>
                </a:solidFill>
                <a:latin typeface="Calibri" charset="0"/>
              </a:defRPr>
            </a:lvl9pPr>
          </a:lstStyle>
          <a:p>
            <a:pPr algn="ctr" eaLnBrk="1" hangingPunct="1">
              <a:spcBef>
                <a:spcPct val="0"/>
              </a:spcBef>
              <a:buFontTx/>
              <a:buNone/>
            </a:pPr>
            <a:r>
              <a:rPr lang="en-GB" altLang="en-US" sz="9041" b="1" dirty="0"/>
              <a:t>Quantum Harmonic Oscillator on a Computer</a:t>
            </a:r>
            <a:endParaRPr lang="en-US" altLang="en-US" sz="9041" b="1" dirty="0"/>
          </a:p>
        </p:txBody>
      </p:sp>
      <p:sp>
        <p:nvSpPr>
          <p:cNvPr id="5" name="Rectangle 4"/>
          <p:cNvSpPr/>
          <p:nvPr/>
        </p:nvSpPr>
        <p:spPr>
          <a:xfrm>
            <a:off x="10598195" y="16577506"/>
            <a:ext cx="7387730" cy="552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4" name="Rectangle 23"/>
          <p:cNvSpPr/>
          <p:nvPr/>
        </p:nvSpPr>
        <p:spPr>
          <a:xfrm>
            <a:off x="10658726" y="9764123"/>
            <a:ext cx="7387730" cy="539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5" name="Rectangle 24"/>
          <p:cNvSpPr/>
          <p:nvPr/>
        </p:nvSpPr>
        <p:spPr>
          <a:xfrm>
            <a:off x="10713628" y="2566440"/>
            <a:ext cx="7387730" cy="54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063" name="TextBox 7"/>
          <p:cNvSpPr txBox="1">
            <a:spLocks noChangeArrowheads="1"/>
          </p:cNvSpPr>
          <p:nvPr/>
        </p:nvSpPr>
        <p:spPr bwMode="auto">
          <a:xfrm>
            <a:off x="19245843" y="8080492"/>
            <a:ext cx="6475524" cy="36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14600">
                <a:solidFill>
                  <a:schemeClr val="tx1"/>
                </a:solidFill>
                <a:latin typeface="Calibri" charset="0"/>
              </a:defRPr>
            </a:lvl1pPr>
            <a:lvl2pPr marL="742950" indent="-285750" eaLnBrk="0" hangingPunct="0">
              <a:spcBef>
                <a:spcPct val="20000"/>
              </a:spcBef>
              <a:buFont typeface="Arial" charset="0"/>
              <a:buChar char="–"/>
              <a:defRPr sz="12800">
                <a:solidFill>
                  <a:schemeClr val="tx1"/>
                </a:solidFill>
                <a:latin typeface="Calibri" charset="0"/>
              </a:defRPr>
            </a:lvl2pPr>
            <a:lvl3pPr marL="1143000" indent="-228600" eaLnBrk="0" hangingPunct="0">
              <a:spcBef>
                <a:spcPct val="20000"/>
              </a:spcBef>
              <a:buFont typeface="Arial" charset="0"/>
              <a:buChar char="•"/>
              <a:defRPr sz="11000">
                <a:solidFill>
                  <a:schemeClr val="tx1"/>
                </a:solidFill>
                <a:latin typeface="Calibri" charset="0"/>
              </a:defRPr>
            </a:lvl3pPr>
            <a:lvl4pPr marL="1600200" indent="-228600" eaLnBrk="0" hangingPunct="0">
              <a:spcBef>
                <a:spcPct val="20000"/>
              </a:spcBef>
              <a:buFont typeface="Arial" charset="0"/>
              <a:buChar char="–"/>
              <a:defRPr sz="9100">
                <a:solidFill>
                  <a:schemeClr val="tx1"/>
                </a:solidFill>
                <a:latin typeface="Calibri" charset="0"/>
              </a:defRPr>
            </a:lvl4pPr>
            <a:lvl5pPr marL="2057400" indent="-228600" eaLnBrk="0" hangingPunct="0">
              <a:spcBef>
                <a:spcPct val="20000"/>
              </a:spcBef>
              <a:buFont typeface="Arial" charset="0"/>
              <a:buChar char="»"/>
              <a:defRPr sz="9100">
                <a:solidFill>
                  <a:schemeClr val="tx1"/>
                </a:solidFill>
                <a:latin typeface="Calibri" charset="0"/>
              </a:defRPr>
            </a:lvl5pPr>
            <a:lvl6pPr marL="2514600" indent="-228600" eaLnBrk="0" fontAlgn="base" hangingPunct="0">
              <a:spcBef>
                <a:spcPct val="20000"/>
              </a:spcBef>
              <a:spcAft>
                <a:spcPct val="0"/>
              </a:spcAft>
              <a:buFont typeface="Arial" charset="0"/>
              <a:buChar char="»"/>
              <a:defRPr sz="9100">
                <a:solidFill>
                  <a:schemeClr val="tx1"/>
                </a:solidFill>
                <a:latin typeface="Calibri" charset="0"/>
              </a:defRPr>
            </a:lvl6pPr>
            <a:lvl7pPr marL="2971800" indent="-228600" eaLnBrk="0" fontAlgn="base" hangingPunct="0">
              <a:spcBef>
                <a:spcPct val="20000"/>
              </a:spcBef>
              <a:spcAft>
                <a:spcPct val="0"/>
              </a:spcAft>
              <a:buFont typeface="Arial" charset="0"/>
              <a:buChar char="»"/>
              <a:defRPr sz="9100">
                <a:solidFill>
                  <a:schemeClr val="tx1"/>
                </a:solidFill>
                <a:latin typeface="Calibri" charset="0"/>
              </a:defRPr>
            </a:lvl7pPr>
            <a:lvl8pPr marL="3429000" indent="-228600" eaLnBrk="0" fontAlgn="base" hangingPunct="0">
              <a:spcBef>
                <a:spcPct val="20000"/>
              </a:spcBef>
              <a:spcAft>
                <a:spcPct val="0"/>
              </a:spcAft>
              <a:buFont typeface="Arial" charset="0"/>
              <a:buChar char="»"/>
              <a:defRPr sz="9100">
                <a:solidFill>
                  <a:schemeClr val="tx1"/>
                </a:solidFill>
                <a:latin typeface="Calibri" charset="0"/>
              </a:defRPr>
            </a:lvl8pPr>
            <a:lvl9pPr marL="3886200" indent="-228600" eaLnBrk="0" fontAlgn="base" hangingPunct="0">
              <a:spcBef>
                <a:spcPct val="20000"/>
              </a:spcBef>
              <a:spcAft>
                <a:spcPct val="0"/>
              </a:spcAft>
              <a:buFont typeface="Arial" charset="0"/>
              <a:buChar char="»"/>
              <a:defRPr sz="9100">
                <a:solidFill>
                  <a:schemeClr val="tx1"/>
                </a:solidFill>
                <a:latin typeface="Calibri" charset="0"/>
              </a:defRPr>
            </a:lvl9pPr>
          </a:lstStyle>
          <a:p>
            <a:pPr eaLnBrk="1" hangingPunct="1">
              <a:spcBef>
                <a:spcPct val="0"/>
              </a:spcBef>
              <a:buFontTx/>
              <a:buNone/>
            </a:pPr>
            <a:r>
              <a:rPr lang="en-GB" altLang="en-US" sz="1773" b="1">
                <a:latin typeface="Arial" charset="0"/>
                <a:cs typeface="Arial" charset="0"/>
              </a:rPr>
              <a:t>Figure 1</a:t>
            </a:r>
            <a:r>
              <a:rPr lang="en-GB" altLang="en-US" sz="1773">
                <a:latin typeface="Arial" charset="0"/>
                <a:cs typeface="Arial" charset="0"/>
              </a:rPr>
              <a:t>: Distribution of comment codes.</a:t>
            </a:r>
          </a:p>
        </p:txBody>
      </p:sp>
      <p:sp>
        <p:nvSpPr>
          <p:cNvPr id="2072" name="Text Box 67"/>
          <p:cNvSpPr txBox="1">
            <a:spLocks noChangeArrowheads="1"/>
          </p:cNvSpPr>
          <p:nvPr/>
        </p:nvSpPr>
        <p:spPr bwMode="auto">
          <a:xfrm>
            <a:off x="14021518" y="2582884"/>
            <a:ext cx="11533731" cy="122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algn="ctr" eaLnBrk="1" hangingPunct="1">
              <a:spcBef>
                <a:spcPct val="50000"/>
              </a:spcBef>
              <a:buFontTx/>
              <a:buNone/>
            </a:pPr>
            <a:r>
              <a:rPr lang="en-US" altLang="en-US" sz="5525" b="1" dirty="0">
                <a:latin typeface="Arial" charset="0"/>
              </a:rPr>
              <a:t>Sahaj Porwal</a:t>
            </a:r>
          </a:p>
        </p:txBody>
      </p:sp>
      <p:sp>
        <p:nvSpPr>
          <p:cNvPr id="21" name="AutoShape 62"/>
          <p:cNvSpPr>
            <a:spLocks noChangeArrowheads="1"/>
          </p:cNvSpPr>
          <p:nvPr/>
        </p:nvSpPr>
        <p:spPr bwMode="auto">
          <a:xfrm>
            <a:off x="180106" y="2897328"/>
            <a:ext cx="11194369" cy="10797136"/>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5525" b="1" dirty="0">
                <a:solidFill>
                  <a:srgbClr val="004080"/>
                </a:solidFill>
              </a:rPr>
              <a:t>Introduction</a:t>
            </a:r>
          </a:p>
          <a:p>
            <a:pPr algn="just" eaLnBrk="1" hangingPunct="1"/>
            <a:r>
              <a:rPr lang="en-GB" sz="4018" dirty="0">
                <a:solidFill>
                  <a:srgbClr val="004080"/>
                </a:solidFill>
              </a:rPr>
              <a:t>This project simulates a Quantum Harmonic and a Quantum An-harmonic oscillator, and looks at how these two systems evolve using the Metropolis version of the Markov Chain Monte Carlo Method.</a:t>
            </a:r>
          </a:p>
          <a:p>
            <a:pPr algn="just" eaLnBrk="1" hangingPunct="1"/>
            <a:endParaRPr lang="en-GB" altLang="x-none" sz="4018" baseline="30000" dirty="0">
              <a:solidFill>
                <a:srgbClr val="004080"/>
              </a:solidFill>
            </a:endParaRPr>
          </a:p>
          <a:p>
            <a:pPr algn="just" eaLnBrk="1" hangingPunct="1"/>
            <a:r>
              <a:rPr lang="en-GB" altLang="x-none" sz="4018" dirty="0">
                <a:solidFill>
                  <a:srgbClr val="004080"/>
                </a:solidFill>
              </a:rPr>
              <a:t>As one of the few Quantum Mechanical systems with an analytical solution, the Quantum Harmonic Oscillator is the ideal system to simulate as it can help model problems and make predictions in many areas of Modern Physics: The study of Phonons and in the study of Molecular Vibrations, among others.</a:t>
            </a:r>
          </a:p>
        </p:txBody>
      </p:sp>
      <p:sp>
        <p:nvSpPr>
          <p:cNvPr id="22" name="AutoShape 62"/>
          <p:cNvSpPr>
            <a:spLocks noChangeArrowheads="1"/>
          </p:cNvSpPr>
          <p:nvPr/>
        </p:nvSpPr>
        <p:spPr bwMode="auto">
          <a:xfrm>
            <a:off x="11755578" y="3734587"/>
            <a:ext cx="16798110" cy="16335249"/>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6027" b="1" dirty="0">
                <a:solidFill>
                  <a:srgbClr val="004080"/>
                </a:solidFill>
              </a:rPr>
              <a:t>Results</a:t>
            </a:r>
          </a:p>
          <a:p>
            <a:pPr algn="just" eaLnBrk="1" hangingPunct="1"/>
            <a:r>
              <a:rPr lang="en-GB" sz="4521" dirty="0">
                <a:solidFill>
                  <a:srgbClr val="004080"/>
                </a:solidFill>
              </a:rPr>
              <a:t>The main results were the representative paths for both the cases(harmonic and an-harmonic), which arose from their potentials and the metropolis algorithm.</a:t>
            </a:r>
            <a:endParaRPr lang="en-GB" altLang="x-none" sz="4521" dirty="0">
              <a:solidFill>
                <a:srgbClr val="004080"/>
              </a:solidFill>
            </a:endParaRPr>
          </a:p>
        </p:txBody>
      </p:sp>
      <p:sp>
        <p:nvSpPr>
          <p:cNvPr id="23" name="AutoShape 62"/>
          <p:cNvSpPr>
            <a:spLocks noChangeArrowheads="1"/>
          </p:cNvSpPr>
          <p:nvPr/>
        </p:nvSpPr>
        <p:spPr bwMode="auto">
          <a:xfrm>
            <a:off x="28934791" y="3328045"/>
            <a:ext cx="8668882" cy="14128682"/>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5525" b="1" dirty="0">
                <a:solidFill>
                  <a:srgbClr val="004080"/>
                </a:solidFill>
              </a:rPr>
              <a:t>Conclusions</a:t>
            </a:r>
          </a:p>
          <a:p>
            <a:pPr algn="just" eaLnBrk="1" hangingPunct="1"/>
            <a:r>
              <a:rPr lang="en-GB" altLang="x-none" sz="4018" dirty="0">
                <a:solidFill>
                  <a:srgbClr val="004080"/>
                </a:solidFill>
              </a:rPr>
              <a:t>Implemented the Quantum Harmonic Oscillator and reproduced its expected behaviours. Also made a reasonable model for the an-harmonic oscillator which shows the expected trajectories(with tunnelling between the two minima positions).</a:t>
            </a:r>
          </a:p>
          <a:p>
            <a:pPr algn="just" eaLnBrk="1" hangingPunct="1"/>
            <a:endParaRPr lang="en-GB" altLang="x-none" sz="4018" dirty="0">
              <a:solidFill>
                <a:srgbClr val="004080"/>
              </a:solidFill>
            </a:endParaRPr>
          </a:p>
          <a:p>
            <a:pPr algn="just" eaLnBrk="1" hangingPunct="1"/>
            <a:r>
              <a:rPr lang="en-GB" altLang="x-none" sz="4018" dirty="0">
                <a:solidFill>
                  <a:srgbClr val="004080"/>
                </a:solidFill>
              </a:rPr>
              <a:t>Future work could include: higher dimensional harmonic oscillator to model spherical potentials, interactions between multiple chains of harmonic oscillators, and other systems.</a:t>
            </a:r>
          </a:p>
        </p:txBody>
      </p:sp>
      <p:sp>
        <p:nvSpPr>
          <p:cNvPr id="30" name="AutoShape 62"/>
          <p:cNvSpPr>
            <a:spLocks noChangeArrowheads="1"/>
          </p:cNvSpPr>
          <p:nvPr/>
        </p:nvSpPr>
        <p:spPr bwMode="auto">
          <a:xfrm>
            <a:off x="205940" y="14505898"/>
            <a:ext cx="11168535" cy="5220984"/>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5525" b="1" dirty="0">
                <a:solidFill>
                  <a:srgbClr val="004080"/>
                </a:solidFill>
              </a:rPr>
              <a:t>Method</a:t>
            </a:r>
          </a:p>
          <a:p>
            <a:pPr algn="just" eaLnBrk="1" hangingPunct="1"/>
            <a:r>
              <a:rPr lang="en-GB" altLang="x-none" sz="4018" dirty="0">
                <a:solidFill>
                  <a:srgbClr val="004080"/>
                </a:solidFill>
              </a:rPr>
              <a:t>The Metropolis Method uses randomly generated increments to the displacement from the equilibrium position of a line(1D lattice) of particles based on the principle of minimising the potential energy.</a:t>
            </a:r>
            <a:endParaRPr lang="en-GB" altLang="x-none" sz="4018" baseline="30000" dirty="0">
              <a:solidFill>
                <a:srgbClr val="004080"/>
              </a:solidFill>
            </a:endParaRPr>
          </a:p>
          <a:p>
            <a:pPr algn="just" eaLnBrk="1" hangingPunct="1"/>
            <a:endParaRPr lang="en-GB" altLang="x-none" sz="4018" dirty="0">
              <a:solidFill>
                <a:srgbClr val="004080"/>
              </a:solidFill>
            </a:endParaRPr>
          </a:p>
        </p:txBody>
      </p:sp>
      <p:sp>
        <p:nvSpPr>
          <p:cNvPr id="33" name="AutoShape 62"/>
          <p:cNvSpPr>
            <a:spLocks noChangeArrowheads="1"/>
          </p:cNvSpPr>
          <p:nvPr/>
        </p:nvSpPr>
        <p:spPr bwMode="auto">
          <a:xfrm>
            <a:off x="28934791" y="18129403"/>
            <a:ext cx="8648128" cy="2718833"/>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521" b="1" dirty="0">
                <a:solidFill>
                  <a:srgbClr val="004080"/>
                </a:solidFill>
              </a:rPr>
              <a:t>Acknowledgements</a:t>
            </a:r>
          </a:p>
          <a:p>
            <a:pPr>
              <a:spcBef>
                <a:spcPts val="0"/>
              </a:spcBef>
              <a:spcAft>
                <a:spcPts val="532"/>
              </a:spcAft>
              <a:defRPr/>
            </a:pPr>
            <a:r>
              <a:rPr lang="en-GB" sz="3014" dirty="0">
                <a:solidFill>
                  <a:srgbClr val="004080"/>
                </a:solidFill>
                <a:ea typeface="MS PGothic" pitchFamily="34" charset="-128"/>
                <a:cs typeface="Arial" panose="020B0604020202020204" pitchFamily="34" charset="0"/>
              </a:rPr>
              <a:t>Thanks to </a:t>
            </a:r>
            <a:r>
              <a:rPr lang="en-GB" sz="3014" dirty="0" err="1">
                <a:solidFill>
                  <a:srgbClr val="004080"/>
                </a:solidFill>
                <a:ea typeface="MS PGothic" pitchFamily="34" charset="-128"/>
                <a:cs typeface="Arial" panose="020B0604020202020204" pitchFamily="34" charset="0"/>
              </a:rPr>
              <a:t>Dr.</a:t>
            </a:r>
            <a:r>
              <a:rPr lang="en-GB" sz="3014" dirty="0">
                <a:solidFill>
                  <a:srgbClr val="004080"/>
                </a:solidFill>
                <a:ea typeface="MS PGothic" pitchFamily="34" charset="-128"/>
                <a:cs typeface="Arial" panose="020B0604020202020204" pitchFamily="34" charset="0"/>
              </a:rPr>
              <a:t> Kennedy and </a:t>
            </a:r>
            <a:r>
              <a:rPr lang="en-GB" sz="3014" dirty="0" err="1">
                <a:solidFill>
                  <a:srgbClr val="004080"/>
                </a:solidFill>
                <a:ea typeface="MS PGothic" pitchFamily="34" charset="-128"/>
                <a:cs typeface="Arial" panose="020B0604020202020204" pitchFamily="34" charset="0"/>
              </a:rPr>
              <a:t>Dr.</a:t>
            </a:r>
            <a:r>
              <a:rPr lang="en-GB" sz="3014" dirty="0">
                <a:solidFill>
                  <a:srgbClr val="004080"/>
                </a:solidFill>
                <a:ea typeface="MS PGothic" pitchFamily="34" charset="-128"/>
                <a:cs typeface="Arial" panose="020B0604020202020204" pitchFamily="34" charset="0"/>
              </a:rPr>
              <a:t> Horsley for their guidance and support through the project.</a:t>
            </a:r>
            <a:endParaRPr lang="en-US" sz="3014" dirty="0">
              <a:solidFill>
                <a:srgbClr val="004080"/>
              </a:solidFill>
              <a:ea typeface="ＭＳ Ｐゴシック" pitchFamily="-111" charset="-128"/>
              <a:cs typeface="Arial" panose="020B0604020202020204" pitchFamily="34" charset="0"/>
            </a:endParaRPr>
          </a:p>
        </p:txBody>
      </p:sp>
      <p:sp>
        <p:nvSpPr>
          <p:cNvPr id="16" name="Text Box 67"/>
          <p:cNvSpPr txBox="1">
            <a:spLocks noChangeArrowheads="1"/>
          </p:cNvSpPr>
          <p:nvPr/>
        </p:nvSpPr>
        <p:spPr bwMode="auto">
          <a:xfrm>
            <a:off x="9898248" y="1353914"/>
            <a:ext cx="20219599" cy="130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algn="r" eaLnBrk="1" hangingPunct="1">
              <a:spcBef>
                <a:spcPct val="50000"/>
              </a:spcBef>
              <a:buFontTx/>
              <a:buNone/>
            </a:pPr>
            <a:r>
              <a:rPr lang="en-US" altLang="en-US" sz="5525" b="1" dirty="0">
                <a:latin typeface="Arial" charset="0"/>
              </a:rPr>
              <a:t>Supervisors</a:t>
            </a:r>
            <a:r>
              <a:rPr lang="en-US" altLang="en-US" sz="6027" b="1" dirty="0">
                <a:latin typeface="Arial" charset="0"/>
              </a:rPr>
              <a:t>: Dr. Anthony Kennedy, Dr. Roger Horsley </a:t>
            </a:r>
          </a:p>
        </p:txBody>
      </p:sp>
      <p:sp>
        <p:nvSpPr>
          <p:cNvPr id="2" name="Footer Placeholder 1"/>
          <p:cNvSpPr>
            <a:spLocks noGrp="1"/>
          </p:cNvSpPr>
          <p:nvPr>
            <p:ph type="ftr" sz="quarter" idx="11"/>
          </p:nvPr>
        </p:nvSpPr>
        <p:spPr>
          <a:xfrm>
            <a:off x="9213467" y="20457443"/>
            <a:ext cx="19588927" cy="862013"/>
          </a:xfrm>
        </p:spPr>
        <p:txBody>
          <a:bodyPr/>
          <a:lstStyle/>
          <a:p>
            <a:pPr>
              <a:defRPr/>
            </a:pPr>
            <a:r>
              <a:rPr lang="en-GB" dirty="0"/>
              <a:t>School of Physics &amp; Astronomy Senior Honours Project 2020/21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53" y="320192"/>
            <a:ext cx="9072514" cy="2152303"/>
          </a:xfrm>
          <a:prstGeom prst="rect">
            <a:avLst/>
          </a:prstGeom>
        </p:spPr>
      </p:pic>
      <p:pic>
        <p:nvPicPr>
          <p:cNvPr id="8" name="Picture 7" descr="Chart, bar chart&#10;&#10;Description automatically generated">
            <a:extLst>
              <a:ext uri="{FF2B5EF4-FFF2-40B4-BE49-F238E27FC236}">
                <a16:creationId xmlns:a16="http://schemas.microsoft.com/office/drawing/2014/main" id="{FF296683-136B-449F-A6A2-D3D6F4D3EE4D}"/>
              </a:ext>
            </a:extLst>
          </p:cNvPr>
          <p:cNvPicPr>
            <a:picLocks noChangeAspect="1"/>
          </p:cNvPicPr>
          <p:nvPr/>
        </p:nvPicPr>
        <p:blipFill rotWithShape="1">
          <a:blip r:embed="rId4"/>
          <a:srcRect l="1" t="11449" r="9797" b="298"/>
          <a:stretch/>
        </p:blipFill>
        <p:spPr>
          <a:xfrm>
            <a:off x="20008048" y="8055391"/>
            <a:ext cx="8435836" cy="6627603"/>
          </a:xfrm>
          <a:prstGeom prst="rect">
            <a:avLst/>
          </a:prstGeom>
        </p:spPr>
      </p:pic>
      <p:pic>
        <p:nvPicPr>
          <p:cNvPr id="10" name="Picture 9" descr="Chart, bar chart&#10;&#10;Description automatically generated">
            <a:extLst>
              <a:ext uri="{FF2B5EF4-FFF2-40B4-BE49-F238E27FC236}">
                <a16:creationId xmlns:a16="http://schemas.microsoft.com/office/drawing/2014/main" id="{3DE6B27C-D042-41D1-AC98-4874CF7C3FF0}"/>
              </a:ext>
            </a:extLst>
          </p:cNvPr>
          <p:cNvPicPr>
            <a:picLocks noChangeAspect="1"/>
          </p:cNvPicPr>
          <p:nvPr/>
        </p:nvPicPr>
        <p:blipFill rotWithShape="1">
          <a:blip r:embed="rId5"/>
          <a:srcRect t="10068" r="7746"/>
          <a:stretch/>
        </p:blipFill>
        <p:spPr>
          <a:xfrm>
            <a:off x="11810462" y="8225547"/>
            <a:ext cx="8344171" cy="6100579"/>
          </a:xfrm>
          <a:prstGeom prst="rect">
            <a:avLst/>
          </a:prstGeom>
        </p:spPr>
      </p:pic>
      <p:sp>
        <p:nvSpPr>
          <p:cNvPr id="11" name="TextBox 10">
            <a:extLst>
              <a:ext uri="{FF2B5EF4-FFF2-40B4-BE49-F238E27FC236}">
                <a16:creationId xmlns:a16="http://schemas.microsoft.com/office/drawing/2014/main" id="{57C3982D-9F32-4129-851E-1EA2065DF4C9}"/>
              </a:ext>
            </a:extLst>
          </p:cNvPr>
          <p:cNvSpPr txBox="1"/>
          <p:nvPr/>
        </p:nvSpPr>
        <p:spPr>
          <a:xfrm>
            <a:off x="12986768" y="15092448"/>
            <a:ext cx="6801616" cy="1384995"/>
          </a:xfrm>
          <a:prstGeom prst="rect">
            <a:avLst/>
          </a:prstGeom>
          <a:noFill/>
        </p:spPr>
        <p:txBody>
          <a:bodyPr wrap="square" rtlCol="0">
            <a:spAutoFit/>
          </a:bodyPr>
          <a:lstStyle/>
          <a:p>
            <a:r>
              <a:rPr lang="en-GB" sz="2800" dirty="0">
                <a:solidFill>
                  <a:srgbClr val="004080"/>
                </a:solidFill>
              </a:rPr>
              <a:t>Figure 1: Oscillations of a Quantum Harmonic Oscillator, oscillating about the equilibrium position x = 0.0</a:t>
            </a:r>
          </a:p>
        </p:txBody>
      </p:sp>
      <p:sp>
        <p:nvSpPr>
          <p:cNvPr id="12" name="TextBox 11">
            <a:extLst>
              <a:ext uri="{FF2B5EF4-FFF2-40B4-BE49-F238E27FC236}">
                <a16:creationId xmlns:a16="http://schemas.microsoft.com/office/drawing/2014/main" id="{89D736E3-EB12-4C21-929A-4E218C504C0F}"/>
              </a:ext>
            </a:extLst>
          </p:cNvPr>
          <p:cNvSpPr txBox="1"/>
          <p:nvPr/>
        </p:nvSpPr>
        <p:spPr>
          <a:xfrm>
            <a:off x="22153042" y="15070601"/>
            <a:ext cx="5061279" cy="3539430"/>
          </a:xfrm>
          <a:prstGeom prst="rect">
            <a:avLst/>
          </a:prstGeom>
          <a:noFill/>
        </p:spPr>
        <p:txBody>
          <a:bodyPr wrap="square" rtlCol="0">
            <a:spAutoFit/>
          </a:bodyPr>
          <a:lstStyle/>
          <a:p>
            <a:r>
              <a:rPr lang="en-GB" sz="2800" dirty="0">
                <a:solidFill>
                  <a:srgbClr val="004080"/>
                </a:solidFill>
              </a:rPr>
              <a:t>Figure 2: Oscillations of a Quantum An-Harmonic Oscillator, oscillating about the two minima positions x = +2, and -2. Also showcases tunnelling(instantaneous transfer between the two minima).</a:t>
            </a: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8409</TotalTime>
  <Words>335</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Times New Roman</vt:lpstr>
      <vt:lpstr>Depth</vt:lpstr>
      <vt:lpstr>PowerPoint Presentation</vt:lpstr>
    </vt:vector>
  </TitlesOfParts>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PORWAL Sahaj</cp:lastModifiedBy>
  <cp:revision>661</cp:revision>
  <cp:lastPrinted>2017-07-06T11:25:38Z</cp:lastPrinted>
  <dcterms:created xsi:type="dcterms:W3CDTF">2012-06-12T14:08:55Z</dcterms:created>
  <dcterms:modified xsi:type="dcterms:W3CDTF">2020-12-03T13:57:58Z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