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3"/>
  </p:notesMasterIdLst>
  <p:sldIdLst>
    <p:sldId id="256" r:id="rId2"/>
  </p:sldIdLst>
  <p:sldSz cx="38015863" cy="21383625"/>
  <p:notesSz cx="6797675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1pPr>
    <a:lvl2pPr marL="284911" indent="38139" algn="l" rtl="0" fontAlgn="base">
      <a:spcBef>
        <a:spcPct val="0"/>
      </a:spcBef>
      <a:spcAft>
        <a:spcPct val="0"/>
      </a:spcAft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2pPr>
    <a:lvl3pPr marL="569821" indent="76275" algn="l" rtl="0" fontAlgn="base">
      <a:spcBef>
        <a:spcPct val="0"/>
      </a:spcBef>
      <a:spcAft>
        <a:spcPct val="0"/>
      </a:spcAft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3pPr>
    <a:lvl4pPr marL="854732" indent="114413" algn="l" rtl="0" fontAlgn="base">
      <a:spcBef>
        <a:spcPct val="0"/>
      </a:spcBef>
      <a:spcAft>
        <a:spcPct val="0"/>
      </a:spcAft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4pPr>
    <a:lvl5pPr marL="1139641" indent="152549" algn="l" rtl="0" fontAlgn="base">
      <a:spcBef>
        <a:spcPct val="0"/>
      </a:spcBef>
      <a:spcAft>
        <a:spcPct val="0"/>
      </a:spcAft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5pPr>
    <a:lvl6pPr marL="1615239" algn="l" defTabSz="646095" rtl="0" eaLnBrk="1" latinLnBrk="0" hangingPunct="1"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6pPr>
    <a:lvl7pPr marL="1938287" algn="l" defTabSz="646095" rtl="0" eaLnBrk="1" latinLnBrk="0" hangingPunct="1"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7pPr>
    <a:lvl8pPr marL="2261336" algn="l" defTabSz="646095" rtl="0" eaLnBrk="1" latinLnBrk="0" hangingPunct="1"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8pPr>
    <a:lvl9pPr marL="2584383" algn="l" defTabSz="646095" rtl="0" eaLnBrk="1" latinLnBrk="0" hangingPunct="1"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879" userDrawn="1">
          <p15:clr>
            <a:srgbClr val="A4A3A4"/>
          </p15:clr>
        </p15:guide>
        <p15:guide id="3" orient="horz" pos="9094" userDrawn="1">
          <p15:clr>
            <a:srgbClr val="A4A3A4"/>
          </p15:clr>
        </p15:guide>
        <p15:guide id="7" pos="824" userDrawn="1">
          <p15:clr>
            <a:srgbClr val="A4A3A4"/>
          </p15:clr>
        </p15:guide>
        <p15:guide id="8" pos="23125" userDrawn="1">
          <p15:clr>
            <a:srgbClr val="A4A3A4"/>
          </p15:clr>
        </p15:guide>
        <p15:guide id="9" orient="horz" pos="6735" userDrawn="1">
          <p15:clr>
            <a:srgbClr val="A4A3A4"/>
          </p15:clr>
        </p15:guide>
        <p15:guide id="10" orient="horz" pos="11343" userDrawn="1">
          <p15:clr>
            <a:srgbClr val="A4A3A4"/>
          </p15:clr>
        </p15:guide>
        <p15:guide id="11" orient="horz" pos="8895" userDrawn="1">
          <p15:clr>
            <a:srgbClr val="A4A3A4"/>
          </p15:clr>
        </p15:guide>
        <p15:guide id="12" pos="11974" userDrawn="1">
          <p15:clr>
            <a:srgbClr val="A4A3A4"/>
          </p15:clr>
        </p15:guide>
        <p15:guide id="13" pos="8298" userDrawn="1">
          <p15:clr>
            <a:srgbClr val="A4A3A4"/>
          </p15:clr>
        </p15:guide>
        <p15:guide id="14" pos="8056" userDrawn="1">
          <p15:clr>
            <a:srgbClr val="A4A3A4"/>
          </p15:clr>
        </p15:guide>
        <p15:guide id="15" pos="15590" userDrawn="1">
          <p15:clr>
            <a:srgbClr val="A4A3A4"/>
          </p15:clr>
        </p15:guide>
        <p15:guide id="16" pos="15832" userDrawn="1">
          <p15:clr>
            <a:srgbClr val="A4A3A4"/>
          </p15:clr>
        </p15:guide>
        <p15:guide id="17" orient="horz" pos="2127" userDrawn="1">
          <p15:clr>
            <a:srgbClr val="A4A3A4"/>
          </p15:clr>
        </p15:guide>
        <p15:guide id="18" orient="horz" pos="495" userDrawn="1">
          <p15:clr>
            <a:srgbClr val="A4A3A4"/>
          </p15:clr>
        </p15:guide>
        <p15:guide id="19" orient="horz" pos="19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B0D2"/>
    <a:srgbClr val="0000FF"/>
    <a:srgbClr val="191919"/>
    <a:srgbClr val="004080"/>
    <a:srgbClr val="FFFF66"/>
    <a:srgbClr val="FFFFE1"/>
    <a:srgbClr val="FFF3F3"/>
    <a:srgbClr val="80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8309" autoAdjust="0"/>
    <p:restoredTop sz="50000" autoAdjust="0"/>
  </p:normalViewPr>
  <p:slideViewPr>
    <p:cSldViewPr snapToGrid="0" showGuides="1">
      <p:cViewPr varScale="1">
        <p:scale>
          <a:sx n="37" d="100"/>
          <a:sy n="37" d="100"/>
        </p:scale>
        <p:origin x="1212" y="48"/>
      </p:cViewPr>
      <p:guideLst>
        <p:guide orient="horz" pos="12879"/>
        <p:guide orient="horz" pos="9094"/>
        <p:guide pos="824"/>
        <p:guide pos="23125"/>
        <p:guide orient="horz" pos="6735"/>
        <p:guide orient="horz" pos="11343"/>
        <p:guide orient="horz" pos="8895"/>
        <p:guide pos="11974"/>
        <p:guide pos="8298"/>
        <p:guide pos="8056"/>
        <p:guide pos="15590"/>
        <p:guide pos="15832"/>
        <p:guide orient="horz" pos="2127"/>
        <p:guide orient="horz" pos="495"/>
        <p:guide orient="horz" pos="19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wrap="square" lIns="18032" tIns="9016" rIns="18032" bIns="9016" numCol="1" anchor="t" anchorCtr="0" compatLnSpc="1">
            <a:prstTxWarp prst="textNoShape">
              <a:avLst/>
            </a:prstTxWarp>
          </a:bodyPr>
          <a:lstStyle>
            <a:lvl1pPr>
              <a:defRPr sz="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3713"/>
          </a:xfrm>
          <a:prstGeom prst="rect">
            <a:avLst/>
          </a:prstGeom>
        </p:spPr>
        <p:txBody>
          <a:bodyPr vert="horz" wrap="square" lIns="18032" tIns="9016" rIns="18032" bIns="9016" numCol="1" anchor="t" anchorCtr="0" compatLnSpc="1">
            <a:prstTxWarp prst="textNoShape">
              <a:avLst/>
            </a:prstTxWarp>
          </a:bodyPr>
          <a:lstStyle>
            <a:lvl1pPr algn="r">
              <a:defRPr sz="200"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30438770-F59E-4F40-A2DF-AE5F28BE27C8}" type="datetime1">
              <a:rPr lang="en-US" altLang="en-US"/>
              <a:pPr>
                <a:defRPr/>
              </a:pPr>
              <a:t>4/1/2021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18032" tIns="9016" rIns="18032" bIns="901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wrap="square" lIns="18032" tIns="9016" rIns="18032" bIns="9016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wrap="square" lIns="18032" tIns="9016" rIns="18032" bIns="9016" numCol="1" anchor="b" anchorCtr="0" compatLnSpc="1">
            <a:prstTxWarp prst="textNoShape">
              <a:avLst/>
            </a:prstTxWarp>
          </a:bodyPr>
          <a:lstStyle>
            <a:lvl1pPr>
              <a:defRPr sz="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275" y="9377363"/>
            <a:ext cx="2944813" cy="493712"/>
          </a:xfrm>
          <a:prstGeom prst="rect">
            <a:avLst/>
          </a:prstGeom>
        </p:spPr>
        <p:txBody>
          <a:bodyPr vert="horz" wrap="square" lIns="18032" tIns="9016" rIns="18032" bIns="9016" numCol="1" anchor="b" anchorCtr="0" compatLnSpc="1">
            <a:prstTxWarp prst="textNoShape">
              <a:avLst/>
            </a:prstTxWarp>
          </a:bodyPr>
          <a:lstStyle>
            <a:lvl1pPr algn="r">
              <a:defRPr sz="200">
                <a:latin typeface="Calibri" charset="0"/>
              </a:defRPr>
            </a:lvl1pPr>
          </a:lstStyle>
          <a:p>
            <a:fld id="{F0AE6ECD-C77D-6644-83C1-8BE555AF861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284911" rtl="0" eaLnBrk="0" fontAlgn="base" hangingPunct="0">
      <a:spcBef>
        <a:spcPct val="30000"/>
      </a:spcBef>
      <a:spcAft>
        <a:spcPct val="0"/>
      </a:spcAft>
      <a:defRPr sz="777" kern="1200">
        <a:solidFill>
          <a:schemeClr val="tx1"/>
        </a:solidFill>
        <a:latin typeface="+mn-lt"/>
        <a:ea typeface="MS PGothic" pitchFamily="34" charset="-128"/>
        <a:cs typeface="ＭＳ Ｐゴシック" pitchFamily="-111" charset="-128"/>
      </a:defRPr>
    </a:lvl1pPr>
    <a:lvl2pPr marL="284911" algn="l" defTabSz="284911" rtl="0" eaLnBrk="0" fontAlgn="base" hangingPunct="0">
      <a:spcBef>
        <a:spcPct val="30000"/>
      </a:spcBef>
      <a:spcAft>
        <a:spcPct val="0"/>
      </a:spcAft>
      <a:defRPr sz="777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569821" algn="l" defTabSz="284911" rtl="0" eaLnBrk="0" fontAlgn="base" hangingPunct="0">
      <a:spcBef>
        <a:spcPct val="30000"/>
      </a:spcBef>
      <a:spcAft>
        <a:spcPct val="0"/>
      </a:spcAft>
      <a:defRPr sz="777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854732" algn="l" defTabSz="284911" rtl="0" eaLnBrk="0" fontAlgn="base" hangingPunct="0">
      <a:spcBef>
        <a:spcPct val="30000"/>
      </a:spcBef>
      <a:spcAft>
        <a:spcPct val="0"/>
      </a:spcAft>
      <a:defRPr sz="777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139641" algn="l" defTabSz="284911" rtl="0" eaLnBrk="0" fontAlgn="base" hangingPunct="0">
      <a:spcBef>
        <a:spcPct val="30000"/>
      </a:spcBef>
      <a:spcAft>
        <a:spcPct val="0"/>
      </a:spcAft>
      <a:defRPr sz="777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1424964" algn="l" defTabSz="28499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6pPr>
    <a:lvl7pPr marL="1709956" algn="l" defTabSz="28499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7pPr>
    <a:lvl8pPr marL="1994950" algn="l" defTabSz="28499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8pPr>
    <a:lvl9pPr marL="2279943" algn="l" defTabSz="28499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795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1900">
                <a:solidFill>
                  <a:srgbClr val="000000"/>
                </a:solidFill>
                <a:ea typeface="MS PGothic" charset="-128"/>
              </a:rPr>
              <a:t>Copyright Colin Purrington (</a:t>
            </a:r>
            <a:r>
              <a:rPr lang="en-US" altLang="en-US" sz="1900">
                <a:solidFill>
                  <a:srgbClr val="000000"/>
                </a:solidFill>
                <a:latin typeface="Times New Roman" charset="0"/>
                <a:ea typeface="MS PGothic" charset="-128"/>
              </a:rPr>
              <a:t>http://colinpurrington.com/tips/academic/posterdesign).</a:t>
            </a:r>
            <a:endParaRPr lang="en-US" altLang="en-US" sz="1900">
              <a:solidFill>
                <a:srgbClr val="000000"/>
              </a:solidFill>
              <a:ea typeface="MS PGothic" charset="-128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146050" indent="-5556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223838" indent="-4445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314325" indent="-4445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404813" indent="-4445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862013" indent="-4445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1319213" indent="-4445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1776413" indent="-4445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2233613" indent="-4445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A938191-9766-5441-AA4D-EF1346D92809}" type="slidenum">
              <a:rPr lang="en-US" altLang="en-US" sz="200"/>
              <a:pPr eaLnBrk="1" hangingPunct="1">
                <a:spcBef>
                  <a:spcPct val="0"/>
                </a:spcBef>
              </a:pPr>
              <a:t>1</a:t>
            </a:fld>
            <a:endParaRPr lang="en-US" altLang="en-US" sz="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1191" y="6642788"/>
            <a:ext cx="32313483" cy="45836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80" y="12117390"/>
            <a:ext cx="26611105" cy="54647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5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03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5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06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257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0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96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812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DC345C-42DF-8F44-8536-7FDCC43FFA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96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ADBFAD-62BC-884C-9792-45AF80515B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19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561505" y="856342"/>
            <a:ext cx="8553569" cy="18245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0795" y="856342"/>
            <a:ext cx="25027110" cy="18245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A9070-97D3-8F40-A360-58F3053939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08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D39EE-3C96-4243-8662-2409CCD7F5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9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992" y="13740967"/>
            <a:ext cx="32313483" cy="4247026"/>
          </a:xfrm>
        </p:spPr>
        <p:txBody>
          <a:bodyPr anchor="t"/>
          <a:lstStyle>
            <a:lvl1pPr algn="l">
              <a:defRPr sz="16229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2992" y="9063299"/>
            <a:ext cx="32313483" cy="4677666"/>
          </a:xfrm>
        </p:spPr>
        <p:txBody>
          <a:bodyPr anchor="b"/>
          <a:lstStyle>
            <a:lvl1pPr marL="0" indent="0">
              <a:buNone/>
              <a:defRPr sz="8069">
                <a:solidFill>
                  <a:schemeClr val="tx1">
                    <a:tint val="75000"/>
                  </a:schemeClr>
                </a:solidFill>
              </a:defRPr>
            </a:lvl1pPr>
            <a:lvl2pPr marL="1851526" indent="0">
              <a:buNone/>
              <a:defRPr sz="7272">
                <a:solidFill>
                  <a:schemeClr val="tx1">
                    <a:tint val="75000"/>
                  </a:schemeClr>
                </a:solidFill>
              </a:defRPr>
            </a:lvl2pPr>
            <a:lvl3pPr marL="3703057" indent="0">
              <a:buNone/>
              <a:defRPr sz="6473">
                <a:solidFill>
                  <a:schemeClr val="tx1">
                    <a:tint val="75000"/>
                  </a:schemeClr>
                </a:solidFill>
              </a:defRPr>
            </a:lvl3pPr>
            <a:lvl4pPr marL="5554583" indent="0">
              <a:buNone/>
              <a:defRPr sz="5676">
                <a:solidFill>
                  <a:schemeClr val="tx1">
                    <a:tint val="75000"/>
                  </a:schemeClr>
                </a:solidFill>
              </a:defRPr>
            </a:lvl4pPr>
            <a:lvl5pPr marL="7406109" indent="0">
              <a:buNone/>
              <a:defRPr sz="5676">
                <a:solidFill>
                  <a:schemeClr val="tx1">
                    <a:tint val="75000"/>
                  </a:schemeClr>
                </a:solidFill>
              </a:defRPr>
            </a:lvl5pPr>
            <a:lvl6pPr marL="9257638" indent="0">
              <a:buNone/>
              <a:defRPr sz="5676">
                <a:solidFill>
                  <a:schemeClr val="tx1">
                    <a:tint val="75000"/>
                  </a:schemeClr>
                </a:solidFill>
              </a:defRPr>
            </a:lvl6pPr>
            <a:lvl7pPr marL="11109165" indent="0">
              <a:buNone/>
              <a:defRPr sz="5676">
                <a:solidFill>
                  <a:schemeClr val="tx1">
                    <a:tint val="75000"/>
                  </a:schemeClr>
                </a:solidFill>
              </a:defRPr>
            </a:lvl7pPr>
            <a:lvl8pPr marL="12960691" indent="0">
              <a:buNone/>
              <a:defRPr sz="5676">
                <a:solidFill>
                  <a:schemeClr val="tx1">
                    <a:tint val="75000"/>
                  </a:schemeClr>
                </a:solidFill>
              </a:defRPr>
            </a:lvl8pPr>
            <a:lvl9pPr marL="14812221" indent="0">
              <a:buNone/>
              <a:defRPr sz="56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0B4E9E-F9D1-C840-93C4-42A82CF2AD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62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0795" y="4989518"/>
            <a:ext cx="16790339" cy="14112205"/>
          </a:xfrm>
        </p:spPr>
        <p:txBody>
          <a:bodyPr/>
          <a:lstStyle>
            <a:lvl1pPr>
              <a:defRPr sz="11352"/>
            </a:lvl1pPr>
            <a:lvl2pPr>
              <a:defRPr sz="9756"/>
            </a:lvl2pPr>
            <a:lvl3pPr>
              <a:defRPr sz="8069"/>
            </a:lvl3pPr>
            <a:lvl4pPr>
              <a:defRPr sz="7272"/>
            </a:lvl4pPr>
            <a:lvl5pPr>
              <a:defRPr sz="7272"/>
            </a:lvl5pPr>
            <a:lvl6pPr>
              <a:defRPr sz="7272"/>
            </a:lvl6pPr>
            <a:lvl7pPr>
              <a:defRPr sz="7272"/>
            </a:lvl7pPr>
            <a:lvl8pPr>
              <a:defRPr sz="7272"/>
            </a:lvl8pPr>
            <a:lvl9pPr>
              <a:defRPr sz="72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324732" y="4989518"/>
            <a:ext cx="16790339" cy="14112205"/>
          </a:xfrm>
        </p:spPr>
        <p:txBody>
          <a:bodyPr/>
          <a:lstStyle>
            <a:lvl1pPr>
              <a:defRPr sz="11352"/>
            </a:lvl1pPr>
            <a:lvl2pPr>
              <a:defRPr sz="9756"/>
            </a:lvl2pPr>
            <a:lvl3pPr>
              <a:defRPr sz="8069"/>
            </a:lvl3pPr>
            <a:lvl4pPr>
              <a:defRPr sz="7272"/>
            </a:lvl4pPr>
            <a:lvl5pPr>
              <a:defRPr sz="7272"/>
            </a:lvl5pPr>
            <a:lvl6pPr>
              <a:defRPr sz="7272"/>
            </a:lvl6pPr>
            <a:lvl7pPr>
              <a:defRPr sz="7272"/>
            </a:lvl7pPr>
            <a:lvl8pPr>
              <a:defRPr sz="7272"/>
            </a:lvl8pPr>
            <a:lvl9pPr>
              <a:defRPr sz="72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FB5DE-D7BB-AB49-9C01-331A2D7FB4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02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0795" y="4786569"/>
            <a:ext cx="16796943" cy="1994814"/>
          </a:xfrm>
        </p:spPr>
        <p:txBody>
          <a:bodyPr anchor="b"/>
          <a:lstStyle>
            <a:lvl1pPr marL="0" indent="0">
              <a:buNone/>
              <a:defRPr sz="9756" b="1"/>
            </a:lvl1pPr>
            <a:lvl2pPr marL="1851526" indent="0">
              <a:buNone/>
              <a:defRPr sz="8069" b="1"/>
            </a:lvl2pPr>
            <a:lvl3pPr marL="3703057" indent="0">
              <a:buNone/>
              <a:defRPr sz="7272" b="1"/>
            </a:lvl3pPr>
            <a:lvl4pPr marL="5554583" indent="0">
              <a:buNone/>
              <a:defRPr sz="6473" b="1"/>
            </a:lvl4pPr>
            <a:lvl5pPr marL="7406109" indent="0">
              <a:buNone/>
              <a:defRPr sz="6473" b="1"/>
            </a:lvl5pPr>
            <a:lvl6pPr marL="9257638" indent="0">
              <a:buNone/>
              <a:defRPr sz="6473" b="1"/>
            </a:lvl6pPr>
            <a:lvl7pPr marL="11109165" indent="0">
              <a:buNone/>
              <a:defRPr sz="6473" b="1"/>
            </a:lvl7pPr>
            <a:lvl8pPr marL="12960691" indent="0">
              <a:buNone/>
              <a:defRPr sz="6473" b="1"/>
            </a:lvl8pPr>
            <a:lvl9pPr marL="14812221" indent="0">
              <a:buNone/>
              <a:defRPr sz="64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0795" y="6781383"/>
            <a:ext cx="16796943" cy="12320336"/>
          </a:xfrm>
        </p:spPr>
        <p:txBody>
          <a:bodyPr/>
          <a:lstStyle>
            <a:lvl1pPr>
              <a:defRPr sz="9756"/>
            </a:lvl1pPr>
            <a:lvl2pPr>
              <a:defRPr sz="8069"/>
            </a:lvl2pPr>
            <a:lvl3pPr>
              <a:defRPr sz="7272"/>
            </a:lvl3pPr>
            <a:lvl4pPr>
              <a:defRPr sz="6473"/>
            </a:lvl4pPr>
            <a:lvl5pPr>
              <a:defRPr sz="6473"/>
            </a:lvl5pPr>
            <a:lvl6pPr>
              <a:defRPr sz="6473"/>
            </a:lvl6pPr>
            <a:lvl7pPr>
              <a:defRPr sz="6473"/>
            </a:lvl7pPr>
            <a:lvl8pPr>
              <a:defRPr sz="6473"/>
            </a:lvl8pPr>
            <a:lvl9pPr>
              <a:defRPr sz="64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311539" y="4786569"/>
            <a:ext cx="16803540" cy="1994814"/>
          </a:xfrm>
        </p:spPr>
        <p:txBody>
          <a:bodyPr anchor="b"/>
          <a:lstStyle>
            <a:lvl1pPr marL="0" indent="0">
              <a:buNone/>
              <a:defRPr sz="9756" b="1"/>
            </a:lvl1pPr>
            <a:lvl2pPr marL="1851526" indent="0">
              <a:buNone/>
              <a:defRPr sz="8069" b="1"/>
            </a:lvl2pPr>
            <a:lvl3pPr marL="3703057" indent="0">
              <a:buNone/>
              <a:defRPr sz="7272" b="1"/>
            </a:lvl3pPr>
            <a:lvl4pPr marL="5554583" indent="0">
              <a:buNone/>
              <a:defRPr sz="6473" b="1"/>
            </a:lvl4pPr>
            <a:lvl5pPr marL="7406109" indent="0">
              <a:buNone/>
              <a:defRPr sz="6473" b="1"/>
            </a:lvl5pPr>
            <a:lvl6pPr marL="9257638" indent="0">
              <a:buNone/>
              <a:defRPr sz="6473" b="1"/>
            </a:lvl6pPr>
            <a:lvl7pPr marL="11109165" indent="0">
              <a:buNone/>
              <a:defRPr sz="6473" b="1"/>
            </a:lvl7pPr>
            <a:lvl8pPr marL="12960691" indent="0">
              <a:buNone/>
              <a:defRPr sz="6473" b="1"/>
            </a:lvl8pPr>
            <a:lvl9pPr marL="14812221" indent="0">
              <a:buNone/>
              <a:defRPr sz="64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311539" y="6781383"/>
            <a:ext cx="16803540" cy="12320336"/>
          </a:xfrm>
        </p:spPr>
        <p:txBody>
          <a:bodyPr/>
          <a:lstStyle>
            <a:lvl1pPr>
              <a:defRPr sz="9756"/>
            </a:lvl1pPr>
            <a:lvl2pPr>
              <a:defRPr sz="8069"/>
            </a:lvl2pPr>
            <a:lvl3pPr>
              <a:defRPr sz="7272"/>
            </a:lvl3pPr>
            <a:lvl4pPr>
              <a:defRPr sz="6473"/>
            </a:lvl4pPr>
            <a:lvl5pPr>
              <a:defRPr sz="6473"/>
            </a:lvl5pPr>
            <a:lvl6pPr>
              <a:defRPr sz="6473"/>
            </a:lvl6pPr>
            <a:lvl7pPr>
              <a:defRPr sz="6473"/>
            </a:lvl7pPr>
            <a:lvl8pPr>
              <a:defRPr sz="6473"/>
            </a:lvl8pPr>
            <a:lvl9pPr>
              <a:defRPr sz="64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6C324-7649-404B-AFE0-F85E1EC6DF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8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07DF0-602B-7047-8FF1-26C06AF430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73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13467" y="20521612"/>
            <a:ext cx="19588927" cy="862013"/>
          </a:xfrm>
        </p:spPr>
        <p:txBody>
          <a:bodyPr/>
          <a:lstStyle>
            <a:lvl1pPr>
              <a:defRPr sz="3014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7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95" y="851388"/>
            <a:ext cx="12506956" cy="3623337"/>
          </a:xfrm>
        </p:spPr>
        <p:txBody>
          <a:bodyPr anchor="b"/>
          <a:lstStyle>
            <a:lvl1pPr algn="l">
              <a:defRPr sz="8069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3151" y="851390"/>
            <a:ext cx="21251923" cy="18250332"/>
          </a:xfrm>
        </p:spPr>
        <p:txBody>
          <a:bodyPr/>
          <a:lstStyle>
            <a:lvl1pPr>
              <a:defRPr sz="12949"/>
            </a:lvl1pPr>
            <a:lvl2pPr>
              <a:defRPr sz="11352"/>
            </a:lvl2pPr>
            <a:lvl3pPr>
              <a:defRPr sz="9756"/>
            </a:lvl3pPr>
            <a:lvl4pPr>
              <a:defRPr sz="8069"/>
            </a:lvl4pPr>
            <a:lvl5pPr>
              <a:defRPr sz="8069"/>
            </a:lvl5pPr>
            <a:lvl6pPr>
              <a:defRPr sz="8069"/>
            </a:lvl6pPr>
            <a:lvl7pPr>
              <a:defRPr sz="8069"/>
            </a:lvl7pPr>
            <a:lvl8pPr>
              <a:defRPr sz="8069"/>
            </a:lvl8pPr>
            <a:lvl9pPr>
              <a:defRPr sz="80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0795" y="4474724"/>
            <a:ext cx="12506956" cy="14626994"/>
          </a:xfrm>
        </p:spPr>
        <p:txBody>
          <a:bodyPr/>
          <a:lstStyle>
            <a:lvl1pPr marL="0" indent="0">
              <a:buNone/>
              <a:defRPr sz="5676"/>
            </a:lvl1pPr>
            <a:lvl2pPr marL="1851526" indent="0">
              <a:buNone/>
              <a:defRPr sz="4877"/>
            </a:lvl2pPr>
            <a:lvl3pPr marL="3703057" indent="0">
              <a:buNone/>
              <a:defRPr sz="4080"/>
            </a:lvl3pPr>
            <a:lvl4pPr marL="5554583" indent="0">
              <a:buNone/>
              <a:defRPr sz="3637"/>
            </a:lvl4pPr>
            <a:lvl5pPr marL="7406109" indent="0">
              <a:buNone/>
              <a:defRPr sz="3637"/>
            </a:lvl5pPr>
            <a:lvl6pPr marL="9257638" indent="0">
              <a:buNone/>
              <a:defRPr sz="3637"/>
            </a:lvl6pPr>
            <a:lvl7pPr marL="11109165" indent="0">
              <a:buNone/>
              <a:defRPr sz="3637"/>
            </a:lvl7pPr>
            <a:lvl8pPr marL="12960691" indent="0">
              <a:buNone/>
              <a:defRPr sz="3637"/>
            </a:lvl8pPr>
            <a:lvl9pPr marL="14812221" indent="0">
              <a:buNone/>
              <a:defRPr sz="36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75F80-2354-314F-B07E-CCA700FD68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0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1378" y="14968539"/>
            <a:ext cx="22809518" cy="1767121"/>
          </a:xfrm>
        </p:spPr>
        <p:txBody>
          <a:bodyPr anchor="b"/>
          <a:lstStyle>
            <a:lvl1pPr algn="l">
              <a:defRPr sz="8069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51378" y="1910668"/>
            <a:ext cx="22809518" cy="12830175"/>
          </a:xfrm>
        </p:spPr>
        <p:txBody>
          <a:bodyPr rtlCol="0">
            <a:normAutofit/>
          </a:bodyPr>
          <a:lstStyle>
            <a:lvl1pPr marL="0" indent="0">
              <a:buNone/>
              <a:defRPr sz="12949"/>
            </a:lvl1pPr>
            <a:lvl2pPr marL="1851526" indent="0">
              <a:buNone/>
              <a:defRPr sz="11352"/>
            </a:lvl2pPr>
            <a:lvl3pPr marL="3703057" indent="0">
              <a:buNone/>
              <a:defRPr sz="9756"/>
            </a:lvl3pPr>
            <a:lvl4pPr marL="5554583" indent="0">
              <a:buNone/>
              <a:defRPr sz="8069"/>
            </a:lvl4pPr>
            <a:lvl5pPr marL="7406109" indent="0">
              <a:buNone/>
              <a:defRPr sz="8069"/>
            </a:lvl5pPr>
            <a:lvl6pPr marL="9257638" indent="0">
              <a:buNone/>
              <a:defRPr sz="8069"/>
            </a:lvl6pPr>
            <a:lvl7pPr marL="11109165" indent="0">
              <a:buNone/>
              <a:defRPr sz="8069"/>
            </a:lvl7pPr>
            <a:lvl8pPr marL="12960691" indent="0">
              <a:buNone/>
              <a:defRPr sz="8069"/>
            </a:lvl8pPr>
            <a:lvl9pPr marL="14812221" indent="0">
              <a:buNone/>
              <a:defRPr sz="8069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1378" y="16735660"/>
            <a:ext cx="22809518" cy="2509604"/>
          </a:xfrm>
        </p:spPr>
        <p:txBody>
          <a:bodyPr/>
          <a:lstStyle>
            <a:lvl1pPr marL="0" indent="0">
              <a:buNone/>
              <a:defRPr sz="5676"/>
            </a:lvl1pPr>
            <a:lvl2pPr marL="1851526" indent="0">
              <a:buNone/>
              <a:defRPr sz="4877"/>
            </a:lvl2pPr>
            <a:lvl3pPr marL="3703057" indent="0">
              <a:buNone/>
              <a:defRPr sz="4080"/>
            </a:lvl3pPr>
            <a:lvl4pPr marL="5554583" indent="0">
              <a:buNone/>
              <a:defRPr sz="3637"/>
            </a:lvl4pPr>
            <a:lvl5pPr marL="7406109" indent="0">
              <a:buNone/>
              <a:defRPr sz="3637"/>
            </a:lvl5pPr>
            <a:lvl6pPr marL="9257638" indent="0">
              <a:buNone/>
              <a:defRPr sz="3637"/>
            </a:lvl6pPr>
            <a:lvl7pPr marL="11109165" indent="0">
              <a:buNone/>
              <a:defRPr sz="3637"/>
            </a:lvl7pPr>
            <a:lvl8pPr marL="12960691" indent="0">
              <a:buNone/>
              <a:defRPr sz="3637"/>
            </a:lvl8pPr>
            <a:lvl9pPr marL="14812221" indent="0">
              <a:buNone/>
              <a:defRPr sz="36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E4461-5943-9241-9478-7F01AAE553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12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00375" y="856511"/>
            <a:ext cx="34215122" cy="35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17561" tIns="208780" rIns="417561" bIns="2087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00375" y="4989964"/>
            <a:ext cx="34215122" cy="1411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17561" tIns="208780" rIns="417561" bIns="2087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00372" y="19819711"/>
            <a:ext cx="8870275" cy="1137903"/>
          </a:xfrm>
          <a:prstGeom prst="rect">
            <a:avLst/>
          </a:prstGeom>
        </p:spPr>
        <p:txBody>
          <a:bodyPr vert="horz" lIns="417561" tIns="208780" rIns="417561" bIns="208780" rtlCol="0" anchor="ctr"/>
          <a:lstStyle>
            <a:lvl1pPr algn="l">
              <a:defRPr sz="4877">
                <a:solidFill>
                  <a:schemeClr val="tx1">
                    <a:tint val="75000"/>
                  </a:schemeClr>
                </a:solidFill>
                <a:latin typeface="Helvetica" pitchFamily="12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88213" y="19819711"/>
            <a:ext cx="12039438" cy="1137903"/>
          </a:xfrm>
          <a:prstGeom prst="rect">
            <a:avLst/>
          </a:prstGeom>
        </p:spPr>
        <p:txBody>
          <a:bodyPr vert="horz" lIns="417561" tIns="208780" rIns="417561" bIns="208780" rtlCol="0" anchor="ctr"/>
          <a:lstStyle>
            <a:lvl1pPr algn="ctr">
              <a:defRPr sz="4877">
                <a:solidFill>
                  <a:schemeClr val="tx1">
                    <a:tint val="75000"/>
                  </a:schemeClr>
                </a:solidFill>
                <a:latin typeface="Helvetica" pitchFamily="12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245222" y="19819711"/>
            <a:ext cx="8870275" cy="1137903"/>
          </a:xfrm>
          <a:prstGeom prst="rect">
            <a:avLst/>
          </a:prstGeom>
        </p:spPr>
        <p:txBody>
          <a:bodyPr vert="horz" wrap="square" lIns="417561" tIns="208780" rIns="417561" bIns="208780" numCol="1" anchor="ctr" anchorCtr="0" compatLnSpc="1">
            <a:prstTxWarp prst="textNoShape">
              <a:avLst/>
            </a:prstTxWarp>
          </a:bodyPr>
          <a:lstStyle>
            <a:lvl1pPr algn="r">
              <a:defRPr sz="4877">
                <a:solidFill>
                  <a:srgbClr val="898989"/>
                </a:solidFill>
              </a:defRPr>
            </a:lvl1pPr>
          </a:lstStyle>
          <a:p>
            <a:fld id="{8A7ECEBB-397B-CC44-B6E9-FBDBC81676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dt="0"/>
  <p:txStyles>
    <p:titleStyle>
      <a:lvl1pPr algn="ctr" defTabSz="3702624" rtl="0" eaLnBrk="0" fontAlgn="base" hangingPunct="0">
        <a:spcBef>
          <a:spcPct val="0"/>
        </a:spcBef>
        <a:spcAft>
          <a:spcPct val="0"/>
        </a:spcAft>
        <a:defRPr sz="1782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702624" rtl="0" eaLnBrk="0" fontAlgn="base" hangingPunct="0">
        <a:spcBef>
          <a:spcPct val="0"/>
        </a:spcBef>
        <a:spcAft>
          <a:spcPct val="0"/>
        </a:spcAft>
        <a:defRPr sz="17826">
          <a:solidFill>
            <a:schemeClr val="tx1"/>
          </a:solidFill>
          <a:latin typeface="Calibri" pitchFamily="34" charset="0"/>
        </a:defRPr>
      </a:lvl2pPr>
      <a:lvl3pPr algn="ctr" defTabSz="3702624" rtl="0" eaLnBrk="0" fontAlgn="base" hangingPunct="0">
        <a:spcBef>
          <a:spcPct val="0"/>
        </a:spcBef>
        <a:spcAft>
          <a:spcPct val="0"/>
        </a:spcAft>
        <a:defRPr sz="17826">
          <a:solidFill>
            <a:schemeClr val="tx1"/>
          </a:solidFill>
          <a:latin typeface="Calibri" pitchFamily="34" charset="0"/>
        </a:defRPr>
      </a:lvl3pPr>
      <a:lvl4pPr algn="ctr" defTabSz="3702624" rtl="0" eaLnBrk="0" fontAlgn="base" hangingPunct="0">
        <a:spcBef>
          <a:spcPct val="0"/>
        </a:spcBef>
        <a:spcAft>
          <a:spcPct val="0"/>
        </a:spcAft>
        <a:defRPr sz="17826">
          <a:solidFill>
            <a:schemeClr val="tx1"/>
          </a:solidFill>
          <a:latin typeface="Calibri" pitchFamily="34" charset="0"/>
        </a:defRPr>
      </a:lvl4pPr>
      <a:lvl5pPr algn="ctr" defTabSz="3702624" rtl="0" eaLnBrk="0" fontAlgn="base" hangingPunct="0">
        <a:spcBef>
          <a:spcPct val="0"/>
        </a:spcBef>
        <a:spcAft>
          <a:spcPct val="0"/>
        </a:spcAft>
        <a:defRPr sz="17826">
          <a:solidFill>
            <a:schemeClr val="tx1"/>
          </a:solidFill>
          <a:latin typeface="Calibri" pitchFamily="34" charset="0"/>
        </a:defRPr>
      </a:lvl5pPr>
      <a:lvl6pPr marL="405458" algn="ctr" defTabSz="3702624" rtl="0" fontAlgn="base">
        <a:spcBef>
          <a:spcPct val="0"/>
        </a:spcBef>
        <a:spcAft>
          <a:spcPct val="0"/>
        </a:spcAft>
        <a:defRPr sz="17826">
          <a:solidFill>
            <a:schemeClr val="tx1"/>
          </a:solidFill>
          <a:latin typeface="Calibri" pitchFamily="34" charset="0"/>
        </a:defRPr>
      </a:lvl6pPr>
      <a:lvl7pPr marL="810917" algn="ctr" defTabSz="3702624" rtl="0" fontAlgn="base">
        <a:spcBef>
          <a:spcPct val="0"/>
        </a:spcBef>
        <a:spcAft>
          <a:spcPct val="0"/>
        </a:spcAft>
        <a:defRPr sz="17826">
          <a:solidFill>
            <a:schemeClr val="tx1"/>
          </a:solidFill>
          <a:latin typeface="Calibri" pitchFamily="34" charset="0"/>
        </a:defRPr>
      </a:lvl7pPr>
      <a:lvl8pPr marL="1216375" algn="ctr" defTabSz="3702624" rtl="0" fontAlgn="base">
        <a:spcBef>
          <a:spcPct val="0"/>
        </a:spcBef>
        <a:spcAft>
          <a:spcPct val="0"/>
        </a:spcAft>
        <a:defRPr sz="17826">
          <a:solidFill>
            <a:schemeClr val="tx1"/>
          </a:solidFill>
          <a:latin typeface="Calibri" pitchFamily="34" charset="0"/>
        </a:defRPr>
      </a:lvl8pPr>
      <a:lvl9pPr marL="1621834" algn="ctr" defTabSz="3702624" rtl="0" fontAlgn="base">
        <a:spcBef>
          <a:spcPct val="0"/>
        </a:spcBef>
        <a:spcAft>
          <a:spcPct val="0"/>
        </a:spcAft>
        <a:defRPr sz="17826">
          <a:solidFill>
            <a:schemeClr val="tx1"/>
          </a:solidFill>
          <a:latin typeface="Calibri" pitchFamily="34" charset="0"/>
        </a:defRPr>
      </a:lvl9pPr>
    </p:titleStyle>
    <p:bodyStyle>
      <a:lvl1pPr marL="1388132" indent="-1388132" algn="l" defTabSz="3702624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949" kern="1200">
          <a:solidFill>
            <a:schemeClr val="tx1"/>
          </a:solidFill>
          <a:latin typeface="+mn-lt"/>
          <a:ea typeface="+mn-ea"/>
          <a:cs typeface="+mn-cs"/>
        </a:defRPr>
      </a:lvl1pPr>
      <a:lvl2pPr marL="3008558" indent="-1155838" algn="l" defTabSz="3702624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352" kern="1200">
          <a:solidFill>
            <a:schemeClr val="tx1"/>
          </a:solidFill>
          <a:latin typeface="+mn-lt"/>
          <a:ea typeface="+mn-ea"/>
          <a:cs typeface="+mn-cs"/>
        </a:defRPr>
      </a:lvl2pPr>
      <a:lvl3pPr marL="4627575" indent="-924954" algn="l" defTabSz="3702624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9756" kern="1200">
          <a:solidFill>
            <a:schemeClr val="tx1"/>
          </a:solidFill>
          <a:latin typeface="+mn-lt"/>
          <a:ea typeface="+mn-ea"/>
          <a:cs typeface="+mn-cs"/>
        </a:defRPr>
      </a:lvl3pPr>
      <a:lvl4pPr marL="6480296" indent="-924954" algn="l" defTabSz="3702624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8069" kern="1200">
          <a:solidFill>
            <a:schemeClr val="tx1"/>
          </a:solidFill>
          <a:latin typeface="+mn-lt"/>
          <a:ea typeface="+mn-ea"/>
          <a:cs typeface="+mn-cs"/>
        </a:defRPr>
      </a:lvl4pPr>
      <a:lvl5pPr marL="8331607" indent="-924954" algn="l" defTabSz="3702624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69" kern="1200">
          <a:solidFill>
            <a:schemeClr val="tx1"/>
          </a:solidFill>
          <a:latin typeface="+mn-lt"/>
          <a:ea typeface="+mn-ea"/>
          <a:cs typeface="+mn-cs"/>
        </a:defRPr>
      </a:lvl5pPr>
      <a:lvl6pPr marL="10183403" indent="-925762" algn="l" defTabSz="3703057" rtl="0" eaLnBrk="1" latinLnBrk="0" hangingPunct="1">
        <a:spcBef>
          <a:spcPct val="20000"/>
        </a:spcBef>
        <a:buFont typeface="Arial" panose="020B0604020202020204" pitchFamily="34" charset="0"/>
        <a:buChar char="•"/>
        <a:defRPr sz="8069" kern="1200">
          <a:solidFill>
            <a:schemeClr val="tx1"/>
          </a:solidFill>
          <a:latin typeface="+mn-lt"/>
          <a:ea typeface="+mn-ea"/>
          <a:cs typeface="+mn-cs"/>
        </a:defRPr>
      </a:lvl6pPr>
      <a:lvl7pPr marL="12034929" indent="-925762" algn="l" defTabSz="3703057" rtl="0" eaLnBrk="1" latinLnBrk="0" hangingPunct="1">
        <a:spcBef>
          <a:spcPct val="20000"/>
        </a:spcBef>
        <a:buFont typeface="Arial" panose="020B0604020202020204" pitchFamily="34" charset="0"/>
        <a:buChar char="•"/>
        <a:defRPr sz="8069" kern="1200">
          <a:solidFill>
            <a:schemeClr val="tx1"/>
          </a:solidFill>
          <a:latin typeface="+mn-lt"/>
          <a:ea typeface="+mn-ea"/>
          <a:cs typeface="+mn-cs"/>
        </a:defRPr>
      </a:lvl7pPr>
      <a:lvl8pPr marL="13886457" indent="-925762" algn="l" defTabSz="3703057" rtl="0" eaLnBrk="1" latinLnBrk="0" hangingPunct="1">
        <a:spcBef>
          <a:spcPct val="20000"/>
        </a:spcBef>
        <a:buFont typeface="Arial" panose="020B0604020202020204" pitchFamily="34" charset="0"/>
        <a:buChar char="•"/>
        <a:defRPr sz="8069" kern="1200">
          <a:solidFill>
            <a:schemeClr val="tx1"/>
          </a:solidFill>
          <a:latin typeface="+mn-lt"/>
          <a:ea typeface="+mn-ea"/>
          <a:cs typeface="+mn-cs"/>
        </a:defRPr>
      </a:lvl8pPr>
      <a:lvl9pPr marL="15737986" indent="-925762" algn="l" defTabSz="3703057" rtl="0" eaLnBrk="1" latinLnBrk="0" hangingPunct="1">
        <a:spcBef>
          <a:spcPct val="20000"/>
        </a:spcBef>
        <a:buFont typeface="Arial" panose="020B0604020202020204" pitchFamily="34" charset="0"/>
        <a:buChar char="•"/>
        <a:defRPr sz="80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1pPr>
      <a:lvl2pPr marL="1851526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2pPr>
      <a:lvl3pPr marL="3703057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3pPr>
      <a:lvl4pPr marL="5554583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4pPr>
      <a:lvl5pPr marL="7406109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5pPr>
      <a:lvl6pPr marL="9257638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6pPr>
      <a:lvl7pPr marL="11109165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7pPr>
      <a:lvl8pPr marL="12960691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8pPr>
      <a:lvl9pPr marL="14812221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180"/>
          <p:cNvSpPr>
            <a:spLocks noChangeArrowheads="1"/>
          </p:cNvSpPr>
          <p:nvPr/>
        </p:nvSpPr>
        <p:spPr bwMode="auto">
          <a:xfrm>
            <a:off x="7851529" y="215631"/>
            <a:ext cx="22968909" cy="1463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33" tIns="35767" rIns="71533" bIns="35767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9041" b="1" dirty="0">
                <a:solidFill>
                  <a:schemeClr val="bg1"/>
                </a:solidFill>
              </a:rPr>
              <a:t>Eclipsing Binary Properties</a:t>
            </a:r>
            <a:endParaRPr lang="en-US" altLang="en-US" sz="9041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98195" y="16577506"/>
            <a:ext cx="7387730" cy="5529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241"/>
          </a:p>
        </p:txBody>
      </p:sp>
      <p:sp>
        <p:nvSpPr>
          <p:cNvPr id="24" name="Rectangle 23"/>
          <p:cNvSpPr/>
          <p:nvPr/>
        </p:nvSpPr>
        <p:spPr>
          <a:xfrm>
            <a:off x="10658726" y="9764123"/>
            <a:ext cx="7387730" cy="539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241"/>
          </a:p>
        </p:txBody>
      </p:sp>
      <p:sp>
        <p:nvSpPr>
          <p:cNvPr id="25" name="Rectangle 24"/>
          <p:cNvSpPr/>
          <p:nvPr/>
        </p:nvSpPr>
        <p:spPr>
          <a:xfrm>
            <a:off x="10713628" y="2566440"/>
            <a:ext cx="7387730" cy="54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241"/>
          </a:p>
        </p:txBody>
      </p:sp>
      <p:sp>
        <p:nvSpPr>
          <p:cNvPr id="2063" name="TextBox 7"/>
          <p:cNvSpPr txBox="1">
            <a:spLocks noChangeArrowheads="1"/>
          </p:cNvSpPr>
          <p:nvPr/>
        </p:nvSpPr>
        <p:spPr bwMode="auto">
          <a:xfrm>
            <a:off x="19245843" y="8080492"/>
            <a:ext cx="6475524" cy="36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773" b="1">
                <a:latin typeface="Arial" charset="0"/>
                <a:cs typeface="Arial" charset="0"/>
              </a:rPr>
              <a:t>Figure 1</a:t>
            </a:r>
            <a:r>
              <a:rPr lang="en-GB" altLang="en-US" sz="1773">
                <a:latin typeface="Arial" charset="0"/>
                <a:cs typeface="Arial" charset="0"/>
              </a:rPr>
              <a:t>: Distribution of comment codes.</a:t>
            </a:r>
          </a:p>
        </p:txBody>
      </p:sp>
      <p:sp>
        <p:nvSpPr>
          <p:cNvPr id="2072" name="Text Box 67"/>
          <p:cNvSpPr txBox="1">
            <a:spLocks noChangeArrowheads="1"/>
          </p:cNvSpPr>
          <p:nvPr/>
        </p:nvSpPr>
        <p:spPr bwMode="auto">
          <a:xfrm>
            <a:off x="13241067" y="2440955"/>
            <a:ext cx="11533731" cy="122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0339" tIns="185170" rIns="370339" bIns="185170">
            <a:spAutoFit/>
          </a:bodyPr>
          <a:lstStyle>
            <a:lvl1pPr defTabSz="4176713"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charset="0"/>
              </a:defRPr>
            </a:lvl1pPr>
            <a:lvl2pPr marL="2087563" indent="-1303338" defTabSz="4176713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charset="0"/>
              </a:defRPr>
            </a:lvl2pPr>
            <a:lvl3pPr marL="4176713" indent="-1042988" defTabSz="4176713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charset="0"/>
              </a:defRPr>
            </a:lvl3pPr>
            <a:lvl4pPr marL="6264275" indent="-1042988" defTabSz="4176713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charset="0"/>
              </a:defRPr>
            </a:lvl4pPr>
            <a:lvl5pPr marL="8353425" indent="-1042988" defTabSz="4176713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5pPr>
            <a:lvl6pPr marL="8810625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6pPr>
            <a:lvl7pPr marL="9267825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7pPr>
            <a:lvl8pPr marL="9725025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8pPr>
            <a:lvl9pPr marL="10182225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5525" b="1" dirty="0">
                <a:solidFill>
                  <a:schemeClr val="bg1"/>
                </a:solidFill>
                <a:latin typeface="Arial" charset="0"/>
              </a:rPr>
              <a:t>Sahaj Porwal</a:t>
            </a:r>
          </a:p>
        </p:txBody>
      </p:sp>
      <p:sp>
        <p:nvSpPr>
          <p:cNvPr id="21" name="AutoShape 62"/>
          <p:cNvSpPr>
            <a:spLocks noChangeArrowheads="1"/>
          </p:cNvSpPr>
          <p:nvPr/>
        </p:nvSpPr>
        <p:spPr bwMode="auto">
          <a:xfrm>
            <a:off x="536496" y="2335158"/>
            <a:ext cx="8676971" cy="11970874"/>
          </a:xfrm>
          <a:prstGeom prst="roundRect">
            <a:avLst>
              <a:gd name="adj" fmla="val 16667"/>
            </a:avLst>
          </a:prstGeom>
          <a:solidFill>
            <a:srgbClr val="FFFFFF">
              <a:alpha val="25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 eaLnBrk="1" hangingPunct="1"/>
            <a:r>
              <a:rPr lang="en-GB" altLang="x-none" sz="5525" b="1" dirty="0">
                <a:solidFill>
                  <a:schemeClr val="bg1"/>
                </a:solidFill>
              </a:rPr>
              <a:t>Introduction</a:t>
            </a:r>
          </a:p>
          <a:p>
            <a:pPr algn="just" eaLnBrk="1" hangingPunct="1"/>
            <a:endParaRPr lang="en-GB" altLang="x-none" sz="5525" b="1" dirty="0">
              <a:solidFill>
                <a:schemeClr val="bg1"/>
              </a:solidFill>
            </a:endParaRPr>
          </a:p>
          <a:p>
            <a:pPr algn="just" eaLnBrk="1" hangingPunct="1"/>
            <a:r>
              <a:rPr lang="en-GB" sz="4000" dirty="0">
                <a:solidFill>
                  <a:schemeClr val="bg1"/>
                </a:solidFill>
              </a:rPr>
              <a:t>Binary Stars: Systems with two stars that revolve around a common centre of mass</a:t>
            </a:r>
          </a:p>
          <a:p>
            <a:pPr algn="just" eaLnBrk="1" hangingPunct="1"/>
            <a:endParaRPr lang="en-GB" altLang="x-none" sz="4400" baseline="30000" dirty="0">
              <a:solidFill>
                <a:schemeClr val="bg1"/>
              </a:solidFill>
            </a:endParaRPr>
          </a:p>
          <a:p>
            <a:pPr algn="just" eaLnBrk="1" hangingPunct="1"/>
            <a:r>
              <a:rPr lang="en-GB" altLang="x-none" sz="4400" baseline="30000" dirty="0">
                <a:solidFill>
                  <a:schemeClr val="bg1"/>
                </a:solidFill>
              </a:rPr>
              <a:t>Eclipsing Binaries: Those systems where periodically, one of the two stars passes in front of the other(from our perspective).</a:t>
            </a:r>
          </a:p>
          <a:p>
            <a:pPr algn="just" eaLnBrk="1" hangingPunct="1"/>
            <a:endParaRPr lang="en-GB" altLang="x-none" sz="4400" baseline="30000" dirty="0">
              <a:solidFill>
                <a:schemeClr val="bg1"/>
              </a:solidFill>
            </a:endParaRPr>
          </a:p>
          <a:p>
            <a:pPr algn="just" eaLnBrk="1" hangingPunct="1"/>
            <a:r>
              <a:rPr lang="en-GB" altLang="x-none" sz="4400" baseline="30000" dirty="0">
                <a:solidFill>
                  <a:schemeClr val="bg1"/>
                </a:solidFill>
              </a:rPr>
              <a:t>Why Eclipsing Binaries?</a:t>
            </a:r>
          </a:p>
          <a:p>
            <a:pPr marL="685800" indent="-685800" algn="just" eaLnBrk="1" hangingPunct="1">
              <a:buFont typeface="Arial" panose="020B0604020202020204" pitchFamily="34" charset="0"/>
              <a:buChar char="•"/>
            </a:pPr>
            <a:r>
              <a:rPr lang="en-GB" altLang="x-none" sz="4400" baseline="30000" dirty="0">
                <a:solidFill>
                  <a:schemeClr val="bg1"/>
                </a:solidFill>
              </a:rPr>
              <a:t>Insight into properties of stars: </a:t>
            </a:r>
          </a:p>
          <a:p>
            <a:pPr marL="1428750" lvl="1" indent="-685800" algn="just" eaLnBrk="1" hangingPunct="1">
              <a:buFont typeface="Arial" panose="020B0604020202020204" pitchFamily="34" charset="0"/>
              <a:buChar char="•"/>
            </a:pPr>
            <a:r>
              <a:rPr lang="en-GB" altLang="x-none" sz="4400" baseline="30000" dirty="0">
                <a:solidFill>
                  <a:schemeClr val="bg1"/>
                </a:solidFill>
              </a:rPr>
              <a:t>How big, How hot, How far</a:t>
            </a:r>
          </a:p>
          <a:p>
            <a:pPr marL="685800" indent="-685800" algn="just" eaLnBrk="1" hangingPunct="1">
              <a:buFont typeface="Arial" panose="020B0604020202020204" pitchFamily="34" charset="0"/>
              <a:buChar char="•"/>
            </a:pPr>
            <a:r>
              <a:rPr lang="en-GB" altLang="x-none" sz="4400" baseline="30000" dirty="0">
                <a:solidFill>
                  <a:schemeClr val="bg1"/>
                </a:solidFill>
              </a:rPr>
              <a:t>The structure of the galaxy: Distance measurements to these, helps map the galaxy</a:t>
            </a:r>
          </a:p>
          <a:p>
            <a:pPr algn="just" eaLnBrk="1" hangingPunct="1"/>
            <a:r>
              <a:rPr lang="en-GB" altLang="x-none" sz="4400" baseline="30000" dirty="0">
                <a:solidFill>
                  <a:schemeClr val="bg1"/>
                </a:solidFill>
              </a:rPr>
              <a:t>What was the project about?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GB" altLang="x-none" sz="4400" baseline="30000" dirty="0">
                <a:solidFill>
                  <a:schemeClr val="bg1"/>
                </a:solidFill>
              </a:rPr>
              <a:t>Method to determine physical 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GB" altLang="x-none" sz="4400" baseline="30000" dirty="0">
                <a:solidFill>
                  <a:schemeClr val="bg1"/>
                </a:solidFill>
              </a:rPr>
              <a:t>Properties(temperature</a:t>
            </a:r>
            <a:r>
              <a:rPr lang="en-GB" altLang="x-none" sz="4800" baseline="30000" dirty="0">
                <a:solidFill>
                  <a:schemeClr val="bg1"/>
                </a:solidFill>
              </a:rPr>
              <a:t>, distance, size from </a:t>
            </a:r>
          </a:p>
          <a:p>
            <a:pPr marL="685800" indent="-685800" algn="just" eaLnBrk="1" hangingPunct="1">
              <a:buFont typeface="Arial" panose="020B0604020202020204" pitchFamily="34" charset="0"/>
              <a:buChar char="•"/>
            </a:pPr>
            <a:r>
              <a:rPr lang="en-GB" altLang="x-none" sz="4800" baseline="30000" dirty="0">
                <a:solidFill>
                  <a:schemeClr val="bg1"/>
                </a:solidFill>
              </a:rPr>
              <a:t>observational data</a:t>
            </a:r>
          </a:p>
          <a:p>
            <a:pPr marL="685800" indent="-685800" algn="just" eaLnBrk="1" hangingPunct="1">
              <a:buFont typeface="Arial" panose="020B0604020202020204" pitchFamily="34" charset="0"/>
              <a:buChar char="•"/>
            </a:pPr>
            <a:r>
              <a:rPr lang="en-GB" altLang="x-none" sz="4800" baseline="30000" dirty="0">
                <a:solidFill>
                  <a:schemeClr val="bg1"/>
                </a:solidFill>
              </a:rPr>
              <a:t>Classify Star-types</a:t>
            </a:r>
          </a:p>
          <a:p>
            <a:pPr marL="685800" indent="-685800" algn="just" eaLnBrk="1" hangingPunct="1">
              <a:buFont typeface="Arial" panose="020B0604020202020204" pitchFamily="34" charset="0"/>
              <a:buChar char="•"/>
            </a:pPr>
            <a:endParaRPr lang="en-GB" altLang="x-none" sz="4800" baseline="30000" dirty="0">
              <a:solidFill>
                <a:schemeClr val="bg1"/>
              </a:solidFill>
            </a:endParaRPr>
          </a:p>
          <a:p>
            <a:pPr algn="just" eaLnBrk="1" hangingPunct="1"/>
            <a:endParaRPr lang="en-GB" altLang="x-none" sz="4800" baseline="30000" dirty="0">
              <a:solidFill>
                <a:schemeClr val="bg1"/>
              </a:solidFill>
            </a:endParaRPr>
          </a:p>
          <a:p>
            <a:pPr algn="just" eaLnBrk="1" hangingPunct="1"/>
            <a:endParaRPr lang="en-GB" altLang="x-none" sz="4018" baseline="30000" dirty="0">
              <a:solidFill>
                <a:schemeClr val="bg1"/>
              </a:solidFill>
            </a:endParaRPr>
          </a:p>
          <a:p>
            <a:pPr algn="just" eaLnBrk="1" hangingPunct="1"/>
            <a:endParaRPr lang="en-GB" altLang="x-none" sz="4018" baseline="30000" dirty="0">
              <a:solidFill>
                <a:schemeClr val="bg1"/>
              </a:solidFill>
            </a:endParaRPr>
          </a:p>
          <a:p>
            <a:pPr algn="just" eaLnBrk="1" hangingPunct="1"/>
            <a:endParaRPr lang="en-GB" altLang="x-none" sz="4018" dirty="0">
              <a:solidFill>
                <a:schemeClr val="bg1"/>
              </a:solidFill>
            </a:endParaRPr>
          </a:p>
        </p:txBody>
      </p:sp>
      <p:sp>
        <p:nvSpPr>
          <p:cNvPr id="22" name="AutoShape 62"/>
          <p:cNvSpPr>
            <a:spLocks noChangeArrowheads="1"/>
          </p:cNvSpPr>
          <p:nvPr/>
        </p:nvSpPr>
        <p:spPr bwMode="auto">
          <a:xfrm>
            <a:off x="9792275" y="3665145"/>
            <a:ext cx="18195453" cy="16792298"/>
          </a:xfrm>
          <a:prstGeom prst="roundRect">
            <a:avLst>
              <a:gd name="adj" fmla="val 16667"/>
            </a:avLst>
          </a:prstGeom>
          <a:solidFill>
            <a:schemeClr val="bg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 eaLnBrk="1" hangingPunct="1"/>
            <a:r>
              <a:rPr lang="en-GB" altLang="x-none" sz="5500" dirty="0">
                <a:solidFill>
                  <a:schemeClr val="bg1"/>
                </a:solidFill>
              </a:rPr>
              <a:t>Results and Discussion</a:t>
            </a:r>
          </a:p>
          <a:p>
            <a:pPr algn="just" eaLnBrk="1" hangingPunct="1"/>
            <a:r>
              <a:rPr lang="en-GB" altLang="x-none" sz="3600" dirty="0">
                <a:solidFill>
                  <a:schemeClr val="bg1"/>
                </a:solidFill>
              </a:rPr>
              <a:t>Eclipsing Binary Plot</a:t>
            </a:r>
          </a:p>
          <a:p>
            <a:pPr algn="just" eaLnBrk="1" hangingPunct="1"/>
            <a:endParaRPr lang="en-GB" altLang="x-none" sz="3600" dirty="0">
              <a:solidFill>
                <a:schemeClr val="bg1"/>
              </a:solidFill>
            </a:endParaRPr>
          </a:p>
          <a:p>
            <a:pPr algn="just" eaLnBrk="1" hangingPunct="1"/>
            <a:endParaRPr lang="en-GB" altLang="x-none" sz="3600" dirty="0">
              <a:solidFill>
                <a:schemeClr val="bg1"/>
              </a:solidFill>
            </a:endParaRPr>
          </a:p>
          <a:p>
            <a:pPr algn="r" eaLnBrk="1" hangingPunct="1"/>
            <a:r>
              <a:rPr lang="en-GB" altLang="x-none" sz="3600" dirty="0">
                <a:solidFill>
                  <a:schemeClr val="bg1"/>
                </a:solidFill>
              </a:rPr>
              <a:t>		</a:t>
            </a:r>
          </a:p>
          <a:p>
            <a:pPr algn="r" eaLnBrk="1" hangingPunct="1"/>
            <a:endParaRPr lang="en-GB" altLang="x-none" sz="3600" dirty="0">
              <a:solidFill>
                <a:schemeClr val="bg1"/>
              </a:solidFill>
            </a:endParaRPr>
          </a:p>
          <a:p>
            <a:pPr algn="r" eaLnBrk="1" hangingPunct="1"/>
            <a:r>
              <a:rPr lang="en-GB" altLang="x-none" sz="3600" dirty="0">
                <a:solidFill>
                  <a:schemeClr val="bg1"/>
                </a:solidFill>
              </a:rPr>
              <a:t>Two dips seen:</a:t>
            </a:r>
          </a:p>
          <a:p>
            <a:pPr algn="r" eaLnBrk="1" hangingPunct="1"/>
            <a:r>
              <a:rPr lang="en-GB" altLang="x-none" sz="3600" dirty="0">
                <a:solidFill>
                  <a:schemeClr val="bg1"/>
                </a:solidFill>
              </a:rPr>
              <a:t>One larger, one smaller, </a:t>
            </a:r>
          </a:p>
          <a:p>
            <a:pPr algn="r" eaLnBrk="1" hangingPunct="1"/>
            <a:r>
              <a:rPr lang="en-GB" altLang="x-none" sz="3600" dirty="0">
                <a:solidFill>
                  <a:schemeClr val="bg1"/>
                </a:solidFill>
              </a:rPr>
              <a:t>short constant part </a:t>
            </a:r>
          </a:p>
          <a:p>
            <a:pPr algn="r" eaLnBrk="1" hangingPunct="1"/>
            <a:r>
              <a:rPr lang="en-GB" altLang="x-none" sz="3600" dirty="0">
                <a:solidFill>
                  <a:schemeClr val="bg1"/>
                </a:solidFill>
              </a:rPr>
              <a:t>between(non-eclipsing)</a:t>
            </a:r>
          </a:p>
          <a:p>
            <a:pPr algn="r" eaLnBrk="1" hangingPunct="1"/>
            <a:endParaRPr lang="en-GB" altLang="x-none" sz="3600" dirty="0">
              <a:solidFill>
                <a:schemeClr val="bg1"/>
              </a:solidFill>
            </a:endParaRPr>
          </a:p>
          <a:p>
            <a:pPr algn="r" eaLnBrk="1" hangingPunct="1"/>
            <a:endParaRPr lang="en-GB" altLang="x-none" sz="3600" dirty="0">
              <a:solidFill>
                <a:schemeClr val="bg1"/>
              </a:solidFill>
            </a:endParaRPr>
          </a:p>
          <a:p>
            <a:pPr algn="r" eaLnBrk="1" hangingPunct="1"/>
            <a:endParaRPr lang="en-GB" altLang="x-none" sz="3600" dirty="0">
              <a:solidFill>
                <a:schemeClr val="bg1"/>
              </a:solidFill>
            </a:endParaRPr>
          </a:p>
          <a:p>
            <a:pPr algn="r" eaLnBrk="1" hangingPunct="1"/>
            <a:endParaRPr lang="en-GB" altLang="x-none" sz="3600" dirty="0">
              <a:solidFill>
                <a:schemeClr val="bg1"/>
              </a:solidFill>
            </a:endParaRPr>
          </a:p>
          <a:p>
            <a:pPr algn="r" eaLnBrk="1" hangingPunct="1"/>
            <a:endParaRPr lang="en-GB" altLang="x-none" sz="3600" dirty="0">
              <a:solidFill>
                <a:schemeClr val="bg1"/>
              </a:solidFill>
            </a:endParaRPr>
          </a:p>
          <a:p>
            <a:pPr algn="r" eaLnBrk="1" hangingPunct="1"/>
            <a:endParaRPr lang="en-GB" altLang="x-none" sz="3600" dirty="0">
              <a:solidFill>
                <a:schemeClr val="bg1"/>
              </a:solidFill>
            </a:endParaRPr>
          </a:p>
          <a:p>
            <a:pPr eaLnBrk="1" hangingPunct="1"/>
            <a:endParaRPr lang="en-GB" altLang="x-none" sz="3600" dirty="0">
              <a:solidFill>
                <a:schemeClr val="bg1"/>
              </a:solidFill>
            </a:endParaRPr>
          </a:p>
          <a:p>
            <a:pPr eaLnBrk="1" hangingPunct="1"/>
            <a:endParaRPr lang="en-GB" altLang="x-none" sz="3600" dirty="0">
              <a:solidFill>
                <a:schemeClr val="bg1"/>
              </a:solidFill>
            </a:endParaRPr>
          </a:p>
          <a:p>
            <a:pPr eaLnBrk="1" hangingPunct="1"/>
            <a:endParaRPr lang="en-GB" altLang="x-none" sz="3600" dirty="0">
              <a:solidFill>
                <a:schemeClr val="bg1"/>
              </a:solidFill>
            </a:endParaRPr>
          </a:p>
          <a:p>
            <a:pPr eaLnBrk="1" hangingPunct="1"/>
            <a:endParaRPr lang="en-GB" altLang="x-none" sz="3600" dirty="0">
              <a:solidFill>
                <a:schemeClr val="bg1"/>
              </a:solidFill>
            </a:endParaRPr>
          </a:p>
          <a:p>
            <a:pPr eaLnBrk="1" hangingPunct="1"/>
            <a:r>
              <a:rPr lang="en-GB" altLang="x-none" sz="3600" dirty="0">
                <a:solidFill>
                  <a:schemeClr val="bg1"/>
                </a:solidFill>
              </a:rPr>
              <a:t>Black-body curve fitted to the </a:t>
            </a:r>
          </a:p>
          <a:p>
            <a:pPr eaLnBrk="1" hangingPunct="1"/>
            <a:r>
              <a:rPr lang="en-GB" altLang="x-none" sz="3600" dirty="0">
                <a:solidFill>
                  <a:schemeClr val="bg1"/>
                </a:solidFill>
              </a:rPr>
              <a:t>star above. This can be used to </a:t>
            </a:r>
          </a:p>
          <a:p>
            <a:pPr eaLnBrk="1" hangingPunct="1"/>
            <a:r>
              <a:rPr lang="en-GB" altLang="x-none" sz="3600" dirty="0">
                <a:solidFill>
                  <a:schemeClr val="bg1"/>
                </a:solidFill>
              </a:rPr>
              <a:t>Determine Temperature and </a:t>
            </a:r>
          </a:p>
          <a:p>
            <a:pPr eaLnBrk="1" hangingPunct="1"/>
            <a:r>
              <a:rPr lang="en-GB" altLang="x-none" sz="3600" dirty="0">
                <a:solidFill>
                  <a:schemeClr val="bg1"/>
                </a:solidFill>
              </a:rPr>
              <a:t>other physical properties</a:t>
            </a:r>
          </a:p>
          <a:p>
            <a:pPr eaLnBrk="1" hangingPunct="1"/>
            <a:r>
              <a:rPr lang="en-GB" altLang="x-none" sz="3600" dirty="0">
                <a:solidFill>
                  <a:schemeClr val="bg1"/>
                </a:solidFill>
              </a:rPr>
              <a:t>Data used had limitation:</a:t>
            </a:r>
          </a:p>
          <a:p>
            <a:pPr eaLnBrk="1" hangingPunct="1"/>
            <a:r>
              <a:rPr lang="en-GB" altLang="x-none" sz="3600" dirty="0">
                <a:solidFill>
                  <a:schemeClr val="bg1"/>
                </a:solidFill>
              </a:rPr>
              <a:t>Only infrared.</a:t>
            </a:r>
          </a:p>
          <a:p>
            <a:pPr eaLnBrk="1" hangingPunct="1"/>
            <a:r>
              <a:rPr lang="en-GB" altLang="x-none" sz="3600" dirty="0">
                <a:solidFill>
                  <a:schemeClr val="bg1"/>
                </a:solidFill>
              </a:rPr>
              <a:t>  Same method can be used </a:t>
            </a:r>
          </a:p>
          <a:p>
            <a:pPr eaLnBrk="1" hangingPunct="1"/>
            <a:r>
              <a:rPr lang="en-GB" altLang="x-none" sz="3600" dirty="0">
                <a:solidFill>
                  <a:schemeClr val="bg1"/>
                </a:solidFill>
              </a:rPr>
              <a:t>with optical data for further study</a:t>
            </a:r>
          </a:p>
          <a:p>
            <a:pPr algn="r" eaLnBrk="1" hangingPunct="1"/>
            <a:endParaRPr lang="en-GB" altLang="x-none" sz="3600" dirty="0">
              <a:solidFill>
                <a:schemeClr val="bg1"/>
              </a:solidFill>
            </a:endParaRPr>
          </a:p>
        </p:txBody>
      </p:sp>
      <p:sp>
        <p:nvSpPr>
          <p:cNvPr id="23" name="AutoShape 62"/>
          <p:cNvSpPr>
            <a:spLocks noChangeArrowheads="1"/>
          </p:cNvSpPr>
          <p:nvPr/>
        </p:nvSpPr>
        <p:spPr bwMode="auto">
          <a:xfrm>
            <a:off x="28223588" y="1551567"/>
            <a:ext cx="9443456" cy="10992060"/>
          </a:xfrm>
          <a:prstGeom prst="roundRect">
            <a:avLst>
              <a:gd name="adj" fmla="val 16667"/>
            </a:avLst>
          </a:prstGeom>
          <a:solidFill>
            <a:schemeClr val="bg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 eaLnBrk="1" hangingPunct="1"/>
            <a:r>
              <a:rPr lang="en-GB" altLang="x-none" sz="5525" b="1" dirty="0">
                <a:solidFill>
                  <a:schemeClr val="bg1"/>
                </a:solidFill>
              </a:rPr>
              <a:t>Conclusions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GB" altLang="x-none" sz="4018" dirty="0">
                <a:solidFill>
                  <a:schemeClr val="bg1"/>
                </a:solidFill>
              </a:rPr>
              <a:t>Described a method for determining various physical properties of stars in an eclipsing binary system.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endParaRPr lang="en-GB" altLang="x-none" sz="4018" dirty="0">
              <a:solidFill>
                <a:schemeClr val="bg1"/>
              </a:solidFill>
            </a:endParaRP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GB" altLang="x-none" sz="4018" dirty="0">
                <a:solidFill>
                  <a:schemeClr val="bg1"/>
                </a:solidFill>
              </a:rPr>
              <a:t>Encountered the issue of limitations of only using infrared data. 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endParaRPr lang="en-GB" altLang="x-none" sz="4018" dirty="0">
              <a:solidFill>
                <a:schemeClr val="bg1"/>
              </a:solidFill>
            </a:endParaRP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GB" altLang="x-none" sz="4018" dirty="0">
                <a:solidFill>
                  <a:schemeClr val="bg1"/>
                </a:solidFill>
              </a:rPr>
              <a:t>Better results can be obtained by using optical data too.</a:t>
            </a:r>
          </a:p>
        </p:txBody>
      </p:sp>
      <p:sp>
        <p:nvSpPr>
          <p:cNvPr id="30" name="AutoShape 62"/>
          <p:cNvSpPr>
            <a:spLocks noChangeArrowheads="1"/>
          </p:cNvSpPr>
          <p:nvPr/>
        </p:nvSpPr>
        <p:spPr bwMode="auto">
          <a:xfrm>
            <a:off x="34692" y="14370201"/>
            <a:ext cx="9178775" cy="7013424"/>
          </a:xfrm>
          <a:prstGeom prst="roundRect">
            <a:avLst>
              <a:gd name="adj" fmla="val 16667"/>
            </a:avLst>
          </a:prstGeom>
          <a:solidFill>
            <a:srgbClr val="FFFFFF">
              <a:alpha val="25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x-none" sz="5525" b="1" dirty="0">
                <a:solidFill>
                  <a:schemeClr val="bg1"/>
                </a:solidFill>
              </a:rPr>
              <a:t>Method</a:t>
            </a:r>
          </a:p>
          <a:p>
            <a:pPr marL="685800" indent="-685800" eaLnBrk="1" hangingPunct="1">
              <a:buFont typeface="Arial" panose="020B0604020202020204" pitchFamily="34" charset="0"/>
              <a:buChar char="•"/>
            </a:pPr>
            <a:r>
              <a:rPr lang="en-GB" altLang="x-none" sz="4000" b="1" dirty="0">
                <a:solidFill>
                  <a:schemeClr val="bg1"/>
                </a:solidFill>
              </a:rPr>
              <a:t>Brightness Measurements in 5 wavelengths</a:t>
            </a:r>
          </a:p>
          <a:p>
            <a:pPr marL="685800" indent="-685800" eaLnBrk="1" hangingPunct="1">
              <a:buFont typeface="Arial" panose="020B0604020202020204" pitchFamily="34" charset="0"/>
              <a:buChar char="•"/>
            </a:pPr>
            <a:r>
              <a:rPr lang="en-GB" altLang="x-none" sz="4000" b="1" dirty="0">
                <a:solidFill>
                  <a:schemeClr val="bg1"/>
                </a:solidFill>
              </a:rPr>
              <a:t>Find Temperatures from these Measurements by fitting black-body curve</a:t>
            </a:r>
          </a:p>
          <a:p>
            <a:pPr marL="685800" indent="-685800" eaLnBrk="1" hangingPunct="1">
              <a:buFont typeface="Arial" panose="020B0604020202020204" pitchFamily="34" charset="0"/>
              <a:buChar char="•"/>
            </a:pPr>
            <a:r>
              <a:rPr lang="en-GB" altLang="x-none" sz="4000" b="1" dirty="0">
                <a:solidFill>
                  <a:schemeClr val="bg1"/>
                </a:solidFill>
              </a:rPr>
              <a:t>Find distances and actual brightness's</a:t>
            </a:r>
          </a:p>
          <a:p>
            <a:pPr marL="685800" indent="-685800" eaLnBrk="1" hangingPunct="1">
              <a:buFont typeface="Arial" panose="020B0604020202020204" pitchFamily="34" charset="0"/>
              <a:buChar char="•"/>
            </a:pPr>
            <a:r>
              <a:rPr lang="en-GB" altLang="x-none" sz="4000" b="1" dirty="0">
                <a:solidFill>
                  <a:schemeClr val="bg1"/>
                </a:solidFill>
              </a:rPr>
              <a:t>Classify stars</a:t>
            </a:r>
          </a:p>
        </p:txBody>
      </p:sp>
      <p:sp>
        <p:nvSpPr>
          <p:cNvPr id="32" name="AutoShape 62"/>
          <p:cNvSpPr>
            <a:spLocks noChangeArrowheads="1"/>
          </p:cNvSpPr>
          <p:nvPr/>
        </p:nvSpPr>
        <p:spPr bwMode="auto">
          <a:xfrm>
            <a:off x="28802394" y="12731804"/>
            <a:ext cx="8864650" cy="4872123"/>
          </a:xfrm>
          <a:prstGeom prst="roundRect">
            <a:avLst>
              <a:gd name="adj" fmla="val 16667"/>
            </a:avLst>
          </a:prstGeom>
          <a:solidFill>
            <a:srgbClr val="FFFFFF">
              <a:alpha val="25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 eaLnBrk="1" hangingPunct="1"/>
            <a:r>
              <a:rPr lang="en-GB" altLang="x-none" sz="5400" b="1" dirty="0">
                <a:solidFill>
                  <a:schemeClr val="bg1"/>
                </a:solidFill>
              </a:rPr>
              <a:t>References</a:t>
            </a:r>
          </a:p>
          <a:p>
            <a:pPr eaLnBrk="1" hangingPunct="1"/>
            <a:r>
              <a:rPr lang="en-GB" sz="4400" baseline="30000" dirty="0">
                <a:solidFill>
                  <a:schemeClr val="bg1"/>
                </a:solidFill>
                <a:ea typeface="MS PGothic" pitchFamily="34" charset="-128"/>
                <a:cs typeface="Arial" panose="020B0604020202020204" pitchFamily="34" charset="0"/>
              </a:rPr>
              <a:t>Background image: https://www.news.ucsb.edu/file/3927/download?token=5b43ABw8</a:t>
            </a:r>
            <a:endParaRPr lang="en-GB" altLang="x-none" sz="3600" dirty="0">
              <a:solidFill>
                <a:schemeClr val="bg1"/>
              </a:solidFill>
            </a:endParaRPr>
          </a:p>
        </p:txBody>
      </p:sp>
      <p:sp>
        <p:nvSpPr>
          <p:cNvPr id="33" name="AutoShape 62"/>
          <p:cNvSpPr>
            <a:spLocks noChangeArrowheads="1"/>
          </p:cNvSpPr>
          <p:nvPr/>
        </p:nvSpPr>
        <p:spPr bwMode="auto">
          <a:xfrm>
            <a:off x="28849456" y="18217711"/>
            <a:ext cx="8864650" cy="2670738"/>
          </a:xfrm>
          <a:prstGeom prst="roundRect">
            <a:avLst>
              <a:gd name="adj" fmla="val 16667"/>
            </a:avLst>
          </a:prstGeom>
          <a:solidFill>
            <a:srgbClr val="FFFFFF">
              <a:alpha val="25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 eaLnBrk="1" hangingPunct="1"/>
            <a:r>
              <a:rPr lang="en-GB" altLang="x-none" sz="4521" b="1" dirty="0">
                <a:solidFill>
                  <a:schemeClr val="bg1"/>
                </a:solidFill>
              </a:rPr>
              <a:t>Acknowledgements</a:t>
            </a:r>
          </a:p>
          <a:p>
            <a:pPr>
              <a:spcBef>
                <a:spcPts val="0"/>
              </a:spcBef>
              <a:spcAft>
                <a:spcPts val="532"/>
              </a:spcAft>
              <a:defRPr/>
            </a:pPr>
            <a:r>
              <a:rPr lang="en-GB" sz="3014" dirty="0">
                <a:solidFill>
                  <a:schemeClr val="bg1"/>
                </a:solidFill>
                <a:ea typeface="MS PGothic" pitchFamily="34" charset="-128"/>
                <a:cs typeface="Arial" panose="020B0604020202020204" pitchFamily="34" charset="0"/>
              </a:rPr>
              <a:t>Thanks to my supervisor, </a:t>
            </a:r>
            <a:r>
              <a:rPr lang="en-GB" sz="3014" dirty="0" err="1">
                <a:solidFill>
                  <a:schemeClr val="bg1"/>
                </a:solidFill>
                <a:ea typeface="MS PGothic" pitchFamily="34" charset="-128"/>
                <a:cs typeface="Arial" panose="020B0604020202020204" pitchFamily="34" charset="0"/>
              </a:rPr>
              <a:t>Dr.</a:t>
            </a:r>
            <a:r>
              <a:rPr lang="en-GB" sz="3014" dirty="0">
                <a:solidFill>
                  <a:schemeClr val="bg1"/>
                </a:solidFill>
                <a:ea typeface="MS PGothic" pitchFamily="34" charset="-128"/>
                <a:cs typeface="Arial" panose="020B0604020202020204" pitchFamily="34" charset="0"/>
              </a:rPr>
              <a:t> Nicholas Cross for his guidance </a:t>
            </a:r>
            <a:r>
              <a:rPr lang="en-GB" sz="3014">
                <a:solidFill>
                  <a:schemeClr val="bg1"/>
                </a:solidFill>
                <a:ea typeface="MS PGothic" pitchFamily="34" charset="-128"/>
                <a:cs typeface="Arial" panose="020B0604020202020204" pitchFamily="34" charset="0"/>
              </a:rPr>
              <a:t>and support during </a:t>
            </a:r>
            <a:r>
              <a:rPr lang="en-GB" sz="3014" dirty="0">
                <a:solidFill>
                  <a:schemeClr val="bg1"/>
                </a:solidFill>
                <a:ea typeface="MS PGothic" pitchFamily="34" charset="-128"/>
                <a:cs typeface="Arial" panose="020B0604020202020204" pitchFamily="34" charset="0"/>
              </a:rPr>
              <a:t>the undertaking of this project.</a:t>
            </a:r>
            <a:endParaRPr lang="en-US" sz="3014" dirty="0">
              <a:solidFill>
                <a:schemeClr val="bg1"/>
              </a:solidFill>
              <a:ea typeface="ＭＳ Ｐゴシック" pitchFamily="-111" charset="-128"/>
              <a:cs typeface="Arial" panose="020B0604020202020204" pitchFamily="34" charset="0"/>
            </a:endParaRPr>
          </a:p>
        </p:txBody>
      </p:sp>
      <p:sp>
        <p:nvSpPr>
          <p:cNvPr id="16" name="Text Box 67"/>
          <p:cNvSpPr txBox="1">
            <a:spLocks noChangeArrowheads="1"/>
          </p:cNvSpPr>
          <p:nvPr/>
        </p:nvSpPr>
        <p:spPr bwMode="auto">
          <a:xfrm>
            <a:off x="26792329" y="554961"/>
            <a:ext cx="10823110" cy="98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0339" tIns="185170" rIns="370339" bIns="185170">
            <a:spAutoFit/>
          </a:bodyPr>
          <a:lstStyle>
            <a:lvl1pPr defTabSz="4176713"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charset="0"/>
              </a:defRPr>
            </a:lvl1pPr>
            <a:lvl2pPr marL="2087563" indent="-1303338" defTabSz="4176713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charset="0"/>
              </a:defRPr>
            </a:lvl2pPr>
            <a:lvl3pPr marL="4176713" indent="-1042988" defTabSz="4176713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charset="0"/>
              </a:defRPr>
            </a:lvl3pPr>
            <a:lvl4pPr marL="6264275" indent="-1042988" defTabSz="4176713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charset="0"/>
              </a:defRPr>
            </a:lvl4pPr>
            <a:lvl5pPr marL="8353425" indent="-1042988" defTabSz="4176713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5pPr>
            <a:lvl6pPr marL="8810625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6pPr>
            <a:lvl7pPr marL="9267825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7pPr>
            <a:lvl8pPr marL="9725025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8pPr>
            <a:lvl9pPr marL="10182225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solidFill>
                  <a:schemeClr val="bg1"/>
                </a:solidFill>
                <a:latin typeface="Arial" charset="0"/>
              </a:rPr>
              <a:t>Supervisor</a:t>
            </a:r>
            <a:r>
              <a:rPr lang="en-US" altLang="en-US" sz="4000" b="1" dirty="0">
                <a:solidFill>
                  <a:schemeClr val="bg1"/>
                </a:solidFill>
                <a:latin typeface="Arial" charset="0"/>
              </a:rPr>
              <a:t>: Dr. Nicholas Cross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213467" y="20457443"/>
            <a:ext cx="19588927" cy="862013"/>
          </a:xfrm>
        </p:spPr>
        <p:txBody>
          <a:bodyPr/>
          <a:lstStyle/>
          <a:p>
            <a:pPr>
              <a:defRPr/>
            </a:pPr>
            <a:r>
              <a:rPr lang="en-GB" dirty="0"/>
              <a:t>School of Physics &amp; Astronomy Senior Honours Project 2020/2021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69" y="141695"/>
            <a:ext cx="9072514" cy="215230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C085F8C-17CA-4445-BDD6-DA9453C6A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8717" y="6087783"/>
            <a:ext cx="8411303" cy="6308477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2AA4C9D-8E1F-40B6-866D-76AEF24261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12696" y="12412784"/>
            <a:ext cx="9379633" cy="7034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8404</TotalTime>
  <Words>310</Words>
  <Application>Microsoft Office PowerPoint</Application>
  <PresentationFormat>Custom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Times New Roman</vt:lpstr>
      <vt:lpstr>Office Theme</vt:lpstr>
      <vt:lpstr>PowerPoint Presentation</vt:lpstr>
    </vt:vector>
  </TitlesOfParts>
  <LinksUpToDate>false</LinksUpToDate>
  <SharedDoc>false</SharedDoc>
  <HyperlinkBase>http://colinpurrington.com/tips/academic/posterdesign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PORWAL Sahaj</cp:lastModifiedBy>
  <cp:revision>658</cp:revision>
  <cp:lastPrinted>2017-07-06T11:25:38Z</cp:lastPrinted>
  <dcterms:created xsi:type="dcterms:W3CDTF">2012-06-12T14:08:55Z</dcterms:created>
  <dcterms:modified xsi:type="dcterms:W3CDTF">2021-04-01T17:47:12Z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