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E58"/>
    <a:srgbClr val="09B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180" d="100"/>
          <a:sy n="180" d="100"/>
        </p:scale>
        <p:origin x="-3126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2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F27A-0C26-487D-9175-E5C28438EF2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7597-A21F-4525-BF4B-2AFD28191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4349686" y="1492250"/>
            <a:ext cx="2419109" cy="3378200"/>
          </a:xfrm>
          <a:prstGeom prst="roundRect">
            <a:avLst>
              <a:gd name="adj" fmla="val 2402"/>
            </a:avLst>
          </a:prstGeom>
          <a:solidFill>
            <a:schemeClr val="bg1"/>
          </a:soli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Highway Gothic Wide" panose="00000400000000000000" pitchFamily="2" charset="0"/>
              </a:rPr>
              <a:t>PAGE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Highway Gothic Wide" panose="00000400000000000000" pitchFamily="2" charset="0"/>
              </a:rPr>
              <a:t>NOT</a:t>
            </a:r>
            <a:br>
              <a:rPr lang="en-US" sz="4000" dirty="0">
                <a:solidFill>
                  <a:schemeClr val="tx1"/>
                </a:solidFill>
                <a:latin typeface="Highway Gothic Wide" panose="00000400000000000000" pitchFamily="2" charset="0"/>
              </a:rPr>
            </a:br>
            <a:r>
              <a:rPr lang="en-US" sz="4000" dirty="0">
                <a:solidFill>
                  <a:schemeClr val="tx1"/>
                </a:solidFill>
                <a:latin typeface="Highway Gothic Wide" panose="00000400000000000000" pitchFamily="2" charset="0"/>
              </a:rPr>
              <a:t>FOUND</a:t>
            </a:r>
            <a:br>
              <a:rPr lang="en-US" sz="2000" dirty="0">
                <a:solidFill>
                  <a:schemeClr val="tx1"/>
                </a:solidFill>
                <a:latin typeface="Highway Gothic Wide" panose="00000400000000000000" pitchFamily="2" charset="0"/>
              </a:rPr>
            </a:br>
            <a:r>
              <a:rPr lang="en-US" sz="8800" dirty="0">
                <a:solidFill>
                  <a:schemeClr val="tx1"/>
                </a:solidFill>
                <a:latin typeface="Highway Gothic" pitchFamily="2" charset="0"/>
              </a:rPr>
              <a:t>404</a:t>
            </a:r>
            <a:endParaRPr lang="en-US" dirty="0">
              <a:solidFill>
                <a:schemeClr val="tx1"/>
              </a:solidFill>
              <a:latin typeface="Highway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2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4349686" y="1492250"/>
            <a:ext cx="2419109" cy="3378200"/>
          </a:xfrm>
          <a:prstGeom prst="roundRect">
            <a:avLst>
              <a:gd name="adj" fmla="val 2402"/>
            </a:avLst>
          </a:prstGeom>
          <a:solidFill>
            <a:srgbClr val="0AAE58"/>
          </a:solidFill>
          <a:ln w="6985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Highway Gothic Wide" panose="00000400000000000000" pitchFamily="2" charset="0"/>
              </a:rPr>
              <a:t>PAGE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Highway Gothic Wide" panose="00000400000000000000" pitchFamily="2" charset="0"/>
              </a:rPr>
              <a:t>NOT</a:t>
            </a:r>
            <a:br>
              <a:rPr lang="en-US" sz="4000" dirty="0">
                <a:solidFill>
                  <a:schemeClr val="bg1"/>
                </a:solidFill>
                <a:latin typeface="Highway Gothic Wide" panose="00000400000000000000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Highway Gothic Wide" panose="00000400000000000000" pitchFamily="2" charset="0"/>
              </a:rPr>
              <a:t>FOUND</a:t>
            </a:r>
            <a:br>
              <a:rPr lang="en-US" sz="2000" dirty="0">
                <a:solidFill>
                  <a:schemeClr val="bg1"/>
                </a:solidFill>
                <a:latin typeface="Highway Gothic Wide" panose="00000400000000000000" pitchFamily="2" charset="0"/>
              </a:rPr>
            </a:br>
            <a:r>
              <a:rPr lang="en-US" sz="8800" dirty="0">
                <a:solidFill>
                  <a:schemeClr val="bg1"/>
                </a:solidFill>
                <a:latin typeface="Highway Gothic" pitchFamily="2" charset="0"/>
              </a:rPr>
              <a:t>404</a:t>
            </a:r>
            <a:endParaRPr lang="en-US" dirty="0">
              <a:solidFill>
                <a:schemeClr val="bg1"/>
              </a:solidFill>
              <a:latin typeface="Highway Goth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8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Highway Gothic</vt:lpstr>
      <vt:lpstr>Highway Gothic Wide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Williamson, Scott</dc:creator>
  <cp:lastModifiedBy>Williamson, Scott</cp:lastModifiedBy>
  <cp:revision>6</cp:revision>
  <dcterms:created xsi:type="dcterms:W3CDTF">2017-10-19T16:42:09Z</dcterms:created>
  <dcterms:modified xsi:type="dcterms:W3CDTF">2017-10-20T21:01:38Z</dcterms:modified>
</cp:coreProperties>
</file>