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Oswald" panose="00000500000000000000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46a4a81cb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46a4a81cb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46a4a81cb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46a4a81cb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46a4a81cb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a46a4a81cb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46a4a81cb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46a4a81cb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46a4a81cb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46a4a81cb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46a4a81cb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46a4a81cb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fc49623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fc49623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4ed2e2b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4ed2e2b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46a4a81cb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46a4a81cb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cee9b879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9cee9b879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cee9b879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cee9b879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cee9b879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cee9b879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6a4a81cb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46a4a81cb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cee9b879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cee9b879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cee9b879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cee9b879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cee9b879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cee9b879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46a4a81cb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46a4a81cb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46a4a81cb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46a4a81cb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api-sports/api/api-footbal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-football.com/documentation-v3#section/Authentication/API-SPORTS-Accoun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-football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609850"/>
            <a:ext cx="3470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Sandesh Poudel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Code Snippet Demo: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https://rapidapi.com/api-sports/api/api-football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Fixture Parameters: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25" y="993950"/>
            <a:ext cx="7184575" cy="40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25" y="161375"/>
            <a:ext cx="8766399" cy="493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1297500" y="1030750"/>
            <a:ext cx="7038900" cy="3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“live” parameter cannot be used with date parameters., but can be used with “season” and “league” parameters.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Update Frequency</a:t>
            </a:r>
            <a:r>
              <a:rPr lang="en"/>
              <a:t> : This endpoint is updated every 15 seconds.</a:t>
            </a: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/>
              <a:t>Recommended Calls</a:t>
            </a:r>
            <a:r>
              <a:rPr lang="en"/>
              <a:t> : 1 call per minute for the leagues, teams, fixtures who have at least one fixture in progress otherwise 1 call per day.</a:t>
            </a:r>
            <a:endParaRPr/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Parameter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75" y="1391338"/>
            <a:ext cx="81153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only be using fixture id to get statistics. And fixture id can be accessed through Fixture endpoint.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Update Frequency</a:t>
            </a:r>
            <a:r>
              <a:rPr lang="en"/>
              <a:t> : This endpoint is updated every minute.</a:t>
            </a: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/>
              <a:t>Recommended Calls</a:t>
            </a:r>
            <a:r>
              <a:rPr lang="en"/>
              <a:t> : 1 call every minute for the teams or fixtures who have at least one fixture in progress otherwise 1 call per day.</a:t>
            </a:r>
            <a:endParaRPr/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1333650" y="3865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body" idx="1"/>
          </p:nvPr>
        </p:nvSpPr>
        <p:spPr>
          <a:xfrm>
            <a:off x="1283050" y="1451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Chartjs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chart.js to display the statistics of matches with bar graphs.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021" y="2791546"/>
            <a:ext cx="3584949" cy="18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575" y="4028475"/>
            <a:ext cx="75247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400" y="908826"/>
            <a:ext cx="4137925" cy="205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525" y="764522"/>
            <a:ext cx="3629325" cy="27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body" idx="1"/>
          </p:nvPr>
        </p:nvSpPr>
        <p:spPr>
          <a:xfrm>
            <a:off x="1052550" y="1205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 i="1" u="sng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Live Demo</a:t>
            </a:r>
            <a:endParaRPr sz="4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https://www.api-football.com/documentation-v3#section/Authentication/API-SPORTS-Account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311975" y="11815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615825" y="2225875"/>
            <a:ext cx="5430300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show World Cup match scores and match statistics in a same page.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want to combine the two and display them for the user so that they can keep up to date  with the world cup.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DataSource: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15850" y="9756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are using API source from rapidapi.com. The website has free subscription for limited API calls. Our free plan gives us 100 API calls per day with 30 requests per minute.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450" y="1611825"/>
            <a:ext cx="5445651" cy="36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for API calls: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510275" y="1567550"/>
            <a:ext cx="8562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register either in rapidapi.com or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https://www.api-football.com/</a:t>
            </a:r>
            <a:r>
              <a:rPr lang="en"/>
              <a:t> for API key. The API is configured to work only with </a:t>
            </a:r>
            <a:r>
              <a:rPr lang="en" b="1"/>
              <a:t>GET </a:t>
            </a:r>
            <a:r>
              <a:rPr lang="en"/>
              <a:t>requests with following header when accessing through rapidapi.com: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'X-RapidAPI-Key'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'XxXxXxXxXxXxXxXxXxXxXxXxXxXxXx'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'X-RapidAPI-Host'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"api-football-v1.p.rapidapi.com"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Snippet: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0266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the sample code snipped provided by our source website using javascript fetch and get method.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150" y="1675025"/>
            <a:ext cx="6102799" cy="34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863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Running the snippet with minimal/no parameters provides us the following results with the required results in response field. 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75" y="1415875"/>
            <a:ext cx="5914351" cy="363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Endpoints: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46475" y="996050"/>
            <a:ext cx="70389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These are the endpoints that are available through the API provider: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Timezone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Countries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Leagues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Teams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Venues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Standings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D966"/>
                </a:highlight>
              </a:rPr>
              <a:t>Fixtures </a:t>
            </a:r>
            <a:r>
              <a:rPr lang="en" sz="1600"/>
              <a:t>: Get lists of all Soccer matches based on several parameters.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36300" y="530700"/>
            <a:ext cx="7038900" cy="40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Injuries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D966"/>
                </a:highlight>
              </a:rPr>
              <a:t>Statistics</a:t>
            </a:r>
            <a:r>
              <a:rPr lang="en" sz="1600"/>
              <a:t> : Get statistics of a particular fixture based on fixture id.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Coachs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Players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Transfers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Trophies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Sidelined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Odds(In-play)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Odds(Pre-match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50" y="884474"/>
            <a:ext cx="8052024" cy="40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On-screen Show (16:9)</PresentationFormat>
  <Paragraphs>53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Montserrat</vt:lpstr>
      <vt:lpstr>Lato</vt:lpstr>
      <vt:lpstr>Arial</vt:lpstr>
      <vt:lpstr>Courier New</vt:lpstr>
      <vt:lpstr>Oswald</vt:lpstr>
      <vt:lpstr>Focus</vt:lpstr>
      <vt:lpstr>Project 2</vt:lpstr>
      <vt:lpstr>About our Project </vt:lpstr>
      <vt:lpstr>DataSource:</vt:lpstr>
      <vt:lpstr>Authentication for API calls:</vt:lpstr>
      <vt:lpstr>Code Snippet:</vt:lpstr>
      <vt:lpstr>Results:</vt:lpstr>
      <vt:lpstr>Endpoints:</vt:lpstr>
      <vt:lpstr>PowerPoint Presentation</vt:lpstr>
      <vt:lpstr>Architecture:</vt:lpstr>
      <vt:lpstr>Live Code Snippet Demo:</vt:lpstr>
      <vt:lpstr>Fixture Parameters:</vt:lpstr>
      <vt:lpstr>PowerPoint Presentation</vt:lpstr>
      <vt:lpstr>PowerPoint Presentation</vt:lpstr>
      <vt:lpstr>Statistics Parameter</vt:lpstr>
      <vt:lpstr>PowerPoint Presentation</vt:lpstr>
      <vt:lpstr>Libraries</vt:lpstr>
      <vt:lpstr>PowerPoint Presentation</vt:lpstr>
      <vt:lpstr>PowerPoint Presentation</vt:lpstr>
      <vt:lpstr>Citations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cp:lastModifiedBy>Sandesh Poudel</cp:lastModifiedBy>
  <cp:revision>1</cp:revision>
  <dcterms:modified xsi:type="dcterms:W3CDTF">2023-10-17T01:55:11Z</dcterms:modified>
</cp:coreProperties>
</file>