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84" r:id="rId20"/>
    <p:sldId id="285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EBB1E-E42C-40A3-A726-20AD7F37A50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11CFBE-5CBE-4929-B919-E27AE6B9E5DB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Branch of natural                          language processing (NLP) </a:t>
          </a:r>
        </a:p>
      </dgm:t>
    </dgm:pt>
    <dgm:pt modelId="{2ABB9853-9604-49DD-AE82-26ADA45D03E2}" type="parTrans" cxnId="{E2120194-4C69-4920-8AF3-BA1FE63958A5}">
      <dgm:prSet/>
      <dgm:spPr/>
      <dgm:t>
        <a:bodyPr/>
        <a:lstStyle/>
        <a:p>
          <a:endParaRPr lang="en-US"/>
        </a:p>
      </dgm:t>
    </dgm:pt>
    <dgm:pt modelId="{DA33A629-4E1B-4501-B5A9-B622C2F10163}" type="sibTrans" cxnId="{E2120194-4C69-4920-8AF3-BA1FE63958A5}">
      <dgm:prSet/>
      <dgm:spPr/>
      <dgm:t>
        <a:bodyPr/>
        <a:lstStyle/>
        <a:p>
          <a:endParaRPr lang="en-US"/>
        </a:p>
      </dgm:t>
    </dgm:pt>
    <dgm:pt modelId="{4A2415AA-7466-44F0-B8FC-9901C475A309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Identifies the emotional tone                          behind a body of text </a:t>
          </a:r>
        </a:p>
      </dgm:t>
    </dgm:pt>
    <dgm:pt modelId="{273692A8-B24E-4373-9AF8-F343287EFD09}" type="parTrans" cxnId="{EFCEB865-63D5-442D-AA27-64C5BD9C74DC}">
      <dgm:prSet/>
      <dgm:spPr/>
      <dgm:t>
        <a:bodyPr/>
        <a:lstStyle/>
        <a:p>
          <a:endParaRPr lang="en-US"/>
        </a:p>
      </dgm:t>
    </dgm:pt>
    <dgm:pt modelId="{260E24ED-0CC0-4F4B-A43E-489F1C45E950}" type="sibTrans" cxnId="{EFCEB865-63D5-442D-AA27-64C5BD9C74DC}">
      <dgm:prSet/>
      <dgm:spPr/>
      <dgm:t>
        <a:bodyPr/>
        <a:lstStyle/>
        <a:p>
          <a:endParaRPr lang="en-US"/>
        </a:p>
      </dgm:t>
    </dgm:pt>
    <dgm:pt modelId="{F2643A20-3019-4B0C-ABAF-6E34FD129B06}" type="pres">
      <dgm:prSet presAssocID="{538EBB1E-E42C-40A3-A726-20AD7F37A506}" presName="root" presStyleCnt="0">
        <dgm:presLayoutVars>
          <dgm:dir/>
          <dgm:resizeHandles val="exact"/>
        </dgm:presLayoutVars>
      </dgm:prSet>
      <dgm:spPr/>
    </dgm:pt>
    <dgm:pt modelId="{6C19A9B9-4082-457F-89D0-8528908F9EB3}" type="pres">
      <dgm:prSet presAssocID="{A111CFBE-5CBE-4929-B919-E27AE6B9E5DB}" presName="compNode" presStyleCnt="0"/>
      <dgm:spPr/>
    </dgm:pt>
    <dgm:pt modelId="{EBD6DCF8-6C95-40BE-9194-1882158AFC17}" type="pres">
      <dgm:prSet presAssocID="{A111CFBE-5CBE-4929-B919-E27AE6B9E5DB}" presName="iconRect" presStyleLbl="node1" presStyleIdx="0" presStyleCnt="2" custLinFactX="8147" custLinFactNeighborX="100000" custLinFactNeighborY="22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5771DAB-ECB1-44E4-B176-2982DF906D0D}" type="pres">
      <dgm:prSet presAssocID="{A111CFBE-5CBE-4929-B919-E27AE6B9E5DB}" presName="iconSpace" presStyleCnt="0"/>
      <dgm:spPr/>
    </dgm:pt>
    <dgm:pt modelId="{996C653E-3306-4985-9ACC-3CBADCFA7B69}" type="pres">
      <dgm:prSet presAssocID="{A111CFBE-5CBE-4929-B919-E27AE6B9E5DB}" presName="parTx" presStyleLbl="revTx" presStyleIdx="0" presStyleCnt="4">
        <dgm:presLayoutVars>
          <dgm:chMax val="0"/>
          <dgm:chPref val="0"/>
        </dgm:presLayoutVars>
      </dgm:prSet>
      <dgm:spPr/>
    </dgm:pt>
    <dgm:pt modelId="{DC92BCAA-4EDB-416D-A9E0-914C6FFDE039}" type="pres">
      <dgm:prSet presAssocID="{A111CFBE-5CBE-4929-B919-E27AE6B9E5DB}" presName="txSpace" presStyleCnt="0"/>
      <dgm:spPr/>
    </dgm:pt>
    <dgm:pt modelId="{B549B9A7-A2A2-42A2-B73B-356AB8ABA627}" type="pres">
      <dgm:prSet presAssocID="{A111CFBE-5CBE-4929-B919-E27AE6B9E5DB}" presName="desTx" presStyleLbl="revTx" presStyleIdx="1" presStyleCnt="4">
        <dgm:presLayoutVars/>
      </dgm:prSet>
      <dgm:spPr/>
    </dgm:pt>
    <dgm:pt modelId="{69994A4E-7F67-4048-8811-F0A8E157E28A}" type="pres">
      <dgm:prSet presAssocID="{DA33A629-4E1B-4501-B5A9-B622C2F10163}" presName="sibTrans" presStyleCnt="0"/>
      <dgm:spPr/>
    </dgm:pt>
    <dgm:pt modelId="{8EEF0DA6-8539-4132-A274-C75476287829}" type="pres">
      <dgm:prSet presAssocID="{4A2415AA-7466-44F0-B8FC-9901C475A309}" presName="compNode" presStyleCnt="0"/>
      <dgm:spPr/>
    </dgm:pt>
    <dgm:pt modelId="{847BB426-252E-4FD7-8B0E-36EFE050EC98}" type="pres">
      <dgm:prSet presAssocID="{4A2415AA-7466-44F0-B8FC-9901C475A309}" presName="iconRect" presStyleLbl="node1" presStyleIdx="1" presStyleCnt="2" custLinFactNeighborX="79537" custLinFactNeighborY="17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BFAFE7FF-91F9-4B6A-B35A-8AD96014AD87}" type="pres">
      <dgm:prSet presAssocID="{4A2415AA-7466-44F0-B8FC-9901C475A309}" presName="iconSpace" presStyleCnt="0"/>
      <dgm:spPr/>
    </dgm:pt>
    <dgm:pt modelId="{E784CD8F-8625-4B9B-97D8-442243B9423C}" type="pres">
      <dgm:prSet presAssocID="{4A2415AA-7466-44F0-B8FC-9901C475A309}" presName="parTx" presStyleLbl="revTx" presStyleIdx="2" presStyleCnt="4" custScaleX="118104">
        <dgm:presLayoutVars>
          <dgm:chMax val="0"/>
          <dgm:chPref val="0"/>
        </dgm:presLayoutVars>
      </dgm:prSet>
      <dgm:spPr/>
    </dgm:pt>
    <dgm:pt modelId="{10E4BE48-07FC-4EEE-8012-CADE290FD32B}" type="pres">
      <dgm:prSet presAssocID="{4A2415AA-7466-44F0-B8FC-9901C475A309}" presName="txSpace" presStyleCnt="0"/>
      <dgm:spPr/>
    </dgm:pt>
    <dgm:pt modelId="{9703BB76-71E5-48A2-9DCE-99747EB09A87}" type="pres">
      <dgm:prSet presAssocID="{4A2415AA-7466-44F0-B8FC-9901C475A309}" presName="desTx" presStyleLbl="revTx" presStyleIdx="3" presStyleCnt="4" custScaleX="77461" custScaleY="170192" custLinFactNeighborX="31237" custLinFactNeighborY="78213">
        <dgm:presLayoutVars/>
      </dgm:prSet>
      <dgm:spPr/>
    </dgm:pt>
  </dgm:ptLst>
  <dgm:cxnLst>
    <dgm:cxn modelId="{C77C0009-ED80-426F-B025-A815BA1B8787}" type="presOf" srcId="{4A2415AA-7466-44F0-B8FC-9901C475A309}" destId="{E784CD8F-8625-4B9B-97D8-442243B9423C}" srcOrd="0" destOrd="0" presId="urn:microsoft.com/office/officeart/2018/2/layout/IconLabelDescriptionList"/>
    <dgm:cxn modelId="{EFCEB865-63D5-442D-AA27-64C5BD9C74DC}" srcId="{538EBB1E-E42C-40A3-A726-20AD7F37A506}" destId="{4A2415AA-7466-44F0-B8FC-9901C475A309}" srcOrd="1" destOrd="0" parTransId="{273692A8-B24E-4373-9AF8-F343287EFD09}" sibTransId="{260E24ED-0CC0-4F4B-A43E-489F1C45E950}"/>
    <dgm:cxn modelId="{73583F52-9F61-42A6-B360-4BF19EE42C79}" type="presOf" srcId="{A111CFBE-5CBE-4929-B919-E27AE6B9E5DB}" destId="{996C653E-3306-4985-9ACC-3CBADCFA7B69}" srcOrd="0" destOrd="0" presId="urn:microsoft.com/office/officeart/2018/2/layout/IconLabelDescriptionList"/>
    <dgm:cxn modelId="{E2120194-4C69-4920-8AF3-BA1FE63958A5}" srcId="{538EBB1E-E42C-40A3-A726-20AD7F37A506}" destId="{A111CFBE-5CBE-4929-B919-E27AE6B9E5DB}" srcOrd="0" destOrd="0" parTransId="{2ABB9853-9604-49DD-AE82-26ADA45D03E2}" sibTransId="{DA33A629-4E1B-4501-B5A9-B622C2F10163}"/>
    <dgm:cxn modelId="{92CAB2C4-13BD-4255-9C37-11138A28C813}" type="presOf" srcId="{538EBB1E-E42C-40A3-A726-20AD7F37A506}" destId="{F2643A20-3019-4B0C-ABAF-6E34FD129B06}" srcOrd="0" destOrd="0" presId="urn:microsoft.com/office/officeart/2018/2/layout/IconLabelDescriptionList"/>
    <dgm:cxn modelId="{DA12910D-5742-40B3-B5B8-E82D21466F55}" type="presParOf" srcId="{F2643A20-3019-4B0C-ABAF-6E34FD129B06}" destId="{6C19A9B9-4082-457F-89D0-8528908F9EB3}" srcOrd="0" destOrd="0" presId="urn:microsoft.com/office/officeart/2018/2/layout/IconLabelDescriptionList"/>
    <dgm:cxn modelId="{D5C9BCA0-FF1C-4B26-88E5-F3EC5D55EA47}" type="presParOf" srcId="{6C19A9B9-4082-457F-89D0-8528908F9EB3}" destId="{EBD6DCF8-6C95-40BE-9194-1882158AFC17}" srcOrd="0" destOrd="0" presId="urn:microsoft.com/office/officeart/2018/2/layout/IconLabelDescriptionList"/>
    <dgm:cxn modelId="{087EBE50-F5CD-4242-94FF-98F04ABFFEE7}" type="presParOf" srcId="{6C19A9B9-4082-457F-89D0-8528908F9EB3}" destId="{F5771DAB-ECB1-44E4-B176-2982DF906D0D}" srcOrd="1" destOrd="0" presId="urn:microsoft.com/office/officeart/2018/2/layout/IconLabelDescriptionList"/>
    <dgm:cxn modelId="{41401320-36CF-4A53-AFCE-B558CDDBD3BB}" type="presParOf" srcId="{6C19A9B9-4082-457F-89D0-8528908F9EB3}" destId="{996C653E-3306-4985-9ACC-3CBADCFA7B69}" srcOrd="2" destOrd="0" presId="urn:microsoft.com/office/officeart/2018/2/layout/IconLabelDescriptionList"/>
    <dgm:cxn modelId="{934FD080-DF45-4C81-AFCE-5B54156E5ED8}" type="presParOf" srcId="{6C19A9B9-4082-457F-89D0-8528908F9EB3}" destId="{DC92BCAA-4EDB-416D-A9E0-914C6FFDE039}" srcOrd="3" destOrd="0" presId="urn:microsoft.com/office/officeart/2018/2/layout/IconLabelDescriptionList"/>
    <dgm:cxn modelId="{4AD1E57E-7893-408C-A9BD-3A26B95A4A3B}" type="presParOf" srcId="{6C19A9B9-4082-457F-89D0-8528908F9EB3}" destId="{B549B9A7-A2A2-42A2-B73B-356AB8ABA627}" srcOrd="4" destOrd="0" presId="urn:microsoft.com/office/officeart/2018/2/layout/IconLabelDescriptionList"/>
    <dgm:cxn modelId="{6C85C794-4AA5-4819-912C-59BAEBF30F23}" type="presParOf" srcId="{F2643A20-3019-4B0C-ABAF-6E34FD129B06}" destId="{69994A4E-7F67-4048-8811-F0A8E157E28A}" srcOrd="1" destOrd="0" presId="urn:microsoft.com/office/officeart/2018/2/layout/IconLabelDescriptionList"/>
    <dgm:cxn modelId="{5626D713-03CB-4198-A83A-B4054E49AC67}" type="presParOf" srcId="{F2643A20-3019-4B0C-ABAF-6E34FD129B06}" destId="{8EEF0DA6-8539-4132-A274-C75476287829}" srcOrd="2" destOrd="0" presId="urn:microsoft.com/office/officeart/2018/2/layout/IconLabelDescriptionList"/>
    <dgm:cxn modelId="{22BAEA03-89EA-4629-AB69-976B02ABA546}" type="presParOf" srcId="{8EEF0DA6-8539-4132-A274-C75476287829}" destId="{847BB426-252E-4FD7-8B0E-36EFE050EC98}" srcOrd="0" destOrd="0" presId="urn:microsoft.com/office/officeart/2018/2/layout/IconLabelDescriptionList"/>
    <dgm:cxn modelId="{7428339D-727D-426F-B485-F970805A37BC}" type="presParOf" srcId="{8EEF0DA6-8539-4132-A274-C75476287829}" destId="{BFAFE7FF-91F9-4B6A-B35A-8AD96014AD87}" srcOrd="1" destOrd="0" presId="urn:microsoft.com/office/officeart/2018/2/layout/IconLabelDescriptionList"/>
    <dgm:cxn modelId="{547A7A40-4464-45BC-8D46-1CA6F395EE6C}" type="presParOf" srcId="{8EEF0DA6-8539-4132-A274-C75476287829}" destId="{E784CD8F-8625-4B9B-97D8-442243B9423C}" srcOrd="2" destOrd="0" presId="urn:microsoft.com/office/officeart/2018/2/layout/IconLabelDescriptionList"/>
    <dgm:cxn modelId="{037B121B-8C96-4752-9E57-41A2E24405E1}" type="presParOf" srcId="{8EEF0DA6-8539-4132-A274-C75476287829}" destId="{10E4BE48-07FC-4EEE-8012-CADE290FD32B}" srcOrd="3" destOrd="0" presId="urn:microsoft.com/office/officeart/2018/2/layout/IconLabelDescriptionList"/>
    <dgm:cxn modelId="{08EC58C3-A2EA-44D4-96FC-2E41918FED9D}" type="presParOf" srcId="{8EEF0DA6-8539-4132-A274-C75476287829}" destId="{9703BB76-71E5-48A2-9DCE-99747EB09A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BB299-293D-44C8-96A6-4A81C5BB48A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l-GR"/>
        </a:p>
      </dgm:t>
    </dgm:pt>
    <dgm:pt modelId="{176B1FD6-A867-49C9-B516-C31E1F5A663D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</a:t>
          </a:r>
          <a:endParaRPr lang="el-GR"/>
        </a:p>
      </dgm:t>
    </dgm:pt>
    <dgm:pt modelId="{D6D36B67-BB45-4CE2-A1D6-C26B7974BD13}" type="parTrans" cxnId="{A42B4664-861B-444E-B311-1AE4F9FA5FBF}">
      <dgm:prSet/>
      <dgm:spPr/>
      <dgm:t>
        <a:bodyPr/>
        <a:lstStyle/>
        <a:p>
          <a:endParaRPr lang="el-GR"/>
        </a:p>
      </dgm:t>
    </dgm:pt>
    <dgm:pt modelId="{F3C1A67A-7B91-4C64-98CA-6FE7659561C6}" type="sibTrans" cxnId="{A42B4664-861B-444E-B311-1AE4F9FA5FBF}">
      <dgm:prSet/>
      <dgm:spPr/>
      <dgm:t>
        <a:bodyPr/>
        <a:lstStyle/>
        <a:p>
          <a:endParaRPr lang="el-GR"/>
        </a:p>
      </dgm:t>
    </dgm:pt>
    <dgm:pt modelId="{B12286C0-D734-41C9-94BD-2C216189E282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Indicates whether the review is               positive or negative.</a:t>
          </a:r>
          <a:endParaRPr lang="el-GR" dirty="0"/>
        </a:p>
      </dgm:t>
    </dgm:pt>
    <dgm:pt modelId="{F68A62FF-2CEA-4ADA-B2E2-05AB9C386DDE}" type="parTrans" cxnId="{3A38D710-9771-4F8C-9F1B-A3C22FACF0F7}">
      <dgm:prSet/>
      <dgm:spPr/>
      <dgm:t>
        <a:bodyPr/>
        <a:lstStyle/>
        <a:p>
          <a:endParaRPr lang="el-GR"/>
        </a:p>
      </dgm:t>
    </dgm:pt>
    <dgm:pt modelId="{F93D699D-591F-4F95-9A2D-36AB8B7A5EEA}" type="sibTrans" cxnId="{3A38D710-9771-4F8C-9F1B-A3C22FACF0F7}">
      <dgm:prSet/>
      <dgm:spPr/>
      <dgm:t>
        <a:bodyPr/>
        <a:lstStyle/>
        <a:p>
          <a:endParaRPr lang="el-GR"/>
        </a:p>
      </dgm:t>
    </dgm:pt>
    <dgm:pt modelId="{E52BA973-7B52-4CB8-B3CD-DD00F3C16B42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</a:t>
          </a:r>
          <a:endParaRPr lang="el-GR"/>
        </a:p>
      </dgm:t>
    </dgm:pt>
    <dgm:pt modelId="{BD65BDD2-9345-48B0-8C6B-CDA2F816DC69}" type="sibTrans" cxnId="{792F60A5-0695-436B-A82C-2C11B16C37AA}">
      <dgm:prSet/>
      <dgm:spPr/>
      <dgm:t>
        <a:bodyPr/>
        <a:lstStyle/>
        <a:p>
          <a:endParaRPr lang="el-GR"/>
        </a:p>
      </dgm:t>
    </dgm:pt>
    <dgm:pt modelId="{65781877-54AA-4545-AE8B-37ED719299F1}" type="parTrans" cxnId="{792F60A5-0695-436B-A82C-2C11B16C37AA}">
      <dgm:prSet/>
      <dgm:spPr/>
      <dgm:t>
        <a:bodyPr/>
        <a:lstStyle/>
        <a:p>
          <a:endParaRPr lang="el-GR"/>
        </a:p>
      </dgm:t>
    </dgm:pt>
    <dgm:pt modelId="{A9573FB6-60B4-4044-9274-0A347A300B98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text content of the movie reviews.</a:t>
          </a:r>
          <a:endParaRPr lang="el-GR" dirty="0"/>
        </a:p>
      </dgm:t>
    </dgm:pt>
    <dgm:pt modelId="{04ACE7ED-C33E-4DB9-9C86-BAFE3959337A}" type="sibTrans" cxnId="{006D5093-24FA-434F-B5C6-CC79B46CF857}">
      <dgm:prSet/>
      <dgm:spPr/>
      <dgm:t>
        <a:bodyPr/>
        <a:lstStyle/>
        <a:p>
          <a:endParaRPr lang="el-GR"/>
        </a:p>
      </dgm:t>
    </dgm:pt>
    <dgm:pt modelId="{3A793368-0AAA-4E68-BB5D-C8260B95CF4C}" type="parTrans" cxnId="{006D5093-24FA-434F-B5C6-CC79B46CF857}">
      <dgm:prSet/>
      <dgm:spPr/>
      <dgm:t>
        <a:bodyPr/>
        <a:lstStyle/>
        <a:p>
          <a:endParaRPr lang="el-GR"/>
        </a:p>
      </dgm:t>
    </dgm:pt>
    <dgm:pt modelId="{56F07D02-D2E7-4848-B2A3-185CFB65CFBE}" type="pres">
      <dgm:prSet presAssocID="{847BB299-293D-44C8-96A6-4A81C5BB48AD}" presName="root" presStyleCnt="0">
        <dgm:presLayoutVars>
          <dgm:dir/>
          <dgm:resizeHandles val="exact"/>
        </dgm:presLayoutVars>
      </dgm:prSet>
      <dgm:spPr/>
    </dgm:pt>
    <dgm:pt modelId="{DA51680E-C9A7-448C-AE29-775B1793BA73}" type="pres">
      <dgm:prSet presAssocID="{E52BA973-7B52-4CB8-B3CD-DD00F3C16B42}" presName="compNode" presStyleCnt="0"/>
      <dgm:spPr/>
    </dgm:pt>
    <dgm:pt modelId="{CEC4490D-8ADB-484D-9800-B8733BFE12B3}" type="pres">
      <dgm:prSet presAssocID="{E52BA973-7B52-4CB8-B3CD-DD00F3C16B42}" presName="bgRect" presStyleLbl="bgShp" presStyleIdx="0" presStyleCnt="2"/>
      <dgm:spPr/>
    </dgm:pt>
    <dgm:pt modelId="{227D3847-3BE9-4DCB-93E6-475C062510D6}" type="pres">
      <dgm:prSet presAssocID="{E52BA973-7B52-4CB8-B3CD-DD00F3C16B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Ντοσιέ περίγραμμα"/>
        </a:ext>
      </dgm:extLst>
    </dgm:pt>
    <dgm:pt modelId="{ED528BE7-B4ED-41EC-9045-A2103D982F9F}" type="pres">
      <dgm:prSet presAssocID="{E52BA973-7B52-4CB8-B3CD-DD00F3C16B42}" presName="spaceRect" presStyleCnt="0"/>
      <dgm:spPr/>
    </dgm:pt>
    <dgm:pt modelId="{DE8DEA54-AC36-42A2-9AB5-3FB870240A5E}" type="pres">
      <dgm:prSet presAssocID="{E52BA973-7B52-4CB8-B3CD-DD00F3C16B42}" presName="parTx" presStyleLbl="revTx" presStyleIdx="0" presStyleCnt="4">
        <dgm:presLayoutVars>
          <dgm:chMax val="0"/>
          <dgm:chPref val="0"/>
        </dgm:presLayoutVars>
      </dgm:prSet>
      <dgm:spPr/>
    </dgm:pt>
    <dgm:pt modelId="{2F06C750-BF3C-4761-87BC-1D64FD8E7D31}" type="pres">
      <dgm:prSet presAssocID="{E52BA973-7B52-4CB8-B3CD-DD00F3C16B42}" presName="desTx" presStyleLbl="revTx" presStyleIdx="1" presStyleCnt="4">
        <dgm:presLayoutVars/>
      </dgm:prSet>
      <dgm:spPr/>
    </dgm:pt>
    <dgm:pt modelId="{54ABEFA2-24F5-4E23-8BC2-2A0F89821386}" type="pres">
      <dgm:prSet presAssocID="{BD65BDD2-9345-48B0-8C6B-CDA2F816DC69}" presName="sibTrans" presStyleCnt="0"/>
      <dgm:spPr/>
    </dgm:pt>
    <dgm:pt modelId="{C429563F-9497-4CDD-B497-01353B3F5261}" type="pres">
      <dgm:prSet presAssocID="{176B1FD6-A867-49C9-B516-C31E1F5A663D}" presName="compNode" presStyleCnt="0"/>
      <dgm:spPr/>
    </dgm:pt>
    <dgm:pt modelId="{83A986BC-46C3-44E1-8B86-7AEA62E1219B}" type="pres">
      <dgm:prSet presAssocID="{176B1FD6-A867-49C9-B516-C31E1F5A663D}" presName="bgRect" presStyleLbl="bgShp" presStyleIdx="1" presStyleCnt="2"/>
      <dgm:spPr/>
    </dgm:pt>
    <dgm:pt modelId="{94E5CE67-B9D7-4767-A32D-6A0DFEFDEDFB}" type="pres">
      <dgm:prSet presAssocID="{176B1FD6-A867-49C9-B516-C31E1F5A66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Σήμα με καρδιά περίγραμμα"/>
        </a:ext>
      </dgm:extLst>
    </dgm:pt>
    <dgm:pt modelId="{D6CDE9C0-AAF8-4811-8CA2-67E6620F4DA4}" type="pres">
      <dgm:prSet presAssocID="{176B1FD6-A867-49C9-B516-C31E1F5A663D}" presName="spaceRect" presStyleCnt="0"/>
      <dgm:spPr/>
    </dgm:pt>
    <dgm:pt modelId="{3E4DEFDC-718A-45E5-91D3-256B76058C3E}" type="pres">
      <dgm:prSet presAssocID="{176B1FD6-A867-49C9-B516-C31E1F5A663D}" presName="parTx" presStyleLbl="revTx" presStyleIdx="2" presStyleCnt="4">
        <dgm:presLayoutVars>
          <dgm:chMax val="0"/>
          <dgm:chPref val="0"/>
        </dgm:presLayoutVars>
      </dgm:prSet>
      <dgm:spPr/>
    </dgm:pt>
    <dgm:pt modelId="{47B0609F-6CE3-45A6-8295-6CBD9D527BD8}" type="pres">
      <dgm:prSet presAssocID="{176B1FD6-A867-49C9-B516-C31E1F5A663D}" presName="desTx" presStyleLbl="revTx" presStyleIdx="3" presStyleCnt="4">
        <dgm:presLayoutVars/>
      </dgm:prSet>
      <dgm:spPr/>
    </dgm:pt>
  </dgm:ptLst>
  <dgm:cxnLst>
    <dgm:cxn modelId="{3A38D710-9771-4F8C-9F1B-A3C22FACF0F7}" srcId="{176B1FD6-A867-49C9-B516-C31E1F5A663D}" destId="{B12286C0-D734-41C9-94BD-2C216189E282}" srcOrd="0" destOrd="0" parTransId="{F68A62FF-2CEA-4ADA-B2E2-05AB9C386DDE}" sibTransId="{F93D699D-591F-4F95-9A2D-36AB8B7A5EEA}"/>
    <dgm:cxn modelId="{6EB5F51C-EECC-435E-9AA2-5ED231384359}" type="presOf" srcId="{E52BA973-7B52-4CB8-B3CD-DD00F3C16B42}" destId="{DE8DEA54-AC36-42A2-9AB5-3FB870240A5E}" srcOrd="0" destOrd="0" presId="urn:microsoft.com/office/officeart/2018/2/layout/IconVerticalSolidList"/>
    <dgm:cxn modelId="{A42B4664-861B-444E-B311-1AE4F9FA5FBF}" srcId="{847BB299-293D-44C8-96A6-4A81C5BB48AD}" destId="{176B1FD6-A867-49C9-B516-C31E1F5A663D}" srcOrd="1" destOrd="0" parTransId="{D6D36B67-BB45-4CE2-A1D6-C26B7974BD13}" sibTransId="{F3C1A67A-7B91-4C64-98CA-6FE7659561C6}"/>
    <dgm:cxn modelId="{006D5093-24FA-434F-B5C6-CC79B46CF857}" srcId="{E52BA973-7B52-4CB8-B3CD-DD00F3C16B42}" destId="{A9573FB6-60B4-4044-9274-0A347A300B98}" srcOrd="0" destOrd="0" parTransId="{3A793368-0AAA-4E68-BB5D-C8260B95CF4C}" sibTransId="{04ACE7ED-C33E-4DB9-9C86-BAFE3959337A}"/>
    <dgm:cxn modelId="{792F60A5-0695-436B-A82C-2C11B16C37AA}" srcId="{847BB299-293D-44C8-96A6-4A81C5BB48AD}" destId="{E52BA973-7B52-4CB8-B3CD-DD00F3C16B42}" srcOrd="0" destOrd="0" parTransId="{65781877-54AA-4545-AE8B-37ED719299F1}" sibTransId="{BD65BDD2-9345-48B0-8C6B-CDA2F816DC69}"/>
    <dgm:cxn modelId="{A376ECC2-B80A-48D0-9507-7896A104CA1B}" type="presOf" srcId="{176B1FD6-A867-49C9-B516-C31E1F5A663D}" destId="{3E4DEFDC-718A-45E5-91D3-256B76058C3E}" srcOrd="0" destOrd="0" presId="urn:microsoft.com/office/officeart/2018/2/layout/IconVerticalSolidList"/>
    <dgm:cxn modelId="{C9880BC8-170C-40EB-9C0B-781E42C1BAAC}" type="presOf" srcId="{847BB299-293D-44C8-96A6-4A81C5BB48AD}" destId="{56F07D02-D2E7-4848-B2A3-185CFB65CFBE}" srcOrd="0" destOrd="0" presId="urn:microsoft.com/office/officeart/2018/2/layout/IconVerticalSolidList"/>
    <dgm:cxn modelId="{E2396FE9-807A-4AC8-AB15-475D13604E41}" type="presOf" srcId="{A9573FB6-60B4-4044-9274-0A347A300B98}" destId="{2F06C750-BF3C-4761-87BC-1D64FD8E7D31}" srcOrd="0" destOrd="0" presId="urn:microsoft.com/office/officeart/2018/2/layout/IconVerticalSolidList"/>
    <dgm:cxn modelId="{DA7CC5F8-76EF-442C-8E4E-B697E9DFAD6D}" type="presOf" srcId="{B12286C0-D734-41C9-94BD-2C216189E282}" destId="{47B0609F-6CE3-45A6-8295-6CBD9D527BD8}" srcOrd="0" destOrd="0" presId="urn:microsoft.com/office/officeart/2018/2/layout/IconVerticalSolidList"/>
    <dgm:cxn modelId="{655F63DB-CEFE-44A7-8C38-38B27CBCCBFA}" type="presParOf" srcId="{56F07D02-D2E7-4848-B2A3-185CFB65CFBE}" destId="{DA51680E-C9A7-448C-AE29-775B1793BA73}" srcOrd="0" destOrd="0" presId="urn:microsoft.com/office/officeart/2018/2/layout/IconVerticalSolidList"/>
    <dgm:cxn modelId="{DBF93A07-78E8-4090-9D47-7BC91EB1E5BA}" type="presParOf" srcId="{DA51680E-C9A7-448C-AE29-775B1793BA73}" destId="{CEC4490D-8ADB-484D-9800-B8733BFE12B3}" srcOrd="0" destOrd="0" presId="urn:microsoft.com/office/officeart/2018/2/layout/IconVerticalSolidList"/>
    <dgm:cxn modelId="{1591FF63-C9D5-41D7-98D9-291E1040759B}" type="presParOf" srcId="{DA51680E-C9A7-448C-AE29-775B1793BA73}" destId="{227D3847-3BE9-4DCB-93E6-475C062510D6}" srcOrd="1" destOrd="0" presId="urn:microsoft.com/office/officeart/2018/2/layout/IconVerticalSolidList"/>
    <dgm:cxn modelId="{FC4851A5-2613-4B1F-9E22-4ADEDF36C353}" type="presParOf" srcId="{DA51680E-C9A7-448C-AE29-775B1793BA73}" destId="{ED528BE7-B4ED-41EC-9045-A2103D982F9F}" srcOrd="2" destOrd="0" presId="urn:microsoft.com/office/officeart/2018/2/layout/IconVerticalSolidList"/>
    <dgm:cxn modelId="{443F1930-5B82-4938-9FD6-B9BC1EB0AAE1}" type="presParOf" srcId="{DA51680E-C9A7-448C-AE29-775B1793BA73}" destId="{DE8DEA54-AC36-42A2-9AB5-3FB870240A5E}" srcOrd="3" destOrd="0" presId="urn:microsoft.com/office/officeart/2018/2/layout/IconVerticalSolidList"/>
    <dgm:cxn modelId="{9130E6F4-6250-4AC0-9E59-9B7863617967}" type="presParOf" srcId="{DA51680E-C9A7-448C-AE29-775B1793BA73}" destId="{2F06C750-BF3C-4761-87BC-1D64FD8E7D31}" srcOrd="4" destOrd="0" presId="urn:microsoft.com/office/officeart/2018/2/layout/IconVerticalSolidList"/>
    <dgm:cxn modelId="{BB1B11A7-D5D5-43BB-8599-F66EACC44DE6}" type="presParOf" srcId="{56F07D02-D2E7-4848-B2A3-185CFB65CFBE}" destId="{54ABEFA2-24F5-4E23-8BC2-2A0F89821386}" srcOrd="1" destOrd="0" presId="urn:microsoft.com/office/officeart/2018/2/layout/IconVerticalSolidList"/>
    <dgm:cxn modelId="{944B6863-80FE-41D7-BC8D-749D1CEBBB86}" type="presParOf" srcId="{56F07D02-D2E7-4848-B2A3-185CFB65CFBE}" destId="{C429563F-9497-4CDD-B497-01353B3F5261}" srcOrd="2" destOrd="0" presId="urn:microsoft.com/office/officeart/2018/2/layout/IconVerticalSolidList"/>
    <dgm:cxn modelId="{74BA6B07-0141-4225-8886-6BB018223EFE}" type="presParOf" srcId="{C429563F-9497-4CDD-B497-01353B3F5261}" destId="{83A986BC-46C3-44E1-8B86-7AEA62E1219B}" srcOrd="0" destOrd="0" presId="urn:microsoft.com/office/officeart/2018/2/layout/IconVerticalSolidList"/>
    <dgm:cxn modelId="{686BCA4C-89D9-41D7-8D19-67461851F3C1}" type="presParOf" srcId="{C429563F-9497-4CDD-B497-01353B3F5261}" destId="{94E5CE67-B9D7-4767-A32D-6A0DFEFDEDFB}" srcOrd="1" destOrd="0" presId="urn:microsoft.com/office/officeart/2018/2/layout/IconVerticalSolidList"/>
    <dgm:cxn modelId="{F404DE5C-4F74-47F9-BEF5-592B7E47290E}" type="presParOf" srcId="{C429563F-9497-4CDD-B497-01353B3F5261}" destId="{D6CDE9C0-AAF8-4811-8CA2-67E6620F4DA4}" srcOrd="2" destOrd="0" presId="urn:microsoft.com/office/officeart/2018/2/layout/IconVerticalSolidList"/>
    <dgm:cxn modelId="{80B73C75-6BE8-413E-85B0-F8B5800AC643}" type="presParOf" srcId="{C429563F-9497-4CDD-B497-01353B3F5261}" destId="{3E4DEFDC-718A-45E5-91D3-256B76058C3E}" srcOrd="3" destOrd="0" presId="urn:microsoft.com/office/officeart/2018/2/layout/IconVerticalSolidList"/>
    <dgm:cxn modelId="{16748AA7-C12F-4434-B267-0AC237472423}" type="presParOf" srcId="{C429563F-9497-4CDD-B497-01353B3F5261}" destId="{47B0609F-6CE3-45A6-8295-6CBD9D527B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34C36-FEC7-424F-A4BB-4099DAC95CB2}" type="doc">
      <dgm:prSet loTypeId="urn:microsoft.com/office/officeart/2005/8/layout/process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l-GR"/>
        </a:p>
      </dgm:t>
    </dgm:pt>
    <dgm:pt modelId="{D11DDEEC-F57B-4CCF-A8B5-0760FABB5605}">
      <dgm:prSet phldrT="[Κείμενο]"/>
      <dgm:spPr/>
      <dgm:t>
        <a:bodyPr/>
        <a:lstStyle/>
        <a:p>
          <a:r>
            <a:rPr lang="en-US" dirty="0"/>
            <a:t>Sentiment</a:t>
          </a:r>
          <a:endParaRPr lang="el-GR" dirty="0"/>
        </a:p>
      </dgm:t>
    </dgm:pt>
    <dgm:pt modelId="{E15794CC-FF1F-4575-9A0C-0EAA23226B33}" type="parTrans" cxnId="{9738ECDA-42DB-43D1-945B-630688453C0A}">
      <dgm:prSet/>
      <dgm:spPr/>
      <dgm:t>
        <a:bodyPr/>
        <a:lstStyle/>
        <a:p>
          <a:endParaRPr lang="el-GR"/>
        </a:p>
      </dgm:t>
    </dgm:pt>
    <dgm:pt modelId="{D68AC60D-0B11-429F-B905-1492FE0C4429}" type="sibTrans" cxnId="{9738ECDA-42DB-43D1-945B-630688453C0A}">
      <dgm:prSet/>
      <dgm:spPr/>
      <dgm:t>
        <a:bodyPr/>
        <a:lstStyle/>
        <a:p>
          <a:endParaRPr lang="el-GR"/>
        </a:p>
      </dgm:t>
    </dgm:pt>
    <dgm:pt modelId="{EFAF3ECA-88A9-4F15-B1E5-B6726C159D3F}">
      <dgm:prSet phldrT="[Κείμενο]"/>
      <dgm:spPr/>
      <dgm:t>
        <a:bodyPr/>
        <a:lstStyle/>
        <a:p>
          <a:r>
            <a:rPr lang="en-US"/>
            <a:t>positive</a:t>
          </a:r>
          <a:endParaRPr lang="el-GR"/>
        </a:p>
      </dgm:t>
    </dgm:pt>
    <dgm:pt modelId="{44A90370-4DE9-433B-8300-445555E39F24}" type="parTrans" cxnId="{0D7A28FC-5F1C-4561-A0A8-C1AC9D1B900D}">
      <dgm:prSet/>
      <dgm:spPr/>
      <dgm:t>
        <a:bodyPr/>
        <a:lstStyle/>
        <a:p>
          <a:endParaRPr lang="el-GR"/>
        </a:p>
      </dgm:t>
    </dgm:pt>
    <dgm:pt modelId="{3572E462-C8BA-4C14-9020-D746FCB55AC1}" type="sibTrans" cxnId="{0D7A28FC-5F1C-4561-A0A8-C1AC9D1B900D}">
      <dgm:prSet/>
      <dgm:spPr/>
      <dgm:t>
        <a:bodyPr/>
        <a:lstStyle/>
        <a:p>
          <a:endParaRPr lang="el-GR"/>
        </a:p>
      </dgm:t>
    </dgm:pt>
    <dgm:pt modelId="{D3B3612F-22DD-47BF-82C0-1D46E3518138}">
      <dgm:prSet phldrT="[Κείμενο]"/>
      <dgm:spPr/>
      <dgm:t>
        <a:bodyPr/>
        <a:lstStyle/>
        <a:p>
          <a:r>
            <a:rPr lang="en-US"/>
            <a:t>negative</a:t>
          </a:r>
          <a:endParaRPr lang="el-GR"/>
        </a:p>
      </dgm:t>
    </dgm:pt>
    <dgm:pt modelId="{8ED12092-43BC-499D-81D1-A9CE3F4BBB4A}" type="parTrans" cxnId="{AE30CB16-786F-4BFF-A0CB-2403B6A68E11}">
      <dgm:prSet/>
      <dgm:spPr/>
      <dgm:t>
        <a:bodyPr/>
        <a:lstStyle/>
        <a:p>
          <a:endParaRPr lang="el-GR"/>
        </a:p>
      </dgm:t>
    </dgm:pt>
    <dgm:pt modelId="{B1A7DED7-7273-482A-8181-F7C923D97977}" type="sibTrans" cxnId="{AE30CB16-786F-4BFF-A0CB-2403B6A68E11}">
      <dgm:prSet/>
      <dgm:spPr/>
      <dgm:t>
        <a:bodyPr/>
        <a:lstStyle/>
        <a:p>
          <a:endParaRPr lang="el-GR"/>
        </a:p>
      </dgm:t>
    </dgm:pt>
    <dgm:pt modelId="{CAA25FEA-9FCA-4721-907D-85280C25F332}">
      <dgm:prSet phldrT="[Κείμενο]"/>
      <dgm:spPr/>
      <dgm:t>
        <a:bodyPr/>
        <a:lstStyle/>
        <a:p>
          <a:r>
            <a:rPr lang="en-US"/>
            <a:t>Sentiment</a:t>
          </a:r>
          <a:endParaRPr lang="el-GR"/>
        </a:p>
      </dgm:t>
    </dgm:pt>
    <dgm:pt modelId="{0857D841-C279-46D5-A633-3FBCD070192B}" type="parTrans" cxnId="{8F11AE6C-99A5-4F65-A1CA-D83D6B934766}">
      <dgm:prSet/>
      <dgm:spPr/>
      <dgm:t>
        <a:bodyPr/>
        <a:lstStyle/>
        <a:p>
          <a:endParaRPr lang="el-GR"/>
        </a:p>
      </dgm:t>
    </dgm:pt>
    <dgm:pt modelId="{92E5A422-56E5-422B-A182-2C3343D20994}" type="sibTrans" cxnId="{8F11AE6C-99A5-4F65-A1CA-D83D6B934766}">
      <dgm:prSet/>
      <dgm:spPr/>
      <dgm:t>
        <a:bodyPr/>
        <a:lstStyle/>
        <a:p>
          <a:endParaRPr lang="el-GR"/>
        </a:p>
      </dgm:t>
    </dgm:pt>
    <dgm:pt modelId="{83B55A3A-E96C-4861-97F8-463A64F83B8E}">
      <dgm:prSet phldrT="[Κείμενο]"/>
      <dgm:spPr/>
      <dgm:t>
        <a:bodyPr/>
        <a:lstStyle/>
        <a:p>
          <a:r>
            <a:rPr lang="en-US"/>
            <a:t>1</a:t>
          </a:r>
          <a:endParaRPr lang="el-GR"/>
        </a:p>
      </dgm:t>
    </dgm:pt>
    <dgm:pt modelId="{64CBC7B4-8C7A-412E-A558-824A0D88C9F3}" type="parTrans" cxnId="{C0CF3CE3-F58A-4202-B242-37A4EE79AEDB}">
      <dgm:prSet/>
      <dgm:spPr/>
      <dgm:t>
        <a:bodyPr/>
        <a:lstStyle/>
        <a:p>
          <a:endParaRPr lang="el-GR"/>
        </a:p>
      </dgm:t>
    </dgm:pt>
    <dgm:pt modelId="{9E188855-1815-44E7-939B-9DB86F978603}" type="sibTrans" cxnId="{C0CF3CE3-F58A-4202-B242-37A4EE79AEDB}">
      <dgm:prSet/>
      <dgm:spPr/>
      <dgm:t>
        <a:bodyPr/>
        <a:lstStyle/>
        <a:p>
          <a:endParaRPr lang="el-GR"/>
        </a:p>
      </dgm:t>
    </dgm:pt>
    <dgm:pt modelId="{FAC6FE8D-53EB-41ED-B2DF-59969F996396}">
      <dgm:prSet phldrT="[Κείμενο]"/>
      <dgm:spPr/>
      <dgm:t>
        <a:bodyPr/>
        <a:lstStyle/>
        <a:p>
          <a:r>
            <a:rPr lang="en-US"/>
            <a:t>0</a:t>
          </a:r>
          <a:endParaRPr lang="el-GR"/>
        </a:p>
      </dgm:t>
    </dgm:pt>
    <dgm:pt modelId="{D61E0A9A-B6D8-4060-94FA-82F8E4DDE9E9}" type="parTrans" cxnId="{9484E393-CA0A-4369-92D3-B587B1FB61DA}">
      <dgm:prSet/>
      <dgm:spPr/>
      <dgm:t>
        <a:bodyPr/>
        <a:lstStyle/>
        <a:p>
          <a:endParaRPr lang="el-GR"/>
        </a:p>
      </dgm:t>
    </dgm:pt>
    <dgm:pt modelId="{D7AF57B1-6245-461D-A108-4C5E13C54994}" type="sibTrans" cxnId="{9484E393-CA0A-4369-92D3-B587B1FB61DA}">
      <dgm:prSet/>
      <dgm:spPr/>
      <dgm:t>
        <a:bodyPr/>
        <a:lstStyle/>
        <a:p>
          <a:endParaRPr lang="el-GR"/>
        </a:p>
      </dgm:t>
    </dgm:pt>
    <dgm:pt modelId="{8C81EE4D-F2C8-49A3-AE2A-EEC58743FB64}" type="pres">
      <dgm:prSet presAssocID="{D5E34C36-FEC7-424F-A4BB-4099DAC95CB2}" presName="linearFlow" presStyleCnt="0">
        <dgm:presLayoutVars>
          <dgm:dir/>
          <dgm:animLvl val="lvl"/>
          <dgm:resizeHandles val="exact"/>
        </dgm:presLayoutVars>
      </dgm:prSet>
      <dgm:spPr/>
    </dgm:pt>
    <dgm:pt modelId="{2DCAF6AA-8292-429C-A845-794B267A155D}" type="pres">
      <dgm:prSet presAssocID="{D11DDEEC-F57B-4CCF-A8B5-0760FABB5605}" presName="composite" presStyleCnt="0"/>
      <dgm:spPr/>
    </dgm:pt>
    <dgm:pt modelId="{88F4EFCC-6D63-4D47-9D09-150131C6CC57}" type="pres">
      <dgm:prSet presAssocID="{D11DDEEC-F57B-4CCF-A8B5-0760FABB560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4CDCD82-3FF9-451F-8648-C49583BBE5BB}" type="pres">
      <dgm:prSet presAssocID="{D11DDEEC-F57B-4CCF-A8B5-0760FABB5605}" presName="parSh" presStyleLbl="node1" presStyleIdx="0" presStyleCnt="2"/>
      <dgm:spPr/>
    </dgm:pt>
    <dgm:pt modelId="{97BB9791-D83D-40B0-81E2-5276F6447613}" type="pres">
      <dgm:prSet presAssocID="{D11DDEEC-F57B-4CCF-A8B5-0760FABB5605}" presName="desTx" presStyleLbl="fgAcc1" presStyleIdx="0" presStyleCnt="2">
        <dgm:presLayoutVars>
          <dgm:bulletEnabled val="1"/>
        </dgm:presLayoutVars>
      </dgm:prSet>
      <dgm:spPr/>
    </dgm:pt>
    <dgm:pt modelId="{2174C2DE-DE11-4D58-B5D3-8694B4CAE53D}" type="pres">
      <dgm:prSet presAssocID="{D68AC60D-0B11-429F-B905-1492FE0C4429}" presName="sibTrans" presStyleLbl="sibTrans2D1" presStyleIdx="0" presStyleCnt="1"/>
      <dgm:spPr/>
    </dgm:pt>
    <dgm:pt modelId="{54CADED2-ED4F-46CE-9080-4643B7FEACE8}" type="pres">
      <dgm:prSet presAssocID="{D68AC60D-0B11-429F-B905-1492FE0C4429}" presName="connTx" presStyleLbl="sibTrans2D1" presStyleIdx="0" presStyleCnt="1"/>
      <dgm:spPr/>
    </dgm:pt>
    <dgm:pt modelId="{2A28A1DB-87B8-42B1-AB8D-3665687C12D1}" type="pres">
      <dgm:prSet presAssocID="{CAA25FEA-9FCA-4721-907D-85280C25F332}" presName="composite" presStyleCnt="0"/>
      <dgm:spPr/>
    </dgm:pt>
    <dgm:pt modelId="{43694A7E-1234-4574-91A1-A726690ABF95}" type="pres">
      <dgm:prSet presAssocID="{CAA25FEA-9FCA-4721-907D-85280C25F33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55A3B4B-3B2B-495C-A42F-6AD477C158E6}" type="pres">
      <dgm:prSet presAssocID="{CAA25FEA-9FCA-4721-907D-85280C25F332}" presName="parSh" presStyleLbl="node1" presStyleIdx="1" presStyleCnt="2"/>
      <dgm:spPr/>
    </dgm:pt>
    <dgm:pt modelId="{71ECE801-7942-4DEE-8C26-0C89DC7D2907}" type="pres">
      <dgm:prSet presAssocID="{CAA25FEA-9FCA-4721-907D-85280C25F332}" presName="desTx" presStyleLbl="fgAcc1" presStyleIdx="1" presStyleCnt="2">
        <dgm:presLayoutVars>
          <dgm:bulletEnabled val="1"/>
        </dgm:presLayoutVars>
      </dgm:prSet>
      <dgm:spPr/>
    </dgm:pt>
  </dgm:ptLst>
  <dgm:cxnLst>
    <dgm:cxn modelId="{AE30CB16-786F-4BFF-A0CB-2403B6A68E11}" srcId="{D11DDEEC-F57B-4CCF-A8B5-0760FABB5605}" destId="{D3B3612F-22DD-47BF-82C0-1D46E3518138}" srcOrd="1" destOrd="0" parTransId="{8ED12092-43BC-499D-81D1-A9CE3F4BBB4A}" sibTransId="{B1A7DED7-7273-482A-8181-F7C923D97977}"/>
    <dgm:cxn modelId="{FA492839-8D39-4BC7-8C76-BEE924FCA8D0}" type="presOf" srcId="{EFAF3ECA-88A9-4F15-B1E5-B6726C159D3F}" destId="{97BB9791-D83D-40B0-81E2-5276F6447613}" srcOrd="0" destOrd="0" presId="urn:microsoft.com/office/officeart/2005/8/layout/process3"/>
    <dgm:cxn modelId="{46E4B45B-6914-46F8-BFC2-DFB5C0482BDF}" type="presOf" srcId="{CAA25FEA-9FCA-4721-907D-85280C25F332}" destId="{255A3B4B-3B2B-495C-A42F-6AD477C158E6}" srcOrd="1" destOrd="0" presId="urn:microsoft.com/office/officeart/2005/8/layout/process3"/>
    <dgm:cxn modelId="{6A19C84B-0E65-48F9-9668-CFC772A7BA7C}" type="presOf" srcId="{D68AC60D-0B11-429F-B905-1492FE0C4429}" destId="{54CADED2-ED4F-46CE-9080-4643B7FEACE8}" srcOrd="1" destOrd="0" presId="urn:microsoft.com/office/officeart/2005/8/layout/process3"/>
    <dgm:cxn modelId="{8F11AE6C-99A5-4F65-A1CA-D83D6B934766}" srcId="{D5E34C36-FEC7-424F-A4BB-4099DAC95CB2}" destId="{CAA25FEA-9FCA-4721-907D-85280C25F332}" srcOrd="1" destOrd="0" parTransId="{0857D841-C279-46D5-A633-3FBCD070192B}" sibTransId="{92E5A422-56E5-422B-A182-2C3343D20994}"/>
    <dgm:cxn modelId="{936C6C4F-4C0C-4EDC-998E-BD4E2E90F7D8}" type="presOf" srcId="{FAC6FE8D-53EB-41ED-B2DF-59969F996396}" destId="{71ECE801-7942-4DEE-8C26-0C89DC7D2907}" srcOrd="0" destOrd="1" presId="urn:microsoft.com/office/officeart/2005/8/layout/process3"/>
    <dgm:cxn modelId="{E3228F72-FA8F-466E-9399-96CAE208550D}" type="presOf" srcId="{D11DDEEC-F57B-4CCF-A8B5-0760FABB5605}" destId="{94CDCD82-3FF9-451F-8648-C49583BBE5BB}" srcOrd="1" destOrd="0" presId="urn:microsoft.com/office/officeart/2005/8/layout/process3"/>
    <dgm:cxn modelId="{7A3EC282-0D36-44B7-86F6-786B91E81A37}" type="presOf" srcId="{D68AC60D-0B11-429F-B905-1492FE0C4429}" destId="{2174C2DE-DE11-4D58-B5D3-8694B4CAE53D}" srcOrd="0" destOrd="0" presId="urn:microsoft.com/office/officeart/2005/8/layout/process3"/>
    <dgm:cxn modelId="{06C35D8F-F672-4F7F-91FB-59272A037912}" type="presOf" srcId="{D11DDEEC-F57B-4CCF-A8B5-0760FABB5605}" destId="{88F4EFCC-6D63-4D47-9D09-150131C6CC57}" srcOrd="0" destOrd="0" presId="urn:microsoft.com/office/officeart/2005/8/layout/process3"/>
    <dgm:cxn modelId="{9484E393-CA0A-4369-92D3-B587B1FB61DA}" srcId="{CAA25FEA-9FCA-4721-907D-85280C25F332}" destId="{FAC6FE8D-53EB-41ED-B2DF-59969F996396}" srcOrd="1" destOrd="0" parTransId="{D61E0A9A-B6D8-4060-94FA-82F8E4DDE9E9}" sibTransId="{D7AF57B1-6245-461D-A108-4C5E13C54994}"/>
    <dgm:cxn modelId="{9738ECDA-42DB-43D1-945B-630688453C0A}" srcId="{D5E34C36-FEC7-424F-A4BB-4099DAC95CB2}" destId="{D11DDEEC-F57B-4CCF-A8B5-0760FABB5605}" srcOrd="0" destOrd="0" parTransId="{E15794CC-FF1F-4575-9A0C-0EAA23226B33}" sibTransId="{D68AC60D-0B11-429F-B905-1492FE0C4429}"/>
    <dgm:cxn modelId="{CB2EAEE1-B4EA-4C9C-9C5F-5DB32FF6AB5B}" type="presOf" srcId="{D3B3612F-22DD-47BF-82C0-1D46E3518138}" destId="{97BB9791-D83D-40B0-81E2-5276F6447613}" srcOrd="0" destOrd="1" presId="urn:microsoft.com/office/officeart/2005/8/layout/process3"/>
    <dgm:cxn modelId="{0B8017E2-A8B2-45AC-8659-0B654A79568D}" type="presOf" srcId="{CAA25FEA-9FCA-4721-907D-85280C25F332}" destId="{43694A7E-1234-4574-91A1-A726690ABF95}" srcOrd="0" destOrd="0" presId="urn:microsoft.com/office/officeart/2005/8/layout/process3"/>
    <dgm:cxn modelId="{C0CF3CE3-F58A-4202-B242-37A4EE79AEDB}" srcId="{CAA25FEA-9FCA-4721-907D-85280C25F332}" destId="{83B55A3A-E96C-4861-97F8-463A64F83B8E}" srcOrd="0" destOrd="0" parTransId="{64CBC7B4-8C7A-412E-A558-824A0D88C9F3}" sibTransId="{9E188855-1815-44E7-939B-9DB86F978603}"/>
    <dgm:cxn modelId="{66C62DE8-367A-49A6-AE0D-8B80D30A0103}" type="presOf" srcId="{83B55A3A-E96C-4861-97F8-463A64F83B8E}" destId="{71ECE801-7942-4DEE-8C26-0C89DC7D2907}" srcOrd="0" destOrd="0" presId="urn:microsoft.com/office/officeart/2005/8/layout/process3"/>
    <dgm:cxn modelId="{CA2A5AF1-7570-43C8-8725-59C7C752CA2F}" type="presOf" srcId="{D5E34C36-FEC7-424F-A4BB-4099DAC95CB2}" destId="{8C81EE4D-F2C8-49A3-AE2A-EEC58743FB64}" srcOrd="0" destOrd="0" presId="urn:microsoft.com/office/officeart/2005/8/layout/process3"/>
    <dgm:cxn modelId="{0D7A28FC-5F1C-4561-A0A8-C1AC9D1B900D}" srcId="{D11DDEEC-F57B-4CCF-A8B5-0760FABB5605}" destId="{EFAF3ECA-88A9-4F15-B1E5-B6726C159D3F}" srcOrd="0" destOrd="0" parTransId="{44A90370-4DE9-433B-8300-445555E39F24}" sibTransId="{3572E462-C8BA-4C14-9020-D746FCB55AC1}"/>
    <dgm:cxn modelId="{F58C8B52-A922-4749-84E9-9D69C6F82D5B}" type="presParOf" srcId="{8C81EE4D-F2C8-49A3-AE2A-EEC58743FB64}" destId="{2DCAF6AA-8292-429C-A845-794B267A155D}" srcOrd="0" destOrd="0" presId="urn:microsoft.com/office/officeart/2005/8/layout/process3"/>
    <dgm:cxn modelId="{ACB5B07F-668A-436B-93E6-B71B13803FDD}" type="presParOf" srcId="{2DCAF6AA-8292-429C-A845-794B267A155D}" destId="{88F4EFCC-6D63-4D47-9D09-150131C6CC57}" srcOrd="0" destOrd="0" presId="urn:microsoft.com/office/officeart/2005/8/layout/process3"/>
    <dgm:cxn modelId="{F51D510B-E574-49D8-8853-C521A34510BA}" type="presParOf" srcId="{2DCAF6AA-8292-429C-A845-794B267A155D}" destId="{94CDCD82-3FF9-451F-8648-C49583BBE5BB}" srcOrd="1" destOrd="0" presId="urn:microsoft.com/office/officeart/2005/8/layout/process3"/>
    <dgm:cxn modelId="{3167C8CA-3BF2-4859-8505-73A4281EC354}" type="presParOf" srcId="{2DCAF6AA-8292-429C-A845-794B267A155D}" destId="{97BB9791-D83D-40B0-81E2-5276F6447613}" srcOrd="2" destOrd="0" presId="urn:microsoft.com/office/officeart/2005/8/layout/process3"/>
    <dgm:cxn modelId="{978574EF-0353-4211-82A8-7ACA7FD674EA}" type="presParOf" srcId="{8C81EE4D-F2C8-49A3-AE2A-EEC58743FB64}" destId="{2174C2DE-DE11-4D58-B5D3-8694B4CAE53D}" srcOrd="1" destOrd="0" presId="urn:microsoft.com/office/officeart/2005/8/layout/process3"/>
    <dgm:cxn modelId="{F96E0AC3-BE74-4136-9281-C790C5270B29}" type="presParOf" srcId="{2174C2DE-DE11-4D58-B5D3-8694B4CAE53D}" destId="{54CADED2-ED4F-46CE-9080-4643B7FEACE8}" srcOrd="0" destOrd="0" presId="urn:microsoft.com/office/officeart/2005/8/layout/process3"/>
    <dgm:cxn modelId="{19001E94-D28C-4FCF-9258-4A4AABF387D1}" type="presParOf" srcId="{8C81EE4D-F2C8-49A3-AE2A-EEC58743FB64}" destId="{2A28A1DB-87B8-42B1-AB8D-3665687C12D1}" srcOrd="2" destOrd="0" presId="urn:microsoft.com/office/officeart/2005/8/layout/process3"/>
    <dgm:cxn modelId="{3BB00B85-290E-45B8-BCB2-7AAF071B4FA6}" type="presParOf" srcId="{2A28A1DB-87B8-42B1-AB8D-3665687C12D1}" destId="{43694A7E-1234-4574-91A1-A726690ABF95}" srcOrd="0" destOrd="0" presId="urn:microsoft.com/office/officeart/2005/8/layout/process3"/>
    <dgm:cxn modelId="{EE250CB3-5B4C-4A10-B17D-8B91D1851B78}" type="presParOf" srcId="{2A28A1DB-87B8-42B1-AB8D-3665687C12D1}" destId="{255A3B4B-3B2B-495C-A42F-6AD477C158E6}" srcOrd="1" destOrd="0" presId="urn:microsoft.com/office/officeart/2005/8/layout/process3"/>
    <dgm:cxn modelId="{BF996490-99EE-4FB0-9D52-732136C44DB4}" type="presParOf" srcId="{2A28A1DB-87B8-42B1-AB8D-3665687C12D1}" destId="{71ECE801-7942-4DEE-8C26-0C89DC7D290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34E976-AC8D-42CA-AEB8-BFD6F07595D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F197113-54F9-4E7E-B3E0-F63CB6ED7C6F}">
      <dgm:prSet custT="1"/>
      <dgm:spPr/>
      <dgm:t>
        <a:bodyPr/>
        <a:lstStyle/>
        <a:p>
          <a:r>
            <a:rPr lang="en-US" sz="1400"/>
            <a:t>Hyperlinks</a:t>
          </a:r>
        </a:p>
      </dgm:t>
    </dgm:pt>
    <dgm:pt modelId="{C5B7672B-F6CC-44DF-8C80-DC86EB808464}" type="parTrans" cxnId="{455AE179-81B6-4186-BA00-4DAE16BEC90A}">
      <dgm:prSet/>
      <dgm:spPr/>
      <dgm:t>
        <a:bodyPr/>
        <a:lstStyle/>
        <a:p>
          <a:endParaRPr lang="en-US" sz="2000"/>
        </a:p>
      </dgm:t>
    </dgm:pt>
    <dgm:pt modelId="{CE1FAC77-E827-4DF2-B674-2066B69CE5DE}" type="sibTrans" cxnId="{455AE179-81B6-4186-BA00-4DAE16BEC90A}">
      <dgm:prSet custT="1"/>
      <dgm:spPr/>
      <dgm:t>
        <a:bodyPr/>
        <a:lstStyle/>
        <a:p>
          <a:endParaRPr lang="en-US" sz="600"/>
        </a:p>
      </dgm:t>
    </dgm:pt>
    <dgm:pt modelId="{DA157D6B-7582-4EA9-A6E0-04E268278758}">
      <dgm:prSet custT="1"/>
      <dgm:spPr/>
      <dgm:t>
        <a:bodyPr/>
        <a:lstStyle/>
        <a:p>
          <a:r>
            <a:rPr lang="en-US" sz="1400"/>
            <a:t>HTML tags</a:t>
          </a:r>
        </a:p>
      </dgm:t>
    </dgm:pt>
    <dgm:pt modelId="{27EFE89B-D6D9-4169-B719-82A8C3301515}" type="parTrans" cxnId="{28070976-00AC-4D82-96B9-09E76FCE1BAC}">
      <dgm:prSet/>
      <dgm:spPr/>
      <dgm:t>
        <a:bodyPr/>
        <a:lstStyle/>
        <a:p>
          <a:endParaRPr lang="en-US" sz="2000"/>
        </a:p>
      </dgm:t>
    </dgm:pt>
    <dgm:pt modelId="{FB6CD3F7-57A4-40AE-BA36-062838E32C1B}" type="sibTrans" cxnId="{28070976-00AC-4D82-96B9-09E76FCE1BAC}">
      <dgm:prSet custT="1"/>
      <dgm:spPr/>
      <dgm:t>
        <a:bodyPr/>
        <a:lstStyle/>
        <a:p>
          <a:endParaRPr lang="en-US" sz="600"/>
        </a:p>
      </dgm:t>
    </dgm:pt>
    <dgm:pt modelId="{F8167DC1-B54D-44A4-BCD2-4E078F79FD40}">
      <dgm:prSet custT="1"/>
      <dgm:spPr/>
      <dgm:t>
        <a:bodyPr/>
        <a:lstStyle/>
        <a:p>
          <a:r>
            <a:rPr lang="en-US" sz="1400"/>
            <a:t>Numbers</a:t>
          </a:r>
        </a:p>
      </dgm:t>
    </dgm:pt>
    <dgm:pt modelId="{F9EB62E6-096F-4865-B884-4C3C5D02147C}" type="parTrans" cxnId="{7FCE4FC8-0F7A-4F3F-8275-965364292428}">
      <dgm:prSet/>
      <dgm:spPr/>
      <dgm:t>
        <a:bodyPr/>
        <a:lstStyle/>
        <a:p>
          <a:endParaRPr lang="en-US" sz="2000"/>
        </a:p>
      </dgm:t>
    </dgm:pt>
    <dgm:pt modelId="{030EC007-176F-4D2C-B8DD-C622C4BFEB02}" type="sibTrans" cxnId="{7FCE4FC8-0F7A-4F3F-8275-965364292428}">
      <dgm:prSet custT="1"/>
      <dgm:spPr/>
      <dgm:t>
        <a:bodyPr/>
        <a:lstStyle/>
        <a:p>
          <a:endParaRPr lang="en-US" sz="600"/>
        </a:p>
      </dgm:t>
    </dgm:pt>
    <dgm:pt modelId="{ECB54C9B-78D1-4B17-9989-481CAB271056}">
      <dgm:prSet custT="1"/>
      <dgm:spPr/>
      <dgm:t>
        <a:bodyPr/>
        <a:lstStyle/>
        <a:p>
          <a:r>
            <a:rPr lang="en-US" sz="1400"/>
            <a:t>Emoticons and emojis</a:t>
          </a:r>
        </a:p>
      </dgm:t>
    </dgm:pt>
    <dgm:pt modelId="{FF7CC89E-68A2-48DB-A887-572D6857C0EE}" type="parTrans" cxnId="{E9298912-0C36-4C40-90AC-1A8B7B802DD3}">
      <dgm:prSet/>
      <dgm:spPr/>
      <dgm:t>
        <a:bodyPr/>
        <a:lstStyle/>
        <a:p>
          <a:endParaRPr lang="en-US" sz="2000"/>
        </a:p>
      </dgm:t>
    </dgm:pt>
    <dgm:pt modelId="{81C1FC15-74AE-4C08-A714-DCE2C2CAEFF5}" type="sibTrans" cxnId="{E9298912-0C36-4C40-90AC-1A8B7B802DD3}">
      <dgm:prSet custT="1"/>
      <dgm:spPr/>
      <dgm:t>
        <a:bodyPr/>
        <a:lstStyle/>
        <a:p>
          <a:endParaRPr lang="en-US" sz="600"/>
        </a:p>
      </dgm:t>
    </dgm:pt>
    <dgm:pt modelId="{23CB9F20-EC85-488C-BF78-690228012461}">
      <dgm:prSet custT="1"/>
      <dgm:spPr/>
      <dgm:t>
        <a:bodyPr/>
        <a:lstStyle/>
        <a:p>
          <a:r>
            <a:rPr lang="en-US" sz="1400"/>
            <a:t>Symbols and pictographs</a:t>
          </a:r>
        </a:p>
      </dgm:t>
    </dgm:pt>
    <dgm:pt modelId="{37932DB7-E1A7-4404-B31C-2C92142E6552}" type="parTrans" cxnId="{9CF50CD3-D7F2-4A85-8637-0728FF885CC0}">
      <dgm:prSet/>
      <dgm:spPr/>
      <dgm:t>
        <a:bodyPr/>
        <a:lstStyle/>
        <a:p>
          <a:endParaRPr lang="en-US" sz="2000"/>
        </a:p>
      </dgm:t>
    </dgm:pt>
    <dgm:pt modelId="{BAC92CF7-6076-42B4-9EA2-0910C6889A8A}" type="sibTrans" cxnId="{9CF50CD3-D7F2-4A85-8637-0728FF885CC0}">
      <dgm:prSet custT="1"/>
      <dgm:spPr/>
      <dgm:t>
        <a:bodyPr/>
        <a:lstStyle/>
        <a:p>
          <a:endParaRPr lang="en-US" sz="600"/>
        </a:p>
      </dgm:t>
    </dgm:pt>
    <dgm:pt modelId="{E35E504C-42EC-4104-878E-2A57D4A96385}">
      <dgm:prSet custT="1"/>
      <dgm:spPr/>
      <dgm:t>
        <a:bodyPr/>
        <a:lstStyle/>
        <a:p>
          <a:r>
            <a:rPr lang="en-US" sz="1400" dirty="0"/>
            <a:t>Transport and map symbols</a:t>
          </a:r>
        </a:p>
      </dgm:t>
    </dgm:pt>
    <dgm:pt modelId="{0466FAF8-B818-43C6-990A-367AB0DC8363}" type="parTrans" cxnId="{0ECBFB15-2D38-4E7B-99C2-57D6311A4585}">
      <dgm:prSet/>
      <dgm:spPr/>
      <dgm:t>
        <a:bodyPr/>
        <a:lstStyle/>
        <a:p>
          <a:endParaRPr lang="en-US" sz="2000"/>
        </a:p>
      </dgm:t>
    </dgm:pt>
    <dgm:pt modelId="{ECB5BD23-1ABF-4AB2-91D2-A60103BDADDD}" type="sibTrans" cxnId="{0ECBFB15-2D38-4E7B-99C2-57D6311A4585}">
      <dgm:prSet custT="1"/>
      <dgm:spPr/>
      <dgm:t>
        <a:bodyPr/>
        <a:lstStyle/>
        <a:p>
          <a:endParaRPr lang="en-US" sz="600"/>
        </a:p>
      </dgm:t>
    </dgm:pt>
    <dgm:pt modelId="{B4679825-9573-4E17-812A-4D9CFC848FEF}">
      <dgm:prSet custT="1"/>
      <dgm:spPr/>
      <dgm:t>
        <a:bodyPr/>
        <a:lstStyle/>
        <a:p>
          <a:r>
            <a:rPr lang="en-US" sz="1400" dirty="0"/>
            <a:t>Flags</a:t>
          </a:r>
        </a:p>
      </dgm:t>
    </dgm:pt>
    <dgm:pt modelId="{505625B4-7B09-4F3E-8BBA-A6512AE22B41}" type="parTrans" cxnId="{99FC7517-D5F1-4FB4-860E-3AFF39847472}">
      <dgm:prSet/>
      <dgm:spPr/>
      <dgm:t>
        <a:bodyPr/>
        <a:lstStyle/>
        <a:p>
          <a:endParaRPr lang="en-US" sz="2000"/>
        </a:p>
      </dgm:t>
    </dgm:pt>
    <dgm:pt modelId="{DD3D6D1B-C54B-4B71-9176-05D3002132B5}" type="sibTrans" cxnId="{99FC7517-D5F1-4FB4-860E-3AFF39847472}">
      <dgm:prSet custT="1"/>
      <dgm:spPr/>
      <dgm:t>
        <a:bodyPr/>
        <a:lstStyle/>
        <a:p>
          <a:endParaRPr lang="en-US" sz="600"/>
        </a:p>
      </dgm:t>
    </dgm:pt>
    <dgm:pt modelId="{99C505DD-3BD5-4B70-9985-592195F8CAF3}">
      <dgm:prSet custT="1"/>
      <dgm:spPr/>
      <dgm:t>
        <a:bodyPr/>
        <a:lstStyle/>
        <a:p>
          <a:r>
            <a:rPr lang="en-US" sz="1400"/>
            <a:t>Punctuations such as [’!"#$%&amp;\'()*+,-./:;&lt;=&gt;?@[\\]^_`{|}~]+ </a:t>
          </a:r>
        </a:p>
      </dgm:t>
    </dgm:pt>
    <dgm:pt modelId="{A31A152E-5E61-4E29-9E5C-3E40BC1866CF}" type="parTrans" cxnId="{8ECCCD45-43E0-474D-A57A-E1DCC958CAD5}">
      <dgm:prSet/>
      <dgm:spPr/>
      <dgm:t>
        <a:bodyPr/>
        <a:lstStyle/>
        <a:p>
          <a:endParaRPr lang="en-US" sz="2000"/>
        </a:p>
      </dgm:t>
    </dgm:pt>
    <dgm:pt modelId="{68E0FDA5-4210-4EC3-975F-4D2B15F872C2}" type="sibTrans" cxnId="{8ECCCD45-43E0-474D-A57A-E1DCC958CAD5}">
      <dgm:prSet custT="1"/>
      <dgm:spPr/>
      <dgm:t>
        <a:bodyPr/>
        <a:lstStyle/>
        <a:p>
          <a:endParaRPr lang="en-US" sz="600"/>
        </a:p>
      </dgm:t>
    </dgm:pt>
    <dgm:pt modelId="{0E02F4C5-5643-46FD-8287-D92125103F63}">
      <dgm:prSet custT="1"/>
      <dgm:spPr/>
      <dgm:t>
        <a:bodyPr/>
        <a:lstStyle/>
        <a:p>
          <a:r>
            <a:rPr lang="en-US" sz="1400" dirty="0"/>
            <a:t>Whitespaces</a:t>
          </a:r>
        </a:p>
      </dgm:t>
    </dgm:pt>
    <dgm:pt modelId="{DEDD68C4-6E8E-4AE5-883A-0E1C09167057}" type="parTrans" cxnId="{A189B7F9-2A65-4273-94DA-3B170BBBD18D}">
      <dgm:prSet/>
      <dgm:spPr/>
      <dgm:t>
        <a:bodyPr/>
        <a:lstStyle/>
        <a:p>
          <a:endParaRPr lang="en-US" sz="2000"/>
        </a:p>
      </dgm:t>
    </dgm:pt>
    <dgm:pt modelId="{66099FF9-8705-4BC7-B503-E4371BE3E201}" type="sibTrans" cxnId="{A189B7F9-2A65-4273-94DA-3B170BBBD18D}">
      <dgm:prSet custT="1"/>
      <dgm:spPr/>
      <dgm:t>
        <a:bodyPr/>
        <a:lstStyle/>
        <a:p>
          <a:endParaRPr lang="en-US" sz="600"/>
        </a:p>
      </dgm:t>
    </dgm:pt>
    <dgm:pt modelId="{79004F2D-2DA0-48E4-80E7-22D64EEECAA2}">
      <dgm:prSet custT="1"/>
      <dgm:spPr/>
      <dgm:t>
        <a:bodyPr/>
        <a:lstStyle/>
        <a:p>
          <a:r>
            <a:rPr lang="en-US" sz="1400" dirty="0"/>
            <a:t>Separate the text into individual words</a:t>
          </a:r>
        </a:p>
      </dgm:t>
    </dgm:pt>
    <dgm:pt modelId="{7F4EDDFF-477B-4DE4-A475-AACD6ADA5419}" type="parTrans" cxnId="{3A6AACB5-95FA-4C50-A85F-B53A8585B100}">
      <dgm:prSet/>
      <dgm:spPr/>
      <dgm:t>
        <a:bodyPr/>
        <a:lstStyle/>
        <a:p>
          <a:endParaRPr lang="en-US" sz="2000"/>
        </a:p>
      </dgm:t>
    </dgm:pt>
    <dgm:pt modelId="{7A2D7440-0D7D-456D-BAC2-2A4BC9EBD38B}" type="sibTrans" cxnId="{3A6AACB5-95FA-4C50-A85F-B53A8585B100}">
      <dgm:prSet/>
      <dgm:spPr/>
      <dgm:t>
        <a:bodyPr/>
        <a:lstStyle/>
        <a:p>
          <a:endParaRPr lang="en-US" sz="2000"/>
        </a:p>
      </dgm:t>
    </dgm:pt>
    <dgm:pt modelId="{84B6E31C-31EA-4994-8B4C-7716EF46E5E3}" type="pres">
      <dgm:prSet presAssocID="{F134E976-AC8D-42CA-AEB8-BFD6F07595DB}" presName="Name0" presStyleCnt="0">
        <dgm:presLayoutVars>
          <dgm:dir/>
          <dgm:resizeHandles val="exact"/>
        </dgm:presLayoutVars>
      </dgm:prSet>
      <dgm:spPr/>
    </dgm:pt>
    <dgm:pt modelId="{6402C9E7-3128-42C5-AB88-9AA12BE12D11}" type="pres">
      <dgm:prSet presAssocID="{CF197113-54F9-4E7E-B3E0-F63CB6ED7C6F}" presName="node" presStyleLbl="node1" presStyleIdx="0" presStyleCnt="10">
        <dgm:presLayoutVars>
          <dgm:bulletEnabled val="1"/>
        </dgm:presLayoutVars>
      </dgm:prSet>
      <dgm:spPr/>
    </dgm:pt>
    <dgm:pt modelId="{89E8A1E2-D20C-4060-AB25-F0BF774E9A24}" type="pres">
      <dgm:prSet presAssocID="{CE1FAC77-E827-4DF2-B674-2066B69CE5DE}" presName="sibTrans" presStyleLbl="sibTrans1D1" presStyleIdx="0" presStyleCnt="9"/>
      <dgm:spPr/>
    </dgm:pt>
    <dgm:pt modelId="{C1624DAD-D8EE-456C-9CFE-D8CB8F736295}" type="pres">
      <dgm:prSet presAssocID="{CE1FAC77-E827-4DF2-B674-2066B69CE5DE}" presName="connectorText" presStyleLbl="sibTrans1D1" presStyleIdx="0" presStyleCnt="9"/>
      <dgm:spPr/>
    </dgm:pt>
    <dgm:pt modelId="{4D2C9D11-A741-4865-817F-1EA9B67FCC49}" type="pres">
      <dgm:prSet presAssocID="{DA157D6B-7582-4EA9-A6E0-04E268278758}" presName="node" presStyleLbl="node1" presStyleIdx="1" presStyleCnt="10">
        <dgm:presLayoutVars>
          <dgm:bulletEnabled val="1"/>
        </dgm:presLayoutVars>
      </dgm:prSet>
      <dgm:spPr/>
    </dgm:pt>
    <dgm:pt modelId="{B7D44456-BB3D-4512-98EF-C08A884ABFD4}" type="pres">
      <dgm:prSet presAssocID="{FB6CD3F7-57A4-40AE-BA36-062838E32C1B}" presName="sibTrans" presStyleLbl="sibTrans1D1" presStyleIdx="1" presStyleCnt="9"/>
      <dgm:spPr/>
    </dgm:pt>
    <dgm:pt modelId="{CE6AD77B-1BB6-448B-AC4A-2454BE1A50D6}" type="pres">
      <dgm:prSet presAssocID="{FB6CD3F7-57A4-40AE-BA36-062838E32C1B}" presName="connectorText" presStyleLbl="sibTrans1D1" presStyleIdx="1" presStyleCnt="9"/>
      <dgm:spPr/>
    </dgm:pt>
    <dgm:pt modelId="{426717F9-2D31-41B8-9D17-9F295555A5D8}" type="pres">
      <dgm:prSet presAssocID="{F8167DC1-B54D-44A4-BCD2-4E078F79FD40}" presName="node" presStyleLbl="node1" presStyleIdx="2" presStyleCnt="10">
        <dgm:presLayoutVars>
          <dgm:bulletEnabled val="1"/>
        </dgm:presLayoutVars>
      </dgm:prSet>
      <dgm:spPr/>
    </dgm:pt>
    <dgm:pt modelId="{22414FC4-9604-4725-8122-8C3F27F2B244}" type="pres">
      <dgm:prSet presAssocID="{030EC007-176F-4D2C-B8DD-C622C4BFEB02}" presName="sibTrans" presStyleLbl="sibTrans1D1" presStyleIdx="2" presStyleCnt="9"/>
      <dgm:spPr/>
    </dgm:pt>
    <dgm:pt modelId="{D8816C8B-769D-4EE1-8D22-6E729C0E7C70}" type="pres">
      <dgm:prSet presAssocID="{030EC007-176F-4D2C-B8DD-C622C4BFEB02}" presName="connectorText" presStyleLbl="sibTrans1D1" presStyleIdx="2" presStyleCnt="9"/>
      <dgm:spPr/>
    </dgm:pt>
    <dgm:pt modelId="{E7A40252-F849-4F80-85E1-52614B0453AB}" type="pres">
      <dgm:prSet presAssocID="{ECB54C9B-78D1-4B17-9989-481CAB271056}" presName="node" presStyleLbl="node1" presStyleIdx="3" presStyleCnt="10">
        <dgm:presLayoutVars>
          <dgm:bulletEnabled val="1"/>
        </dgm:presLayoutVars>
      </dgm:prSet>
      <dgm:spPr/>
    </dgm:pt>
    <dgm:pt modelId="{28731286-70A5-473E-B86E-9ECE78F95AB2}" type="pres">
      <dgm:prSet presAssocID="{81C1FC15-74AE-4C08-A714-DCE2C2CAEFF5}" presName="sibTrans" presStyleLbl="sibTrans1D1" presStyleIdx="3" presStyleCnt="9"/>
      <dgm:spPr/>
    </dgm:pt>
    <dgm:pt modelId="{CFCEDCE4-99E9-4AC1-98FA-2C77608D9D25}" type="pres">
      <dgm:prSet presAssocID="{81C1FC15-74AE-4C08-A714-DCE2C2CAEFF5}" presName="connectorText" presStyleLbl="sibTrans1D1" presStyleIdx="3" presStyleCnt="9"/>
      <dgm:spPr/>
    </dgm:pt>
    <dgm:pt modelId="{031909D9-D055-47CC-A2A8-19602A2FC4DC}" type="pres">
      <dgm:prSet presAssocID="{23CB9F20-EC85-488C-BF78-690228012461}" presName="node" presStyleLbl="node1" presStyleIdx="4" presStyleCnt="10">
        <dgm:presLayoutVars>
          <dgm:bulletEnabled val="1"/>
        </dgm:presLayoutVars>
      </dgm:prSet>
      <dgm:spPr/>
    </dgm:pt>
    <dgm:pt modelId="{A7AB0D1B-8C18-451E-8E3C-8F375E028BFB}" type="pres">
      <dgm:prSet presAssocID="{BAC92CF7-6076-42B4-9EA2-0910C6889A8A}" presName="sibTrans" presStyleLbl="sibTrans1D1" presStyleIdx="4" presStyleCnt="9"/>
      <dgm:spPr/>
    </dgm:pt>
    <dgm:pt modelId="{E335576F-AA4A-409E-955E-4B8D4B65171E}" type="pres">
      <dgm:prSet presAssocID="{BAC92CF7-6076-42B4-9EA2-0910C6889A8A}" presName="connectorText" presStyleLbl="sibTrans1D1" presStyleIdx="4" presStyleCnt="9"/>
      <dgm:spPr/>
    </dgm:pt>
    <dgm:pt modelId="{21E73CC8-91C5-40AA-82F0-B41564151AEF}" type="pres">
      <dgm:prSet presAssocID="{E35E504C-42EC-4104-878E-2A57D4A96385}" presName="node" presStyleLbl="node1" presStyleIdx="5" presStyleCnt="10">
        <dgm:presLayoutVars>
          <dgm:bulletEnabled val="1"/>
        </dgm:presLayoutVars>
      </dgm:prSet>
      <dgm:spPr/>
    </dgm:pt>
    <dgm:pt modelId="{8F7693FC-A0D5-4FFC-AFBE-E36DB55C7F1A}" type="pres">
      <dgm:prSet presAssocID="{ECB5BD23-1ABF-4AB2-91D2-A60103BDADDD}" presName="sibTrans" presStyleLbl="sibTrans1D1" presStyleIdx="5" presStyleCnt="9"/>
      <dgm:spPr/>
    </dgm:pt>
    <dgm:pt modelId="{AA8D3FE0-ED34-4A9F-9CA0-5FC4E5ED8FA1}" type="pres">
      <dgm:prSet presAssocID="{ECB5BD23-1ABF-4AB2-91D2-A60103BDADDD}" presName="connectorText" presStyleLbl="sibTrans1D1" presStyleIdx="5" presStyleCnt="9"/>
      <dgm:spPr/>
    </dgm:pt>
    <dgm:pt modelId="{0CDFFED2-232F-4EBC-86FB-56A33008041D}" type="pres">
      <dgm:prSet presAssocID="{B4679825-9573-4E17-812A-4D9CFC848FEF}" presName="node" presStyleLbl="node1" presStyleIdx="6" presStyleCnt="10">
        <dgm:presLayoutVars>
          <dgm:bulletEnabled val="1"/>
        </dgm:presLayoutVars>
      </dgm:prSet>
      <dgm:spPr/>
    </dgm:pt>
    <dgm:pt modelId="{6FEFA0F9-AC54-4F2D-8D1C-7127DF3460FA}" type="pres">
      <dgm:prSet presAssocID="{DD3D6D1B-C54B-4B71-9176-05D3002132B5}" presName="sibTrans" presStyleLbl="sibTrans1D1" presStyleIdx="6" presStyleCnt="9"/>
      <dgm:spPr/>
    </dgm:pt>
    <dgm:pt modelId="{F6F0FF2C-E29D-498C-A239-B2D632D6D531}" type="pres">
      <dgm:prSet presAssocID="{DD3D6D1B-C54B-4B71-9176-05D3002132B5}" presName="connectorText" presStyleLbl="sibTrans1D1" presStyleIdx="6" presStyleCnt="9"/>
      <dgm:spPr/>
    </dgm:pt>
    <dgm:pt modelId="{F45E2433-382A-405E-8266-A6057C509183}" type="pres">
      <dgm:prSet presAssocID="{99C505DD-3BD5-4B70-9985-592195F8CAF3}" presName="node" presStyleLbl="node1" presStyleIdx="7" presStyleCnt="10">
        <dgm:presLayoutVars>
          <dgm:bulletEnabled val="1"/>
        </dgm:presLayoutVars>
      </dgm:prSet>
      <dgm:spPr/>
    </dgm:pt>
    <dgm:pt modelId="{0389D6EC-B314-4ECE-ABC1-6B7F1D55987F}" type="pres">
      <dgm:prSet presAssocID="{68E0FDA5-4210-4EC3-975F-4D2B15F872C2}" presName="sibTrans" presStyleLbl="sibTrans1D1" presStyleIdx="7" presStyleCnt="9"/>
      <dgm:spPr/>
    </dgm:pt>
    <dgm:pt modelId="{6A6845DB-8C34-4F18-A45F-05AC9673C15F}" type="pres">
      <dgm:prSet presAssocID="{68E0FDA5-4210-4EC3-975F-4D2B15F872C2}" presName="connectorText" presStyleLbl="sibTrans1D1" presStyleIdx="7" presStyleCnt="9"/>
      <dgm:spPr/>
    </dgm:pt>
    <dgm:pt modelId="{12916DFE-51C3-4F79-9FD3-F3DF279F7442}" type="pres">
      <dgm:prSet presAssocID="{0E02F4C5-5643-46FD-8287-D92125103F63}" presName="node" presStyleLbl="node1" presStyleIdx="8" presStyleCnt="10">
        <dgm:presLayoutVars>
          <dgm:bulletEnabled val="1"/>
        </dgm:presLayoutVars>
      </dgm:prSet>
      <dgm:spPr/>
    </dgm:pt>
    <dgm:pt modelId="{55E8168E-1A62-4C6D-8C6E-C986120F6388}" type="pres">
      <dgm:prSet presAssocID="{66099FF9-8705-4BC7-B503-E4371BE3E201}" presName="sibTrans" presStyleLbl="sibTrans1D1" presStyleIdx="8" presStyleCnt="9"/>
      <dgm:spPr/>
    </dgm:pt>
    <dgm:pt modelId="{82696CB3-06FD-46B9-B2F8-ABE66F3FF03A}" type="pres">
      <dgm:prSet presAssocID="{66099FF9-8705-4BC7-B503-E4371BE3E201}" presName="connectorText" presStyleLbl="sibTrans1D1" presStyleIdx="8" presStyleCnt="9"/>
      <dgm:spPr/>
    </dgm:pt>
    <dgm:pt modelId="{AB188C6B-3E12-47BB-A9AD-960EF603A33C}" type="pres">
      <dgm:prSet presAssocID="{79004F2D-2DA0-48E4-80E7-22D64EEECAA2}" presName="node" presStyleLbl="node1" presStyleIdx="9" presStyleCnt="10">
        <dgm:presLayoutVars>
          <dgm:bulletEnabled val="1"/>
        </dgm:presLayoutVars>
      </dgm:prSet>
      <dgm:spPr/>
    </dgm:pt>
  </dgm:ptLst>
  <dgm:cxnLst>
    <dgm:cxn modelId="{62534F04-E6DC-4689-B10D-A0CA61A9BF2C}" type="presOf" srcId="{E35E504C-42EC-4104-878E-2A57D4A96385}" destId="{21E73CC8-91C5-40AA-82F0-B41564151AEF}" srcOrd="0" destOrd="0" presId="urn:microsoft.com/office/officeart/2016/7/layout/RepeatingBendingProcessNew"/>
    <dgm:cxn modelId="{E9298912-0C36-4C40-90AC-1A8B7B802DD3}" srcId="{F134E976-AC8D-42CA-AEB8-BFD6F07595DB}" destId="{ECB54C9B-78D1-4B17-9989-481CAB271056}" srcOrd="3" destOrd="0" parTransId="{FF7CC89E-68A2-48DB-A887-572D6857C0EE}" sibTransId="{81C1FC15-74AE-4C08-A714-DCE2C2CAEFF5}"/>
    <dgm:cxn modelId="{0ECBFB15-2D38-4E7B-99C2-57D6311A4585}" srcId="{F134E976-AC8D-42CA-AEB8-BFD6F07595DB}" destId="{E35E504C-42EC-4104-878E-2A57D4A96385}" srcOrd="5" destOrd="0" parTransId="{0466FAF8-B818-43C6-990A-367AB0DC8363}" sibTransId="{ECB5BD23-1ABF-4AB2-91D2-A60103BDADDD}"/>
    <dgm:cxn modelId="{99FC7517-D5F1-4FB4-860E-3AFF39847472}" srcId="{F134E976-AC8D-42CA-AEB8-BFD6F07595DB}" destId="{B4679825-9573-4E17-812A-4D9CFC848FEF}" srcOrd="6" destOrd="0" parTransId="{505625B4-7B09-4F3E-8BBA-A6512AE22B41}" sibTransId="{DD3D6D1B-C54B-4B71-9176-05D3002132B5}"/>
    <dgm:cxn modelId="{CC3DB517-4AB5-4D01-997C-93FBE71DEEAB}" type="presOf" srcId="{0E02F4C5-5643-46FD-8287-D92125103F63}" destId="{12916DFE-51C3-4F79-9FD3-F3DF279F7442}" srcOrd="0" destOrd="0" presId="urn:microsoft.com/office/officeart/2016/7/layout/RepeatingBendingProcessNew"/>
    <dgm:cxn modelId="{56A0F619-B4F9-4DE6-9430-936E93F3C663}" type="presOf" srcId="{F134E976-AC8D-42CA-AEB8-BFD6F07595DB}" destId="{84B6E31C-31EA-4994-8B4C-7716EF46E5E3}" srcOrd="0" destOrd="0" presId="urn:microsoft.com/office/officeart/2016/7/layout/RepeatingBendingProcessNew"/>
    <dgm:cxn modelId="{5BAFCD1A-BE0D-41D4-A9E1-B0670D7A6896}" type="presOf" srcId="{ECB5BD23-1ABF-4AB2-91D2-A60103BDADDD}" destId="{AA8D3FE0-ED34-4A9F-9CA0-5FC4E5ED8FA1}" srcOrd="1" destOrd="0" presId="urn:microsoft.com/office/officeart/2016/7/layout/RepeatingBendingProcessNew"/>
    <dgm:cxn modelId="{852F3B1D-1656-4AE8-A5A9-6ADCF6E935D3}" type="presOf" srcId="{66099FF9-8705-4BC7-B503-E4371BE3E201}" destId="{82696CB3-06FD-46B9-B2F8-ABE66F3FF03A}" srcOrd="1" destOrd="0" presId="urn:microsoft.com/office/officeart/2016/7/layout/RepeatingBendingProcessNew"/>
    <dgm:cxn modelId="{26A87625-78EC-4693-878B-D1AB49D736AA}" type="presOf" srcId="{BAC92CF7-6076-42B4-9EA2-0910C6889A8A}" destId="{A7AB0D1B-8C18-451E-8E3C-8F375E028BFB}" srcOrd="0" destOrd="0" presId="urn:microsoft.com/office/officeart/2016/7/layout/RepeatingBendingProcessNew"/>
    <dgm:cxn modelId="{46884F35-5390-427C-9E34-B0F3847888B4}" type="presOf" srcId="{81C1FC15-74AE-4C08-A714-DCE2C2CAEFF5}" destId="{CFCEDCE4-99E9-4AC1-98FA-2C77608D9D25}" srcOrd="1" destOrd="0" presId="urn:microsoft.com/office/officeart/2016/7/layout/RepeatingBendingProcessNew"/>
    <dgm:cxn modelId="{CBECB938-B006-4925-8DFE-D432877CD4F6}" type="presOf" srcId="{99C505DD-3BD5-4B70-9985-592195F8CAF3}" destId="{F45E2433-382A-405E-8266-A6057C509183}" srcOrd="0" destOrd="0" presId="urn:microsoft.com/office/officeart/2016/7/layout/RepeatingBendingProcessNew"/>
    <dgm:cxn modelId="{7B31C43C-3EF7-4F04-868A-8F10DFFDC913}" type="presOf" srcId="{DA157D6B-7582-4EA9-A6E0-04E268278758}" destId="{4D2C9D11-A741-4865-817F-1EA9B67FCC49}" srcOrd="0" destOrd="0" presId="urn:microsoft.com/office/officeart/2016/7/layout/RepeatingBendingProcessNew"/>
    <dgm:cxn modelId="{2750065E-7352-469F-9914-DCA752247D70}" type="presOf" srcId="{BAC92CF7-6076-42B4-9EA2-0910C6889A8A}" destId="{E335576F-AA4A-409E-955E-4B8D4B65171E}" srcOrd="1" destOrd="0" presId="urn:microsoft.com/office/officeart/2016/7/layout/RepeatingBendingProcessNew"/>
    <dgm:cxn modelId="{7778885E-EE62-4BB7-ADAB-F4FBC2A217EB}" type="presOf" srcId="{ECB54C9B-78D1-4B17-9989-481CAB271056}" destId="{E7A40252-F849-4F80-85E1-52614B0453AB}" srcOrd="0" destOrd="0" presId="urn:microsoft.com/office/officeart/2016/7/layout/RepeatingBendingProcessNew"/>
    <dgm:cxn modelId="{4CBDAC44-C42C-4A62-BDB3-510B2F0846AA}" type="presOf" srcId="{79004F2D-2DA0-48E4-80E7-22D64EEECAA2}" destId="{AB188C6B-3E12-47BB-A9AD-960EF603A33C}" srcOrd="0" destOrd="0" presId="urn:microsoft.com/office/officeart/2016/7/layout/RepeatingBendingProcessNew"/>
    <dgm:cxn modelId="{B6ED5945-62E8-4A52-9C87-332765FFF366}" type="presOf" srcId="{F8167DC1-B54D-44A4-BCD2-4E078F79FD40}" destId="{426717F9-2D31-41B8-9D17-9F295555A5D8}" srcOrd="0" destOrd="0" presId="urn:microsoft.com/office/officeart/2016/7/layout/RepeatingBendingProcessNew"/>
    <dgm:cxn modelId="{8ECCCD45-43E0-474D-A57A-E1DCC958CAD5}" srcId="{F134E976-AC8D-42CA-AEB8-BFD6F07595DB}" destId="{99C505DD-3BD5-4B70-9985-592195F8CAF3}" srcOrd="7" destOrd="0" parTransId="{A31A152E-5E61-4E29-9E5C-3E40BC1866CF}" sibTransId="{68E0FDA5-4210-4EC3-975F-4D2B15F872C2}"/>
    <dgm:cxn modelId="{0F85926E-2948-49B3-ADF7-25D954DA3133}" type="presOf" srcId="{FB6CD3F7-57A4-40AE-BA36-062838E32C1B}" destId="{B7D44456-BB3D-4512-98EF-C08A884ABFD4}" srcOrd="0" destOrd="0" presId="urn:microsoft.com/office/officeart/2016/7/layout/RepeatingBendingProcessNew"/>
    <dgm:cxn modelId="{C3571071-FD16-4C2C-81F5-187C9D369025}" type="presOf" srcId="{ECB5BD23-1ABF-4AB2-91D2-A60103BDADDD}" destId="{8F7693FC-A0D5-4FFC-AFBE-E36DB55C7F1A}" srcOrd="0" destOrd="0" presId="urn:microsoft.com/office/officeart/2016/7/layout/RepeatingBendingProcessNew"/>
    <dgm:cxn modelId="{227C7451-4F69-4A26-A343-AE8C4E119BD9}" type="presOf" srcId="{66099FF9-8705-4BC7-B503-E4371BE3E201}" destId="{55E8168E-1A62-4C6D-8C6E-C986120F6388}" srcOrd="0" destOrd="0" presId="urn:microsoft.com/office/officeart/2016/7/layout/RepeatingBendingProcessNew"/>
    <dgm:cxn modelId="{28070976-00AC-4D82-96B9-09E76FCE1BAC}" srcId="{F134E976-AC8D-42CA-AEB8-BFD6F07595DB}" destId="{DA157D6B-7582-4EA9-A6E0-04E268278758}" srcOrd="1" destOrd="0" parTransId="{27EFE89B-D6D9-4169-B719-82A8C3301515}" sibTransId="{FB6CD3F7-57A4-40AE-BA36-062838E32C1B}"/>
    <dgm:cxn modelId="{455AE179-81B6-4186-BA00-4DAE16BEC90A}" srcId="{F134E976-AC8D-42CA-AEB8-BFD6F07595DB}" destId="{CF197113-54F9-4E7E-B3E0-F63CB6ED7C6F}" srcOrd="0" destOrd="0" parTransId="{C5B7672B-F6CC-44DF-8C80-DC86EB808464}" sibTransId="{CE1FAC77-E827-4DF2-B674-2066B69CE5DE}"/>
    <dgm:cxn modelId="{5B2E0E7B-8C63-4198-8E5C-F81B3F32B456}" type="presOf" srcId="{68E0FDA5-4210-4EC3-975F-4D2B15F872C2}" destId="{6A6845DB-8C34-4F18-A45F-05AC9673C15F}" srcOrd="1" destOrd="0" presId="urn:microsoft.com/office/officeart/2016/7/layout/RepeatingBendingProcessNew"/>
    <dgm:cxn modelId="{8FFB8986-8575-4EE6-9B56-94BD48C0C994}" type="presOf" srcId="{CF197113-54F9-4E7E-B3E0-F63CB6ED7C6F}" destId="{6402C9E7-3128-42C5-AB88-9AA12BE12D11}" srcOrd="0" destOrd="0" presId="urn:microsoft.com/office/officeart/2016/7/layout/RepeatingBendingProcessNew"/>
    <dgm:cxn modelId="{A243918E-37F2-4C89-B43D-7F0E61A030C8}" type="presOf" srcId="{CE1FAC77-E827-4DF2-B674-2066B69CE5DE}" destId="{C1624DAD-D8EE-456C-9CFE-D8CB8F736295}" srcOrd="1" destOrd="0" presId="urn:microsoft.com/office/officeart/2016/7/layout/RepeatingBendingProcessNew"/>
    <dgm:cxn modelId="{1BD30A92-7BAA-4F3C-946B-8DB8A60EF372}" type="presOf" srcId="{DD3D6D1B-C54B-4B71-9176-05D3002132B5}" destId="{6FEFA0F9-AC54-4F2D-8D1C-7127DF3460FA}" srcOrd="0" destOrd="0" presId="urn:microsoft.com/office/officeart/2016/7/layout/RepeatingBendingProcessNew"/>
    <dgm:cxn modelId="{025A699E-81FF-495E-AE24-C64EEA01E7CB}" type="presOf" srcId="{CE1FAC77-E827-4DF2-B674-2066B69CE5DE}" destId="{89E8A1E2-D20C-4060-AB25-F0BF774E9A24}" srcOrd="0" destOrd="0" presId="urn:microsoft.com/office/officeart/2016/7/layout/RepeatingBendingProcessNew"/>
    <dgm:cxn modelId="{76B188A1-B3AF-4E00-875E-1849430BB094}" type="presOf" srcId="{23CB9F20-EC85-488C-BF78-690228012461}" destId="{031909D9-D055-47CC-A2A8-19602A2FC4DC}" srcOrd="0" destOrd="0" presId="urn:microsoft.com/office/officeart/2016/7/layout/RepeatingBendingProcessNew"/>
    <dgm:cxn modelId="{190B95A6-D04A-4156-A566-B57E281E5C53}" type="presOf" srcId="{DD3D6D1B-C54B-4B71-9176-05D3002132B5}" destId="{F6F0FF2C-E29D-498C-A239-B2D632D6D531}" srcOrd="1" destOrd="0" presId="urn:microsoft.com/office/officeart/2016/7/layout/RepeatingBendingProcessNew"/>
    <dgm:cxn modelId="{05FF3EB2-0BA4-4266-ACDB-26163888C5C4}" type="presOf" srcId="{030EC007-176F-4D2C-B8DD-C622C4BFEB02}" destId="{22414FC4-9604-4725-8122-8C3F27F2B244}" srcOrd="0" destOrd="0" presId="urn:microsoft.com/office/officeart/2016/7/layout/RepeatingBendingProcessNew"/>
    <dgm:cxn modelId="{3A6AACB5-95FA-4C50-A85F-B53A8585B100}" srcId="{F134E976-AC8D-42CA-AEB8-BFD6F07595DB}" destId="{79004F2D-2DA0-48E4-80E7-22D64EEECAA2}" srcOrd="9" destOrd="0" parTransId="{7F4EDDFF-477B-4DE4-A475-AACD6ADA5419}" sibTransId="{7A2D7440-0D7D-456D-BAC2-2A4BC9EBD38B}"/>
    <dgm:cxn modelId="{6A290EBC-F23E-4145-A0CC-B6EB45CB5DEA}" type="presOf" srcId="{81C1FC15-74AE-4C08-A714-DCE2C2CAEFF5}" destId="{28731286-70A5-473E-B86E-9ECE78F95AB2}" srcOrd="0" destOrd="0" presId="urn:microsoft.com/office/officeart/2016/7/layout/RepeatingBendingProcessNew"/>
    <dgm:cxn modelId="{7FCE4FC8-0F7A-4F3F-8275-965364292428}" srcId="{F134E976-AC8D-42CA-AEB8-BFD6F07595DB}" destId="{F8167DC1-B54D-44A4-BCD2-4E078F79FD40}" srcOrd="2" destOrd="0" parTransId="{F9EB62E6-096F-4865-B884-4C3C5D02147C}" sibTransId="{030EC007-176F-4D2C-B8DD-C622C4BFEB02}"/>
    <dgm:cxn modelId="{B162EECD-F103-4EE8-A262-EC13D9F8E7C5}" type="presOf" srcId="{68E0FDA5-4210-4EC3-975F-4D2B15F872C2}" destId="{0389D6EC-B314-4ECE-ABC1-6B7F1D55987F}" srcOrd="0" destOrd="0" presId="urn:microsoft.com/office/officeart/2016/7/layout/RepeatingBendingProcessNew"/>
    <dgm:cxn modelId="{9CF50CD3-D7F2-4A85-8637-0728FF885CC0}" srcId="{F134E976-AC8D-42CA-AEB8-BFD6F07595DB}" destId="{23CB9F20-EC85-488C-BF78-690228012461}" srcOrd="4" destOrd="0" parTransId="{37932DB7-E1A7-4404-B31C-2C92142E6552}" sibTransId="{BAC92CF7-6076-42B4-9EA2-0910C6889A8A}"/>
    <dgm:cxn modelId="{2D437BDC-1EA2-4031-BE11-EAB2795499C8}" type="presOf" srcId="{B4679825-9573-4E17-812A-4D9CFC848FEF}" destId="{0CDFFED2-232F-4EBC-86FB-56A33008041D}" srcOrd="0" destOrd="0" presId="urn:microsoft.com/office/officeart/2016/7/layout/RepeatingBendingProcessNew"/>
    <dgm:cxn modelId="{6BDC0DDE-4276-48F9-B6EF-D14A05FC1158}" type="presOf" srcId="{FB6CD3F7-57A4-40AE-BA36-062838E32C1B}" destId="{CE6AD77B-1BB6-448B-AC4A-2454BE1A50D6}" srcOrd="1" destOrd="0" presId="urn:microsoft.com/office/officeart/2016/7/layout/RepeatingBendingProcessNew"/>
    <dgm:cxn modelId="{608361F7-4A2C-4E76-8F3F-3CE6EED13AB2}" type="presOf" srcId="{030EC007-176F-4D2C-B8DD-C622C4BFEB02}" destId="{D8816C8B-769D-4EE1-8D22-6E729C0E7C70}" srcOrd="1" destOrd="0" presId="urn:microsoft.com/office/officeart/2016/7/layout/RepeatingBendingProcessNew"/>
    <dgm:cxn modelId="{A189B7F9-2A65-4273-94DA-3B170BBBD18D}" srcId="{F134E976-AC8D-42CA-AEB8-BFD6F07595DB}" destId="{0E02F4C5-5643-46FD-8287-D92125103F63}" srcOrd="8" destOrd="0" parTransId="{DEDD68C4-6E8E-4AE5-883A-0E1C09167057}" sibTransId="{66099FF9-8705-4BC7-B503-E4371BE3E201}"/>
    <dgm:cxn modelId="{8CA145D9-818B-41A3-B9D2-288BBE1F4219}" type="presParOf" srcId="{84B6E31C-31EA-4994-8B4C-7716EF46E5E3}" destId="{6402C9E7-3128-42C5-AB88-9AA12BE12D11}" srcOrd="0" destOrd="0" presId="urn:microsoft.com/office/officeart/2016/7/layout/RepeatingBendingProcessNew"/>
    <dgm:cxn modelId="{69248F05-1646-4773-BD9F-E5C65D92AFF2}" type="presParOf" srcId="{84B6E31C-31EA-4994-8B4C-7716EF46E5E3}" destId="{89E8A1E2-D20C-4060-AB25-F0BF774E9A24}" srcOrd="1" destOrd="0" presId="urn:microsoft.com/office/officeart/2016/7/layout/RepeatingBendingProcessNew"/>
    <dgm:cxn modelId="{B3C853F6-EB6E-47B4-8333-C2ECAA635AE2}" type="presParOf" srcId="{89E8A1E2-D20C-4060-AB25-F0BF774E9A24}" destId="{C1624DAD-D8EE-456C-9CFE-D8CB8F736295}" srcOrd="0" destOrd="0" presId="urn:microsoft.com/office/officeart/2016/7/layout/RepeatingBendingProcessNew"/>
    <dgm:cxn modelId="{4F1F8B70-67DA-4F15-B3D8-8A477D11BFCD}" type="presParOf" srcId="{84B6E31C-31EA-4994-8B4C-7716EF46E5E3}" destId="{4D2C9D11-A741-4865-817F-1EA9B67FCC49}" srcOrd="2" destOrd="0" presId="urn:microsoft.com/office/officeart/2016/7/layout/RepeatingBendingProcessNew"/>
    <dgm:cxn modelId="{4879B3C0-88D5-4DAA-9531-BEC9C0E59B17}" type="presParOf" srcId="{84B6E31C-31EA-4994-8B4C-7716EF46E5E3}" destId="{B7D44456-BB3D-4512-98EF-C08A884ABFD4}" srcOrd="3" destOrd="0" presId="urn:microsoft.com/office/officeart/2016/7/layout/RepeatingBendingProcessNew"/>
    <dgm:cxn modelId="{1B031008-1168-4B1C-966B-AA5CD1E1D7D8}" type="presParOf" srcId="{B7D44456-BB3D-4512-98EF-C08A884ABFD4}" destId="{CE6AD77B-1BB6-448B-AC4A-2454BE1A50D6}" srcOrd="0" destOrd="0" presId="urn:microsoft.com/office/officeart/2016/7/layout/RepeatingBendingProcessNew"/>
    <dgm:cxn modelId="{58DC5447-53C9-4EED-97CF-309050A47EA3}" type="presParOf" srcId="{84B6E31C-31EA-4994-8B4C-7716EF46E5E3}" destId="{426717F9-2D31-41B8-9D17-9F295555A5D8}" srcOrd="4" destOrd="0" presId="urn:microsoft.com/office/officeart/2016/7/layout/RepeatingBendingProcessNew"/>
    <dgm:cxn modelId="{BBB4DD70-AB0B-46E5-916E-6C55E2913B72}" type="presParOf" srcId="{84B6E31C-31EA-4994-8B4C-7716EF46E5E3}" destId="{22414FC4-9604-4725-8122-8C3F27F2B244}" srcOrd="5" destOrd="0" presId="urn:microsoft.com/office/officeart/2016/7/layout/RepeatingBendingProcessNew"/>
    <dgm:cxn modelId="{59954A58-9681-4975-B15E-972B7867932E}" type="presParOf" srcId="{22414FC4-9604-4725-8122-8C3F27F2B244}" destId="{D8816C8B-769D-4EE1-8D22-6E729C0E7C70}" srcOrd="0" destOrd="0" presId="urn:microsoft.com/office/officeart/2016/7/layout/RepeatingBendingProcessNew"/>
    <dgm:cxn modelId="{7D63BF41-83B0-4DEA-8A01-C7760AD68204}" type="presParOf" srcId="{84B6E31C-31EA-4994-8B4C-7716EF46E5E3}" destId="{E7A40252-F849-4F80-85E1-52614B0453AB}" srcOrd="6" destOrd="0" presId="urn:microsoft.com/office/officeart/2016/7/layout/RepeatingBendingProcessNew"/>
    <dgm:cxn modelId="{737C3505-BE37-4BD2-8B96-50D7E4CC9F68}" type="presParOf" srcId="{84B6E31C-31EA-4994-8B4C-7716EF46E5E3}" destId="{28731286-70A5-473E-B86E-9ECE78F95AB2}" srcOrd="7" destOrd="0" presId="urn:microsoft.com/office/officeart/2016/7/layout/RepeatingBendingProcessNew"/>
    <dgm:cxn modelId="{8BF2CFE4-C6EF-49CA-B8AB-78C978B99797}" type="presParOf" srcId="{28731286-70A5-473E-B86E-9ECE78F95AB2}" destId="{CFCEDCE4-99E9-4AC1-98FA-2C77608D9D25}" srcOrd="0" destOrd="0" presId="urn:microsoft.com/office/officeart/2016/7/layout/RepeatingBendingProcessNew"/>
    <dgm:cxn modelId="{9F1C0E98-7AF3-4538-8F7F-7472B142743C}" type="presParOf" srcId="{84B6E31C-31EA-4994-8B4C-7716EF46E5E3}" destId="{031909D9-D055-47CC-A2A8-19602A2FC4DC}" srcOrd="8" destOrd="0" presId="urn:microsoft.com/office/officeart/2016/7/layout/RepeatingBendingProcessNew"/>
    <dgm:cxn modelId="{6EDB9A94-936F-4A74-A0F2-931D8AA262C8}" type="presParOf" srcId="{84B6E31C-31EA-4994-8B4C-7716EF46E5E3}" destId="{A7AB0D1B-8C18-451E-8E3C-8F375E028BFB}" srcOrd="9" destOrd="0" presId="urn:microsoft.com/office/officeart/2016/7/layout/RepeatingBendingProcessNew"/>
    <dgm:cxn modelId="{7A4BF55C-5287-4AC9-A3CF-3295E27EB901}" type="presParOf" srcId="{A7AB0D1B-8C18-451E-8E3C-8F375E028BFB}" destId="{E335576F-AA4A-409E-955E-4B8D4B65171E}" srcOrd="0" destOrd="0" presId="urn:microsoft.com/office/officeart/2016/7/layout/RepeatingBendingProcessNew"/>
    <dgm:cxn modelId="{DA0286E7-8CDF-490F-AB50-CBEF13E6FDF5}" type="presParOf" srcId="{84B6E31C-31EA-4994-8B4C-7716EF46E5E3}" destId="{21E73CC8-91C5-40AA-82F0-B41564151AEF}" srcOrd="10" destOrd="0" presId="urn:microsoft.com/office/officeart/2016/7/layout/RepeatingBendingProcessNew"/>
    <dgm:cxn modelId="{C9B13B3D-08EE-4CC6-B853-A77B8C06CB58}" type="presParOf" srcId="{84B6E31C-31EA-4994-8B4C-7716EF46E5E3}" destId="{8F7693FC-A0D5-4FFC-AFBE-E36DB55C7F1A}" srcOrd="11" destOrd="0" presId="urn:microsoft.com/office/officeart/2016/7/layout/RepeatingBendingProcessNew"/>
    <dgm:cxn modelId="{11ECC5E5-0646-482D-B1C8-6077E0752EF8}" type="presParOf" srcId="{8F7693FC-A0D5-4FFC-AFBE-E36DB55C7F1A}" destId="{AA8D3FE0-ED34-4A9F-9CA0-5FC4E5ED8FA1}" srcOrd="0" destOrd="0" presId="urn:microsoft.com/office/officeart/2016/7/layout/RepeatingBendingProcessNew"/>
    <dgm:cxn modelId="{3CDC6DAC-2B37-4B52-BE09-2EBE7987CC75}" type="presParOf" srcId="{84B6E31C-31EA-4994-8B4C-7716EF46E5E3}" destId="{0CDFFED2-232F-4EBC-86FB-56A33008041D}" srcOrd="12" destOrd="0" presId="urn:microsoft.com/office/officeart/2016/7/layout/RepeatingBendingProcessNew"/>
    <dgm:cxn modelId="{409BEFCF-F29E-4C7B-8C84-4945D5D893BF}" type="presParOf" srcId="{84B6E31C-31EA-4994-8B4C-7716EF46E5E3}" destId="{6FEFA0F9-AC54-4F2D-8D1C-7127DF3460FA}" srcOrd="13" destOrd="0" presId="urn:microsoft.com/office/officeart/2016/7/layout/RepeatingBendingProcessNew"/>
    <dgm:cxn modelId="{F946DD33-DB00-4D87-ACFF-6A4B3F2722E2}" type="presParOf" srcId="{6FEFA0F9-AC54-4F2D-8D1C-7127DF3460FA}" destId="{F6F0FF2C-E29D-498C-A239-B2D632D6D531}" srcOrd="0" destOrd="0" presId="urn:microsoft.com/office/officeart/2016/7/layout/RepeatingBendingProcessNew"/>
    <dgm:cxn modelId="{82273E0E-4CFC-47F1-ADA0-FB34C62FA043}" type="presParOf" srcId="{84B6E31C-31EA-4994-8B4C-7716EF46E5E3}" destId="{F45E2433-382A-405E-8266-A6057C509183}" srcOrd="14" destOrd="0" presId="urn:microsoft.com/office/officeart/2016/7/layout/RepeatingBendingProcessNew"/>
    <dgm:cxn modelId="{79659B4F-3BF4-49BD-AC44-71A50E25A259}" type="presParOf" srcId="{84B6E31C-31EA-4994-8B4C-7716EF46E5E3}" destId="{0389D6EC-B314-4ECE-ABC1-6B7F1D55987F}" srcOrd="15" destOrd="0" presId="urn:microsoft.com/office/officeart/2016/7/layout/RepeatingBendingProcessNew"/>
    <dgm:cxn modelId="{670D3C0F-9EA7-4CEF-A9AE-70C872721877}" type="presParOf" srcId="{0389D6EC-B314-4ECE-ABC1-6B7F1D55987F}" destId="{6A6845DB-8C34-4F18-A45F-05AC9673C15F}" srcOrd="0" destOrd="0" presId="urn:microsoft.com/office/officeart/2016/7/layout/RepeatingBendingProcessNew"/>
    <dgm:cxn modelId="{D5D7AF25-4E08-46F0-B6FF-AE3CA88E11D2}" type="presParOf" srcId="{84B6E31C-31EA-4994-8B4C-7716EF46E5E3}" destId="{12916DFE-51C3-4F79-9FD3-F3DF279F7442}" srcOrd="16" destOrd="0" presId="urn:microsoft.com/office/officeart/2016/7/layout/RepeatingBendingProcessNew"/>
    <dgm:cxn modelId="{EAAEC09A-C190-4AAE-9976-7A0F95CA2195}" type="presParOf" srcId="{84B6E31C-31EA-4994-8B4C-7716EF46E5E3}" destId="{55E8168E-1A62-4C6D-8C6E-C986120F6388}" srcOrd="17" destOrd="0" presId="urn:microsoft.com/office/officeart/2016/7/layout/RepeatingBendingProcessNew"/>
    <dgm:cxn modelId="{FD15ECB8-D097-4BDD-86B3-F67A18574943}" type="presParOf" srcId="{55E8168E-1A62-4C6D-8C6E-C986120F6388}" destId="{82696CB3-06FD-46B9-B2F8-ABE66F3FF03A}" srcOrd="0" destOrd="0" presId="urn:microsoft.com/office/officeart/2016/7/layout/RepeatingBendingProcessNew"/>
    <dgm:cxn modelId="{C5CB5FA7-B089-4797-ACD2-B5773BDA048A}" type="presParOf" srcId="{84B6E31C-31EA-4994-8B4C-7716EF46E5E3}" destId="{AB188C6B-3E12-47BB-A9AD-960EF603A33C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AAA167-755C-4EF6-9030-050AD85A0C91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C88F1B-01C0-4169-B467-0426A57F03D9}">
      <dgm:prSet custT="1"/>
      <dgm:spPr/>
      <dgm:t>
        <a:bodyPr/>
        <a:lstStyle/>
        <a:p>
          <a:pPr algn="ctr"/>
          <a:r>
            <a:rPr lang="en-US" sz="3200" b="1"/>
            <a:t>Tokenization</a:t>
          </a:r>
          <a:endParaRPr lang="en-US" sz="3200"/>
        </a:p>
      </dgm:t>
    </dgm:pt>
    <dgm:pt modelId="{6CFC5A7E-3660-4100-96DC-9F9B735523EC}" type="parTrans" cxnId="{592F39F9-E554-49BB-9182-305B4470EF72}">
      <dgm:prSet/>
      <dgm:spPr/>
      <dgm:t>
        <a:bodyPr/>
        <a:lstStyle/>
        <a:p>
          <a:pPr algn="ctr"/>
          <a:endParaRPr lang="en-US" sz="1400"/>
        </a:p>
      </dgm:t>
    </dgm:pt>
    <dgm:pt modelId="{EDB81EBE-3D15-4C66-AE7D-9A46739A6F87}" type="sibTrans" cxnId="{592F39F9-E554-49BB-9182-305B4470EF72}">
      <dgm:prSet/>
      <dgm:spPr/>
      <dgm:t>
        <a:bodyPr/>
        <a:lstStyle/>
        <a:p>
          <a:pPr algn="ctr"/>
          <a:endParaRPr lang="en-US" sz="1400"/>
        </a:p>
      </dgm:t>
    </dgm:pt>
    <dgm:pt modelId="{ADD712C5-B882-4B8A-A7DA-AFA2F060A8EE}">
      <dgm:prSet custT="1"/>
      <dgm:spPr/>
      <dgm:t>
        <a:bodyPr/>
        <a:lstStyle/>
        <a:p>
          <a:pPr algn="ctr">
            <a:buNone/>
          </a:pPr>
          <a:r>
            <a:rPr lang="en-US" sz="3200" dirty="0"/>
            <a:t>  B</a:t>
          </a:r>
          <a:r>
            <a:rPr lang="en-US" sz="3200" b="0" i="0" dirty="0"/>
            <a:t>reaking down a sequence of text into smaller units called </a:t>
          </a:r>
          <a:r>
            <a:rPr lang="en-US" sz="3200" b="0" i="0" dirty="0">
              <a:solidFill>
                <a:schemeClr val="accent2">
                  <a:lumMod val="75000"/>
                </a:schemeClr>
              </a:solidFill>
            </a:rPr>
            <a:t>tokens</a:t>
          </a:r>
          <a:endParaRPr lang="en-US" sz="3200" dirty="0">
            <a:solidFill>
              <a:schemeClr val="accent2">
                <a:lumMod val="75000"/>
              </a:schemeClr>
            </a:solidFill>
          </a:endParaRPr>
        </a:p>
      </dgm:t>
    </dgm:pt>
    <dgm:pt modelId="{C276ACF5-A9EF-488D-89DB-3381C3AFE0CD}" type="parTrans" cxnId="{BDA163F4-76B3-4D9B-B105-F92D9F508386}">
      <dgm:prSet/>
      <dgm:spPr/>
      <dgm:t>
        <a:bodyPr/>
        <a:lstStyle/>
        <a:p>
          <a:pPr algn="ctr"/>
          <a:endParaRPr lang="en-US" sz="1400"/>
        </a:p>
      </dgm:t>
    </dgm:pt>
    <dgm:pt modelId="{3E40CF49-8622-4A6E-8CFA-2267658D8415}" type="sibTrans" cxnId="{BDA163F4-76B3-4D9B-B105-F92D9F508386}">
      <dgm:prSet/>
      <dgm:spPr/>
      <dgm:t>
        <a:bodyPr/>
        <a:lstStyle/>
        <a:p>
          <a:pPr algn="ctr"/>
          <a:endParaRPr lang="en-US" sz="1400"/>
        </a:p>
      </dgm:t>
    </dgm:pt>
    <dgm:pt modelId="{D4D769F3-D1AF-414F-93D3-42FB95257689}">
      <dgm:prSet custT="1"/>
      <dgm:spPr/>
      <dgm:t>
        <a:bodyPr/>
        <a:lstStyle/>
        <a:p>
          <a:pPr algn="ctr"/>
          <a:r>
            <a:rPr lang="en-US" sz="3200" b="1"/>
            <a:t>Padding</a:t>
          </a:r>
          <a:endParaRPr lang="en-US" sz="3200"/>
        </a:p>
      </dgm:t>
    </dgm:pt>
    <dgm:pt modelId="{11BE1D60-E742-44F0-BD75-5B4635DF11B3}" type="parTrans" cxnId="{762C78EC-BFBE-406B-8DF9-EF9F6B065375}">
      <dgm:prSet/>
      <dgm:spPr/>
      <dgm:t>
        <a:bodyPr/>
        <a:lstStyle/>
        <a:p>
          <a:pPr algn="ctr"/>
          <a:endParaRPr lang="en-US" sz="1400"/>
        </a:p>
      </dgm:t>
    </dgm:pt>
    <dgm:pt modelId="{4DB8C3F6-ABAC-43F4-B834-4CF87530266A}" type="sibTrans" cxnId="{762C78EC-BFBE-406B-8DF9-EF9F6B065375}">
      <dgm:prSet/>
      <dgm:spPr/>
      <dgm:t>
        <a:bodyPr/>
        <a:lstStyle/>
        <a:p>
          <a:pPr algn="ctr"/>
          <a:endParaRPr lang="en-US" sz="1400"/>
        </a:p>
      </dgm:t>
    </dgm:pt>
    <dgm:pt modelId="{E9F76094-9105-401E-8EA2-35CFDB0BFA61}">
      <dgm:prSet custT="1"/>
      <dgm:spPr/>
      <dgm:t>
        <a:bodyPr/>
        <a:lstStyle/>
        <a:p>
          <a:pPr algn="ctr">
            <a:buNone/>
          </a:pPr>
          <a:r>
            <a:rPr lang="en-US" sz="3200" dirty="0"/>
            <a:t>  Ensure that all sequences have the same length</a:t>
          </a:r>
        </a:p>
      </dgm:t>
    </dgm:pt>
    <dgm:pt modelId="{749BFA14-3F4C-41C1-8596-FC689F6B307A}" type="parTrans" cxnId="{F043759F-42D1-4671-97DF-E85A6FDAF077}">
      <dgm:prSet/>
      <dgm:spPr/>
      <dgm:t>
        <a:bodyPr/>
        <a:lstStyle/>
        <a:p>
          <a:pPr algn="ctr"/>
          <a:endParaRPr lang="en-US" sz="1400"/>
        </a:p>
      </dgm:t>
    </dgm:pt>
    <dgm:pt modelId="{04B26094-974A-4275-9360-527C8EE790C0}" type="sibTrans" cxnId="{F043759F-42D1-4671-97DF-E85A6FDAF077}">
      <dgm:prSet/>
      <dgm:spPr/>
      <dgm:t>
        <a:bodyPr/>
        <a:lstStyle/>
        <a:p>
          <a:pPr algn="ctr"/>
          <a:endParaRPr lang="en-US" sz="1400"/>
        </a:p>
      </dgm:t>
    </dgm:pt>
    <dgm:pt modelId="{553AA67F-6CEF-4509-9DCD-24142E1E60F1}" type="pres">
      <dgm:prSet presAssocID="{14AAA167-755C-4EF6-9030-050AD85A0C91}" presName="Name0" presStyleCnt="0">
        <dgm:presLayoutVars>
          <dgm:dir/>
          <dgm:animLvl val="lvl"/>
          <dgm:resizeHandles val="exact"/>
        </dgm:presLayoutVars>
      </dgm:prSet>
      <dgm:spPr/>
    </dgm:pt>
    <dgm:pt modelId="{B75AF7F5-90AA-4511-A848-F146B0A6068A}" type="pres">
      <dgm:prSet presAssocID="{58C88F1B-01C0-4169-B467-0426A57F03D9}" presName="composite" presStyleCnt="0"/>
      <dgm:spPr/>
    </dgm:pt>
    <dgm:pt modelId="{B0ED5543-9CA5-457B-9D00-453DBD0E6735}" type="pres">
      <dgm:prSet presAssocID="{58C88F1B-01C0-4169-B467-0426A57F03D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C1B7CF3-1E75-4BD4-BE29-2841DDD78D71}" type="pres">
      <dgm:prSet presAssocID="{58C88F1B-01C0-4169-B467-0426A57F03D9}" presName="desTx" presStyleLbl="alignAccFollowNode1" presStyleIdx="0" presStyleCnt="2">
        <dgm:presLayoutVars>
          <dgm:bulletEnabled val="1"/>
        </dgm:presLayoutVars>
      </dgm:prSet>
      <dgm:spPr/>
    </dgm:pt>
    <dgm:pt modelId="{CD69CE9E-1D86-430E-A80D-FECF4B53C67F}" type="pres">
      <dgm:prSet presAssocID="{EDB81EBE-3D15-4C66-AE7D-9A46739A6F87}" presName="space" presStyleCnt="0"/>
      <dgm:spPr/>
    </dgm:pt>
    <dgm:pt modelId="{E593A420-E49D-4C6D-8E11-A9A7090CDE80}" type="pres">
      <dgm:prSet presAssocID="{D4D769F3-D1AF-414F-93D3-42FB95257689}" presName="composite" presStyleCnt="0"/>
      <dgm:spPr/>
    </dgm:pt>
    <dgm:pt modelId="{132CB51B-8532-46EC-9139-2485BC7DEC69}" type="pres">
      <dgm:prSet presAssocID="{D4D769F3-D1AF-414F-93D3-42FB952576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1EB4B3A-1501-4676-BAFA-4AAE762B45B1}" type="pres">
      <dgm:prSet presAssocID="{D4D769F3-D1AF-414F-93D3-42FB9525768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212809-9DD7-4E50-BA1A-8D15AC28C2AE}" type="presOf" srcId="{14AAA167-755C-4EF6-9030-050AD85A0C91}" destId="{553AA67F-6CEF-4509-9DCD-24142E1E60F1}" srcOrd="0" destOrd="0" presId="urn:microsoft.com/office/officeart/2005/8/layout/hList1"/>
    <dgm:cxn modelId="{F6D16581-8422-4753-89B8-66B062B9CC54}" type="presOf" srcId="{E9F76094-9105-401E-8EA2-35CFDB0BFA61}" destId="{11EB4B3A-1501-4676-BAFA-4AAE762B45B1}" srcOrd="0" destOrd="0" presId="urn:microsoft.com/office/officeart/2005/8/layout/hList1"/>
    <dgm:cxn modelId="{1678359B-4B78-46CB-834C-BF9D03D8D633}" type="presOf" srcId="{ADD712C5-B882-4B8A-A7DA-AFA2F060A8EE}" destId="{1C1B7CF3-1E75-4BD4-BE29-2841DDD78D71}" srcOrd="0" destOrd="0" presId="urn:microsoft.com/office/officeart/2005/8/layout/hList1"/>
    <dgm:cxn modelId="{F043759F-42D1-4671-97DF-E85A6FDAF077}" srcId="{D4D769F3-D1AF-414F-93D3-42FB95257689}" destId="{E9F76094-9105-401E-8EA2-35CFDB0BFA61}" srcOrd="0" destOrd="0" parTransId="{749BFA14-3F4C-41C1-8596-FC689F6B307A}" sibTransId="{04B26094-974A-4275-9360-527C8EE790C0}"/>
    <dgm:cxn modelId="{674EBEA9-BD06-4BBC-888D-FFB5BB1EA723}" type="presOf" srcId="{D4D769F3-D1AF-414F-93D3-42FB95257689}" destId="{132CB51B-8532-46EC-9139-2485BC7DEC69}" srcOrd="0" destOrd="0" presId="urn:microsoft.com/office/officeart/2005/8/layout/hList1"/>
    <dgm:cxn modelId="{AF24CBBC-0420-46A3-AD10-E8460909A741}" type="presOf" srcId="{58C88F1B-01C0-4169-B467-0426A57F03D9}" destId="{B0ED5543-9CA5-457B-9D00-453DBD0E6735}" srcOrd="0" destOrd="0" presId="urn:microsoft.com/office/officeart/2005/8/layout/hList1"/>
    <dgm:cxn modelId="{762C78EC-BFBE-406B-8DF9-EF9F6B065375}" srcId="{14AAA167-755C-4EF6-9030-050AD85A0C91}" destId="{D4D769F3-D1AF-414F-93D3-42FB95257689}" srcOrd="1" destOrd="0" parTransId="{11BE1D60-E742-44F0-BD75-5B4635DF11B3}" sibTransId="{4DB8C3F6-ABAC-43F4-B834-4CF87530266A}"/>
    <dgm:cxn modelId="{BDA163F4-76B3-4D9B-B105-F92D9F508386}" srcId="{58C88F1B-01C0-4169-B467-0426A57F03D9}" destId="{ADD712C5-B882-4B8A-A7DA-AFA2F060A8EE}" srcOrd="0" destOrd="0" parTransId="{C276ACF5-A9EF-488D-89DB-3381C3AFE0CD}" sibTransId="{3E40CF49-8622-4A6E-8CFA-2267658D8415}"/>
    <dgm:cxn modelId="{592F39F9-E554-49BB-9182-305B4470EF72}" srcId="{14AAA167-755C-4EF6-9030-050AD85A0C91}" destId="{58C88F1B-01C0-4169-B467-0426A57F03D9}" srcOrd="0" destOrd="0" parTransId="{6CFC5A7E-3660-4100-96DC-9F9B735523EC}" sibTransId="{EDB81EBE-3D15-4C66-AE7D-9A46739A6F87}"/>
    <dgm:cxn modelId="{120F0701-1C78-4D30-9C3E-F1B1C7DF0D52}" type="presParOf" srcId="{553AA67F-6CEF-4509-9DCD-24142E1E60F1}" destId="{B75AF7F5-90AA-4511-A848-F146B0A6068A}" srcOrd="0" destOrd="0" presId="urn:microsoft.com/office/officeart/2005/8/layout/hList1"/>
    <dgm:cxn modelId="{8102390F-CA13-4597-924F-8FFE1AFC27A8}" type="presParOf" srcId="{B75AF7F5-90AA-4511-A848-F146B0A6068A}" destId="{B0ED5543-9CA5-457B-9D00-453DBD0E6735}" srcOrd="0" destOrd="0" presId="urn:microsoft.com/office/officeart/2005/8/layout/hList1"/>
    <dgm:cxn modelId="{50AC061B-FAFB-48D5-A038-29B8B3D9E7DC}" type="presParOf" srcId="{B75AF7F5-90AA-4511-A848-F146B0A6068A}" destId="{1C1B7CF3-1E75-4BD4-BE29-2841DDD78D71}" srcOrd="1" destOrd="0" presId="urn:microsoft.com/office/officeart/2005/8/layout/hList1"/>
    <dgm:cxn modelId="{5F11B835-FE99-4EE7-9E12-A770A6853B67}" type="presParOf" srcId="{553AA67F-6CEF-4509-9DCD-24142E1E60F1}" destId="{CD69CE9E-1D86-430E-A80D-FECF4B53C67F}" srcOrd="1" destOrd="0" presId="urn:microsoft.com/office/officeart/2005/8/layout/hList1"/>
    <dgm:cxn modelId="{E7AA31F7-0B3F-42FB-836F-D8121089759C}" type="presParOf" srcId="{553AA67F-6CEF-4509-9DCD-24142E1E60F1}" destId="{E593A420-E49D-4C6D-8E11-A9A7090CDE80}" srcOrd="2" destOrd="0" presId="urn:microsoft.com/office/officeart/2005/8/layout/hList1"/>
    <dgm:cxn modelId="{8EBB592C-A842-474E-AD04-A1E79441DC25}" type="presParOf" srcId="{E593A420-E49D-4C6D-8E11-A9A7090CDE80}" destId="{132CB51B-8532-46EC-9139-2485BC7DEC69}" srcOrd="0" destOrd="0" presId="urn:microsoft.com/office/officeart/2005/8/layout/hList1"/>
    <dgm:cxn modelId="{A4B8A668-E2D6-4BFF-BDDC-DAB1E038769C}" type="presParOf" srcId="{E593A420-E49D-4C6D-8E11-A9A7090CDE80}" destId="{11EB4B3A-1501-4676-BAFA-4AAE762B45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D78D4A-6B74-4043-9C47-BA7FC5B74A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4AD9C48-FD79-4EB8-80FC-795C74181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Split the dataset</a:t>
          </a:r>
          <a:endParaRPr lang="en-US" dirty="0"/>
        </a:p>
      </dgm:t>
    </dgm:pt>
    <dgm:pt modelId="{30042579-FD64-44C5-836D-0DF9D63E9D50}" type="parTrans" cxnId="{D2DB3D17-0FDD-413E-A322-8ABA7A474898}">
      <dgm:prSet/>
      <dgm:spPr/>
      <dgm:t>
        <a:bodyPr/>
        <a:lstStyle/>
        <a:p>
          <a:endParaRPr lang="en-US"/>
        </a:p>
      </dgm:t>
    </dgm:pt>
    <dgm:pt modelId="{C109B10D-919F-4761-90A6-601DFBA85FE9}" type="sibTrans" cxnId="{D2DB3D17-0FDD-413E-A322-8ABA7A474898}">
      <dgm:prSet/>
      <dgm:spPr/>
      <dgm:t>
        <a:bodyPr/>
        <a:lstStyle/>
        <a:p>
          <a:endParaRPr lang="en-US"/>
        </a:p>
      </dgm:t>
    </dgm:pt>
    <dgm:pt modelId="{DE6E5683-3151-4050-98D8-150370DD4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set - 80% of the data (39.665 records) </a:t>
          </a:r>
        </a:p>
      </dgm:t>
    </dgm:pt>
    <dgm:pt modelId="{3A239CD9-6495-41D4-B358-65D8B3888FE5}" type="parTrans" cxnId="{66D399C8-0067-4E0B-913A-3F2D79313858}">
      <dgm:prSet/>
      <dgm:spPr/>
      <dgm:t>
        <a:bodyPr/>
        <a:lstStyle/>
        <a:p>
          <a:endParaRPr lang="en-US"/>
        </a:p>
      </dgm:t>
    </dgm:pt>
    <dgm:pt modelId="{F07E9F72-0609-4B3C-9A9D-2E6ED635279E}" type="sibTrans" cxnId="{66D399C8-0067-4E0B-913A-3F2D79313858}">
      <dgm:prSet/>
      <dgm:spPr/>
      <dgm:t>
        <a:bodyPr/>
        <a:lstStyle/>
        <a:p>
          <a:endParaRPr lang="en-US"/>
        </a:p>
      </dgm:t>
    </dgm:pt>
    <dgm:pt modelId="{B5D89303-1DA2-4B53-B149-277009822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set - 20% of the data (9.917 records)</a:t>
          </a:r>
        </a:p>
      </dgm:t>
    </dgm:pt>
    <dgm:pt modelId="{B072855F-2907-4E7D-BFBB-6ECED119EBE9}" type="parTrans" cxnId="{C1FE752B-D150-422F-9CA4-1215BB045350}">
      <dgm:prSet/>
      <dgm:spPr/>
      <dgm:t>
        <a:bodyPr/>
        <a:lstStyle/>
        <a:p>
          <a:endParaRPr lang="en-US"/>
        </a:p>
      </dgm:t>
    </dgm:pt>
    <dgm:pt modelId="{71C23215-51EF-4657-B1AD-F15C1FF5C1B4}" type="sibTrans" cxnId="{C1FE752B-D150-422F-9CA4-1215BB045350}">
      <dgm:prSet/>
      <dgm:spPr/>
      <dgm:t>
        <a:bodyPr/>
        <a:lstStyle/>
        <a:p>
          <a:endParaRPr lang="en-US"/>
        </a:p>
      </dgm:t>
    </dgm:pt>
    <dgm:pt modelId="{1E7FD442-CF1A-4611-A7FA-AAF4DD3E2C4A}" type="pres">
      <dgm:prSet presAssocID="{7DD78D4A-6B74-4043-9C47-BA7FC5B74ADC}" presName="root" presStyleCnt="0">
        <dgm:presLayoutVars>
          <dgm:dir/>
          <dgm:resizeHandles val="exact"/>
        </dgm:presLayoutVars>
      </dgm:prSet>
      <dgm:spPr/>
    </dgm:pt>
    <dgm:pt modelId="{EEF54E0B-ED4E-4B37-BA0F-390BCC4B837A}" type="pres">
      <dgm:prSet presAssocID="{54AD9C48-FD79-4EB8-80FC-795C74181C6D}" presName="compNode" presStyleCnt="0"/>
      <dgm:spPr/>
    </dgm:pt>
    <dgm:pt modelId="{788BB756-0309-4038-95D3-066EA7557B4E}" type="pres">
      <dgm:prSet presAssocID="{54AD9C48-FD79-4EB8-80FC-795C74181C6D}" presName="bgRect" presStyleLbl="bgShp" presStyleIdx="0" presStyleCnt="3"/>
      <dgm:spPr/>
    </dgm:pt>
    <dgm:pt modelId="{3BD46B46-E698-4383-B255-071F0503A594}" type="pres">
      <dgm:prSet presAssocID="{54AD9C48-FD79-4EB8-80FC-795C74181C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άση δεδομένων"/>
        </a:ext>
      </dgm:extLst>
    </dgm:pt>
    <dgm:pt modelId="{779A6269-3EB9-4284-AA48-A94C7732C18C}" type="pres">
      <dgm:prSet presAssocID="{54AD9C48-FD79-4EB8-80FC-795C74181C6D}" presName="spaceRect" presStyleCnt="0"/>
      <dgm:spPr/>
    </dgm:pt>
    <dgm:pt modelId="{831C8751-A30E-4E7F-9FEF-C43B11E6B417}" type="pres">
      <dgm:prSet presAssocID="{54AD9C48-FD79-4EB8-80FC-795C74181C6D}" presName="parTx" presStyleLbl="revTx" presStyleIdx="0" presStyleCnt="3">
        <dgm:presLayoutVars>
          <dgm:chMax val="0"/>
          <dgm:chPref val="0"/>
        </dgm:presLayoutVars>
      </dgm:prSet>
      <dgm:spPr/>
    </dgm:pt>
    <dgm:pt modelId="{7D4B048E-6814-4ACF-8D33-7003C6C836B9}" type="pres">
      <dgm:prSet presAssocID="{C109B10D-919F-4761-90A6-601DFBA85FE9}" presName="sibTrans" presStyleCnt="0"/>
      <dgm:spPr/>
    </dgm:pt>
    <dgm:pt modelId="{EEC9877C-E87B-487C-9754-47802F09894D}" type="pres">
      <dgm:prSet presAssocID="{DE6E5683-3151-4050-98D8-150370DD4D05}" presName="compNode" presStyleCnt="0"/>
      <dgm:spPr/>
    </dgm:pt>
    <dgm:pt modelId="{8D1C2E6E-6FB5-4EE0-BE30-2E5C9334BDC5}" type="pres">
      <dgm:prSet presAssocID="{DE6E5683-3151-4050-98D8-150370DD4D05}" presName="bgRect" presStyleLbl="bgShp" presStyleIdx="1" presStyleCnt="3"/>
      <dgm:spPr/>
    </dgm:pt>
    <dgm:pt modelId="{4DA3974C-1675-4788-A854-84BAC8D478CE}" type="pres">
      <dgm:prSet presAssocID="{DE6E5683-3151-4050-98D8-150370DD4D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7943258-CD54-4507-9670-79E9B6746069}" type="pres">
      <dgm:prSet presAssocID="{DE6E5683-3151-4050-98D8-150370DD4D05}" presName="spaceRect" presStyleCnt="0"/>
      <dgm:spPr/>
    </dgm:pt>
    <dgm:pt modelId="{75C43129-6161-4076-9B4D-C3DA3F5C919B}" type="pres">
      <dgm:prSet presAssocID="{DE6E5683-3151-4050-98D8-150370DD4D05}" presName="parTx" presStyleLbl="revTx" presStyleIdx="1" presStyleCnt="3">
        <dgm:presLayoutVars>
          <dgm:chMax val="0"/>
          <dgm:chPref val="0"/>
        </dgm:presLayoutVars>
      </dgm:prSet>
      <dgm:spPr/>
    </dgm:pt>
    <dgm:pt modelId="{692A1958-6EA4-4C0A-B2F1-7AB07641AF59}" type="pres">
      <dgm:prSet presAssocID="{F07E9F72-0609-4B3C-9A9D-2E6ED635279E}" presName="sibTrans" presStyleCnt="0"/>
      <dgm:spPr/>
    </dgm:pt>
    <dgm:pt modelId="{7A31CBF5-427A-4E45-81E3-89F7867E37F9}" type="pres">
      <dgm:prSet presAssocID="{B5D89303-1DA2-4B53-B149-277009822A3A}" presName="compNode" presStyleCnt="0"/>
      <dgm:spPr/>
    </dgm:pt>
    <dgm:pt modelId="{3520E42B-2FE5-408B-9D8C-784144CDFCE6}" type="pres">
      <dgm:prSet presAssocID="{B5D89303-1DA2-4B53-B149-277009822A3A}" presName="bgRect" presStyleLbl="bgShp" presStyleIdx="2" presStyleCnt="3"/>
      <dgm:spPr/>
    </dgm:pt>
    <dgm:pt modelId="{7930A4B9-7729-4E4E-825C-5D142ED2A296}" type="pres">
      <dgm:prSet presAssocID="{B5D89303-1DA2-4B53-B149-277009822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Φορητός υπολογιστής"/>
        </a:ext>
      </dgm:extLst>
    </dgm:pt>
    <dgm:pt modelId="{4B0AA28C-31B1-4775-A5AE-8A9C934991D9}" type="pres">
      <dgm:prSet presAssocID="{B5D89303-1DA2-4B53-B149-277009822A3A}" presName="spaceRect" presStyleCnt="0"/>
      <dgm:spPr/>
    </dgm:pt>
    <dgm:pt modelId="{2083DB5D-5E3D-4D83-BE31-C3F06161DBA1}" type="pres">
      <dgm:prSet presAssocID="{B5D89303-1DA2-4B53-B149-277009822A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DB3D17-0FDD-413E-A322-8ABA7A474898}" srcId="{7DD78D4A-6B74-4043-9C47-BA7FC5B74ADC}" destId="{54AD9C48-FD79-4EB8-80FC-795C74181C6D}" srcOrd="0" destOrd="0" parTransId="{30042579-FD64-44C5-836D-0DF9D63E9D50}" sibTransId="{C109B10D-919F-4761-90A6-601DFBA85FE9}"/>
    <dgm:cxn modelId="{6192492B-19F7-455C-A37E-FDFE2FC19DC6}" type="presOf" srcId="{DE6E5683-3151-4050-98D8-150370DD4D05}" destId="{75C43129-6161-4076-9B4D-C3DA3F5C919B}" srcOrd="0" destOrd="0" presId="urn:microsoft.com/office/officeart/2018/2/layout/IconVerticalSolidList"/>
    <dgm:cxn modelId="{C1FE752B-D150-422F-9CA4-1215BB045350}" srcId="{7DD78D4A-6B74-4043-9C47-BA7FC5B74ADC}" destId="{B5D89303-1DA2-4B53-B149-277009822A3A}" srcOrd="2" destOrd="0" parTransId="{B072855F-2907-4E7D-BFBB-6ECED119EBE9}" sibTransId="{71C23215-51EF-4657-B1AD-F15C1FF5C1B4}"/>
    <dgm:cxn modelId="{ABF61630-FDD1-4E40-8694-F29ED99C2A4B}" type="presOf" srcId="{B5D89303-1DA2-4B53-B149-277009822A3A}" destId="{2083DB5D-5E3D-4D83-BE31-C3F06161DBA1}" srcOrd="0" destOrd="0" presId="urn:microsoft.com/office/officeart/2018/2/layout/IconVerticalSolidList"/>
    <dgm:cxn modelId="{035F8EB8-30F4-499C-88B9-D20C30F3264E}" type="presOf" srcId="{54AD9C48-FD79-4EB8-80FC-795C74181C6D}" destId="{831C8751-A30E-4E7F-9FEF-C43B11E6B417}" srcOrd="0" destOrd="0" presId="urn:microsoft.com/office/officeart/2018/2/layout/IconVerticalSolidList"/>
    <dgm:cxn modelId="{66D399C8-0067-4E0B-913A-3F2D79313858}" srcId="{7DD78D4A-6B74-4043-9C47-BA7FC5B74ADC}" destId="{DE6E5683-3151-4050-98D8-150370DD4D05}" srcOrd="1" destOrd="0" parTransId="{3A239CD9-6495-41D4-B358-65D8B3888FE5}" sibTransId="{F07E9F72-0609-4B3C-9A9D-2E6ED635279E}"/>
    <dgm:cxn modelId="{0C7075CD-CD78-4942-BFB5-CA217F67C837}" type="presOf" srcId="{7DD78D4A-6B74-4043-9C47-BA7FC5B74ADC}" destId="{1E7FD442-CF1A-4611-A7FA-AAF4DD3E2C4A}" srcOrd="0" destOrd="0" presId="urn:microsoft.com/office/officeart/2018/2/layout/IconVerticalSolidList"/>
    <dgm:cxn modelId="{A689C5A0-6925-419B-854B-8D8D477CDD79}" type="presParOf" srcId="{1E7FD442-CF1A-4611-A7FA-AAF4DD3E2C4A}" destId="{EEF54E0B-ED4E-4B37-BA0F-390BCC4B837A}" srcOrd="0" destOrd="0" presId="urn:microsoft.com/office/officeart/2018/2/layout/IconVerticalSolidList"/>
    <dgm:cxn modelId="{BFFBE660-DD09-4C5A-8306-524EEFE11C3D}" type="presParOf" srcId="{EEF54E0B-ED4E-4B37-BA0F-390BCC4B837A}" destId="{788BB756-0309-4038-95D3-066EA7557B4E}" srcOrd="0" destOrd="0" presId="urn:microsoft.com/office/officeart/2018/2/layout/IconVerticalSolidList"/>
    <dgm:cxn modelId="{79518436-E025-4A75-A98C-EE3A5D8BE666}" type="presParOf" srcId="{EEF54E0B-ED4E-4B37-BA0F-390BCC4B837A}" destId="{3BD46B46-E698-4383-B255-071F0503A594}" srcOrd="1" destOrd="0" presId="urn:microsoft.com/office/officeart/2018/2/layout/IconVerticalSolidList"/>
    <dgm:cxn modelId="{16A67D32-59C4-42B4-BAE3-92270B6C99AC}" type="presParOf" srcId="{EEF54E0B-ED4E-4B37-BA0F-390BCC4B837A}" destId="{779A6269-3EB9-4284-AA48-A94C7732C18C}" srcOrd="2" destOrd="0" presId="urn:microsoft.com/office/officeart/2018/2/layout/IconVerticalSolidList"/>
    <dgm:cxn modelId="{B422719E-70BF-4FA4-AE08-B4779C4388E8}" type="presParOf" srcId="{EEF54E0B-ED4E-4B37-BA0F-390BCC4B837A}" destId="{831C8751-A30E-4E7F-9FEF-C43B11E6B417}" srcOrd="3" destOrd="0" presId="urn:microsoft.com/office/officeart/2018/2/layout/IconVerticalSolidList"/>
    <dgm:cxn modelId="{7E03409C-3689-4923-9D95-DC27F848680D}" type="presParOf" srcId="{1E7FD442-CF1A-4611-A7FA-AAF4DD3E2C4A}" destId="{7D4B048E-6814-4ACF-8D33-7003C6C836B9}" srcOrd="1" destOrd="0" presId="urn:microsoft.com/office/officeart/2018/2/layout/IconVerticalSolidList"/>
    <dgm:cxn modelId="{D239CFF2-540B-4CF6-98EE-FE57CDF74D56}" type="presParOf" srcId="{1E7FD442-CF1A-4611-A7FA-AAF4DD3E2C4A}" destId="{EEC9877C-E87B-487C-9754-47802F09894D}" srcOrd="2" destOrd="0" presId="urn:microsoft.com/office/officeart/2018/2/layout/IconVerticalSolidList"/>
    <dgm:cxn modelId="{84A70812-2108-4A78-B9CB-410B941B13C5}" type="presParOf" srcId="{EEC9877C-E87B-487C-9754-47802F09894D}" destId="{8D1C2E6E-6FB5-4EE0-BE30-2E5C9334BDC5}" srcOrd="0" destOrd="0" presId="urn:microsoft.com/office/officeart/2018/2/layout/IconVerticalSolidList"/>
    <dgm:cxn modelId="{4BE8A63C-40A0-4BBD-971E-9B4D3BDD2D44}" type="presParOf" srcId="{EEC9877C-E87B-487C-9754-47802F09894D}" destId="{4DA3974C-1675-4788-A854-84BAC8D478CE}" srcOrd="1" destOrd="0" presId="urn:microsoft.com/office/officeart/2018/2/layout/IconVerticalSolidList"/>
    <dgm:cxn modelId="{FB3629E6-7317-4A00-AB89-115E0FA432FD}" type="presParOf" srcId="{EEC9877C-E87B-487C-9754-47802F09894D}" destId="{07943258-CD54-4507-9670-79E9B6746069}" srcOrd="2" destOrd="0" presId="urn:microsoft.com/office/officeart/2018/2/layout/IconVerticalSolidList"/>
    <dgm:cxn modelId="{F90B7BA7-7124-4AB3-A5DD-B239EFFE213C}" type="presParOf" srcId="{EEC9877C-E87B-487C-9754-47802F09894D}" destId="{75C43129-6161-4076-9B4D-C3DA3F5C919B}" srcOrd="3" destOrd="0" presId="urn:microsoft.com/office/officeart/2018/2/layout/IconVerticalSolidList"/>
    <dgm:cxn modelId="{BB1F2BAF-4B75-4770-808B-1FDF371D164A}" type="presParOf" srcId="{1E7FD442-CF1A-4611-A7FA-AAF4DD3E2C4A}" destId="{692A1958-6EA4-4C0A-B2F1-7AB07641AF59}" srcOrd="3" destOrd="0" presId="urn:microsoft.com/office/officeart/2018/2/layout/IconVerticalSolidList"/>
    <dgm:cxn modelId="{D8C1FD2E-8B7F-41CD-9B0C-083F8DA34735}" type="presParOf" srcId="{1E7FD442-CF1A-4611-A7FA-AAF4DD3E2C4A}" destId="{7A31CBF5-427A-4E45-81E3-89F7867E37F9}" srcOrd="4" destOrd="0" presId="urn:microsoft.com/office/officeart/2018/2/layout/IconVerticalSolidList"/>
    <dgm:cxn modelId="{D7A8B452-DD08-4430-A36C-1CE47C3D53AA}" type="presParOf" srcId="{7A31CBF5-427A-4E45-81E3-89F7867E37F9}" destId="{3520E42B-2FE5-408B-9D8C-784144CDFCE6}" srcOrd="0" destOrd="0" presId="urn:microsoft.com/office/officeart/2018/2/layout/IconVerticalSolidList"/>
    <dgm:cxn modelId="{AB612714-E442-4A7E-B912-650028657332}" type="presParOf" srcId="{7A31CBF5-427A-4E45-81E3-89F7867E37F9}" destId="{7930A4B9-7729-4E4E-825C-5D142ED2A296}" srcOrd="1" destOrd="0" presId="urn:microsoft.com/office/officeart/2018/2/layout/IconVerticalSolidList"/>
    <dgm:cxn modelId="{9EA434D0-20AE-49FF-8ACE-75AFFC6AAA3C}" type="presParOf" srcId="{7A31CBF5-427A-4E45-81E3-89F7867E37F9}" destId="{4B0AA28C-31B1-4775-A5AE-8A9C934991D9}" srcOrd="2" destOrd="0" presId="urn:microsoft.com/office/officeart/2018/2/layout/IconVerticalSolidList"/>
    <dgm:cxn modelId="{58AEA9E9-9604-4A39-B2AE-A6EAF4FE05A4}" type="presParOf" srcId="{7A31CBF5-427A-4E45-81E3-89F7867E37F9}" destId="{2083DB5D-5E3D-4D83-BE31-C3F06161D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4197AA-9AAA-4B67-A3E3-8EBB28E2FB87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l-GR"/>
        </a:p>
      </dgm:t>
    </dgm:pt>
    <dgm:pt modelId="{7A795A77-1622-4A57-AF89-A58C99BA89C4}">
      <dgm:prSet phldrT="[Κείμενο]"/>
      <dgm:spPr/>
      <dgm:t>
        <a:bodyPr/>
        <a:lstStyle/>
        <a:p>
          <a:r>
            <a:rPr lang="en-US" dirty="0"/>
            <a:t>Loss</a:t>
          </a:r>
          <a:endParaRPr lang="el-GR" dirty="0"/>
        </a:p>
      </dgm:t>
    </dgm:pt>
    <dgm:pt modelId="{684EE1E9-760F-4231-A4E0-88379D6E0981}" type="parTrans" cxnId="{E9AE2D57-3B70-4CFD-A3AA-D37297ACF0BC}">
      <dgm:prSet/>
      <dgm:spPr/>
      <dgm:t>
        <a:bodyPr/>
        <a:lstStyle/>
        <a:p>
          <a:endParaRPr lang="el-GR"/>
        </a:p>
      </dgm:t>
    </dgm:pt>
    <dgm:pt modelId="{AF0A940A-83F9-44FD-BA3B-B2FBC996BABD}" type="sibTrans" cxnId="{E9AE2D57-3B70-4CFD-A3AA-D37297ACF0BC}">
      <dgm:prSet/>
      <dgm:spPr/>
      <dgm:t>
        <a:bodyPr/>
        <a:lstStyle/>
        <a:p>
          <a:endParaRPr lang="el-GR"/>
        </a:p>
      </dgm:t>
    </dgm:pt>
    <dgm:pt modelId="{0538A1D9-2A97-4588-9297-B66F362652FF}">
      <dgm:prSet phldrT="[Κείμενο]"/>
      <dgm:spPr/>
      <dgm:t>
        <a:bodyPr/>
        <a:lstStyle/>
        <a:p>
          <a:r>
            <a:rPr lang="en-US" dirty="0"/>
            <a:t>28%</a:t>
          </a:r>
          <a:endParaRPr lang="el-GR" dirty="0"/>
        </a:p>
      </dgm:t>
    </dgm:pt>
    <dgm:pt modelId="{9FBE1839-6432-48B1-9613-9EAEB431ACC7}" type="parTrans" cxnId="{8F2E6061-F5C3-4ECC-9343-3DED69105016}">
      <dgm:prSet/>
      <dgm:spPr/>
      <dgm:t>
        <a:bodyPr/>
        <a:lstStyle/>
        <a:p>
          <a:endParaRPr lang="el-GR"/>
        </a:p>
      </dgm:t>
    </dgm:pt>
    <dgm:pt modelId="{3EF1E7D0-8715-43C6-B737-35D36DF07F0A}" type="sibTrans" cxnId="{8F2E6061-F5C3-4ECC-9343-3DED69105016}">
      <dgm:prSet/>
      <dgm:spPr/>
      <dgm:t>
        <a:bodyPr/>
        <a:lstStyle/>
        <a:p>
          <a:endParaRPr lang="el-GR"/>
        </a:p>
      </dgm:t>
    </dgm:pt>
    <dgm:pt modelId="{7B77556D-5BF4-4741-AC49-B86B41196D1F}">
      <dgm:prSet phldrT="[Κείμενο]"/>
      <dgm:spPr/>
      <dgm:t>
        <a:bodyPr/>
        <a:lstStyle/>
        <a:p>
          <a:r>
            <a:rPr lang="en-US" dirty="0"/>
            <a:t>Accuracy</a:t>
          </a:r>
          <a:endParaRPr lang="el-GR" dirty="0"/>
        </a:p>
      </dgm:t>
    </dgm:pt>
    <dgm:pt modelId="{AB9A3D55-9857-461D-8CA0-6703662CB866}" type="parTrans" cxnId="{7408F526-62D5-4F21-B84D-16E11E52AD47}">
      <dgm:prSet/>
      <dgm:spPr/>
      <dgm:t>
        <a:bodyPr/>
        <a:lstStyle/>
        <a:p>
          <a:endParaRPr lang="el-GR"/>
        </a:p>
      </dgm:t>
    </dgm:pt>
    <dgm:pt modelId="{091940D4-8CA6-406F-A2E5-3A486E49A8A8}" type="sibTrans" cxnId="{7408F526-62D5-4F21-B84D-16E11E52AD47}">
      <dgm:prSet/>
      <dgm:spPr/>
      <dgm:t>
        <a:bodyPr/>
        <a:lstStyle/>
        <a:p>
          <a:endParaRPr lang="el-GR"/>
        </a:p>
      </dgm:t>
    </dgm:pt>
    <dgm:pt modelId="{7FED5338-6CB0-47F2-A221-CA0848DFF7FC}">
      <dgm:prSet phldrT="[Κείμενο]"/>
      <dgm:spPr/>
      <dgm:t>
        <a:bodyPr/>
        <a:lstStyle/>
        <a:p>
          <a:r>
            <a:rPr lang="en-US" dirty="0"/>
            <a:t>88%</a:t>
          </a:r>
          <a:endParaRPr lang="el-GR" dirty="0"/>
        </a:p>
      </dgm:t>
    </dgm:pt>
    <dgm:pt modelId="{2C641719-F4A1-416C-B028-44A0DCAA5BCA}" type="parTrans" cxnId="{5568D53C-EE0B-47DB-A260-2214BFC8A97D}">
      <dgm:prSet/>
      <dgm:spPr/>
      <dgm:t>
        <a:bodyPr/>
        <a:lstStyle/>
        <a:p>
          <a:endParaRPr lang="el-GR"/>
        </a:p>
      </dgm:t>
    </dgm:pt>
    <dgm:pt modelId="{3BC444CB-3614-4102-B840-671EBE112EBF}" type="sibTrans" cxnId="{5568D53C-EE0B-47DB-A260-2214BFC8A97D}">
      <dgm:prSet/>
      <dgm:spPr/>
      <dgm:t>
        <a:bodyPr/>
        <a:lstStyle/>
        <a:p>
          <a:endParaRPr lang="el-GR"/>
        </a:p>
      </dgm:t>
    </dgm:pt>
    <dgm:pt modelId="{115FB36D-6416-46A2-A964-8158094424B7}" type="pres">
      <dgm:prSet presAssocID="{764197AA-9AAA-4B67-A3E3-8EBB28E2FB87}" presName="Name0" presStyleCnt="0">
        <dgm:presLayoutVars>
          <dgm:dir/>
        </dgm:presLayoutVars>
      </dgm:prSet>
      <dgm:spPr/>
    </dgm:pt>
    <dgm:pt modelId="{41C87B07-A80B-4CD5-B111-3B08E8A01059}" type="pres">
      <dgm:prSet presAssocID="{7A795A77-1622-4A57-AF89-A58C99BA89C4}" presName="withChildren" presStyleCnt="0"/>
      <dgm:spPr/>
    </dgm:pt>
    <dgm:pt modelId="{46F2E769-CF16-433A-AEED-8F7193C8DA9C}" type="pres">
      <dgm:prSet presAssocID="{7A795A77-1622-4A57-AF89-A58C99BA89C4}" presName="bigCircle" presStyleLbl="vennNode1" presStyleIdx="0" presStyleCnt="4"/>
      <dgm:spPr/>
    </dgm:pt>
    <dgm:pt modelId="{FD4CE3C9-6AE8-4153-ADAF-5F95FA2A3AD4}" type="pres">
      <dgm:prSet presAssocID="{7A795A77-1622-4A57-AF89-A58C99BA89C4}" presName="medCircle" presStyleLbl="vennNode1" presStyleIdx="1" presStyleCnt="4"/>
      <dgm:spPr/>
    </dgm:pt>
    <dgm:pt modelId="{136374A8-5E82-4A3E-959E-511585D07482}" type="pres">
      <dgm:prSet presAssocID="{7A795A77-1622-4A57-AF89-A58C99BA89C4}" presName="txLvl1" presStyleLbl="revTx" presStyleIdx="0" presStyleCnt="4" custLinFactY="51100" custLinFactNeighborX="16806" custLinFactNeighborY="100000"/>
      <dgm:spPr/>
    </dgm:pt>
    <dgm:pt modelId="{4E159A59-81B4-4907-9839-E9E73C0A7852}" type="pres">
      <dgm:prSet presAssocID="{7A795A77-1622-4A57-AF89-A58C99BA89C4}" presName="lin" presStyleCnt="0"/>
      <dgm:spPr/>
    </dgm:pt>
    <dgm:pt modelId="{D761B442-552A-4299-9F4A-C41725444803}" type="pres">
      <dgm:prSet presAssocID="{0538A1D9-2A97-4588-9297-B66F362652FF}" presName="txLvl2" presStyleLbl="revTx" presStyleIdx="1" presStyleCnt="4" custLinFactY="100000" custLinFactNeighborX="22603" custLinFactNeighborY="123643"/>
      <dgm:spPr/>
    </dgm:pt>
    <dgm:pt modelId="{0152E2E0-9949-4375-8DB2-F3742090BF93}" type="pres">
      <dgm:prSet presAssocID="{7A795A77-1622-4A57-AF89-A58C99BA89C4}" presName="overlap" presStyleCnt="0"/>
      <dgm:spPr/>
    </dgm:pt>
    <dgm:pt modelId="{0C229CCE-2E2B-44B2-9473-3A806ABD8A4F}" type="pres">
      <dgm:prSet presAssocID="{7B77556D-5BF4-4741-AC49-B86B41196D1F}" presName="withChildren" presStyleCnt="0"/>
      <dgm:spPr/>
    </dgm:pt>
    <dgm:pt modelId="{D9C81DED-5397-4D24-B64E-F12EEAB387F4}" type="pres">
      <dgm:prSet presAssocID="{7B77556D-5BF4-4741-AC49-B86B41196D1F}" presName="bigCircle" presStyleLbl="vennNode1" presStyleIdx="2" presStyleCnt="4"/>
      <dgm:spPr/>
    </dgm:pt>
    <dgm:pt modelId="{AC27CF8A-F2B6-4A26-9692-32A07F4A52DB}" type="pres">
      <dgm:prSet presAssocID="{7B77556D-5BF4-4741-AC49-B86B41196D1F}" presName="medCircle" presStyleLbl="vennNode1" presStyleIdx="3" presStyleCnt="4"/>
      <dgm:spPr/>
    </dgm:pt>
    <dgm:pt modelId="{9DB573CD-EE3D-4272-B2F1-9CD73D1196CE}" type="pres">
      <dgm:prSet presAssocID="{7B77556D-5BF4-4741-AC49-B86B41196D1F}" presName="txLvl1" presStyleLbl="revTx" presStyleIdx="2" presStyleCnt="4" custLinFactY="49551" custLinFactNeighborX="10253" custLinFactNeighborY="100000"/>
      <dgm:spPr/>
    </dgm:pt>
    <dgm:pt modelId="{6267CFF6-9B27-4D24-B6FF-58BC9D3613F9}" type="pres">
      <dgm:prSet presAssocID="{7B77556D-5BF4-4741-AC49-B86B41196D1F}" presName="lin" presStyleCnt="0"/>
      <dgm:spPr/>
    </dgm:pt>
    <dgm:pt modelId="{7886CEF8-4D36-4E63-B440-1B7DF0490D17}" type="pres">
      <dgm:prSet presAssocID="{7FED5338-6CB0-47F2-A221-CA0848DFF7FC}" presName="txLvl2" presStyleLbl="revTx" presStyleIdx="3" presStyleCnt="4" custLinFactY="100000" custLinFactNeighborX="27534" custLinFactNeighborY="104498"/>
      <dgm:spPr/>
    </dgm:pt>
  </dgm:ptLst>
  <dgm:cxnLst>
    <dgm:cxn modelId="{8D5CB206-1C6F-4C65-A898-1689CFF89A83}" type="presOf" srcId="{7B77556D-5BF4-4741-AC49-B86B41196D1F}" destId="{9DB573CD-EE3D-4272-B2F1-9CD73D1196CE}" srcOrd="0" destOrd="0" presId="urn:microsoft.com/office/officeart/2008/layout/VerticalCircleList"/>
    <dgm:cxn modelId="{6B097625-8374-4A8B-B424-9160864A1699}" type="presOf" srcId="{764197AA-9AAA-4B67-A3E3-8EBB28E2FB87}" destId="{115FB36D-6416-46A2-A964-8158094424B7}" srcOrd="0" destOrd="0" presId="urn:microsoft.com/office/officeart/2008/layout/VerticalCircleList"/>
    <dgm:cxn modelId="{7408F526-62D5-4F21-B84D-16E11E52AD47}" srcId="{764197AA-9AAA-4B67-A3E3-8EBB28E2FB87}" destId="{7B77556D-5BF4-4741-AC49-B86B41196D1F}" srcOrd="1" destOrd="0" parTransId="{AB9A3D55-9857-461D-8CA0-6703662CB866}" sibTransId="{091940D4-8CA6-406F-A2E5-3A486E49A8A8}"/>
    <dgm:cxn modelId="{5568D53C-EE0B-47DB-A260-2214BFC8A97D}" srcId="{7B77556D-5BF4-4741-AC49-B86B41196D1F}" destId="{7FED5338-6CB0-47F2-A221-CA0848DFF7FC}" srcOrd="0" destOrd="0" parTransId="{2C641719-F4A1-416C-B028-44A0DCAA5BCA}" sibTransId="{3BC444CB-3614-4102-B840-671EBE112EBF}"/>
    <dgm:cxn modelId="{8F2E6061-F5C3-4ECC-9343-3DED69105016}" srcId="{7A795A77-1622-4A57-AF89-A58C99BA89C4}" destId="{0538A1D9-2A97-4588-9297-B66F362652FF}" srcOrd="0" destOrd="0" parTransId="{9FBE1839-6432-48B1-9613-9EAEB431ACC7}" sibTransId="{3EF1E7D0-8715-43C6-B737-35D36DF07F0A}"/>
    <dgm:cxn modelId="{569FA955-2F7F-49ED-96CF-1F17F4BCEE4E}" type="presOf" srcId="{0538A1D9-2A97-4588-9297-B66F362652FF}" destId="{D761B442-552A-4299-9F4A-C41725444803}" srcOrd="0" destOrd="0" presId="urn:microsoft.com/office/officeart/2008/layout/VerticalCircleList"/>
    <dgm:cxn modelId="{E9AE2D57-3B70-4CFD-A3AA-D37297ACF0BC}" srcId="{764197AA-9AAA-4B67-A3E3-8EBB28E2FB87}" destId="{7A795A77-1622-4A57-AF89-A58C99BA89C4}" srcOrd="0" destOrd="0" parTransId="{684EE1E9-760F-4231-A4E0-88379D6E0981}" sibTransId="{AF0A940A-83F9-44FD-BA3B-B2FBC996BABD}"/>
    <dgm:cxn modelId="{14CAC97F-5A7B-4348-B22F-41A70C06EABD}" type="presOf" srcId="{7FED5338-6CB0-47F2-A221-CA0848DFF7FC}" destId="{7886CEF8-4D36-4E63-B440-1B7DF0490D17}" srcOrd="0" destOrd="0" presId="urn:microsoft.com/office/officeart/2008/layout/VerticalCircleList"/>
    <dgm:cxn modelId="{D1AF45E2-D433-4C75-A956-D89F5BBAEA86}" type="presOf" srcId="{7A795A77-1622-4A57-AF89-A58C99BA89C4}" destId="{136374A8-5E82-4A3E-959E-511585D07482}" srcOrd="0" destOrd="0" presId="urn:microsoft.com/office/officeart/2008/layout/VerticalCircleList"/>
    <dgm:cxn modelId="{045D3CAA-4F4E-4D74-9099-DAC51A5FF758}" type="presParOf" srcId="{115FB36D-6416-46A2-A964-8158094424B7}" destId="{41C87B07-A80B-4CD5-B111-3B08E8A01059}" srcOrd="0" destOrd="0" presId="urn:microsoft.com/office/officeart/2008/layout/VerticalCircleList"/>
    <dgm:cxn modelId="{D8531E24-E59C-4802-BD84-660DDA2B38C4}" type="presParOf" srcId="{41C87B07-A80B-4CD5-B111-3B08E8A01059}" destId="{46F2E769-CF16-433A-AEED-8F7193C8DA9C}" srcOrd="0" destOrd="0" presId="urn:microsoft.com/office/officeart/2008/layout/VerticalCircleList"/>
    <dgm:cxn modelId="{D2D190F2-586B-48DC-BCD5-890D8AD59F7B}" type="presParOf" srcId="{41C87B07-A80B-4CD5-B111-3B08E8A01059}" destId="{FD4CE3C9-6AE8-4153-ADAF-5F95FA2A3AD4}" srcOrd="1" destOrd="0" presId="urn:microsoft.com/office/officeart/2008/layout/VerticalCircleList"/>
    <dgm:cxn modelId="{1AA27E37-A766-4AA6-8BEC-0BB63FC498DB}" type="presParOf" srcId="{41C87B07-A80B-4CD5-B111-3B08E8A01059}" destId="{136374A8-5E82-4A3E-959E-511585D07482}" srcOrd="2" destOrd="0" presId="urn:microsoft.com/office/officeart/2008/layout/VerticalCircleList"/>
    <dgm:cxn modelId="{9A39E795-BAF6-42C9-A312-4DE1C32D0D10}" type="presParOf" srcId="{41C87B07-A80B-4CD5-B111-3B08E8A01059}" destId="{4E159A59-81B4-4907-9839-E9E73C0A7852}" srcOrd="3" destOrd="0" presId="urn:microsoft.com/office/officeart/2008/layout/VerticalCircleList"/>
    <dgm:cxn modelId="{51895318-3505-4911-A33B-D077D9B50E34}" type="presParOf" srcId="{4E159A59-81B4-4907-9839-E9E73C0A7852}" destId="{D761B442-552A-4299-9F4A-C41725444803}" srcOrd="0" destOrd="0" presId="urn:microsoft.com/office/officeart/2008/layout/VerticalCircleList"/>
    <dgm:cxn modelId="{0E8409A7-9731-47A5-A39B-F5970BDEEF0D}" type="presParOf" srcId="{115FB36D-6416-46A2-A964-8158094424B7}" destId="{0152E2E0-9949-4375-8DB2-F3742090BF93}" srcOrd="1" destOrd="0" presId="urn:microsoft.com/office/officeart/2008/layout/VerticalCircleList"/>
    <dgm:cxn modelId="{EEF2E130-2B67-471F-BC97-016EFE7DEBB4}" type="presParOf" srcId="{115FB36D-6416-46A2-A964-8158094424B7}" destId="{0C229CCE-2E2B-44B2-9473-3A806ABD8A4F}" srcOrd="2" destOrd="0" presId="urn:microsoft.com/office/officeart/2008/layout/VerticalCircleList"/>
    <dgm:cxn modelId="{8CC167EF-037D-49F6-9095-DE6F91FB6BEA}" type="presParOf" srcId="{0C229CCE-2E2B-44B2-9473-3A806ABD8A4F}" destId="{D9C81DED-5397-4D24-B64E-F12EEAB387F4}" srcOrd="0" destOrd="0" presId="urn:microsoft.com/office/officeart/2008/layout/VerticalCircleList"/>
    <dgm:cxn modelId="{33285BEB-A2BC-4359-BCAB-9BA9C9F91B2F}" type="presParOf" srcId="{0C229CCE-2E2B-44B2-9473-3A806ABD8A4F}" destId="{AC27CF8A-F2B6-4A26-9692-32A07F4A52DB}" srcOrd="1" destOrd="0" presId="urn:microsoft.com/office/officeart/2008/layout/VerticalCircleList"/>
    <dgm:cxn modelId="{2316EE4D-D55C-45F4-87DB-A1A2EE447502}" type="presParOf" srcId="{0C229CCE-2E2B-44B2-9473-3A806ABD8A4F}" destId="{9DB573CD-EE3D-4272-B2F1-9CD73D1196CE}" srcOrd="2" destOrd="0" presId="urn:microsoft.com/office/officeart/2008/layout/VerticalCircleList"/>
    <dgm:cxn modelId="{86DEA18A-F252-4787-803D-7ABA25BFC9EE}" type="presParOf" srcId="{0C229CCE-2E2B-44B2-9473-3A806ABD8A4F}" destId="{6267CFF6-9B27-4D24-B6FF-58BC9D3613F9}" srcOrd="3" destOrd="0" presId="urn:microsoft.com/office/officeart/2008/layout/VerticalCircleList"/>
    <dgm:cxn modelId="{C5E06857-EA65-43C9-86A9-CCEDF6021366}" type="presParOf" srcId="{6267CFF6-9B27-4D24-B6FF-58BC9D3613F9}" destId="{7886CEF8-4D36-4E63-B440-1B7DF0490D17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6DCF8-6C95-40BE-9194-1882158AFC17}">
      <dsp:nvSpPr>
        <dsp:cNvPr id="0" name=""/>
        <dsp:cNvSpPr/>
      </dsp:nvSpPr>
      <dsp:spPr>
        <a:xfrm>
          <a:off x="1636946" y="411625"/>
          <a:ext cx="1509046" cy="1509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653E-3306-4985-9ACC-3CBADCFA7B69}">
      <dsp:nvSpPr>
        <dsp:cNvPr id="0" name=""/>
        <dsp:cNvSpPr/>
      </dsp:nvSpPr>
      <dsp:spPr>
        <a:xfrm>
          <a:off x="4957" y="2012550"/>
          <a:ext cx="4311562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Branch of natural                          language processing (NLP) </a:t>
          </a:r>
        </a:p>
      </dsp:txBody>
      <dsp:txXfrm>
        <a:off x="4957" y="2012550"/>
        <a:ext cx="4311562" cy="646734"/>
      </dsp:txXfrm>
    </dsp:sp>
    <dsp:sp modelId="{B549B9A7-A2A2-42A2-B73B-356AB8ABA627}">
      <dsp:nvSpPr>
        <dsp:cNvPr id="0" name=""/>
        <dsp:cNvSpPr/>
      </dsp:nvSpPr>
      <dsp:spPr>
        <a:xfrm>
          <a:off x="4957" y="2718085"/>
          <a:ext cx="4311562" cy="59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BB426-252E-4FD7-8B0E-36EFE050EC98}">
      <dsp:nvSpPr>
        <dsp:cNvPr id="0" name=""/>
        <dsp:cNvSpPr/>
      </dsp:nvSpPr>
      <dsp:spPr>
        <a:xfrm>
          <a:off x="6661576" y="297880"/>
          <a:ext cx="1509046" cy="1509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4CD8F-8625-4B9B-97D8-442243B9423C}">
      <dsp:nvSpPr>
        <dsp:cNvPr id="0" name=""/>
        <dsp:cNvSpPr/>
      </dsp:nvSpPr>
      <dsp:spPr>
        <a:xfrm>
          <a:off x="5071043" y="1907437"/>
          <a:ext cx="5092127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Identifies the emotional tone                          behind a body of text </a:t>
          </a:r>
        </a:p>
      </dsp:txBody>
      <dsp:txXfrm>
        <a:off x="5071043" y="1907437"/>
        <a:ext cx="5092127" cy="646734"/>
      </dsp:txXfrm>
    </dsp:sp>
    <dsp:sp modelId="{9703BB76-71E5-48A2-9DCE-99747EB09A87}">
      <dsp:nvSpPr>
        <dsp:cNvPr id="0" name=""/>
        <dsp:cNvSpPr/>
      </dsp:nvSpPr>
      <dsp:spPr>
        <a:xfrm>
          <a:off x="6828348" y="2674714"/>
          <a:ext cx="3339779" cy="1019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4490D-8ADB-484D-9800-B8733BFE12B3}">
      <dsp:nvSpPr>
        <dsp:cNvPr id="0" name=""/>
        <dsp:cNvSpPr/>
      </dsp:nvSpPr>
      <dsp:spPr>
        <a:xfrm>
          <a:off x="0" y="600293"/>
          <a:ext cx="10167937" cy="11082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3847-3BE9-4DCB-93E6-475C062510D6}">
      <dsp:nvSpPr>
        <dsp:cNvPr id="0" name=""/>
        <dsp:cNvSpPr/>
      </dsp:nvSpPr>
      <dsp:spPr>
        <a:xfrm>
          <a:off x="335240" y="849645"/>
          <a:ext cx="609528" cy="609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DEA54-AC36-42A2-9AB5-3FB870240A5E}">
      <dsp:nvSpPr>
        <dsp:cNvPr id="0" name=""/>
        <dsp:cNvSpPr/>
      </dsp:nvSpPr>
      <dsp:spPr>
        <a:xfrm>
          <a:off x="1280009" y="600293"/>
          <a:ext cx="4575571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</a:t>
          </a:r>
          <a:endParaRPr lang="el-GR" sz="2500" kern="1200"/>
        </a:p>
      </dsp:txBody>
      <dsp:txXfrm>
        <a:off x="1280009" y="600293"/>
        <a:ext cx="4575571" cy="1108233"/>
      </dsp:txXfrm>
    </dsp:sp>
    <dsp:sp modelId="{2F06C750-BF3C-4761-87BC-1D64FD8E7D31}">
      <dsp:nvSpPr>
        <dsp:cNvPr id="0" name=""/>
        <dsp:cNvSpPr/>
      </dsp:nvSpPr>
      <dsp:spPr>
        <a:xfrm>
          <a:off x="5855581" y="600293"/>
          <a:ext cx="4312355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text content of the movie reviews.</a:t>
          </a:r>
          <a:endParaRPr lang="el-GR" sz="1800" kern="1200" dirty="0"/>
        </a:p>
      </dsp:txBody>
      <dsp:txXfrm>
        <a:off x="5855581" y="600293"/>
        <a:ext cx="4312355" cy="1108233"/>
      </dsp:txXfrm>
    </dsp:sp>
    <dsp:sp modelId="{83A986BC-46C3-44E1-8B86-7AEA62E1219B}">
      <dsp:nvSpPr>
        <dsp:cNvPr id="0" name=""/>
        <dsp:cNvSpPr/>
      </dsp:nvSpPr>
      <dsp:spPr>
        <a:xfrm>
          <a:off x="0" y="1985585"/>
          <a:ext cx="10167937" cy="11082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5CE67-B9D7-4767-A32D-6A0DFEFDEDFB}">
      <dsp:nvSpPr>
        <dsp:cNvPr id="0" name=""/>
        <dsp:cNvSpPr/>
      </dsp:nvSpPr>
      <dsp:spPr>
        <a:xfrm>
          <a:off x="335240" y="2234937"/>
          <a:ext cx="609528" cy="609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DEFDC-718A-45E5-91D3-256B76058C3E}">
      <dsp:nvSpPr>
        <dsp:cNvPr id="0" name=""/>
        <dsp:cNvSpPr/>
      </dsp:nvSpPr>
      <dsp:spPr>
        <a:xfrm>
          <a:off x="1280009" y="1985585"/>
          <a:ext cx="4575571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Sentiment</a:t>
          </a:r>
          <a:endParaRPr lang="el-GR" sz="2500" kern="1200"/>
        </a:p>
      </dsp:txBody>
      <dsp:txXfrm>
        <a:off x="1280009" y="1985585"/>
        <a:ext cx="4575571" cy="1108233"/>
      </dsp:txXfrm>
    </dsp:sp>
    <dsp:sp modelId="{47B0609F-6CE3-45A6-8295-6CBD9D527BD8}">
      <dsp:nvSpPr>
        <dsp:cNvPr id="0" name=""/>
        <dsp:cNvSpPr/>
      </dsp:nvSpPr>
      <dsp:spPr>
        <a:xfrm>
          <a:off x="5855581" y="1985585"/>
          <a:ext cx="4312355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Indicates whether the review is               positive or negative.</a:t>
          </a:r>
          <a:endParaRPr lang="el-GR" sz="1800" kern="1200" dirty="0"/>
        </a:p>
      </dsp:txBody>
      <dsp:txXfrm>
        <a:off x="5855581" y="1985585"/>
        <a:ext cx="4312355" cy="1108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DCD82-3FF9-451F-8648-C49583BBE5BB}">
      <dsp:nvSpPr>
        <dsp:cNvPr id="0" name=""/>
        <dsp:cNvSpPr/>
      </dsp:nvSpPr>
      <dsp:spPr>
        <a:xfrm>
          <a:off x="3927" y="510"/>
          <a:ext cx="3371506" cy="168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Sentiment</a:t>
          </a:r>
          <a:endParaRPr lang="el-GR" sz="3900" kern="1200" dirty="0"/>
        </a:p>
      </dsp:txBody>
      <dsp:txXfrm>
        <a:off x="3927" y="510"/>
        <a:ext cx="3371506" cy="1123200"/>
      </dsp:txXfrm>
    </dsp:sp>
    <dsp:sp modelId="{97BB9791-D83D-40B0-81E2-5276F6447613}">
      <dsp:nvSpPr>
        <dsp:cNvPr id="0" name=""/>
        <dsp:cNvSpPr/>
      </dsp:nvSpPr>
      <dsp:spPr>
        <a:xfrm>
          <a:off x="694477" y="1123710"/>
          <a:ext cx="3371506" cy="2246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positive</a:t>
          </a:r>
          <a:endParaRPr lang="el-GR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negative</a:t>
          </a:r>
          <a:endParaRPr lang="el-GR" sz="3900" kern="1200"/>
        </a:p>
      </dsp:txBody>
      <dsp:txXfrm>
        <a:off x="760272" y="1189505"/>
        <a:ext cx="3239916" cy="2114810"/>
      </dsp:txXfrm>
    </dsp:sp>
    <dsp:sp modelId="{2174C2DE-DE11-4D58-B5D3-8694B4CAE53D}">
      <dsp:nvSpPr>
        <dsp:cNvPr id="0" name=""/>
        <dsp:cNvSpPr/>
      </dsp:nvSpPr>
      <dsp:spPr>
        <a:xfrm>
          <a:off x="3886542" y="142406"/>
          <a:ext cx="1083549" cy="839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100" kern="1200"/>
        </a:p>
      </dsp:txBody>
      <dsp:txXfrm>
        <a:off x="3886542" y="310287"/>
        <a:ext cx="831727" cy="503645"/>
      </dsp:txXfrm>
    </dsp:sp>
    <dsp:sp modelId="{255A3B4B-3B2B-495C-A42F-6AD477C158E6}">
      <dsp:nvSpPr>
        <dsp:cNvPr id="0" name=""/>
        <dsp:cNvSpPr/>
      </dsp:nvSpPr>
      <dsp:spPr>
        <a:xfrm>
          <a:off x="5419867" y="510"/>
          <a:ext cx="3371506" cy="168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Sentiment</a:t>
          </a:r>
          <a:endParaRPr lang="el-GR" sz="3900" kern="1200"/>
        </a:p>
      </dsp:txBody>
      <dsp:txXfrm>
        <a:off x="5419867" y="510"/>
        <a:ext cx="3371506" cy="1123200"/>
      </dsp:txXfrm>
    </dsp:sp>
    <dsp:sp modelId="{71ECE801-7942-4DEE-8C26-0C89DC7D2907}">
      <dsp:nvSpPr>
        <dsp:cNvPr id="0" name=""/>
        <dsp:cNvSpPr/>
      </dsp:nvSpPr>
      <dsp:spPr>
        <a:xfrm>
          <a:off x="6110416" y="1123710"/>
          <a:ext cx="3371506" cy="2246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1</a:t>
          </a:r>
          <a:endParaRPr lang="el-GR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0</a:t>
          </a:r>
          <a:endParaRPr lang="el-GR" sz="3900" kern="1200"/>
        </a:p>
      </dsp:txBody>
      <dsp:txXfrm>
        <a:off x="6176211" y="1189505"/>
        <a:ext cx="3239916" cy="2114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8A1E2-D20C-4060-AB25-F0BF774E9A24}">
      <dsp:nvSpPr>
        <dsp:cNvPr id="0" name=""/>
        <dsp:cNvSpPr/>
      </dsp:nvSpPr>
      <dsp:spPr>
        <a:xfrm>
          <a:off x="1723412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95333" y="1133929"/>
        <a:ext cx="19707" cy="3945"/>
      </dsp:txXfrm>
    </dsp:sp>
    <dsp:sp modelId="{6402C9E7-3128-42C5-AB88-9AA12BE12D11}">
      <dsp:nvSpPr>
        <dsp:cNvPr id="0" name=""/>
        <dsp:cNvSpPr/>
      </dsp:nvSpPr>
      <dsp:spPr>
        <a:xfrm>
          <a:off x="11512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Hyperlinks</a:t>
          </a:r>
        </a:p>
      </dsp:txBody>
      <dsp:txXfrm>
        <a:off x="11512" y="621792"/>
        <a:ext cx="1713699" cy="1028219"/>
      </dsp:txXfrm>
    </dsp:sp>
    <dsp:sp modelId="{B7D44456-BB3D-4512-98EF-C08A884ABFD4}">
      <dsp:nvSpPr>
        <dsp:cNvPr id="0" name=""/>
        <dsp:cNvSpPr/>
      </dsp:nvSpPr>
      <dsp:spPr>
        <a:xfrm>
          <a:off x="3831263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03184" y="1133929"/>
        <a:ext cx="19707" cy="3945"/>
      </dsp:txXfrm>
    </dsp:sp>
    <dsp:sp modelId="{4D2C9D11-A741-4865-817F-1EA9B67FCC49}">
      <dsp:nvSpPr>
        <dsp:cNvPr id="0" name=""/>
        <dsp:cNvSpPr/>
      </dsp:nvSpPr>
      <dsp:spPr>
        <a:xfrm>
          <a:off x="2119363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 tags</a:t>
          </a:r>
        </a:p>
      </dsp:txBody>
      <dsp:txXfrm>
        <a:off x="2119363" y="621792"/>
        <a:ext cx="1713699" cy="1028219"/>
      </dsp:txXfrm>
    </dsp:sp>
    <dsp:sp modelId="{22414FC4-9604-4725-8122-8C3F27F2B244}">
      <dsp:nvSpPr>
        <dsp:cNvPr id="0" name=""/>
        <dsp:cNvSpPr/>
      </dsp:nvSpPr>
      <dsp:spPr>
        <a:xfrm>
          <a:off x="5939113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11035" y="1133929"/>
        <a:ext cx="19707" cy="3945"/>
      </dsp:txXfrm>
    </dsp:sp>
    <dsp:sp modelId="{426717F9-2D31-41B8-9D17-9F295555A5D8}">
      <dsp:nvSpPr>
        <dsp:cNvPr id="0" name=""/>
        <dsp:cNvSpPr/>
      </dsp:nvSpPr>
      <dsp:spPr>
        <a:xfrm>
          <a:off x="4227214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Numbers</a:t>
          </a:r>
        </a:p>
      </dsp:txBody>
      <dsp:txXfrm>
        <a:off x="4227214" y="621792"/>
        <a:ext cx="1713699" cy="1028219"/>
      </dsp:txXfrm>
    </dsp:sp>
    <dsp:sp modelId="{28731286-70A5-473E-B86E-9ECE78F95AB2}">
      <dsp:nvSpPr>
        <dsp:cNvPr id="0" name=""/>
        <dsp:cNvSpPr/>
      </dsp:nvSpPr>
      <dsp:spPr>
        <a:xfrm>
          <a:off x="8046964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18886" y="1133929"/>
        <a:ext cx="19707" cy="3945"/>
      </dsp:txXfrm>
    </dsp:sp>
    <dsp:sp modelId="{E7A40252-F849-4F80-85E1-52614B0453AB}">
      <dsp:nvSpPr>
        <dsp:cNvPr id="0" name=""/>
        <dsp:cNvSpPr/>
      </dsp:nvSpPr>
      <dsp:spPr>
        <a:xfrm>
          <a:off x="6335064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Emoticons and emojis</a:t>
          </a:r>
        </a:p>
      </dsp:txBody>
      <dsp:txXfrm>
        <a:off x="6335064" y="621792"/>
        <a:ext cx="1713699" cy="1028219"/>
      </dsp:txXfrm>
    </dsp:sp>
    <dsp:sp modelId="{A7AB0D1B-8C18-451E-8E3C-8F375E028BFB}">
      <dsp:nvSpPr>
        <dsp:cNvPr id="0" name=""/>
        <dsp:cNvSpPr/>
      </dsp:nvSpPr>
      <dsp:spPr>
        <a:xfrm>
          <a:off x="868362" y="1648212"/>
          <a:ext cx="8431403" cy="363550"/>
        </a:xfrm>
        <a:custGeom>
          <a:avLst/>
          <a:gdLst/>
          <a:ahLst/>
          <a:cxnLst/>
          <a:rect l="0" t="0" r="0" b="0"/>
          <a:pathLst>
            <a:path>
              <a:moveTo>
                <a:pt x="8431403" y="0"/>
              </a:moveTo>
              <a:lnTo>
                <a:pt x="8431403" y="198875"/>
              </a:lnTo>
              <a:lnTo>
                <a:pt x="0" y="198875"/>
              </a:lnTo>
              <a:lnTo>
                <a:pt x="0" y="36355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73048" y="1828015"/>
        <a:ext cx="422030" cy="3945"/>
      </dsp:txXfrm>
    </dsp:sp>
    <dsp:sp modelId="{031909D9-D055-47CC-A2A8-19602A2FC4DC}">
      <dsp:nvSpPr>
        <dsp:cNvPr id="0" name=""/>
        <dsp:cNvSpPr/>
      </dsp:nvSpPr>
      <dsp:spPr>
        <a:xfrm>
          <a:off x="8442915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Symbols and pictographs</a:t>
          </a:r>
        </a:p>
      </dsp:txBody>
      <dsp:txXfrm>
        <a:off x="8442915" y="621792"/>
        <a:ext cx="1713699" cy="1028219"/>
      </dsp:txXfrm>
    </dsp:sp>
    <dsp:sp modelId="{8F7693FC-A0D5-4FFC-AFBE-E36DB55C7F1A}">
      <dsp:nvSpPr>
        <dsp:cNvPr id="0" name=""/>
        <dsp:cNvSpPr/>
      </dsp:nvSpPr>
      <dsp:spPr>
        <a:xfrm>
          <a:off x="1723412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95333" y="2556300"/>
        <a:ext cx="19707" cy="3945"/>
      </dsp:txXfrm>
    </dsp:sp>
    <dsp:sp modelId="{21E73CC8-91C5-40AA-82F0-B41564151AEF}">
      <dsp:nvSpPr>
        <dsp:cNvPr id="0" name=""/>
        <dsp:cNvSpPr/>
      </dsp:nvSpPr>
      <dsp:spPr>
        <a:xfrm>
          <a:off x="11512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Transport and map symbols</a:t>
          </a:r>
        </a:p>
      </dsp:txBody>
      <dsp:txXfrm>
        <a:off x="11512" y="2044163"/>
        <a:ext cx="1713699" cy="1028219"/>
      </dsp:txXfrm>
    </dsp:sp>
    <dsp:sp modelId="{6FEFA0F9-AC54-4F2D-8D1C-7127DF3460FA}">
      <dsp:nvSpPr>
        <dsp:cNvPr id="0" name=""/>
        <dsp:cNvSpPr/>
      </dsp:nvSpPr>
      <dsp:spPr>
        <a:xfrm>
          <a:off x="3831263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03184" y="2556300"/>
        <a:ext cx="19707" cy="3945"/>
      </dsp:txXfrm>
    </dsp:sp>
    <dsp:sp modelId="{0CDFFED2-232F-4EBC-86FB-56A33008041D}">
      <dsp:nvSpPr>
        <dsp:cNvPr id="0" name=""/>
        <dsp:cNvSpPr/>
      </dsp:nvSpPr>
      <dsp:spPr>
        <a:xfrm>
          <a:off x="2119363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Flags</a:t>
          </a:r>
        </a:p>
      </dsp:txBody>
      <dsp:txXfrm>
        <a:off x="2119363" y="2044163"/>
        <a:ext cx="1713699" cy="1028219"/>
      </dsp:txXfrm>
    </dsp:sp>
    <dsp:sp modelId="{0389D6EC-B314-4ECE-ABC1-6B7F1D55987F}">
      <dsp:nvSpPr>
        <dsp:cNvPr id="0" name=""/>
        <dsp:cNvSpPr/>
      </dsp:nvSpPr>
      <dsp:spPr>
        <a:xfrm>
          <a:off x="5939113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11035" y="2556300"/>
        <a:ext cx="19707" cy="3945"/>
      </dsp:txXfrm>
    </dsp:sp>
    <dsp:sp modelId="{F45E2433-382A-405E-8266-A6057C509183}">
      <dsp:nvSpPr>
        <dsp:cNvPr id="0" name=""/>
        <dsp:cNvSpPr/>
      </dsp:nvSpPr>
      <dsp:spPr>
        <a:xfrm>
          <a:off x="4227214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Punctuations such as [’!"#$%&amp;\'()*+,-./:;&lt;=&gt;?@[\\]^_`{|}~]+ </a:t>
          </a:r>
        </a:p>
      </dsp:txBody>
      <dsp:txXfrm>
        <a:off x="4227214" y="2044163"/>
        <a:ext cx="1713699" cy="1028219"/>
      </dsp:txXfrm>
    </dsp:sp>
    <dsp:sp modelId="{55E8168E-1A62-4C6D-8C6E-C986120F6388}">
      <dsp:nvSpPr>
        <dsp:cNvPr id="0" name=""/>
        <dsp:cNvSpPr/>
      </dsp:nvSpPr>
      <dsp:spPr>
        <a:xfrm>
          <a:off x="8046964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18886" y="2556300"/>
        <a:ext cx="19707" cy="3945"/>
      </dsp:txXfrm>
    </dsp:sp>
    <dsp:sp modelId="{12916DFE-51C3-4F79-9FD3-F3DF279F7442}">
      <dsp:nvSpPr>
        <dsp:cNvPr id="0" name=""/>
        <dsp:cNvSpPr/>
      </dsp:nvSpPr>
      <dsp:spPr>
        <a:xfrm>
          <a:off x="6335064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Whitespaces</a:t>
          </a:r>
        </a:p>
      </dsp:txBody>
      <dsp:txXfrm>
        <a:off x="6335064" y="2044163"/>
        <a:ext cx="1713699" cy="1028219"/>
      </dsp:txXfrm>
    </dsp:sp>
    <dsp:sp modelId="{AB188C6B-3E12-47BB-A9AD-960EF603A33C}">
      <dsp:nvSpPr>
        <dsp:cNvPr id="0" name=""/>
        <dsp:cNvSpPr/>
      </dsp:nvSpPr>
      <dsp:spPr>
        <a:xfrm>
          <a:off x="8442915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 the text into individual words</a:t>
          </a:r>
        </a:p>
      </dsp:txBody>
      <dsp:txXfrm>
        <a:off x="8442915" y="2044163"/>
        <a:ext cx="1713699" cy="1028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D5543-9CA5-457B-9D00-453DBD0E6735}">
      <dsp:nvSpPr>
        <dsp:cNvPr id="0" name=""/>
        <dsp:cNvSpPr/>
      </dsp:nvSpPr>
      <dsp:spPr>
        <a:xfrm>
          <a:off x="49" y="7091"/>
          <a:ext cx="4784792" cy="149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Tokenization</a:t>
          </a:r>
          <a:endParaRPr lang="en-US" sz="3200" kern="1200"/>
        </a:p>
      </dsp:txBody>
      <dsp:txXfrm>
        <a:off x="49" y="7091"/>
        <a:ext cx="4784792" cy="1497600"/>
      </dsp:txXfrm>
    </dsp:sp>
    <dsp:sp modelId="{1C1B7CF3-1E75-4BD4-BE29-2841DDD78D71}">
      <dsp:nvSpPr>
        <dsp:cNvPr id="0" name=""/>
        <dsp:cNvSpPr/>
      </dsp:nvSpPr>
      <dsp:spPr>
        <a:xfrm>
          <a:off x="49" y="1504691"/>
          <a:ext cx="4784792" cy="22838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 dirty="0"/>
            <a:t>  B</a:t>
          </a:r>
          <a:r>
            <a:rPr lang="en-US" sz="3200" b="0" i="0" kern="1200" dirty="0"/>
            <a:t>reaking down a sequence of text into smaller units called </a:t>
          </a:r>
          <a:r>
            <a:rPr lang="en-US" sz="3200" b="0" i="0" kern="1200" dirty="0">
              <a:solidFill>
                <a:schemeClr val="accent2">
                  <a:lumMod val="75000"/>
                </a:schemeClr>
              </a:solidFill>
            </a:rPr>
            <a:t>tokens</a:t>
          </a:r>
          <a:endParaRPr lang="en-US" sz="32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9" y="1504691"/>
        <a:ext cx="4784792" cy="2283840"/>
      </dsp:txXfrm>
    </dsp:sp>
    <dsp:sp modelId="{132CB51B-8532-46EC-9139-2485BC7DEC69}">
      <dsp:nvSpPr>
        <dsp:cNvPr id="0" name=""/>
        <dsp:cNvSpPr/>
      </dsp:nvSpPr>
      <dsp:spPr>
        <a:xfrm>
          <a:off x="5454713" y="7091"/>
          <a:ext cx="4784792" cy="149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Padding</a:t>
          </a:r>
          <a:endParaRPr lang="en-US" sz="3200" kern="1200"/>
        </a:p>
      </dsp:txBody>
      <dsp:txXfrm>
        <a:off x="5454713" y="7091"/>
        <a:ext cx="4784792" cy="1497600"/>
      </dsp:txXfrm>
    </dsp:sp>
    <dsp:sp modelId="{11EB4B3A-1501-4676-BAFA-4AAE762B45B1}">
      <dsp:nvSpPr>
        <dsp:cNvPr id="0" name=""/>
        <dsp:cNvSpPr/>
      </dsp:nvSpPr>
      <dsp:spPr>
        <a:xfrm>
          <a:off x="5454713" y="1504691"/>
          <a:ext cx="4784792" cy="22838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 dirty="0"/>
            <a:t>  Ensure that all sequences have the same length</a:t>
          </a:r>
        </a:p>
      </dsp:txBody>
      <dsp:txXfrm>
        <a:off x="5454713" y="1504691"/>
        <a:ext cx="4784792" cy="2283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B756-0309-4038-95D3-066EA7557B4E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46B46-E698-4383-B255-071F0503A594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C8751-A30E-4E7F-9FEF-C43B11E6B417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Split the dataset</a:t>
          </a:r>
          <a:endParaRPr lang="en-US" sz="2500" kern="1200" dirty="0"/>
        </a:p>
      </dsp:txBody>
      <dsp:txXfrm>
        <a:off x="1218780" y="450"/>
        <a:ext cx="8949347" cy="1055221"/>
      </dsp:txXfrm>
    </dsp:sp>
    <dsp:sp modelId="{8D1C2E6E-6FB5-4EE0-BE30-2E5C9334BDC5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3974C-1675-4788-A854-84BAC8D478CE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43129-6161-4076-9B4D-C3DA3F5C919B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Training set - 80% of the data (39.665 records) </a:t>
          </a:r>
        </a:p>
      </dsp:txBody>
      <dsp:txXfrm>
        <a:off x="1218780" y="1319477"/>
        <a:ext cx="8949347" cy="1055221"/>
      </dsp:txXfrm>
    </dsp:sp>
    <dsp:sp modelId="{3520E42B-2FE5-408B-9D8C-784144CDFCE6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0A4B9-7729-4E4E-825C-5D142ED2A296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DB5D-5E3D-4D83-BE31-C3F06161DBA1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set - 20% of the data (9.917 records)</a:t>
          </a:r>
        </a:p>
      </dsp:txBody>
      <dsp:txXfrm>
        <a:off x="1218780" y="2638503"/>
        <a:ext cx="8949347" cy="10552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2E769-CF16-433A-AEED-8F7193C8DA9C}">
      <dsp:nvSpPr>
        <dsp:cNvPr id="0" name=""/>
        <dsp:cNvSpPr/>
      </dsp:nvSpPr>
      <dsp:spPr>
        <a:xfrm>
          <a:off x="1558949" y="24"/>
          <a:ext cx="2385596" cy="2385596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4CE3C9-6AE8-4153-ADAF-5F95FA2A3AD4}">
      <dsp:nvSpPr>
        <dsp:cNvPr id="0" name=""/>
        <dsp:cNvSpPr/>
      </dsp:nvSpPr>
      <dsp:spPr>
        <a:xfrm>
          <a:off x="1671799" y="100219"/>
          <a:ext cx="429407" cy="429407"/>
        </a:xfrm>
        <a:prstGeom prst="ellipse">
          <a:avLst/>
        </a:prstGeom>
        <a:solidFill>
          <a:schemeClr val="accent2">
            <a:shade val="80000"/>
            <a:alpha val="50000"/>
            <a:hueOff val="-332"/>
            <a:satOff val="0"/>
            <a:lumOff val="1074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6374A8-5E82-4A3E-959E-511585D07482}">
      <dsp:nvSpPr>
        <dsp:cNvPr id="0" name=""/>
        <dsp:cNvSpPr/>
      </dsp:nvSpPr>
      <dsp:spPr>
        <a:xfrm>
          <a:off x="2272514" y="749054"/>
          <a:ext cx="2296864" cy="42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Loss</a:t>
          </a:r>
          <a:endParaRPr lang="el-GR" sz="2500" kern="1200" dirty="0"/>
        </a:p>
      </dsp:txBody>
      <dsp:txXfrm>
        <a:off x="2272514" y="749054"/>
        <a:ext cx="2296864" cy="429407"/>
      </dsp:txXfrm>
    </dsp:sp>
    <dsp:sp modelId="{D761B442-552A-4299-9F4A-C41725444803}">
      <dsp:nvSpPr>
        <dsp:cNvPr id="0" name=""/>
        <dsp:cNvSpPr/>
      </dsp:nvSpPr>
      <dsp:spPr>
        <a:xfrm>
          <a:off x="2405663" y="1238077"/>
          <a:ext cx="2296864" cy="316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28%</a:t>
          </a:r>
          <a:endParaRPr lang="el-GR" sz="1900" kern="1200" dirty="0"/>
        </a:p>
      </dsp:txBody>
      <dsp:txXfrm>
        <a:off x="2405663" y="1238077"/>
        <a:ext cx="2296864" cy="316777"/>
      </dsp:txXfrm>
    </dsp:sp>
    <dsp:sp modelId="{D9C81DED-5397-4D24-B64E-F12EEAB387F4}">
      <dsp:nvSpPr>
        <dsp:cNvPr id="0" name=""/>
        <dsp:cNvSpPr/>
      </dsp:nvSpPr>
      <dsp:spPr>
        <a:xfrm>
          <a:off x="1558949" y="2152047"/>
          <a:ext cx="2385596" cy="2385596"/>
        </a:xfrm>
        <a:prstGeom prst="ellipse">
          <a:avLst/>
        </a:prstGeom>
        <a:solidFill>
          <a:schemeClr val="accent2">
            <a:shade val="80000"/>
            <a:alpha val="50000"/>
            <a:hueOff val="-665"/>
            <a:satOff val="0"/>
            <a:lumOff val="2147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27CF8A-F2B6-4A26-9692-32A07F4A52DB}">
      <dsp:nvSpPr>
        <dsp:cNvPr id="0" name=""/>
        <dsp:cNvSpPr/>
      </dsp:nvSpPr>
      <dsp:spPr>
        <a:xfrm>
          <a:off x="1671799" y="2252242"/>
          <a:ext cx="429407" cy="429407"/>
        </a:xfrm>
        <a:prstGeom prst="ellipse">
          <a:avLst/>
        </a:prstGeom>
        <a:solidFill>
          <a:schemeClr val="accent2">
            <a:shade val="80000"/>
            <a:alpha val="50000"/>
            <a:hueOff val="-997"/>
            <a:satOff val="0"/>
            <a:lumOff val="3221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B573CD-EE3D-4272-B2F1-9CD73D1196CE}">
      <dsp:nvSpPr>
        <dsp:cNvPr id="0" name=""/>
        <dsp:cNvSpPr/>
      </dsp:nvSpPr>
      <dsp:spPr>
        <a:xfrm>
          <a:off x="2122000" y="2894425"/>
          <a:ext cx="2296864" cy="42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Accuracy</a:t>
          </a:r>
          <a:endParaRPr lang="el-GR" sz="2500" kern="1200" dirty="0"/>
        </a:p>
      </dsp:txBody>
      <dsp:txXfrm>
        <a:off x="2122000" y="2894425"/>
        <a:ext cx="2296864" cy="429407"/>
      </dsp:txXfrm>
    </dsp:sp>
    <dsp:sp modelId="{7886CEF8-4D36-4E63-B440-1B7DF0490D17}">
      <dsp:nvSpPr>
        <dsp:cNvPr id="0" name=""/>
        <dsp:cNvSpPr/>
      </dsp:nvSpPr>
      <dsp:spPr>
        <a:xfrm>
          <a:off x="2518921" y="3329453"/>
          <a:ext cx="2296864" cy="316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88%</a:t>
          </a:r>
          <a:endParaRPr lang="el-GR" sz="1900" kern="1200" dirty="0"/>
        </a:p>
      </dsp:txBody>
      <dsp:txXfrm>
        <a:off x="2518921" y="3329453"/>
        <a:ext cx="2296864" cy="316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datasets/lakshmi25npathi/imdb-dataset-of-50k-movie-reviews?datasetId=134715&amp;searchQuery=py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D62AC-1858-9221-BFB3-5E3BF1CA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4F71EC2-9E1E-1177-4113-C43F876F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35" y="2564549"/>
            <a:ext cx="5553364" cy="789154"/>
          </a:xfrm>
        </p:spPr>
        <p:txBody>
          <a:bodyPr anchor="b"/>
          <a:lstStyle/>
          <a:p>
            <a:r>
              <a:rPr lang="en-US" sz="4800" dirty="0"/>
              <a:t>Deep Learning</a:t>
            </a:r>
            <a:endParaRPr lang="el-GR" sz="48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650F10B-3A81-4978-06CF-F525EB7F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137152" cy="120814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Sykallou Sofia - 2022202204009</a:t>
            </a:r>
          </a:p>
          <a:p>
            <a:r>
              <a:rPr lang="en-US" sz="2000" dirty="0"/>
              <a:t>Pouli Stavroula - 2022202204008</a:t>
            </a:r>
            <a:endParaRPr lang="el-GR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Εικόνα 13" descr="Εικόνα που περιέχει κείμενο, λογότυπο, γραμματοσειρ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BA54E318-C245-8017-CE2B-B337942D0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0188" r="22525" b="36975"/>
          <a:stretch/>
        </p:blipFill>
        <p:spPr>
          <a:xfrm>
            <a:off x="3184860" y="225684"/>
            <a:ext cx="677256" cy="658175"/>
          </a:xfrm>
          <a:prstGeom prst="rect">
            <a:avLst/>
          </a:prstGeom>
        </p:spPr>
      </p:pic>
      <p:pic>
        <p:nvPicPr>
          <p:cNvPr id="23" name="Εικόνα 22" descr="Εικόνα που περιέχει κείμενο, γραμματοσειρά, λογότυπο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92018F1-97E2-C0E8-E491-9FE8812FD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7"/>
          <a:stretch/>
        </p:blipFill>
        <p:spPr>
          <a:xfrm>
            <a:off x="73894" y="125691"/>
            <a:ext cx="2752433" cy="651246"/>
          </a:xfrm>
          <a:prstGeom prst="rect">
            <a:avLst/>
          </a:prstGeom>
        </p:spPr>
      </p:pic>
      <p:pic>
        <p:nvPicPr>
          <p:cNvPr id="25" name="Εικόνα 24" descr="Εικόνα που περιέχει κείμενο, λογότυπο, γραμματοσειρ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E4581554-448B-F1F0-7021-41ED6AA31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61762" b="6489"/>
          <a:stretch/>
        </p:blipFill>
        <p:spPr>
          <a:xfrm>
            <a:off x="3862116" y="243662"/>
            <a:ext cx="1935483" cy="664552"/>
          </a:xfrm>
          <a:prstGeom prst="rect">
            <a:avLst/>
          </a:prstGeom>
        </p:spPr>
      </p:pic>
      <p:sp>
        <p:nvSpPr>
          <p:cNvPr id="61" name="Υπότιτλος 2">
            <a:extLst>
              <a:ext uri="{FF2B5EF4-FFF2-40B4-BE49-F238E27FC236}">
                <a16:creationId xmlns:a16="http://schemas.microsoft.com/office/drawing/2014/main" id="{FAB02138-5AA7-0A2D-1B1B-75769689DC39}"/>
              </a:ext>
            </a:extLst>
          </p:cNvPr>
          <p:cNvSpPr txBox="1">
            <a:spLocks/>
          </p:cNvSpPr>
          <p:nvPr/>
        </p:nvSpPr>
        <p:spPr>
          <a:xfrm>
            <a:off x="458169" y="3448408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Text-Based Sentiment Analysis</a:t>
            </a:r>
          </a:p>
          <a:p>
            <a:pPr algn="ctr"/>
            <a:r>
              <a:rPr lang="en-US" sz="2000" dirty="0"/>
              <a:t>based on IMDb movie reviews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3701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615B29-80D4-77AC-BA2F-DA77A895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Top 20 most common words and bigrams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0783554-4BB7-1010-BF87-303FAF3EA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632" y="2478088"/>
            <a:ext cx="696269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2A680F-0D24-AD96-84EB-CE83FFE4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Distribution of the lengths of the reviews</a:t>
            </a:r>
            <a:endParaRPr lang="el-GR" dirty="0"/>
          </a:p>
        </p:txBody>
      </p:sp>
      <p:pic>
        <p:nvPicPr>
          <p:cNvPr id="4" name="Θέση περιεχομένου 3" descr="Εικόνα που περιέχει διάγραμμα, στιγμιότυπο οθόνης, γράφημα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B9FCC2D-A0E4-FEBA-05C0-61950D74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990" y="2478088"/>
            <a:ext cx="683598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FECC22-722D-9647-2F67-EC0FCAD0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Word clouds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γραμματοσειρά, στιγμιότυπο οθόνης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FA2D9C28-585E-DB0C-3A12-5EFD6DF5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839" y="2478088"/>
            <a:ext cx="71062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3CD3-38D2-A7BB-F5EC-CB96367A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Characters and words in the reviews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C339F5D-7132-4EA0-1EBB-97FF98D9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990" y="2478088"/>
            <a:ext cx="557398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3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04B709-D882-82AD-1070-34288DA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Represent words as dense vectors</a:t>
            </a:r>
            <a:br>
              <a:rPr lang="en-US"/>
            </a:br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Word2Vec model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670410-5243-BED2-2141-620F63A1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discover the semantic relationships between words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analyze the context of each word and generate word embeddings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model will learn the relationships between words based on their positions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After executing the above process, the vocabulary’s length is equal to </a:t>
            </a:r>
            <a:r>
              <a:rPr lang="en-US" sz="18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24221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words.</a:t>
            </a:r>
            <a:endParaRPr lang="el-GR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C6212CF-7147-AE75-B220-7B275962E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0" t="17662" r="4305"/>
          <a:stretch/>
        </p:blipFill>
        <p:spPr>
          <a:xfrm>
            <a:off x="3777672" y="4599708"/>
            <a:ext cx="4636655" cy="19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8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9A6C71-066B-CDBB-D626-12B02011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and padding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3C751F7-0BDC-7CC8-BD10-C2F632F94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06440"/>
              </p:ext>
            </p:extLst>
          </p:nvPr>
        </p:nvGraphicFramePr>
        <p:xfrm>
          <a:off x="976222" y="2406769"/>
          <a:ext cx="10239556" cy="379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62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3B07C7-7FB6-E211-F20C-73A28A26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matrix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8748B6-7EA7-7784-DA5F-C3BB3C100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3" y="2251498"/>
            <a:ext cx="10781171" cy="410392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l-GR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tore the embedding vectors in a matrix.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sz="2400" b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the model contains the word, then retrieve the embedding vector </a:t>
            </a:r>
            <a:endParaRPr kumimoji="0" lang="el-GR" altLang="el-GR" sz="1400" b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endParaRPr lang="el-GR" dirty="0"/>
          </a:p>
        </p:txBody>
      </p:sp>
      <p:pic>
        <p:nvPicPr>
          <p:cNvPr id="2049" name="Εικόνα 1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CF85028-BB44-6D98-CC26-30444F42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07" y="3675970"/>
            <a:ext cx="5276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3BAC505-FA6F-CBDE-DF93-10CCFACB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83" y="54139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524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5D968E-0D04-2591-565D-3203C63E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l-GR" dirty="0"/>
          </a:p>
        </p:txBody>
      </p:sp>
      <p:graphicFrame>
        <p:nvGraphicFramePr>
          <p:cNvPr id="7" name="Θέση περιεχομένου 2">
            <a:extLst>
              <a:ext uri="{FF2B5EF4-FFF2-40B4-BE49-F238E27FC236}">
                <a16:creationId xmlns:a16="http://schemas.microsoft.com/office/drawing/2014/main" id="{4F340DE0-2B5F-869B-13EA-12F07425F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922893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7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545C-F5D7-3516-50E3-7C085BC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RNN (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Recurrent Neural Network)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20058A-E3AD-D24D-B55F-7F67A0C5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Loss: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35% </a:t>
            </a:r>
          </a:p>
          <a:p>
            <a:r>
              <a:rPr lang="en-US" dirty="0"/>
              <a:t>RNN Accuracy: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84%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A6A7764-A547-D1AE-1FCD-067B195D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59" y="3623310"/>
            <a:ext cx="5274310" cy="2686050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3F665F48-E79A-6D56-5F4F-5DF97982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2" y="2198606"/>
            <a:ext cx="2958975" cy="42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2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545C-F5D7-3516-50E3-7C085BC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LSTM (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Long Short-Term memory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20058A-E3AD-D24D-B55F-7F67A0C5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4061"/>
            <a:ext cx="10168128" cy="3694176"/>
          </a:xfrm>
        </p:spPr>
        <p:txBody>
          <a:bodyPr/>
          <a:lstStyle/>
          <a:p>
            <a:r>
              <a:rPr lang="en-US" dirty="0"/>
              <a:t>LSTM Loss: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30% </a:t>
            </a:r>
          </a:p>
          <a:p>
            <a:r>
              <a:rPr lang="en-US" dirty="0"/>
              <a:t>LSTM Accuracy: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87%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Θέση περιεχομένου 3" descr="Εικόνα που περιέχει κείμενο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A55906C7-7677-7CE3-E106-DB4C819B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18" y="3424336"/>
            <a:ext cx="5883101" cy="3109746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γραμματοσειρά, στιγμιότυπο οθόνης, απόδειξη&#10;&#10;Περιγραφή που δημιουργήθηκε αυτόματα">
            <a:extLst>
              <a:ext uri="{FF2B5EF4-FFF2-40B4-BE49-F238E27FC236}">
                <a16:creationId xmlns:a16="http://schemas.microsoft.com/office/drawing/2014/main" id="{F548044F-6855-31E0-2C0B-32C8B131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346" y="2015105"/>
            <a:ext cx="2369016" cy="46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902439-9B2F-B8BD-47B9-1684B723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text-based sentiment analysis?</a:t>
            </a:r>
            <a:endParaRPr lang="el-GR" dirty="0"/>
          </a:p>
        </p:txBody>
      </p:sp>
      <p:graphicFrame>
        <p:nvGraphicFramePr>
          <p:cNvPr id="15" name="Θέση περιεχομένου 2">
            <a:extLst>
              <a:ext uri="{FF2B5EF4-FFF2-40B4-BE49-F238E27FC236}">
                <a16:creationId xmlns:a16="http://schemas.microsoft.com/office/drawing/2014/main" id="{51B9A231-AFB1-F4A0-26BC-8C6DEF3DA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90356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1B1841-3237-6A1C-13AD-4585AD2E30E8}"/>
              </a:ext>
            </a:extLst>
          </p:cNvPr>
          <p:cNvSpPr txBox="1"/>
          <p:nvPr/>
        </p:nvSpPr>
        <p:spPr>
          <a:xfrm>
            <a:off x="7418717" y="5109031"/>
            <a:ext cx="270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positive sentiment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negative sentiment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(or neutral)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122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545C-F5D7-3516-50E3-7C085BC5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5646457" cy="117043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Model selection </a:t>
            </a:r>
            <a:br>
              <a:rPr lang="en-US" sz="3200" dirty="0"/>
            </a:b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BiLSTM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(Bidirectional LSTM)</a:t>
            </a:r>
            <a:endParaRPr lang="el-G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20058A-E3AD-D24D-B55F-7F67A0C5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 err="1"/>
              <a:t>BiLSTM</a:t>
            </a:r>
            <a:r>
              <a:rPr lang="en-US" sz="1800" dirty="0"/>
              <a:t> Loss: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28%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BiLSTM</a:t>
            </a:r>
            <a:r>
              <a:rPr lang="en-US" sz="1800" dirty="0"/>
              <a:t> Accuracy: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88%</a:t>
            </a:r>
            <a:endParaRPr lang="el-GR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Εικόνα 6" descr="Εικόνα που περιέχει κείμενο, απόδειξη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3E84223C-4935-74F3-CE65-FB37B28F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656" y="470733"/>
            <a:ext cx="2573690" cy="5916534"/>
          </a:xfrm>
          <a:prstGeom prst="rect">
            <a:avLst/>
          </a:prstGeom>
        </p:spPr>
      </p:pic>
      <p:pic>
        <p:nvPicPr>
          <p:cNvPr id="6" name="Θέση περιεχομένου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852C1B6F-8BBC-D299-6E32-F9F0F55A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32"/>
          <a:stretch/>
        </p:blipFill>
        <p:spPr>
          <a:xfrm>
            <a:off x="465492" y="3428999"/>
            <a:ext cx="4383115" cy="30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F193FC-C180-6498-5719-34E46567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διάγραμμα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BF3786A-3FD9-1E60-0331-B5BD206A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800" y="2478088"/>
            <a:ext cx="7126362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97C364-E78E-5869-ACD8-89D4208C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διάγραμμα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51ACAD02-B476-E945-D9F1-0CD269262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282" y="2478088"/>
            <a:ext cx="723139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7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05FF4E-C6F0-84D1-086D-03317D4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5D795E2-1A62-3DE5-5634-8A204231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585"/>
          <a:stretch/>
        </p:blipFill>
        <p:spPr>
          <a:xfrm>
            <a:off x="7877689" y="2541352"/>
            <a:ext cx="3406007" cy="369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BD71F-ACB5-BFF0-7945-40F6C9D04AE0}"/>
              </a:ext>
            </a:extLst>
          </p:cNvPr>
          <p:cNvSpPr txBox="1"/>
          <p:nvPr/>
        </p:nvSpPr>
        <p:spPr>
          <a:xfrm>
            <a:off x="554182" y="2541352"/>
            <a:ext cx="7175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evaluation metrics 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our (classification) problem.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uses the true labels (</a:t>
            </a:r>
            <a:r>
              <a:rPr kumimoji="0" lang="en-US" altLang="el-G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and the predicted labels (</a:t>
            </a:r>
            <a:r>
              <a:rPr kumimoji="0" lang="en-US" altLang="el-G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creates a report with the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endParaRPr kumimoji="0" lang="en-US" altLang="el-G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680751-D0F3-1CD4-7861-01277AAB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180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427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E82B9B-A299-F473-DCBA-33B3681E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 Curves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γραμμή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CB86A9B-14DF-6B4E-8EC1-34F2C52F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524" y="2391825"/>
            <a:ext cx="4458229" cy="369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F4290-0AF3-6F0D-1B15-EDD01E37EFBE}"/>
              </a:ext>
            </a:extLst>
          </p:cNvPr>
          <p:cNvSpPr txBox="1"/>
          <p:nvPr/>
        </p:nvSpPr>
        <p:spPr>
          <a:xfrm>
            <a:off x="871268" y="3228668"/>
            <a:ext cx="4287328" cy="20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ROC curve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represents the performance of a binary classification model.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AUC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represents the overall performance of the classification model.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9721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F0408C-F4CE-5FB6-F415-CFE75E97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Winner model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BiLSTM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003A19-1469-BE8C-4E8F-17A7D3F0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60771"/>
            <a:ext cx="10168128" cy="369417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BiLSTM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model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process the input sequence                                           both forward and backwards.                                                                              As a result, the model can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better interpret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the overall sentiment of the text                                                                          by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capturing contextual information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from both past and future situations. </a:t>
            </a:r>
            <a:endParaRPr lang="el-GR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graphicFrame>
        <p:nvGraphicFramePr>
          <p:cNvPr id="7" name="Διάγραμμα 6">
            <a:extLst>
              <a:ext uri="{FF2B5EF4-FFF2-40B4-BE49-F238E27FC236}">
                <a16:creationId xmlns:a16="http://schemas.microsoft.com/office/drawing/2014/main" id="{149A8D5F-7BC8-45DC-86AC-D7D7CE9D2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531372"/>
              </p:ext>
            </p:extLst>
          </p:nvPr>
        </p:nvGraphicFramePr>
        <p:xfrm>
          <a:off x="6904008" y="2156430"/>
          <a:ext cx="5742317" cy="453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04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A2ED861-A523-375D-B07E-E92E8790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A1D94-D8D0-AF97-34C2-CE97096F3914}"/>
              </a:ext>
            </a:extLst>
          </p:cNvPr>
          <p:cNvSpPr txBox="1"/>
          <p:nvPr/>
        </p:nvSpPr>
        <p:spPr>
          <a:xfrm>
            <a:off x="5244753" y="3987954"/>
            <a:ext cx="380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briola" panose="04040605051002020D02" pitchFamily="82" charset="0"/>
              </a:rPr>
              <a:t>any questions?</a:t>
            </a:r>
            <a:endParaRPr lang="el-GR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3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2D25A0-D82D-A8EC-91D2-D0BCDA60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IMDb Dataset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9232EC-D5C9-BB3A-BEB8-D5214449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source: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Kaggle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50K Movie Reviews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25.000 positive labeled reviews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25.000 negative labeled reviews</a:t>
            </a:r>
            <a:endParaRPr lang="el-G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27CAB5F8-E108-EAB3-DE0B-2F67E96D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35" y="2478024"/>
            <a:ext cx="5605376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87558D-9DD5-BE5F-648D-E111C39E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588D6475-B684-D343-F25C-B6784973E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974669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0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351E9A-0A27-0AD7-B942-E852EEB7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Duplicate Values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818A0D-3D22-031E-0EFD-56E6AA55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 are 418 duplicate values in our dataset.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After deleting them, the dataset consisted of 49.582 instances. </a:t>
            </a:r>
            <a:endParaRPr lang="el-GR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5EF0D9A-200B-CFE3-F709-90DBB041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34"/>
          <a:stretch/>
        </p:blipFill>
        <p:spPr>
          <a:xfrm>
            <a:off x="7361613" y="3229367"/>
            <a:ext cx="2688106" cy="347599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7419914-DC14-7944-885D-5A1501378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9" r="51147" b="17704"/>
          <a:stretch/>
        </p:blipFill>
        <p:spPr>
          <a:xfrm>
            <a:off x="2003736" y="3843361"/>
            <a:ext cx="2576651" cy="25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E19BEF-CCF9-53B9-272F-4411F581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Label transformation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79F5AAD2-69AC-A1B4-C869-67A04A4B0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78660"/>
              </p:ext>
            </p:extLst>
          </p:nvPr>
        </p:nvGraphicFramePr>
        <p:xfrm>
          <a:off x="1236783" y="2607484"/>
          <a:ext cx="9485851" cy="337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28A867-9E5F-5660-88D5-9814106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Label transformation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8F5E2381-E79A-82F8-0410-90A57EA8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248"/>
          <a:stretch/>
        </p:blipFill>
        <p:spPr>
          <a:xfrm>
            <a:off x="560893" y="2239024"/>
            <a:ext cx="5184125" cy="2047875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B4A8880-567F-66EE-E573-50FAAD3F6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7"/>
          <a:stretch/>
        </p:blipFill>
        <p:spPr>
          <a:xfrm>
            <a:off x="6096000" y="4286899"/>
            <a:ext cx="5378905" cy="2168308"/>
          </a:xfrm>
          <a:prstGeom prst="rect">
            <a:avLst/>
          </a:prstGeom>
        </p:spPr>
      </p:pic>
      <p:cxnSp>
        <p:nvCxnSpPr>
          <p:cNvPr id="16" name="Γραμμή σύνδεσης: Γωνιώδης 15">
            <a:extLst>
              <a:ext uri="{FF2B5EF4-FFF2-40B4-BE49-F238E27FC236}">
                <a16:creationId xmlns:a16="http://schemas.microsoft.com/office/drawing/2014/main" id="{79F8364C-794D-5C53-9E45-617A2EA376D6}"/>
              </a:ext>
            </a:extLst>
          </p:cNvPr>
          <p:cNvCxnSpPr>
            <a:cxnSpLocks/>
          </p:cNvCxnSpPr>
          <p:nvPr/>
        </p:nvCxnSpPr>
        <p:spPr>
          <a:xfrm>
            <a:off x="3152955" y="4910864"/>
            <a:ext cx="2943045" cy="60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Ευθεία γραμμή σύνδεσης 20">
            <a:extLst>
              <a:ext uri="{FF2B5EF4-FFF2-40B4-BE49-F238E27FC236}">
                <a16:creationId xmlns:a16="http://schemas.microsoft.com/office/drawing/2014/main" id="{A4C5C2C7-22DE-8300-A227-6093BD2D99D2}"/>
              </a:ext>
            </a:extLst>
          </p:cNvPr>
          <p:cNvCxnSpPr>
            <a:cxnSpLocks/>
          </p:cNvCxnSpPr>
          <p:nvPr/>
        </p:nvCxnSpPr>
        <p:spPr>
          <a:xfrm>
            <a:off x="3152955" y="4286899"/>
            <a:ext cx="0" cy="623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8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6F0CBD-D97D-4F1A-FA74-3E340632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5DC4E39-338C-0C43-2D3D-8AB822A9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educes words to their base or root form, known as a stem.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Removes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suffixes or affixes from words to normalize them and group similar words together.</a:t>
            </a:r>
            <a:endParaRPr lang="el-GR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Stemming algorithms </a:t>
            </a:r>
          </a:p>
          <a:p>
            <a:pPr lvl="1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Porter</a:t>
            </a:r>
          </a:p>
          <a:p>
            <a:pPr lvl="1"/>
            <a:r>
              <a:rPr lang="en-US" sz="1400" dirty="0">
                <a:effectLst/>
                <a:ea typeface="Calibri" panose="020F0502020204030204" pitchFamily="34" charset="0"/>
              </a:rPr>
              <a:t>Snowball</a:t>
            </a:r>
          </a:p>
          <a:p>
            <a:pPr lvl="1"/>
            <a:r>
              <a:rPr lang="en-US" sz="1400" dirty="0">
                <a:effectLst/>
                <a:ea typeface="Calibri" panose="020F0502020204030204" pitchFamily="34" charset="0"/>
              </a:rPr>
              <a:t>Lancaster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819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601484-C83D-B9FA-27C6-77737FB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Transformations and removals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A3B371D-36D2-C976-F046-CB9946C18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92487"/>
              </p:ext>
            </p:extLst>
          </p:nvPr>
        </p:nvGraphicFramePr>
        <p:xfrm>
          <a:off x="1011936" y="2801515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2AE2DB-0416-4E1D-A46F-2A75B1012FC4}"/>
              </a:ext>
            </a:extLst>
          </p:cNvPr>
          <p:cNvSpPr txBox="1"/>
          <p:nvPr/>
        </p:nvSpPr>
        <p:spPr>
          <a:xfrm>
            <a:off x="290890" y="2111289"/>
            <a:ext cx="11437922" cy="979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962" tIns="83935" rIns="79962" bIns="8393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/>
              <a:t>Before performing stemming, we defined a</a:t>
            </a:r>
            <a:r>
              <a:rPr lang="en-US" sz="1600" kern="1200" dirty="0"/>
              <a:t> word mapping dictionary</a:t>
            </a:r>
            <a:r>
              <a:rPr lang="en-US" sz="1600" dirty="0"/>
              <a:t>:</a:t>
            </a:r>
            <a:endParaRPr lang="en-US" sz="16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informal contractions or abbreviations are transformed to their corresponding expanded form</a:t>
            </a:r>
            <a:r>
              <a:rPr lang="en-US" sz="1200" kern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7315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576</Words>
  <Application>Microsoft Office PowerPoint</Application>
  <PresentationFormat>Ευρεία οθόνη</PresentationFormat>
  <Paragraphs>106</Paragraphs>
  <Slides>26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3" baseType="lpstr">
      <vt:lpstr>Arial</vt:lpstr>
      <vt:lpstr>Calibri</vt:lpstr>
      <vt:lpstr>Gabriola</vt:lpstr>
      <vt:lpstr>Neue Haas Grotesk Text Pro</vt:lpstr>
      <vt:lpstr>Times New Roman</vt:lpstr>
      <vt:lpstr>Wingdings</vt:lpstr>
      <vt:lpstr>AccentBoxVTI</vt:lpstr>
      <vt:lpstr>Deep Learning</vt:lpstr>
      <vt:lpstr>What is text-based sentiment analysis?</vt:lpstr>
      <vt:lpstr>The IMDb Dataset</vt:lpstr>
      <vt:lpstr>Features</vt:lpstr>
      <vt:lpstr>Data cleaning and preprocessing Duplicate Values</vt:lpstr>
      <vt:lpstr>Data cleaning and preprocessing Label transformation</vt:lpstr>
      <vt:lpstr>Data cleaning and preprocessing Label transformation</vt:lpstr>
      <vt:lpstr>Data cleaning and preprocessing Stemming</vt:lpstr>
      <vt:lpstr>Data cleaning and preprocessing Transformations and removals</vt:lpstr>
      <vt:lpstr>Exploratory analysis Top 20 most common words and bigrams</vt:lpstr>
      <vt:lpstr>Exploratory analysis Distribution of the lengths of the reviews</vt:lpstr>
      <vt:lpstr>Exploratory analysis Word clouds</vt:lpstr>
      <vt:lpstr>Exploratory analysis Characters and words in the reviews</vt:lpstr>
      <vt:lpstr>Represent words as dense vectors Word2Vec model</vt:lpstr>
      <vt:lpstr>Tokenization and padding</vt:lpstr>
      <vt:lpstr>Embedding matrix</vt:lpstr>
      <vt:lpstr>Model selection</vt:lpstr>
      <vt:lpstr>Model selection  RNN (Recurrent Neural Network)</vt:lpstr>
      <vt:lpstr>Model selection  LSTM (Long Short-Term memory)</vt:lpstr>
      <vt:lpstr>Model selection  BiLSTM (Bidirectional LSTM)</vt:lpstr>
      <vt:lpstr>Model evaluation</vt:lpstr>
      <vt:lpstr>Confusion matrix</vt:lpstr>
      <vt:lpstr>Classification report</vt:lpstr>
      <vt:lpstr>ROC AUC Curves</vt:lpstr>
      <vt:lpstr>Winner model BiLSTM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Sofia Sykallou</dc:creator>
  <cp:lastModifiedBy>Sofia Sykallou</cp:lastModifiedBy>
  <cp:revision>10</cp:revision>
  <dcterms:created xsi:type="dcterms:W3CDTF">2023-06-21T19:49:55Z</dcterms:created>
  <dcterms:modified xsi:type="dcterms:W3CDTF">2023-06-22T17:13:22Z</dcterms:modified>
</cp:coreProperties>
</file>