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2" r:id="rId6"/>
    <p:sldId id="257" r:id="rId7"/>
    <p:sldId id="261" r:id="rId8"/>
    <p:sldId id="258" r:id="rId9"/>
    <p:sldId id="259" r:id="rId10"/>
    <p:sldId id="25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lytics" id="{894BF1C1-114A-4E3B-A2F4-C0B516174071}">
          <p14:sldIdLst>
            <p14:sldId id="260"/>
          </p14:sldIdLst>
        </p14:section>
        <p14:section name="Compute" id="{341CD7D2-1769-4C31-A8BC-78D047931EF1}">
          <p14:sldIdLst>
            <p14:sldId id="262"/>
          </p14:sldIdLst>
        </p14:section>
        <p14:section name="Database" id="{CED5CB21-155B-4349-B4BB-2A25F4414E77}">
          <p14:sldIdLst>
            <p14:sldId id="257"/>
          </p14:sldIdLst>
        </p14:section>
        <p14:section name="General" id="{4630F477-9200-4417-81E1-84D573137D14}">
          <p14:sldIdLst>
            <p14:sldId id="261"/>
          </p14:sldIdLst>
        </p14:section>
        <p14:section name="Identity &amp; Security" id="{D9569B82-F074-4506-A1D2-67C3A18E4B17}">
          <p14:sldIdLst>
            <p14:sldId id="258"/>
          </p14:sldIdLst>
        </p14:section>
        <p14:section name="Integration" id="{A14CED32-96A3-45C7-9FC4-21C2AFD9F551}">
          <p14:sldIdLst>
            <p14:sldId id="259"/>
          </p14:sldIdLst>
        </p14:section>
        <p14:section name="Storage" id="{0CEF898D-921F-44CE-917C-F5E12813B790}">
          <p14:sldIdLst>
            <p14:sldId id="256"/>
          </p14:sldIdLst>
        </p14:section>
        <p14:section name="Networking" id="{551031EF-0CDD-4AD9-81F6-1256729E35BB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515A3-69E6-48A3-90FD-ADAC2E837A4D}" v="3" dt="2020-10-23T08:23:48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AFCD-91D0-4BCF-AC72-479D68D3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0281F-59A6-495A-9647-7115CDFBE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B181-C4DA-4B74-ACE3-0ED4F2F2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F021-24E7-4652-96B6-D24BCD79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444F0-86A3-4AE5-BC00-C6E30844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AE5E-B97C-402F-9095-0518C950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001A0-9ED9-4094-B6E5-C19F16EBA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FCAC-0BB7-4C1E-A62E-66FAA2DD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594C-F1C1-4EE0-B686-F02E52E5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CD84-2FC1-4506-A9E2-9553C3F2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43E61-D93F-4A0C-A12D-5C090DFB3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C3424-079D-4393-87B7-2213933E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6E33-9095-452F-88D4-E70E11D0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33CF-32B8-4ADC-A986-782270C4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B812-0721-442C-B515-1B116D30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EE02-B51C-4D5F-B4B0-AEB5FD19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64F2-4AEF-4D45-84FE-C68A76EA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629D-25B8-4450-BC63-C82187A9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942E-9E1B-43CA-B845-FB117756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AC46-F914-499B-99DF-96776A89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2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7D65-A202-4892-8DC6-F9064DED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19DC1-C549-43F9-BACC-206CBD05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1526-6DCE-4312-8ED3-0748442E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196B-C941-4247-BF09-417F7ACA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4791-709E-4096-BA44-5A4065BE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86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0E7F-042E-48B3-B643-0DFBFD5D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E53F-7B09-4F5F-BAE1-8E22E7F90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6241-22E0-4A31-BEEA-FB083495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BA8FC-6EC5-441D-9C8C-F9438AB3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203D-1F0B-4D07-8E9F-D6634C13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D1770-96F9-447D-948E-7F0A2AF5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AB9A-B801-4CA1-B11A-885FB250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05FA3-F43D-45C4-AAC3-19EF2CBBE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970A-B301-4153-88E2-93E2E2CA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8FB1B-786A-4F49-8232-E49FFDD79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5896A-0065-4712-BE1C-7C206467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F3BA5-3174-4761-84BC-914C1F9C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E9795-61D5-44DB-A392-557BCA1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5147A-35C6-41F1-8D45-CFBA23DF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C4B6-ED4B-4C73-8B29-285B90DD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24DEB-1585-4A97-AAA3-411C5B6A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31475-95C1-448D-8098-F0E859B2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D8CF6-F5E7-42EA-9D92-D9D2592E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07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CD511-3C3D-4CD2-8F2D-6DCA385D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69284-F031-4D23-954F-A418BB93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EF16B-421F-4BC1-9148-F9CA16EF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7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0C30-2088-4848-9D52-2F630072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6D27-7BF0-44CB-9ECF-159CD0BC9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12789-87EB-42A5-A12A-0E51E88A8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7EEDC-3EFB-4B25-A8AF-760DBBE2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A5B5C-0600-43CD-BBC2-0B78E3E2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68D80-7B49-4522-AB16-37200FD2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3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E96B-0322-4B6E-8B3E-C52D5627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62FE0-8FCB-4B9A-8821-D7E98FCF0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1A092-6FE3-4224-B171-FE9BC36DB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B4E2B-0CC2-4E20-8532-61FEEB06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6D1A-A3CD-4926-837F-64083866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51C-E6FE-45CC-8740-EE251DDA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4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625D9-4C91-4730-8AC2-36780FCF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F460B-808A-4267-97DC-76524E1B2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0CA03-5D52-440A-9F1D-97605DE35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A78C-0591-4BA9-B39E-3C7D2F85E76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FBBB5-C38A-4E7E-A2C0-C3CF5DFD9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AA29-03CC-42AA-BC7D-E382A01B9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433D-120D-4352-B8E7-7231E2012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7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8ADC1-3F7F-4E2B-8700-E45D6FA694F5}"/>
              </a:ext>
            </a:extLst>
          </p:cNvPr>
          <p:cNvGrpSpPr/>
          <p:nvPr/>
        </p:nvGrpSpPr>
        <p:grpSpPr>
          <a:xfrm>
            <a:off x="777929" y="983105"/>
            <a:ext cx="1548000" cy="396000"/>
            <a:chOff x="777929" y="983105"/>
            <a:chExt cx="1548000" cy="396000"/>
          </a:xfrm>
        </p:grpSpPr>
        <p:sp>
          <p:nvSpPr>
            <p:cNvPr id="5" name="Shape 464">
              <a:extLst>
                <a:ext uri="{FF2B5EF4-FFF2-40B4-BE49-F238E27FC236}">
                  <a16:creationId xmlns:a16="http://schemas.microsoft.com/office/drawing/2014/main" id="{231C2993-5DE9-4954-A02F-3DF7B273A880}"/>
                </a:ext>
              </a:extLst>
            </p:cNvPr>
            <p:cNvSpPr/>
            <p:nvPr/>
          </p:nvSpPr>
          <p:spPr>
            <a:xfrm>
              <a:off x="777929" y="983105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Factory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Orchestration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C71682A-1DE3-4FFA-A9EC-38A77FB44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813" y="1037105"/>
              <a:ext cx="288000" cy="28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4917FF-BC97-43EE-8B25-878D8324D4A9}"/>
              </a:ext>
            </a:extLst>
          </p:cNvPr>
          <p:cNvGrpSpPr/>
          <p:nvPr/>
        </p:nvGrpSpPr>
        <p:grpSpPr>
          <a:xfrm>
            <a:off x="4280813" y="983105"/>
            <a:ext cx="1548000" cy="396000"/>
            <a:chOff x="4280813" y="983105"/>
            <a:chExt cx="1548000" cy="396000"/>
          </a:xfrm>
        </p:grpSpPr>
        <p:sp>
          <p:nvSpPr>
            <p:cNvPr id="8" name="Shape 464">
              <a:extLst>
                <a:ext uri="{FF2B5EF4-FFF2-40B4-BE49-F238E27FC236}">
                  <a16:creationId xmlns:a16="http://schemas.microsoft.com/office/drawing/2014/main" id="{CDBADB2D-C018-4AB3-9D28-C2CBA384CD78}"/>
                </a:ext>
              </a:extLst>
            </p:cNvPr>
            <p:cNvSpPr/>
            <p:nvPr/>
          </p:nvSpPr>
          <p:spPr>
            <a:xfrm>
              <a:off x="4280813" y="983105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Power BI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Presentation</a:t>
              </a:r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617A0924-BBCC-4859-BD87-209A378FA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4741" y="1037105"/>
              <a:ext cx="289286" cy="288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473537-4F55-4EE4-878D-BA7DC96015B5}"/>
              </a:ext>
            </a:extLst>
          </p:cNvPr>
          <p:cNvGrpSpPr/>
          <p:nvPr/>
        </p:nvGrpSpPr>
        <p:grpSpPr>
          <a:xfrm>
            <a:off x="777929" y="1586355"/>
            <a:ext cx="1548000" cy="396000"/>
            <a:chOff x="777929" y="1586355"/>
            <a:chExt cx="1548000" cy="396000"/>
          </a:xfrm>
        </p:grpSpPr>
        <p:sp>
          <p:nvSpPr>
            <p:cNvPr id="11" name="Shape 464">
              <a:extLst>
                <a:ext uri="{FF2B5EF4-FFF2-40B4-BE49-F238E27FC236}">
                  <a16:creationId xmlns:a16="http://schemas.microsoft.com/office/drawing/2014/main" id="{3931E637-275D-474C-8B54-CE2450D2CA1D}"/>
                </a:ext>
              </a:extLst>
            </p:cNvPr>
            <p:cNvSpPr/>
            <p:nvPr/>
          </p:nvSpPr>
          <p:spPr>
            <a:xfrm>
              <a:off x="777929" y="1586355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Bricks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Preparation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976FBF5-C1AA-4B17-8461-D5370711D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2813" y="1640355"/>
              <a:ext cx="276480" cy="288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52FCA3-DF94-431A-834C-CA2FDD7D19B6}"/>
              </a:ext>
            </a:extLst>
          </p:cNvPr>
          <p:cNvGrpSpPr/>
          <p:nvPr/>
        </p:nvGrpSpPr>
        <p:grpSpPr>
          <a:xfrm>
            <a:off x="777929" y="2288900"/>
            <a:ext cx="1548000" cy="396000"/>
            <a:chOff x="636612" y="555051"/>
            <a:chExt cx="1548000" cy="396000"/>
          </a:xfrm>
        </p:grpSpPr>
        <p:sp>
          <p:nvSpPr>
            <p:cNvPr id="17" name="Shape 464">
              <a:extLst>
                <a:ext uri="{FF2B5EF4-FFF2-40B4-BE49-F238E27FC236}">
                  <a16:creationId xmlns:a16="http://schemas.microsoft.com/office/drawing/2014/main" id="{F91A4D81-38BB-4A35-8736-E8169186D967}"/>
                </a:ext>
              </a:extLst>
            </p:cNvPr>
            <p:cNvSpPr/>
            <p:nvPr/>
          </p:nvSpPr>
          <p:spPr>
            <a:xfrm>
              <a:off x="636612" y="555051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 Hub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Event Service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8D944B2-2444-4068-A0F8-D3F7BE5C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88860" y="609051"/>
              <a:ext cx="288000" cy="288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9EE5F1-2F91-4291-8F92-3E243FAAFBDD}"/>
              </a:ext>
            </a:extLst>
          </p:cNvPr>
          <p:cNvGrpSpPr/>
          <p:nvPr/>
        </p:nvGrpSpPr>
        <p:grpSpPr>
          <a:xfrm>
            <a:off x="774873" y="3083138"/>
            <a:ext cx="1548000" cy="396000"/>
            <a:chOff x="636612" y="555051"/>
            <a:chExt cx="1548000" cy="396000"/>
          </a:xfrm>
        </p:grpSpPr>
        <p:sp>
          <p:nvSpPr>
            <p:cNvPr id="20" name="Shape 464">
              <a:extLst>
                <a:ext uri="{FF2B5EF4-FFF2-40B4-BE49-F238E27FC236}">
                  <a16:creationId xmlns:a16="http://schemas.microsoft.com/office/drawing/2014/main" id="{129D025A-7F1B-4079-887B-476F912C3FF8}"/>
                </a:ext>
              </a:extLst>
            </p:cNvPr>
            <p:cNvSpPr/>
            <p:nvPr/>
          </p:nvSpPr>
          <p:spPr>
            <a:xfrm>
              <a:off x="636612" y="555051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 Services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3C22FC9-51F9-45C4-A9B2-C8408FFA7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88860" y="641700"/>
              <a:ext cx="288000" cy="22270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5D1B29-D77B-4493-A087-B7EEEABB5D9D}"/>
              </a:ext>
            </a:extLst>
          </p:cNvPr>
          <p:cNvGrpSpPr/>
          <p:nvPr/>
        </p:nvGrpSpPr>
        <p:grpSpPr>
          <a:xfrm>
            <a:off x="4279614" y="1542569"/>
            <a:ext cx="1548000" cy="396000"/>
            <a:chOff x="763301" y="1185381"/>
            <a:chExt cx="1548000" cy="396000"/>
          </a:xfrm>
        </p:grpSpPr>
        <p:sp>
          <p:nvSpPr>
            <p:cNvPr id="23" name="Shape 464">
              <a:extLst>
                <a:ext uri="{FF2B5EF4-FFF2-40B4-BE49-F238E27FC236}">
                  <a16:creationId xmlns:a16="http://schemas.microsoft.com/office/drawing/2014/main" id="{B3D5C839-4F4C-4EB6-B782-EF99643B86BB}"/>
                </a:ext>
              </a:extLst>
            </p:cNvPr>
            <p:cNvSpPr/>
            <p:nvPr/>
          </p:nvSpPr>
          <p:spPr>
            <a:xfrm>
              <a:off x="763301" y="1185381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SQL Data Warehouse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Database Service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9F801DD-25D2-4BA2-8323-807A29C7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229" y="1239381"/>
              <a:ext cx="288000" cy="288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BFBE64-DDE2-4F9F-945F-EF34A1C123F1}"/>
              </a:ext>
            </a:extLst>
          </p:cNvPr>
          <p:cNvGrpSpPr/>
          <p:nvPr/>
        </p:nvGrpSpPr>
        <p:grpSpPr>
          <a:xfrm>
            <a:off x="4207455" y="2210906"/>
            <a:ext cx="1582636" cy="396000"/>
            <a:chOff x="763301" y="575781"/>
            <a:chExt cx="1548000" cy="396000"/>
          </a:xfrm>
        </p:grpSpPr>
        <p:sp>
          <p:nvSpPr>
            <p:cNvPr id="25" name="Shape 464">
              <a:extLst>
                <a:ext uri="{FF2B5EF4-FFF2-40B4-BE49-F238E27FC236}">
                  <a16:creationId xmlns:a16="http://schemas.microsoft.com/office/drawing/2014/main" id="{7C8537BE-C09C-4CE8-971F-89BE5AAE703F}"/>
                </a:ext>
              </a:extLst>
            </p:cNvPr>
            <p:cNvSpPr/>
            <p:nvPr/>
          </p:nvSpPr>
          <p:spPr>
            <a:xfrm>
              <a:off x="763301" y="575781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Database Service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526DC6B-893F-46E2-9F5D-76D026617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229" y="629781"/>
              <a:ext cx="288000" cy="288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0A545A-D349-4722-A959-FE756F59E220}"/>
              </a:ext>
            </a:extLst>
          </p:cNvPr>
          <p:cNvGrpSpPr/>
          <p:nvPr/>
        </p:nvGrpSpPr>
        <p:grpSpPr>
          <a:xfrm>
            <a:off x="6741105" y="2952124"/>
            <a:ext cx="1582636" cy="396000"/>
            <a:chOff x="6741105" y="2952124"/>
            <a:chExt cx="1582636" cy="396000"/>
          </a:xfrm>
        </p:grpSpPr>
        <p:sp>
          <p:nvSpPr>
            <p:cNvPr id="15" name="Shape 464">
              <a:extLst>
                <a:ext uri="{FF2B5EF4-FFF2-40B4-BE49-F238E27FC236}">
                  <a16:creationId xmlns:a16="http://schemas.microsoft.com/office/drawing/2014/main" id="{1D1411F7-4331-4DD7-B8D5-3944FBC21534}"/>
                </a:ext>
              </a:extLst>
            </p:cNvPr>
            <p:cNvSpPr/>
            <p:nvPr/>
          </p:nvSpPr>
          <p:spPr>
            <a:xfrm>
              <a:off x="6741105" y="2952124"/>
              <a:ext cx="1582636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700">
                  <a:latin typeface="Roboto"/>
                  <a:ea typeface="Roboto"/>
                  <a:cs typeface="Roboto"/>
                </a:rPr>
                <a:t>Azure Database</a:t>
              </a:r>
              <a:br>
                <a:rPr lang="en-US" sz="700" b="0" i="0" u="none" strike="noStrike" cap="none">
                  <a:latin typeface="Roboto"/>
                  <a:ea typeface="Roboto"/>
                  <a:cs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Database Service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76573045-FC9E-49F6-88B1-4874A6FEF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792002" y="2993713"/>
              <a:ext cx="288000" cy="288000"/>
            </a:xfrm>
            <a:prstGeom prst="rect">
              <a:avLst/>
            </a:prstGeom>
          </p:spPr>
        </p:pic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CAADA88E-F452-464E-9C58-1A8A2EC69D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77018" y="3234724"/>
            <a:ext cx="288000" cy="288000"/>
          </a:xfrm>
          <a:prstGeom prst="rect">
            <a:avLst/>
          </a:prstGeom>
        </p:spPr>
      </p:pic>
      <p:sp>
        <p:nvSpPr>
          <p:cNvPr id="13" name="Shape 464">
            <a:extLst>
              <a:ext uri="{FF2B5EF4-FFF2-40B4-BE49-F238E27FC236}">
                <a16:creationId xmlns:a16="http://schemas.microsoft.com/office/drawing/2014/main" id="{29DCD439-A160-4A6E-984C-9E4EEDEB8A77}"/>
              </a:ext>
            </a:extLst>
          </p:cNvPr>
          <p:cNvSpPr/>
          <p:nvPr/>
        </p:nvSpPr>
        <p:spPr>
          <a:xfrm>
            <a:off x="5433582" y="4536738"/>
            <a:ext cx="1582636" cy="3960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Virtual Machine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Database Service</a:t>
            </a:r>
          </a:p>
        </p:txBody>
      </p:sp>
    </p:spTree>
    <p:extLst>
      <p:ext uri="{BB962C8B-B14F-4D97-AF65-F5344CB8AC3E}">
        <p14:creationId xmlns:p14="http://schemas.microsoft.com/office/powerpoint/2010/main" val="424228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6A32CD-3F76-4558-A472-CFCC1C3FBFAC}"/>
              </a:ext>
            </a:extLst>
          </p:cNvPr>
          <p:cNvGrpSpPr/>
          <p:nvPr/>
        </p:nvGrpSpPr>
        <p:grpSpPr>
          <a:xfrm>
            <a:off x="763301" y="575781"/>
            <a:ext cx="1548000" cy="396000"/>
            <a:chOff x="763301" y="575781"/>
            <a:chExt cx="1548000" cy="396000"/>
          </a:xfrm>
        </p:grpSpPr>
        <p:sp>
          <p:nvSpPr>
            <p:cNvPr id="5" name="Shape 464">
              <a:extLst>
                <a:ext uri="{FF2B5EF4-FFF2-40B4-BE49-F238E27FC236}">
                  <a16:creationId xmlns:a16="http://schemas.microsoft.com/office/drawing/2014/main" id="{FC3E6121-30D1-4912-AC4C-36547EDB9D2A}"/>
                </a:ext>
              </a:extLst>
            </p:cNvPr>
            <p:cNvSpPr/>
            <p:nvPr/>
          </p:nvSpPr>
          <p:spPr>
            <a:xfrm>
              <a:off x="763301" y="575781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Database Service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735AA98-5A2F-496D-A215-2D4C8BF3E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7229" y="629781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722B36-FE95-42F2-9B03-104B8C87EE1E}"/>
              </a:ext>
            </a:extLst>
          </p:cNvPr>
          <p:cNvGrpSpPr/>
          <p:nvPr/>
        </p:nvGrpSpPr>
        <p:grpSpPr>
          <a:xfrm>
            <a:off x="763301" y="1907367"/>
            <a:ext cx="1548000" cy="396000"/>
            <a:chOff x="763301" y="1907367"/>
            <a:chExt cx="1548000" cy="396000"/>
          </a:xfrm>
        </p:grpSpPr>
        <p:sp>
          <p:nvSpPr>
            <p:cNvPr id="10" name="Shape 464">
              <a:extLst>
                <a:ext uri="{FF2B5EF4-FFF2-40B4-BE49-F238E27FC236}">
                  <a16:creationId xmlns:a16="http://schemas.microsoft.com/office/drawing/2014/main" id="{EB82CB9A-5AFE-4749-9B2C-4805A87F1D6C}"/>
                </a:ext>
              </a:extLst>
            </p:cNvPr>
            <p:cNvSpPr/>
            <p:nvPr/>
          </p:nvSpPr>
          <p:spPr>
            <a:xfrm>
              <a:off x="763301" y="1907367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CDBC617-4E2C-46C4-BDB2-6A3B3A2F8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229" y="1961367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6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FC1354C-B770-4D49-9D32-23C0E1408960}"/>
              </a:ext>
            </a:extLst>
          </p:cNvPr>
          <p:cNvGrpSpPr/>
          <p:nvPr/>
        </p:nvGrpSpPr>
        <p:grpSpPr>
          <a:xfrm>
            <a:off x="763301" y="575781"/>
            <a:ext cx="1548000" cy="396000"/>
            <a:chOff x="763301" y="575781"/>
            <a:chExt cx="1548000" cy="396000"/>
          </a:xfrm>
        </p:grpSpPr>
        <p:sp>
          <p:nvSpPr>
            <p:cNvPr id="5" name="Shape 464">
              <a:extLst>
                <a:ext uri="{FF2B5EF4-FFF2-40B4-BE49-F238E27FC236}">
                  <a16:creationId xmlns:a16="http://schemas.microsoft.com/office/drawing/2014/main" id="{E93BECBC-8690-4507-ADEE-C1C3AC373353}"/>
                </a:ext>
              </a:extLst>
            </p:cNvPr>
            <p:cNvSpPr/>
            <p:nvPr/>
          </p:nvSpPr>
          <p:spPr>
            <a:xfrm>
              <a:off x="763301" y="575781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SQL Database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Database Service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976672B-4C32-402D-AC02-9BF707939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7229" y="629781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C83BA-EADB-4367-A610-690F961E2D05}"/>
              </a:ext>
            </a:extLst>
          </p:cNvPr>
          <p:cNvGrpSpPr/>
          <p:nvPr/>
        </p:nvGrpSpPr>
        <p:grpSpPr>
          <a:xfrm>
            <a:off x="763301" y="1185381"/>
            <a:ext cx="1548000" cy="396000"/>
            <a:chOff x="763301" y="1185381"/>
            <a:chExt cx="1548000" cy="396000"/>
          </a:xfrm>
        </p:grpSpPr>
        <p:sp>
          <p:nvSpPr>
            <p:cNvPr id="8" name="Shape 464">
              <a:extLst>
                <a:ext uri="{FF2B5EF4-FFF2-40B4-BE49-F238E27FC236}">
                  <a16:creationId xmlns:a16="http://schemas.microsoft.com/office/drawing/2014/main" id="{14E823D4-38BE-4694-B7F9-F2C955B015E5}"/>
                </a:ext>
              </a:extLst>
            </p:cNvPr>
            <p:cNvSpPr/>
            <p:nvPr/>
          </p:nvSpPr>
          <p:spPr>
            <a:xfrm>
              <a:off x="763301" y="1185381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SQL Data Warehouse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Database Service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044D9E4-C228-4C7D-AE1A-22A052BD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229" y="1239381"/>
              <a:ext cx="288000" cy="288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DC213-C2A5-4E4B-9664-DCD41779C6AD}"/>
              </a:ext>
            </a:extLst>
          </p:cNvPr>
          <p:cNvGrpSpPr/>
          <p:nvPr/>
        </p:nvGrpSpPr>
        <p:grpSpPr>
          <a:xfrm>
            <a:off x="763301" y="2082197"/>
            <a:ext cx="1548000" cy="396000"/>
            <a:chOff x="763301" y="575781"/>
            <a:chExt cx="1548000" cy="396000"/>
          </a:xfrm>
        </p:grpSpPr>
        <p:sp>
          <p:nvSpPr>
            <p:cNvPr id="10" name="Shape 464">
              <a:extLst>
                <a:ext uri="{FF2B5EF4-FFF2-40B4-BE49-F238E27FC236}">
                  <a16:creationId xmlns:a16="http://schemas.microsoft.com/office/drawing/2014/main" id="{0DAFBEE6-334E-4B5F-9B2F-E8D1F2138E62}"/>
                </a:ext>
              </a:extLst>
            </p:cNvPr>
            <p:cNvSpPr/>
            <p:nvPr/>
          </p:nvSpPr>
          <p:spPr>
            <a:xfrm>
              <a:off x="763301" y="575781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SQL Server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Logic Server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C30FBB6-3B99-47CA-832C-258071945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52397" y="629781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49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1E7E1A-B74B-4487-A699-CB175B1046AD}"/>
              </a:ext>
            </a:extLst>
          </p:cNvPr>
          <p:cNvGrpSpPr/>
          <p:nvPr/>
        </p:nvGrpSpPr>
        <p:grpSpPr>
          <a:xfrm>
            <a:off x="1017410" y="654117"/>
            <a:ext cx="1548000" cy="396000"/>
            <a:chOff x="6207253" y="3975080"/>
            <a:chExt cx="1548000" cy="396000"/>
          </a:xfrm>
        </p:grpSpPr>
        <p:sp>
          <p:nvSpPr>
            <p:cNvPr id="5" name="Shape 464">
              <a:extLst>
                <a:ext uri="{FF2B5EF4-FFF2-40B4-BE49-F238E27FC236}">
                  <a16:creationId xmlns:a16="http://schemas.microsoft.com/office/drawing/2014/main" id="{15B7E2B5-03C1-417C-93A0-350236AAADB2}"/>
                </a:ext>
              </a:extLst>
            </p:cNvPr>
            <p:cNvSpPr/>
            <p:nvPr/>
          </p:nvSpPr>
          <p:spPr>
            <a:xfrm>
              <a:off x="6207253" y="3975080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Resource Group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Collection</a:t>
              </a:r>
              <a:endPara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B3AD2F3-1B72-4A38-94C7-01026E565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3622" y="4029080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682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E702EF9-3E7A-4238-ADAE-ED469BE1DEF8}"/>
              </a:ext>
            </a:extLst>
          </p:cNvPr>
          <p:cNvGrpSpPr/>
          <p:nvPr/>
        </p:nvGrpSpPr>
        <p:grpSpPr>
          <a:xfrm>
            <a:off x="732128" y="1035029"/>
            <a:ext cx="1548000" cy="396000"/>
            <a:chOff x="732128" y="1035029"/>
            <a:chExt cx="1548000" cy="396000"/>
          </a:xfrm>
        </p:grpSpPr>
        <p:sp>
          <p:nvSpPr>
            <p:cNvPr id="5" name="Shape 464">
              <a:extLst>
                <a:ext uri="{FF2B5EF4-FFF2-40B4-BE49-F238E27FC236}">
                  <a16:creationId xmlns:a16="http://schemas.microsoft.com/office/drawing/2014/main" id="{6C214960-F1AB-4DDE-8B99-8FC7A292BF72}"/>
                </a:ext>
              </a:extLst>
            </p:cNvPr>
            <p:cNvSpPr/>
            <p:nvPr/>
          </p:nvSpPr>
          <p:spPr>
            <a:xfrm>
              <a:off x="732128" y="1035029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Identity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Service Authentication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AD6C01D-0219-4596-A0F7-8708A9F28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76" y="1089029"/>
              <a:ext cx="218880" cy="288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E65A8-3A8F-49BF-A48F-1477303230F4}"/>
              </a:ext>
            </a:extLst>
          </p:cNvPr>
          <p:cNvGrpSpPr/>
          <p:nvPr/>
        </p:nvGrpSpPr>
        <p:grpSpPr>
          <a:xfrm>
            <a:off x="732128" y="486389"/>
            <a:ext cx="1548000" cy="396000"/>
            <a:chOff x="732128" y="486389"/>
            <a:chExt cx="1548000" cy="396000"/>
          </a:xfrm>
        </p:grpSpPr>
        <p:sp>
          <p:nvSpPr>
            <p:cNvPr id="8" name="Shape 464">
              <a:extLst>
                <a:ext uri="{FF2B5EF4-FFF2-40B4-BE49-F238E27FC236}">
                  <a16:creationId xmlns:a16="http://schemas.microsoft.com/office/drawing/2014/main" id="{2B59F484-1027-44D5-808C-7D96CC43E50E}"/>
                </a:ext>
              </a:extLst>
            </p:cNvPr>
            <p:cNvSpPr/>
            <p:nvPr/>
          </p:nvSpPr>
          <p:spPr>
            <a:xfrm>
              <a:off x="732128" y="486389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Key Vault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Secret Management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76239FC-8DB5-4C60-84AB-9124050E8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7012" y="540389"/>
              <a:ext cx="288000" cy="28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BFB5D4-40B6-4D59-81F6-CC00FA7F8ECE}"/>
              </a:ext>
            </a:extLst>
          </p:cNvPr>
          <p:cNvGrpSpPr/>
          <p:nvPr/>
        </p:nvGrpSpPr>
        <p:grpSpPr>
          <a:xfrm>
            <a:off x="732128" y="1583669"/>
            <a:ext cx="1548000" cy="396000"/>
            <a:chOff x="732128" y="1583669"/>
            <a:chExt cx="1548000" cy="396000"/>
          </a:xfrm>
        </p:grpSpPr>
        <p:sp>
          <p:nvSpPr>
            <p:cNvPr id="17" name="Shape 464">
              <a:extLst>
                <a:ext uri="{FF2B5EF4-FFF2-40B4-BE49-F238E27FC236}">
                  <a16:creationId xmlns:a16="http://schemas.microsoft.com/office/drawing/2014/main" id="{FF9D3F1D-6D46-4B99-9705-3F6C084E9032}"/>
                </a:ext>
              </a:extLst>
            </p:cNvPr>
            <p:cNvSpPr/>
            <p:nvPr/>
          </p:nvSpPr>
          <p:spPr>
            <a:xfrm>
              <a:off x="732128" y="1583669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Azure Active Directory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Identity Service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685F9311-3BC1-4E85-AD50-78F3ADCE3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012" y="1637669"/>
              <a:ext cx="288000" cy="288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50ED33-F696-40FF-97A3-0348F6B5A178}"/>
              </a:ext>
            </a:extLst>
          </p:cNvPr>
          <p:cNvGrpSpPr/>
          <p:nvPr/>
        </p:nvGrpSpPr>
        <p:grpSpPr>
          <a:xfrm>
            <a:off x="732128" y="2161498"/>
            <a:ext cx="1548000" cy="396000"/>
            <a:chOff x="732128" y="2161498"/>
            <a:chExt cx="1548000" cy="396000"/>
          </a:xfrm>
        </p:grpSpPr>
        <p:sp>
          <p:nvSpPr>
            <p:cNvPr id="23" name="Shape 464">
              <a:extLst>
                <a:ext uri="{FF2B5EF4-FFF2-40B4-BE49-F238E27FC236}">
                  <a16:creationId xmlns:a16="http://schemas.microsoft.com/office/drawing/2014/main" id="{AD6CD35D-420C-441A-A92B-998E91D06B44}"/>
                </a:ext>
              </a:extLst>
            </p:cNvPr>
            <p:cNvSpPr/>
            <p:nvPr/>
          </p:nvSpPr>
          <p:spPr>
            <a:xfrm>
              <a:off x="732128" y="2161498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Subscription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TalkTalk Plc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652B135B-6697-4DBD-AAF9-299AB005E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8055" y="2215498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94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668F12-581D-4395-A6EE-306FAA148060}"/>
              </a:ext>
            </a:extLst>
          </p:cNvPr>
          <p:cNvGrpSpPr/>
          <p:nvPr/>
        </p:nvGrpSpPr>
        <p:grpSpPr>
          <a:xfrm>
            <a:off x="636612" y="1074191"/>
            <a:ext cx="1548000" cy="396000"/>
            <a:chOff x="636612" y="1074191"/>
            <a:chExt cx="1548000" cy="396000"/>
          </a:xfrm>
        </p:grpSpPr>
        <p:sp>
          <p:nvSpPr>
            <p:cNvPr id="5" name="Shape 464">
              <a:extLst>
                <a:ext uri="{FF2B5EF4-FFF2-40B4-BE49-F238E27FC236}">
                  <a16:creationId xmlns:a16="http://schemas.microsoft.com/office/drawing/2014/main" id="{12676C5D-36C8-40C4-BB72-0B52147982F4}"/>
                </a:ext>
              </a:extLst>
            </p:cNvPr>
            <p:cNvSpPr/>
            <p:nvPr/>
          </p:nvSpPr>
          <p:spPr>
            <a:xfrm>
              <a:off x="636612" y="1074191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Logic App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Automation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2E98052-1F64-418C-A404-7E0784EA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08" y="1128175"/>
              <a:ext cx="288032" cy="28803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D8E09E-9AD0-4B11-B8E0-4CD4B78E7088}"/>
              </a:ext>
            </a:extLst>
          </p:cNvPr>
          <p:cNvGrpSpPr/>
          <p:nvPr/>
        </p:nvGrpSpPr>
        <p:grpSpPr>
          <a:xfrm>
            <a:off x="636612" y="555051"/>
            <a:ext cx="1548000" cy="396000"/>
            <a:chOff x="636612" y="555051"/>
            <a:chExt cx="1548000" cy="396000"/>
          </a:xfrm>
        </p:grpSpPr>
        <p:sp>
          <p:nvSpPr>
            <p:cNvPr id="8" name="Shape 464">
              <a:extLst>
                <a:ext uri="{FF2B5EF4-FFF2-40B4-BE49-F238E27FC236}">
                  <a16:creationId xmlns:a16="http://schemas.microsoft.com/office/drawing/2014/main" id="{208967D0-F5B1-407F-8879-898B5C30A297}"/>
                </a:ext>
              </a:extLst>
            </p:cNvPr>
            <p:cNvSpPr/>
            <p:nvPr/>
          </p:nvSpPr>
          <p:spPr>
            <a:xfrm>
              <a:off x="636612" y="555051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 Grid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Automation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ED9AC31-F593-43C8-ADCD-B6E9F7480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8860" y="609051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52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9B5613-AF7C-402A-9818-0F893444377F}"/>
              </a:ext>
            </a:extLst>
          </p:cNvPr>
          <p:cNvGrpSpPr/>
          <p:nvPr/>
        </p:nvGrpSpPr>
        <p:grpSpPr>
          <a:xfrm>
            <a:off x="1017410" y="1756188"/>
            <a:ext cx="1548000" cy="396000"/>
            <a:chOff x="1017410" y="1756188"/>
            <a:chExt cx="1548000" cy="396000"/>
          </a:xfrm>
        </p:grpSpPr>
        <p:sp>
          <p:nvSpPr>
            <p:cNvPr id="26" name="Shape 464">
              <a:extLst>
                <a:ext uri="{FF2B5EF4-FFF2-40B4-BE49-F238E27FC236}">
                  <a16:creationId xmlns:a16="http://schemas.microsoft.com/office/drawing/2014/main" id="{69DAC1EE-A63C-4610-A9F0-9E90E2E0B53C}"/>
                </a:ext>
              </a:extLst>
            </p:cNvPr>
            <p:cNvSpPr/>
            <p:nvPr/>
          </p:nvSpPr>
          <p:spPr>
            <a:xfrm>
              <a:off x="1017410" y="1756188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Lake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CCC0BCBA-D65E-4983-82C4-EB74C5659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5394" y="1810188"/>
              <a:ext cx="288000" cy="288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D0DB56-0D41-492D-899F-A6E70812713C}"/>
              </a:ext>
            </a:extLst>
          </p:cNvPr>
          <p:cNvGrpSpPr/>
          <p:nvPr/>
        </p:nvGrpSpPr>
        <p:grpSpPr>
          <a:xfrm>
            <a:off x="1017410" y="1188902"/>
            <a:ext cx="1548000" cy="396000"/>
            <a:chOff x="1017410" y="1188902"/>
            <a:chExt cx="1548000" cy="396000"/>
          </a:xfrm>
        </p:grpSpPr>
        <p:sp>
          <p:nvSpPr>
            <p:cNvPr id="32" name="Shape 464">
              <a:extLst>
                <a:ext uri="{FF2B5EF4-FFF2-40B4-BE49-F238E27FC236}">
                  <a16:creationId xmlns:a16="http://schemas.microsoft.com/office/drawing/2014/main" id="{F72A7ADE-979E-4E86-8A2E-0D167CECD389}"/>
                </a:ext>
              </a:extLst>
            </p:cNvPr>
            <p:cNvSpPr/>
            <p:nvPr/>
          </p:nvSpPr>
          <p:spPr>
            <a:xfrm>
              <a:off x="1017410" y="1188902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Blob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C1F2400-F916-4BF4-811C-4814F64C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779" y="1242902"/>
              <a:ext cx="288000" cy="288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396D2D7-2EA4-402D-930D-1C40B61019F6}"/>
              </a:ext>
            </a:extLst>
          </p:cNvPr>
          <p:cNvGrpSpPr/>
          <p:nvPr/>
        </p:nvGrpSpPr>
        <p:grpSpPr>
          <a:xfrm>
            <a:off x="1017410" y="621616"/>
            <a:ext cx="1548000" cy="396000"/>
            <a:chOff x="1017410" y="621616"/>
            <a:chExt cx="1548000" cy="396000"/>
          </a:xfrm>
        </p:grpSpPr>
        <p:sp>
          <p:nvSpPr>
            <p:cNvPr id="37" name="Shape 464">
              <a:extLst>
                <a:ext uri="{FF2B5EF4-FFF2-40B4-BE49-F238E27FC236}">
                  <a16:creationId xmlns:a16="http://schemas.microsoft.com/office/drawing/2014/main" id="{39416132-2C91-4861-BF17-3BC93D71B35D}"/>
                </a:ext>
              </a:extLst>
            </p:cNvPr>
            <p:cNvSpPr/>
            <p:nvPr/>
          </p:nvSpPr>
          <p:spPr>
            <a:xfrm>
              <a:off x="1017410" y="621616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 Explorer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Resource Management</a:t>
              </a:r>
              <a:endPara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57A3814-8969-4982-82B3-9ED33221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5394" y="675616"/>
              <a:ext cx="288000" cy="288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74460F-42C7-41E6-8CF5-A8600A598BD1}"/>
              </a:ext>
            </a:extLst>
          </p:cNvPr>
          <p:cNvGrpSpPr/>
          <p:nvPr/>
        </p:nvGrpSpPr>
        <p:grpSpPr>
          <a:xfrm>
            <a:off x="4295964" y="2948034"/>
            <a:ext cx="1548000" cy="396000"/>
            <a:chOff x="1017410" y="1756188"/>
            <a:chExt cx="1548000" cy="396000"/>
          </a:xfrm>
        </p:grpSpPr>
        <p:sp>
          <p:nvSpPr>
            <p:cNvPr id="12" name="Shape 464">
              <a:extLst>
                <a:ext uri="{FF2B5EF4-FFF2-40B4-BE49-F238E27FC236}">
                  <a16:creationId xmlns:a16="http://schemas.microsoft.com/office/drawing/2014/main" id="{6191A37E-0234-448E-A0B0-200EE2FA242A}"/>
                </a:ext>
              </a:extLst>
            </p:cNvPr>
            <p:cNvSpPr/>
            <p:nvPr/>
          </p:nvSpPr>
          <p:spPr>
            <a:xfrm>
              <a:off x="1017410" y="1756188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 Account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FF1D2F5-7A3C-4329-93AD-C2A851F7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75394" y="1810188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40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5D396C-E8F4-4AA3-81EA-EB6733FDE83D}"/>
              </a:ext>
            </a:extLst>
          </p:cNvPr>
          <p:cNvGrpSpPr/>
          <p:nvPr/>
        </p:nvGrpSpPr>
        <p:grpSpPr>
          <a:xfrm>
            <a:off x="1017388" y="938477"/>
            <a:ext cx="1548000" cy="396000"/>
            <a:chOff x="4647420" y="3624538"/>
            <a:chExt cx="1548000" cy="396000"/>
          </a:xfrm>
        </p:grpSpPr>
        <p:sp>
          <p:nvSpPr>
            <p:cNvPr id="5" name="Shape 464">
              <a:extLst>
                <a:ext uri="{FF2B5EF4-FFF2-40B4-BE49-F238E27FC236}">
                  <a16:creationId xmlns:a16="http://schemas.microsoft.com/office/drawing/2014/main" id="{6C949B5D-EF0D-438B-9D69-BBA398882446}"/>
                </a:ext>
              </a:extLst>
            </p:cNvPr>
            <p:cNvSpPr/>
            <p:nvPr/>
          </p:nvSpPr>
          <p:spPr>
            <a:xfrm>
              <a:off x="4647420" y="3624538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Security Group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Networking Service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A497D17-BC18-4CAF-902D-18D7E70B3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713349" y="3678538"/>
              <a:ext cx="288000" cy="288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C4764F-198A-42D1-A72F-78ABE942B539}"/>
              </a:ext>
            </a:extLst>
          </p:cNvPr>
          <p:cNvGrpSpPr/>
          <p:nvPr/>
        </p:nvGrpSpPr>
        <p:grpSpPr>
          <a:xfrm>
            <a:off x="1017388" y="1497276"/>
            <a:ext cx="1548000" cy="396000"/>
            <a:chOff x="4647422" y="3624538"/>
            <a:chExt cx="1548000" cy="396000"/>
          </a:xfrm>
        </p:grpSpPr>
        <p:sp>
          <p:nvSpPr>
            <p:cNvPr id="8" name="Shape 464">
              <a:extLst>
                <a:ext uri="{FF2B5EF4-FFF2-40B4-BE49-F238E27FC236}">
                  <a16:creationId xmlns:a16="http://schemas.microsoft.com/office/drawing/2014/main" id="{A2E817C6-8759-4258-8CA8-2E48091BC22A}"/>
                </a:ext>
              </a:extLst>
            </p:cNvPr>
            <p:cNvSpPr/>
            <p:nvPr/>
          </p:nvSpPr>
          <p:spPr>
            <a:xfrm>
              <a:off x="4647422" y="3624538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 Network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Networking Service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9210893-327C-46C1-8149-71855AA59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713349" y="3678538"/>
              <a:ext cx="288000" cy="28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1BA8F4-6EA7-4C7A-8D7F-A4DDE95C2739}"/>
              </a:ext>
            </a:extLst>
          </p:cNvPr>
          <p:cNvGrpSpPr/>
          <p:nvPr/>
        </p:nvGrpSpPr>
        <p:grpSpPr>
          <a:xfrm>
            <a:off x="1952303" y="3337799"/>
            <a:ext cx="1548000" cy="396000"/>
            <a:chOff x="4647422" y="3624538"/>
            <a:chExt cx="1548000" cy="396000"/>
          </a:xfrm>
        </p:grpSpPr>
        <p:sp>
          <p:nvSpPr>
            <p:cNvPr id="11" name="Shape 464">
              <a:extLst>
                <a:ext uri="{FF2B5EF4-FFF2-40B4-BE49-F238E27FC236}">
                  <a16:creationId xmlns:a16="http://schemas.microsoft.com/office/drawing/2014/main" id="{E343CCFC-E5DB-4701-A3EB-87A29ECD4BA4}"/>
                </a:ext>
              </a:extLst>
            </p:cNvPr>
            <p:cNvSpPr/>
            <p:nvPr/>
          </p:nvSpPr>
          <p:spPr>
            <a:xfrm>
              <a:off x="4647422" y="3624538"/>
              <a:ext cx="1548000" cy="396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Azure Firewall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Networking Service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1212DAD-7114-44F6-8304-4FADA2133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713349" y="3678538"/>
              <a:ext cx="288000" cy="288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5952F3-8060-4458-829A-FA0C086F54B6}"/>
              </a:ext>
            </a:extLst>
          </p:cNvPr>
          <p:cNvGrpSpPr/>
          <p:nvPr/>
        </p:nvGrpSpPr>
        <p:grpSpPr>
          <a:xfrm>
            <a:off x="1913042" y="5215032"/>
            <a:ext cx="1939630" cy="649319"/>
            <a:chOff x="1913042" y="5215032"/>
            <a:chExt cx="1939630" cy="649319"/>
          </a:xfrm>
        </p:grpSpPr>
        <p:sp>
          <p:nvSpPr>
            <p:cNvPr id="2" name="Shape 464">
              <a:extLst>
                <a:ext uri="{FF2B5EF4-FFF2-40B4-BE49-F238E27FC236}">
                  <a16:creationId xmlns:a16="http://schemas.microsoft.com/office/drawing/2014/main" id="{287D622B-0537-4E5D-AA34-08DD57D9E1ED}"/>
                </a:ext>
              </a:extLst>
            </p:cNvPr>
            <p:cNvSpPr/>
            <p:nvPr/>
          </p:nvSpPr>
          <p:spPr>
            <a:xfrm>
              <a:off x="1913042" y="5215032"/>
              <a:ext cx="1939630" cy="6493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Firewalls &amp; Virtual Networks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TalkTalk Networks</a:t>
              </a:r>
            </a:p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Azure Trusted Services</a:t>
              </a:r>
            </a:p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Azure Network Peering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50863-7D85-401A-85E8-6E24234A0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721" r="14272"/>
            <a:stretch/>
          </p:blipFill>
          <p:spPr>
            <a:xfrm>
              <a:off x="2010422" y="5293044"/>
              <a:ext cx="226810" cy="273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10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70AEC19A8EA647B1765FF91E51745A" ma:contentTypeVersion="13" ma:contentTypeDescription="Create a new document." ma:contentTypeScope="" ma:versionID="de91e3431bbe6c286e0ba974990eb433">
  <xsd:schema xmlns:xsd="http://www.w3.org/2001/XMLSchema" xmlns:xs="http://www.w3.org/2001/XMLSchema" xmlns:p="http://schemas.microsoft.com/office/2006/metadata/properties" xmlns:ns1="http://schemas.microsoft.com/sharepoint/v3" xmlns:ns2="4fb96911-5ce7-4e18-8ab6-7160f761289a" xmlns:ns3="77b5cd25-9043-43d7-ae93-65e8a0b098a0" targetNamespace="http://schemas.microsoft.com/office/2006/metadata/properties" ma:root="true" ma:fieldsID="bd653989fef28f43687f6cbd199ab8e8" ns1:_="" ns2:_="" ns3:_="">
    <xsd:import namespace="http://schemas.microsoft.com/sharepoint/v3"/>
    <xsd:import namespace="4fb96911-5ce7-4e18-8ab6-7160f761289a"/>
    <xsd:import namespace="77b5cd25-9043-43d7-ae93-65e8a0b098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6911-5ce7-4e18-8ab6-7160f7612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5cd25-9043-43d7-ae93-65e8a0b098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7E935-6455-456F-ABA1-542FEE3A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b96911-5ce7-4e18-8ab6-7160f761289a"/>
    <ds:schemaRef ds:uri="77b5cd25-9043-43d7-ae93-65e8a0b098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AECC2D-8E01-4F8C-80A2-EDE3AE239340}">
  <ds:schemaRefs>
    <ds:schemaRef ds:uri="4fb96911-5ce7-4e18-8ab6-7160f761289a"/>
    <ds:schemaRef ds:uri="77b5cd25-9043-43d7-ae93-65e8a0b098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CBBBA1-1CEF-48C6-969B-DCE48BBE1A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Lynden Schwarzer</dc:creator>
  <cp:revision>2</cp:revision>
  <dcterms:created xsi:type="dcterms:W3CDTF">2019-12-16T08:25:24Z</dcterms:created>
  <dcterms:modified xsi:type="dcterms:W3CDTF">2022-12-20T11:00:38Z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0x010100C270AEC19A8EA647B1765FF91E51745A</vt:lpwstr>
  </property>
  <property fmtid="{D5CDD505-2E9C-101B-9397-08002B2CF9AE}" pid="3" name="MSIP_Label_f45eeeb4-d9f6-46e5-a969-877a150077e7_Enabled">
    <vt:lpwstr>true</vt:lpwstr>
  </property>
  <property fmtid="{D5CDD505-2E9C-101B-9397-08002B2CF9AE}" pid="4" name="MSIP_Label_f45eeeb4-d9f6-46e5-a969-877a150077e7_SetDate">
    <vt:lpwstr>2020-11-04T10:02:52Z</vt:lpwstr>
  </property>
  <property fmtid="{D5CDD505-2E9C-101B-9397-08002B2CF9AE}" pid="5" name="MSIP_Label_f45eeeb4-d9f6-46e5-a969-877a150077e7_Method">
    <vt:lpwstr>Standard</vt:lpwstr>
  </property>
  <property fmtid="{D5CDD505-2E9C-101B-9397-08002B2CF9AE}" pid="6" name="MSIP_Label_f45eeeb4-d9f6-46e5-a969-877a150077e7_Name">
    <vt:lpwstr>f45eeeb4-d9f6-46e5-a969-877a150077e7</vt:lpwstr>
  </property>
  <property fmtid="{D5CDD505-2E9C-101B-9397-08002B2CF9AE}" pid="7" name="MSIP_Label_f45eeeb4-d9f6-46e5-a969-877a150077e7_SiteId">
    <vt:lpwstr>d481b612-8d2a-409f-9738-9508185d1a50</vt:lpwstr>
  </property>
  <property fmtid="{D5CDD505-2E9C-101B-9397-08002B2CF9AE}" pid="8" name="MSIP_Label_f45eeeb4-d9f6-46e5-a969-877a150077e7_ActionId">
    <vt:lpwstr>46bbcf1f-3411-406a-a575-6af98fbdc787</vt:lpwstr>
  </property>
  <property fmtid="{D5CDD505-2E9C-101B-9397-08002B2CF9AE}" pid="9" name="MSIP_Label_f45eeeb4-d9f6-46e5-a969-877a150077e7_ContentBits">
    <vt:lpwstr>2</vt:lpwstr>
  </property>
</Properties>
</file>