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76" r:id="rId2"/>
    <p:sldId id="380" r:id="rId3"/>
    <p:sldId id="410" r:id="rId4"/>
    <p:sldId id="414" r:id="rId5"/>
    <p:sldId id="415" r:id="rId6"/>
    <p:sldId id="422" r:id="rId7"/>
    <p:sldId id="423" r:id="rId8"/>
    <p:sldId id="424" r:id="rId9"/>
    <p:sldId id="425" r:id="rId10"/>
    <p:sldId id="427" r:id="rId11"/>
    <p:sldId id="42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0" autoAdjust="0"/>
    <p:restoredTop sz="99007" autoAdjust="0"/>
  </p:normalViewPr>
  <p:slideViewPr>
    <p:cSldViewPr>
      <p:cViewPr varScale="1">
        <p:scale>
          <a:sx n="125" d="100"/>
          <a:sy n="125" d="100"/>
        </p:scale>
        <p:origin x="512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3/23/17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Extra material</a:t>
            </a:r>
            <a:endParaRPr lang="en-US" dirty="0"/>
          </a:p>
          <a:p>
            <a:r>
              <a:rPr lang="en-US" dirty="0" err="1" smtClean="0"/>
              <a:t>NavigationDrawer</a:t>
            </a:r>
            <a:r>
              <a:rPr lang="en-US" dirty="0" smtClean="0"/>
              <a:t> (Sliding Menu)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843558"/>
            <a:ext cx="2771800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Make sure the Toolbar is placed outside the </a:t>
            </a:r>
            <a:r>
              <a:rPr lang="en-US" sz="2000" dirty="0" err="1" smtClean="0">
                <a:solidFill>
                  <a:schemeClr val="tx1"/>
                </a:solidFill>
              </a:rPr>
              <a:t>DrawerLayout</a:t>
            </a:r>
            <a:r>
              <a:rPr lang="en-US" sz="2000" dirty="0" smtClean="0">
                <a:solidFill>
                  <a:schemeClr val="tx1"/>
                </a:solidFill>
              </a:rPr>
              <a:t>, or the Navigation drawer will open on top of th</a:t>
            </a:r>
            <a:r>
              <a:rPr lang="en-US" sz="2000" dirty="0" smtClean="0">
                <a:solidFill>
                  <a:schemeClr val="tx1"/>
                </a:solidFill>
              </a:rPr>
              <a:t>e Toolbar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is-IS" sz="1600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43558"/>
            <a:ext cx="5803478" cy="31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 should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39502"/>
            <a:ext cx="2592288" cy="40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3535411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This week, you will learn how create a </a:t>
            </a:r>
            <a:r>
              <a:rPr lang="en-US" sz="2400" dirty="0" err="1" smtClean="0">
                <a:solidFill>
                  <a:schemeClr val="tx1"/>
                </a:solidFill>
              </a:rPr>
              <a:t>NavigationDrawer</a:t>
            </a:r>
            <a:r>
              <a:rPr lang="en-US" sz="2400" dirty="0" smtClean="0">
                <a:solidFill>
                  <a:schemeClr val="tx1"/>
                </a:solidFill>
              </a:rPr>
              <a:t> and add menu items for selection.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5486"/>
            <a:ext cx="2520280" cy="42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3024336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DrawerLayout</a:t>
            </a:r>
            <a:r>
              <a:rPr lang="en-US" sz="2400" dirty="0" smtClean="0">
                <a:solidFill>
                  <a:schemeClr val="tx1"/>
                </a:solidFill>
              </a:rPr>
              <a:t> takes two sub-items. The first is the main screen, the second is the layout for the </a:t>
            </a:r>
            <a:r>
              <a:rPr lang="en-US" sz="2400" dirty="0" err="1" smtClean="0">
                <a:solidFill>
                  <a:schemeClr val="tx1"/>
                </a:solidFill>
              </a:rPr>
              <a:t>NavigationView</a:t>
            </a:r>
            <a:r>
              <a:rPr lang="en-US" sz="2400" dirty="0" smtClean="0">
                <a:solidFill>
                  <a:schemeClr val="tx1"/>
                </a:solidFill>
              </a:rPr>
              <a:t> (Sliding Menu).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20396"/>
            <a:ext cx="4464496" cy="40260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31840" y="2067694"/>
            <a:ext cx="1296144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59832" y="3291830"/>
            <a:ext cx="1368152" cy="111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3672408" cy="351039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NavigationViews</a:t>
            </a:r>
            <a:r>
              <a:rPr lang="en-US" sz="2400" dirty="0" smtClean="0">
                <a:solidFill>
                  <a:schemeClr val="tx1"/>
                </a:solidFill>
              </a:rPr>
              <a:t> have a Header, and a Menu.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Header is pictures/explanation.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Menu are selectable </a:t>
            </a:r>
            <a:r>
              <a:rPr lang="en-US" sz="2400" dirty="0" err="1" smtClean="0">
                <a:solidFill>
                  <a:schemeClr val="tx1"/>
                </a:solidFill>
              </a:rPr>
              <a:t>MenuItems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95485"/>
            <a:ext cx="2520280" cy="42993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87824" y="843558"/>
            <a:ext cx="2880320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87824" y="2427734"/>
            <a:ext cx="324036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87824" y="2722876"/>
            <a:ext cx="3240360" cy="352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87824" y="1739876"/>
            <a:ext cx="3240360" cy="9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5940152" y="1"/>
            <a:ext cx="2448272" cy="134761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3451056" cy="35103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header can be any layout (</a:t>
            </a:r>
            <a:r>
              <a:rPr lang="en-US" sz="2400" dirty="0" err="1" smtClean="0">
                <a:solidFill>
                  <a:schemeClr val="tx1"/>
                </a:solidFill>
              </a:rPr>
              <a:t>LinearLayout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RelativeLayout</a:t>
            </a:r>
            <a:r>
              <a:rPr lang="en-US" sz="2400" dirty="0" smtClean="0">
                <a:solidFill>
                  <a:schemeClr val="tx1"/>
                </a:solidFill>
              </a:rPr>
              <a:t>), containing Text, Images,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08" y="195485"/>
            <a:ext cx="4973880" cy="423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7294"/>
            <a:ext cx="3384376" cy="16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3248926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selectable menu items are just like the </a:t>
            </a:r>
            <a:r>
              <a:rPr lang="en-US" sz="2400" smtClean="0">
                <a:solidFill>
                  <a:schemeClr val="tx1"/>
                </a:solidFill>
              </a:rPr>
              <a:t>Toolbar: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5686"/>
            <a:ext cx="1942140" cy="2399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5486"/>
            <a:ext cx="3847238" cy="41999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39425" y="843558"/>
            <a:ext cx="2848599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86686" y="1923678"/>
            <a:ext cx="285392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39425" y="2295471"/>
            <a:ext cx="3001181" cy="917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39425" y="1425499"/>
            <a:ext cx="2995861" cy="114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41511" y="2859782"/>
            <a:ext cx="2688127" cy="724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34105" y="3296266"/>
            <a:ext cx="3180161" cy="666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28785" y="3782692"/>
            <a:ext cx="3259567" cy="499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onNavigationItemSelected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MenuItem</a:t>
            </a:r>
            <a:r>
              <a:rPr lang="en-US" sz="2400" dirty="0">
                <a:solidFill>
                  <a:schemeClr val="tx1"/>
                </a:solidFill>
              </a:rPr>
              <a:t> item)  </a:t>
            </a:r>
            <a:r>
              <a:rPr lang="en-US" sz="2400" dirty="0" smtClean="0">
                <a:solidFill>
                  <a:schemeClr val="tx1"/>
                </a:solidFill>
              </a:rPr>
              <a:t>- This function responds to </a:t>
            </a:r>
            <a:r>
              <a:rPr lang="en-US" sz="2400" dirty="0" err="1" smtClean="0">
                <a:solidFill>
                  <a:schemeClr val="tx1"/>
                </a:solidFill>
              </a:rPr>
              <a:t>anNavigationItem</a:t>
            </a:r>
            <a:r>
              <a:rPr lang="en-US" sz="2400" dirty="0" smtClean="0">
                <a:solidFill>
                  <a:schemeClr val="tx1"/>
                </a:solidFill>
              </a:rPr>
              <a:t> selection: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715766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cases for each ID of items</a:t>
            </a:r>
          </a:p>
          <a:p>
            <a:r>
              <a:rPr lang="en-US" dirty="0" smtClean="0"/>
              <a:t>from your XML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4" y="1523044"/>
            <a:ext cx="4295254" cy="28174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131840" y="2571750"/>
            <a:ext cx="2088232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87824" y="3038932"/>
            <a:ext cx="2232248" cy="193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168" y="36373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Close the drawer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943848" y="3822018"/>
            <a:ext cx="1140320" cy="15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ToolBar</a:t>
            </a:r>
            <a:r>
              <a:rPr lang="en-US" dirty="0" smtClean="0"/>
              <a:t>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1" cy="326214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You need a Toolbar on your display to show the Drawer toggle button. In your </a:t>
            </a:r>
            <a:r>
              <a:rPr lang="en-US" sz="2000" dirty="0" err="1" smtClean="0">
                <a:solidFill>
                  <a:schemeClr val="tx1"/>
                </a:solidFill>
              </a:rPr>
              <a:t>onCreate</a:t>
            </a:r>
            <a:r>
              <a:rPr lang="en-US" sz="2000" dirty="0" smtClean="0">
                <a:solidFill>
                  <a:schemeClr val="tx1"/>
                </a:solidFill>
              </a:rPr>
              <a:t> function, add this code: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This code registers for </a:t>
            </a:r>
            <a:r>
              <a:rPr lang="en-US" sz="2000" dirty="0" err="1" smtClean="0">
                <a:solidFill>
                  <a:schemeClr val="tx1"/>
                </a:solidFill>
              </a:rPr>
              <a:t>NavigationItem</a:t>
            </a:r>
            <a:r>
              <a:rPr lang="en-US" sz="2000" dirty="0" smtClean="0">
                <a:solidFill>
                  <a:schemeClr val="tx1"/>
                </a:solidFill>
              </a:rPr>
              <a:t> Selection events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26142"/>
            <a:ext cx="6679798" cy="182780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444208" y="1563638"/>
            <a:ext cx="288032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5617" y="2074804"/>
            <a:ext cx="1224135" cy="2081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 err="1" smtClean="0">
                <a:solidFill>
                  <a:schemeClr val="tx1"/>
                </a:solidFill>
              </a:rPr>
              <a:t>AndroidStudio</a:t>
            </a:r>
            <a:r>
              <a:rPr lang="en-US" sz="2400" dirty="0" smtClean="0">
                <a:solidFill>
                  <a:schemeClr val="tx1"/>
                </a:solidFill>
              </a:rPr>
              <a:t>: File -&gt; New -&gt; Activity -&gt; </a:t>
            </a:r>
            <a:r>
              <a:rPr lang="en-US" sz="2400" dirty="0" err="1" smtClean="0">
                <a:solidFill>
                  <a:schemeClr val="tx1"/>
                </a:solidFill>
              </a:rPr>
              <a:t>NavigationDrawerActivity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screenshots and examples in these slides are taken from the code generated by </a:t>
            </a:r>
            <a:r>
              <a:rPr lang="en-US" sz="2400" dirty="0" err="1" smtClean="0">
                <a:solidFill>
                  <a:schemeClr val="tx1"/>
                </a:solidFill>
              </a:rPr>
              <a:t>AndroidStudio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20850</TotalTime>
  <Words>217</Words>
  <Application>Microsoft Macintosh PowerPoint</Application>
  <PresentationFormat>On-screen Show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Courier New</vt:lpstr>
      <vt:lpstr>Arial</vt:lpstr>
      <vt:lpstr>Office Theme</vt:lpstr>
      <vt:lpstr>CST2335 Graphical Interface programming</vt:lpstr>
      <vt:lpstr>Introduction</vt:lpstr>
      <vt:lpstr>DrawerLayout</vt:lpstr>
      <vt:lpstr>NavigationView</vt:lpstr>
      <vt:lpstr>Header</vt:lpstr>
      <vt:lpstr>Menu</vt:lpstr>
      <vt:lpstr>Activity functions</vt:lpstr>
      <vt:lpstr>ToolBar integration</vt:lpstr>
      <vt:lpstr>Example</vt:lpstr>
      <vt:lpstr>Toolbar placement</vt:lpstr>
      <vt:lpstr>Now it should work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716</cp:revision>
  <cp:lastPrinted>2011-05-25T13:43:07Z</cp:lastPrinted>
  <dcterms:created xsi:type="dcterms:W3CDTF">2010-07-27T15:40:45Z</dcterms:created>
  <dcterms:modified xsi:type="dcterms:W3CDTF">2017-03-23T13:51:10Z</dcterms:modified>
</cp:coreProperties>
</file>