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CC61-780A-46DC-A7EF-63F28A96B78B}" type="datetimeFigureOut">
              <a:rPr lang="ru-RU"/>
              <a:t>27.04.2017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3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43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2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68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2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1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9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209FD-DC4C-4E90-83D9-B99B8E6456C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7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2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407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1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4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5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1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1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6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696586445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Посетитель</a:t>
            </a:r>
            <a:endParaRPr lang="ru-RU" sz="6600" dirty="0">
              <a:solidFill>
                <a:srgbClr val="0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539800370"/>
              </p:ext>
            </p:extLst>
          </p:nvPr>
        </p:nvSpPr>
        <p:spPr/>
        <p:txBody>
          <a:bodyPr/>
          <a:lstStyle/>
          <a:p>
            <a:r>
              <a:rPr lang="ru-RU" dirty="0"/>
              <a:t>Плотников </a:t>
            </a:r>
            <a:r>
              <a:rPr lang="ru-RU" dirty="0">
                <a:solidFill>
                  <a:srgbClr val="7F7F7F"/>
                </a:solidFill>
              </a:rPr>
              <a:t>Александр, 271 группа, 2017</a:t>
            </a:r>
          </a:p>
        </p:txBody>
      </p:sp>
    </p:spTree>
    <p:extLst>
      <p:ext uri="{BB962C8B-B14F-4D97-AF65-F5344CB8AC3E}">
        <p14:creationId xmlns:p14="http://schemas.microsoft.com/office/powerpoint/2010/main" val="226158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2698230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ru-RU" sz="4400" dirty="0" err="1"/>
              <a:t>Примерчик</a:t>
            </a:r>
            <a:endParaRPr lang="ru-RU" sz="440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4248299703"/>
              </p:ext>
            </p:extLst>
          </p:nvPr>
        </p:nvSpPr>
        <p:spPr>
          <a:xfrm>
            <a:off x="914400" y="2030787"/>
            <a:ext cx="10363200" cy="45001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>
                <a:latin typeface="Arial"/>
                <a:cs typeface="Arial"/>
              </a:rPr>
              <a:t>  Компилятор, представляющий программу в виде синтаксического дерева.</a:t>
            </a:r>
            <a:endParaRPr lang="ru-RU" sz="32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ru-RU" sz="3200" dirty="0">
                <a:latin typeface="Arial"/>
                <a:cs typeface="Arial"/>
              </a:rPr>
              <a:t>генерация кода</a:t>
            </a:r>
            <a:endParaRPr/>
          </a:p>
          <a:p>
            <a:r>
              <a:rPr lang="ru-RU" sz="3200" dirty="0">
                <a:latin typeface="Arial"/>
                <a:cs typeface="Arial"/>
              </a:rPr>
              <a:t>контроль типов</a:t>
            </a:r>
            <a:endParaRPr/>
          </a:p>
          <a:p>
            <a:r>
              <a:rPr lang="ru-RU" sz="3200" dirty="0">
                <a:latin typeface="Arial"/>
                <a:cs typeface="Arial"/>
              </a:rPr>
              <a:t>Красивый вывод</a:t>
            </a:r>
          </a:p>
          <a:p>
            <a:r>
              <a:rPr lang="ru-RU" sz="3200" dirty="0">
                <a:latin typeface="Arial"/>
                <a:cs typeface="Arial"/>
              </a:rPr>
              <a:t>И т.д.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38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26631969"/>
              </p:ext>
            </p:extLst>
          </p:nvPr>
        </p:nvSpPr>
        <p:spPr>
          <a:xfrm>
            <a:off x="838200" y="-171450"/>
            <a:ext cx="10364451" cy="1596177"/>
          </a:xfrm>
        </p:spPr>
        <p:txBody>
          <a:bodyPr/>
          <a:lstStyle/>
          <a:p>
            <a:r>
              <a:rPr lang="ru-RU" dirty="0"/>
              <a:t>Если </a:t>
            </a:r>
            <a:r>
              <a:rPr lang="ru-RU" dirty="0">
                <a:solidFill>
                  <a:srgbClr val="000000"/>
                </a:solidFill>
              </a:rPr>
              <a:t>просто</a:t>
            </a:r>
            <a:r>
              <a:rPr lang="ru-RU" dirty="0"/>
              <a:t> </a:t>
            </a:r>
            <a:r>
              <a:rPr lang="ru-RU" dirty="0">
                <a:solidFill>
                  <a:srgbClr val="000000"/>
                </a:solidFill>
              </a:rPr>
              <a:t>делать</a:t>
            </a:r>
            <a:r>
              <a:rPr lang="ru-RU" dirty="0"/>
              <a:t> </a:t>
            </a:r>
            <a:r>
              <a:rPr lang="ru-RU" dirty="0">
                <a:solidFill>
                  <a:srgbClr val="000000"/>
                </a:solidFill>
              </a:rPr>
              <a:t>в лоб</a:t>
            </a:r>
            <a:endParaRPr lang="ru-RU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200150"/>
            <a:ext cx="7844397" cy="54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284703940"/>
              </p:ext>
            </p:extLst>
          </p:nvPr>
        </p:nvSpPr>
        <p:spPr>
          <a:xfrm>
            <a:off x="913774" y="-142875"/>
            <a:ext cx="10364451" cy="1596177"/>
          </a:xfrm>
        </p:spPr>
        <p:txBody>
          <a:bodyPr/>
          <a:lstStyle/>
          <a:p>
            <a:r>
              <a:rPr lang="ru-RU" sz="4400" dirty="0" err="1"/>
              <a:t>good</a:t>
            </a:r>
            <a:r>
              <a:rPr lang="ru-RU" sz="4400" dirty="0"/>
              <a:t> </a:t>
            </a:r>
            <a:r>
              <a:rPr lang="ru-RU" sz="4400" dirty="0" err="1"/>
              <a:t>Practice</a:t>
            </a:r>
            <a:endParaRPr lang="ru-RU" sz="4400" dirty="0" err="1">
              <a:solidFill>
                <a:srgbClr val="000000"/>
              </a:solidFill>
            </a:endParaRPr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904875"/>
            <a:ext cx="5820385" cy="58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68807426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Arial"/>
                <a:cs typeface="Arial"/>
              </a:rPr>
              <a:t>Применимость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933167058"/>
              </p:ext>
            </p:extLst>
          </p:nvPr>
        </p:nvSpPr>
        <p:spPr/>
        <p:txBody>
          <a:bodyPr/>
          <a:lstStyle/>
          <a:p>
            <a:r>
              <a:rPr lang="ru-RU" sz="2800" dirty="0">
                <a:latin typeface="Arial"/>
                <a:cs typeface="Arial"/>
              </a:rPr>
              <a:t>Слабая связь между операциями</a:t>
            </a:r>
            <a:endParaRPr lang="ru-RU" sz="2800" dirty="0"/>
          </a:p>
          <a:p>
            <a:r>
              <a:rPr lang="ru-RU" sz="2800" dirty="0">
                <a:latin typeface="Arial"/>
                <a:cs typeface="Arial"/>
              </a:rPr>
              <a:t>Структура объектов изменяется реже чем операции над ними</a:t>
            </a:r>
            <a:endParaRPr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92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7100460"/>
              </p:ext>
            </p:extLst>
          </p:nvPr>
        </p:nvSpPr>
        <p:spPr>
          <a:xfrm>
            <a:off x="676275" y="-219075"/>
            <a:ext cx="10363200" cy="1360861"/>
          </a:xfrm>
        </p:spPr>
        <p:txBody>
          <a:bodyPr>
            <a:normAutofit/>
          </a:bodyPr>
          <a:lstStyle/>
          <a:p>
            <a:r>
              <a:rPr lang="ru-RU" sz="4400" dirty="0"/>
              <a:t>В </a:t>
            </a:r>
            <a:r>
              <a:rPr lang="ru-RU" sz="4400" dirty="0">
                <a:solidFill>
                  <a:srgbClr val="000000"/>
                </a:solidFill>
              </a:rPr>
              <a:t>общем</a:t>
            </a:r>
            <a:r>
              <a:rPr lang="ru-RU" sz="4400" dirty="0"/>
              <a:t> </a:t>
            </a:r>
            <a:r>
              <a:rPr lang="ru-RU" sz="4400" dirty="0">
                <a:solidFill>
                  <a:srgbClr val="000000"/>
                </a:solidFill>
              </a:rPr>
              <a:t>виде</a:t>
            </a:r>
            <a:endParaRPr lang="ru-RU" sz="4400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704491"/>
            <a:ext cx="8828088" cy="61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00198744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Результаты</a:t>
            </a:r>
            <a:endParaRPr lang="ru-RU" sz="4800" dirty="0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  <p:extLst>
              <p:ext uri="{D42A27DB-BD31-4B8C-83A1-F6EECF244321}">
                <p14:modId xmlns:p14="http://schemas.microsoft.com/office/powerpoint/2010/main" val="2355498106"/>
              </p:ext>
            </p:extLst>
          </p:nvPr>
        </p:nvSpPr>
        <p:spPr/>
        <p:txBody>
          <a:bodyPr/>
          <a:lstStyle/>
          <a:p>
            <a:r>
              <a:rPr lang="ru-RU" sz="2800" dirty="0">
                <a:latin typeface="Arial"/>
                <a:cs typeface="Arial"/>
              </a:rPr>
              <a:t>Упрощает добавление новых операций    </a:t>
            </a:r>
            <a:endParaRPr lang="ru-RU" sz="2800"/>
          </a:p>
          <a:p>
            <a:r>
              <a:rPr lang="ru-RU" sz="2800" dirty="0">
                <a:latin typeface="Arial"/>
                <a:cs typeface="Arial"/>
              </a:rPr>
              <a:t>Объединяет родственные операции</a:t>
            </a:r>
            <a:endParaRPr sz="2800" dirty="0"/>
          </a:p>
          <a:p>
            <a:r>
              <a:rPr lang="ru-RU" sz="2800" dirty="0">
                <a:latin typeface="Arial"/>
                <a:cs typeface="Arial"/>
              </a:rPr>
              <a:t>Добавление новых элементов структуры затруднено</a:t>
            </a:r>
            <a:endParaRPr sz="2800" dirty="0"/>
          </a:p>
          <a:p>
            <a:r>
              <a:rPr lang="ru-RU" sz="2800" dirty="0">
                <a:latin typeface="Arial"/>
                <a:cs typeface="Arial"/>
              </a:rPr>
              <a:t>Нарушение инкапсуляции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6727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" y="-7938"/>
            <a:ext cx="12191261" cy="688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213" y="11113"/>
            <a:ext cx="12341003" cy="68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19280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TC104033925[[fn=Капля]]</Template>
  <TotalTime>0</TotalTime>
  <Words>0</Words>
  <Application>Microsoft Office PowerPoint</Application>
  <PresentationFormat>Широкоэкранный</PresentationFormat>
  <Paragraphs>0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Капля</vt:lpstr>
      <vt:lpstr>Посетитель</vt:lpstr>
      <vt:lpstr>Примерчик</vt:lpstr>
      <vt:lpstr>Если просто делать в лоб</vt:lpstr>
      <vt:lpstr>good Practice</vt:lpstr>
      <vt:lpstr>Применимость</vt:lpstr>
      <vt:lpstr>В общем виде</vt:lpstr>
      <vt:lpstr>Результаты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2</cp:revision>
  <dcterms:created xsi:type="dcterms:W3CDTF">2013-07-31T16:34:15Z</dcterms:created>
  <dcterms:modified xsi:type="dcterms:W3CDTF">2017-04-27T23:32:18Z</dcterms:modified>
</cp:coreProperties>
</file>