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999" r:id="rId18"/>
    <p:sldId id="1000" r:id="rId19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6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D5223-C01A-4826-B52C-039FD01AA867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BFC44-B882-4E29-95ED-EB53A81D6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48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503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509C3-33B0-7755-BF92-E8925286A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14AA48A-C009-7B40-777A-A3E14EFEF1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F215E77-6A45-79BE-B640-CA65F1C5B4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0E0092-A2E4-1679-3A8F-8EEDD9675B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951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070" y="6262966"/>
            <a:ext cx="8448929" cy="4603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rcRect b="2160"/>
          <a:stretch>
            <a:fillRect/>
          </a:stretch>
        </p:blipFill>
        <p:spPr>
          <a:xfrm>
            <a:off x="0" y="0"/>
            <a:ext cx="9143997" cy="408829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1955" y="6399036"/>
            <a:ext cx="1263904" cy="35829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87324" y="6439138"/>
            <a:ext cx="1374060" cy="2005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953" y="1206650"/>
            <a:ext cx="8042031" cy="4680000"/>
          </a:xfrm>
        </p:spPr>
        <p:txBody>
          <a:bodyPr/>
          <a:lstStyle>
            <a:lvl1pPr>
              <a:lnSpc>
                <a:spcPct val="150000"/>
              </a:lnSpc>
              <a:defRPr sz="1600">
                <a:latin typeface="Corbel" panose="020B0503020204020204" pitchFamily="34" charset="0"/>
                <a:ea typeface="맑은 고딕" panose="020B0503020000020004" pitchFamily="50" charset="-127"/>
              </a:defRPr>
            </a:lvl1pPr>
            <a:lvl2pPr marL="410318" indent="-167058">
              <a:lnSpc>
                <a:spcPct val="150000"/>
              </a:lnSpc>
              <a:buFont typeface="맑은 고딕" panose="020B0503020000020004" pitchFamily="50" charset="-127"/>
              <a:buChar char="√"/>
              <a:defRPr sz="1400"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200"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1200" b="0" smtClean="0">
                <a:solidFill>
                  <a:srgbClr val="002060"/>
                </a:solidFill>
                <a:latin typeface="+mn-ea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1200" b="0" dirty="0"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B495BD8-64BC-4AE0-B09E-0B7436801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00" y="64800"/>
            <a:ext cx="8042031" cy="6413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C5095D5-CF54-4B73-A88B-2E207E0900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2" y="6399033"/>
            <a:ext cx="1263900" cy="3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3462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50"/>
            <a:ext cx="7575104" cy="789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78905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17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451979" y="396595"/>
            <a:ext cx="1495552" cy="27675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95070" y="6262966"/>
            <a:ext cx="8448929" cy="46037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51955" y="6399036"/>
            <a:ext cx="1263904" cy="35829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627" y="173228"/>
            <a:ext cx="6168390" cy="3914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1949" y="2057400"/>
            <a:ext cx="8115300" cy="2658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29471" y="6477653"/>
            <a:ext cx="2565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1F5F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kung1215@cbnu.ac.kr" TargetMode="External"/><Relationship Id="rId3" Type="http://schemas.openxmlformats.org/officeDocument/2006/relationships/image" Target="../media/image5.png"/><Relationship Id="rId7" Type="http://schemas.openxmlformats.org/officeDocument/2006/relationships/hyperlink" Target="mailto:spprou@naver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rnd@wooyoungmed.com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18" Type="http://schemas.openxmlformats.org/officeDocument/2006/relationships/image" Target="../media/image118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17" Type="http://schemas.openxmlformats.org/officeDocument/2006/relationships/image" Target="../media/image117.png"/><Relationship Id="rId2" Type="http://schemas.openxmlformats.org/officeDocument/2006/relationships/image" Target="../media/image102.png"/><Relationship Id="rId16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5" Type="http://schemas.openxmlformats.org/officeDocument/2006/relationships/image" Target="../media/image115.png"/><Relationship Id="rId10" Type="http://schemas.openxmlformats.org/officeDocument/2006/relationships/image" Target="../media/image110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30.png"/><Relationship Id="rId18" Type="http://schemas.openxmlformats.org/officeDocument/2006/relationships/image" Target="../media/image135.png"/><Relationship Id="rId26" Type="http://schemas.openxmlformats.org/officeDocument/2006/relationships/image" Target="../media/image143.jpg"/><Relationship Id="rId3" Type="http://schemas.openxmlformats.org/officeDocument/2006/relationships/image" Target="../media/image120.png"/><Relationship Id="rId21" Type="http://schemas.openxmlformats.org/officeDocument/2006/relationships/image" Target="../media/image138.png"/><Relationship Id="rId7" Type="http://schemas.openxmlformats.org/officeDocument/2006/relationships/image" Target="../media/image124.png"/><Relationship Id="rId12" Type="http://schemas.openxmlformats.org/officeDocument/2006/relationships/image" Target="../media/image129.png"/><Relationship Id="rId17" Type="http://schemas.openxmlformats.org/officeDocument/2006/relationships/image" Target="../media/image134.png"/><Relationship Id="rId25" Type="http://schemas.openxmlformats.org/officeDocument/2006/relationships/image" Target="../media/image142.jpg"/><Relationship Id="rId2" Type="http://schemas.openxmlformats.org/officeDocument/2006/relationships/image" Target="../media/image119.png"/><Relationship Id="rId16" Type="http://schemas.openxmlformats.org/officeDocument/2006/relationships/image" Target="../media/image133.png"/><Relationship Id="rId20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24" Type="http://schemas.openxmlformats.org/officeDocument/2006/relationships/image" Target="../media/image141.jpg"/><Relationship Id="rId5" Type="http://schemas.openxmlformats.org/officeDocument/2006/relationships/image" Target="../media/image122.png"/><Relationship Id="rId15" Type="http://schemas.openxmlformats.org/officeDocument/2006/relationships/image" Target="../media/image132.png"/><Relationship Id="rId23" Type="http://schemas.openxmlformats.org/officeDocument/2006/relationships/image" Target="../media/image140.png"/><Relationship Id="rId10" Type="http://schemas.openxmlformats.org/officeDocument/2006/relationships/image" Target="../media/image127.png"/><Relationship Id="rId19" Type="http://schemas.openxmlformats.org/officeDocument/2006/relationships/image" Target="../media/image136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Relationship Id="rId14" Type="http://schemas.openxmlformats.org/officeDocument/2006/relationships/image" Target="../media/image131.png"/><Relationship Id="rId22" Type="http://schemas.openxmlformats.org/officeDocument/2006/relationships/image" Target="../media/image1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2" Type="http://schemas.openxmlformats.org/officeDocument/2006/relationships/image" Target="../media/image14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15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jpg"/><Relationship Id="rId12" Type="http://schemas.openxmlformats.org/officeDocument/2006/relationships/image" Target="../media/image38.png"/><Relationship Id="rId17" Type="http://schemas.openxmlformats.org/officeDocument/2006/relationships/hyperlink" Target="https://m.news.nate.com/view/20240307n08249" TargetMode="External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60.jp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070" y="6262966"/>
            <a:ext cx="8448929" cy="4603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rcRect b="1610"/>
          <a:stretch>
            <a:fillRect/>
          </a:stretch>
        </p:blipFill>
        <p:spPr>
          <a:xfrm>
            <a:off x="0" y="0"/>
            <a:ext cx="9143997" cy="411125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1955" y="6399036"/>
            <a:ext cx="1263904" cy="3582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87324" y="6439138"/>
            <a:ext cx="1374060" cy="20052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14322" y="2321128"/>
            <a:ext cx="55549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1F5F"/>
                </a:solidFill>
              </a:rPr>
              <a:t>프로젝트</a:t>
            </a:r>
            <a:r>
              <a:rPr sz="4400" spc="-35" dirty="0">
                <a:solidFill>
                  <a:srgbClr val="001F5F"/>
                </a:solidFill>
              </a:rPr>
              <a:t> </a:t>
            </a:r>
            <a:r>
              <a:rPr sz="4400" dirty="0">
                <a:solidFill>
                  <a:srgbClr val="001F5F"/>
                </a:solidFill>
              </a:rPr>
              <a:t>#2</a:t>
            </a:r>
            <a:r>
              <a:rPr sz="4400" spc="-15" dirty="0">
                <a:solidFill>
                  <a:srgbClr val="001F5F"/>
                </a:solidFill>
              </a:rPr>
              <a:t> </a:t>
            </a:r>
            <a:r>
              <a:rPr sz="4400" spc="-20" dirty="0">
                <a:solidFill>
                  <a:srgbClr val="001F5F"/>
                </a:solidFill>
              </a:rPr>
              <a:t>발표평가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1381505" y="4844329"/>
            <a:ext cx="6381115" cy="93980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solidFill>
                  <a:srgbClr val="001F5F"/>
                </a:solidFill>
                <a:latin typeface="맑은 고딕"/>
                <a:cs typeface="맑은 고딕"/>
              </a:rPr>
              <a:t>[6조]</a:t>
            </a:r>
            <a:r>
              <a:rPr sz="1600" spc="-55" dirty="0">
                <a:solidFill>
                  <a:srgbClr val="001F5F"/>
                </a:solidFill>
                <a:latin typeface="맑은 고딕"/>
                <a:cs typeface="맑은 고딕"/>
              </a:rPr>
              <a:t> </a:t>
            </a:r>
            <a:r>
              <a:rPr sz="1600" dirty="0">
                <a:solidFill>
                  <a:srgbClr val="001F5F"/>
                </a:solidFill>
                <a:latin typeface="맑은 고딕"/>
                <a:cs typeface="맑은 고딕"/>
              </a:rPr>
              <a:t>전창수(팀장),</a:t>
            </a:r>
            <a:r>
              <a:rPr sz="1600" spc="-50" dirty="0">
                <a:solidFill>
                  <a:srgbClr val="001F5F"/>
                </a:solidFill>
                <a:latin typeface="맑은 고딕"/>
                <a:cs typeface="맑은 고딕"/>
              </a:rPr>
              <a:t> </a:t>
            </a:r>
            <a:r>
              <a:rPr sz="1600" dirty="0">
                <a:solidFill>
                  <a:srgbClr val="001F5F"/>
                </a:solidFill>
                <a:latin typeface="맑은 고딕"/>
                <a:cs typeface="맑은 고딕"/>
              </a:rPr>
              <a:t>강태현,</a:t>
            </a:r>
            <a:r>
              <a:rPr sz="1600" spc="-50" dirty="0">
                <a:solidFill>
                  <a:srgbClr val="001F5F"/>
                </a:solidFill>
                <a:latin typeface="맑은 고딕"/>
                <a:cs typeface="맑은 고딕"/>
              </a:rPr>
              <a:t> </a:t>
            </a:r>
            <a:r>
              <a:rPr sz="1600" spc="-25" dirty="0">
                <a:solidFill>
                  <a:srgbClr val="001F5F"/>
                </a:solidFill>
                <a:latin typeface="맑은 고딕"/>
                <a:cs typeface="맑은 고딕"/>
              </a:rPr>
              <a:t>이경재</a:t>
            </a:r>
            <a:endParaRPr sz="1600">
              <a:latin typeface="맑은 고딕"/>
              <a:cs typeface="맑은 고딕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1600" spc="-10" dirty="0">
                <a:solidFill>
                  <a:srgbClr val="001F5F"/>
                </a:solidFill>
                <a:latin typeface="맑은 고딕"/>
                <a:cs typeface="맑은 고딕"/>
                <a:hlinkClick r:id="rId6"/>
              </a:rPr>
              <a:t>rnd@wooyoungmed.com,</a:t>
            </a:r>
            <a:r>
              <a:rPr sz="1600" spc="-10" dirty="0">
                <a:solidFill>
                  <a:srgbClr val="001F5F"/>
                </a:solidFill>
                <a:latin typeface="맑은 고딕"/>
                <a:cs typeface="맑은 고딕"/>
              </a:rPr>
              <a:t> </a:t>
            </a:r>
            <a:r>
              <a:rPr sz="1600" spc="-20" dirty="0">
                <a:solidFill>
                  <a:srgbClr val="001F5F"/>
                </a:solidFill>
                <a:latin typeface="맑은 고딕"/>
                <a:cs typeface="맑은 고딕"/>
                <a:hlinkClick r:id="rId7"/>
              </a:rPr>
              <a:t>spprou@naver.com,</a:t>
            </a:r>
            <a:r>
              <a:rPr sz="1600" spc="-20" dirty="0">
                <a:solidFill>
                  <a:srgbClr val="001F5F"/>
                </a:solidFill>
                <a:latin typeface="맑은 고딕"/>
                <a:cs typeface="맑은 고딕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맑은 고딕"/>
                <a:cs typeface="맑은 고딕"/>
                <a:hlinkClick r:id="rId8"/>
              </a:rPr>
              <a:t>kung1215@cbnu.ac.kr</a:t>
            </a:r>
            <a:endParaRPr sz="1600">
              <a:latin typeface="맑은 고딕"/>
              <a:cs typeface="맑은 고딕"/>
            </a:endParaRPr>
          </a:p>
          <a:p>
            <a:pPr marL="635" algn="ctr">
              <a:lnSpc>
                <a:spcPct val="100000"/>
              </a:lnSpc>
              <a:spcBef>
                <a:spcPts val="484"/>
              </a:spcBef>
            </a:pPr>
            <a:r>
              <a:rPr sz="1600" dirty="0">
                <a:solidFill>
                  <a:srgbClr val="001F5F"/>
                </a:solidFill>
                <a:latin typeface="맑은 고딕"/>
                <a:cs typeface="맑은 고딕"/>
              </a:rPr>
              <a:t>충북대학교</a:t>
            </a:r>
            <a:r>
              <a:rPr sz="1600" spc="-55" dirty="0">
                <a:solidFill>
                  <a:srgbClr val="001F5F"/>
                </a:solidFill>
                <a:latin typeface="맑은 고딕"/>
                <a:cs typeface="맑은 고딕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맑은 고딕"/>
                <a:cs typeface="맑은 고딕"/>
              </a:rPr>
              <a:t>산업인공지능연구센터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3458" y="3137357"/>
            <a:ext cx="61556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7E7E7E"/>
                </a:solidFill>
                <a:latin typeface="맑은 고딕"/>
                <a:cs typeface="맑은 고딕"/>
              </a:rPr>
              <a:t>&lt;RGB-</a:t>
            </a:r>
            <a:r>
              <a:rPr sz="1600" b="1" dirty="0">
                <a:solidFill>
                  <a:srgbClr val="7E7E7E"/>
                </a:solidFill>
                <a:latin typeface="맑은 고딕"/>
                <a:cs typeface="맑은 고딕"/>
              </a:rPr>
              <a:t>D</a:t>
            </a:r>
            <a:r>
              <a:rPr sz="1600" b="1" spc="-35" dirty="0">
                <a:solidFill>
                  <a:srgbClr val="7E7E7E"/>
                </a:solidFill>
                <a:latin typeface="맑은 고딕"/>
                <a:cs typeface="맑은 고딕"/>
              </a:rPr>
              <a:t> </a:t>
            </a:r>
            <a:r>
              <a:rPr sz="1600" b="1" spc="-20" dirty="0">
                <a:solidFill>
                  <a:srgbClr val="7E7E7E"/>
                </a:solidFill>
                <a:latin typeface="맑은 고딕"/>
                <a:cs typeface="맑은 고딕"/>
              </a:rPr>
              <a:t>Transformer</a:t>
            </a:r>
            <a:r>
              <a:rPr sz="1600" b="1" spc="-15" dirty="0">
                <a:solidFill>
                  <a:srgbClr val="7E7E7E"/>
                </a:solidFill>
                <a:latin typeface="맑은 고딕"/>
                <a:cs typeface="맑은 고딕"/>
              </a:rPr>
              <a:t> </a:t>
            </a:r>
            <a:r>
              <a:rPr sz="1600" b="1" dirty="0">
                <a:solidFill>
                  <a:srgbClr val="7E7E7E"/>
                </a:solidFill>
                <a:latin typeface="맑은 고딕"/>
                <a:cs typeface="맑은 고딕"/>
              </a:rPr>
              <a:t>기반</a:t>
            </a:r>
            <a:r>
              <a:rPr sz="1600" b="1" spc="-30" dirty="0">
                <a:solidFill>
                  <a:srgbClr val="7E7E7E"/>
                </a:solidFill>
                <a:latin typeface="맑은 고딕"/>
                <a:cs typeface="맑은 고딕"/>
              </a:rPr>
              <a:t> </a:t>
            </a:r>
            <a:r>
              <a:rPr sz="1600" b="1" dirty="0">
                <a:solidFill>
                  <a:srgbClr val="7E7E7E"/>
                </a:solidFill>
                <a:latin typeface="맑은 고딕"/>
                <a:cs typeface="맑은 고딕"/>
              </a:rPr>
              <a:t>객체</a:t>
            </a:r>
            <a:r>
              <a:rPr sz="1600" b="1" spc="-45" dirty="0">
                <a:solidFill>
                  <a:srgbClr val="7E7E7E"/>
                </a:solidFill>
                <a:latin typeface="맑은 고딕"/>
                <a:cs typeface="맑은 고딕"/>
              </a:rPr>
              <a:t> </a:t>
            </a:r>
            <a:r>
              <a:rPr sz="1600" b="1" dirty="0">
                <a:solidFill>
                  <a:srgbClr val="7E7E7E"/>
                </a:solidFill>
                <a:latin typeface="맑은 고딕"/>
                <a:cs typeface="맑은 고딕"/>
              </a:rPr>
              <a:t>탐지를</a:t>
            </a:r>
            <a:r>
              <a:rPr sz="1600" b="1" spc="-30" dirty="0">
                <a:solidFill>
                  <a:srgbClr val="7E7E7E"/>
                </a:solidFill>
                <a:latin typeface="맑은 고딕"/>
                <a:cs typeface="맑은 고딕"/>
              </a:rPr>
              <a:t> </a:t>
            </a:r>
            <a:r>
              <a:rPr sz="1600" b="1" dirty="0">
                <a:solidFill>
                  <a:srgbClr val="7E7E7E"/>
                </a:solidFill>
                <a:latin typeface="맑은 고딕"/>
                <a:cs typeface="맑은 고딕"/>
              </a:rPr>
              <a:t>이용한</a:t>
            </a:r>
            <a:r>
              <a:rPr sz="1600" b="1" spc="-30" dirty="0">
                <a:solidFill>
                  <a:srgbClr val="7E7E7E"/>
                </a:solidFill>
                <a:latin typeface="맑은 고딕"/>
                <a:cs typeface="맑은 고딕"/>
              </a:rPr>
              <a:t> </a:t>
            </a:r>
            <a:r>
              <a:rPr sz="1600" b="1" dirty="0">
                <a:solidFill>
                  <a:srgbClr val="7E7E7E"/>
                </a:solidFill>
                <a:latin typeface="맑은 고딕"/>
                <a:cs typeface="맑은 고딕"/>
              </a:rPr>
              <a:t>포트홀</a:t>
            </a:r>
            <a:r>
              <a:rPr sz="1600" b="1" spc="-30" dirty="0">
                <a:solidFill>
                  <a:srgbClr val="7E7E7E"/>
                </a:solidFill>
                <a:latin typeface="맑은 고딕"/>
                <a:cs typeface="맑은 고딕"/>
              </a:rPr>
              <a:t> </a:t>
            </a:r>
            <a:r>
              <a:rPr sz="1600" b="1" dirty="0">
                <a:solidFill>
                  <a:srgbClr val="7E7E7E"/>
                </a:solidFill>
                <a:latin typeface="맑은 고딕"/>
                <a:cs typeface="맑은 고딕"/>
              </a:rPr>
              <a:t>인식</a:t>
            </a:r>
            <a:r>
              <a:rPr sz="1600" b="1" spc="-30" dirty="0">
                <a:solidFill>
                  <a:srgbClr val="7E7E7E"/>
                </a:solidFill>
                <a:latin typeface="맑은 고딕"/>
                <a:cs typeface="맑은 고딕"/>
              </a:rPr>
              <a:t> </a:t>
            </a:r>
            <a:r>
              <a:rPr sz="1600" b="1" spc="-25" dirty="0">
                <a:solidFill>
                  <a:srgbClr val="7E7E7E"/>
                </a:solidFill>
                <a:latin typeface="맑은 고딕"/>
                <a:cs typeface="맑은 고딕"/>
              </a:rPr>
              <a:t>개선&gt;</a:t>
            </a:r>
            <a:endParaRPr sz="1600">
              <a:latin typeface="맑은 고딕"/>
              <a:cs typeface="맑은 고딕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0497" y="97472"/>
            <a:ext cx="2688590" cy="280035"/>
            <a:chOff x="110497" y="97472"/>
            <a:chExt cx="2688590" cy="280035"/>
          </a:xfrm>
        </p:grpSpPr>
        <p:sp>
          <p:nvSpPr>
            <p:cNvPr id="10" name="object 10"/>
            <p:cNvSpPr/>
            <p:nvPr/>
          </p:nvSpPr>
          <p:spPr>
            <a:xfrm>
              <a:off x="115280" y="102235"/>
              <a:ext cx="2679065" cy="270510"/>
            </a:xfrm>
            <a:custGeom>
              <a:avLst/>
              <a:gdLst/>
              <a:ahLst/>
              <a:cxnLst/>
              <a:rect l="l" t="t" r="r" b="b"/>
              <a:pathLst>
                <a:path w="2679065" h="270510">
                  <a:moveTo>
                    <a:pt x="2543464" y="0"/>
                  </a:moveTo>
                  <a:lnTo>
                    <a:pt x="134985" y="0"/>
                  </a:lnTo>
                  <a:lnTo>
                    <a:pt x="92313" y="6884"/>
                  </a:lnTo>
                  <a:lnTo>
                    <a:pt x="55252" y="26058"/>
                  </a:lnTo>
                  <a:lnTo>
                    <a:pt x="26027" y="55302"/>
                  </a:lnTo>
                  <a:lnTo>
                    <a:pt x="6862" y="92399"/>
                  </a:lnTo>
                  <a:lnTo>
                    <a:pt x="0" y="135000"/>
                  </a:lnTo>
                  <a:lnTo>
                    <a:pt x="0" y="135128"/>
                  </a:lnTo>
                  <a:lnTo>
                    <a:pt x="6862" y="177729"/>
                  </a:lnTo>
                  <a:lnTo>
                    <a:pt x="26055" y="214853"/>
                  </a:lnTo>
                  <a:lnTo>
                    <a:pt x="55268" y="244078"/>
                  </a:lnTo>
                  <a:lnTo>
                    <a:pt x="92319" y="263245"/>
                  </a:lnTo>
                  <a:lnTo>
                    <a:pt x="134985" y="270129"/>
                  </a:lnTo>
                  <a:lnTo>
                    <a:pt x="2543464" y="270129"/>
                  </a:lnTo>
                  <a:lnTo>
                    <a:pt x="2586133" y="263244"/>
                  </a:lnTo>
                  <a:lnTo>
                    <a:pt x="2623198" y="244070"/>
                  </a:lnTo>
                  <a:lnTo>
                    <a:pt x="2652429" y="214826"/>
                  </a:lnTo>
                  <a:lnTo>
                    <a:pt x="2671582" y="177794"/>
                  </a:lnTo>
                  <a:lnTo>
                    <a:pt x="2678465" y="135128"/>
                  </a:lnTo>
                  <a:lnTo>
                    <a:pt x="2671582" y="92399"/>
                  </a:lnTo>
                  <a:lnTo>
                    <a:pt x="2652415" y="55302"/>
                  </a:lnTo>
                  <a:lnTo>
                    <a:pt x="2623189" y="26058"/>
                  </a:lnTo>
                  <a:lnTo>
                    <a:pt x="2586131" y="6884"/>
                  </a:lnTo>
                  <a:lnTo>
                    <a:pt x="254346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5260" y="102235"/>
              <a:ext cx="2679065" cy="270510"/>
            </a:xfrm>
            <a:custGeom>
              <a:avLst/>
              <a:gdLst/>
              <a:ahLst/>
              <a:cxnLst/>
              <a:rect l="l" t="t" r="r" b="b"/>
              <a:pathLst>
                <a:path w="2679065" h="270510">
                  <a:moveTo>
                    <a:pt x="0" y="135128"/>
                  </a:moveTo>
                  <a:lnTo>
                    <a:pt x="6882" y="92399"/>
                  </a:lnTo>
                  <a:lnTo>
                    <a:pt x="26048" y="55302"/>
                  </a:lnTo>
                  <a:lnTo>
                    <a:pt x="55273" y="26058"/>
                  </a:lnTo>
                  <a:lnTo>
                    <a:pt x="92333" y="6884"/>
                  </a:lnTo>
                  <a:lnTo>
                    <a:pt x="135006" y="0"/>
                  </a:lnTo>
                  <a:lnTo>
                    <a:pt x="2543484" y="0"/>
                  </a:lnTo>
                  <a:lnTo>
                    <a:pt x="2586151" y="6884"/>
                  </a:lnTo>
                  <a:lnTo>
                    <a:pt x="2623210" y="26058"/>
                  </a:lnTo>
                  <a:lnTo>
                    <a:pt x="2652435" y="55302"/>
                  </a:lnTo>
                  <a:lnTo>
                    <a:pt x="2671602" y="92399"/>
                  </a:lnTo>
                  <a:lnTo>
                    <a:pt x="2678485" y="135128"/>
                  </a:lnTo>
                  <a:lnTo>
                    <a:pt x="2671602" y="177794"/>
                  </a:lnTo>
                  <a:lnTo>
                    <a:pt x="2652435" y="214853"/>
                  </a:lnTo>
                  <a:lnTo>
                    <a:pt x="2623210" y="244078"/>
                  </a:lnTo>
                  <a:lnTo>
                    <a:pt x="2586151" y="263245"/>
                  </a:lnTo>
                  <a:lnTo>
                    <a:pt x="2543484" y="270129"/>
                  </a:lnTo>
                  <a:lnTo>
                    <a:pt x="135006" y="270129"/>
                  </a:lnTo>
                  <a:lnTo>
                    <a:pt x="92333" y="263244"/>
                  </a:lnTo>
                  <a:lnTo>
                    <a:pt x="55273" y="244070"/>
                  </a:lnTo>
                  <a:lnTo>
                    <a:pt x="26048" y="214826"/>
                  </a:lnTo>
                  <a:lnTo>
                    <a:pt x="6882" y="177729"/>
                  </a:lnTo>
                  <a:lnTo>
                    <a:pt x="0" y="135000"/>
                  </a:lnTo>
                  <a:lnTo>
                    <a:pt x="0" y="135128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0835" y="130302"/>
            <a:ext cx="24498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맑은 고딕"/>
                <a:cs typeface="맑은 고딕"/>
              </a:rPr>
              <a:t>지능화캡스톤프로젝트</a:t>
            </a:r>
            <a:r>
              <a:rPr sz="1200" b="1" spc="-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b="1" dirty="0">
                <a:solidFill>
                  <a:srgbClr val="FFFFFF"/>
                </a:solidFill>
                <a:latin typeface="맑은 고딕"/>
                <a:cs typeface="맑은 고딕"/>
              </a:rPr>
              <a:t>#2</a:t>
            </a:r>
            <a:r>
              <a:rPr sz="1200" b="1" spc="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맑은 고딕"/>
                <a:cs typeface="맑은 고딕"/>
              </a:rPr>
              <a:t>발표평가</a:t>
            </a:r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502" y="1116329"/>
            <a:ext cx="1229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635" indent="-242570">
              <a:lnSpc>
                <a:spcPct val="100000"/>
              </a:lnSpc>
              <a:spcBef>
                <a:spcPts val="100"/>
              </a:spcBef>
              <a:buClr>
                <a:srgbClr val="17406C"/>
              </a:buClr>
              <a:buFont typeface="Wingdings"/>
              <a:buChar char=""/>
              <a:tabLst>
                <a:tab pos="255270" algn="l"/>
              </a:tabLst>
            </a:pPr>
            <a:r>
              <a:rPr sz="1800" b="1" dirty="0">
                <a:solidFill>
                  <a:srgbClr val="0A5294"/>
                </a:solidFill>
                <a:latin typeface="맑은 고딕"/>
                <a:cs typeface="맑은 고딕"/>
              </a:rPr>
              <a:t>평가</a:t>
            </a:r>
            <a:r>
              <a:rPr sz="1800" b="1" spc="-265" dirty="0">
                <a:solidFill>
                  <a:srgbClr val="0A5294"/>
                </a:solidFill>
                <a:latin typeface="맑은 고딕"/>
                <a:cs typeface="맑은 고딕"/>
              </a:rPr>
              <a:t> </a:t>
            </a:r>
            <a:r>
              <a:rPr sz="1800" b="1" spc="-25" dirty="0">
                <a:solidFill>
                  <a:srgbClr val="0A5294"/>
                </a:solidFill>
                <a:latin typeface="맑은 고딕"/>
                <a:cs typeface="맑은 고딕"/>
              </a:rPr>
              <a:t>방법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실험</a:t>
            </a:r>
            <a:r>
              <a:rPr spc="-350" dirty="0"/>
              <a:t> </a:t>
            </a:r>
            <a:r>
              <a:rPr dirty="0"/>
              <a:t>구성</a:t>
            </a:r>
            <a:r>
              <a:rPr spc="-355" dirty="0"/>
              <a:t> </a:t>
            </a:r>
            <a:r>
              <a:rPr dirty="0"/>
              <a:t>및</a:t>
            </a:r>
            <a:r>
              <a:rPr spc="-340" dirty="0"/>
              <a:t> </a:t>
            </a:r>
            <a:r>
              <a:rPr dirty="0"/>
              <a:t>평가</a:t>
            </a:r>
            <a:r>
              <a:rPr spc="-340" dirty="0"/>
              <a:t> </a:t>
            </a:r>
            <a:r>
              <a:rPr dirty="0"/>
              <a:t>방법</a:t>
            </a:r>
            <a:r>
              <a:rPr spc="-355" dirty="0"/>
              <a:t> </a:t>
            </a:r>
            <a:r>
              <a:rPr dirty="0">
                <a:latin typeface="Corbel"/>
                <a:cs typeface="Corbel"/>
              </a:rPr>
              <a:t>(Experiment</a:t>
            </a:r>
            <a:r>
              <a:rPr spc="-10" dirty="0">
                <a:latin typeface="Corbel"/>
                <a:cs typeface="Corbel"/>
              </a:rPr>
              <a:t> Settings)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92747" y="2266175"/>
            <a:ext cx="3968115" cy="481965"/>
            <a:chOff x="492747" y="2266175"/>
            <a:chExt cx="3968115" cy="481965"/>
          </a:xfrm>
        </p:grpSpPr>
        <p:sp>
          <p:nvSpPr>
            <p:cNvPr id="5" name="object 5"/>
            <p:cNvSpPr/>
            <p:nvPr/>
          </p:nvSpPr>
          <p:spPr>
            <a:xfrm>
              <a:off x="497687" y="2441308"/>
              <a:ext cx="3957954" cy="306705"/>
            </a:xfrm>
            <a:custGeom>
              <a:avLst/>
              <a:gdLst/>
              <a:ahLst/>
              <a:cxnLst/>
              <a:rect l="l" t="t" r="r" b="b"/>
              <a:pathLst>
                <a:path w="3957954" h="306705">
                  <a:moveTo>
                    <a:pt x="3957954" y="0"/>
                  </a:moveTo>
                  <a:lnTo>
                    <a:pt x="0" y="0"/>
                  </a:lnTo>
                  <a:lnTo>
                    <a:pt x="0" y="306590"/>
                  </a:lnTo>
                  <a:lnTo>
                    <a:pt x="3957954" y="306590"/>
                  </a:lnTo>
                  <a:lnTo>
                    <a:pt x="3957954" y="0"/>
                  </a:lnTo>
                  <a:close/>
                </a:path>
              </a:pathLst>
            </a:custGeom>
            <a:solidFill>
              <a:srgbClr val="DAF5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2747" y="2431922"/>
              <a:ext cx="3968115" cy="19050"/>
            </a:xfrm>
            <a:custGeom>
              <a:avLst/>
              <a:gdLst/>
              <a:ahLst/>
              <a:cxnLst/>
              <a:rect l="l" t="t" r="r" b="b"/>
              <a:pathLst>
                <a:path w="3968115" h="19050">
                  <a:moveTo>
                    <a:pt x="0" y="19050"/>
                  </a:moveTo>
                  <a:lnTo>
                    <a:pt x="3967873" y="19050"/>
                  </a:lnTo>
                  <a:lnTo>
                    <a:pt x="3967873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3415" y="2266175"/>
              <a:ext cx="2103882" cy="35129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866519" y="2355341"/>
              <a:ext cx="1228725" cy="183515"/>
            </a:xfrm>
            <a:custGeom>
              <a:avLst/>
              <a:gdLst/>
              <a:ahLst/>
              <a:cxnLst/>
              <a:rect l="l" t="t" r="r" b="b"/>
              <a:pathLst>
                <a:path w="1228725" h="183514">
                  <a:moveTo>
                    <a:pt x="113284" y="85471"/>
                  </a:moveTo>
                  <a:lnTo>
                    <a:pt x="80137" y="64516"/>
                  </a:lnTo>
                  <a:lnTo>
                    <a:pt x="71374" y="49784"/>
                  </a:lnTo>
                  <a:lnTo>
                    <a:pt x="68961" y="44069"/>
                  </a:lnTo>
                  <a:lnTo>
                    <a:pt x="67729" y="37846"/>
                  </a:lnTo>
                  <a:lnTo>
                    <a:pt x="67691" y="25400"/>
                  </a:lnTo>
                  <a:lnTo>
                    <a:pt x="102235" y="25400"/>
                  </a:lnTo>
                  <a:lnTo>
                    <a:pt x="102235" y="8255"/>
                  </a:lnTo>
                  <a:lnTo>
                    <a:pt x="12192" y="8255"/>
                  </a:lnTo>
                  <a:lnTo>
                    <a:pt x="12192" y="25400"/>
                  </a:lnTo>
                  <a:lnTo>
                    <a:pt x="47117" y="25400"/>
                  </a:lnTo>
                  <a:lnTo>
                    <a:pt x="47117" y="37846"/>
                  </a:lnTo>
                  <a:lnTo>
                    <a:pt x="45847" y="44831"/>
                  </a:lnTo>
                  <a:lnTo>
                    <a:pt x="43307" y="51181"/>
                  </a:lnTo>
                  <a:lnTo>
                    <a:pt x="40894" y="57531"/>
                  </a:lnTo>
                  <a:lnTo>
                    <a:pt x="13335" y="85471"/>
                  </a:lnTo>
                  <a:lnTo>
                    <a:pt x="0" y="92202"/>
                  </a:lnTo>
                  <a:lnTo>
                    <a:pt x="13462" y="105283"/>
                  </a:lnTo>
                  <a:lnTo>
                    <a:pt x="47612" y="80391"/>
                  </a:lnTo>
                  <a:lnTo>
                    <a:pt x="57785" y="61722"/>
                  </a:lnTo>
                  <a:lnTo>
                    <a:pt x="58801" y="65913"/>
                  </a:lnTo>
                  <a:lnTo>
                    <a:pt x="88900" y="93853"/>
                  </a:lnTo>
                  <a:lnTo>
                    <a:pt x="101854" y="99949"/>
                  </a:lnTo>
                  <a:lnTo>
                    <a:pt x="113284" y="85471"/>
                  </a:lnTo>
                  <a:close/>
                </a:path>
                <a:path w="1228725" h="183514">
                  <a:moveTo>
                    <a:pt x="152654" y="0"/>
                  </a:moveTo>
                  <a:lnTo>
                    <a:pt x="133096" y="0"/>
                  </a:lnTo>
                  <a:lnTo>
                    <a:pt x="133096" y="40259"/>
                  </a:lnTo>
                  <a:lnTo>
                    <a:pt x="96393" y="40259"/>
                  </a:lnTo>
                  <a:lnTo>
                    <a:pt x="96393" y="57150"/>
                  </a:lnTo>
                  <a:lnTo>
                    <a:pt x="133096" y="57150"/>
                  </a:lnTo>
                  <a:lnTo>
                    <a:pt x="133096" y="110744"/>
                  </a:lnTo>
                  <a:lnTo>
                    <a:pt x="152654" y="110744"/>
                  </a:lnTo>
                  <a:lnTo>
                    <a:pt x="152654" y="0"/>
                  </a:lnTo>
                  <a:close/>
                </a:path>
                <a:path w="1228725" h="183514">
                  <a:moveTo>
                    <a:pt x="155829" y="145415"/>
                  </a:moveTo>
                  <a:lnTo>
                    <a:pt x="135255" y="116459"/>
                  </a:lnTo>
                  <a:lnTo>
                    <a:pt x="135255" y="139319"/>
                  </a:lnTo>
                  <a:lnTo>
                    <a:pt x="135255" y="148844"/>
                  </a:lnTo>
                  <a:lnTo>
                    <a:pt x="134239" y="151765"/>
                  </a:lnTo>
                  <a:lnTo>
                    <a:pt x="132080" y="154305"/>
                  </a:lnTo>
                  <a:lnTo>
                    <a:pt x="130048" y="156972"/>
                  </a:lnTo>
                  <a:lnTo>
                    <a:pt x="99695" y="166878"/>
                  </a:lnTo>
                  <a:lnTo>
                    <a:pt x="87503" y="166878"/>
                  </a:lnTo>
                  <a:lnTo>
                    <a:pt x="81915" y="166370"/>
                  </a:lnTo>
                  <a:lnTo>
                    <a:pt x="71882" y="164338"/>
                  </a:lnTo>
                  <a:lnTo>
                    <a:pt x="67310" y="162687"/>
                  </a:lnTo>
                  <a:lnTo>
                    <a:pt x="63119" y="160528"/>
                  </a:lnTo>
                  <a:lnTo>
                    <a:pt x="59944" y="159004"/>
                  </a:lnTo>
                  <a:lnTo>
                    <a:pt x="57277" y="156845"/>
                  </a:lnTo>
                  <a:lnTo>
                    <a:pt x="55372" y="154178"/>
                  </a:lnTo>
                  <a:lnTo>
                    <a:pt x="53340" y="151638"/>
                  </a:lnTo>
                  <a:lnTo>
                    <a:pt x="52362" y="148844"/>
                  </a:lnTo>
                  <a:lnTo>
                    <a:pt x="52324" y="142240"/>
                  </a:lnTo>
                  <a:lnTo>
                    <a:pt x="53340" y="139446"/>
                  </a:lnTo>
                  <a:lnTo>
                    <a:pt x="55245" y="136906"/>
                  </a:lnTo>
                  <a:lnTo>
                    <a:pt x="57277" y="134366"/>
                  </a:lnTo>
                  <a:lnTo>
                    <a:pt x="60325" y="132207"/>
                  </a:lnTo>
                  <a:lnTo>
                    <a:pt x="64516" y="130175"/>
                  </a:lnTo>
                  <a:lnTo>
                    <a:pt x="67691" y="128524"/>
                  </a:lnTo>
                  <a:lnTo>
                    <a:pt x="71882" y="127127"/>
                  </a:lnTo>
                  <a:lnTo>
                    <a:pt x="82042" y="125095"/>
                  </a:lnTo>
                  <a:lnTo>
                    <a:pt x="87503" y="124587"/>
                  </a:lnTo>
                  <a:lnTo>
                    <a:pt x="93472" y="124587"/>
                  </a:lnTo>
                  <a:lnTo>
                    <a:pt x="131318" y="134239"/>
                  </a:lnTo>
                  <a:lnTo>
                    <a:pt x="135255" y="139319"/>
                  </a:lnTo>
                  <a:lnTo>
                    <a:pt x="135255" y="116459"/>
                  </a:lnTo>
                  <a:lnTo>
                    <a:pt x="129413" y="113614"/>
                  </a:lnTo>
                  <a:lnTo>
                    <a:pt x="118783" y="110401"/>
                  </a:lnTo>
                  <a:lnTo>
                    <a:pt x="106794" y="108470"/>
                  </a:lnTo>
                  <a:lnTo>
                    <a:pt x="93472" y="107823"/>
                  </a:lnTo>
                  <a:lnTo>
                    <a:pt x="84328" y="107823"/>
                  </a:lnTo>
                  <a:lnTo>
                    <a:pt x="76073" y="108712"/>
                  </a:lnTo>
                  <a:lnTo>
                    <a:pt x="61087" y="112268"/>
                  </a:lnTo>
                  <a:lnTo>
                    <a:pt x="54737" y="114681"/>
                  </a:lnTo>
                  <a:lnTo>
                    <a:pt x="49530" y="117856"/>
                  </a:lnTo>
                  <a:lnTo>
                    <a:pt x="43688" y="121158"/>
                  </a:lnTo>
                  <a:lnTo>
                    <a:pt x="39243" y="125222"/>
                  </a:lnTo>
                  <a:lnTo>
                    <a:pt x="33147" y="134620"/>
                  </a:lnTo>
                  <a:lnTo>
                    <a:pt x="31762" y="139319"/>
                  </a:lnTo>
                  <a:lnTo>
                    <a:pt x="31724" y="151638"/>
                  </a:lnTo>
                  <a:lnTo>
                    <a:pt x="33147" y="156591"/>
                  </a:lnTo>
                  <a:lnTo>
                    <a:pt x="36068" y="161290"/>
                  </a:lnTo>
                  <a:lnTo>
                    <a:pt x="38989" y="166116"/>
                  </a:lnTo>
                  <a:lnTo>
                    <a:pt x="73977" y="181622"/>
                  </a:lnTo>
                  <a:lnTo>
                    <a:pt x="93472" y="183007"/>
                  </a:lnTo>
                  <a:lnTo>
                    <a:pt x="106794" y="182397"/>
                  </a:lnTo>
                  <a:lnTo>
                    <a:pt x="146177" y="167652"/>
                  </a:lnTo>
                  <a:lnTo>
                    <a:pt x="154749" y="153797"/>
                  </a:lnTo>
                  <a:lnTo>
                    <a:pt x="155829" y="145415"/>
                  </a:lnTo>
                  <a:close/>
                </a:path>
                <a:path w="1228725" h="183514">
                  <a:moveTo>
                    <a:pt x="287147" y="77597"/>
                  </a:moveTo>
                  <a:lnTo>
                    <a:pt x="245745" y="82804"/>
                  </a:lnTo>
                  <a:lnTo>
                    <a:pt x="217170" y="84201"/>
                  </a:lnTo>
                  <a:lnTo>
                    <a:pt x="196723" y="84201"/>
                  </a:lnTo>
                  <a:lnTo>
                    <a:pt x="196723" y="61595"/>
                  </a:lnTo>
                  <a:lnTo>
                    <a:pt x="256921" y="61595"/>
                  </a:lnTo>
                  <a:lnTo>
                    <a:pt x="258445" y="61087"/>
                  </a:lnTo>
                  <a:lnTo>
                    <a:pt x="260477" y="59055"/>
                  </a:lnTo>
                  <a:lnTo>
                    <a:pt x="260858" y="57531"/>
                  </a:lnTo>
                  <a:lnTo>
                    <a:pt x="260858" y="10795"/>
                  </a:lnTo>
                  <a:lnTo>
                    <a:pt x="260477" y="9271"/>
                  </a:lnTo>
                  <a:lnTo>
                    <a:pt x="259461" y="8255"/>
                  </a:lnTo>
                  <a:lnTo>
                    <a:pt x="258445" y="7366"/>
                  </a:lnTo>
                  <a:lnTo>
                    <a:pt x="256921" y="6858"/>
                  </a:lnTo>
                  <a:lnTo>
                    <a:pt x="177292" y="6858"/>
                  </a:lnTo>
                  <a:lnTo>
                    <a:pt x="177292" y="23749"/>
                  </a:lnTo>
                  <a:lnTo>
                    <a:pt x="241554" y="23749"/>
                  </a:lnTo>
                  <a:lnTo>
                    <a:pt x="241554" y="44958"/>
                  </a:lnTo>
                  <a:lnTo>
                    <a:pt x="181356" y="44958"/>
                  </a:lnTo>
                  <a:lnTo>
                    <a:pt x="179705" y="45466"/>
                  </a:lnTo>
                  <a:lnTo>
                    <a:pt x="178816" y="46482"/>
                  </a:lnTo>
                  <a:lnTo>
                    <a:pt x="177800" y="47371"/>
                  </a:lnTo>
                  <a:lnTo>
                    <a:pt x="177292" y="48895"/>
                  </a:lnTo>
                  <a:lnTo>
                    <a:pt x="177292" y="97536"/>
                  </a:lnTo>
                  <a:lnTo>
                    <a:pt x="177800" y="99060"/>
                  </a:lnTo>
                  <a:lnTo>
                    <a:pt x="179832" y="101092"/>
                  </a:lnTo>
                  <a:lnTo>
                    <a:pt x="181356" y="101600"/>
                  </a:lnTo>
                  <a:lnTo>
                    <a:pt x="213360" y="101600"/>
                  </a:lnTo>
                  <a:lnTo>
                    <a:pt x="221234" y="101346"/>
                  </a:lnTo>
                  <a:lnTo>
                    <a:pt x="236855" y="100584"/>
                  </a:lnTo>
                  <a:lnTo>
                    <a:pt x="251587" y="99568"/>
                  </a:lnTo>
                  <a:lnTo>
                    <a:pt x="258572" y="98806"/>
                  </a:lnTo>
                  <a:lnTo>
                    <a:pt x="265049" y="98171"/>
                  </a:lnTo>
                  <a:lnTo>
                    <a:pt x="270764" y="97409"/>
                  </a:lnTo>
                  <a:lnTo>
                    <a:pt x="276606" y="96520"/>
                  </a:lnTo>
                  <a:lnTo>
                    <a:pt x="282067" y="95631"/>
                  </a:lnTo>
                  <a:lnTo>
                    <a:pt x="287147" y="94615"/>
                  </a:lnTo>
                  <a:lnTo>
                    <a:pt x="287147" y="84201"/>
                  </a:lnTo>
                  <a:lnTo>
                    <a:pt x="287147" y="77597"/>
                  </a:lnTo>
                  <a:close/>
                </a:path>
                <a:path w="1228725" h="183514">
                  <a:moveTo>
                    <a:pt x="315214" y="148463"/>
                  </a:moveTo>
                  <a:lnTo>
                    <a:pt x="294259" y="120840"/>
                  </a:lnTo>
                  <a:lnTo>
                    <a:pt x="294259" y="154432"/>
                  </a:lnTo>
                  <a:lnTo>
                    <a:pt x="290449" y="159131"/>
                  </a:lnTo>
                  <a:lnTo>
                    <a:pt x="252984" y="167259"/>
                  </a:lnTo>
                  <a:lnTo>
                    <a:pt x="243878" y="166954"/>
                  </a:lnTo>
                  <a:lnTo>
                    <a:pt x="211201" y="142494"/>
                  </a:lnTo>
                  <a:lnTo>
                    <a:pt x="215011" y="137922"/>
                  </a:lnTo>
                  <a:lnTo>
                    <a:pt x="252984" y="129540"/>
                  </a:lnTo>
                  <a:lnTo>
                    <a:pt x="261785" y="129857"/>
                  </a:lnTo>
                  <a:lnTo>
                    <a:pt x="294259" y="154432"/>
                  </a:lnTo>
                  <a:lnTo>
                    <a:pt x="294259" y="120840"/>
                  </a:lnTo>
                  <a:lnTo>
                    <a:pt x="290245" y="118935"/>
                  </a:lnTo>
                  <a:lnTo>
                    <a:pt x="279565" y="115874"/>
                  </a:lnTo>
                  <a:lnTo>
                    <a:pt x="267144" y="114033"/>
                  </a:lnTo>
                  <a:lnTo>
                    <a:pt x="252984" y="113411"/>
                  </a:lnTo>
                  <a:lnTo>
                    <a:pt x="238645" y="114033"/>
                  </a:lnTo>
                  <a:lnTo>
                    <a:pt x="199478" y="128435"/>
                  </a:lnTo>
                  <a:lnTo>
                    <a:pt x="190500" y="148463"/>
                  </a:lnTo>
                  <a:lnTo>
                    <a:pt x="191490" y="155829"/>
                  </a:lnTo>
                  <a:lnTo>
                    <a:pt x="226110" y="181063"/>
                  </a:lnTo>
                  <a:lnTo>
                    <a:pt x="252984" y="183515"/>
                  </a:lnTo>
                  <a:lnTo>
                    <a:pt x="267144" y="182905"/>
                  </a:lnTo>
                  <a:lnTo>
                    <a:pt x="306209" y="168452"/>
                  </a:lnTo>
                  <a:lnTo>
                    <a:pt x="307200" y="167259"/>
                  </a:lnTo>
                  <a:lnTo>
                    <a:pt x="311200" y="162483"/>
                  </a:lnTo>
                  <a:lnTo>
                    <a:pt x="314210" y="155829"/>
                  </a:lnTo>
                  <a:lnTo>
                    <a:pt x="315214" y="148463"/>
                  </a:lnTo>
                  <a:close/>
                </a:path>
                <a:path w="1228725" h="183514">
                  <a:moveTo>
                    <a:pt x="335280" y="20320"/>
                  </a:moveTo>
                  <a:lnTo>
                    <a:pt x="311404" y="20320"/>
                  </a:lnTo>
                  <a:lnTo>
                    <a:pt x="311404" y="0"/>
                  </a:lnTo>
                  <a:lnTo>
                    <a:pt x="291846" y="0"/>
                  </a:lnTo>
                  <a:lnTo>
                    <a:pt x="291846" y="114808"/>
                  </a:lnTo>
                  <a:lnTo>
                    <a:pt x="311404" y="114808"/>
                  </a:lnTo>
                  <a:lnTo>
                    <a:pt x="311404" y="78867"/>
                  </a:lnTo>
                  <a:lnTo>
                    <a:pt x="335280" y="78867"/>
                  </a:lnTo>
                  <a:lnTo>
                    <a:pt x="335280" y="61468"/>
                  </a:lnTo>
                  <a:lnTo>
                    <a:pt x="311404" y="61468"/>
                  </a:lnTo>
                  <a:lnTo>
                    <a:pt x="311404" y="37719"/>
                  </a:lnTo>
                  <a:lnTo>
                    <a:pt x="335280" y="37719"/>
                  </a:lnTo>
                  <a:lnTo>
                    <a:pt x="335280" y="20320"/>
                  </a:lnTo>
                  <a:close/>
                </a:path>
                <a:path w="1228725" h="183514">
                  <a:moveTo>
                    <a:pt x="451612" y="86614"/>
                  </a:moveTo>
                  <a:lnTo>
                    <a:pt x="416864" y="62992"/>
                  </a:lnTo>
                  <a:lnTo>
                    <a:pt x="406019" y="38100"/>
                  </a:lnTo>
                  <a:lnTo>
                    <a:pt x="406019" y="25400"/>
                  </a:lnTo>
                  <a:lnTo>
                    <a:pt x="440563" y="25400"/>
                  </a:lnTo>
                  <a:lnTo>
                    <a:pt x="440563" y="8255"/>
                  </a:lnTo>
                  <a:lnTo>
                    <a:pt x="350647" y="8255"/>
                  </a:lnTo>
                  <a:lnTo>
                    <a:pt x="350647" y="25400"/>
                  </a:lnTo>
                  <a:lnTo>
                    <a:pt x="385826" y="25400"/>
                  </a:lnTo>
                  <a:lnTo>
                    <a:pt x="385775" y="38100"/>
                  </a:lnTo>
                  <a:lnTo>
                    <a:pt x="364998" y="76581"/>
                  </a:lnTo>
                  <a:lnTo>
                    <a:pt x="338201" y="93345"/>
                  </a:lnTo>
                  <a:lnTo>
                    <a:pt x="339598" y="95504"/>
                  </a:lnTo>
                  <a:lnTo>
                    <a:pt x="340868" y="97028"/>
                  </a:lnTo>
                  <a:lnTo>
                    <a:pt x="342011" y="97917"/>
                  </a:lnTo>
                  <a:lnTo>
                    <a:pt x="343154" y="98933"/>
                  </a:lnTo>
                  <a:lnTo>
                    <a:pt x="345313" y="100584"/>
                  </a:lnTo>
                  <a:lnTo>
                    <a:pt x="347472" y="102489"/>
                  </a:lnTo>
                  <a:lnTo>
                    <a:pt x="348488" y="103505"/>
                  </a:lnTo>
                  <a:lnTo>
                    <a:pt x="352044" y="106299"/>
                  </a:lnTo>
                  <a:lnTo>
                    <a:pt x="384683" y="83312"/>
                  </a:lnTo>
                  <a:lnTo>
                    <a:pt x="396240" y="62992"/>
                  </a:lnTo>
                  <a:lnTo>
                    <a:pt x="397383" y="67183"/>
                  </a:lnTo>
                  <a:lnTo>
                    <a:pt x="399669" y="71247"/>
                  </a:lnTo>
                  <a:lnTo>
                    <a:pt x="406400" y="78994"/>
                  </a:lnTo>
                  <a:lnTo>
                    <a:pt x="410083" y="82423"/>
                  </a:lnTo>
                  <a:lnTo>
                    <a:pt x="414020" y="85471"/>
                  </a:lnTo>
                  <a:lnTo>
                    <a:pt x="417957" y="88773"/>
                  </a:lnTo>
                  <a:lnTo>
                    <a:pt x="422021" y="91821"/>
                  </a:lnTo>
                  <a:lnTo>
                    <a:pt x="426466" y="94361"/>
                  </a:lnTo>
                  <a:lnTo>
                    <a:pt x="430784" y="97028"/>
                  </a:lnTo>
                  <a:lnTo>
                    <a:pt x="435229" y="99187"/>
                  </a:lnTo>
                  <a:lnTo>
                    <a:pt x="439928" y="100965"/>
                  </a:lnTo>
                  <a:lnTo>
                    <a:pt x="443357" y="96774"/>
                  </a:lnTo>
                  <a:lnTo>
                    <a:pt x="445503" y="94361"/>
                  </a:lnTo>
                  <a:lnTo>
                    <a:pt x="447421" y="92329"/>
                  </a:lnTo>
                  <a:lnTo>
                    <a:pt x="449541" y="89535"/>
                  </a:lnTo>
                  <a:lnTo>
                    <a:pt x="451612" y="86614"/>
                  </a:lnTo>
                  <a:close/>
                </a:path>
                <a:path w="1228725" h="183514">
                  <a:moveTo>
                    <a:pt x="490728" y="119126"/>
                  </a:moveTo>
                  <a:lnTo>
                    <a:pt x="490220" y="117602"/>
                  </a:lnTo>
                  <a:lnTo>
                    <a:pt x="489204" y="116713"/>
                  </a:lnTo>
                  <a:lnTo>
                    <a:pt x="488315" y="115697"/>
                  </a:lnTo>
                  <a:lnTo>
                    <a:pt x="486664" y="115189"/>
                  </a:lnTo>
                  <a:lnTo>
                    <a:pt x="369697" y="115189"/>
                  </a:lnTo>
                  <a:lnTo>
                    <a:pt x="369697" y="132588"/>
                  </a:lnTo>
                  <a:lnTo>
                    <a:pt x="471170" y="132588"/>
                  </a:lnTo>
                  <a:lnTo>
                    <a:pt x="471170" y="181229"/>
                  </a:lnTo>
                  <a:lnTo>
                    <a:pt x="490728" y="181229"/>
                  </a:lnTo>
                  <a:lnTo>
                    <a:pt x="490728" y="119126"/>
                  </a:lnTo>
                  <a:close/>
                </a:path>
                <a:path w="1228725" h="183514">
                  <a:moveTo>
                    <a:pt x="490982" y="0"/>
                  </a:moveTo>
                  <a:lnTo>
                    <a:pt x="471424" y="0"/>
                  </a:lnTo>
                  <a:lnTo>
                    <a:pt x="471424" y="39878"/>
                  </a:lnTo>
                  <a:lnTo>
                    <a:pt x="434594" y="39878"/>
                  </a:lnTo>
                  <a:lnTo>
                    <a:pt x="434594" y="57404"/>
                  </a:lnTo>
                  <a:lnTo>
                    <a:pt x="471424" y="57404"/>
                  </a:lnTo>
                  <a:lnTo>
                    <a:pt x="471424" y="109728"/>
                  </a:lnTo>
                  <a:lnTo>
                    <a:pt x="490982" y="109728"/>
                  </a:lnTo>
                  <a:lnTo>
                    <a:pt x="490982" y="0"/>
                  </a:lnTo>
                  <a:close/>
                </a:path>
                <a:path w="1228725" h="183514">
                  <a:moveTo>
                    <a:pt x="675894" y="76200"/>
                  </a:moveTo>
                  <a:lnTo>
                    <a:pt x="669417" y="77216"/>
                  </a:lnTo>
                  <a:lnTo>
                    <a:pt x="654558" y="78867"/>
                  </a:lnTo>
                  <a:lnTo>
                    <a:pt x="650367" y="79121"/>
                  </a:lnTo>
                  <a:lnTo>
                    <a:pt x="646430" y="79248"/>
                  </a:lnTo>
                  <a:lnTo>
                    <a:pt x="647192" y="25146"/>
                  </a:lnTo>
                  <a:lnTo>
                    <a:pt x="663956" y="25146"/>
                  </a:lnTo>
                  <a:lnTo>
                    <a:pt x="663956" y="8255"/>
                  </a:lnTo>
                  <a:lnTo>
                    <a:pt x="628269" y="8255"/>
                  </a:lnTo>
                  <a:lnTo>
                    <a:pt x="628269" y="25146"/>
                  </a:lnTo>
                  <a:lnTo>
                    <a:pt x="627126" y="80137"/>
                  </a:lnTo>
                  <a:lnTo>
                    <a:pt x="600456" y="80137"/>
                  </a:lnTo>
                  <a:lnTo>
                    <a:pt x="599694" y="25146"/>
                  </a:lnTo>
                  <a:lnTo>
                    <a:pt x="628269" y="25146"/>
                  </a:lnTo>
                  <a:lnTo>
                    <a:pt x="628269" y="8255"/>
                  </a:lnTo>
                  <a:lnTo>
                    <a:pt x="564769" y="8255"/>
                  </a:lnTo>
                  <a:lnTo>
                    <a:pt x="564769" y="25146"/>
                  </a:lnTo>
                  <a:lnTo>
                    <a:pt x="580517" y="25146"/>
                  </a:lnTo>
                  <a:lnTo>
                    <a:pt x="581533" y="80137"/>
                  </a:lnTo>
                  <a:lnTo>
                    <a:pt x="559816" y="80137"/>
                  </a:lnTo>
                  <a:lnTo>
                    <a:pt x="559816" y="97409"/>
                  </a:lnTo>
                  <a:lnTo>
                    <a:pt x="611632" y="97409"/>
                  </a:lnTo>
                  <a:lnTo>
                    <a:pt x="619633" y="97345"/>
                  </a:lnTo>
                  <a:lnTo>
                    <a:pt x="659980" y="95110"/>
                  </a:lnTo>
                  <a:lnTo>
                    <a:pt x="675894" y="92837"/>
                  </a:lnTo>
                  <a:lnTo>
                    <a:pt x="675894" y="79248"/>
                  </a:lnTo>
                  <a:lnTo>
                    <a:pt x="675894" y="76200"/>
                  </a:lnTo>
                  <a:close/>
                </a:path>
                <a:path w="1228725" h="183514">
                  <a:moveTo>
                    <a:pt x="708025" y="0"/>
                  </a:moveTo>
                  <a:lnTo>
                    <a:pt x="688340" y="0"/>
                  </a:lnTo>
                  <a:lnTo>
                    <a:pt x="688340" y="25527"/>
                  </a:lnTo>
                  <a:lnTo>
                    <a:pt x="660654" y="25527"/>
                  </a:lnTo>
                  <a:lnTo>
                    <a:pt x="660654" y="42037"/>
                  </a:lnTo>
                  <a:lnTo>
                    <a:pt x="688340" y="42037"/>
                  </a:lnTo>
                  <a:lnTo>
                    <a:pt x="688340" y="54356"/>
                  </a:lnTo>
                  <a:lnTo>
                    <a:pt x="660654" y="54356"/>
                  </a:lnTo>
                  <a:lnTo>
                    <a:pt x="660654" y="70866"/>
                  </a:lnTo>
                  <a:lnTo>
                    <a:pt x="688340" y="70866"/>
                  </a:lnTo>
                  <a:lnTo>
                    <a:pt x="688340" y="112649"/>
                  </a:lnTo>
                  <a:lnTo>
                    <a:pt x="708025" y="112649"/>
                  </a:lnTo>
                  <a:lnTo>
                    <a:pt x="708025" y="0"/>
                  </a:lnTo>
                  <a:close/>
                </a:path>
                <a:path w="1228725" h="183514">
                  <a:moveTo>
                    <a:pt x="709676" y="146431"/>
                  </a:moveTo>
                  <a:lnTo>
                    <a:pt x="689102" y="117792"/>
                  </a:lnTo>
                  <a:lnTo>
                    <a:pt x="689102" y="140335"/>
                  </a:lnTo>
                  <a:lnTo>
                    <a:pt x="689102" y="152908"/>
                  </a:lnTo>
                  <a:lnTo>
                    <a:pt x="646811" y="166878"/>
                  </a:lnTo>
                  <a:lnTo>
                    <a:pt x="637755" y="166535"/>
                  </a:lnTo>
                  <a:lnTo>
                    <a:pt x="604647" y="152527"/>
                  </a:lnTo>
                  <a:lnTo>
                    <a:pt x="604647" y="139700"/>
                  </a:lnTo>
                  <a:lnTo>
                    <a:pt x="646811" y="125984"/>
                  </a:lnTo>
                  <a:lnTo>
                    <a:pt x="655726" y="126339"/>
                  </a:lnTo>
                  <a:lnTo>
                    <a:pt x="689102" y="140335"/>
                  </a:lnTo>
                  <a:lnTo>
                    <a:pt x="689102" y="117792"/>
                  </a:lnTo>
                  <a:lnTo>
                    <a:pt x="683234" y="115049"/>
                  </a:lnTo>
                  <a:lnTo>
                    <a:pt x="672515" y="111950"/>
                  </a:lnTo>
                  <a:lnTo>
                    <a:pt x="660374" y="110096"/>
                  </a:lnTo>
                  <a:lnTo>
                    <a:pt x="646811" y="109474"/>
                  </a:lnTo>
                  <a:lnTo>
                    <a:pt x="633183" y="110083"/>
                  </a:lnTo>
                  <a:lnTo>
                    <a:pt x="593661" y="124663"/>
                  </a:lnTo>
                  <a:lnTo>
                    <a:pt x="584073" y="146177"/>
                  </a:lnTo>
                  <a:lnTo>
                    <a:pt x="585139" y="154470"/>
                  </a:lnTo>
                  <a:lnTo>
                    <a:pt x="620941" y="180809"/>
                  </a:lnTo>
                  <a:lnTo>
                    <a:pt x="646811" y="183261"/>
                  </a:lnTo>
                  <a:lnTo>
                    <a:pt x="660374" y="182664"/>
                  </a:lnTo>
                  <a:lnTo>
                    <a:pt x="700024" y="168275"/>
                  </a:lnTo>
                  <a:lnTo>
                    <a:pt x="708596" y="154698"/>
                  </a:lnTo>
                  <a:lnTo>
                    <a:pt x="709676" y="146431"/>
                  </a:lnTo>
                  <a:close/>
                </a:path>
                <a:path w="1228725" h="183514">
                  <a:moveTo>
                    <a:pt x="819531" y="13970"/>
                  </a:moveTo>
                  <a:lnTo>
                    <a:pt x="819023" y="12573"/>
                  </a:lnTo>
                  <a:lnTo>
                    <a:pt x="817880" y="11557"/>
                  </a:lnTo>
                  <a:lnTo>
                    <a:pt x="816610" y="10668"/>
                  </a:lnTo>
                  <a:lnTo>
                    <a:pt x="815086" y="10160"/>
                  </a:lnTo>
                  <a:lnTo>
                    <a:pt x="737108" y="10160"/>
                  </a:lnTo>
                  <a:lnTo>
                    <a:pt x="737108" y="27813"/>
                  </a:lnTo>
                  <a:lnTo>
                    <a:pt x="797814" y="27813"/>
                  </a:lnTo>
                  <a:lnTo>
                    <a:pt x="795553" y="43726"/>
                  </a:lnTo>
                  <a:lnTo>
                    <a:pt x="776732" y="86741"/>
                  </a:lnTo>
                  <a:lnTo>
                    <a:pt x="741832" y="121145"/>
                  </a:lnTo>
                  <a:lnTo>
                    <a:pt x="727075" y="130302"/>
                  </a:lnTo>
                  <a:lnTo>
                    <a:pt x="741553" y="143510"/>
                  </a:lnTo>
                  <a:lnTo>
                    <a:pt x="773049" y="120269"/>
                  </a:lnTo>
                  <a:lnTo>
                    <a:pt x="801573" y="82575"/>
                  </a:lnTo>
                  <a:lnTo>
                    <a:pt x="815314" y="46482"/>
                  </a:lnTo>
                  <a:lnTo>
                    <a:pt x="819531" y="15621"/>
                  </a:lnTo>
                  <a:lnTo>
                    <a:pt x="819531" y="13970"/>
                  </a:lnTo>
                  <a:close/>
                </a:path>
                <a:path w="1228725" h="183514">
                  <a:moveTo>
                    <a:pt x="893572" y="70866"/>
                  </a:moveTo>
                  <a:lnTo>
                    <a:pt x="867537" y="70866"/>
                  </a:lnTo>
                  <a:lnTo>
                    <a:pt x="867537" y="0"/>
                  </a:lnTo>
                  <a:lnTo>
                    <a:pt x="847471" y="0"/>
                  </a:lnTo>
                  <a:lnTo>
                    <a:pt x="847471" y="180340"/>
                  </a:lnTo>
                  <a:lnTo>
                    <a:pt x="867537" y="180340"/>
                  </a:lnTo>
                  <a:lnTo>
                    <a:pt x="867537" y="89027"/>
                  </a:lnTo>
                  <a:lnTo>
                    <a:pt x="893572" y="89027"/>
                  </a:lnTo>
                  <a:lnTo>
                    <a:pt x="893572" y="70866"/>
                  </a:lnTo>
                  <a:close/>
                </a:path>
                <a:path w="1228725" h="183514">
                  <a:moveTo>
                    <a:pt x="1012952" y="126619"/>
                  </a:moveTo>
                  <a:lnTo>
                    <a:pt x="983018" y="100977"/>
                  </a:lnTo>
                  <a:lnTo>
                    <a:pt x="973467" y="85217"/>
                  </a:lnTo>
                  <a:lnTo>
                    <a:pt x="971219" y="80619"/>
                  </a:lnTo>
                  <a:lnTo>
                    <a:pt x="967562" y="68999"/>
                  </a:lnTo>
                  <a:lnTo>
                    <a:pt x="965403" y="56565"/>
                  </a:lnTo>
                  <a:lnTo>
                    <a:pt x="964692" y="43053"/>
                  </a:lnTo>
                  <a:lnTo>
                    <a:pt x="964692" y="27432"/>
                  </a:lnTo>
                  <a:lnTo>
                    <a:pt x="1003046" y="27432"/>
                  </a:lnTo>
                  <a:lnTo>
                    <a:pt x="1003046" y="10160"/>
                  </a:lnTo>
                  <a:lnTo>
                    <a:pt x="906272" y="10160"/>
                  </a:lnTo>
                  <a:lnTo>
                    <a:pt x="906272" y="27432"/>
                  </a:lnTo>
                  <a:lnTo>
                    <a:pt x="944372" y="27432"/>
                  </a:lnTo>
                  <a:lnTo>
                    <a:pt x="944372" y="40513"/>
                  </a:lnTo>
                  <a:lnTo>
                    <a:pt x="936917" y="81737"/>
                  </a:lnTo>
                  <a:lnTo>
                    <a:pt x="915123" y="114338"/>
                  </a:lnTo>
                  <a:lnTo>
                    <a:pt x="893572" y="131953"/>
                  </a:lnTo>
                  <a:lnTo>
                    <a:pt x="908431" y="145034"/>
                  </a:lnTo>
                  <a:lnTo>
                    <a:pt x="913765" y="141605"/>
                  </a:lnTo>
                  <a:lnTo>
                    <a:pt x="918845" y="137668"/>
                  </a:lnTo>
                  <a:lnTo>
                    <a:pt x="923544" y="133223"/>
                  </a:lnTo>
                  <a:lnTo>
                    <a:pt x="928370" y="128778"/>
                  </a:lnTo>
                  <a:lnTo>
                    <a:pt x="951865" y="95885"/>
                  </a:lnTo>
                  <a:lnTo>
                    <a:pt x="954532" y="85217"/>
                  </a:lnTo>
                  <a:lnTo>
                    <a:pt x="957148" y="93535"/>
                  </a:lnTo>
                  <a:lnTo>
                    <a:pt x="985139" y="129654"/>
                  </a:lnTo>
                  <a:lnTo>
                    <a:pt x="999871" y="140335"/>
                  </a:lnTo>
                  <a:lnTo>
                    <a:pt x="1012952" y="126619"/>
                  </a:lnTo>
                  <a:close/>
                </a:path>
                <a:path w="1228725" h="183514">
                  <a:moveTo>
                    <a:pt x="1048004" y="508"/>
                  </a:moveTo>
                  <a:lnTo>
                    <a:pt x="1028192" y="508"/>
                  </a:lnTo>
                  <a:lnTo>
                    <a:pt x="1028192" y="180467"/>
                  </a:lnTo>
                  <a:lnTo>
                    <a:pt x="1048004" y="180467"/>
                  </a:lnTo>
                  <a:lnTo>
                    <a:pt x="1048004" y="508"/>
                  </a:lnTo>
                  <a:close/>
                </a:path>
                <a:path w="1228725" h="183514">
                  <a:moveTo>
                    <a:pt x="1213739" y="78359"/>
                  </a:moveTo>
                  <a:lnTo>
                    <a:pt x="1188847" y="78359"/>
                  </a:lnTo>
                  <a:lnTo>
                    <a:pt x="1188935" y="70358"/>
                  </a:lnTo>
                  <a:lnTo>
                    <a:pt x="1189316" y="57023"/>
                  </a:lnTo>
                  <a:lnTo>
                    <a:pt x="1189355" y="51689"/>
                  </a:lnTo>
                  <a:lnTo>
                    <a:pt x="1189609" y="34671"/>
                  </a:lnTo>
                  <a:lnTo>
                    <a:pt x="1189863" y="26797"/>
                  </a:lnTo>
                  <a:lnTo>
                    <a:pt x="1209548" y="26797"/>
                  </a:lnTo>
                  <a:lnTo>
                    <a:pt x="1209548" y="9652"/>
                  </a:lnTo>
                  <a:lnTo>
                    <a:pt x="1170305" y="9652"/>
                  </a:lnTo>
                  <a:lnTo>
                    <a:pt x="1170305" y="26797"/>
                  </a:lnTo>
                  <a:lnTo>
                    <a:pt x="1170051" y="34671"/>
                  </a:lnTo>
                  <a:lnTo>
                    <a:pt x="1169911" y="52705"/>
                  </a:lnTo>
                  <a:lnTo>
                    <a:pt x="1169670" y="61341"/>
                  </a:lnTo>
                  <a:lnTo>
                    <a:pt x="1169543" y="78359"/>
                  </a:lnTo>
                  <a:lnTo>
                    <a:pt x="1120775" y="78359"/>
                  </a:lnTo>
                  <a:lnTo>
                    <a:pt x="1120648" y="66929"/>
                  </a:lnTo>
                  <a:lnTo>
                    <a:pt x="1120609" y="65913"/>
                  </a:lnTo>
                  <a:lnTo>
                    <a:pt x="1120482" y="52578"/>
                  </a:lnTo>
                  <a:lnTo>
                    <a:pt x="1120241" y="43815"/>
                  </a:lnTo>
                  <a:lnTo>
                    <a:pt x="1120140" y="26797"/>
                  </a:lnTo>
                  <a:lnTo>
                    <a:pt x="1170305" y="26797"/>
                  </a:lnTo>
                  <a:lnTo>
                    <a:pt x="1170305" y="9652"/>
                  </a:lnTo>
                  <a:lnTo>
                    <a:pt x="1080643" y="9652"/>
                  </a:lnTo>
                  <a:lnTo>
                    <a:pt x="1080643" y="26797"/>
                  </a:lnTo>
                  <a:lnTo>
                    <a:pt x="1100328" y="26797"/>
                  </a:lnTo>
                  <a:lnTo>
                    <a:pt x="1100455" y="39243"/>
                  </a:lnTo>
                  <a:lnTo>
                    <a:pt x="1100582" y="48514"/>
                  </a:lnTo>
                  <a:lnTo>
                    <a:pt x="1100709" y="52705"/>
                  </a:lnTo>
                  <a:lnTo>
                    <a:pt x="1101090" y="78359"/>
                  </a:lnTo>
                  <a:lnTo>
                    <a:pt x="1076452" y="78359"/>
                  </a:lnTo>
                  <a:lnTo>
                    <a:pt x="1076452" y="95631"/>
                  </a:lnTo>
                  <a:lnTo>
                    <a:pt x="1213739" y="95631"/>
                  </a:lnTo>
                  <a:lnTo>
                    <a:pt x="1213739" y="78359"/>
                  </a:lnTo>
                  <a:close/>
                </a:path>
                <a:path w="1228725" h="183514">
                  <a:moveTo>
                    <a:pt x="1228217" y="140589"/>
                  </a:moveTo>
                  <a:lnTo>
                    <a:pt x="1186307" y="140589"/>
                  </a:lnTo>
                  <a:lnTo>
                    <a:pt x="1186307" y="97663"/>
                  </a:lnTo>
                  <a:lnTo>
                    <a:pt x="1167130" y="97663"/>
                  </a:lnTo>
                  <a:lnTo>
                    <a:pt x="1167130" y="140589"/>
                  </a:lnTo>
                  <a:lnTo>
                    <a:pt x="1124839" y="140589"/>
                  </a:lnTo>
                  <a:lnTo>
                    <a:pt x="1124839" y="97663"/>
                  </a:lnTo>
                  <a:lnTo>
                    <a:pt x="1105535" y="97663"/>
                  </a:lnTo>
                  <a:lnTo>
                    <a:pt x="1105535" y="140589"/>
                  </a:lnTo>
                  <a:lnTo>
                    <a:pt x="1062355" y="140589"/>
                  </a:lnTo>
                  <a:lnTo>
                    <a:pt x="1062355" y="157988"/>
                  </a:lnTo>
                  <a:lnTo>
                    <a:pt x="1228217" y="157988"/>
                  </a:lnTo>
                  <a:lnTo>
                    <a:pt x="1228217" y="140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497687" y="4499876"/>
            <a:ext cx="3957954" cy="88900"/>
          </a:xfrm>
          <a:custGeom>
            <a:avLst/>
            <a:gdLst/>
            <a:ahLst/>
            <a:cxnLst/>
            <a:rect l="l" t="t" r="r" b="b"/>
            <a:pathLst>
              <a:path w="3957954" h="88900">
                <a:moveTo>
                  <a:pt x="3957954" y="0"/>
                </a:moveTo>
                <a:lnTo>
                  <a:pt x="0" y="0"/>
                </a:lnTo>
                <a:lnTo>
                  <a:pt x="0" y="88760"/>
                </a:lnTo>
                <a:lnTo>
                  <a:pt x="3957954" y="88760"/>
                </a:lnTo>
                <a:lnTo>
                  <a:pt x="3957954" y="0"/>
                </a:lnTo>
                <a:close/>
              </a:path>
            </a:pathLst>
          </a:custGeom>
          <a:solidFill>
            <a:srgbClr val="17A1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9183" y="3056889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2123" y="0"/>
                </a:moveTo>
                <a:lnTo>
                  <a:pt x="17322" y="0"/>
                </a:lnTo>
                <a:lnTo>
                  <a:pt x="12585" y="0"/>
                </a:lnTo>
                <a:lnTo>
                  <a:pt x="8509" y="1650"/>
                </a:lnTo>
                <a:lnTo>
                  <a:pt x="5105" y="4952"/>
                </a:lnTo>
                <a:lnTo>
                  <a:pt x="1701" y="8382"/>
                </a:lnTo>
                <a:lnTo>
                  <a:pt x="0" y="12446"/>
                </a:lnTo>
                <a:lnTo>
                  <a:pt x="0" y="22098"/>
                </a:lnTo>
                <a:lnTo>
                  <a:pt x="1701" y="26162"/>
                </a:lnTo>
                <a:lnTo>
                  <a:pt x="5105" y="29590"/>
                </a:lnTo>
                <a:lnTo>
                  <a:pt x="8509" y="32893"/>
                </a:lnTo>
                <a:lnTo>
                  <a:pt x="12585" y="34671"/>
                </a:lnTo>
                <a:lnTo>
                  <a:pt x="22123" y="34671"/>
                </a:lnTo>
                <a:lnTo>
                  <a:pt x="26212" y="32893"/>
                </a:lnTo>
                <a:lnTo>
                  <a:pt x="29616" y="29590"/>
                </a:lnTo>
                <a:lnTo>
                  <a:pt x="33020" y="26162"/>
                </a:lnTo>
                <a:lnTo>
                  <a:pt x="34721" y="22098"/>
                </a:lnTo>
                <a:lnTo>
                  <a:pt x="34721" y="12446"/>
                </a:lnTo>
                <a:lnTo>
                  <a:pt x="33020" y="8382"/>
                </a:lnTo>
                <a:lnTo>
                  <a:pt x="29616" y="4952"/>
                </a:lnTo>
                <a:lnTo>
                  <a:pt x="26212" y="1650"/>
                </a:lnTo>
                <a:lnTo>
                  <a:pt x="22123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2634" y="3011423"/>
            <a:ext cx="3240176" cy="333501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2137282" y="3418840"/>
            <a:ext cx="869950" cy="127635"/>
            <a:chOff x="2137282" y="3418840"/>
            <a:chExt cx="869950" cy="12763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37282" y="3418840"/>
              <a:ext cx="848868" cy="12738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992500" y="3518952"/>
              <a:ext cx="14604" cy="14604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14441" y="0"/>
                  </a:moveTo>
                  <a:lnTo>
                    <a:pt x="0" y="0"/>
                  </a:lnTo>
                  <a:lnTo>
                    <a:pt x="0" y="14441"/>
                  </a:lnTo>
                  <a:lnTo>
                    <a:pt x="14441" y="14441"/>
                  </a:lnTo>
                  <a:lnTo>
                    <a:pt x="14441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757847" y="3736594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2123" y="0"/>
                </a:moveTo>
                <a:lnTo>
                  <a:pt x="17322" y="0"/>
                </a:lnTo>
                <a:lnTo>
                  <a:pt x="12585" y="0"/>
                </a:lnTo>
                <a:lnTo>
                  <a:pt x="8509" y="1650"/>
                </a:lnTo>
                <a:lnTo>
                  <a:pt x="5105" y="4952"/>
                </a:lnTo>
                <a:lnTo>
                  <a:pt x="1701" y="8381"/>
                </a:lnTo>
                <a:lnTo>
                  <a:pt x="0" y="12445"/>
                </a:lnTo>
                <a:lnTo>
                  <a:pt x="0" y="22097"/>
                </a:lnTo>
                <a:lnTo>
                  <a:pt x="1701" y="26161"/>
                </a:lnTo>
                <a:lnTo>
                  <a:pt x="5105" y="29590"/>
                </a:lnTo>
                <a:lnTo>
                  <a:pt x="8509" y="32892"/>
                </a:lnTo>
                <a:lnTo>
                  <a:pt x="12585" y="34670"/>
                </a:lnTo>
                <a:lnTo>
                  <a:pt x="22123" y="34670"/>
                </a:lnTo>
                <a:lnTo>
                  <a:pt x="26212" y="32892"/>
                </a:lnTo>
                <a:lnTo>
                  <a:pt x="29616" y="29590"/>
                </a:lnTo>
                <a:lnTo>
                  <a:pt x="33020" y="26161"/>
                </a:lnTo>
                <a:lnTo>
                  <a:pt x="34721" y="22097"/>
                </a:lnTo>
                <a:lnTo>
                  <a:pt x="34721" y="12445"/>
                </a:lnTo>
                <a:lnTo>
                  <a:pt x="33020" y="8381"/>
                </a:lnTo>
                <a:lnTo>
                  <a:pt x="29616" y="4952"/>
                </a:lnTo>
                <a:lnTo>
                  <a:pt x="26212" y="1650"/>
                </a:lnTo>
                <a:lnTo>
                  <a:pt x="22123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943686" y="3691128"/>
            <a:ext cx="3004185" cy="134620"/>
            <a:chOff x="943686" y="3691128"/>
            <a:chExt cx="3004185" cy="13462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3686" y="3691128"/>
              <a:ext cx="2978581" cy="13462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932808" y="3796321"/>
              <a:ext cx="14604" cy="14604"/>
            </a:xfrm>
            <a:custGeom>
              <a:avLst/>
              <a:gdLst/>
              <a:ahLst/>
              <a:cxnLst/>
              <a:rect l="l" t="t" r="r" b="b"/>
              <a:pathLst>
                <a:path w="14604" h="14604">
                  <a:moveTo>
                    <a:pt x="14441" y="0"/>
                  </a:moveTo>
                  <a:lnTo>
                    <a:pt x="0" y="0"/>
                  </a:lnTo>
                  <a:lnTo>
                    <a:pt x="0" y="14441"/>
                  </a:lnTo>
                  <a:lnTo>
                    <a:pt x="14441" y="14441"/>
                  </a:lnTo>
                  <a:lnTo>
                    <a:pt x="14441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94150" y="3697351"/>
            <a:ext cx="232410" cy="12280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21866" y="3892296"/>
            <a:ext cx="1712721" cy="144526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4932045" y="2266175"/>
            <a:ext cx="3968115" cy="481965"/>
            <a:chOff x="4932045" y="2266175"/>
            <a:chExt cx="3968115" cy="481965"/>
          </a:xfrm>
        </p:grpSpPr>
        <p:sp>
          <p:nvSpPr>
            <p:cNvPr id="23" name="object 23"/>
            <p:cNvSpPr/>
            <p:nvPr/>
          </p:nvSpPr>
          <p:spPr>
            <a:xfrm>
              <a:off x="4936998" y="2441308"/>
              <a:ext cx="3957954" cy="306705"/>
            </a:xfrm>
            <a:custGeom>
              <a:avLst/>
              <a:gdLst/>
              <a:ahLst/>
              <a:cxnLst/>
              <a:rect l="l" t="t" r="r" b="b"/>
              <a:pathLst>
                <a:path w="3957954" h="306705">
                  <a:moveTo>
                    <a:pt x="3957954" y="0"/>
                  </a:moveTo>
                  <a:lnTo>
                    <a:pt x="0" y="0"/>
                  </a:lnTo>
                  <a:lnTo>
                    <a:pt x="0" y="306590"/>
                  </a:lnTo>
                  <a:lnTo>
                    <a:pt x="3957954" y="306590"/>
                  </a:lnTo>
                  <a:lnTo>
                    <a:pt x="3957954" y="0"/>
                  </a:lnTo>
                  <a:close/>
                </a:path>
              </a:pathLst>
            </a:custGeom>
            <a:solidFill>
              <a:srgbClr val="F8D5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32045" y="2431922"/>
              <a:ext cx="3968115" cy="19050"/>
            </a:xfrm>
            <a:custGeom>
              <a:avLst/>
              <a:gdLst/>
              <a:ahLst/>
              <a:cxnLst/>
              <a:rect l="l" t="t" r="r" b="b"/>
              <a:pathLst>
                <a:path w="3968115" h="19050">
                  <a:moveTo>
                    <a:pt x="0" y="19050"/>
                  </a:moveTo>
                  <a:lnTo>
                    <a:pt x="3967860" y="19050"/>
                  </a:lnTo>
                  <a:lnTo>
                    <a:pt x="3967860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62828" y="2266175"/>
              <a:ext cx="2103881" cy="35129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305804" y="2355341"/>
              <a:ext cx="1228725" cy="183515"/>
            </a:xfrm>
            <a:custGeom>
              <a:avLst/>
              <a:gdLst/>
              <a:ahLst/>
              <a:cxnLst/>
              <a:rect l="l" t="t" r="r" b="b"/>
              <a:pathLst>
                <a:path w="1228725" h="183514">
                  <a:moveTo>
                    <a:pt x="113157" y="85471"/>
                  </a:moveTo>
                  <a:lnTo>
                    <a:pt x="106426" y="83185"/>
                  </a:lnTo>
                  <a:lnTo>
                    <a:pt x="100457" y="80391"/>
                  </a:lnTo>
                  <a:lnTo>
                    <a:pt x="95250" y="77089"/>
                  </a:lnTo>
                  <a:lnTo>
                    <a:pt x="89916" y="73787"/>
                  </a:lnTo>
                  <a:lnTo>
                    <a:pt x="71247" y="49784"/>
                  </a:lnTo>
                  <a:lnTo>
                    <a:pt x="68834" y="44069"/>
                  </a:lnTo>
                  <a:lnTo>
                    <a:pt x="67729" y="37846"/>
                  </a:lnTo>
                  <a:lnTo>
                    <a:pt x="67691" y="25400"/>
                  </a:lnTo>
                  <a:lnTo>
                    <a:pt x="102235" y="25400"/>
                  </a:lnTo>
                  <a:lnTo>
                    <a:pt x="102235" y="8255"/>
                  </a:lnTo>
                  <a:lnTo>
                    <a:pt x="12065" y="8255"/>
                  </a:lnTo>
                  <a:lnTo>
                    <a:pt x="12065" y="25400"/>
                  </a:lnTo>
                  <a:lnTo>
                    <a:pt x="47117" y="25400"/>
                  </a:lnTo>
                  <a:lnTo>
                    <a:pt x="47117" y="37846"/>
                  </a:lnTo>
                  <a:lnTo>
                    <a:pt x="29591" y="73025"/>
                  </a:lnTo>
                  <a:lnTo>
                    <a:pt x="0" y="92202"/>
                  </a:lnTo>
                  <a:lnTo>
                    <a:pt x="13335" y="105283"/>
                  </a:lnTo>
                  <a:lnTo>
                    <a:pt x="47586" y="80391"/>
                  </a:lnTo>
                  <a:lnTo>
                    <a:pt x="57785" y="61722"/>
                  </a:lnTo>
                  <a:lnTo>
                    <a:pt x="58801" y="65913"/>
                  </a:lnTo>
                  <a:lnTo>
                    <a:pt x="61214" y="70104"/>
                  </a:lnTo>
                  <a:lnTo>
                    <a:pt x="64897" y="74168"/>
                  </a:lnTo>
                  <a:lnTo>
                    <a:pt x="68453" y="78232"/>
                  </a:lnTo>
                  <a:lnTo>
                    <a:pt x="101727" y="99949"/>
                  </a:lnTo>
                  <a:lnTo>
                    <a:pt x="113157" y="85471"/>
                  </a:lnTo>
                  <a:close/>
                </a:path>
                <a:path w="1228725" h="183514">
                  <a:moveTo>
                    <a:pt x="152527" y="0"/>
                  </a:moveTo>
                  <a:lnTo>
                    <a:pt x="132969" y="0"/>
                  </a:lnTo>
                  <a:lnTo>
                    <a:pt x="132969" y="40259"/>
                  </a:lnTo>
                  <a:lnTo>
                    <a:pt x="96393" y="40259"/>
                  </a:lnTo>
                  <a:lnTo>
                    <a:pt x="96393" y="57150"/>
                  </a:lnTo>
                  <a:lnTo>
                    <a:pt x="132969" y="57150"/>
                  </a:lnTo>
                  <a:lnTo>
                    <a:pt x="132969" y="110744"/>
                  </a:lnTo>
                  <a:lnTo>
                    <a:pt x="152527" y="110744"/>
                  </a:lnTo>
                  <a:lnTo>
                    <a:pt x="152527" y="0"/>
                  </a:lnTo>
                  <a:close/>
                </a:path>
                <a:path w="1228725" h="183514">
                  <a:moveTo>
                    <a:pt x="155702" y="145415"/>
                  </a:moveTo>
                  <a:lnTo>
                    <a:pt x="135128" y="116446"/>
                  </a:lnTo>
                  <a:lnTo>
                    <a:pt x="135128" y="139319"/>
                  </a:lnTo>
                  <a:lnTo>
                    <a:pt x="135128" y="148844"/>
                  </a:lnTo>
                  <a:lnTo>
                    <a:pt x="134112" y="151765"/>
                  </a:lnTo>
                  <a:lnTo>
                    <a:pt x="132080" y="154305"/>
                  </a:lnTo>
                  <a:lnTo>
                    <a:pt x="130048" y="156972"/>
                  </a:lnTo>
                  <a:lnTo>
                    <a:pt x="99568" y="166878"/>
                  </a:lnTo>
                  <a:lnTo>
                    <a:pt x="87376" y="166878"/>
                  </a:lnTo>
                  <a:lnTo>
                    <a:pt x="81915" y="166370"/>
                  </a:lnTo>
                  <a:lnTo>
                    <a:pt x="71882" y="164338"/>
                  </a:lnTo>
                  <a:lnTo>
                    <a:pt x="67183" y="162687"/>
                  </a:lnTo>
                  <a:lnTo>
                    <a:pt x="62992" y="160528"/>
                  </a:lnTo>
                  <a:lnTo>
                    <a:pt x="59817" y="159004"/>
                  </a:lnTo>
                  <a:lnTo>
                    <a:pt x="57277" y="156845"/>
                  </a:lnTo>
                  <a:lnTo>
                    <a:pt x="55372" y="154178"/>
                  </a:lnTo>
                  <a:lnTo>
                    <a:pt x="53340" y="151638"/>
                  </a:lnTo>
                  <a:lnTo>
                    <a:pt x="52362" y="148844"/>
                  </a:lnTo>
                  <a:lnTo>
                    <a:pt x="52324" y="142240"/>
                  </a:lnTo>
                  <a:lnTo>
                    <a:pt x="53340" y="139446"/>
                  </a:lnTo>
                  <a:lnTo>
                    <a:pt x="57150" y="134366"/>
                  </a:lnTo>
                  <a:lnTo>
                    <a:pt x="60198" y="132207"/>
                  </a:lnTo>
                  <a:lnTo>
                    <a:pt x="64389" y="130175"/>
                  </a:lnTo>
                  <a:lnTo>
                    <a:pt x="67691" y="128524"/>
                  </a:lnTo>
                  <a:lnTo>
                    <a:pt x="71882" y="127127"/>
                  </a:lnTo>
                  <a:lnTo>
                    <a:pt x="82042" y="125095"/>
                  </a:lnTo>
                  <a:lnTo>
                    <a:pt x="87503" y="124587"/>
                  </a:lnTo>
                  <a:lnTo>
                    <a:pt x="93472" y="124587"/>
                  </a:lnTo>
                  <a:lnTo>
                    <a:pt x="131318" y="134239"/>
                  </a:lnTo>
                  <a:lnTo>
                    <a:pt x="135128" y="139319"/>
                  </a:lnTo>
                  <a:lnTo>
                    <a:pt x="135128" y="116446"/>
                  </a:lnTo>
                  <a:lnTo>
                    <a:pt x="129311" y="113614"/>
                  </a:lnTo>
                  <a:lnTo>
                    <a:pt x="118719" y="110401"/>
                  </a:lnTo>
                  <a:lnTo>
                    <a:pt x="106781" y="108470"/>
                  </a:lnTo>
                  <a:lnTo>
                    <a:pt x="93472" y="107823"/>
                  </a:lnTo>
                  <a:lnTo>
                    <a:pt x="84328" y="107823"/>
                  </a:lnTo>
                  <a:lnTo>
                    <a:pt x="75946" y="108712"/>
                  </a:lnTo>
                  <a:lnTo>
                    <a:pt x="61087" y="112268"/>
                  </a:lnTo>
                  <a:lnTo>
                    <a:pt x="54737" y="114681"/>
                  </a:lnTo>
                  <a:lnTo>
                    <a:pt x="49530" y="117856"/>
                  </a:lnTo>
                  <a:lnTo>
                    <a:pt x="43561" y="121158"/>
                  </a:lnTo>
                  <a:lnTo>
                    <a:pt x="31711" y="151638"/>
                  </a:lnTo>
                  <a:lnTo>
                    <a:pt x="33020" y="156591"/>
                  </a:lnTo>
                  <a:lnTo>
                    <a:pt x="36068" y="161290"/>
                  </a:lnTo>
                  <a:lnTo>
                    <a:pt x="38989" y="166116"/>
                  </a:lnTo>
                  <a:lnTo>
                    <a:pt x="42926" y="169799"/>
                  </a:lnTo>
                  <a:lnTo>
                    <a:pt x="47879" y="172593"/>
                  </a:lnTo>
                  <a:lnTo>
                    <a:pt x="53848" y="176149"/>
                  </a:lnTo>
                  <a:lnTo>
                    <a:pt x="93472" y="183007"/>
                  </a:lnTo>
                  <a:lnTo>
                    <a:pt x="106794" y="182397"/>
                  </a:lnTo>
                  <a:lnTo>
                    <a:pt x="146050" y="167652"/>
                  </a:lnTo>
                  <a:lnTo>
                    <a:pt x="154622" y="153797"/>
                  </a:lnTo>
                  <a:lnTo>
                    <a:pt x="155702" y="145415"/>
                  </a:lnTo>
                  <a:close/>
                </a:path>
                <a:path w="1228725" h="183514">
                  <a:moveTo>
                    <a:pt x="280924" y="81407"/>
                  </a:moveTo>
                  <a:lnTo>
                    <a:pt x="274193" y="78867"/>
                  </a:lnTo>
                  <a:lnTo>
                    <a:pt x="267970" y="75946"/>
                  </a:lnTo>
                  <a:lnTo>
                    <a:pt x="262636" y="72390"/>
                  </a:lnTo>
                  <a:lnTo>
                    <a:pt x="257175" y="68961"/>
                  </a:lnTo>
                  <a:lnTo>
                    <a:pt x="234823" y="30734"/>
                  </a:lnTo>
                  <a:lnTo>
                    <a:pt x="234823" y="4445"/>
                  </a:lnTo>
                  <a:lnTo>
                    <a:pt x="214249" y="4445"/>
                  </a:lnTo>
                  <a:lnTo>
                    <a:pt x="210439" y="46228"/>
                  </a:lnTo>
                  <a:lnTo>
                    <a:pt x="185674" y="76962"/>
                  </a:lnTo>
                  <a:lnTo>
                    <a:pt x="179959" y="81026"/>
                  </a:lnTo>
                  <a:lnTo>
                    <a:pt x="173736" y="84836"/>
                  </a:lnTo>
                  <a:lnTo>
                    <a:pt x="166751" y="88392"/>
                  </a:lnTo>
                  <a:lnTo>
                    <a:pt x="180594" y="101600"/>
                  </a:lnTo>
                  <a:lnTo>
                    <a:pt x="208534" y="82423"/>
                  </a:lnTo>
                  <a:lnTo>
                    <a:pt x="212344" y="79121"/>
                  </a:lnTo>
                  <a:lnTo>
                    <a:pt x="224917" y="57658"/>
                  </a:lnTo>
                  <a:lnTo>
                    <a:pt x="226060" y="61849"/>
                  </a:lnTo>
                  <a:lnTo>
                    <a:pt x="255765" y="89916"/>
                  </a:lnTo>
                  <a:lnTo>
                    <a:pt x="269367" y="96520"/>
                  </a:lnTo>
                  <a:lnTo>
                    <a:pt x="280924" y="81407"/>
                  </a:lnTo>
                  <a:close/>
                </a:path>
                <a:path w="1228725" h="183514">
                  <a:moveTo>
                    <a:pt x="319519" y="0"/>
                  </a:moveTo>
                  <a:lnTo>
                    <a:pt x="299974" y="0"/>
                  </a:lnTo>
                  <a:lnTo>
                    <a:pt x="299974" y="33401"/>
                  </a:lnTo>
                  <a:lnTo>
                    <a:pt x="260845" y="33401"/>
                  </a:lnTo>
                  <a:lnTo>
                    <a:pt x="260845" y="50800"/>
                  </a:lnTo>
                  <a:lnTo>
                    <a:pt x="299974" y="50800"/>
                  </a:lnTo>
                  <a:lnTo>
                    <a:pt x="299974" y="110236"/>
                  </a:lnTo>
                  <a:lnTo>
                    <a:pt x="319519" y="110236"/>
                  </a:lnTo>
                  <a:lnTo>
                    <a:pt x="319519" y="0"/>
                  </a:lnTo>
                  <a:close/>
                </a:path>
                <a:path w="1228725" h="183514">
                  <a:moveTo>
                    <a:pt x="322961" y="146050"/>
                  </a:moveTo>
                  <a:lnTo>
                    <a:pt x="302387" y="117094"/>
                  </a:lnTo>
                  <a:lnTo>
                    <a:pt x="302387" y="139954"/>
                  </a:lnTo>
                  <a:lnTo>
                    <a:pt x="302387" y="152527"/>
                  </a:lnTo>
                  <a:lnTo>
                    <a:pt x="260096" y="166878"/>
                  </a:lnTo>
                  <a:lnTo>
                    <a:pt x="251040" y="166522"/>
                  </a:lnTo>
                  <a:lnTo>
                    <a:pt x="217919" y="152146"/>
                  </a:lnTo>
                  <a:lnTo>
                    <a:pt x="217919" y="139319"/>
                  </a:lnTo>
                  <a:lnTo>
                    <a:pt x="260096" y="124968"/>
                  </a:lnTo>
                  <a:lnTo>
                    <a:pt x="268998" y="125349"/>
                  </a:lnTo>
                  <a:lnTo>
                    <a:pt x="302387" y="139954"/>
                  </a:lnTo>
                  <a:lnTo>
                    <a:pt x="302387" y="117094"/>
                  </a:lnTo>
                  <a:lnTo>
                    <a:pt x="296519" y="114249"/>
                  </a:lnTo>
                  <a:lnTo>
                    <a:pt x="285813" y="111036"/>
                  </a:lnTo>
                  <a:lnTo>
                    <a:pt x="273659" y="109105"/>
                  </a:lnTo>
                  <a:lnTo>
                    <a:pt x="260096" y="108458"/>
                  </a:lnTo>
                  <a:lnTo>
                    <a:pt x="246519" y="109093"/>
                  </a:lnTo>
                  <a:lnTo>
                    <a:pt x="206946" y="124117"/>
                  </a:lnTo>
                  <a:lnTo>
                    <a:pt x="197345" y="145796"/>
                  </a:lnTo>
                  <a:lnTo>
                    <a:pt x="198424" y="154089"/>
                  </a:lnTo>
                  <a:lnTo>
                    <a:pt x="234162" y="180784"/>
                  </a:lnTo>
                  <a:lnTo>
                    <a:pt x="260096" y="183261"/>
                  </a:lnTo>
                  <a:lnTo>
                    <a:pt x="273659" y="182651"/>
                  </a:lnTo>
                  <a:lnTo>
                    <a:pt x="313309" y="167957"/>
                  </a:lnTo>
                  <a:lnTo>
                    <a:pt x="314210" y="166878"/>
                  </a:lnTo>
                  <a:lnTo>
                    <a:pt x="318668" y="161607"/>
                  </a:lnTo>
                  <a:lnTo>
                    <a:pt x="321881" y="154317"/>
                  </a:lnTo>
                  <a:lnTo>
                    <a:pt x="322961" y="146050"/>
                  </a:lnTo>
                  <a:close/>
                </a:path>
                <a:path w="1228725" h="183514">
                  <a:moveTo>
                    <a:pt x="451485" y="86614"/>
                  </a:moveTo>
                  <a:lnTo>
                    <a:pt x="416864" y="62992"/>
                  </a:lnTo>
                  <a:lnTo>
                    <a:pt x="414274" y="59817"/>
                  </a:lnTo>
                  <a:lnTo>
                    <a:pt x="411480" y="54991"/>
                  </a:lnTo>
                  <a:lnTo>
                    <a:pt x="409194" y="49530"/>
                  </a:lnTo>
                  <a:lnTo>
                    <a:pt x="407035" y="44069"/>
                  </a:lnTo>
                  <a:lnTo>
                    <a:pt x="406019" y="38100"/>
                  </a:lnTo>
                  <a:lnTo>
                    <a:pt x="406019" y="25400"/>
                  </a:lnTo>
                  <a:lnTo>
                    <a:pt x="440563" y="25400"/>
                  </a:lnTo>
                  <a:lnTo>
                    <a:pt x="440563" y="8255"/>
                  </a:lnTo>
                  <a:lnTo>
                    <a:pt x="350647" y="8255"/>
                  </a:lnTo>
                  <a:lnTo>
                    <a:pt x="350647" y="25400"/>
                  </a:lnTo>
                  <a:lnTo>
                    <a:pt x="385826" y="25400"/>
                  </a:lnTo>
                  <a:lnTo>
                    <a:pt x="385775" y="38100"/>
                  </a:lnTo>
                  <a:lnTo>
                    <a:pt x="364998" y="76581"/>
                  </a:lnTo>
                  <a:lnTo>
                    <a:pt x="338074" y="93345"/>
                  </a:lnTo>
                  <a:lnTo>
                    <a:pt x="339471" y="95504"/>
                  </a:lnTo>
                  <a:lnTo>
                    <a:pt x="340741" y="97028"/>
                  </a:lnTo>
                  <a:lnTo>
                    <a:pt x="342011" y="97917"/>
                  </a:lnTo>
                  <a:lnTo>
                    <a:pt x="343141" y="98933"/>
                  </a:lnTo>
                  <a:lnTo>
                    <a:pt x="344297" y="99822"/>
                  </a:lnTo>
                  <a:lnTo>
                    <a:pt x="346316" y="101600"/>
                  </a:lnTo>
                  <a:lnTo>
                    <a:pt x="347472" y="102489"/>
                  </a:lnTo>
                  <a:lnTo>
                    <a:pt x="348488" y="103505"/>
                  </a:lnTo>
                  <a:lnTo>
                    <a:pt x="352044" y="106299"/>
                  </a:lnTo>
                  <a:lnTo>
                    <a:pt x="357759" y="103759"/>
                  </a:lnTo>
                  <a:lnTo>
                    <a:pt x="387604" y="79502"/>
                  </a:lnTo>
                  <a:lnTo>
                    <a:pt x="396240" y="62992"/>
                  </a:lnTo>
                  <a:lnTo>
                    <a:pt x="397383" y="67183"/>
                  </a:lnTo>
                  <a:lnTo>
                    <a:pt x="399542" y="71247"/>
                  </a:lnTo>
                  <a:lnTo>
                    <a:pt x="402971" y="75057"/>
                  </a:lnTo>
                  <a:lnTo>
                    <a:pt x="406400" y="78994"/>
                  </a:lnTo>
                  <a:lnTo>
                    <a:pt x="410083" y="82423"/>
                  </a:lnTo>
                  <a:lnTo>
                    <a:pt x="414020" y="85471"/>
                  </a:lnTo>
                  <a:lnTo>
                    <a:pt x="417957" y="88773"/>
                  </a:lnTo>
                  <a:lnTo>
                    <a:pt x="422021" y="91821"/>
                  </a:lnTo>
                  <a:lnTo>
                    <a:pt x="426339" y="94361"/>
                  </a:lnTo>
                  <a:lnTo>
                    <a:pt x="430657" y="97028"/>
                  </a:lnTo>
                  <a:lnTo>
                    <a:pt x="435229" y="99187"/>
                  </a:lnTo>
                  <a:lnTo>
                    <a:pt x="439928" y="100965"/>
                  </a:lnTo>
                  <a:lnTo>
                    <a:pt x="441452" y="98933"/>
                  </a:lnTo>
                  <a:lnTo>
                    <a:pt x="443357" y="96774"/>
                  </a:lnTo>
                  <a:lnTo>
                    <a:pt x="445376" y="94361"/>
                  </a:lnTo>
                  <a:lnTo>
                    <a:pt x="447294" y="92329"/>
                  </a:lnTo>
                  <a:lnTo>
                    <a:pt x="449453" y="89662"/>
                  </a:lnTo>
                  <a:lnTo>
                    <a:pt x="451485" y="86614"/>
                  </a:lnTo>
                  <a:close/>
                </a:path>
                <a:path w="1228725" h="183514">
                  <a:moveTo>
                    <a:pt x="490728" y="119126"/>
                  </a:moveTo>
                  <a:lnTo>
                    <a:pt x="490220" y="117602"/>
                  </a:lnTo>
                  <a:lnTo>
                    <a:pt x="489204" y="116713"/>
                  </a:lnTo>
                  <a:lnTo>
                    <a:pt x="488188" y="115697"/>
                  </a:lnTo>
                  <a:lnTo>
                    <a:pt x="486664" y="115189"/>
                  </a:lnTo>
                  <a:lnTo>
                    <a:pt x="369697" y="115189"/>
                  </a:lnTo>
                  <a:lnTo>
                    <a:pt x="369697" y="132588"/>
                  </a:lnTo>
                  <a:lnTo>
                    <a:pt x="471170" y="132588"/>
                  </a:lnTo>
                  <a:lnTo>
                    <a:pt x="471170" y="181229"/>
                  </a:lnTo>
                  <a:lnTo>
                    <a:pt x="490728" y="181229"/>
                  </a:lnTo>
                  <a:lnTo>
                    <a:pt x="490728" y="119126"/>
                  </a:lnTo>
                  <a:close/>
                </a:path>
                <a:path w="1228725" h="183514">
                  <a:moveTo>
                    <a:pt x="490855" y="0"/>
                  </a:moveTo>
                  <a:lnTo>
                    <a:pt x="471297" y="0"/>
                  </a:lnTo>
                  <a:lnTo>
                    <a:pt x="471297" y="39878"/>
                  </a:lnTo>
                  <a:lnTo>
                    <a:pt x="434594" y="39878"/>
                  </a:lnTo>
                  <a:lnTo>
                    <a:pt x="434594" y="57404"/>
                  </a:lnTo>
                  <a:lnTo>
                    <a:pt x="471297" y="57404"/>
                  </a:lnTo>
                  <a:lnTo>
                    <a:pt x="471297" y="109728"/>
                  </a:lnTo>
                  <a:lnTo>
                    <a:pt x="490855" y="109728"/>
                  </a:lnTo>
                  <a:lnTo>
                    <a:pt x="490855" y="0"/>
                  </a:lnTo>
                  <a:close/>
                </a:path>
                <a:path w="1228725" h="183514">
                  <a:moveTo>
                    <a:pt x="675767" y="76200"/>
                  </a:moveTo>
                  <a:lnTo>
                    <a:pt x="669290" y="77216"/>
                  </a:lnTo>
                  <a:lnTo>
                    <a:pt x="654558" y="78867"/>
                  </a:lnTo>
                  <a:lnTo>
                    <a:pt x="650240" y="79121"/>
                  </a:lnTo>
                  <a:lnTo>
                    <a:pt x="646430" y="79248"/>
                  </a:lnTo>
                  <a:lnTo>
                    <a:pt x="647065" y="25146"/>
                  </a:lnTo>
                  <a:lnTo>
                    <a:pt x="663829" y="25146"/>
                  </a:lnTo>
                  <a:lnTo>
                    <a:pt x="663829" y="8255"/>
                  </a:lnTo>
                  <a:lnTo>
                    <a:pt x="628269" y="8255"/>
                  </a:lnTo>
                  <a:lnTo>
                    <a:pt x="628269" y="25146"/>
                  </a:lnTo>
                  <a:lnTo>
                    <a:pt x="626999" y="80137"/>
                  </a:lnTo>
                  <a:lnTo>
                    <a:pt x="600456" y="80137"/>
                  </a:lnTo>
                  <a:lnTo>
                    <a:pt x="599694" y="25146"/>
                  </a:lnTo>
                  <a:lnTo>
                    <a:pt x="628269" y="25146"/>
                  </a:lnTo>
                  <a:lnTo>
                    <a:pt x="628269" y="8255"/>
                  </a:lnTo>
                  <a:lnTo>
                    <a:pt x="564769" y="8255"/>
                  </a:lnTo>
                  <a:lnTo>
                    <a:pt x="564769" y="25146"/>
                  </a:lnTo>
                  <a:lnTo>
                    <a:pt x="580517" y="25146"/>
                  </a:lnTo>
                  <a:lnTo>
                    <a:pt x="581533" y="80137"/>
                  </a:lnTo>
                  <a:lnTo>
                    <a:pt x="559816" y="80137"/>
                  </a:lnTo>
                  <a:lnTo>
                    <a:pt x="559816" y="97409"/>
                  </a:lnTo>
                  <a:lnTo>
                    <a:pt x="611505" y="97409"/>
                  </a:lnTo>
                  <a:lnTo>
                    <a:pt x="619518" y="97345"/>
                  </a:lnTo>
                  <a:lnTo>
                    <a:pt x="659968" y="95110"/>
                  </a:lnTo>
                  <a:lnTo>
                    <a:pt x="675767" y="92837"/>
                  </a:lnTo>
                  <a:lnTo>
                    <a:pt x="675767" y="79248"/>
                  </a:lnTo>
                  <a:lnTo>
                    <a:pt x="675767" y="76200"/>
                  </a:lnTo>
                  <a:close/>
                </a:path>
                <a:path w="1228725" h="183514">
                  <a:moveTo>
                    <a:pt x="708025" y="0"/>
                  </a:moveTo>
                  <a:lnTo>
                    <a:pt x="688213" y="0"/>
                  </a:lnTo>
                  <a:lnTo>
                    <a:pt x="688213" y="25527"/>
                  </a:lnTo>
                  <a:lnTo>
                    <a:pt x="660654" y="25527"/>
                  </a:lnTo>
                  <a:lnTo>
                    <a:pt x="660654" y="42037"/>
                  </a:lnTo>
                  <a:lnTo>
                    <a:pt x="688213" y="42037"/>
                  </a:lnTo>
                  <a:lnTo>
                    <a:pt x="688213" y="54356"/>
                  </a:lnTo>
                  <a:lnTo>
                    <a:pt x="660654" y="54356"/>
                  </a:lnTo>
                  <a:lnTo>
                    <a:pt x="660654" y="70866"/>
                  </a:lnTo>
                  <a:lnTo>
                    <a:pt x="688213" y="70866"/>
                  </a:lnTo>
                  <a:lnTo>
                    <a:pt x="688213" y="112649"/>
                  </a:lnTo>
                  <a:lnTo>
                    <a:pt x="708025" y="112649"/>
                  </a:lnTo>
                  <a:lnTo>
                    <a:pt x="708025" y="0"/>
                  </a:lnTo>
                  <a:close/>
                </a:path>
                <a:path w="1228725" h="183514">
                  <a:moveTo>
                    <a:pt x="709676" y="146431"/>
                  </a:moveTo>
                  <a:lnTo>
                    <a:pt x="689102" y="117792"/>
                  </a:lnTo>
                  <a:lnTo>
                    <a:pt x="689102" y="140335"/>
                  </a:lnTo>
                  <a:lnTo>
                    <a:pt x="689102" y="152908"/>
                  </a:lnTo>
                  <a:lnTo>
                    <a:pt x="646811" y="166878"/>
                  </a:lnTo>
                  <a:lnTo>
                    <a:pt x="637730" y="166535"/>
                  </a:lnTo>
                  <a:lnTo>
                    <a:pt x="604647" y="152527"/>
                  </a:lnTo>
                  <a:lnTo>
                    <a:pt x="604647" y="139700"/>
                  </a:lnTo>
                  <a:lnTo>
                    <a:pt x="646811" y="125984"/>
                  </a:lnTo>
                  <a:lnTo>
                    <a:pt x="655713" y="126339"/>
                  </a:lnTo>
                  <a:lnTo>
                    <a:pt x="689102" y="140335"/>
                  </a:lnTo>
                  <a:lnTo>
                    <a:pt x="689102" y="117792"/>
                  </a:lnTo>
                  <a:lnTo>
                    <a:pt x="683234" y="115049"/>
                  </a:lnTo>
                  <a:lnTo>
                    <a:pt x="672528" y="111950"/>
                  </a:lnTo>
                  <a:lnTo>
                    <a:pt x="660374" y="110096"/>
                  </a:lnTo>
                  <a:lnTo>
                    <a:pt x="646811" y="109474"/>
                  </a:lnTo>
                  <a:lnTo>
                    <a:pt x="633158" y="110083"/>
                  </a:lnTo>
                  <a:lnTo>
                    <a:pt x="593661" y="124663"/>
                  </a:lnTo>
                  <a:lnTo>
                    <a:pt x="584073" y="146177"/>
                  </a:lnTo>
                  <a:lnTo>
                    <a:pt x="585114" y="154470"/>
                  </a:lnTo>
                  <a:lnTo>
                    <a:pt x="620877" y="180809"/>
                  </a:lnTo>
                  <a:lnTo>
                    <a:pt x="646811" y="183261"/>
                  </a:lnTo>
                  <a:lnTo>
                    <a:pt x="660311" y="182664"/>
                  </a:lnTo>
                  <a:lnTo>
                    <a:pt x="700024" y="168275"/>
                  </a:lnTo>
                  <a:lnTo>
                    <a:pt x="708596" y="154698"/>
                  </a:lnTo>
                  <a:lnTo>
                    <a:pt x="709676" y="146431"/>
                  </a:lnTo>
                  <a:close/>
                </a:path>
                <a:path w="1228725" h="183514">
                  <a:moveTo>
                    <a:pt x="819531" y="13970"/>
                  </a:moveTo>
                  <a:lnTo>
                    <a:pt x="818896" y="12573"/>
                  </a:lnTo>
                  <a:lnTo>
                    <a:pt x="817753" y="11557"/>
                  </a:lnTo>
                  <a:lnTo>
                    <a:pt x="816610" y="10668"/>
                  </a:lnTo>
                  <a:lnTo>
                    <a:pt x="814959" y="10160"/>
                  </a:lnTo>
                  <a:lnTo>
                    <a:pt x="737108" y="10160"/>
                  </a:lnTo>
                  <a:lnTo>
                    <a:pt x="737108" y="27813"/>
                  </a:lnTo>
                  <a:lnTo>
                    <a:pt x="797814" y="27813"/>
                  </a:lnTo>
                  <a:lnTo>
                    <a:pt x="795489" y="43726"/>
                  </a:lnTo>
                  <a:lnTo>
                    <a:pt x="776732" y="86741"/>
                  </a:lnTo>
                  <a:lnTo>
                    <a:pt x="741756" y="121145"/>
                  </a:lnTo>
                  <a:lnTo>
                    <a:pt x="726948" y="130302"/>
                  </a:lnTo>
                  <a:lnTo>
                    <a:pt x="741553" y="143510"/>
                  </a:lnTo>
                  <a:lnTo>
                    <a:pt x="773049" y="120269"/>
                  </a:lnTo>
                  <a:lnTo>
                    <a:pt x="801560" y="82575"/>
                  </a:lnTo>
                  <a:lnTo>
                    <a:pt x="815314" y="46482"/>
                  </a:lnTo>
                  <a:lnTo>
                    <a:pt x="819531" y="15621"/>
                  </a:lnTo>
                  <a:lnTo>
                    <a:pt x="819531" y="13970"/>
                  </a:lnTo>
                  <a:close/>
                </a:path>
                <a:path w="1228725" h="183514">
                  <a:moveTo>
                    <a:pt x="893445" y="70866"/>
                  </a:moveTo>
                  <a:lnTo>
                    <a:pt x="867410" y="70866"/>
                  </a:lnTo>
                  <a:lnTo>
                    <a:pt x="867410" y="0"/>
                  </a:lnTo>
                  <a:lnTo>
                    <a:pt x="847471" y="0"/>
                  </a:lnTo>
                  <a:lnTo>
                    <a:pt x="847471" y="180340"/>
                  </a:lnTo>
                  <a:lnTo>
                    <a:pt x="867410" y="180340"/>
                  </a:lnTo>
                  <a:lnTo>
                    <a:pt x="867410" y="89027"/>
                  </a:lnTo>
                  <a:lnTo>
                    <a:pt x="893445" y="89027"/>
                  </a:lnTo>
                  <a:lnTo>
                    <a:pt x="893445" y="70866"/>
                  </a:lnTo>
                  <a:close/>
                </a:path>
                <a:path w="1228725" h="183514">
                  <a:moveTo>
                    <a:pt x="1012952" y="126619"/>
                  </a:moveTo>
                  <a:lnTo>
                    <a:pt x="983018" y="100977"/>
                  </a:lnTo>
                  <a:lnTo>
                    <a:pt x="973467" y="85217"/>
                  </a:lnTo>
                  <a:lnTo>
                    <a:pt x="971219" y="80619"/>
                  </a:lnTo>
                  <a:lnTo>
                    <a:pt x="967562" y="68999"/>
                  </a:lnTo>
                  <a:lnTo>
                    <a:pt x="965403" y="56565"/>
                  </a:lnTo>
                  <a:lnTo>
                    <a:pt x="964692" y="43053"/>
                  </a:lnTo>
                  <a:lnTo>
                    <a:pt x="964692" y="27432"/>
                  </a:lnTo>
                  <a:lnTo>
                    <a:pt x="1003046" y="27432"/>
                  </a:lnTo>
                  <a:lnTo>
                    <a:pt x="1003046" y="10160"/>
                  </a:lnTo>
                  <a:lnTo>
                    <a:pt x="906272" y="10160"/>
                  </a:lnTo>
                  <a:lnTo>
                    <a:pt x="906272" y="27432"/>
                  </a:lnTo>
                  <a:lnTo>
                    <a:pt x="944245" y="27432"/>
                  </a:lnTo>
                  <a:lnTo>
                    <a:pt x="944245" y="40513"/>
                  </a:lnTo>
                  <a:lnTo>
                    <a:pt x="936840" y="81737"/>
                  </a:lnTo>
                  <a:lnTo>
                    <a:pt x="915111" y="114338"/>
                  </a:lnTo>
                  <a:lnTo>
                    <a:pt x="893572" y="131953"/>
                  </a:lnTo>
                  <a:lnTo>
                    <a:pt x="908431" y="145034"/>
                  </a:lnTo>
                  <a:lnTo>
                    <a:pt x="936879" y="118618"/>
                  </a:lnTo>
                  <a:lnTo>
                    <a:pt x="941324" y="113284"/>
                  </a:lnTo>
                  <a:lnTo>
                    <a:pt x="954532" y="85217"/>
                  </a:lnTo>
                  <a:lnTo>
                    <a:pt x="957097" y="93535"/>
                  </a:lnTo>
                  <a:lnTo>
                    <a:pt x="985088" y="129654"/>
                  </a:lnTo>
                  <a:lnTo>
                    <a:pt x="999871" y="140335"/>
                  </a:lnTo>
                  <a:lnTo>
                    <a:pt x="1012952" y="126619"/>
                  </a:lnTo>
                  <a:close/>
                </a:path>
                <a:path w="1228725" h="183514">
                  <a:moveTo>
                    <a:pt x="1048004" y="508"/>
                  </a:moveTo>
                  <a:lnTo>
                    <a:pt x="1028192" y="508"/>
                  </a:lnTo>
                  <a:lnTo>
                    <a:pt x="1028192" y="180467"/>
                  </a:lnTo>
                  <a:lnTo>
                    <a:pt x="1048004" y="180467"/>
                  </a:lnTo>
                  <a:lnTo>
                    <a:pt x="1048004" y="508"/>
                  </a:lnTo>
                  <a:close/>
                </a:path>
                <a:path w="1228725" h="183514">
                  <a:moveTo>
                    <a:pt x="1213739" y="78359"/>
                  </a:moveTo>
                  <a:lnTo>
                    <a:pt x="1188847" y="78359"/>
                  </a:lnTo>
                  <a:lnTo>
                    <a:pt x="1188935" y="70358"/>
                  </a:lnTo>
                  <a:lnTo>
                    <a:pt x="1189189" y="61468"/>
                  </a:lnTo>
                  <a:lnTo>
                    <a:pt x="1189228" y="51689"/>
                  </a:lnTo>
                  <a:lnTo>
                    <a:pt x="1189469" y="44069"/>
                  </a:lnTo>
                  <a:lnTo>
                    <a:pt x="1189482" y="39243"/>
                  </a:lnTo>
                  <a:lnTo>
                    <a:pt x="1189609" y="34798"/>
                  </a:lnTo>
                  <a:lnTo>
                    <a:pt x="1189736" y="26797"/>
                  </a:lnTo>
                  <a:lnTo>
                    <a:pt x="1209548" y="26797"/>
                  </a:lnTo>
                  <a:lnTo>
                    <a:pt x="1209548" y="9652"/>
                  </a:lnTo>
                  <a:lnTo>
                    <a:pt x="1170305" y="9652"/>
                  </a:lnTo>
                  <a:lnTo>
                    <a:pt x="1170305" y="26797"/>
                  </a:lnTo>
                  <a:lnTo>
                    <a:pt x="1170051" y="34671"/>
                  </a:lnTo>
                  <a:lnTo>
                    <a:pt x="1169924" y="43815"/>
                  </a:lnTo>
                  <a:lnTo>
                    <a:pt x="1169885" y="53594"/>
                  </a:lnTo>
                  <a:lnTo>
                    <a:pt x="1169670" y="61341"/>
                  </a:lnTo>
                  <a:lnTo>
                    <a:pt x="1169543" y="78359"/>
                  </a:lnTo>
                  <a:lnTo>
                    <a:pt x="1120775" y="78359"/>
                  </a:lnTo>
                  <a:lnTo>
                    <a:pt x="1120648" y="70739"/>
                  </a:lnTo>
                  <a:lnTo>
                    <a:pt x="1120521" y="53594"/>
                  </a:lnTo>
                  <a:lnTo>
                    <a:pt x="1120267" y="48514"/>
                  </a:lnTo>
                  <a:lnTo>
                    <a:pt x="1120140" y="26797"/>
                  </a:lnTo>
                  <a:lnTo>
                    <a:pt x="1170305" y="26797"/>
                  </a:lnTo>
                  <a:lnTo>
                    <a:pt x="1170305" y="9652"/>
                  </a:lnTo>
                  <a:lnTo>
                    <a:pt x="1080643" y="9652"/>
                  </a:lnTo>
                  <a:lnTo>
                    <a:pt x="1080643" y="26797"/>
                  </a:lnTo>
                  <a:lnTo>
                    <a:pt x="1100328" y="26797"/>
                  </a:lnTo>
                  <a:lnTo>
                    <a:pt x="1100455" y="39243"/>
                  </a:lnTo>
                  <a:lnTo>
                    <a:pt x="1100455" y="44069"/>
                  </a:lnTo>
                  <a:lnTo>
                    <a:pt x="1100709" y="52705"/>
                  </a:lnTo>
                  <a:lnTo>
                    <a:pt x="1100836" y="65913"/>
                  </a:lnTo>
                  <a:lnTo>
                    <a:pt x="1100836" y="70739"/>
                  </a:lnTo>
                  <a:lnTo>
                    <a:pt x="1101090" y="78359"/>
                  </a:lnTo>
                  <a:lnTo>
                    <a:pt x="1076452" y="78359"/>
                  </a:lnTo>
                  <a:lnTo>
                    <a:pt x="1076452" y="95631"/>
                  </a:lnTo>
                  <a:lnTo>
                    <a:pt x="1213739" y="95631"/>
                  </a:lnTo>
                  <a:lnTo>
                    <a:pt x="1213739" y="78359"/>
                  </a:lnTo>
                  <a:close/>
                </a:path>
                <a:path w="1228725" h="183514">
                  <a:moveTo>
                    <a:pt x="1228217" y="140589"/>
                  </a:moveTo>
                  <a:lnTo>
                    <a:pt x="1186307" y="140589"/>
                  </a:lnTo>
                  <a:lnTo>
                    <a:pt x="1186307" y="97663"/>
                  </a:lnTo>
                  <a:lnTo>
                    <a:pt x="1167130" y="97663"/>
                  </a:lnTo>
                  <a:lnTo>
                    <a:pt x="1167130" y="140589"/>
                  </a:lnTo>
                  <a:lnTo>
                    <a:pt x="1124839" y="140589"/>
                  </a:lnTo>
                  <a:lnTo>
                    <a:pt x="1124839" y="97663"/>
                  </a:lnTo>
                  <a:lnTo>
                    <a:pt x="1105535" y="97663"/>
                  </a:lnTo>
                  <a:lnTo>
                    <a:pt x="1105535" y="140589"/>
                  </a:lnTo>
                  <a:lnTo>
                    <a:pt x="1062355" y="140589"/>
                  </a:lnTo>
                  <a:lnTo>
                    <a:pt x="1062355" y="157988"/>
                  </a:lnTo>
                  <a:lnTo>
                    <a:pt x="1228217" y="157988"/>
                  </a:lnTo>
                  <a:lnTo>
                    <a:pt x="1228217" y="1405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4936997" y="4499876"/>
            <a:ext cx="3957954" cy="88900"/>
          </a:xfrm>
          <a:custGeom>
            <a:avLst/>
            <a:gdLst/>
            <a:ahLst/>
            <a:cxnLst/>
            <a:rect l="l" t="t" r="r" b="b"/>
            <a:pathLst>
              <a:path w="3957954" h="88900">
                <a:moveTo>
                  <a:pt x="3957954" y="0"/>
                </a:moveTo>
                <a:lnTo>
                  <a:pt x="0" y="0"/>
                </a:lnTo>
                <a:lnTo>
                  <a:pt x="0" y="88760"/>
                </a:lnTo>
                <a:lnTo>
                  <a:pt x="3957954" y="88760"/>
                </a:lnTo>
                <a:lnTo>
                  <a:pt x="3957954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95570" y="3056889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2097" y="0"/>
                </a:moveTo>
                <a:lnTo>
                  <a:pt x="17271" y="0"/>
                </a:lnTo>
                <a:lnTo>
                  <a:pt x="12572" y="0"/>
                </a:lnTo>
                <a:lnTo>
                  <a:pt x="8508" y="1650"/>
                </a:lnTo>
                <a:lnTo>
                  <a:pt x="5079" y="4952"/>
                </a:lnTo>
                <a:lnTo>
                  <a:pt x="1650" y="8382"/>
                </a:lnTo>
                <a:lnTo>
                  <a:pt x="0" y="12446"/>
                </a:lnTo>
                <a:lnTo>
                  <a:pt x="0" y="22098"/>
                </a:lnTo>
                <a:lnTo>
                  <a:pt x="1650" y="26162"/>
                </a:lnTo>
                <a:lnTo>
                  <a:pt x="5079" y="29590"/>
                </a:lnTo>
                <a:lnTo>
                  <a:pt x="8508" y="32893"/>
                </a:lnTo>
                <a:lnTo>
                  <a:pt x="12572" y="34671"/>
                </a:lnTo>
                <a:lnTo>
                  <a:pt x="22097" y="34671"/>
                </a:lnTo>
                <a:lnTo>
                  <a:pt x="26162" y="32893"/>
                </a:lnTo>
                <a:lnTo>
                  <a:pt x="29590" y="29590"/>
                </a:lnTo>
                <a:lnTo>
                  <a:pt x="33019" y="26162"/>
                </a:lnTo>
                <a:lnTo>
                  <a:pt x="34670" y="22098"/>
                </a:lnTo>
                <a:lnTo>
                  <a:pt x="34670" y="12446"/>
                </a:lnTo>
                <a:lnTo>
                  <a:pt x="33019" y="8382"/>
                </a:lnTo>
                <a:lnTo>
                  <a:pt x="29590" y="4952"/>
                </a:lnTo>
                <a:lnTo>
                  <a:pt x="26162" y="1650"/>
                </a:lnTo>
                <a:lnTo>
                  <a:pt x="22097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5379846" y="3011423"/>
            <a:ext cx="3275965" cy="333375"/>
            <a:chOff x="5379846" y="3011423"/>
            <a:chExt cx="3275965" cy="333375"/>
          </a:xfrm>
        </p:grpSpPr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9846" y="3017646"/>
              <a:ext cx="213994" cy="12420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635878" y="3017265"/>
              <a:ext cx="352425" cy="125095"/>
            </a:xfrm>
            <a:custGeom>
              <a:avLst/>
              <a:gdLst/>
              <a:ahLst/>
              <a:cxnLst/>
              <a:rect l="l" t="t" r="r" b="b"/>
              <a:pathLst>
                <a:path w="352425" h="125094">
                  <a:moveTo>
                    <a:pt x="216408" y="81025"/>
                  </a:moveTo>
                  <a:lnTo>
                    <a:pt x="136779" y="81025"/>
                  </a:lnTo>
                  <a:lnTo>
                    <a:pt x="136779" y="90678"/>
                  </a:lnTo>
                  <a:lnTo>
                    <a:pt x="207137" y="90678"/>
                  </a:lnTo>
                  <a:lnTo>
                    <a:pt x="207137" y="125095"/>
                  </a:lnTo>
                  <a:lnTo>
                    <a:pt x="218186" y="125095"/>
                  </a:lnTo>
                  <a:lnTo>
                    <a:pt x="218186" y="82931"/>
                  </a:lnTo>
                  <a:lnTo>
                    <a:pt x="217932" y="82169"/>
                  </a:lnTo>
                  <a:lnTo>
                    <a:pt x="217550" y="81661"/>
                  </a:lnTo>
                  <a:lnTo>
                    <a:pt x="217170" y="81280"/>
                  </a:lnTo>
                  <a:lnTo>
                    <a:pt x="216408" y="81025"/>
                  </a:lnTo>
                  <a:close/>
                </a:path>
                <a:path w="352425" h="125094">
                  <a:moveTo>
                    <a:pt x="285242" y="35433"/>
                  </a:moveTo>
                  <a:lnTo>
                    <a:pt x="266700" y="35433"/>
                  </a:lnTo>
                  <a:lnTo>
                    <a:pt x="259461" y="37592"/>
                  </a:lnTo>
                  <a:lnTo>
                    <a:pt x="254381" y="41910"/>
                  </a:lnTo>
                  <a:lnTo>
                    <a:pt x="249428" y="46228"/>
                  </a:lnTo>
                  <a:lnTo>
                    <a:pt x="246887" y="51562"/>
                  </a:lnTo>
                  <a:lnTo>
                    <a:pt x="246887" y="63246"/>
                  </a:lnTo>
                  <a:lnTo>
                    <a:pt x="270637" y="79375"/>
                  </a:lnTo>
                  <a:lnTo>
                    <a:pt x="270637" y="91439"/>
                  </a:lnTo>
                  <a:lnTo>
                    <a:pt x="236474" y="91439"/>
                  </a:lnTo>
                  <a:lnTo>
                    <a:pt x="236474" y="100964"/>
                  </a:lnTo>
                  <a:lnTo>
                    <a:pt x="268605" y="100964"/>
                  </a:lnTo>
                  <a:lnTo>
                    <a:pt x="280288" y="100711"/>
                  </a:lnTo>
                  <a:lnTo>
                    <a:pt x="296799" y="99949"/>
                  </a:lnTo>
                  <a:lnTo>
                    <a:pt x="313182" y="98425"/>
                  </a:lnTo>
                  <a:lnTo>
                    <a:pt x="319024" y="97662"/>
                  </a:lnTo>
                  <a:lnTo>
                    <a:pt x="319024" y="91186"/>
                  </a:lnTo>
                  <a:lnTo>
                    <a:pt x="281559" y="91186"/>
                  </a:lnTo>
                  <a:lnTo>
                    <a:pt x="281559" y="79375"/>
                  </a:lnTo>
                  <a:lnTo>
                    <a:pt x="289051" y="78612"/>
                  </a:lnTo>
                  <a:lnTo>
                    <a:pt x="294894" y="76073"/>
                  </a:lnTo>
                  <a:lnTo>
                    <a:pt x="299465" y="71628"/>
                  </a:lnTo>
                  <a:lnTo>
                    <a:pt x="269748" y="71628"/>
                  </a:lnTo>
                  <a:lnTo>
                    <a:pt x="265049" y="70358"/>
                  </a:lnTo>
                  <a:lnTo>
                    <a:pt x="262128" y="67563"/>
                  </a:lnTo>
                  <a:lnTo>
                    <a:pt x="259207" y="64897"/>
                  </a:lnTo>
                  <a:lnTo>
                    <a:pt x="257683" y="61595"/>
                  </a:lnTo>
                  <a:lnTo>
                    <a:pt x="257683" y="53721"/>
                  </a:lnTo>
                  <a:lnTo>
                    <a:pt x="259207" y="50419"/>
                  </a:lnTo>
                  <a:lnTo>
                    <a:pt x="262128" y="47751"/>
                  </a:lnTo>
                  <a:lnTo>
                    <a:pt x="265049" y="44958"/>
                  </a:lnTo>
                  <a:lnTo>
                    <a:pt x="269748" y="43687"/>
                  </a:lnTo>
                  <a:lnTo>
                    <a:pt x="299525" y="43687"/>
                  </a:lnTo>
                  <a:lnTo>
                    <a:pt x="292354" y="37592"/>
                  </a:lnTo>
                  <a:lnTo>
                    <a:pt x="285242" y="35433"/>
                  </a:lnTo>
                  <a:close/>
                </a:path>
                <a:path w="352425" h="125094">
                  <a:moveTo>
                    <a:pt x="319024" y="88392"/>
                  </a:moveTo>
                  <a:lnTo>
                    <a:pt x="281559" y="91186"/>
                  </a:lnTo>
                  <a:lnTo>
                    <a:pt x="319024" y="91186"/>
                  </a:lnTo>
                  <a:lnTo>
                    <a:pt x="319024" y="88392"/>
                  </a:lnTo>
                  <a:close/>
                </a:path>
                <a:path w="352425" h="125094">
                  <a:moveTo>
                    <a:pt x="299525" y="43687"/>
                  </a:moveTo>
                  <a:lnTo>
                    <a:pt x="282067" y="43687"/>
                  </a:lnTo>
                  <a:lnTo>
                    <a:pt x="286638" y="44958"/>
                  </a:lnTo>
                  <a:lnTo>
                    <a:pt x="292608" y="50419"/>
                  </a:lnTo>
                  <a:lnTo>
                    <a:pt x="294132" y="53721"/>
                  </a:lnTo>
                  <a:lnTo>
                    <a:pt x="294132" y="61595"/>
                  </a:lnTo>
                  <a:lnTo>
                    <a:pt x="292608" y="64897"/>
                  </a:lnTo>
                  <a:lnTo>
                    <a:pt x="286638" y="70358"/>
                  </a:lnTo>
                  <a:lnTo>
                    <a:pt x="282067" y="71628"/>
                  </a:lnTo>
                  <a:lnTo>
                    <a:pt x="299465" y="71628"/>
                  </a:lnTo>
                  <a:lnTo>
                    <a:pt x="303022" y="68072"/>
                  </a:lnTo>
                  <a:lnTo>
                    <a:pt x="305181" y="63246"/>
                  </a:lnTo>
                  <a:lnTo>
                    <a:pt x="305181" y="51562"/>
                  </a:lnTo>
                  <a:lnTo>
                    <a:pt x="302513" y="46228"/>
                  </a:lnTo>
                  <a:lnTo>
                    <a:pt x="299525" y="43687"/>
                  </a:lnTo>
                  <a:close/>
                </a:path>
                <a:path w="352425" h="125094">
                  <a:moveTo>
                    <a:pt x="309499" y="19558"/>
                  </a:moveTo>
                  <a:lnTo>
                    <a:pt x="241808" y="19558"/>
                  </a:lnTo>
                  <a:lnTo>
                    <a:pt x="241808" y="28701"/>
                  </a:lnTo>
                  <a:lnTo>
                    <a:pt x="309499" y="28701"/>
                  </a:lnTo>
                  <a:lnTo>
                    <a:pt x="309499" y="19558"/>
                  </a:lnTo>
                  <a:close/>
                </a:path>
                <a:path w="352425" h="125094">
                  <a:moveTo>
                    <a:pt x="182372" y="5842"/>
                  </a:moveTo>
                  <a:lnTo>
                    <a:pt x="127635" y="5842"/>
                  </a:lnTo>
                  <a:lnTo>
                    <a:pt x="127635" y="15494"/>
                  </a:lnTo>
                  <a:lnTo>
                    <a:pt x="171831" y="15494"/>
                  </a:lnTo>
                  <a:lnTo>
                    <a:pt x="170687" y="21589"/>
                  </a:lnTo>
                  <a:lnTo>
                    <a:pt x="168783" y="27305"/>
                  </a:lnTo>
                  <a:lnTo>
                    <a:pt x="165862" y="32385"/>
                  </a:lnTo>
                  <a:lnTo>
                    <a:pt x="162941" y="37592"/>
                  </a:lnTo>
                  <a:lnTo>
                    <a:pt x="139446" y="56642"/>
                  </a:lnTo>
                  <a:lnTo>
                    <a:pt x="133731" y="59689"/>
                  </a:lnTo>
                  <a:lnTo>
                    <a:pt x="127508" y="62103"/>
                  </a:lnTo>
                  <a:lnTo>
                    <a:pt x="120776" y="64135"/>
                  </a:lnTo>
                  <a:lnTo>
                    <a:pt x="127762" y="71882"/>
                  </a:lnTo>
                  <a:lnTo>
                    <a:pt x="167132" y="47879"/>
                  </a:lnTo>
                  <a:lnTo>
                    <a:pt x="184150" y="8762"/>
                  </a:lnTo>
                  <a:lnTo>
                    <a:pt x="184150" y="7620"/>
                  </a:lnTo>
                  <a:lnTo>
                    <a:pt x="183896" y="6858"/>
                  </a:lnTo>
                  <a:lnTo>
                    <a:pt x="183007" y="5969"/>
                  </a:lnTo>
                  <a:lnTo>
                    <a:pt x="182372" y="5842"/>
                  </a:lnTo>
                  <a:close/>
                </a:path>
                <a:path w="352425" h="125094">
                  <a:moveTo>
                    <a:pt x="47117" y="5080"/>
                  </a:moveTo>
                  <a:lnTo>
                    <a:pt x="35560" y="5080"/>
                  </a:lnTo>
                  <a:lnTo>
                    <a:pt x="35479" y="29463"/>
                  </a:lnTo>
                  <a:lnTo>
                    <a:pt x="34988" y="37947"/>
                  </a:lnTo>
                  <a:lnTo>
                    <a:pt x="15255" y="80073"/>
                  </a:lnTo>
                  <a:lnTo>
                    <a:pt x="0" y="92201"/>
                  </a:lnTo>
                  <a:lnTo>
                    <a:pt x="9271" y="99568"/>
                  </a:lnTo>
                  <a:lnTo>
                    <a:pt x="36026" y="70104"/>
                  </a:lnTo>
                  <a:lnTo>
                    <a:pt x="41021" y="57658"/>
                  </a:lnTo>
                  <a:lnTo>
                    <a:pt x="52592" y="57658"/>
                  </a:lnTo>
                  <a:lnTo>
                    <a:pt x="51724" y="55913"/>
                  </a:lnTo>
                  <a:lnTo>
                    <a:pt x="49149" y="47831"/>
                  </a:lnTo>
                  <a:lnTo>
                    <a:pt x="47621" y="39010"/>
                  </a:lnTo>
                  <a:lnTo>
                    <a:pt x="47117" y="29463"/>
                  </a:lnTo>
                  <a:lnTo>
                    <a:pt x="47117" y="5080"/>
                  </a:lnTo>
                  <a:close/>
                </a:path>
                <a:path w="352425" h="125094">
                  <a:moveTo>
                    <a:pt x="52592" y="57658"/>
                  </a:moveTo>
                  <a:lnTo>
                    <a:pt x="41021" y="57658"/>
                  </a:lnTo>
                  <a:lnTo>
                    <a:pt x="43640" y="63755"/>
                  </a:lnTo>
                  <a:lnTo>
                    <a:pt x="73025" y="96393"/>
                  </a:lnTo>
                  <a:lnTo>
                    <a:pt x="81153" y="88392"/>
                  </a:lnTo>
                  <a:lnTo>
                    <a:pt x="72909" y="82677"/>
                  </a:lnTo>
                  <a:lnTo>
                    <a:pt x="65881" y="76581"/>
                  </a:lnTo>
                  <a:lnTo>
                    <a:pt x="60043" y="70104"/>
                  </a:lnTo>
                  <a:lnTo>
                    <a:pt x="55372" y="63246"/>
                  </a:lnTo>
                  <a:lnTo>
                    <a:pt x="52592" y="57658"/>
                  </a:lnTo>
                  <a:close/>
                </a:path>
                <a:path w="352425" h="125094">
                  <a:moveTo>
                    <a:pt x="293243" y="2286"/>
                  </a:moveTo>
                  <a:lnTo>
                    <a:pt x="257429" y="2286"/>
                  </a:lnTo>
                  <a:lnTo>
                    <a:pt x="257429" y="11303"/>
                  </a:lnTo>
                  <a:lnTo>
                    <a:pt x="293243" y="11303"/>
                  </a:lnTo>
                  <a:lnTo>
                    <a:pt x="293243" y="2286"/>
                  </a:lnTo>
                  <a:close/>
                </a:path>
                <a:path w="352425" h="125094">
                  <a:moveTo>
                    <a:pt x="334518" y="0"/>
                  </a:moveTo>
                  <a:lnTo>
                    <a:pt x="323596" y="0"/>
                  </a:lnTo>
                  <a:lnTo>
                    <a:pt x="323596" y="124460"/>
                  </a:lnTo>
                  <a:lnTo>
                    <a:pt x="334518" y="124460"/>
                  </a:lnTo>
                  <a:lnTo>
                    <a:pt x="334518" y="62103"/>
                  </a:lnTo>
                  <a:lnTo>
                    <a:pt x="352425" y="62103"/>
                  </a:lnTo>
                  <a:lnTo>
                    <a:pt x="352425" y="52070"/>
                  </a:lnTo>
                  <a:lnTo>
                    <a:pt x="334518" y="52070"/>
                  </a:lnTo>
                  <a:lnTo>
                    <a:pt x="334518" y="0"/>
                  </a:lnTo>
                  <a:close/>
                </a:path>
                <a:path w="352425" h="125094">
                  <a:moveTo>
                    <a:pt x="218186" y="0"/>
                  </a:moveTo>
                  <a:lnTo>
                    <a:pt x="207263" y="0"/>
                  </a:lnTo>
                  <a:lnTo>
                    <a:pt x="207263" y="74295"/>
                  </a:lnTo>
                  <a:lnTo>
                    <a:pt x="218186" y="74295"/>
                  </a:lnTo>
                  <a:lnTo>
                    <a:pt x="218186" y="41401"/>
                  </a:lnTo>
                  <a:lnTo>
                    <a:pt x="235712" y="41401"/>
                  </a:lnTo>
                  <a:lnTo>
                    <a:pt x="235712" y="31623"/>
                  </a:lnTo>
                  <a:lnTo>
                    <a:pt x="218186" y="31623"/>
                  </a:lnTo>
                  <a:lnTo>
                    <a:pt x="218186" y="0"/>
                  </a:lnTo>
                  <a:close/>
                </a:path>
                <a:path w="352425" h="125094">
                  <a:moveTo>
                    <a:pt x="106680" y="0"/>
                  </a:moveTo>
                  <a:lnTo>
                    <a:pt x="95504" y="0"/>
                  </a:lnTo>
                  <a:lnTo>
                    <a:pt x="95504" y="124206"/>
                  </a:lnTo>
                  <a:lnTo>
                    <a:pt x="106680" y="124206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84011" y="3011423"/>
              <a:ext cx="2971545" cy="333375"/>
            </a:xfrm>
            <a:prstGeom prst="rect">
              <a:avLst/>
            </a:prstGeom>
          </p:spPr>
        </p:pic>
      </p:grpSp>
      <p:sp>
        <p:nvSpPr>
          <p:cNvPr id="33" name="object 33"/>
          <p:cNvSpPr/>
          <p:nvPr/>
        </p:nvSpPr>
        <p:spPr>
          <a:xfrm>
            <a:off x="5210809" y="3535426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2098" y="0"/>
                </a:moveTo>
                <a:lnTo>
                  <a:pt x="17272" y="0"/>
                </a:lnTo>
                <a:lnTo>
                  <a:pt x="12573" y="0"/>
                </a:lnTo>
                <a:lnTo>
                  <a:pt x="8509" y="1650"/>
                </a:lnTo>
                <a:lnTo>
                  <a:pt x="5079" y="4952"/>
                </a:lnTo>
                <a:lnTo>
                  <a:pt x="1650" y="8382"/>
                </a:lnTo>
                <a:lnTo>
                  <a:pt x="0" y="12446"/>
                </a:lnTo>
                <a:lnTo>
                  <a:pt x="0" y="22098"/>
                </a:lnTo>
                <a:lnTo>
                  <a:pt x="1650" y="26162"/>
                </a:lnTo>
                <a:lnTo>
                  <a:pt x="5079" y="29590"/>
                </a:lnTo>
                <a:lnTo>
                  <a:pt x="8509" y="32893"/>
                </a:lnTo>
                <a:lnTo>
                  <a:pt x="12573" y="34671"/>
                </a:lnTo>
                <a:lnTo>
                  <a:pt x="22098" y="34671"/>
                </a:lnTo>
                <a:lnTo>
                  <a:pt x="26162" y="32893"/>
                </a:lnTo>
                <a:lnTo>
                  <a:pt x="29590" y="29590"/>
                </a:lnTo>
                <a:lnTo>
                  <a:pt x="33019" y="26162"/>
                </a:lnTo>
                <a:lnTo>
                  <a:pt x="34670" y="22098"/>
                </a:lnTo>
                <a:lnTo>
                  <a:pt x="34670" y="12446"/>
                </a:lnTo>
                <a:lnTo>
                  <a:pt x="33019" y="8382"/>
                </a:lnTo>
                <a:lnTo>
                  <a:pt x="29590" y="4952"/>
                </a:lnTo>
                <a:lnTo>
                  <a:pt x="26162" y="1650"/>
                </a:lnTo>
                <a:lnTo>
                  <a:pt x="22098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5396610" y="3495802"/>
            <a:ext cx="3244215" cy="327025"/>
            <a:chOff x="5396610" y="3495802"/>
            <a:chExt cx="3244215" cy="327025"/>
          </a:xfrm>
        </p:grpSpPr>
        <p:sp>
          <p:nvSpPr>
            <p:cNvPr id="35" name="object 35"/>
            <p:cNvSpPr/>
            <p:nvPr/>
          </p:nvSpPr>
          <p:spPr>
            <a:xfrm>
              <a:off x="5396610" y="3499993"/>
              <a:ext cx="250825" cy="109220"/>
            </a:xfrm>
            <a:custGeom>
              <a:avLst/>
              <a:gdLst/>
              <a:ahLst/>
              <a:cxnLst/>
              <a:rect l="l" t="t" r="r" b="b"/>
              <a:pathLst>
                <a:path w="250825" h="109220">
                  <a:moveTo>
                    <a:pt x="221234" y="2412"/>
                  </a:moveTo>
                  <a:lnTo>
                    <a:pt x="182752" y="2412"/>
                  </a:lnTo>
                  <a:lnTo>
                    <a:pt x="182244" y="2667"/>
                  </a:lnTo>
                  <a:lnTo>
                    <a:pt x="181863" y="3048"/>
                  </a:lnTo>
                  <a:lnTo>
                    <a:pt x="181483" y="3556"/>
                  </a:lnTo>
                  <a:lnTo>
                    <a:pt x="181355" y="4191"/>
                  </a:lnTo>
                  <a:lnTo>
                    <a:pt x="181355" y="105410"/>
                  </a:lnTo>
                  <a:lnTo>
                    <a:pt x="181483" y="106045"/>
                  </a:lnTo>
                  <a:lnTo>
                    <a:pt x="182244" y="106807"/>
                  </a:lnTo>
                  <a:lnTo>
                    <a:pt x="182752" y="107061"/>
                  </a:lnTo>
                  <a:lnTo>
                    <a:pt x="225298" y="107061"/>
                  </a:lnTo>
                  <a:lnTo>
                    <a:pt x="229997" y="106172"/>
                  </a:lnTo>
                  <a:lnTo>
                    <a:pt x="233934" y="104521"/>
                  </a:lnTo>
                  <a:lnTo>
                    <a:pt x="237743" y="102997"/>
                  </a:lnTo>
                  <a:lnTo>
                    <a:pt x="240918" y="100837"/>
                  </a:lnTo>
                  <a:lnTo>
                    <a:pt x="243906" y="97536"/>
                  </a:lnTo>
                  <a:lnTo>
                    <a:pt x="221234" y="97536"/>
                  </a:lnTo>
                  <a:lnTo>
                    <a:pt x="212851" y="97409"/>
                  </a:lnTo>
                  <a:lnTo>
                    <a:pt x="192150" y="97409"/>
                  </a:lnTo>
                  <a:lnTo>
                    <a:pt x="192150" y="57531"/>
                  </a:lnTo>
                  <a:lnTo>
                    <a:pt x="240947" y="57531"/>
                  </a:lnTo>
                  <a:lnTo>
                    <a:pt x="240156" y="56642"/>
                  </a:lnTo>
                  <a:lnTo>
                    <a:pt x="234823" y="53721"/>
                  </a:lnTo>
                  <a:lnTo>
                    <a:pt x="228091" y="52324"/>
                  </a:lnTo>
                  <a:lnTo>
                    <a:pt x="233299" y="50800"/>
                  </a:lnTo>
                  <a:lnTo>
                    <a:pt x="237616" y="48006"/>
                  </a:lnTo>
                  <a:lnTo>
                    <a:pt x="192150" y="48006"/>
                  </a:lnTo>
                  <a:lnTo>
                    <a:pt x="192150" y="11937"/>
                  </a:lnTo>
                  <a:lnTo>
                    <a:pt x="240353" y="11937"/>
                  </a:lnTo>
                  <a:lnTo>
                    <a:pt x="240156" y="11684"/>
                  </a:lnTo>
                  <a:lnTo>
                    <a:pt x="237616" y="9398"/>
                  </a:lnTo>
                  <a:lnTo>
                    <a:pt x="234823" y="7239"/>
                  </a:lnTo>
                  <a:lnTo>
                    <a:pt x="231775" y="5461"/>
                  </a:lnTo>
                  <a:lnTo>
                    <a:pt x="228346" y="4318"/>
                  </a:lnTo>
                  <a:lnTo>
                    <a:pt x="224916" y="3048"/>
                  </a:lnTo>
                  <a:lnTo>
                    <a:pt x="221234" y="2412"/>
                  </a:lnTo>
                  <a:close/>
                </a:path>
                <a:path w="250825" h="109220">
                  <a:moveTo>
                    <a:pt x="240947" y="57531"/>
                  </a:moveTo>
                  <a:lnTo>
                    <a:pt x="212471" y="57531"/>
                  </a:lnTo>
                  <a:lnTo>
                    <a:pt x="216662" y="57785"/>
                  </a:lnTo>
                  <a:lnTo>
                    <a:pt x="220472" y="58293"/>
                  </a:lnTo>
                  <a:lnTo>
                    <a:pt x="224154" y="58674"/>
                  </a:lnTo>
                  <a:lnTo>
                    <a:pt x="227456" y="59690"/>
                  </a:lnTo>
                  <a:lnTo>
                    <a:pt x="230124" y="61087"/>
                  </a:lnTo>
                  <a:lnTo>
                    <a:pt x="232917" y="62484"/>
                  </a:lnTo>
                  <a:lnTo>
                    <a:pt x="234950" y="64516"/>
                  </a:lnTo>
                  <a:lnTo>
                    <a:pt x="236474" y="67056"/>
                  </a:lnTo>
                  <a:lnTo>
                    <a:pt x="238125" y="69723"/>
                  </a:lnTo>
                  <a:lnTo>
                    <a:pt x="238887" y="73152"/>
                  </a:lnTo>
                  <a:lnTo>
                    <a:pt x="238887" y="85344"/>
                  </a:lnTo>
                  <a:lnTo>
                    <a:pt x="236600" y="90805"/>
                  </a:lnTo>
                  <a:lnTo>
                    <a:pt x="232155" y="93472"/>
                  </a:lnTo>
                  <a:lnTo>
                    <a:pt x="227584" y="96266"/>
                  </a:lnTo>
                  <a:lnTo>
                    <a:pt x="221234" y="97536"/>
                  </a:lnTo>
                  <a:lnTo>
                    <a:pt x="243906" y="97536"/>
                  </a:lnTo>
                  <a:lnTo>
                    <a:pt x="245744" y="95504"/>
                  </a:lnTo>
                  <a:lnTo>
                    <a:pt x="247523" y="92456"/>
                  </a:lnTo>
                  <a:lnTo>
                    <a:pt x="248665" y="89027"/>
                  </a:lnTo>
                  <a:lnTo>
                    <a:pt x="249809" y="85725"/>
                  </a:lnTo>
                  <a:lnTo>
                    <a:pt x="250316" y="82296"/>
                  </a:lnTo>
                  <a:lnTo>
                    <a:pt x="250316" y="71501"/>
                  </a:lnTo>
                  <a:lnTo>
                    <a:pt x="248285" y="65659"/>
                  </a:lnTo>
                  <a:lnTo>
                    <a:pt x="244108" y="61087"/>
                  </a:lnTo>
                  <a:lnTo>
                    <a:pt x="240947" y="57531"/>
                  </a:lnTo>
                  <a:close/>
                </a:path>
                <a:path w="250825" h="109220">
                  <a:moveTo>
                    <a:pt x="240353" y="11937"/>
                  </a:moveTo>
                  <a:lnTo>
                    <a:pt x="212216" y="11937"/>
                  </a:lnTo>
                  <a:lnTo>
                    <a:pt x="215011" y="12065"/>
                  </a:lnTo>
                  <a:lnTo>
                    <a:pt x="217804" y="12319"/>
                  </a:lnTo>
                  <a:lnTo>
                    <a:pt x="223138" y="13335"/>
                  </a:lnTo>
                  <a:lnTo>
                    <a:pt x="225551" y="14224"/>
                  </a:lnTo>
                  <a:lnTo>
                    <a:pt x="227584" y="15494"/>
                  </a:lnTo>
                  <a:lnTo>
                    <a:pt x="229742" y="16637"/>
                  </a:lnTo>
                  <a:lnTo>
                    <a:pt x="231521" y="18415"/>
                  </a:lnTo>
                  <a:lnTo>
                    <a:pt x="232790" y="20701"/>
                  </a:lnTo>
                  <a:lnTo>
                    <a:pt x="234187" y="22987"/>
                  </a:lnTo>
                  <a:lnTo>
                    <a:pt x="234823" y="26035"/>
                  </a:lnTo>
                  <a:lnTo>
                    <a:pt x="234823" y="33147"/>
                  </a:lnTo>
                  <a:lnTo>
                    <a:pt x="215518" y="48006"/>
                  </a:lnTo>
                  <a:lnTo>
                    <a:pt x="237616" y="48006"/>
                  </a:lnTo>
                  <a:lnTo>
                    <a:pt x="241046" y="43687"/>
                  </a:lnTo>
                  <a:lnTo>
                    <a:pt x="244601" y="39497"/>
                  </a:lnTo>
                  <a:lnTo>
                    <a:pt x="246252" y="34544"/>
                  </a:lnTo>
                  <a:lnTo>
                    <a:pt x="246252" y="24637"/>
                  </a:lnTo>
                  <a:lnTo>
                    <a:pt x="245490" y="20955"/>
                  </a:lnTo>
                  <a:lnTo>
                    <a:pt x="243839" y="17780"/>
                  </a:lnTo>
                  <a:lnTo>
                    <a:pt x="242315" y="14478"/>
                  </a:lnTo>
                  <a:lnTo>
                    <a:pt x="240353" y="11937"/>
                  </a:lnTo>
                  <a:close/>
                </a:path>
                <a:path w="250825" h="109220">
                  <a:moveTo>
                    <a:pt x="42925" y="2286"/>
                  </a:moveTo>
                  <a:lnTo>
                    <a:pt x="1524" y="2286"/>
                  </a:lnTo>
                  <a:lnTo>
                    <a:pt x="888" y="2540"/>
                  </a:lnTo>
                  <a:lnTo>
                    <a:pt x="126" y="3302"/>
                  </a:lnTo>
                  <a:lnTo>
                    <a:pt x="0" y="107061"/>
                  </a:lnTo>
                  <a:lnTo>
                    <a:pt x="10922" y="107061"/>
                  </a:lnTo>
                  <a:lnTo>
                    <a:pt x="10922" y="57658"/>
                  </a:lnTo>
                  <a:lnTo>
                    <a:pt x="59736" y="57658"/>
                  </a:lnTo>
                  <a:lnTo>
                    <a:pt x="59181" y="56515"/>
                  </a:lnTo>
                  <a:lnTo>
                    <a:pt x="55117" y="53721"/>
                  </a:lnTo>
                  <a:lnTo>
                    <a:pt x="49022" y="52324"/>
                  </a:lnTo>
                  <a:lnTo>
                    <a:pt x="54355" y="50673"/>
                  </a:lnTo>
                  <a:lnTo>
                    <a:pt x="58547" y="47879"/>
                  </a:lnTo>
                  <a:lnTo>
                    <a:pt x="10794" y="47879"/>
                  </a:lnTo>
                  <a:lnTo>
                    <a:pt x="10794" y="11937"/>
                  </a:lnTo>
                  <a:lnTo>
                    <a:pt x="61141" y="11937"/>
                  </a:lnTo>
                  <a:lnTo>
                    <a:pt x="57150" y="9144"/>
                  </a:lnTo>
                  <a:lnTo>
                    <a:pt x="50926" y="4572"/>
                  </a:lnTo>
                  <a:lnTo>
                    <a:pt x="42925" y="2286"/>
                  </a:lnTo>
                  <a:close/>
                </a:path>
                <a:path w="250825" h="109220">
                  <a:moveTo>
                    <a:pt x="59736" y="57658"/>
                  </a:moveTo>
                  <a:lnTo>
                    <a:pt x="38226" y="57658"/>
                  </a:lnTo>
                  <a:lnTo>
                    <a:pt x="41655" y="58039"/>
                  </a:lnTo>
                  <a:lnTo>
                    <a:pt x="44068" y="58674"/>
                  </a:lnTo>
                  <a:lnTo>
                    <a:pt x="46609" y="59309"/>
                  </a:lnTo>
                  <a:lnTo>
                    <a:pt x="48513" y="60579"/>
                  </a:lnTo>
                  <a:lnTo>
                    <a:pt x="49911" y="62611"/>
                  </a:lnTo>
                  <a:lnTo>
                    <a:pt x="51435" y="64516"/>
                  </a:lnTo>
                  <a:lnTo>
                    <a:pt x="52450" y="67183"/>
                  </a:lnTo>
                  <a:lnTo>
                    <a:pt x="53086" y="70739"/>
                  </a:lnTo>
                  <a:lnTo>
                    <a:pt x="53848" y="74422"/>
                  </a:lnTo>
                  <a:lnTo>
                    <a:pt x="54990" y="84962"/>
                  </a:lnTo>
                  <a:lnTo>
                    <a:pt x="55109" y="86741"/>
                  </a:lnTo>
                  <a:lnTo>
                    <a:pt x="55191" y="89916"/>
                  </a:lnTo>
                  <a:lnTo>
                    <a:pt x="55625" y="96647"/>
                  </a:lnTo>
                  <a:lnTo>
                    <a:pt x="55879" y="98679"/>
                  </a:lnTo>
                  <a:lnTo>
                    <a:pt x="56641" y="104012"/>
                  </a:lnTo>
                  <a:lnTo>
                    <a:pt x="57023" y="105664"/>
                  </a:lnTo>
                  <a:lnTo>
                    <a:pt x="57530" y="107061"/>
                  </a:lnTo>
                  <a:lnTo>
                    <a:pt x="70103" y="107061"/>
                  </a:lnTo>
                  <a:lnTo>
                    <a:pt x="69087" y="105410"/>
                  </a:lnTo>
                  <a:lnTo>
                    <a:pt x="68325" y="103505"/>
                  </a:lnTo>
                  <a:lnTo>
                    <a:pt x="66166" y="86741"/>
                  </a:lnTo>
                  <a:lnTo>
                    <a:pt x="65912" y="83566"/>
                  </a:lnTo>
                  <a:lnTo>
                    <a:pt x="65531" y="79883"/>
                  </a:lnTo>
                  <a:lnTo>
                    <a:pt x="65150" y="75692"/>
                  </a:lnTo>
                  <a:lnTo>
                    <a:pt x="64515" y="69850"/>
                  </a:lnTo>
                  <a:lnTo>
                    <a:pt x="63246" y="64897"/>
                  </a:lnTo>
                  <a:lnTo>
                    <a:pt x="59736" y="57658"/>
                  </a:lnTo>
                  <a:close/>
                </a:path>
                <a:path w="250825" h="109220">
                  <a:moveTo>
                    <a:pt x="61141" y="11937"/>
                  </a:moveTo>
                  <a:lnTo>
                    <a:pt x="39115" y="11937"/>
                  </a:lnTo>
                  <a:lnTo>
                    <a:pt x="45212" y="13335"/>
                  </a:lnTo>
                  <a:lnTo>
                    <a:pt x="49275" y="16002"/>
                  </a:lnTo>
                  <a:lnTo>
                    <a:pt x="53212" y="18796"/>
                  </a:lnTo>
                  <a:lnTo>
                    <a:pt x="55244" y="23241"/>
                  </a:lnTo>
                  <a:lnTo>
                    <a:pt x="55244" y="36068"/>
                  </a:lnTo>
                  <a:lnTo>
                    <a:pt x="52959" y="40767"/>
                  </a:lnTo>
                  <a:lnTo>
                    <a:pt x="48513" y="43561"/>
                  </a:lnTo>
                  <a:lnTo>
                    <a:pt x="44068" y="46482"/>
                  </a:lnTo>
                  <a:lnTo>
                    <a:pt x="37973" y="47879"/>
                  </a:lnTo>
                  <a:lnTo>
                    <a:pt x="58547" y="47879"/>
                  </a:lnTo>
                  <a:lnTo>
                    <a:pt x="65024" y="40386"/>
                  </a:lnTo>
                  <a:lnTo>
                    <a:pt x="66548" y="35560"/>
                  </a:lnTo>
                  <a:lnTo>
                    <a:pt x="66548" y="20574"/>
                  </a:lnTo>
                  <a:lnTo>
                    <a:pt x="63500" y="13589"/>
                  </a:lnTo>
                  <a:lnTo>
                    <a:pt x="61141" y="11937"/>
                  </a:lnTo>
                  <a:close/>
                </a:path>
                <a:path w="250825" h="109220">
                  <a:moveTo>
                    <a:pt x="129412" y="0"/>
                  </a:moveTo>
                  <a:lnTo>
                    <a:pt x="117475" y="0"/>
                  </a:lnTo>
                  <a:lnTo>
                    <a:pt x="111125" y="1524"/>
                  </a:lnTo>
                  <a:lnTo>
                    <a:pt x="105537" y="4445"/>
                  </a:lnTo>
                  <a:lnTo>
                    <a:pt x="100075" y="7239"/>
                  </a:lnTo>
                  <a:lnTo>
                    <a:pt x="95630" y="11176"/>
                  </a:lnTo>
                  <a:lnTo>
                    <a:pt x="92075" y="16129"/>
                  </a:lnTo>
                  <a:lnTo>
                    <a:pt x="88391" y="21082"/>
                  </a:lnTo>
                  <a:lnTo>
                    <a:pt x="85725" y="26924"/>
                  </a:lnTo>
                  <a:lnTo>
                    <a:pt x="83947" y="33528"/>
                  </a:lnTo>
                  <a:lnTo>
                    <a:pt x="82296" y="40259"/>
                  </a:lnTo>
                  <a:lnTo>
                    <a:pt x="81406" y="47244"/>
                  </a:lnTo>
                  <a:lnTo>
                    <a:pt x="81406" y="63119"/>
                  </a:lnTo>
                  <a:lnTo>
                    <a:pt x="93217" y="94615"/>
                  </a:lnTo>
                  <a:lnTo>
                    <a:pt x="97027" y="99314"/>
                  </a:lnTo>
                  <a:lnTo>
                    <a:pt x="101853" y="102997"/>
                  </a:lnTo>
                  <a:lnTo>
                    <a:pt x="113284" y="108077"/>
                  </a:lnTo>
                  <a:lnTo>
                    <a:pt x="120014" y="109220"/>
                  </a:lnTo>
                  <a:lnTo>
                    <a:pt x="133730" y="109220"/>
                  </a:lnTo>
                  <a:lnTo>
                    <a:pt x="160803" y="99441"/>
                  </a:lnTo>
                  <a:lnTo>
                    <a:pt x="129031" y="99441"/>
                  </a:lnTo>
                  <a:lnTo>
                    <a:pt x="120082" y="98700"/>
                  </a:lnTo>
                  <a:lnTo>
                    <a:pt x="93722" y="64643"/>
                  </a:lnTo>
                  <a:lnTo>
                    <a:pt x="93217" y="54737"/>
                  </a:lnTo>
                  <a:lnTo>
                    <a:pt x="93217" y="48895"/>
                  </a:lnTo>
                  <a:lnTo>
                    <a:pt x="100329" y="23495"/>
                  </a:lnTo>
                  <a:lnTo>
                    <a:pt x="102869" y="19304"/>
                  </a:lnTo>
                  <a:lnTo>
                    <a:pt x="106172" y="16002"/>
                  </a:lnTo>
                  <a:lnTo>
                    <a:pt x="110109" y="13589"/>
                  </a:lnTo>
                  <a:lnTo>
                    <a:pt x="114173" y="11049"/>
                  </a:lnTo>
                  <a:lnTo>
                    <a:pt x="119125" y="9906"/>
                  </a:lnTo>
                  <a:lnTo>
                    <a:pt x="152638" y="9906"/>
                  </a:lnTo>
                  <a:lnTo>
                    <a:pt x="149225" y="7366"/>
                  </a:lnTo>
                  <a:lnTo>
                    <a:pt x="146050" y="4953"/>
                  </a:lnTo>
                  <a:lnTo>
                    <a:pt x="142239" y="3048"/>
                  </a:lnTo>
                  <a:lnTo>
                    <a:pt x="138049" y="1905"/>
                  </a:lnTo>
                  <a:lnTo>
                    <a:pt x="133858" y="635"/>
                  </a:lnTo>
                  <a:lnTo>
                    <a:pt x="129412" y="0"/>
                  </a:lnTo>
                  <a:close/>
                </a:path>
                <a:path w="250825" h="109220">
                  <a:moveTo>
                    <a:pt x="159130" y="53086"/>
                  </a:moveTo>
                  <a:lnTo>
                    <a:pt x="127000" y="53086"/>
                  </a:lnTo>
                  <a:lnTo>
                    <a:pt x="127000" y="62737"/>
                  </a:lnTo>
                  <a:lnTo>
                    <a:pt x="150113" y="62737"/>
                  </a:lnTo>
                  <a:lnTo>
                    <a:pt x="149987" y="94615"/>
                  </a:lnTo>
                  <a:lnTo>
                    <a:pt x="149225" y="95377"/>
                  </a:lnTo>
                  <a:lnTo>
                    <a:pt x="148971" y="95504"/>
                  </a:lnTo>
                  <a:lnTo>
                    <a:pt x="147065" y="96901"/>
                  </a:lnTo>
                  <a:lnTo>
                    <a:pt x="144272" y="97790"/>
                  </a:lnTo>
                  <a:lnTo>
                    <a:pt x="140715" y="98425"/>
                  </a:lnTo>
                  <a:lnTo>
                    <a:pt x="137160" y="99187"/>
                  </a:lnTo>
                  <a:lnTo>
                    <a:pt x="133223" y="99441"/>
                  </a:lnTo>
                  <a:lnTo>
                    <a:pt x="160803" y="99441"/>
                  </a:lnTo>
                  <a:lnTo>
                    <a:pt x="160909" y="54737"/>
                  </a:lnTo>
                  <a:lnTo>
                    <a:pt x="160654" y="54102"/>
                  </a:lnTo>
                  <a:lnTo>
                    <a:pt x="160274" y="53721"/>
                  </a:lnTo>
                  <a:lnTo>
                    <a:pt x="159892" y="53212"/>
                  </a:lnTo>
                  <a:lnTo>
                    <a:pt x="159130" y="53086"/>
                  </a:lnTo>
                  <a:close/>
                </a:path>
                <a:path w="250825" h="109220">
                  <a:moveTo>
                    <a:pt x="152638" y="9906"/>
                  </a:moveTo>
                  <a:lnTo>
                    <a:pt x="127635" y="9906"/>
                  </a:lnTo>
                  <a:lnTo>
                    <a:pt x="130428" y="10287"/>
                  </a:lnTo>
                  <a:lnTo>
                    <a:pt x="133223" y="11049"/>
                  </a:lnTo>
                  <a:lnTo>
                    <a:pt x="146430" y="20447"/>
                  </a:lnTo>
                  <a:lnTo>
                    <a:pt x="148081" y="22860"/>
                  </a:lnTo>
                  <a:lnTo>
                    <a:pt x="149098" y="25654"/>
                  </a:lnTo>
                  <a:lnTo>
                    <a:pt x="149605" y="29083"/>
                  </a:lnTo>
                  <a:lnTo>
                    <a:pt x="160909" y="29083"/>
                  </a:lnTo>
                  <a:lnTo>
                    <a:pt x="160527" y="24257"/>
                  </a:lnTo>
                  <a:lnTo>
                    <a:pt x="159258" y="20066"/>
                  </a:lnTo>
                  <a:lnTo>
                    <a:pt x="156945" y="16002"/>
                  </a:lnTo>
                  <a:lnTo>
                    <a:pt x="155193" y="12827"/>
                  </a:lnTo>
                  <a:lnTo>
                    <a:pt x="152638" y="9906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59627" y="3495802"/>
              <a:ext cx="2981198" cy="32626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159372" y="3696970"/>
              <a:ext cx="565785" cy="125730"/>
            </a:xfrm>
            <a:custGeom>
              <a:avLst/>
              <a:gdLst/>
              <a:ahLst/>
              <a:cxnLst/>
              <a:rect l="l" t="t" r="r" b="b"/>
              <a:pathLst>
                <a:path w="565784" h="125729">
                  <a:moveTo>
                    <a:pt x="369188" y="83946"/>
                  </a:moveTo>
                  <a:lnTo>
                    <a:pt x="358521" y="83946"/>
                  </a:lnTo>
                  <a:lnTo>
                    <a:pt x="358521" y="119887"/>
                  </a:lnTo>
                  <a:lnTo>
                    <a:pt x="358775" y="120649"/>
                  </a:lnTo>
                  <a:lnTo>
                    <a:pt x="359155" y="121157"/>
                  </a:lnTo>
                  <a:lnTo>
                    <a:pt x="359663" y="121538"/>
                  </a:lnTo>
                  <a:lnTo>
                    <a:pt x="360425" y="121792"/>
                  </a:lnTo>
                  <a:lnTo>
                    <a:pt x="446277" y="121792"/>
                  </a:lnTo>
                  <a:lnTo>
                    <a:pt x="446277" y="112267"/>
                  </a:lnTo>
                  <a:lnTo>
                    <a:pt x="369188" y="112267"/>
                  </a:lnTo>
                  <a:lnTo>
                    <a:pt x="369188" y="83946"/>
                  </a:lnTo>
                  <a:close/>
                </a:path>
                <a:path w="565784" h="125729">
                  <a:moveTo>
                    <a:pt x="275463" y="81279"/>
                  </a:moveTo>
                  <a:lnTo>
                    <a:pt x="264413" y="81279"/>
                  </a:lnTo>
                  <a:lnTo>
                    <a:pt x="264413" y="86232"/>
                  </a:lnTo>
                  <a:lnTo>
                    <a:pt x="263778" y="89788"/>
                  </a:lnTo>
                  <a:lnTo>
                    <a:pt x="260730" y="96900"/>
                  </a:lnTo>
                  <a:lnTo>
                    <a:pt x="258825" y="100202"/>
                  </a:lnTo>
                  <a:lnTo>
                    <a:pt x="256189" y="103377"/>
                  </a:lnTo>
                  <a:lnTo>
                    <a:pt x="253873" y="106425"/>
                  </a:lnTo>
                  <a:lnTo>
                    <a:pt x="251205" y="109219"/>
                  </a:lnTo>
                  <a:lnTo>
                    <a:pt x="248030" y="111759"/>
                  </a:lnTo>
                  <a:lnTo>
                    <a:pt x="244982" y="114299"/>
                  </a:lnTo>
                  <a:lnTo>
                    <a:pt x="241807" y="116331"/>
                  </a:lnTo>
                  <a:lnTo>
                    <a:pt x="238505" y="117982"/>
                  </a:lnTo>
                  <a:lnTo>
                    <a:pt x="246634" y="125348"/>
                  </a:lnTo>
                  <a:lnTo>
                    <a:pt x="269748" y="100583"/>
                  </a:lnTo>
                  <a:lnTo>
                    <a:pt x="281279" y="100583"/>
                  </a:lnTo>
                  <a:lnTo>
                    <a:pt x="276987" y="94106"/>
                  </a:lnTo>
                  <a:lnTo>
                    <a:pt x="275463" y="88645"/>
                  </a:lnTo>
                  <a:lnTo>
                    <a:pt x="275463" y="81279"/>
                  </a:lnTo>
                  <a:close/>
                </a:path>
                <a:path w="565784" h="125729">
                  <a:moveTo>
                    <a:pt x="324363" y="100710"/>
                  </a:moveTo>
                  <a:lnTo>
                    <a:pt x="312927" y="100710"/>
                  </a:lnTo>
                  <a:lnTo>
                    <a:pt x="315849" y="105663"/>
                  </a:lnTo>
                  <a:lnTo>
                    <a:pt x="336423" y="125348"/>
                  </a:lnTo>
                  <a:lnTo>
                    <a:pt x="344677" y="118109"/>
                  </a:lnTo>
                  <a:lnTo>
                    <a:pt x="341249" y="116585"/>
                  </a:lnTo>
                  <a:lnTo>
                    <a:pt x="338074" y="114553"/>
                  </a:lnTo>
                  <a:lnTo>
                    <a:pt x="334899" y="112013"/>
                  </a:lnTo>
                  <a:lnTo>
                    <a:pt x="331850" y="109473"/>
                  </a:lnTo>
                  <a:lnTo>
                    <a:pt x="328929" y="106552"/>
                  </a:lnTo>
                  <a:lnTo>
                    <a:pt x="326293" y="103250"/>
                  </a:lnTo>
                  <a:lnTo>
                    <a:pt x="324363" y="100710"/>
                  </a:lnTo>
                  <a:close/>
                </a:path>
                <a:path w="565784" h="125729">
                  <a:moveTo>
                    <a:pt x="281279" y="100583"/>
                  </a:moveTo>
                  <a:lnTo>
                    <a:pt x="269748" y="100583"/>
                  </a:lnTo>
                  <a:lnTo>
                    <a:pt x="272414" y="105536"/>
                  </a:lnTo>
                  <a:lnTo>
                    <a:pt x="291338" y="124840"/>
                  </a:lnTo>
                  <a:lnTo>
                    <a:pt x="296163" y="121411"/>
                  </a:lnTo>
                  <a:lnTo>
                    <a:pt x="300354" y="117728"/>
                  </a:lnTo>
                  <a:lnTo>
                    <a:pt x="303911" y="113410"/>
                  </a:lnTo>
                  <a:lnTo>
                    <a:pt x="305250" y="111886"/>
                  </a:lnTo>
                  <a:lnTo>
                    <a:pt x="291591" y="111886"/>
                  </a:lnTo>
                  <a:lnTo>
                    <a:pt x="287274" y="108330"/>
                  </a:lnTo>
                  <a:lnTo>
                    <a:pt x="283590" y="104139"/>
                  </a:lnTo>
                  <a:lnTo>
                    <a:pt x="281279" y="100583"/>
                  </a:lnTo>
                  <a:close/>
                </a:path>
                <a:path w="565784" h="125729">
                  <a:moveTo>
                    <a:pt x="318388" y="81279"/>
                  </a:moveTo>
                  <a:lnTo>
                    <a:pt x="307466" y="81279"/>
                  </a:lnTo>
                  <a:lnTo>
                    <a:pt x="307466" y="87121"/>
                  </a:lnTo>
                  <a:lnTo>
                    <a:pt x="306069" y="92455"/>
                  </a:lnTo>
                  <a:lnTo>
                    <a:pt x="303149" y="98170"/>
                  </a:lnTo>
                  <a:lnTo>
                    <a:pt x="300100" y="103758"/>
                  </a:lnTo>
                  <a:lnTo>
                    <a:pt x="296290" y="108330"/>
                  </a:lnTo>
                  <a:lnTo>
                    <a:pt x="291591" y="111886"/>
                  </a:lnTo>
                  <a:lnTo>
                    <a:pt x="305250" y="111886"/>
                  </a:lnTo>
                  <a:lnTo>
                    <a:pt x="307593" y="109219"/>
                  </a:lnTo>
                  <a:lnTo>
                    <a:pt x="310514" y="105028"/>
                  </a:lnTo>
                  <a:lnTo>
                    <a:pt x="312927" y="100710"/>
                  </a:lnTo>
                  <a:lnTo>
                    <a:pt x="324363" y="100710"/>
                  </a:lnTo>
                  <a:lnTo>
                    <a:pt x="323976" y="100202"/>
                  </a:lnTo>
                  <a:lnTo>
                    <a:pt x="322072" y="96773"/>
                  </a:lnTo>
                  <a:lnTo>
                    <a:pt x="320675" y="93217"/>
                  </a:lnTo>
                  <a:lnTo>
                    <a:pt x="319150" y="89788"/>
                  </a:lnTo>
                  <a:lnTo>
                    <a:pt x="318415" y="86232"/>
                  </a:lnTo>
                  <a:lnTo>
                    <a:pt x="318388" y="81279"/>
                  </a:lnTo>
                  <a:close/>
                </a:path>
                <a:path w="565784" h="125729">
                  <a:moveTo>
                    <a:pt x="457073" y="61467"/>
                  </a:moveTo>
                  <a:lnTo>
                    <a:pt x="343280" y="61467"/>
                  </a:lnTo>
                  <a:lnTo>
                    <a:pt x="343280" y="70865"/>
                  </a:lnTo>
                  <a:lnTo>
                    <a:pt x="457073" y="70865"/>
                  </a:lnTo>
                  <a:lnTo>
                    <a:pt x="457073" y="61467"/>
                  </a:lnTo>
                  <a:close/>
                </a:path>
                <a:path w="565784" h="125729">
                  <a:moveTo>
                    <a:pt x="268986" y="30225"/>
                  </a:moveTo>
                  <a:lnTo>
                    <a:pt x="253237" y="30225"/>
                  </a:lnTo>
                  <a:lnTo>
                    <a:pt x="246887" y="32130"/>
                  </a:lnTo>
                  <a:lnTo>
                    <a:pt x="241935" y="36067"/>
                  </a:lnTo>
                  <a:lnTo>
                    <a:pt x="237109" y="40004"/>
                  </a:lnTo>
                  <a:lnTo>
                    <a:pt x="234568" y="45211"/>
                  </a:lnTo>
                  <a:lnTo>
                    <a:pt x="234568" y="54863"/>
                  </a:lnTo>
                  <a:lnTo>
                    <a:pt x="235203" y="57657"/>
                  </a:lnTo>
                  <a:lnTo>
                    <a:pt x="236600" y="60324"/>
                  </a:lnTo>
                  <a:lnTo>
                    <a:pt x="237871" y="62991"/>
                  </a:lnTo>
                  <a:lnTo>
                    <a:pt x="239649" y="65277"/>
                  </a:lnTo>
                  <a:lnTo>
                    <a:pt x="242062" y="67182"/>
                  </a:lnTo>
                  <a:lnTo>
                    <a:pt x="244348" y="69087"/>
                  </a:lnTo>
                  <a:lnTo>
                    <a:pt x="247141" y="70484"/>
                  </a:lnTo>
                  <a:lnTo>
                    <a:pt x="250443" y="71627"/>
                  </a:lnTo>
                  <a:lnTo>
                    <a:pt x="253746" y="72643"/>
                  </a:lnTo>
                  <a:lnTo>
                    <a:pt x="257301" y="73278"/>
                  </a:lnTo>
                  <a:lnTo>
                    <a:pt x="268731" y="73278"/>
                  </a:lnTo>
                  <a:lnTo>
                    <a:pt x="274954" y="71246"/>
                  </a:lnTo>
                  <a:lnTo>
                    <a:pt x="279907" y="67182"/>
                  </a:lnTo>
                  <a:lnTo>
                    <a:pt x="281971" y="65531"/>
                  </a:lnTo>
                  <a:lnTo>
                    <a:pt x="255904" y="65531"/>
                  </a:lnTo>
                  <a:lnTo>
                    <a:pt x="251840" y="64261"/>
                  </a:lnTo>
                  <a:lnTo>
                    <a:pt x="249047" y="61721"/>
                  </a:lnTo>
                  <a:lnTo>
                    <a:pt x="246252" y="59054"/>
                  </a:lnTo>
                  <a:lnTo>
                    <a:pt x="244855" y="55752"/>
                  </a:lnTo>
                  <a:lnTo>
                    <a:pt x="244855" y="47624"/>
                  </a:lnTo>
                  <a:lnTo>
                    <a:pt x="246252" y="44322"/>
                  </a:lnTo>
                  <a:lnTo>
                    <a:pt x="251840" y="39242"/>
                  </a:lnTo>
                  <a:lnTo>
                    <a:pt x="255904" y="38099"/>
                  </a:lnTo>
                  <a:lnTo>
                    <a:pt x="282652" y="38099"/>
                  </a:lnTo>
                  <a:lnTo>
                    <a:pt x="275336" y="32130"/>
                  </a:lnTo>
                  <a:lnTo>
                    <a:pt x="268986" y="30225"/>
                  </a:lnTo>
                  <a:close/>
                </a:path>
                <a:path w="565784" h="125729">
                  <a:moveTo>
                    <a:pt x="282652" y="38099"/>
                  </a:moveTo>
                  <a:lnTo>
                    <a:pt x="266064" y="38099"/>
                  </a:lnTo>
                  <a:lnTo>
                    <a:pt x="270001" y="39242"/>
                  </a:lnTo>
                  <a:lnTo>
                    <a:pt x="272796" y="41782"/>
                  </a:lnTo>
                  <a:lnTo>
                    <a:pt x="275716" y="44322"/>
                  </a:lnTo>
                  <a:lnTo>
                    <a:pt x="277113" y="47624"/>
                  </a:lnTo>
                  <a:lnTo>
                    <a:pt x="277113" y="55752"/>
                  </a:lnTo>
                  <a:lnTo>
                    <a:pt x="275716" y="59054"/>
                  </a:lnTo>
                  <a:lnTo>
                    <a:pt x="270001" y="64261"/>
                  </a:lnTo>
                  <a:lnTo>
                    <a:pt x="266064" y="65531"/>
                  </a:lnTo>
                  <a:lnTo>
                    <a:pt x="281971" y="65531"/>
                  </a:lnTo>
                  <a:lnTo>
                    <a:pt x="284988" y="63118"/>
                  </a:lnTo>
                  <a:lnTo>
                    <a:pt x="287527" y="57911"/>
                  </a:lnTo>
                  <a:lnTo>
                    <a:pt x="287527" y="45211"/>
                  </a:lnTo>
                  <a:lnTo>
                    <a:pt x="284988" y="40004"/>
                  </a:lnTo>
                  <a:lnTo>
                    <a:pt x="282652" y="38099"/>
                  </a:lnTo>
                  <a:close/>
                </a:path>
                <a:path w="565784" h="125729">
                  <a:moveTo>
                    <a:pt x="215137" y="75691"/>
                  </a:moveTo>
                  <a:lnTo>
                    <a:pt x="204088" y="75691"/>
                  </a:lnTo>
                  <a:lnTo>
                    <a:pt x="204088" y="124586"/>
                  </a:lnTo>
                  <a:lnTo>
                    <a:pt x="215137" y="124586"/>
                  </a:lnTo>
                  <a:lnTo>
                    <a:pt x="215137" y="75691"/>
                  </a:lnTo>
                  <a:close/>
                </a:path>
                <a:path w="565784" h="125729">
                  <a:moveTo>
                    <a:pt x="154686" y="3047"/>
                  </a:moveTo>
                  <a:lnTo>
                    <a:pt x="144652" y="3047"/>
                  </a:lnTo>
                  <a:lnTo>
                    <a:pt x="140588" y="3936"/>
                  </a:lnTo>
                  <a:lnTo>
                    <a:pt x="136905" y="5841"/>
                  </a:lnTo>
                  <a:lnTo>
                    <a:pt x="133096" y="7619"/>
                  </a:lnTo>
                  <a:lnTo>
                    <a:pt x="120650" y="29082"/>
                  </a:lnTo>
                  <a:lnTo>
                    <a:pt x="118999" y="35051"/>
                  </a:lnTo>
                  <a:lnTo>
                    <a:pt x="118237" y="42163"/>
                  </a:lnTo>
                  <a:lnTo>
                    <a:pt x="118237" y="58292"/>
                  </a:lnTo>
                  <a:lnTo>
                    <a:pt x="118999" y="65277"/>
                  </a:lnTo>
                  <a:lnTo>
                    <a:pt x="120650" y="71246"/>
                  </a:lnTo>
                  <a:lnTo>
                    <a:pt x="122174" y="77088"/>
                  </a:lnTo>
                  <a:lnTo>
                    <a:pt x="124332" y="82041"/>
                  </a:lnTo>
                  <a:lnTo>
                    <a:pt x="127253" y="85978"/>
                  </a:lnTo>
                  <a:lnTo>
                    <a:pt x="130048" y="89915"/>
                  </a:lnTo>
                  <a:lnTo>
                    <a:pt x="133223" y="92836"/>
                  </a:lnTo>
                  <a:lnTo>
                    <a:pt x="137032" y="94741"/>
                  </a:lnTo>
                  <a:lnTo>
                    <a:pt x="140715" y="96519"/>
                  </a:lnTo>
                  <a:lnTo>
                    <a:pt x="144779" y="97535"/>
                  </a:lnTo>
                  <a:lnTo>
                    <a:pt x="154812" y="97535"/>
                  </a:lnTo>
                  <a:lnTo>
                    <a:pt x="160019" y="95630"/>
                  </a:lnTo>
                  <a:lnTo>
                    <a:pt x="164718" y="92074"/>
                  </a:lnTo>
                  <a:lnTo>
                    <a:pt x="169544" y="88518"/>
                  </a:lnTo>
                  <a:lnTo>
                    <a:pt x="170230" y="87502"/>
                  </a:lnTo>
                  <a:lnTo>
                    <a:pt x="145668" y="87502"/>
                  </a:lnTo>
                  <a:lnTo>
                    <a:pt x="142621" y="86613"/>
                  </a:lnTo>
                  <a:lnTo>
                    <a:pt x="140207" y="84581"/>
                  </a:lnTo>
                  <a:lnTo>
                    <a:pt x="137667" y="82676"/>
                  </a:lnTo>
                  <a:lnTo>
                    <a:pt x="135636" y="79882"/>
                  </a:lnTo>
                  <a:lnTo>
                    <a:pt x="133985" y="76453"/>
                  </a:lnTo>
                  <a:lnTo>
                    <a:pt x="132334" y="73151"/>
                  </a:lnTo>
                  <a:lnTo>
                    <a:pt x="131190" y="69087"/>
                  </a:lnTo>
                  <a:lnTo>
                    <a:pt x="130301" y="64642"/>
                  </a:lnTo>
                  <a:lnTo>
                    <a:pt x="129539" y="60070"/>
                  </a:lnTo>
                  <a:lnTo>
                    <a:pt x="129219" y="56006"/>
                  </a:lnTo>
                  <a:lnTo>
                    <a:pt x="129159" y="45338"/>
                  </a:lnTo>
                  <a:lnTo>
                    <a:pt x="129561" y="40512"/>
                  </a:lnTo>
                  <a:lnTo>
                    <a:pt x="131063" y="31749"/>
                  </a:lnTo>
                  <a:lnTo>
                    <a:pt x="132206" y="27812"/>
                  </a:lnTo>
                  <a:lnTo>
                    <a:pt x="134154" y="23875"/>
                  </a:lnTo>
                  <a:lnTo>
                    <a:pt x="135509" y="20827"/>
                  </a:lnTo>
                  <a:lnTo>
                    <a:pt x="137540" y="18033"/>
                  </a:lnTo>
                  <a:lnTo>
                    <a:pt x="142621" y="13969"/>
                  </a:lnTo>
                  <a:lnTo>
                    <a:pt x="145668" y="12953"/>
                  </a:lnTo>
                  <a:lnTo>
                    <a:pt x="170062" y="12953"/>
                  </a:lnTo>
                  <a:lnTo>
                    <a:pt x="169163" y="11683"/>
                  </a:lnTo>
                  <a:lnTo>
                    <a:pt x="164464" y="8127"/>
                  </a:lnTo>
                  <a:lnTo>
                    <a:pt x="159765" y="4698"/>
                  </a:lnTo>
                  <a:lnTo>
                    <a:pt x="154686" y="3047"/>
                  </a:lnTo>
                  <a:close/>
                </a:path>
                <a:path w="565784" h="125729">
                  <a:moveTo>
                    <a:pt x="170062" y="12953"/>
                  </a:moveTo>
                  <a:lnTo>
                    <a:pt x="152400" y="12953"/>
                  </a:lnTo>
                  <a:lnTo>
                    <a:pt x="155321" y="13969"/>
                  </a:lnTo>
                  <a:lnTo>
                    <a:pt x="157861" y="16001"/>
                  </a:lnTo>
                  <a:lnTo>
                    <a:pt x="168655" y="45338"/>
                  </a:lnTo>
                  <a:lnTo>
                    <a:pt x="168595" y="56006"/>
                  </a:lnTo>
                  <a:lnTo>
                    <a:pt x="157734" y="84581"/>
                  </a:lnTo>
                  <a:lnTo>
                    <a:pt x="155321" y="86613"/>
                  </a:lnTo>
                  <a:lnTo>
                    <a:pt x="152400" y="87502"/>
                  </a:lnTo>
                  <a:lnTo>
                    <a:pt x="170230" y="87502"/>
                  </a:lnTo>
                  <a:lnTo>
                    <a:pt x="173227" y="83057"/>
                  </a:lnTo>
                  <a:lnTo>
                    <a:pt x="175894" y="75691"/>
                  </a:lnTo>
                  <a:lnTo>
                    <a:pt x="215137" y="75691"/>
                  </a:lnTo>
                  <a:lnTo>
                    <a:pt x="215137" y="66039"/>
                  </a:lnTo>
                  <a:lnTo>
                    <a:pt x="178562" y="66039"/>
                  </a:lnTo>
                  <a:lnTo>
                    <a:pt x="178942" y="63753"/>
                  </a:lnTo>
                  <a:lnTo>
                    <a:pt x="179704" y="56006"/>
                  </a:lnTo>
                  <a:lnTo>
                    <a:pt x="179831" y="47116"/>
                  </a:lnTo>
                  <a:lnTo>
                    <a:pt x="179069" y="38607"/>
                  </a:lnTo>
                  <a:lnTo>
                    <a:pt x="178688" y="35940"/>
                  </a:lnTo>
                  <a:lnTo>
                    <a:pt x="178180" y="33400"/>
                  </a:lnTo>
                  <a:lnTo>
                    <a:pt x="215137" y="33400"/>
                  </a:lnTo>
                  <a:lnTo>
                    <a:pt x="215137" y="23875"/>
                  </a:lnTo>
                  <a:lnTo>
                    <a:pt x="175513" y="23875"/>
                  </a:lnTo>
                  <a:lnTo>
                    <a:pt x="172847" y="16890"/>
                  </a:lnTo>
                  <a:lnTo>
                    <a:pt x="170062" y="12953"/>
                  </a:lnTo>
                  <a:close/>
                </a:path>
                <a:path w="565784" h="125729">
                  <a:moveTo>
                    <a:pt x="215137" y="33400"/>
                  </a:moveTo>
                  <a:lnTo>
                    <a:pt x="204088" y="33400"/>
                  </a:lnTo>
                  <a:lnTo>
                    <a:pt x="204088" y="66039"/>
                  </a:lnTo>
                  <a:lnTo>
                    <a:pt x="215137" y="66039"/>
                  </a:lnTo>
                  <a:lnTo>
                    <a:pt x="215137" y="33400"/>
                  </a:lnTo>
                  <a:close/>
                </a:path>
                <a:path w="565784" h="125729">
                  <a:moveTo>
                    <a:pt x="215137" y="0"/>
                  </a:moveTo>
                  <a:lnTo>
                    <a:pt x="204088" y="0"/>
                  </a:lnTo>
                  <a:lnTo>
                    <a:pt x="204088" y="23875"/>
                  </a:lnTo>
                  <a:lnTo>
                    <a:pt x="215137" y="23875"/>
                  </a:lnTo>
                  <a:lnTo>
                    <a:pt x="215137" y="0"/>
                  </a:lnTo>
                  <a:close/>
                </a:path>
                <a:path w="565784" h="125729">
                  <a:moveTo>
                    <a:pt x="289432" y="16763"/>
                  </a:moveTo>
                  <a:lnTo>
                    <a:pt x="231648" y="16763"/>
                  </a:lnTo>
                  <a:lnTo>
                    <a:pt x="231648" y="25272"/>
                  </a:lnTo>
                  <a:lnTo>
                    <a:pt x="289432" y="25272"/>
                  </a:lnTo>
                  <a:lnTo>
                    <a:pt x="289432" y="16763"/>
                  </a:lnTo>
                  <a:close/>
                </a:path>
                <a:path w="565784" h="125729">
                  <a:moveTo>
                    <a:pt x="506475" y="16636"/>
                  </a:moveTo>
                  <a:lnTo>
                    <a:pt x="495046" y="16636"/>
                  </a:lnTo>
                  <a:lnTo>
                    <a:pt x="494945" y="29082"/>
                  </a:lnTo>
                  <a:lnTo>
                    <a:pt x="494450" y="37828"/>
                  </a:lnTo>
                  <a:lnTo>
                    <a:pt x="474186" y="79930"/>
                  </a:lnTo>
                  <a:lnTo>
                    <a:pt x="459231" y="91820"/>
                  </a:lnTo>
                  <a:lnTo>
                    <a:pt x="468375" y="99567"/>
                  </a:lnTo>
                  <a:lnTo>
                    <a:pt x="471424" y="97408"/>
                  </a:lnTo>
                  <a:lnTo>
                    <a:pt x="474599" y="94741"/>
                  </a:lnTo>
                  <a:lnTo>
                    <a:pt x="477900" y="91566"/>
                  </a:lnTo>
                  <a:lnTo>
                    <a:pt x="481329" y="88518"/>
                  </a:lnTo>
                  <a:lnTo>
                    <a:pt x="500760" y="57403"/>
                  </a:lnTo>
                  <a:lnTo>
                    <a:pt x="511853" y="57403"/>
                  </a:lnTo>
                  <a:lnTo>
                    <a:pt x="511190" y="56032"/>
                  </a:lnTo>
                  <a:lnTo>
                    <a:pt x="508560" y="47672"/>
                  </a:lnTo>
                  <a:lnTo>
                    <a:pt x="506999" y="38748"/>
                  </a:lnTo>
                  <a:lnTo>
                    <a:pt x="506475" y="29082"/>
                  </a:lnTo>
                  <a:lnTo>
                    <a:pt x="506475" y="16636"/>
                  </a:lnTo>
                  <a:close/>
                </a:path>
                <a:path w="565784" h="125729">
                  <a:moveTo>
                    <a:pt x="511853" y="57403"/>
                  </a:moveTo>
                  <a:lnTo>
                    <a:pt x="500760" y="57403"/>
                  </a:lnTo>
                  <a:lnTo>
                    <a:pt x="503216" y="63626"/>
                  </a:lnTo>
                  <a:lnTo>
                    <a:pt x="532510" y="96265"/>
                  </a:lnTo>
                  <a:lnTo>
                    <a:pt x="540511" y="88264"/>
                  </a:lnTo>
                  <a:lnTo>
                    <a:pt x="532485" y="82932"/>
                  </a:lnTo>
                  <a:lnTo>
                    <a:pt x="525541" y="77041"/>
                  </a:lnTo>
                  <a:lnTo>
                    <a:pt x="519670" y="70602"/>
                  </a:lnTo>
                  <a:lnTo>
                    <a:pt x="514857" y="63626"/>
                  </a:lnTo>
                  <a:lnTo>
                    <a:pt x="511853" y="57403"/>
                  </a:lnTo>
                  <a:close/>
                </a:path>
                <a:path w="565784" h="125729">
                  <a:moveTo>
                    <a:pt x="533526" y="7238"/>
                  </a:moveTo>
                  <a:lnTo>
                    <a:pt x="468249" y="7238"/>
                  </a:lnTo>
                  <a:lnTo>
                    <a:pt x="468249" y="16636"/>
                  </a:lnTo>
                  <a:lnTo>
                    <a:pt x="533526" y="16636"/>
                  </a:lnTo>
                  <a:lnTo>
                    <a:pt x="533526" y="7238"/>
                  </a:lnTo>
                  <a:close/>
                </a:path>
                <a:path w="565784" h="125729">
                  <a:moveTo>
                    <a:pt x="60705" y="7238"/>
                  </a:moveTo>
                  <a:lnTo>
                    <a:pt x="7365" y="7238"/>
                  </a:lnTo>
                  <a:lnTo>
                    <a:pt x="7365" y="16890"/>
                  </a:lnTo>
                  <a:lnTo>
                    <a:pt x="50164" y="16890"/>
                  </a:lnTo>
                  <a:lnTo>
                    <a:pt x="48500" y="28914"/>
                  </a:lnTo>
                  <a:lnTo>
                    <a:pt x="27860" y="69534"/>
                  </a:lnTo>
                  <a:lnTo>
                    <a:pt x="0" y="90804"/>
                  </a:lnTo>
                  <a:lnTo>
                    <a:pt x="9016" y="98170"/>
                  </a:lnTo>
                  <a:lnTo>
                    <a:pt x="38909" y="72596"/>
                  </a:lnTo>
                  <a:lnTo>
                    <a:pt x="57657" y="37718"/>
                  </a:lnTo>
                  <a:lnTo>
                    <a:pt x="62484" y="10159"/>
                  </a:lnTo>
                  <a:lnTo>
                    <a:pt x="62484" y="9016"/>
                  </a:lnTo>
                  <a:lnTo>
                    <a:pt x="62356" y="8254"/>
                  </a:lnTo>
                  <a:lnTo>
                    <a:pt x="61467" y="7365"/>
                  </a:lnTo>
                  <a:lnTo>
                    <a:pt x="60705" y="7238"/>
                  </a:lnTo>
                  <a:close/>
                </a:path>
                <a:path w="565784" h="125729">
                  <a:moveTo>
                    <a:pt x="275209" y="1523"/>
                  </a:moveTo>
                  <a:lnTo>
                    <a:pt x="245490" y="1523"/>
                  </a:lnTo>
                  <a:lnTo>
                    <a:pt x="245490" y="10159"/>
                  </a:lnTo>
                  <a:lnTo>
                    <a:pt x="275209" y="10159"/>
                  </a:lnTo>
                  <a:lnTo>
                    <a:pt x="275209" y="1523"/>
                  </a:lnTo>
                  <a:close/>
                </a:path>
                <a:path w="565784" h="125729">
                  <a:moveTo>
                    <a:pt x="369443" y="634"/>
                  </a:moveTo>
                  <a:lnTo>
                    <a:pt x="358521" y="634"/>
                  </a:lnTo>
                  <a:lnTo>
                    <a:pt x="358521" y="41528"/>
                  </a:lnTo>
                  <a:lnTo>
                    <a:pt x="358775" y="42290"/>
                  </a:lnTo>
                  <a:lnTo>
                    <a:pt x="359155" y="42798"/>
                  </a:lnTo>
                  <a:lnTo>
                    <a:pt x="359663" y="43179"/>
                  </a:lnTo>
                  <a:lnTo>
                    <a:pt x="360425" y="43306"/>
                  </a:lnTo>
                  <a:lnTo>
                    <a:pt x="444373" y="43306"/>
                  </a:lnTo>
                  <a:lnTo>
                    <a:pt x="444373" y="34035"/>
                  </a:lnTo>
                  <a:lnTo>
                    <a:pt x="369443" y="34035"/>
                  </a:lnTo>
                  <a:lnTo>
                    <a:pt x="369443" y="634"/>
                  </a:lnTo>
                  <a:close/>
                </a:path>
                <a:path w="565784" h="125729">
                  <a:moveTo>
                    <a:pt x="565276" y="380"/>
                  </a:moveTo>
                  <a:lnTo>
                    <a:pt x="554227" y="380"/>
                  </a:lnTo>
                  <a:lnTo>
                    <a:pt x="554227" y="124586"/>
                  </a:lnTo>
                  <a:lnTo>
                    <a:pt x="565276" y="124586"/>
                  </a:lnTo>
                  <a:lnTo>
                    <a:pt x="565276" y="380"/>
                  </a:lnTo>
                  <a:close/>
                </a:path>
                <a:path w="565784" h="125729">
                  <a:moveTo>
                    <a:pt x="335152" y="43306"/>
                  </a:moveTo>
                  <a:lnTo>
                    <a:pt x="324485" y="43306"/>
                  </a:lnTo>
                  <a:lnTo>
                    <a:pt x="324485" y="75183"/>
                  </a:lnTo>
                  <a:lnTo>
                    <a:pt x="335152" y="75183"/>
                  </a:lnTo>
                  <a:lnTo>
                    <a:pt x="335152" y="43306"/>
                  </a:lnTo>
                  <a:close/>
                </a:path>
                <a:path w="565784" h="125729">
                  <a:moveTo>
                    <a:pt x="309117" y="2031"/>
                  </a:moveTo>
                  <a:lnTo>
                    <a:pt x="298450" y="2031"/>
                  </a:lnTo>
                  <a:lnTo>
                    <a:pt x="298450" y="75056"/>
                  </a:lnTo>
                  <a:lnTo>
                    <a:pt x="309117" y="75056"/>
                  </a:lnTo>
                  <a:lnTo>
                    <a:pt x="309117" y="43306"/>
                  </a:lnTo>
                  <a:lnTo>
                    <a:pt x="335152" y="43306"/>
                  </a:lnTo>
                  <a:lnTo>
                    <a:pt x="335152" y="33781"/>
                  </a:lnTo>
                  <a:lnTo>
                    <a:pt x="309117" y="33781"/>
                  </a:lnTo>
                  <a:lnTo>
                    <a:pt x="309117" y="2031"/>
                  </a:lnTo>
                  <a:close/>
                </a:path>
                <a:path w="565784" h="125729">
                  <a:moveTo>
                    <a:pt x="335152" y="0"/>
                  </a:moveTo>
                  <a:lnTo>
                    <a:pt x="324485" y="0"/>
                  </a:lnTo>
                  <a:lnTo>
                    <a:pt x="324485" y="33781"/>
                  </a:lnTo>
                  <a:lnTo>
                    <a:pt x="335152" y="33781"/>
                  </a:lnTo>
                  <a:lnTo>
                    <a:pt x="335152" y="0"/>
                  </a:lnTo>
                  <a:close/>
                </a:path>
                <a:path w="565784" h="125729">
                  <a:moveTo>
                    <a:pt x="99822" y="0"/>
                  </a:moveTo>
                  <a:lnTo>
                    <a:pt x="88646" y="0"/>
                  </a:lnTo>
                  <a:lnTo>
                    <a:pt x="88646" y="124205"/>
                  </a:lnTo>
                  <a:lnTo>
                    <a:pt x="99822" y="124205"/>
                  </a:lnTo>
                  <a:lnTo>
                    <a:pt x="99822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/>
          <p:nvPr/>
        </p:nvSpPr>
        <p:spPr>
          <a:xfrm>
            <a:off x="5338826" y="4013961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22098" y="0"/>
                </a:moveTo>
                <a:lnTo>
                  <a:pt x="17272" y="0"/>
                </a:lnTo>
                <a:lnTo>
                  <a:pt x="12573" y="0"/>
                </a:lnTo>
                <a:lnTo>
                  <a:pt x="8509" y="1650"/>
                </a:lnTo>
                <a:lnTo>
                  <a:pt x="5079" y="4952"/>
                </a:lnTo>
                <a:lnTo>
                  <a:pt x="1650" y="8381"/>
                </a:lnTo>
                <a:lnTo>
                  <a:pt x="0" y="12445"/>
                </a:lnTo>
                <a:lnTo>
                  <a:pt x="0" y="22098"/>
                </a:lnTo>
                <a:lnTo>
                  <a:pt x="1650" y="26162"/>
                </a:lnTo>
                <a:lnTo>
                  <a:pt x="5079" y="29590"/>
                </a:lnTo>
                <a:lnTo>
                  <a:pt x="8509" y="32893"/>
                </a:lnTo>
                <a:lnTo>
                  <a:pt x="12573" y="34670"/>
                </a:lnTo>
                <a:lnTo>
                  <a:pt x="22098" y="34670"/>
                </a:lnTo>
                <a:lnTo>
                  <a:pt x="26162" y="32893"/>
                </a:lnTo>
                <a:lnTo>
                  <a:pt x="29590" y="29590"/>
                </a:lnTo>
                <a:lnTo>
                  <a:pt x="33020" y="26162"/>
                </a:lnTo>
                <a:lnTo>
                  <a:pt x="34671" y="22098"/>
                </a:lnTo>
                <a:lnTo>
                  <a:pt x="34671" y="12445"/>
                </a:lnTo>
                <a:lnTo>
                  <a:pt x="33020" y="8381"/>
                </a:lnTo>
                <a:lnTo>
                  <a:pt x="29590" y="4952"/>
                </a:lnTo>
                <a:lnTo>
                  <a:pt x="26162" y="1650"/>
                </a:lnTo>
                <a:lnTo>
                  <a:pt x="22098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9" name="object 3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515102" y="3973703"/>
            <a:ext cx="3008249" cy="131826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386829" y="4174997"/>
            <a:ext cx="1254887" cy="127126"/>
          </a:xfrm>
          <a:prstGeom prst="rect">
            <a:avLst/>
          </a:prstGeom>
        </p:spPr>
      </p:pic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-25" dirty="0"/>
              <a:t>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502" y="1116329"/>
            <a:ext cx="2240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635" indent="-242570">
              <a:lnSpc>
                <a:spcPct val="100000"/>
              </a:lnSpc>
              <a:spcBef>
                <a:spcPts val="100"/>
              </a:spcBef>
              <a:buClr>
                <a:srgbClr val="17406C"/>
              </a:buClr>
              <a:buFont typeface="Wingdings"/>
              <a:buChar char=""/>
              <a:tabLst>
                <a:tab pos="255270" algn="l"/>
              </a:tabLst>
            </a:pPr>
            <a:r>
              <a:rPr sz="1800" b="1" dirty="0">
                <a:solidFill>
                  <a:srgbClr val="0A5294"/>
                </a:solidFill>
                <a:latin typeface="맑은 고딕"/>
                <a:cs typeface="맑은 고딕"/>
              </a:rPr>
              <a:t>모델</a:t>
            </a:r>
            <a:r>
              <a:rPr sz="1800" b="1" spc="-265" dirty="0">
                <a:solidFill>
                  <a:srgbClr val="0A5294"/>
                </a:solidFill>
                <a:latin typeface="맑은 고딕"/>
                <a:cs typeface="맑은 고딕"/>
              </a:rPr>
              <a:t> </a:t>
            </a:r>
            <a:r>
              <a:rPr sz="1800" b="1" dirty="0">
                <a:solidFill>
                  <a:srgbClr val="0A5294"/>
                </a:solidFill>
                <a:latin typeface="맑은 고딕"/>
                <a:cs typeface="맑은 고딕"/>
              </a:rPr>
              <a:t>분석</a:t>
            </a:r>
            <a:r>
              <a:rPr sz="1800" b="1" spc="-265" dirty="0">
                <a:solidFill>
                  <a:srgbClr val="0A5294"/>
                </a:solidFill>
                <a:latin typeface="맑은 고딕"/>
                <a:cs typeface="맑은 고딕"/>
              </a:rPr>
              <a:t> </a:t>
            </a:r>
            <a:r>
              <a:rPr sz="1800" b="1" dirty="0">
                <a:solidFill>
                  <a:srgbClr val="0A5294"/>
                </a:solidFill>
                <a:latin typeface="맑은 고딕"/>
                <a:cs typeface="맑은 고딕"/>
              </a:rPr>
              <a:t>결과</a:t>
            </a:r>
            <a:r>
              <a:rPr sz="1800" b="1" spc="-250" dirty="0">
                <a:solidFill>
                  <a:srgbClr val="0A5294"/>
                </a:solidFill>
                <a:latin typeface="맑은 고딕"/>
                <a:cs typeface="맑은 고딕"/>
              </a:rPr>
              <a:t> </a:t>
            </a:r>
            <a:r>
              <a:rPr sz="1800" b="1" spc="-25" dirty="0">
                <a:solidFill>
                  <a:srgbClr val="0A5294"/>
                </a:solidFill>
                <a:latin typeface="맑은 고딕"/>
                <a:cs typeface="맑은 고딕"/>
              </a:rPr>
              <a:t>요약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결과</a:t>
            </a:r>
            <a:r>
              <a:rPr spc="-350" dirty="0"/>
              <a:t> </a:t>
            </a:r>
            <a:r>
              <a:rPr dirty="0"/>
              <a:t>및</a:t>
            </a:r>
            <a:r>
              <a:rPr spc="-355" dirty="0"/>
              <a:t> </a:t>
            </a:r>
            <a:r>
              <a:rPr dirty="0"/>
              <a:t>분석</a:t>
            </a:r>
            <a:r>
              <a:rPr spc="-340" dirty="0"/>
              <a:t> </a:t>
            </a:r>
            <a:r>
              <a:rPr dirty="0">
                <a:latin typeface="Corbel"/>
                <a:cs typeface="Corbel"/>
              </a:rPr>
              <a:t>(Results</a:t>
            </a:r>
            <a:r>
              <a:rPr spc="-20" dirty="0">
                <a:latin typeface="Corbel"/>
                <a:cs typeface="Corbel"/>
              </a:rPr>
              <a:t> </a:t>
            </a:r>
            <a:r>
              <a:rPr dirty="0">
                <a:latin typeface="Corbel"/>
                <a:cs typeface="Corbel"/>
              </a:rPr>
              <a:t>&amp;</a:t>
            </a:r>
            <a:r>
              <a:rPr spc="10" dirty="0">
                <a:latin typeface="Corbel"/>
                <a:cs typeface="Corbel"/>
              </a:rPr>
              <a:t> </a:t>
            </a:r>
            <a:r>
              <a:rPr spc="-10" dirty="0">
                <a:latin typeface="Corbel"/>
                <a:cs typeface="Corbel"/>
              </a:rPr>
              <a:t>Analysis)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964435" y="2063851"/>
            <a:ext cx="6762750" cy="434340"/>
            <a:chOff x="1964435" y="2063851"/>
            <a:chExt cx="6762750" cy="434340"/>
          </a:xfrm>
        </p:grpSpPr>
        <p:sp>
          <p:nvSpPr>
            <p:cNvPr id="5" name="object 5"/>
            <p:cNvSpPr/>
            <p:nvPr/>
          </p:nvSpPr>
          <p:spPr>
            <a:xfrm>
              <a:off x="1964436" y="2063864"/>
              <a:ext cx="6762750" cy="434340"/>
            </a:xfrm>
            <a:custGeom>
              <a:avLst/>
              <a:gdLst/>
              <a:ahLst/>
              <a:cxnLst/>
              <a:rect l="l" t="t" r="r" b="b"/>
              <a:pathLst>
                <a:path w="6762750" h="434339">
                  <a:moveTo>
                    <a:pt x="6762623" y="0"/>
                  </a:moveTo>
                  <a:lnTo>
                    <a:pt x="6762623" y="0"/>
                  </a:lnTo>
                  <a:lnTo>
                    <a:pt x="0" y="0"/>
                  </a:lnTo>
                  <a:lnTo>
                    <a:pt x="0" y="433717"/>
                  </a:lnTo>
                  <a:lnTo>
                    <a:pt x="6762623" y="433717"/>
                  </a:lnTo>
                  <a:lnTo>
                    <a:pt x="676262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36316" y="2233167"/>
              <a:ext cx="207263" cy="12026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21353" y="2235580"/>
              <a:ext cx="554482" cy="1087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5018" y="2239263"/>
              <a:ext cx="489584" cy="10299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542913" y="2238374"/>
              <a:ext cx="320040" cy="104139"/>
            </a:xfrm>
            <a:custGeom>
              <a:avLst/>
              <a:gdLst/>
              <a:ahLst/>
              <a:cxnLst/>
              <a:rect l="l" t="t" r="r" b="b"/>
              <a:pathLst>
                <a:path w="320040" h="104139">
                  <a:moveTo>
                    <a:pt x="264744" y="41275"/>
                  </a:moveTo>
                  <a:lnTo>
                    <a:pt x="244601" y="41275"/>
                  </a:lnTo>
                  <a:lnTo>
                    <a:pt x="247776" y="42163"/>
                  </a:lnTo>
                  <a:lnTo>
                    <a:pt x="250189" y="43941"/>
                  </a:lnTo>
                  <a:lnTo>
                    <a:pt x="252475" y="45720"/>
                  </a:lnTo>
                  <a:lnTo>
                    <a:pt x="253872" y="49149"/>
                  </a:lnTo>
                  <a:lnTo>
                    <a:pt x="254266" y="53086"/>
                  </a:lnTo>
                  <a:lnTo>
                    <a:pt x="254380" y="57785"/>
                  </a:lnTo>
                  <a:lnTo>
                    <a:pt x="243839" y="57785"/>
                  </a:lnTo>
                  <a:lnTo>
                    <a:pt x="238125" y="58038"/>
                  </a:lnTo>
                  <a:lnTo>
                    <a:pt x="235457" y="58420"/>
                  </a:lnTo>
                  <a:lnTo>
                    <a:pt x="230123" y="59436"/>
                  </a:lnTo>
                  <a:lnTo>
                    <a:pt x="227583" y="60198"/>
                  </a:lnTo>
                  <a:lnTo>
                    <a:pt x="225425" y="61213"/>
                  </a:lnTo>
                  <a:lnTo>
                    <a:pt x="220979" y="62991"/>
                  </a:lnTo>
                  <a:lnTo>
                    <a:pt x="217550" y="65659"/>
                  </a:lnTo>
                  <a:lnTo>
                    <a:pt x="212470" y="72516"/>
                  </a:lnTo>
                  <a:lnTo>
                    <a:pt x="211200" y="76708"/>
                  </a:lnTo>
                  <a:lnTo>
                    <a:pt x="211200" y="88773"/>
                  </a:lnTo>
                  <a:lnTo>
                    <a:pt x="213486" y="94234"/>
                  </a:lnTo>
                  <a:lnTo>
                    <a:pt x="218185" y="98171"/>
                  </a:lnTo>
                  <a:lnTo>
                    <a:pt x="222884" y="101980"/>
                  </a:lnTo>
                  <a:lnTo>
                    <a:pt x="228600" y="103886"/>
                  </a:lnTo>
                  <a:lnTo>
                    <a:pt x="239648" y="103886"/>
                  </a:lnTo>
                  <a:lnTo>
                    <a:pt x="254634" y="94487"/>
                  </a:lnTo>
                  <a:lnTo>
                    <a:pt x="266572" y="94487"/>
                  </a:lnTo>
                  <a:lnTo>
                    <a:pt x="266488" y="92710"/>
                  </a:lnTo>
                  <a:lnTo>
                    <a:pt x="233425" y="92710"/>
                  </a:lnTo>
                  <a:lnTo>
                    <a:pt x="230377" y="91948"/>
                  </a:lnTo>
                  <a:lnTo>
                    <a:pt x="228091" y="90297"/>
                  </a:lnTo>
                  <a:lnTo>
                    <a:pt x="225678" y="88646"/>
                  </a:lnTo>
                  <a:lnTo>
                    <a:pt x="224535" y="85851"/>
                  </a:lnTo>
                  <a:lnTo>
                    <a:pt x="224535" y="77977"/>
                  </a:lnTo>
                  <a:lnTo>
                    <a:pt x="225551" y="75311"/>
                  </a:lnTo>
                  <a:lnTo>
                    <a:pt x="227837" y="73533"/>
                  </a:lnTo>
                  <a:lnTo>
                    <a:pt x="229996" y="71754"/>
                  </a:lnTo>
                  <a:lnTo>
                    <a:pt x="232917" y="70485"/>
                  </a:lnTo>
                  <a:lnTo>
                    <a:pt x="236473" y="69723"/>
                  </a:lnTo>
                  <a:lnTo>
                    <a:pt x="239648" y="69087"/>
                  </a:lnTo>
                  <a:lnTo>
                    <a:pt x="243077" y="68707"/>
                  </a:lnTo>
                  <a:lnTo>
                    <a:pt x="266445" y="68707"/>
                  </a:lnTo>
                  <a:lnTo>
                    <a:pt x="266522" y="45720"/>
                  </a:lnTo>
                  <a:lnTo>
                    <a:pt x="264744" y="41275"/>
                  </a:lnTo>
                  <a:close/>
                </a:path>
                <a:path w="320040" h="104139">
                  <a:moveTo>
                    <a:pt x="266572" y="94487"/>
                  </a:moveTo>
                  <a:lnTo>
                    <a:pt x="254634" y="94487"/>
                  </a:lnTo>
                  <a:lnTo>
                    <a:pt x="254888" y="101726"/>
                  </a:lnTo>
                  <a:lnTo>
                    <a:pt x="267080" y="101726"/>
                  </a:lnTo>
                  <a:lnTo>
                    <a:pt x="266826" y="99440"/>
                  </a:lnTo>
                  <a:lnTo>
                    <a:pt x="266657" y="96900"/>
                  </a:lnTo>
                  <a:lnTo>
                    <a:pt x="266572" y="94487"/>
                  </a:lnTo>
                  <a:close/>
                </a:path>
                <a:path w="320040" h="104139">
                  <a:moveTo>
                    <a:pt x="266445" y="68707"/>
                  </a:moveTo>
                  <a:lnTo>
                    <a:pt x="243077" y="68707"/>
                  </a:lnTo>
                  <a:lnTo>
                    <a:pt x="246760" y="68834"/>
                  </a:lnTo>
                  <a:lnTo>
                    <a:pt x="254761" y="68834"/>
                  </a:lnTo>
                  <a:lnTo>
                    <a:pt x="254646" y="72516"/>
                  </a:lnTo>
                  <a:lnTo>
                    <a:pt x="240664" y="92710"/>
                  </a:lnTo>
                  <a:lnTo>
                    <a:pt x="266488" y="92710"/>
                  </a:lnTo>
                  <a:lnTo>
                    <a:pt x="266445" y="68707"/>
                  </a:lnTo>
                  <a:close/>
                </a:path>
                <a:path w="320040" h="104139">
                  <a:moveTo>
                    <a:pt x="248538" y="30225"/>
                  </a:moveTo>
                  <a:lnTo>
                    <a:pt x="237362" y="30225"/>
                  </a:lnTo>
                  <a:lnTo>
                    <a:pt x="234060" y="30734"/>
                  </a:lnTo>
                  <a:lnTo>
                    <a:pt x="227710" y="32512"/>
                  </a:lnTo>
                  <a:lnTo>
                    <a:pt x="224916" y="33654"/>
                  </a:lnTo>
                  <a:lnTo>
                    <a:pt x="222503" y="35305"/>
                  </a:lnTo>
                  <a:lnTo>
                    <a:pt x="219836" y="37084"/>
                  </a:lnTo>
                  <a:lnTo>
                    <a:pt x="213486" y="53086"/>
                  </a:lnTo>
                  <a:lnTo>
                    <a:pt x="226948" y="53086"/>
                  </a:lnTo>
                  <a:lnTo>
                    <a:pt x="227456" y="48005"/>
                  </a:lnTo>
                  <a:lnTo>
                    <a:pt x="228980" y="44703"/>
                  </a:lnTo>
                  <a:lnTo>
                    <a:pt x="233806" y="41910"/>
                  </a:lnTo>
                  <a:lnTo>
                    <a:pt x="236854" y="41275"/>
                  </a:lnTo>
                  <a:lnTo>
                    <a:pt x="264744" y="41275"/>
                  </a:lnTo>
                  <a:lnTo>
                    <a:pt x="264286" y="40132"/>
                  </a:lnTo>
                  <a:lnTo>
                    <a:pt x="254888" y="32258"/>
                  </a:lnTo>
                  <a:lnTo>
                    <a:pt x="248538" y="30225"/>
                  </a:lnTo>
                  <a:close/>
                </a:path>
                <a:path w="320040" h="104139">
                  <a:moveTo>
                    <a:pt x="115950" y="30225"/>
                  </a:moveTo>
                  <a:lnTo>
                    <a:pt x="104901" y="30225"/>
                  </a:lnTo>
                  <a:lnTo>
                    <a:pt x="100329" y="31241"/>
                  </a:lnTo>
                  <a:lnTo>
                    <a:pt x="96265" y="33400"/>
                  </a:lnTo>
                  <a:lnTo>
                    <a:pt x="92328" y="35433"/>
                  </a:lnTo>
                  <a:lnTo>
                    <a:pt x="89153" y="38100"/>
                  </a:lnTo>
                  <a:lnTo>
                    <a:pt x="86613" y="41528"/>
                  </a:lnTo>
                  <a:lnTo>
                    <a:pt x="83946" y="44958"/>
                  </a:lnTo>
                  <a:lnTo>
                    <a:pt x="81914" y="48895"/>
                  </a:lnTo>
                  <a:lnTo>
                    <a:pt x="79375" y="57785"/>
                  </a:lnTo>
                  <a:lnTo>
                    <a:pt x="78828" y="61722"/>
                  </a:lnTo>
                  <a:lnTo>
                    <a:pt x="78739" y="71882"/>
                  </a:lnTo>
                  <a:lnTo>
                    <a:pt x="79375" y="76453"/>
                  </a:lnTo>
                  <a:lnTo>
                    <a:pt x="80517" y="80899"/>
                  </a:lnTo>
                  <a:lnTo>
                    <a:pt x="81660" y="85216"/>
                  </a:lnTo>
                  <a:lnTo>
                    <a:pt x="83819" y="89408"/>
                  </a:lnTo>
                  <a:lnTo>
                    <a:pt x="86740" y="93217"/>
                  </a:lnTo>
                  <a:lnTo>
                    <a:pt x="88900" y="96265"/>
                  </a:lnTo>
                  <a:lnTo>
                    <a:pt x="91947" y="98805"/>
                  </a:lnTo>
                  <a:lnTo>
                    <a:pt x="95757" y="100837"/>
                  </a:lnTo>
                  <a:lnTo>
                    <a:pt x="99694" y="102870"/>
                  </a:lnTo>
                  <a:lnTo>
                    <a:pt x="104266" y="103886"/>
                  </a:lnTo>
                  <a:lnTo>
                    <a:pt x="117982" y="103886"/>
                  </a:lnTo>
                  <a:lnTo>
                    <a:pt x="124967" y="101853"/>
                  </a:lnTo>
                  <a:lnTo>
                    <a:pt x="130428" y="97789"/>
                  </a:lnTo>
                  <a:lnTo>
                    <a:pt x="135762" y="93725"/>
                  </a:lnTo>
                  <a:lnTo>
                    <a:pt x="136327" y="92710"/>
                  </a:lnTo>
                  <a:lnTo>
                    <a:pt x="108457" y="92710"/>
                  </a:lnTo>
                  <a:lnTo>
                    <a:pt x="105409" y="92201"/>
                  </a:lnTo>
                  <a:lnTo>
                    <a:pt x="102996" y="91059"/>
                  </a:lnTo>
                  <a:lnTo>
                    <a:pt x="100456" y="89915"/>
                  </a:lnTo>
                  <a:lnTo>
                    <a:pt x="98425" y="88264"/>
                  </a:lnTo>
                  <a:lnTo>
                    <a:pt x="92201" y="73278"/>
                  </a:lnTo>
                  <a:lnTo>
                    <a:pt x="92201" y="70738"/>
                  </a:lnTo>
                  <a:lnTo>
                    <a:pt x="139953" y="70738"/>
                  </a:lnTo>
                  <a:lnTo>
                    <a:pt x="140842" y="70358"/>
                  </a:lnTo>
                  <a:lnTo>
                    <a:pt x="141477" y="69723"/>
                  </a:lnTo>
                  <a:lnTo>
                    <a:pt x="142112" y="69214"/>
                  </a:lnTo>
                  <a:lnTo>
                    <a:pt x="142366" y="68199"/>
                  </a:lnTo>
                  <a:lnTo>
                    <a:pt x="142366" y="61722"/>
                  </a:lnTo>
                  <a:lnTo>
                    <a:pt x="142099" y="59689"/>
                  </a:lnTo>
                  <a:lnTo>
                    <a:pt x="92455" y="59689"/>
                  </a:lnTo>
                  <a:lnTo>
                    <a:pt x="92963" y="55245"/>
                  </a:lnTo>
                  <a:lnTo>
                    <a:pt x="94614" y="51053"/>
                  </a:lnTo>
                  <a:lnTo>
                    <a:pt x="97535" y="47116"/>
                  </a:lnTo>
                  <a:lnTo>
                    <a:pt x="100583" y="43179"/>
                  </a:lnTo>
                  <a:lnTo>
                    <a:pt x="104901" y="41275"/>
                  </a:lnTo>
                  <a:lnTo>
                    <a:pt x="135167" y="41275"/>
                  </a:lnTo>
                  <a:lnTo>
                    <a:pt x="132206" y="37591"/>
                  </a:lnTo>
                  <a:lnTo>
                    <a:pt x="128777" y="34925"/>
                  </a:lnTo>
                  <a:lnTo>
                    <a:pt x="124713" y="33020"/>
                  </a:lnTo>
                  <a:lnTo>
                    <a:pt x="120776" y="31241"/>
                  </a:lnTo>
                  <a:lnTo>
                    <a:pt x="115950" y="30225"/>
                  </a:lnTo>
                  <a:close/>
                </a:path>
                <a:path w="320040" h="104139">
                  <a:moveTo>
                    <a:pt x="141858" y="76962"/>
                  </a:moveTo>
                  <a:lnTo>
                    <a:pt x="128523" y="76962"/>
                  </a:lnTo>
                  <a:lnTo>
                    <a:pt x="127126" y="82296"/>
                  </a:lnTo>
                  <a:lnTo>
                    <a:pt x="125094" y="86233"/>
                  </a:lnTo>
                  <a:lnTo>
                    <a:pt x="119379" y="91439"/>
                  </a:lnTo>
                  <a:lnTo>
                    <a:pt x="115950" y="92710"/>
                  </a:lnTo>
                  <a:lnTo>
                    <a:pt x="136327" y="92710"/>
                  </a:lnTo>
                  <a:lnTo>
                    <a:pt x="139572" y="86867"/>
                  </a:lnTo>
                  <a:lnTo>
                    <a:pt x="141858" y="76962"/>
                  </a:lnTo>
                  <a:close/>
                </a:path>
                <a:path w="320040" h="104139">
                  <a:moveTo>
                    <a:pt x="135167" y="41275"/>
                  </a:moveTo>
                  <a:lnTo>
                    <a:pt x="116204" y="41275"/>
                  </a:lnTo>
                  <a:lnTo>
                    <a:pt x="120776" y="43052"/>
                  </a:lnTo>
                  <a:lnTo>
                    <a:pt x="123825" y="46736"/>
                  </a:lnTo>
                  <a:lnTo>
                    <a:pt x="127000" y="50291"/>
                  </a:lnTo>
                  <a:lnTo>
                    <a:pt x="128777" y="54610"/>
                  </a:lnTo>
                  <a:lnTo>
                    <a:pt x="129158" y="59689"/>
                  </a:lnTo>
                  <a:lnTo>
                    <a:pt x="142099" y="59689"/>
                  </a:lnTo>
                  <a:lnTo>
                    <a:pt x="141731" y="56896"/>
                  </a:lnTo>
                  <a:lnTo>
                    <a:pt x="140588" y="52450"/>
                  </a:lnTo>
                  <a:lnTo>
                    <a:pt x="139318" y="47878"/>
                  </a:lnTo>
                  <a:lnTo>
                    <a:pt x="137413" y="44069"/>
                  </a:lnTo>
                  <a:lnTo>
                    <a:pt x="135167" y="41275"/>
                  </a:lnTo>
                  <a:close/>
                </a:path>
                <a:path w="320040" h="104139">
                  <a:moveTo>
                    <a:pt x="185038" y="30225"/>
                  </a:moveTo>
                  <a:lnTo>
                    <a:pt x="176021" y="30225"/>
                  </a:lnTo>
                  <a:lnTo>
                    <a:pt x="171450" y="31241"/>
                  </a:lnTo>
                  <a:lnTo>
                    <a:pt x="167385" y="33400"/>
                  </a:lnTo>
                  <a:lnTo>
                    <a:pt x="163448" y="35433"/>
                  </a:lnTo>
                  <a:lnTo>
                    <a:pt x="160273" y="37973"/>
                  </a:lnTo>
                  <a:lnTo>
                    <a:pt x="158114" y="41021"/>
                  </a:lnTo>
                  <a:lnTo>
                    <a:pt x="155066" y="44830"/>
                  </a:lnTo>
                  <a:lnTo>
                    <a:pt x="152907" y="48895"/>
                  </a:lnTo>
                  <a:lnTo>
                    <a:pt x="151474" y="53466"/>
                  </a:lnTo>
                  <a:lnTo>
                    <a:pt x="150240" y="57785"/>
                  </a:lnTo>
                  <a:lnTo>
                    <a:pt x="149605" y="62229"/>
                  </a:lnTo>
                  <a:lnTo>
                    <a:pt x="149605" y="71882"/>
                  </a:lnTo>
                  <a:lnTo>
                    <a:pt x="157733" y="93217"/>
                  </a:lnTo>
                  <a:lnTo>
                    <a:pt x="159892" y="96265"/>
                  </a:lnTo>
                  <a:lnTo>
                    <a:pt x="162940" y="98805"/>
                  </a:lnTo>
                  <a:lnTo>
                    <a:pt x="166877" y="100837"/>
                  </a:lnTo>
                  <a:lnTo>
                    <a:pt x="170687" y="102870"/>
                  </a:lnTo>
                  <a:lnTo>
                    <a:pt x="175386" y="103886"/>
                  </a:lnTo>
                  <a:lnTo>
                    <a:pt x="188213" y="103886"/>
                  </a:lnTo>
                  <a:lnTo>
                    <a:pt x="194563" y="101726"/>
                  </a:lnTo>
                  <a:lnTo>
                    <a:pt x="204850" y="93217"/>
                  </a:lnTo>
                  <a:lnTo>
                    <a:pt x="205086" y="92710"/>
                  </a:lnTo>
                  <a:lnTo>
                    <a:pt x="177418" y="92710"/>
                  </a:lnTo>
                  <a:lnTo>
                    <a:pt x="175132" y="92075"/>
                  </a:lnTo>
                  <a:lnTo>
                    <a:pt x="173100" y="90932"/>
                  </a:lnTo>
                  <a:lnTo>
                    <a:pt x="171068" y="89662"/>
                  </a:lnTo>
                  <a:lnTo>
                    <a:pt x="169290" y="87884"/>
                  </a:lnTo>
                  <a:lnTo>
                    <a:pt x="167766" y="85471"/>
                  </a:lnTo>
                  <a:lnTo>
                    <a:pt x="166242" y="83312"/>
                  </a:lnTo>
                  <a:lnTo>
                    <a:pt x="165100" y="80645"/>
                  </a:lnTo>
                  <a:lnTo>
                    <a:pt x="164337" y="77342"/>
                  </a:lnTo>
                  <a:lnTo>
                    <a:pt x="163448" y="74167"/>
                  </a:lnTo>
                  <a:lnTo>
                    <a:pt x="163067" y="70612"/>
                  </a:lnTo>
                  <a:lnTo>
                    <a:pt x="163180" y="62229"/>
                  </a:lnTo>
                  <a:lnTo>
                    <a:pt x="163448" y="59816"/>
                  </a:lnTo>
                  <a:lnTo>
                    <a:pt x="164337" y="56641"/>
                  </a:lnTo>
                  <a:lnTo>
                    <a:pt x="165100" y="53466"/>
                  </a:lnTo>
                  <a:lnTo>
                    <a:pt x="177545" y="41275"/>
                  </a:lnTo>
                  <a:lnTo>
                    <a:pt x="204590" y="41275"/>
                  </a:lnTo>
                  <a:lnTo>
                    <a:pt x="202945" y="39115"/>
                  </a:lnTo>
                  <a:lnTo>
                    <a:pt x="188467" y="30861"/>
                  </a:lnTo>
                  <a:lnTo>
                    <a:pt x="185038" y="30225"/>
                  </a:lnTo>
                  <a:close/>
                </a:path>
                <a:path w="320040" h="104139">
                  <a:moveTo>
                    <a:pt x="209295" y="76962"/>
                  </a:moveTo>
                  <a:lnTo>
                    <a:pt x="195833" y="76962"/>
                  </a:lnTo>
                  <a:lnTo>
                    <a:pt x="195071" y="82930"/>
                  </a:lnTo>
                  <a:lnTo>
                    <a:pt x="193420" y="86995"/>
                  </a:lnTo>
                  <a:lnTo>
                    <a:pt x="190626" y="89280"/>
                  </a:lnTo>
                  <a:lnTo>
                    <a:pt x="187959" y="91566"/>
                  </a:lnTo>
                  <a:lnTo>
                    <a:pt x="184403" y="92710"/>
                  </a:lnTo>
                  <a:lnTo>
                    <a:pt x="205086" y="92710"/>
                  </a:lnTo>
                  <a:lnTo>
                    <a:pt x="208025" y="86360"/>
                  </a:lnTo>
                  <a:lnTo>
                    <a:pt x="209295" y="76962"/>
                  </a:lnTo>
                  <a:close/>
                </a:path>
                <a:path w="320040" h="104139">
                  <a:moveTo>
                    <a:pt x="204590" y="41275"/>
                  </a:moveTo>
                  <a:lnTo>
                    <a:pt x="184784" y="41275"/>
                  </a:lnTo>
                  <a:lnTo>
                    <a:pt x="188467" y="42417"/>
                  </a:lnTo>
                  <a:lnTo>
                    <a:pt x="193928" y="46862"/>
                  </a:lnTo>
                  <a:lnTo>
                    <a:pt x="195452" y="50926"/>
                  </a:lnTo>
                  <a:lnTo>
                    <a:pt x="195706" y="56769"/>
                  </a:lnTo>
                  <a:lnTo>
                    <a:pt x="209168" y="56769"/>
                  </a:lnTo>
                  <a:lnTo>
                    <a:pt x="208787" y="51815"/>
                  </a:lnTo>
                  <a:lnTo>
                    <a:pt x="207898" y="47878"/>
                  </a:lnTo>
                  <a:lnTo>
                    <a:pt x="206375" y="44830"/>
                  </a:lnTo>
                  <a:lnTo>
                    <a:pt x="204977" y="41783"/>
                  </a:lnTo>
                  <a:lnTo>
                    <a:pt x="204590" y="41275"/>
                  </a:lnTo>
                  <a:close/>
                </a:path>
                <a:path w="320040" h="104139">
                  <a:moveTo>
                    <a:pt x="41909" y="888"/>
                  </a:moveTo>
                  <a:lnTo>
                    <a:pt x="2285" y="888"/>
                  </a:lnTo>
                  <a:lnTo>
                    <a:pt x="1269" y="1270"/>
                  </a:lnTo>
                  <a:lnTo>
                    <a:pt x="253" y="2539"/>
                  </a:lnTo>
                  <a:lnTo>
                    <a:pt x="72" y="3175"/>
                  </a:lnTo>
                  <a:lnTo>
                    <a:pt x="0" y="101726"/>
                  </a:lnTo>
                  <a:lnTo>
                    <a:pt x="12953" y="101726"/>
                  </a:lnTo>
                  <a:lnTo>
                    <a:pt x="12953" y="55372"/>
                  </a:lnTo>
                  <a:lnTo>
                    <a:pt x="59512" y="55372"/>
                  </a:lnTo>
                  <a:lnTo>
                    <a:pt x="57911" y="52070"/>
                  </a:lnTo>
                  <a:lnTo>
                    <a:pt x="54228" y="49657"/>
                  </a:lnTo>
                  <a:lnTo>
                    <a:pt x="48767" y="48895"/>
                  </a:lnTo>
                  <a:lnTo>
                    <a:pt x="53212" y="48260"/>
                  </a:lnTo>
                  <a:lnTo>
                    <a:pt x="57150" y="45974"/>
                  </a:lnTo>
                  <a:lnTo>
                    <a:pt x="59054" y="43687"/>
                  </a:lnTo>
                  <a:lnTo>
                    <a:pt x="12826" y="43687"/>
                  </a:lnTo>
                  <a:lnTo>
                    <a:pt x="12826" y="12573"/>
                  </a:lnTo>
                  <a:lnTo>
                    <a:pt x="62333" y="12573"/>
                  </a:lnTo>
                  <a:lnTo>
                    <a:pt x="62102" y="12064"/>
                  </a:lnTo>
                  <a:lnTo>
                    <a:pt x="55879" y="7620"/>
                  </a:lnTo>
                  <a:lnTo>
                    <a:pt x="49783" y="3175"/>
                  </a:lnTo>
                  <a:lnTo>
                    <a:pt x="41909" y="888"/>
                  </a:lnTo>
                  <a:close/>
                </a:path>
                <a:path w="320040" h="104139">
                  <a:moveTo>
                    <a:pt x="59512" y="55372"/>
                  </a:moveTo>
                  <a:lnTo>
                    <a:pt x="37083" y="55372"/>
                  </a:lnTo>
                  <a:lnTo>
                    <a:pt x="40131" y="55752"/>
                  </a:lnTo>
                  <a:lnTo>
                    <a:pt x="42163" y="56261"/>
                  </a:lnTo>
                  <a:lnTo>
                    <a:pt x="44322" y="56769"/>
                  </a:lnTo>
                  <a:lnTo>
                    <a:pt x="45846" y="57785"/>
                  </a:lnTo>
                  <a:lnTo>
                    <a:pt x="46862" y="59182"/>
                  </a:lnTo>
                  <a:lnTo>
                    <a:pt x="48259" y="60960"/>
                  </a:lnTo>
                  <a:lnTo>
                    <a:pt x="51922" y="86867"/>
                  </a:lnTo>
                  <a:lnTo>
                    <a:pt x="52196" y="90804"/>
                  </a:lnTo>
                  <a:lnTo>
                    <a:pt x="52763" y="94996"/>
                  </a:lnTo>
                  <a:lnTo>
                    <a:pt x="53212" y="97916"/>
                  </a:lnTo>
                  <a:lnTo>
                    <a:pt x="53593" y="99695"/>
                  </a:lnTo>
                  <a:lnTo>
                    <a:pt x="54355" y="101726"/>
                  </a:lnTo>
                  <a:lnTo>
                    <a:pt x="68452" y="101726"/>
                  </a:lnTo>
                  <a:lnTo>
                    <a:pt x="67436" y="99060"/>
                  </a:lnTo>
                  <a:lnTo>
                    <a:pt x="66293" y="94996"/>
                  </a:lnTo>
                  <a:lnTo>
                    <a:pt x="65912" y="93217"/>
                  </a:lnTo>
                  <a:lnTo>
                    <a:pt x="65531" y="91312"/>
                  </a:lnTo>
                  <a:lnTo>
                    <a:pt x="65277" y="89026"/>
                  </a:lnTo>
                  <a:lnTo>
                    <a:pt x="65150" y="86867"/>
                  </a:lnTo>
                  <a:lnTo>
                    <a:pt x="64642" y="81152"/>
                  </a:lnTo>
                  <a:lnTo>
                    <a:pt x="64515" y="78104"/>
                  </a:lnTo>
                  <a:lnTo>
                    <a:pt x="64119" y="74422"/>
                  </a:lnTo>
                  <a:lnTo>
                    <a:pt x="63880" y="70612"/>
                  </a:lnTo>
                  <a:lnTo>
                    <a:pt x="63245" y="65150"/>
                  </a:lnTo>
                  <a:lnTo>
                    <a:pt x="61848" y="60451"/>
                  </a:lnTo>
                  <a:lnTo>
                    <a:pt x="59943" y="56261"/>
                  </a:lnTo>
                  <a:lnTo>
                    <a:pt x="59512" y="55372"/>
                  </a:lnTo>
                  <a:close/>
                </a:path>
                <a:path w="320040" h="104139">
                  <a:moveTo>
                    <a:pt x="62333" y="12573"/>
                  </a:moveTo>
                  <a:lnTo>
                    <a:pt x="37718" y="12573"/>
                  </a:lnTo>
                  <a:lnTo>
                    <a:pt x="43179" y="13715"/>
                  </a:lnTo>
                  <a:lnTo>
                    <a:pt x="46608" y="16001"/>
                  </a:lnTo>
                  <a:lnTo>
                    <a:pt x="50164" y="18414"/>
                  </a:lnTo>
                  <a:lnTo>
                    <a:pt x="51815" y="22351"/>
                  </a:lnTo>
                  <a:lnTo>
                    <a:pt x="51696" y="33654"/>
                  </a:lnTo>
                  <a:lnTo>
                    <a:pt x="49910" y="37464"/>
                  </a:lnTo>
                  <a:lnTo>
                    <a:pt x="45973" y="40004"/>
                  </a:lnTo>
                  <a:lnTo>
                    <a:pt x="42036" y="42417"/>
                  </a:lnTo>
                  <a:lnTo>
                    <a:pt x="36575" y="43687"/>
                  </a:lnTo>
                  <a:lnTo>
                    <a:pt x="59054" y="43687"/>
                  </a:lnTo>
                  <a:lnTo>
                    <a:pt x="60325" y="42163"/>
                  </a:lnTo>
                  <a:lnTo>
                    <a:pt x="63626" y="38480"/>
                  </a:lnTo>
                  <a:lnTo>
                    <a:pt x="65150" y="33654"/>
                  </a:lnTo>
                  <a:lnTo>
                    <a:pt x="65150" y="18796"/>
                  </a:lnTo>
                  <a:lnTo>
                    <a:pt x="62333" y="12573"/>
                  </a:lnTo>
                  <a:close/>
                </a:path>
                <a:path w="320040" h="104139">
                  <a:moveTo>
                    <a:pt x="320039" y="0"/>
                  </a:moveTo>
                  <a:lnTo>
                    <a:pt x="307212" y="0"/>
                  </a:lnTo>
                  <a:lnTo>
                    <a:pt x="307212" y="101726"/>
                  </a:lnTo>
                  <a:lnTo>
                    <a:pt x="320039" y="101726"/>
                  </a:lnTo>
                  <a:lnTo>
                    <a:pt x="320039" y="0"/>
                  </a:lnTo>
                  <a:close/>
                </a:path>
                <a:path w="320040" h="104139">
                  <a:moveTo>
                    <a:pt x="294131" y="0"/>
                  </a:moveTo>
                  <a:lnTo>
                    <a:pt x="281304" y="0"/>
                  </a:lnTo>
                  <a:lnTo>
                    <a:pt x="281304" y="101726"/>
                  </a:lnTo>
                  <a:lnTo>
                    <a:pt x="294131" y="101726"/>
                  </a:lnTo>
                  <a:lnTo>
                    <a:pt x="2941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41309" y="2233167"/>
              <a:ext cx="216789" cy="121158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22982" y="2817748"/>
            <a:ext cx="235966" cy="98425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3816096" y="2818764"/>
            <a:ext cx="349250" cy="97790"/>
          </a:xfrm>
          <a:custGeom>
            <a:avLst/>
            <a:gdLst/>
            <a:ahLst/>
            <a:cxnLst/>
            <a:rect l="l" t="t" r="r" b="b"/>
            <a:pathLst>
              <a:path w="349250" h="97789">
                <a:moveTo>
                  <a:pt x="161543" y="84709"/>
                </a:moveTo>
                <a:lnTo>
                  <a:pt x="148462" y="84709"/>
                </a:lnTo>
                <a:lnTo>
                  <a:pt x="148462" y="97662"/>
                </a:lnTo>
                <a:lnTo>
                  <a:pt x="161543" y="97662"/>
                </a:lnTo>
                <a:lnTo>
                  <a:pt x="161543" y="84709"/>
                </a:lnTo>
                <a:close/>
              </a:path>
              <a:path w="349250" h="97789">
                <a:moveTo>
                  <a:pt x="331850" y="45847"/>
                </a:moveTo>
                <a:lnTo>
                  <a:pt x="325119" y="45847"/>
                </a:lnTo>
                <a:lnTo>
                  <a:pt x="322199" y="46609"/>
                </a:lnTo>
                <a:lnTo>
                  <a:pt x="319658" y="48006"/>
                </a:lnTo>
                <a:lnTo>
                  <a:pt x="317118" y="49275"/>
                </a:lnTo>
                <a:lnTo>
                  <a:pt x="308228" y="67437"/>
                </a:lnTo>
                <a:lnTo>
                  <a:pt x="308228" y="73913"/>
                </a:lnTo>
                <a:lnTo>
                  <a:pt x="325119" y="95631"/>
                </a:lnTo>
                <a:lnTo>
                  <a:pt x="331850" y="95631"/>
                </a:lnTo>
                <a:lnTo>
                  <a:pt x="343259" y="88519"/>
                </a:lnTo>
                <a:lnTo>
                  <a:pt x="326263" y="88519"/>
                </a:lnTo>
                <a:lnTo>
                  <a:pt x="324357" y="88011"/>
                </a:lnTo>
                <a:lnTo>
                  <a:pt x="317500" y="75057"/>
                </a:lnTo>
                <a:lnTo>
                  <a:pt x="317500" y="66548"/>
                </a:lnTo>
                <a:lnTo>
                  <a:pt x="326263" y="52959"/>
                </a:lnTo>
                <a:lnTo>
                  <a:pt x="343168" y="52959"/>
                </a:lnTo>
                <a:lnTo>
                  <a:pt x="341883" y="51181"/>
                </a:lnTo>
                <a:lnTo>
                  <a:pt x="339725" y="49275"/>
                </a:lnTo>
                <a:lnTo>
                  <a:pt x="337184" y="48006"/>
                </a:lnTo>
                <a:lnTo>
                  <a:pt x="334771" y="46609"/>
                </a:lnTo>
                <a:lnTo>
                  <a:pt x="331850" y="45847"/>
                </a:lnTo>
                <a:close/>
              </a:path>
              <a:path w="349250" h="97789">
                <a:moveTo>
                  <a:pt x="330707" y="0"/>
                </a:moveTo>
                <a:lnTo>
                  <a:pt x="321309" y="0"/>
                </a:lnTo>
                <a:lnTo>
                  <a:pt x="271399" y="94869"/>
                </a:lnTo>
                <a:lnTo>
                  <a:pt x="280669" y="94869"/>
                </a:lnTo>
                <a:lnTo>
                  <a:pt x="330707" y="0"/>
                </a:lnTo>
                <a:close/>
              </a:path>
              <a:path w="349250" h="97789">
                <a:moveTo>
                  <a:pt x="343168" y="52959"/>
                </a:moveTo>
                <a:lnTo>
                  <a:pt x="330453" y="52959"/>
                </a:lnTo>
                <a:lnTo>
                  <a:pt x="332231" y="53467"/>
                </a:lnTo>
                <a:lnTo>
                  <a:pt x="333755" y="54483"/>
                </a:lnTo>
                <a:lnTo>
                  <a:pt x="339216" y="64388"/>
                </a:lnTo>
                <a:lnTo>
                  <a:pt x="339725" y="66548"/>
                </a:lnTo>
                <a:lnTo>
                  <a:pt x="339725" y="75057"/>
                </a:lnTo>
                <a:lnTo>
                  <a:pt x="339216" y="77215"/>
                </a:lnTo>
                <a:lnTo>
                  <a:pt x="338836" y="79375"/>
                </a:lnTo>
                <a:lnTo>
                  <a:pt x="330453" y="88519"/>
                </a:lnTo>
                <a:lnTo>
                  <a:pt x="343259" y="88519"/>
                </a:lnTo>
                <a:lnTo>
                  <a:pt x="348868" y="73913"/>
                </a:lnTo>
                <a:lnTo>
                  <a:pt x="348868" y="67437"/>
                </a:lnTo>
                <a:lnTo>
                  <a:pt x="343534" y="53467"/>
                </a:lnTo>
                <a:lnTo>
                  <a:pt x="343168" y="52959"/>
                </a:lnTo>
                <a:close/>
              </a:path>
              <a:path w="349250" h="97789">
                <a:moveTo>
                  <a:pt x="276732" y="1397"/>
                </a:moveTo>
                <a:lnTo>
                  <a:pt x="270128" y="1397"/>
                </a:lnTo>
                <a:lnTo>
                  <a:pt x="267207" y="2159"/>
                </a:lnTo>
                <a:lnTo>
                  <a:pt x="253237" y="29718"/>
                </a:lnTo>
                <a:lnTo>
                  <a:pt x="253618" y="32765"/>
                </a:lnTo>
                <a:lnTo>
                  <a:pt x="270128" y="51181"/>
                </a:lnTo>
                <a:lnTo>
                  <a:pt x="276732" y="51181"/>
                </a:lnTo>
                <a:lnTo>
                  <a:pt x="288304" y="44196"/>
                </a:lnTo>
                <a:lnTo>
                  <a:pt x="271144" y="44196"/>
                </a:lnTo>
                <a:lnTo>
                  <a:pt x="269366" y="43687"/>
                </a:lnTo>
                <a:lnTo>
                  <a:pt x="267969" y="42672"/>
                </a:lnTo>
                <a:lnTo>
                  <a:pt x="266445" y="41656"/>
                </a:lnTo>
                <a:lnTo>
                  <a:pt x="265429" y="40386"/>
                </a:lnTo>
                <a:lnTo>
                  <a:pt x="264667" y="38608"/>
                </a:lnTo>
                <a:lnTo>
                  <a:pt x="263778" y="36957"/>
                </a:lnTo>
                <a:lnTo>
                  <a:pt x="263143" y="35051"/>
                </a:lnTo>
                <a:lnTo>
                  <a:pt x="262866" y="32765"/>
                </a:lnTo>
                <a:lnTo>
                  <a:pt x="262508" y="30861"/>
                </a:lnTo>
                <a:lnTo>
                  <a:pt x="262508" y="22225"/>
                </a:lnTo>
                <a:lnTo>
                  <a:pt x="262889" y="20065"/>
                </a:lnTo>
                <a:lnTo>
                  <a:pt x="263143" y="17907"/>
                </a:lnTo>
                <a:lnTo>
                  <a:pt x="263778" y="16001"/>
                </a:lnTo>
                <a:lnTo>
                  <a:pt x="264726" y="14097"/>
                </a:lnTo>
                <a:lnTo>
                  <a:pt x="265429" y="12573"/>
                </a:lnTo>
                <a:lnTo>
                  <a:pt x="266445" y="11175"/>
                </a:lnTo>
                <a:lnTo>
                  <a:pt x="267969" y="10033"/>
                </a:lnTo>
                <a:lnTo>
                  <a:pt x="269366" y="9017"/>
                </a:lnTo>
                <a:lnTo>
                  <a:pt x="271144" y="8382"/>
                </a:lnTo>
                <a:lnTo>
                  <a:pt x="288212" y="8382"/>
                </a:lnTo>
                <a:lnTo>
                  <a:pt x="287019" y="6731"/>
                </a:lnTo>
                <a:lnTo>
                  <a:pt x="284861" y="4952"/>
                </a:lnTo>
                <a:lnTo>
                  <a:pt x="282320" y="3556"/>
                </a:lnTo>
                <a:lnTo>
                  <a:pt x="279653" y="2159"/>
                </a:lnTo>
                <a:lnTo>
                  <a:pt x="276732" y="1397"/>
                </a:lnTo>
                <a:close/>
              </a:path>
              <a:path w="349250" h="97789">
                <a:moveTo>
                  <a:pt x="288212" y="8382"/>
                </a:moveTo>
                <a:lnTo>
                  <a:pt x="275463" y="8382"/>
                </a:lnTo>
                <a:lnTo>
                  <a:pt x="277240" y="9017"/>
                </a:lnTo>
                <a:lnTo>
                  <a:pt x="278764" y="10033"/>
                </a:lnTo>
                <a:lnTo>
                  <a:pt x="284741" y="29718"/>
                </a:lnTo>
                <a:lnTo>
                  <a:pt x="284606" y="30861"/>
                </a:lnTo>
                <a:lnTo>
                  <a:pt x="283844" y="35051"/>
                </a:lnTo>
                <a:lnTo>
                  <a:pt x="283209" y="36957"/>
                </a:lnTo>
                <a:lnTo>
                  <a:pt x="282257" y="38735"/>
                </a:lnTo>
                <a:lnTo>
                  <a:pt x="281431" y="40386"/>
                </a:lnTo>
                <a:lnTo>
                  <a:pt x="280162" y="41656"/>
                </a:lnTo>
                <a:lnTo>
                  <a:pt x="278764" y="42672"/>
                </a:lnTo>
                <a:lnTo>
                  <a:pt x="277240" y="43687"/>
                </a:lnTo>
                <a:lnTo>
                  <a:pt x="275463" y="44196"/>
                </a:lnTo>
                <a:lnTo>
                  <a:pt x="288304" y="44196"/>
                </a:lnTo>
                <a:lnTo>
                  <a:pt x="293877" y="29718"/>
                </a:lnTo>
                <a:lnTo>
                  <a:pt x="293877" y="23113"/>
                </a:lnTo>
                <a:lnTo>
                  <a:pt x="288670" y="9017"/>
                </a:lnTo>
                <a:lnTo>
                  <a:pt x="288212" y="8382"/>
                </a:lnTo>
                <a:close/>
              </a:path>
              <a:path w="349250" h="97789">
                <a:moveTo>
                  <a:pt x="219963" y="508"/>
                </a:moveTo>
                <a:lnTo>
                  <a:pt x="207644" y="508"/>
                </a:lnTo>
                <a:lnTo>
                  <a:pt x="203453" y="1524"/>
                </a:lnTo>
                <a:lnTo>
                  <a:pt x="199643" y="3683"/>
                </a:lnTo>
                <a:lnTo>
                  <a:pt x="195706" y="5969"/>
                </a:lnTo>
                <a:lnTo>
                  <a:pt x="192404" y="9144"/>
                </a:lnTo>
                <a:lnTo>
                  <a:pt x="189611" y="13335"/>
                </a:lnTo>
                <a:lnTo>
                  <a:pt x="186689" y="17652"/>
                </a:lnTo>
                <a:lnTo>
                  <a:pt x="184530" y="22987"/>
                </a:lnTo>
                <a:lnTo>
                  <a:pt x="183006" y="29337"/>
                </a:lnTo>
                <a:lnTo>
                  <a:pt x="181355" y="35687"/>
                </a:lnTo>
                <a:lnTo>
                  <a:pt x="180774" y="41401"/>
                </a:lnTo>
                <a:lnTo>
                  <a:pt x="180707" y="59562"/>
                </a:lnTo>
                <a:lnTo>
                  <a:pt x="180807" y="61468"/>
                </a:lnTo>
                <a:lnTo>
                  <a:pt x="180887" y="62484"/>
                </a:lnTo>
                <a:lnTo>
                  <a:pt x="181482" y="66294"/>
                </a:lnTo>
                <a:lnTo>
                  <a:pt x="181990" y="70231"/>
                </a:lnTo>
                <a:lnTo>
                  <a:pt x="182879" y="74040"/>
                </a:lnTo>
                <a:lnTo>
                  <a:pt x="184150" y="77470"/>
                </a:lnTo>
                <a:lnTo>
                  <a:pt x="186054" y="83185"/>
                </a:lnTo>
                <a:lnTo>
                  <a:pt x="189483" y="87757"/>
                </a:lnTo>
                <a:lnTo>
                  <a:pt x="199136" y="95123"/>
                </a:lnTo>
                <a:lnTo>
                  <a:pt x="205104" y="96900"/>
                </a:lnTo>
                <a:lnTo>
                  <a:pt x="216534" y="96900"/>
                </a:lnTo>
                <a:lnTo>
                  <a:pt x="232710" y="88519"/>
                </a:lnTo>
                <a:lnTo>
                  <a:pt x="208025" y="88519"/>
                </a:lnTo>
                <a:lnTo>
                  <a:pt x="205358" y="87884"/>
                </a:lnTo>
                <a:lnTo>
                  <a:pt x="202945" y="86613"/>
                </a:lnTo>
                <a:lnTo>
                  <a:pt x="200659" y="85471"/>
                </a:lnTo>
                <a:lnTo>
                  <a:pt x="198627" y="83693"/>
                </a:lnTo>
                <a:lnTo>
                  <a:pt x="196976" y="81534"/>
                </a:lnTo>
                <a:lnTo>
                  <a:pt x="195199" y="79375"/>
                </a:lnTo>
                <a:lnTo>
                  <a:pt x="193928" y="76835"/>
                </a:lnTo>
                <a:lnTo>
                  <a:pt x="192150" y="70993"/>
                </a:lnTo>
                <a:lnTo>
                  <a:pt x="191769" y="67818"/>
                </a:lnTo>
                <a:lnTo>
                  <a:pt x="191769" y="61468"/>
                </a:lnTo>
                <a:lnTo>
                  <a:pt x="192150" y="58674"/>
                </a:lnTo>
                <a:lnTo>
                  <a:pt x="193166" y="56134"/>
                </a:lnTo>
                <a:lnTo>
                  <a:pt x="194055" y="53467"/>
                </a:lnTo>
                <a:lnTo>
                  <a:pt x="195452" y="51181"/>
                </a:lnTo>
                <a:lnTo>
                  <a:pt x="195784" y="50800"/>
                </a:lnTo>
                <a:lnTo>
                  <a:pt x="189356" y="50800"/>
                </a:lnTo>
                <a:lnTo>
                  <a:pt x="194182" y="23622"/>
                </a:lnTo>
                <a:lnTo>
                  <a:pt x="195961" y="19431"/>
                </a:lnTo>
                <a:lnTo>
                  <a:pt x="198246" y="15875"/>
                </a:lnTo>
                <a:lnTo>
                  <a:pt x="201294" y="13081"/>
                </a:lnTo>
                <a:lnTo>
                  <a:pt x="204215" y="10287"/>
                </a:lnTo>
                <a:lnTo>
                  <a:pt x="207899" y="8889"/>
                </a:lnTo>
                <a:lnTo>
                  <a:pt x="233086" y="8889"/>
                </a:lnTo>
                <a:lnTo>
                  <a:pt x="231012" y="6985"/>
                </a:lnTo>
                <a:lnTo>
                  <a:pt x="226187" y="2667"/>
                </a:lnTo>
                <a:lnTo>
                  <a:pt x="219963" y="508"/>
                </a:lnTo>
                <a:close/>
              </a:path>
              <a:path w="349250" h="97789">
                <a:moveTo>
                  <a:pt x="233004" y="42545"/>
                </a:moveTo>
                <a:lnTo>
                  <a:pt x="214375" y="42545"/>
                </a:lnTo>
                <a:lnTo>
                  <a:pt x="217296" y="43180"/>
                </a:lnTo>
                <a:lnTo>
                  <a:pt x="222123" y="45720"/>
                </a:lnTo>
                <a:lnTo>
                  <a:pt x="224154" y="47371"/>
                </a:lnTo>
                <a:lnTo>
                  <a:pt x="225805" y="49530"/>
                </a:lnTo>
                <a:lnTo>
                  <a:pt x="227456" y="51562"/>
                </a:lnTo>
                <a:lnTo>
                  <a:pt x="230886" y="72009"/>
                </a:lnTo>
                <a:lnTo>
                  <a:pt x="229107" y="77470"/>
                </a:lnTo>
                <a:lnTo>
                  <a:pt x="225678" y="81787"/>
                </a:lnTo>
                <a:lnTo>
                  <a:pt x="222250" y="86233"/>
                </a:lnTo>
                <a:lnTo>
                  <a:pt x="217296" y="88519"/>
                </a:lnTo>
                <a:lnTo>
                  <a:pt x="232710" y="88519"/>
                </a:lnTo>
                <a:lnTo>
                  <a:pt x="240772" y="70231"/>
                </a:lnTo>
                <a:lnTo>
                  <a:pt x="240710" y="56134"/>
                </a:lnTo>
                <a:lnTo>
                  <a:pt x="238378" y="48895"/>
                </a:lnTo>
                <a:lnTo>
                  <a:pt x="233004" y="42545"/>
                </a:lnTo>
                <a:close/>
              </a:path>
              <a:path w="349250" h="97789">
                <a:moveTo>
                  <a:pt x="222123" y="34671"/>
                </a:moveTo>
                <a:lnTo>
                  <a:pt x="208152" y="34671"/>
                </a:lnTo>
                <a:lnTo>
                  <a:pt x="203073" y="36068"/>
                </a:lnTo>
                <a:lnTo>
                  <a:pt x="198754" y="38735"/>
                </a:lnTo>
                <a:lnTo>
                  <a:pt x="194309" y="41401"/>
                </a:lnTo>
                <a:lnTo>
                  <a:pt x="191262" y="45338"/>
                </a:lnTo>
                <a:lnTo>
                  <a:pt x="189356" y="50800"/>
                </a:lnTo>
                <a:lnTo>
                  <a:pt x="195784" y="50800"/>
                </a:lnTo>
                <a:lnTo>
                  <a:pt x="198881" y="47244"/>
                </a:lnTo>
                <a:lnTo>
                  <a:pt x="200913" y="45593"/>
                </a:lnTo>
                <a:lnTo>
                  <a:pt x="203326" y="44450"/>
                </a:lnTo>
                <a:lnTo>
                  <a:pt x="205739" y="43180"/>
                </a:lnTo>
                <a:lnTo>
                  <a:pt x="208406" y="42545"/>
                </a:lnTo>
                <a:lnTo>
                  <a:pt x="233004" y="42545"/>
                </a:lnTo>
                <a:lnTo>
                  <a:pt x="228726" y="37592"/>
                </a:lnTo>
                <a:lnTo>
                  <a:pt x="222123" y="34671"/>
                </a:lnTo>
                <a:close/>
              </a:path>
              <a:path w="349250" h="97789">
                <a:moveTo>
                  <a:pt x="233086" y="8889"/>
                </a:moveTo>
                <a:lnTo>
                  <a:pt x="216915" y="8889"/>
                </a:lnTo>
                <a:lnTo>
                  <a:pt x="220852" y="10287"/>
                </a:lnTo>
                <a:lnTo>
                  <a:pt x="224154" y="13208"/>
                </a:lnTo>
                <a:lnTo>
                  <a:pt x="227456" y="16001"/>
                </a:lnTo>
                <a:lnTo>
                  <a:pt x="229234" y="19812"/>
                </a:lnTo>
                <a:lnTo>
                  <a:pt x="229488" y="24511"/>
                </a:lnTo>
                <a:lnTo>
                  <a:pt x="239394" y="24511"/>
                </a:lnTo>
                <a:lnTo>
                  <a:pt x="238632" y="17145"/>
                </a:lnTo>
                <a:lnTo>
                  <a:pt x="235712" y="11302"/>
                </a:lnTo>
                <a:lnTo>
                  <a:pt x="233086" y="8889"/>
                </a:lnTo>
                <a:close/>
              </a:path>
              <a:path w="349250" h="97789">
                <a:moveTo>
                  <a:pt x="119633" y="74549"/>
                </a:moveTo>
                <a:lnTo>
                  <a:pt x="109727" y="74549"/>
                </a:lnTo>
                <a:lnTo>
                  <a:pt x="109727" y="94869"/>
                </a:lnTo>
                <a:lnTo>
                  <a:pt x="119633" y="94869"/>
                </a:lnTo>
                <a:lnTo>
                  <a:pt x="119633" y="74549"/>
                </a:lnTo>
                <a:close/>
              </a:path>
              <a:path w="349250" h="97789">
                <a:moveTo>
                  <a:pt x="118109" y="1015"/>
                </a:moveTo>
                <a:lnTo>
                  <a:pt x="107950" y="1015"/>
                </a:lnTo>
                <a:lnTo>
                  <a:pt x="107441" y="1270"/>
                </a:lnTo>
                <a:lnTo>
                  <a:pt x="106679" y="1777"/>
                </a:lnTo>
                <a:lnTo>
                  <a:pt x="106299" y="2159"/>
                </a:lnTo>
                <a:lnTo>
                  <a:pt x="106044" y="2667"/>
                </a:lnTo>
                <a:lnTo>
                  <a:pt x="69087" y="63373"/>
                </a:lnTo>
                <a:lnTo>
                  <a:pt x="68833" y="63881"/>
                </a:lnTo>
                <a:lnTo>
                  <a:pt x="68452" y="64388"/>
                </a:lnTo>
                <a:lnTo>
                  <a:pt x="68325" y="65024"/>
                </a:lnTo>
                <a:lnTo>
                  <a:pt x="68071" y="65659"/>
                </a:lnTo>
                <a:lnTo>
                  <a:pt x="67944" y="73151"/>
                </a:lnTo>
                <a:lnTo>
                  <a:pt x="68199" y="73787"/>
                </a:lnTo>
                <a:lnTo>
                  <a:pt x="68833" y="74422"/>
                </a:lnTo>
                <a:lnTo>
                  <a:pt x="69468" y="74549"/>
                </a:lnTo>
                <a:lnTo>
                  <a:pt x="133350" y="74549"/>
                </a:lnTo>
                <a:lnTo>
                  <a:pt x="133350" y="65786"/>
                </a:lnTo>
                <a:lnTo>
                  <a:pt x="77596" y="65786"/>
                </a:lnTo>
                <a:lnTo>
                  <a:pt x="110236" y="12319"/>
                </a:lnTo>
                <a:lnTo>
                  <a:pt x="119633" y="12319"/>
                </a:lnTo>
                <a:lnTo>
                  <a:pt x="119633" y="2539"/>
                </a:lnTo>
                <a:lnTo>
                  <a:pt x="119379" y="1905"/>
                </a:lnTo>
                <a:lnTo>
                  <a:pt x="119125" y="1524"/>
                </a:lnTo>
                <a:lnTo>
                  <a:pt x="118744" y="1270"/>
                </a:lnTo>
                <a:lnTo>
                  <a:pt x="118109" y="1015"/>
                </a:lnTo>
                <a:close/>
              </a:path>
              <a:path w="349250" h="97789">
                <a:moveTo>
                  <a:pt x="119633" y="12319"/>
                </a:moveTo>
                <a:lnTo>
                  <a:pt x="110236" y="12319"/>
                </a:lnTo>
                <a:lnTo>
                  <a:pt x="109981" y="24002"/>
                </a:lnTo>
                <a:lnTo>
                  <a:pt x="109981" y="65786"/>
                </a:lnTo>
                <a:lnTo>
                  <a:pt x="119633" y="65786"/>
                </a:lnTo>
                <a:lnTo>
                  <a:pt x="119633" y="12319"/>
                </a:lnTo>
                <a:close/>
              </a:path>
              <a:path w="349250" h="97789">
                <a:moveTo>
                  <a:pt x="55499" y="2412"/>
                </a:moveTo>
                <a:lnTo>
                  <a:pt x="0" y="2412"/>
                </a:lnTo>
                <a:lnTo>
                  <a:pt x="0" y="11175"/>
                </a:lnTo>
                <a:lnTo>
                  <a:pt x="46481" y="11175"/>
                </a:lnTo>
                <a:lnTo>
                  <a:pt x="11811" y="94869"/>
                </a:lnTo>
                <a:lnTo>
                  <a:pt x="22987" y="94869"/>
                </a:lnTo>
                <a:lnTo>
                  <a:pt x="56006" y="13208"/>
                </a:lnTo>
                <a:lnTo>
                  <a:pt x="56514" y="12192"/>
                </a:lnTo>
                <a:lnTo>
                  <a:pt x="56768" y="11557"/>
                </a:lnTo>
                <a:lnTo>
                  <a:pt x="56959" y="11175"/>
                </a:lnTo>
                <a:lnTo>
                  <a:pt x="57023" y="4063"/>
                </a:lnTo>
                <a:lnTo>
                  <a:pt x="56895" y="3429"/>
                </a:lnTo>
                <a:lnTo>
                  <a:pt x="56133" y="2667"/>
                </a:lnTo>
                <a:lnTo>
                  <a:pt x="55499" y="241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68646" y="2818764"/>
            <a:ext cx="349250" cy="97790"/>
          </a:xfrm>
          <a:custGeom>
            <a:avLst/>
            <a:gdLst/>
            <a:ahLst/>
            <a:cxnLst/>
            <a:rect l="l" t="t" r="r" b="b"/>
            <a:pathLst>
              <a:path w="349250" h="97789">
                <a:moveTo>
                  <a:pt x="161416" y="84709"/>
                </a:moveTo>
                <a:lnTo>
                  <a:pt x="148462" y="84709"/>
                </a:lnTo>
                <a:lnTo>
                  <a:pt x="148462" y="97662"/>
                </a:lnTo>
                <a:lnTo>
                  <a:pt x="161416" y="97662"/>
                </a:lnTo>
                <a:lnTo>
                  <a:pt x="161416" y="84709"/>
                </a:lnTo>
                <a:close/>
              </a:path>
              <a:path w="349250" h="97789">
                <a:moveTo>
                  <a:pt x="331724" y="45847"/>
                </a:moveTo>
                <a:lnTo>
                  <a:pt x="325119" y="45847"/>
                </a:lnTo>
                <a:lnTo>
                  <a:pt x="322199" y="46609"/>
                </a:lnTo>
                <a:lnTo>
                  <a:pt x="319658" y="48006"/>
                </a:lnTo>
                <a:lnTo>
                  <a:pt x="317118" y="49275"/>
                </a:lnTo>
                <a:lnTo>
                  <a:pt x="308228" y="73913"/>
                </a:lnTo>
                <a:lnTo>
                  <a:pt x="308609" y="77088"/>
                </a:lnTo>
                <a:lnTo>
                  <a:pt x="325119" y="95631"/>
                </a:lnTo>
                <a:lnTo>
                  <a:pt x="331724" y="95631"/>
                </a:lnTo>
                <a:lnTo>
                  <a:pt x="343259" y="88519"/>
                </a:lnTo>
                <a:lnTo>
                  <a:pt x="326136" y="88519"/>
                </a:lnTo>
                <a:lnTo>
                  <a:pt x="324357" y="88011"/>
                </a:lnTo>
                <a:lnTo>
                  <a:pt x="321563" y="85979"/>
                </a:lnTo>
                <a:lnTo>
                  <a:pt x="320420" y="84582"/>
                </a:lnTo>
                <a:lnTo>
                  <a:pt x="319658" y="82931"/>
                </a:lnTo>
                <a:lnTo>
                  <a:pt x="318769" y="81280"/>
                </a:lnTo>
                <a:lnTo>
                  <a:pt x="318134" y="79375"/>
                </a:lnTo>
                <a:lnTo>
                  <a:pt x="317858" y="77088"/>
                </a:lnTo>
                <a:lnTo>
                  <a:pt x="317500" y="75057"/>
                </a:lnTo>
                <a:lnTo>
                  <a:pt x="317500" y="66548"/>
                </a:lnTo>
                <a:lnTo>
                  <a:pt x="317880" y="64388"/>
                </a:lnTo>
                <a:lnTo>
                  <a:pt x="318134" y="62357"/>
                </a:lnTo>
                <a:lnTo>
                  <a:pt x="318769" y="60451"/>
                </a:lnTo>
                <a:lnTo>
                  <a:pt x="319658" y="58674"/>
                </a:lnTo>
                <a:lnTo>
                  <a:pt x="320420" y="56896"/>
                </a:lnTo>
                <a:lnTo>
                  <a:pt x="321563" y="55625"/>
                </a:lnTo>
                <a:lnTo>
                  <a:pt x="322961" y="54483"/>
                </a:lnTo>
                <a:lnTo>
                  <a:pt x="324357" y="53467"/>
                </a:lnTo>
                <a:lnTo>
                  <a:pt x="326136" y="52959"/>
                </a:lnTo>
                <a:lnTo>
                  <a:pt x="343168" y="52959"/>
                </a:lnTo>
                <a:lnTo>
                  <a:pt x="341883" y="51181"/>
                </a:lnTo>
                <a:lnTo>
                  <a:pt x="339725" y="49275"/>
                </a:lnTo>
                <a:lnTo>
                  <a:pt x="337184" y="48006"/>
                </a:lnTo>
                <a:lnTo>
                  <a:pt x="334644" y="46609"/>
                </a:lnTo>
                <a:lnTo>
                  <a:pt x="331724" y="45847"/>
                </a:lnTo>
                <a:close/>
              </a:path>
              <a:path w="349250" h="97789">
                <a:moveTo>
                  <a:pt x="330580" y="0"/>
                </a:moveTo>
                <a:lnTo>
                  <a:pt x="321309" y="0"/>
                </a:lnTo>
                <a:lnTo>
                  <a:pt x="271271" y="94869"/>
                </a:lnTo>
                <a:lnTo>
                  <a:pt x="280669" y="94869"/>
                </a:lnTo>
                <a:lnTo>
                  <a:pt x="330580" y="0"/>
                </a:lnTo>
                <a:close/>
              </a:path>
              <a:path w="349250" h="97789">
                <a:moveTo>
                  <a:pt x="343168" y="52959"/>
                </a:moveTo>
                <a:lnTo>
                  <a:pt x="330453" y="52959"/>
                </a:lnTo>
                <a:lnTo>
                  <a:pt x="332231" y="53467"/>
                </a:lnTo>
                <a:lnTo>
                  <a:pt x="333755" y="54483"/>
                </a:lnTo>
                <a:lnTo>
                  <a:pt x="339740" y="73913"/>
                </a:lnTo>
                <a:lnTo>
                  <a:pt x="339598" y="75057"/>
                </a:lnTo>
                <a:lnTo>
                  <a:pt x="330453" y="88519"/>
                </a:lnTo>
                <a:lnTo>
                  <a:pt x="343259" y="88519"/>
                </a:lnTo>
                <a:lnTo>
                  <a:pt x="348868" y="73913"/>
                </a:lnTo>
                <a:lnTo>
                  <a:pt x="348868" y="67437"/>
                </a:lnTo>
                <a:lnTo>
                  <a:pt x="348361" y="64388"/>
                </a:lnTo>
                <a:lnTo>
                  <a:pt x="347471" y="61340"/>
                </a:lnTo>
                <a:lnTo>
                  <a:pt x="346455" y="58420"/>
                </a:lnTo>
                <a:lnTo>
                  <a:pt x="345186" y="55752"/>
                </a:lnTo>
                <a:lnTo>
                  <a:pt x="343168" y="52959"/>
                </a:lnTo>
                <a:close/>
              </a:path>
              <a:path w="349250" h="97789">
                <a:moveTo>
                  <a:pt x="276732" y="1397"/>
                </a:moveTo>
                <a:lnTo>
                  <a:pt x="270128" y="1397"/>
                </a:lnTo>
                <a:lnTo>
                  <a:pt x="267080" y="2159"/>
                </a:lnTo>
                <a:lnTo>
                  <a:pt x="262000" y="4952"/>
                </a:lnTo>
                <a:lnTo>
                  <a:pt x="259968" y="6731"/>
                </a:lnTo>
                <a:lnTo>
                  <a:pt x="258317" y="9017"/>
                </a:lnTo>
                <a:lnTo>
                  <a:pt x="256539" y="11430"/>
                </a:lnTo>
                <a:lnTo>
                  <a:pt x="255269" y="14097"/>
                </a:lnTo>
                <a:lnTo>
                  <a:pt x="254507" y="17018"/>
                </a:lnTo>
                <a:lnTo>
                  <a:pt x="253618" y="20065"/>
                </a:lnTo>
                <a:lnTo>
                  <a:pt x="253349" y="22225"/>
                </a:lnTo>
                <a:lnTo>
                  <a:pt x="253237" y="29718"/>
                </a:lnTo>
                <a:lnTo>
                  <a:pt x="253618" y="32765"/>
                </a:lnTo>
                <a:lnTo>
                  <a:pt x="254507" y="35813"/>
                </a:lnTo>
                <a:lnTo>
                  <a:pt x="255269" y="38735"/>
                </a:lnTo>
                <a:lnTo>
                  <a:pt x="256539" y="41401"/>
                </a:lnTo>
                <a:lnTo>
                  <a:pt x="258317" y="43687"/>
                </a:lnTo>
                <a:lnTo>
                  <a:pt x="259968" y="45974"/>
                </a:lnTo>
                <a:lnTo>
                  <a:pt x="262000" y="47751"/>
                </a:lnTo>
                <a:lnTo>
                  <a:pt x="267080" y="50546"/>
                </a:lnTo>
                <a:lnTo>
                  <a:pt x="270128" y="51181"/>
                </a:lnTo>
                <a:lnTo>
                  <a:pt x="276732" y="51181"/>
                </a:lnTo>
                <a:lnTo>
                  <a:pt x="279653" y="50546"/>
                </a:lnTo>
                <a:lnTo>
                  <a:pt x="282193" y="49149"/>
                </a:lnTo>
                <a:lnTo>
                  <a:pt x="284861" y="47751"/>
                </a:lnTo>
                <a:lnTo>
                  <a:pt x="286892" y="45974"/>
                </a:lnTo>
                <a:lnTo>
                  <a:pt x="288275" y="44196"/>
                </a:lnTo>
                <a:lnTo>
                  <a:pt x="271144" y="44196"/>
                </a:lnTo>
                <a:lnTo>
                  <a:pt x="269366" y="43687"/>
                </a:lnTo>
                <a:lnTo>
                  <a:pt x="267842" y="42672"/>
                </a:lnTo>
                <a:lnTo>
                  <a:pt x="266445" y="41656"/>
                </a:lnTo>
                <a:lnTo>
                  <a:pt x="265302" y="40386"/>
                </a:lnTo>
                <a:lnTo>
                  <a:pt x="264540" y="38608"/>
                </a:lnTo>
                <a:lnTo>
                  <a:pt x="263778" y="36957"/>
                </a:lnTo>
                <a:lnTo>
                  <a:pt x="263143" y="35051"/>
                </a:lnTo>
                <a:lnTo>
                  <a:pt x="262747" y="32765"/>
                </a:lnTo>
                <a:lnTo>
                  <a:pt x="262378" y="29718"/>
                </a:lnTo>
                <a:lnTo>
                  <a:pt x="262254" y="24384"/>
                </a:lnTo>
                <a:lnTo>
                  <a:pt x="262763" y="20065"/>
                </a:lnTo>
                <a:lnTo>
                  <a:pt x="271144" y="8382"/>
                </a:lnTo>
                <a:lnTo>
                  <a:pt x="288177" y="8382"/>
                </a:lnTo>
                <a:lnTo>
                  <a:pt x="286892" y="6731"/>
                </a:lnTo>
                <a:lnTo>
                  <a:pt x="284861" y="4952"/>
                </a:lnTo>
                <a:lnTo>
                  <a:pt x="282193" y="3556"/>
                </a:lnTo>
                <a:lnTo>
                  <a:pt x="279653" y="2159"/>
                </a:lnTo>
                <a:lnTo>
                  <a:pt x="276732" y="1397"/>
                </a:lnTo>
                <a:close/>
              </a:path>
              <a:path w="349250" h="97789">
                <a:moveTo>
                  <a:pt x="288177" y="8382"/>
                </a:moveTo>
                <a:lnTo>
                  <a:pt x="275463" y="8382"/>
                </a:lnTo>
                <a:lnTo>
                  <a:pt x="277240" y="9017"/>
                </a:lnTo>
                <a:lnTo>
                  <a:pt x="278638" y="10033"/>
                </a:lnTo>
                <a:lnTo>
                  <a:pt x="284741" y="29718"/>
                </a:lnTo>
                <a:lnTo>
                  <a:pt x="284606" y="30861"/>
                </a:lnTo>
                <a:lnTo>
                  <a:pt x="278638" y="42672"/>
                </a:lnTo>
                <a:lnTo>
                  <a:pt x="277240" y="43687"/>
                </a:lnTo>
                <a:lnTo>
                  <a:pt x="275463" y="44196"/>
                </a:lnTo>
                <a:lnTo>
                  <a:pt x="288275" y="44196"/>
                </a:lnTo>
                <a:lnTo>
                  <a:pt x="293750" y="29718"/>
                </a:lnTo>
                <a:lnTo>
                  <a:pt x="293639" y="22225"/>
                </a:lnTo>
                <a:lnTo>
                  <a:pt x="288670" y="9017"/>
                </a:lnTo>
                <a:lnTo>
                  <a:pt x="288177" y="8382"/>
                </a:lnTo>
                <a:close/>
              </a:path>
              <a:path w="349250" h="97789">
                <a:moveTo>
                  <a:pt x="110108" y="508"/>
                </a:moveTo>
                <a:lnTo>
                  <a:pt x="97916" y="508"/>
                </a:lnTo>
                <a:lnTo>
                  <a:pt x="93725" y="1524"/>
                </a:lnTo>
                <a:lnTo>
                  <a:pt x="89788" y="3683"/>
                </a:lnTo>
                <a:lnTo>
                  <a:pt x="85978" y="5969"/>
                </a:lnTo>
                <a:lnTo>
                  <a:pt x="82550" y="9144"/>
                </a:lnTo>
                <a:lnTo>
                  <a:pt x="79882" y="13335"/>
                </a:lnTo>
                <a:lnTo>
                  <a:pt x="76962" y="17652"/>
                </a:lnTo>
                <a:lnTo>
                  <a:pt x="70979" y="59562"/>
                </a:lnTo>
                <a:lnTo>
                  <a:pt x="71151" y="62484"/>
                </a:lnTo>
                <a:lnTo>
                  <a:pt x="71627" y="66294"/>
                </a:lnTo>
                <a:lnTo>
                  <a:pt x="72262" y="70231"/>
                </a:lnTo>
                <a:lnTo>
                  <a:pt x="73151" y="74040"/>
                </a:lnTo>
                <a:lnTo>
                  <a:pt x="74421" y="77470"/>
                </a:lnTo>
                <a:lnTo>
                  <a:pt x="76326" y="83185"/>
                </a:lnTo>
                <a:lnTo>
                  <a:pt x="79755" y="87757"/>
                </a:lnTo>
                <a:lnTo>
                  <a:pt x="89407" y="95123"/>
                </a:lnTo>
                <a:lnTo>
                  <a:pt x="95376" y="96900"/>
                </a:lnTo>
                <a:lnTo>
                  <a:pt x="106806" y="96900"/>
                </a:lnTo>
                <a:lnTo>
                  <a:pt x="122885" y="88519"/>
                </a:lnTo>
                <a:lnTo>
                  <a:pt x="98298" y="88519"/>
                </a:lnTo>
                <a:lnTo>
                  <a:pt x="95630" y="87884"/>
                </a:lnTo>
                <a:lnTo>
                  <a:pt x="93217" y="86613"/>
                </a:lnTo>
                <a:lnTo>
                  <a:pt x="90804" y="85471"/>
                </a:lnTo>
                <a:lnTo>
                  <a:pt x="88900" y="83693"/>
                </a:lnTo>
                <a:lnTo>
                  <a:pt x="81914" y="67818"/>
                </a:lnTo>
                <a:lnTo>
                  <a:pt x="81914" y="61468"/>
                </a:lnTo>
                <a:lnTo>
                  <a:pt x="85931" y="50800"/>
                </a:lnTo>
                <a:lnTo>
                  <a:pt x="79628" y="50800"/>
                </a:lnTo>
                <a:lnTo>
                  <a:pt x="84327" y="23622"/>
                </a:lnTo>
                <a:lnTo>
                  <a:pt x="86105" y="19431"/>
                </a:lnTo>
                <a:lnTo>
                  <a:pt x="88518" y="15875"/>
                </a:lnTo>
                <a:lnTo>
                  <a:pt x="94361" y="10287"/>
                </a:lnTo>
                <a:lnTo>
                  <a:pt x="98170" y="8889"/>
                </a:lnTo>
                <a:lnTo>
                  <a:pt x="123287" y="8889"/>
                </a:lnTo>
                <a:lnTo>
                  <a:pt x="116331" y="2667"/>
                </a:lnTo>
                <a:lnTo>
                  <a:pt x="110108" y="508"/>
                </a:lnTo>
                <a:close/>
              </a:path>
              <a:path w="349250" h="97789">
                <a:moveTo>
                  <a:pt x="123262" y="42545"/>
                </a:moveTo>
                <a:lnTo>
                  <a:pt x="104648" y="42545"/>
                </a:lnTo>
                <a:lnTo>
                  <a:pt x="107441" y="43180"/>
                </a:lnTo>
                <a:lnTo>
                  <a:pt x="109981" y="44450"/>
                </a:lnTo>
                <a:lnTo>
                  <a:pt x="112394" y="45720"/>
                </a:lnTo>
                <a:lnTo>
                  <a:pt x="114426" y="47371"/>
                </a:lnTo>
                <a:lnTo>
                  <a:pt x="115950" y="49530"/>
                </a:lnTo>
                <a:lnTo>
                  <a:pt x="117728" y="51562"/>
                </a:lnTo>
                <a:lnTo>
                  <a:pt x="118999" y="53975"/>
                </a:lnTo>
                <a:lnTo>
                  <a:pt x="119761" y="56769"/>
                </a:lnTo>
                <a:lnTo>
                  <a:pt x="120650" y="59562"/>
                </a:lnTo>
                <a:lnTo>
                  <a:pt x="120997" y="62230"/>
                </a:lnTo>
                <a:lnTo>
                  <a:pt x="121030" y="72009"/>
                </a:lnTo>
                <a:lnTo>
                  <a:pt x="119379" y="77470"/>
                </a:lnTo>
                <a:lnTo>
                  <a:pt x="115824" y="81787"/>
                </a:lnTo>
                <a:lnTo>
                  <a:pt x="112394" y="86233"/>
                </a:lnTo>
                <a:lnTo>
                  <a:pt x="107568" y="88519"/>
                </a:lnTo>
                <a:lnTo>
                  <a:pt x="122885" y="88519"/>
                </a:lnTo>
                <a:lnTo>
                  <a:pt x="125856" y="85089"/>
                </a:lnTo>
                <a:lnTo>
                  <a:pt x="127762" y="81787"/>
                </a:lnTo>
                <a:lnTo>
                  <a:pt x="129031" y="77977"/>
                </a:lnTo>
                <a:lnTo>
                  <a:pt x="130428" y="74168"/>
                </a:lnTo>
                <a:lnTo>
                  <a:pt x="131044" y="70231"/>
                </a:lnTo>
                <a:lnTo>
                  <a:pt x="130982" y="56134"/>
                </a:lnTo>
                <a:lnTo>
                  <a:pt x="128650" y="48895"/>
                </a:lnTo>
                <a:lnTo>
                  <a:pt x="123825" y="43180"/>
                </a:lnTo>
                <a:lnTo>
                  <a:pt x="123262" y="42545"/>
                </a:lnTo>
                <a:close/>
              </a:path>
              <a:path w="349250" h="97789">
                <a:moveTo>
                  <a:pt x="112267" y="34671"/>
                </a:moveTo>
                <a:lnTo>
                  <a:pt x="98298" y="34671"/>
                </a:lnTo>
                <a:lnTo>
                  <a:pt x="93344" y="36068"/>
                </a:lnTo>
                <a:lnTo>
                  <a:pt x="88900" y="38735"/>
                </a:lnTo>
                <a:lnTo>
                  <a:pt x="84581" y="41401"/>
                </a:lnTo>
                <a:lnTo>
                  <a:pt x="81406" y="45338"/>
                </a:lnTo>
                <a:lnTo>
                  <a:pt x="79628" y="50800"/>
                </a:lnTo>
                <a:lnTo>
                  <a:pt x="85931" y="50800"/>
                </a:lnTo>
                <a:lnTo>
                  <a:pt x="87375" y="49149"/>
                </a:lnTo>
                <a:lnTo>
                  <a:pt x="89153" y="47244"/>
                </a:lnTo>
                <a:lnTo>
                  <a:pt x="91186" y="45593"/>
                </a:lnTo>
                <a:lnTo>
                  <a:pt x="93599" y="44450"/>
                </a:lnTo>
                <a:lnTo>
                  <a:pt x="96012" y="43180"/>
                </a:lnTo>
                <a:lnTo>
                  <a:pt x="98551" y="42545"/>
                </a:lnTo>
                <a:lnTo>
                  <a:pt x="123262" y="42545"/>
                </a:lnTo>
                <a:lnTo>
                  <a:pt x="118871" y="37592"/>
                </a:lnTo>
                <a:lnTo>
                  <a:pt x="112267" y="34671"/>
                </a:lnTo>
                <a:close/>
              </a:path>
              <a:path w="349250" h="97789">
                <a:moveTo>
                  <a:pt x="123287" y="8889"/>
                </a:moveTo>
                <a:lnTo>
                  <a:pt x="107187" y="8889"/>
                </a:lnTo>
                <a:lnTo>
                  <a:pt x="111125" y="10287"/>
                </a:lnTo>
                <a:lnTo>
                  <a:pt x="114300" y="13208"/>
                </a:lnTo>
                <a:lnTo>
                  <a:pt x="117601" y="16001"/>
                </a:lnTo>
                <a:lnTo>
                  <a:pt x="119379" y="19812"/>
                </a:lnTo>
                <a:lnTo>
                  <a:pt x="119633" y="24511"/>
                </a:lnTo>
                <a:lnTo>
                  <a:pt x="129666" y="24511"/>
                </a:lnTo>
                <a:lnTo>
                  <a:pt x="128777" y="17145"/>
                </a:lnTo>
                <a:lnTo>
                  <a:pt x="125983" y="11302"/>
                </a:lnTo>
                <a:lnTo>
                  <a:pt x="123287" y="8889"/>
                </a:lnTo>
                <a:close/>
              </a:path>
              <a:path w="349250" h="97789">
                <a:moveTo>
                  <a:pt x="219328" y="13335"/>
                </a:moveTo>
                <a:lnTo>
                  <a:pt x="209295" y="13335"/>
                </a:lnTo>
                <a:lnTo>
                  <a:pt x="209295" y="94869"/>
                </a:lnTo>
                <a:lnTo>
                  <a:pt x="219328" y="94869"/>
                </a:lnTo>
                <a:lnTo>
                  <a:pt x="219328" y="13335"/>
                </a:lnTo>
                <a:close/>
              </a:path>
              <a:path w="349250" h="97789">
                <a:moveTo>
                  <a:pt x="217804" y="2412"/>
                </a:moveTo>
                <a:lnTo>
                  <a:pt x="209676" y="2412"/>
                </a:lnTo>
                <a:lnTo>
                  <a:pt x="206628" y="5587"/>
                </a:lnTo>
                <a:lnTo>
                  <a:pt x="203453" y="8382"/>
                </a:lnTo>
                <a:lnTo>
                  <a:pt x="200025" y="10922"/>
                </a:lnTo>
                <a:lnTo>
                  <a:pt x="196723" y="13462"/>
                </a:lnTo>
                <a:lnTo>
                  <a:pt x="193166" y="15494"/>
                </a:lnTo>
                <a:lnTo>
                  <a:pt x="189611" y="17145"/>
                </a:lnTo>
                <a:lnTo>
                  <a:pt x="189611" y="26797"/>
                </a:lnTo>
                <a:lnTo>
                  <a:pt x="193548" y="24764"/>
                </a:lnTo>
                <a:lnTo>
                  <a:pt x="197357" y="22606"/>
                </a:lnTo>
                <a:lnTo>
                  <a:pt x="200787" y="20320"/>
                </a:lnTo>
                <a:lnTo>
                  <a:pt x="204215" y="18161"/>
                </a:lnTo>
                <a:lnTo>
                  <a:pt x="207009" y="15748"/>
                </a:lnTo>
                <a:lnTo>
                  <a:pt x="209295" y="13335"/>
                </a:lnTo>
                <a:lnTo>
                  <a:pt x="219328" y="13335"/>
                </a:lnTo>
                <a:lnTo>
                  <a:pt x="219328" y="3937"/>
                </a:lnTo>
                <a:lnTo>
                  <a:pt x="219075" y="3301"/>
                </a:lnTo>
                <a:lnTo>
                  <a:pt x="218820" y="2921"/>
                </a:lnTo>
                <a:lnTo>
                  <a:pt x="218439" y="2667"/>
                </a:lnTo>
                <a:lnTo>
                  <a:pt x="217804" y="2412"/>
                </a:lnTo>
                <a:close/>
              </a:path>
              <a:path w="349250" h="97789">
                <a:moveTo>
                  <a:pt x="55499" y="2412"/>
                </a:moveTo>
                <a:lnTo>
                  <a:pt x="0" y="2412"/>
                </a:lnTo>
                <a:lnTo>
                  <a:pt x="0" y="11175"/>
                </a:lnTo>
                <a:lnTo>
                  <a:pt x="46354" y="11175"/>
                </a:lnTo>
                <a:lnTo>
                  <a:pt x="11683" y="94869"/>
                </a:lnTo>
                <a:lnTo>
                  <a:pt x="22987" y="94869"/>
                </a:lnTo>
                <a:lnTo>
                  <a:pt x="56006" y="13208"/>
                </a:lnTo>
                <a:lnTo>
                  <a:pt x="56514" y="12192"/>
                </a:lnTo>
                <a:lnTo>
                  <a:pt x="56641" y="11557"/>
                </a:lnTo>
                <a:lnTo>
                  <a:pt x="56895" y="11049"/>
                </a:lnTo>
                <a:lnTo>
                  <a:pt x="57023" y="10413"/>
                </a:lnTo>
                <a:lnTo>
                  <a:pt x="57023" y="4063"/>
                </a:lnTo>
                <a:lnTo>
                  <a:pt x="56768" y="3429"/>
                </a:lnTo>
                <a:lnTo>
                  <a:pt x="56387" y="3048"/>
                </a:lnTo>
                <a:lnTo>
                  <a:pt x="56133" y="2667"/>
                </a:lnTo>
                <a:lnTo>
                  <a:pt x="55499" y="241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21068" y="2818764"/>
            <a:ext cx="349250" cy="97790"/>
          </a:xfrm>
          <a:custGeom>
            <a:avLst/>
            <a:gdLst/>
            <a:ahLst/>
            <a:cxnLst/>
            <a:rect l="l" t="t" r="r" b="b"/>
            <a:pathLst>
              <a:path w="349250" h="97789">
                <a:moveTo>
                  <a:pt x="161544" y="84709"/>
                </a:moveTo>
                <a:lnTo>
                  <a:pt x="148462" y="84709"/>
                </a:lnTo>
                <a:lnTo>
                  <a:pt x="148462" y="97662"/>
                </a:lnTo>
                <a:lnTo>
                  <a:pt x="161544" y="97662"/>
                </a:lnTo>
                <a:lnTo>
                  <a:pt x="161544" y="84709"/>
                </a:lnTo>
                <a:close/>
              </a:path>
              <a:path w="349250" h="97789">
                <a:moveTo>
                  <a:pt x="331850" y="45847"/>
                </a:moveTo>
                <a:lnTo>
                  <a:pt x="325120" y="45847"/>
                </a:lnTo>
                <a:lnTo>
                  <a:pt x="322199" y="46609"/>
                </a:lnTo>
                <a:lnTo>
                  <a:pt x="319658" y="48006"/>
                </a:lnTo>
                <a:lnTo>
                  <a:pt x="317119" y="49275"/>
                </a:lnTo>
                <a:lnTo>
                  <a:pt x="309625" y="61340"/>
                </a:lnTo>
                <a:lnTo>
                  <a:pt x="308736" y="64388"/>
                </a:lnTo>
                <a:lnTo>
                  <a:pt x="308467" y="66548"/>
                </a:lnTo>
                <a:lnTo>
                  <a:pt x="308355" y="73913"/>
                </a:lnTo>
                <a:lnTo>
                  <a:pt x="308736" y="77088"/>
                </a:lnTo>
                <a:lnTo>
                  <a:pt x="309625" y="80137"/>
                </a:lnTo>
                <a:lnTo>
                  <a:pt x="310387" y="83058"/>
                </a:lnTo>
                <a:lnTo>
                  <a:pt x="325120" y="95631"/>
                </a:lnTo>
                <a:lnTo>
                  <a:pt x="331850" y="95631"/>
                </a:lnTo>
                <a:lnTo>
                  <a:pt x="343365" y="88519"/>
                </a:lnTo>
                <a:lnTo>
                  <a:pt x="326262" y="88519"/>
                </a:lnTo>
                <a:lnTo>
                  <a:pt x="324484" y="88011"/>
                </a:lnTo>
                <a:lnTo>
                  <a:pt x="317373" y="68707"/>
                </a:lnTo>
                <a:lnTo>
                  <a:pt x="317880" y="64388"/>
                </a:lnTo>
                <a:lnTo>
                  <a:pt x="326262" y="52959"/>
                </a:lnTo>
                <a:lnTo>
                  <a:pt x="343266" y="52959"/>
                </a:lnTo>
                <a:lnTo>
                  <a:pt x="341883" y="51181"/>
                </a:lnTo>
                <a:lnTo>
                  <a:pt x="339851" y="49275"/>
                </a:lnTo>
                <a:lnTo>
                  <a:pt x="337311" y="48006"/>
                </a:lnTo>
                <a:lnTo>
                  <a:pt x="334772" y="46609"/>
                </a:lnTo>
                <a:lnTo>
                  <a:pt x="331850" y="45847"/>
                </a:lnTo>
                <a:close/>
              </a:path>
              <a:path w="349250" h="97789">
                <a:moveTo>
                  <a:pt x="330707" y="0"/>
                </a:moveTo>
                <a:lnTo>
                  <a:pt x="321309" y="0"/>
                </a:lnTo>
                <a:lnTo>
                  <a:pt x="271399" y="94869"/>
                </a:lnTo>
                <a:lnTo>
                  <a:pt x="280797" y="94869"/>
                </a:lnTo>
                <a:lnTo>
                  <a:pt x="330707" y="0"/>
                </a:lnTo>
                <a:close/>
              </a:path>
              <a:path w="349250" h="97789">
                <a:moveTo>
                  <a:pt x="343266" y="52959"/>
                </a:moveTo>
                <a:lnTo>
                  <a:pt x="330580" y="52959"/>
                </a:lnTo>
                <a:lnTo>
                  <a:pt x="332358" y="53467"/>
                </a:lnTo>
                <a:lnTo>
                  <a:pt x="333755" y="54483"/>
                </a:lnTo>
                <a:lnTo>
                  <a:pt x="339867" y="73913"/>
                </a:lnTo>
                <a:lnTo>
                  <a:pt x="339725" y="75057"/>
                </a:lnTo>
                <a:lnTo>
                  <a:pt x="333755" y="86995"/>
                </a:lnTo>
                <a:lnTo>
                  <a:pt x="332358" y="88011"/>
                </a:lnTo>
                <a:lnTo>
                  <a:pt x="330580" y="88519"/>
                </a:lnTo>
                <a:lnTo>
                  <a:pt x="343365" y="88519"/>
                </a:lnTo>
                <a:lnTo>
                  <a:pt x="343748" y="88011"/>
                </a:lnTo>
                <a:lnTo>
                  <a:pt x="345312" y="85725"/>
                </a:lnTo>
                <a:lnTo>
                  <a:pt x="346582" y="83058"/>
                </a:lnTo>
                <a:lnTo>
                  <a:pt x="347472" y="80137"/>
                </a:lnTo>
                <a:lnTo>
                  <a:pt x="348487" y="77088"/>
                </a:lnTo>
                <a:lnTo>
                  <a:pt x="348869" y="73913"/>
                </a:lnTo>
                <a:lnTo>
                  <a:pt x="348757" y="66548"/>
                </a:lnTo>
                <a:lnTo>
                  <a:pt x="348487" y="64388"/>
                </a:lnTo>
                <a:lnTo>
                  <a:pt x="347472" y="61340"/>
                </a:lnTo>
                <a:lnTo>
                  <a:pt x="346582" y="58420"/>
                </a:lnTo>
                <a:lnTo>
                  <a:pt x="345312" y="55752"/>
                </a:lnTo>
                <a:lnTo>
                  <a:pt x="343661" y="53467"/>
                </a:lnTo>
                <a:lnTo>
                  <a:pt x="343266" y="52959"/>
                </a:lnTo>
                <a:close/>
              </a:path>
              <a:path w="349250" h="97789">
                <a:moveTo>
                  <a:pt x="276859" y="1397"/>
                </a:moveTo>
                <a:lnTo>
                  <a:pt x="270128" y="1397"/>
                </a:lnTo>
                <a:lnTo>
                  <a:pt x="267207" y="2159"/>
                </a:lnTo>
                <a:lnTo>
                  <a:pt x="253237" y="23113"/>
                </a:lnTo>
                <a:lnTo>
                  <a:pt x="253237" y="29718"/>
                </a:lnTo>
                <a:lnTo>
                  <a:pt x="270128" y="51181"/>
                </a:lnTo>
                <a:lnTo>
                  <a:pt x="276859" y="51181"/>
                </a:lnTo>
                <a:lnTo>
                  <a:pt x="279780" y="50546"/>
                </a:lnTo>
                <a:lnTo>
                  <a:pt x="284860" y="47751"/>
                </a:lnTo>
                <a:lnTo>
                  <a:pt x="287020" y="45974"/>
                </a:lnTo>
                <a:lnTo>
                  <a:pt x="288304" y="44196"/>
                </a:lnTo>
                <a:lnTo>
                  <a:pt x="271145" y="44196"/>
                </a:lnTo>
                <a:lnTo>
                  <a:pt x="269366" y="43687"/>
                </a:lnTo>
                <a:lnTo>
                  <a:pt x="266573" y="41656"/>
                </a:lnTo>
                <a:lnTo>
                  <a:pt x="265429" y="40386"/>
                </a:lnTo>
                <a:lnTo>
                  <a:pt x="264667" y="38608"/>
                </a:lnTo>
                <a:lnTo>
                  <a:pt x="263778" y="36957"/>
                </a:lnTo>
                <a:lnTo>
                  <a:pt x="263271" y="35051"/>
                </a:lnTo>
                <a:lnTo>
                  <a:pt x="262508" y="30861"/>
                </a:lnTo>
                <a:lnTo>
                  <a:pt x="262508" y="22225"/>
                </a:lnTo>
                <a:lnTo>
                  <a:pt x="263271" y="17907"/>
                </a:lnTo>
                <a:lnTo>
                  <a:pt x="263778" y="16001"/>
                </a:lnTo>
                <a:lnTo>
                  <a:pt x="264726" y="14097"/>
                </a:lnTo>
                <a:lnTo>
                  <a:pt x="265429" y="12573"/>
                </a:lnTo>
                <a:lnTo>
                  <a:pt x="266573" y="11175"/>
                </a:lnTo>
                <a:lnTo>
                  <a:pt x="267970" y="10033"/>
                </a:lnTo>
                <a:lnTo>
                  <a:pt x="269366" y="9017"/>
                </a:lnTo>
                <a:lnTo>
                  <a:pt x="271145" y="8382"/>
                </a:lnTo>
                <a:lnTo>
                  <a:pt x="288212" y="8382"/>
                </a:lnTo>
                <a:lnTo>
                  <a:pt x="287020" y="6731"/>
                </a:lnTo>
                <a:lnTo>
                  <a:pt x="284860" y="4952"/>
                </a:lnTo>
                <a:lnTo>
                  <a:pt x="279780" y="2159"/>
                </a:lnTo>
                <a:lnTo>
                  <a:pt x="276859" y="1397"/>
                </a:lnTo>
                <a:close/>
              </a:path>
              <a:path w="349250" h="97789">
                <a:moveTo>
                  <a:pt x="288212" y="8382"/>
                </a:moveTo>
                <a:lnTo>
                  <a:pt x="275462" y="8382"/>
                </a:lnTo>
                <a:lnTo>
                  <a:pt x="277240" y="9017"/>
                </a:lnTo>
                <a:lnTo>
                  <a:pt x="278764" y="10033"/>
                </a:lnTo>
                <a:lnTo>
                  <a:pt x="284225" y="20065"/>
                </a:lnTo>
                <a:lnTo>
                  <a:pt x="284733" y="22225"/>
                </a:lnTo>
                <a:lnTo>
                  <a:pt x="284733" y="30861"/>
                </a:lnTo>
                <a:lnTo>
                  <a:pt x="284225" y="32893"/>
                </a:lnTo>
                <a:lnTo>
                  <a:pt x="283845" y="35051"/>
                </a:lnTo>
                <a:lnTo>
                  <a:pt x="283209" y="36957"/>
                </a:lnTo>
                <a:lnTo>
                  <a:pt x="282257" y="38735"/>
                </a:lnTo>
                <a:lnTo>
                  <a:pt x="281431" y="40386"/>
                </a:lnTo>
                <a:lnTo>
                  <a:pt x="280288" y="41656"/>
                </a:lnTo>
                <a:lnTo>
                  <a:pt x="277240" y="43687"/>
                </a:lnTo>
                <a:lnTo>
                  <a:pt x="275462" y="44196"/>
                </a:lnTo>
                <a:lnTo>
                  <a:pt x="288304" y="44196"/>
                </a:lnTo>
                <a:lnTo>
                  <a:pt x="288671" y="43687"/>
                </a:lnTo>
                <a:lnTo>
                  <a:pt x="290449" y="41401"/>
                </a:lnTo>
                <a:lnTo>
                  <a:pt x="291719" y="38735"/>
                </a:lnTo>
                <a:lnTo>
                  <a:pt x="292607" y="35813"/>
                </a:lnTo>
                <a:lnTo>
                  <a:pt x="293497" y="32765"/>
                </a:lnTo>
                <a:lnTo>
                  <a:pt x="293877" y="29718"/>
                </a:lnTo>
                <a:lnTo>
                  <a:pt x="293766" y="22225"/>
                </a:lnTo>
                <a:lnTo>
                  <a:pt x="293497" y="20065"/>
                </a:lnTo>
                <a:lnTo>
                  <a:pt x="292607" y="17018"/>
                </a:lnTo>
                <a:lnTo>
                  <a:pt x="291719" y="14097"/>
                </a:lnTo>
                <a:lnTo>
                  <a:pt x="290449" y="11430"/>
                </a:lnTo>
                <a:lnTo>
                  <a:pt x="288212" y="8382"/>
                </a:lnTo>
                <a:close/>
              </a:path>
              <a:path w="349250" h="97789">
                <a:moveTo>
                  <a:pt x="229361" y="74549"/>
                </a:moveTo>
                <a:lnTo>
                  <a:pt x="219455" y="74549"/>
                </a:lnTo>
                <a:lnTo>
                  <a:pt x="219455" y="94869"/>
                </a:lnTo>
                <a:lnTo>
                  <a:pt x="229361" y="94869"/>
                </a:lnTo>
                <a:lnTo>
                  <a:pt x="229361" y="74549"/>
                </a:lnTo>
                <a:close/>
              </a:path>
              <a:path w="349250" h="97789">
                <a:moveTo>
                  <a:pt x="227837" y="1015"/>
                </a:moveTo>
                <a:lnTo>
                  <a:pt x="217804" y="1015"/>
                </a:lnTo>
                <a:lnTo>
                  <a:pt x="216788" y="1524"/>
                </a:lnTo>
                <a:lnTo>
                  <a:pt x="216407" y="1777"/>
                </a:lnTo>
                <a:lnTo>
                  <a:pt x="216026" y="2159"/>
                </a:lnTo>
                <a:lnTo>
                  <a:pt x="215773" y="2667"/>
                </a:lnTo>
                <a:lnTo>
                  <a:pt x="178815" y="63373"/>
                </a:lnTo>
                <a:lnTo>
                  <a:pt x="178307" y="64388"/>
                </a:lnTo>
                <a:lnTo>
                  <a:pt x="177800" y="65659"/>
                </a:lnTo>
                <a:lnTo>
                  <a:pt x="177926" y="73787"/>
                </a:lnTo>
                <a:lnTo>
                  <a:pt x="178561" y="74422"/>
                </a:lnTo>
                <a:lnTo>
                  <a:pt x="179197" y="74549"/>
                </a:lnTo>
                <a:lnTo>
                  <a:pt x="243077" y="74549"/>
                </a:lnTo>
                <a:lnTo>
                  <a:pt x="243077" y="65786"/>
                </a:lnTo>
                <a:lnTo>
                  <a:pt x="187325" y="65786"/>
                </a:lnTo>
                <a:lnTo>
                  <a:pt x="219963" y="12319"/>
                </a:lnTo>
                <a:lnTo>
                  <a:pt x="229361" y="12319"/>
                </a:lnTo>
                <a:lnTo>
                  <a:pt x="229234" y="1905"/>
                </a:lnTo>
                <a:lnTo>
                  <a:pt x="228853" y="1524"/>
                </a:lnTo>
                <a:lnTo>
                  <a:pt x="228473" y="1270"/>
                </a:lnTo>
                <a:lnTo>
                  <a:pt x="227837" y="1015"/>
                </a:lnTo>
                <a:close/>
              </a:path>
              <a:path w="349250" h="97789">
                <a:moveTo>
                  <a:pt x="229361" y="12319"/>
                </a:moveTo>
                <a:lnTo>
                  <a:pt x="219963" y="12319"/>
                </a:lnTo>
                <a:lnTo>
                  <a:pt x="219709" y="24002"/>
                </a:lnTo>
                <a:lnTo>
                  <a:pt x="219709" y="65786"/>
                </a:lnTo>
                <a:lnTo>
                  <a:pt x="229361" y="65786"/>
                </a:lnTo>
                <a:lnTo>
                  <a:pt x="229361" y="12319"/>
                </a:lnTo>
                <a:close/>
              </a:path>
              <a:path w="349250" h="97789">
                <a:moveTo>
                  <a:pt x="55499" y="2412"/>
                </a:moveTo>
                <a:lnTo>
                  <a:pt x="0" y="2412"/>
                </a:lnTo>
                <a:lnTo>
                  <a:pt x="0" y="11175"/>
                </a:lnTo>
                <a:lnTo>
                  <a:pt x="46481" y="11175"/>
                </a:lnTo>
                <a:lnTo>
                  <a:pt x="11810" y="94869"/>
                </a:lnTo>
                <a:lnTo>
                  <a:pt x="23113" y="94869"/>
                </a:lnTo>
                <a:lnTo>
                  <a:pt x="56133" y="13208"/>
                </a:lnTo>
                <a:lnTo>
                  <a:pt x="56387" y="12700"/>
                </a:lnTo>
                <a:lnTo>
                  <a:pt x="56514" y="12192"/>
                </a:lnTo>
                <a:lnTo>
                  <a:pt x="56769" y="11557"/>
                </a:lnTo>
                <a:lnTo>
                  <a:pt x="57023" y="11049"/>
                </a:lnTo>
                <a:lnTo>
                  <a:pt x="57150" y="4063"/>
                </a:lnTo>
                <a:lnTo>
                  <a:pt x="56896" y="3429"/>
                </a:lnTo>
                <a:lnTo>
                  <a:pt x="56133" y="2667"/>
                </a:lnTo>
                <a:lnTo>
                  <a:pt x="55499" y="2412"/>
                </a:lnTo>
                <a:close/>
              </a:path>
              <a:path w="349250" h="97789">
                <a:moveTo>
                  <a:pt x="122154" y="9017"/>
                </a:moveTo>
                <a:lnTo>
                  <a:pt x="104266" y="9017"/>
                </a:lnTo>
                <a:lnTo>
                  <a:pt x="108457" y="10413"/>
                </a:lnTo>
                <a:lnTo>
                  <a:pt x="111632" y="13208"/>
                </a:lnTo>
                <a:lnTo>
                  <a:pt x="114807" y="15875"/>
                </a:lnTo>
                <a:lnTo>
                  <a:pt x="116458" y="20065"/>
                </a:lnTo>
                <a:lnTo>
                  <a:pt x="116458" y="27559"/>
                </a:lnTo>
                <a:lnTo>
                  <a:pt x="110998" y="40005"/>
                </a:lnTo>
                <a:lnTo>
                  <a:pt x="109474" y="42799"/>
                </a:lnTo>
                <a:lnTo>
                  <a:pt x="107569" y="45593"/>
                </a:lnTo>
                <a:lnTo>
                  <a:pt x="100837" y="54229"/>
                </a:lnTo>
                <a:lnTo>
                  <a:pt x="98425" y="57150"/>
                </a:lnTo>
                <a:lnTo>
                  <a:pt x="95884" y="60071"/>
                </a:lnTo>
                <a:lnTo>
                  <a:pt x="93472" y="62992"/>
                </a:lnTo>
                <a:lnTo>
                  <a:pt x="90931" y="65659"/>
                </a:lnTo>
                <a:lnTo>
                  <a:pt x="85978" y="71120"/>
                </a:lnTo>
                <a:lnTo>
                  <a:pt x="76834" y="80263"/>
                </a:lnTo>
                <a:lnTo>
                  <a:pt x="74675" y="82296"/>
                </a:lnTo>
                <a:lnTo>
                  <a:pt x="73025" y="83947"/>
                </a:lnTo>
                <a:lnTo>
                  <a:pt x="71500" y="85344"/>
                </a:lnTo>
                <a:lnTo>
                  <a:pt x="71627" y="94234"/>
                </a:lnTo>
                <a:lnTo>
                  <a:pt x="72135" y="94742"/>
                </a:lnTo>
                <a:lnTo>
                  <a:pt x="72516" y="94869"/>
                </a:lnTo>
                <a:lnTo>
                  <a:pt x="128904" y="94869"/>
                </a:lnTo>
                <a:lnTo>
                  <a:pt x="128904" y="86106"/>
                </a:lnTo>
                <a:lnTo>
                  <a:pt x="83057" y="86106"/>
                </a:lnTo>
                <a:lnTo>
                  <a:pt x="90424" y="78739"/>
                </a:lnTo>
                <a:lnTo>
                  <a:pt x="95503" y="73913"/>
                </a:lnTo>
                <a:lnTo>
                  <a:pt x="100456" y="69087"/>
                </a:lnTo>
                <a:lnTo>
                  <a:pt x="105282" y="64008"/>
                </a:lnTo>
                <a:lnTo>
                  <a:pt x="109854" y="58547"/>
                </a:lnTo>
                <a:lnTo>
                  <a:pt x="114553" y="53086"/>
                </a:lnTo>
                <a:lnTo>
                  <a:pt x="118490" y="47371"/>
                </a:lnTo>
                <a:lnTo>
                  <a:pt x="121792" y="41529"/>
                </a:lnTo>
                <a:lnTo>
                  <a:pt x="125222" y="35687"/>
                </a:lnTo>
                <a:lnTo>
                  <a:pt x="126873" y="30099"/>
                </a:lnTo>
                <a:lnTo>
                  <a:pt x="126873" y="16763"/>
                </a:lnTo>
                <a:lnTo>
                  <a:pt x="124205" y="10668"/>
                </a:lnTo>
                <a:lnTo>
                  <a:pt x="122154" y="9017"/>
                </a:lnTo>
                <a:close/>
              </a:path>
              <a:path w="349250" h="97789">
                <a:moveTo>
                  <a:pt x="107314" y="381"/>
                </a:moveTo>
                <a:lnTo>
                  <a:pt x="95630" y="381"/>
                </a:lnTo>
                <a:lnTo>
                  <a:pt x="92075" y="1015"/>
                </a:lnTo>
                <a:lnTo>
                  <a:pt x="72262" y="23240"/>
                </a:lnTo>
                <a:lnTo>
                  <a:pt x="72262" y="27305"/>
                </a:lnTo>
                <a:lnTo>
                  <a:pt x="82676" y="27305"/>
                </a:lnTo>
                <a:lnTo>
                  <a:pt x="82676" y="21844"/>
                </a:lnTo>
                <a:lnTo>
                  <a:pt x="84200" y="17525"/>
                </a:lnTo>
                <a:lnTo>
                  <a:pt x="87249" y="14097"/>
                </a:lnTo>
                <a:lnTo>
                  <a:pt x="90424" y="10795"/>
                </a:lnTo>
                <a:lnTo>
                  <a:pt x="94360" y="9017"/>
                </a:lnTo>
                <a:lnTo>
                  <a:pt x="122154" y="9017"/>
                </a:lnTo>
                <a:lnTo>
                  <a:pt x="118999" y="6476"/>
                </a:lnTo>
                <a:lnTo>
                  <a:pt x="113791" y="2412"/>
                </a:lnTo>
                <a:lnTo>
                  <a:pt x="107314" y="381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66456" y="2813811"/>
            <a:ext cx="1160652" cy="11836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74570" y="3559428"/>
            <a:ext cx="733425" cy="12128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816096" y="3560445"/>
            <a:ext cx="348868" cy="97789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5168646" y="3560445"/>
            <a:ext cx="349250" cy="97790"/>
          </a:xfrm>
          <a:custGeom>
            <a:avLst/>
            <a:gdLst/>
            <a:ahLst/>
            <a:cxnLst/>
            <a:rect l="l" t="t" r="r" b="b"/>
            <a:pathLst>
              <a:path w="349250" h="97789">
                <a:moveTo>
                  <a:pt x="161416" y="84708"/>
                </a:moveTo>
                <a:lnTo>
                  <a:pt x="148462" y="84708"/>
                </a:lnTo>
                <a:lnTo>
                  <a:pt x="148462" y="97789"/>
                </a:lnTo>
                <a:lnTo>
                  <a:pt x="161416" y="97789"/>
                </a:lnTo>
                <a:lnTo>
                  <a:pt x="161416" y="84708"/>
                </a:lnTo>
                <a:close/>
              </a:path>
              <a:path w="349250" h="97789">
                <a:moveTo>
                  <a:pt x="331724" y="45846"/>
                </a:moveTo>
                <a:lnTo>
                  <a:pt x="325119" y="45846"/>
                </a:lnTo>
                <a:lnTo>
                  <a:pt x="322199" y="46608"/>
                </a:lnTo>
                <a:lnTo>
                  <a:pt x="308228" y="73913"/>
                </a:lnTo>
                <a:lnTo>
                  <a:pt x="308609" y="77088"/>
                </a:lnTo>
                <a:lnTo>
                  <a:pt x="325119" y="95630"/>
                </a:lnTo>
                <a:lnTo>
                  <a:pt x="331724" y="95630"/>
                </a:lnTo>
                <a:lnTo>
                  <a:pt x="343259" y="88518"/>
                </a:lnTo>
                <a:lnTo>
                  <a:pt x="326136" y="88518"/>
                </a:lnTo>
                <a:lnTo>
                  <a:pt x="324357" y="88010"/>
                </a:lnTo>
                <a:lnTo>
                  <a:pt x="321563" y="85978"/>
                </a:lnTo>
                <a:lnTo>
                  <a:pt x="320420" y="84581"/>
                </a:lnTo>
                <a:lnTo>
                  <a:pt x="319658" y="82930"/>
                </a:lnTo>
                <a:lnTo>
                  <a:pt x="318769" y="81279"/>
                </a:lnTo>
                <a:lnTo>
                  <a:pt x="318134" y="79374"/>
                </a:lnTo>
                <a:lnTo>
                  <a:pt x="317857" y="77088"/>
                </a:lnTo>
                <a:lnTo>
                  <a:pt x="317500" y="75183"/>
                </a:lnTo>
                <a:lnTo>
                  <a:pt x="317500" y="66547"/>
                </a:lnTo>
                <a:lnTo>
                  <a:pt x="317895" y="64388"/>
                </a:lnTo>
                <a:lnTo>
                  <a:pt x="318134" y="62356"/>
                </a:lnTo>
                <a:lnTo>
                  <a:pt x="318769" y="60451"/>
                </a:lnTo>
                <a:lnTo>
                  <a:pt x="319776" y="58419"/>
                </a:lnTo>
                <a:lnTo>
                  <a:pt x="320420" y="57022"/>
                </a:lnTo>
                <a:lnTo>
                  <a:pt x="321563" y="55625"/>
                </a:lnTo>
                <a:lnTo>
                  <a:pt x="322961" y="54482"/>
                </a:lnTo>
                <a:lnTo>
                  <a:pt x="324357" y="53466"/>
                </a:lnTo>
                <a:lnTo>
                  <a:pt x="326136" y="52958"/>
                </a:lnTo>
                <a:lnTo>
                  <a:pt x="343168" y="52958"/>
                </a:lnTo>
                <a:lnTo>
                  <a:pt x="341883" y="51180"/>
                </a:lnTo>
                <a:lnTo>
                  <a:pt x="339725" y="49402"/>
                </a:lnTo>
                <a:lnTo>
                  <a:pt x="334644" y="46608"/>
                </a:lnTo>
                <a:lnTo>
                  <a:pt x="331724" y="45846"/>
                </a:lnTo>
                <a:close/>
              </a:path>
              <a:path w="349250" h="97789">
                <a:moveTo>
                  <a:pt x="330580" y="0"/>
                </a:moveTo>
                <a:lnTo>
                  <a:pt x="321309" y="0"/>
                </a:lnTo>
                <a:lnTo>
                  <a:pt x="271271" y="94868"/>
                </a:lnTo>
                <a:lnTo>
                  <a:pt x="280669" y="94868"/>
                </a:lnTo>
                <a:lnTo>
                  <a:pt x="330580" y="0"/>
                </a:lnTo>
                <a:close/>
              </a:path>
              <a:path w="349250" h="97789">
                <a:moveTo>
                  <a:pt x="343168" y="52958"/>
                </a:moveTo>
                <a:lnTo>
                  <a:pt x="330453" y="52958"/>
                </a:lnTo>
                <a:lnTo>
                  <a:pt x="332231" y="53466"/>
                </a:lnTo>
                <a:lnTo>
                  <a:pt x="333755" y="54482"/>
                </a:lnTo>
                <a:lnTo>
                  <a:pt x="339747" y="73913"/>
                </a:lnTo>
                <a:lnTo>
                  <a:pt x="339598" y="75183"/>
                </a:lnTo>
                <a:lnTo>
                  <a:pt x="330453" y="88518"/>
                </a:lnTo>
                <a:lnTo>
                  <a:pt x="343259" y="88518"/>
                </a:lnTo>
                <a:lnTo>
                  <a:pt x="348868" y="73913"/>
                </a:lnTo>
                <a:lnTo>
                  <a:pt x="348868" y="67436"/>
                </a:lnTo>
                <a:lnTo>
                  <a:pt x="348361" y="64388"/>
                </a:lnTo>
                <a:lnTo>
                  <a:pt x="347471" y="61340"/>
                </a:lnTo>
                <a:lnTo>
                  <a:pt x="346455" y="58419"/>
                </a:lnTo>
                <a:lnTo>
                  <a:pt x="345186" y="55752"/>
                </a:lnTo>
                <a:lnTo>
                  <a:pt x="343168" y="52958"/>
                </a:lnTo>
                <a:close/>
              </a:path>
              <a:path w="349250" h="97789">
                <a:moveTo>
                  <a:pt x="276732" y="1524"/>
                </a:moveTo>
                <a:lnTo>
                  <a:pt x="270128" y="1524"/>
                </a:lnTo>
                <a:lnTo>
                  <a:pt x="267080" y="2158"/>
                </a:lnTo>
                <a:lnTo>
                  <a:pt x="262000" y="4952"/>
                </a:lnTo>
                <a:lnTo>
                  <a:pt x="259968" y="6730"/>
                </a:lnTo>
                <a:lnTo>
                  <a:pt x="258317" y="9016"/>
                </a:lnTo>
                <a:lnTo>
                  <a:pt x="256539" y="11429"/>
                </a:lnTo>
                <a:lnTo>
                  <a:pt x="255269" y="14096"/>
                </a:lnTo>
                <a:lnTo>
                  <a:pt x="254507" y="17144"/>
                </a:lnTo>
                <a:lnTo>
                  <a:pt x="253618" y="20065"/>
                </a:lnTo>
                <a:lnTo>
                  <a:pt x="253359" y="22225"/>
                </a:lnTo>
                <a:lnTo>
                  <a:pt x="253237" y="29717"/>
                </a:lnTo>
                <a:lnTo>
                  <a:pt x="253618" y="32765"/>
                </a:lnTo>
                <a:lnTo>
                  <a:pt x="254507" y="35813"/>
                </a:lnTo>
                <a:lnTo>
                  <a:pt x="255269" y="38862"/>
                </a:lnTo>
                <a:lnTo>
                  <a:pt x="256539" y="41401"/>
                </a:lnTo>
                <a:lnTo>
                  <a:pt x="258317" y="43687"/>
                </a:lnTo>
                <a:lnTo>
                  <a:pt x="259968" y="45974"/>
                </a:lnTo>
                <a:lnTo>
                  <a:pt x="262000" y="47751"/>
                </a:lnTo>
                <a:lnTo>
                  <a:pt x="267080" y="50545"/>
                </a:lnTo>
                <a:lnTo>
                  <a:pt x="270128" y="51180"/>
                </a:lnTo>
                <a:lnTo>
                  <a:pt x="276732" y="51180"/>
                </a:lnTo>
                <a:lnTo>
                  <a:pt x="279653" y="50545"/>
                </a:lnTo>
                <a:lnTo>
                  <a:pt x="282193" y="49148"/>
                </a:lnTo>
                <a:lnTo>
                  <a:pt x="284861" y="47751"/>
                </a:lnTo>
                <a:lnTo>
                  <a:pt x="286892" y="45974"/>
                </a:lnTo>
                <a:lnTo>
                  <a:pt x="288275" y="44195"/>
                </a:lnTo>
                <a:lnTo>
                  <a:pt x="271144" y="44195"/>
                </a:lnTo>
                <a:lnTo>
                  <a:pt x="269366" y="43687"/>
                </a:lnTo>
                <a:lnTo>
                  <a:pt x="267842" y="42671"/>
                </a:lnTo>
                <a:lnTo>
                  <a:pt x="266445" y="41655"/>
                </a:lnTo>
                <a:lnTo>
                  <a:pt x="265302" y="40385"/>
                </a:lnTo>
                <a:lnTo>
                  <a:pt x="264540" y="38607"/>
                </a:lnTo>
                <a:lnTo>
                  <a:pt x="263778" y="36956"/>
                </a:lnTo>
                <a:lnTo>
                  <a:pt x="263143" y="35051"/>
                </a:lnTo>
                <a:lnTo>
                  <a:pt x="262763" y="33019"/>
                </a:lnTo>
                <a:lnTo>
                  <a:pt x="262374" y="29717"/>
                </a:lnTo>
                <a:lnTo>
                  <a:pt x="262254" y="24383"/>
                </a:lnTo>
                <a:lnTo>
                  <a:pt x="262785" y="20065"/>
                </a:lnTo>
                <a:lnTo>
                  <a:pt x="271144" y="8381"/>
                </a:lnTo>
                <a:lnTo>
                  <a:pt x="288177" y="8381"/>
                </a:lnTo>
                <a:lnTo>
                  <a:pt x="286892" y="6730"/>
                </a:lnTo>
                <a:lnTo>
                  <a:pt x="284861" y="4952"/>
                </a:lnTo>
                <a:lnTo>
                  <a:pt x="282193" y="3555"/>
                </a:lnTo>
                <a:lnTo>
                  <a:pt x="279653" y="2158"/>
                </a:lnTo>
                <a:lnTo>
                  <a:pt x="276732" y="1524"/>
                </a:lnTo>
                <a:close/>
              </a:path>
              <a:path w="349250" h="97789">
                <a:moveTo>
                  <a:pt x="288177" y="8381"/>
                </a:moveTo>
                <a:lnTo>
                  <a:pt x="275463" y="8381"/>
                </a:lnTo>
                <a:lnTo>
                  <a:pt x="277240" y="9016"/>
                </a:lnTo>
                <a:lnTo>
                  <a:pt x="278638" y="10032"/>
                </a:lnTo>
                <a:lnTo>
                  <a:pt x="284741" y="29717"/>
                </a:lnTo>
                <a:lnTo>
                  <a:pt x="284606" y="30860"/>
                </a:lnTo>
                <a:lnTo>
                  <a:pt x="278638" y="42671"/>
                </a:lnTo>
                <a:lnTo>
                  <a:pt x="277240" y="43687"/>
                </a:lnTo>
                <a:lnTo>
                  <a:pt x="275463" y="44195"/>
                </a:lnTo>
                <a:lnTo>
                  <a:pt x="288275" y="44195"/>
                </a:lnTo>
                <a:lnTo>
                  <a:pt x="293750" y="29717"/>
                </a:lnTo>
                <a:lnTo>
                  <a:pt x="293629" y="22225"/>
                </a:lnTo>
                <a:lnTo>
                  <a:pt x="293369" y="20065"/>
                </a:lnTo>
                <a:lnTo>
                  <a:pt x="292480" y="17144"/>
                </a:lnTo>
                <a:lnTo>
                  <a:pt x="291591" y="14096"/>
                </a:lnTo>
                <a:lnTo>
                  <a:pt x="290321" y="11429"/>
                </a:lnTo>
                <a:lnTo>
                  <a:pt x="288670" y="9016"/>
                </a:lnTo>
                <a:lnTo>
                  <a:pt x="288177" y="8381"/>
                </a:lnTo>
                <a:close/>
              </a:path>
              <a:path w="349250" h="97789">
                <a:moveTo>
                  <a:pt x="82803" y="72770"/>
                </a:moveTo>
                <a:lnTo>
                  <a:pt x="72898" y="72770"/>
                </a:lnTo>
                <a:lnTo>
                  <a:pt x="73659" y="80263"/>
                </a:lnTo>
                <a:lnTo>
                  <a:pt x="76326" y="86105"/>
                </a:lnTo>
                <a:lnTo>
                  <a:pt x="81152" y="90423"/>
                </a:lnTo>
                <a:lnTo>
                  <a:pt x="85851" y="94741"/>
                </a:lnTo>
                <a:lnTo>
                  <a:pt x="92201" y="96900"/>
                </a:lnTo>
                <a:lnTo>
                  <a:pt x="99949" y="96900"/>
                </a:lnTo>
                <a:lnTo>
                  <a:pt x="106826" y="96093"/>
                </a:lnTo>
                <a:lnTo>
                  <a:pt x="112966" y="93678"/>
                </a:lnTo>
                <a:lnTo>
                  <a:pt x="118344" y="89667"/>
                </a:lnTo>
                <a:lnTo>
                  <a:pt x="119391" y="88391"/>
                </a:lnTo>
                <a:lnTo>
                  <a:pt x="95884" y="88391"/>
                </a:lnTo>
                <a:lnTo>
                  <a:pt x="91820" y="86994"/>
                </a:lnTo>
                <a:lnTo>
                  <a:pt x="88391" y="84200"/>
                </a:lnTo>
                <a:lnTo>
                  <a:pt x="84836" y="81406"/>
                </a:lnTo>
                <a:lnTo>
                  <a:pt x="83057" y="77596"/>
                </a:lnTo>
                <a:lnTo>
                  <a:pt x="82803" y="72770"/>
                </a:lnTo>
                <a:close/>
              </a:path>
              <a:path w="349250" h="97789">
                <a:moveTo>
                  <a:pt x="131422" y="46481"/>
                </a:moveTo>
                <a:lnTo>
                  <a:pt x="122681" y="46481"/>
                </a:lnTo>
                <a:lnTo>
                  <a:pt x="122668" y="51688"/>
                </a:lnTo>
                <a:lnTo>
                  <a:pt x="122427" y="56387"/>
                </a:lnTo>
                <a:lnTo>
                  <a:pt x="121157" y="66293"/>
                </a:lnTo>
                <a:lnTo>
                  <a:pt x="120014" y="70738"/>
                </a:lnTo>
                <a:lnTo>
                  <a:pt x="118237" y="74675"/>
                </a:lnTo>
                <a:lnTo>
                  <a:pt x="116586" y="78739"/>
                </a:lnTo>
                <a:lnTo>
                  <a:pt x="114300" y="82041"/>
                </a:lnTo>
                <a:lnTo>
                  <a:pt x="108457" y="87121"/>
                </a:lnTo>
                <a:lnTo>
                  <a:pt x="104775" y="88391"/>
                </a:lnTo>
                <a:lnTo>
                  <a:pt x="119391" y="88391"/>
                </a:lnTo>
                <a:lnTo>
                  <a:pt x="122936" y="84073"/>
                </a:lnTo>
                <a:lnTo>
                  <a:pt x="126676" y="76977"/>
                </a:lnTo>
                <a:lnTo>
                  <a:pt x="129333" y="68262"/>
                </a:lnTo>
                <a:lnTo>
                  <a:pt x="130919" y="57927"/>
                </a:lnTo>
                <a:lnTo>
                  <a:pt x="131422" y="46481"/>
                </a:lnTo>
                <a:close/>
              </a:path>
              <a:path w="349250" h="97789">
                <a:moveTo>
                  <a:pt x="104393" y="380"/>
                </a:moveTo>
                <a:lnTo>
                  <a:pt x="95757" y="380"/>
                </a:lnTo>
                <a:lnTo>
                  <a:pt x="91693" y="1142"/>
                </a:lnTo>
                <a:lnTo>
                  <a:pt x="71246" y="27304"/>
                </a:lnTo>
                <a:lnTo>
                  <a:pt x="71246" y="40893"/>
                </a:lnTo>
                <a:lnTo>
                  <a:pt x="73787" y="48386"/>
                </a:lnTo>
                <a:lnTo>
                  <a:pt x="78739" y="54101"/>
                </a:lnTo>
                <a:lnTo>
                  <a:pt x="83819" y="59689"/>
                </a:lnTo>
                <a:lnTo>
                  <a:pt x="90424" y="62610"/>
                </a:lnTo>
                <a:lnTo>
                  <a:pt x="104393" y="62610"/>
                </a:lnTo>
                <a:lnTo>
                  <a:pt x="109219" y="61213"/>
                </a:lnTo>
                <a:lnTo>
                  <a:pt x="113411" y="58673"/>
                </a:lnTo>
                <a:lnTo>
                  <a:pt x="117728" y="56006"/>
                </a:lnTo>
                <a:lnTo>
                  <a:pt x="118681" y="54736"/>
                </a:lnTo>
                <a:lnTo>
                  <a:pt x="97536" y="54736"/>
                </a:lnTo>
                <a:lnTo>
                  <a:pt x="94614" y="54101"/>
                </a:lnTo>
                <a:lnTo>
                  <a:pt x="92201" y="52831"/>
                </a:lnTo>
                <a:lnTo>
                  <a:pt x="89788" y="51688"/>
                </a:lnTo>
                <a:lnTo>
                  <a:pt x="87756" y="50037"/>
                </a:lnTo>
                <a:lnTo>
                  <a:pt x="86105" y="47878"/>
                </a:lnTo>
                <a:lnTo>
                  <a:pt x="84454" y="45846"/>
                </a:lnTo>
                <a:lnTo>
                  <a:pt x="83184" y="43433"/>
                </a:lnTo>
                <a:lnTo>
                  <a:pt x="81661" y="37845"/>
                </a:lnTo>
                <a:lnTo>
                  <a:pt x="81152" y="34925"/>
                </a:lnTo>
                <a:lnTo>
                  <a:pt x="81152" y="25400"/>
                </a:lnTo>
                <a:lnTo>
                  <a:pt x="82930" y="19938"/>
                </a:lnTo>
                <a:lnTo>
                  <a:pt x="89788" y="11049"/>
                </a:lnTo>
                <a:lnTo>
                  <a:pt x="94614" y="8762"/>
                </a:lnTo>
                <a:lnTo>
                  <a:pt x="121582" y="8762"/>
                </a:lnTo>
                <a:lnTo>
                  <a:pt x="118999" y="5841"/>
                </a:lnTo>
                <a:lnTo>
                  <a:pt x="115696" y="3555"/>
                </a:lnTo>
                <a:lnTo>
                  <a:pt x="111887" y="2285"/>
                </a:lnTo>
                <a:lnTo>
                  <a:pt x="108203" y="1015"/>
                </a:lnTo>
                <a:lnTo>
                  <a:pt x="104393" y="380"/>
                </a:lnTo>
                <a:close/>
              </a:path>
              <a:path w="349250" h="97789">
                <a:moveTo>
                  <a:pt x="121582" y="8762"/>
                </a:moveTo>
                <a:lnTo>
                  <a:pt x="103758" y="8762"/>
                </a:lnTo>
                <a:lnTo>
                  <a:pt x="106425" y="9397"/>
                </a:lnTo>
                <a:lnTo>
                  <a:pt x="108838" y="10667"/>
                </a:lnTo>
                <a:lnTo>
                  <a:pt x="120268" y="35940"/>
                </a:lnTo>
                <a:lnTo>
                  <a:pt x="119761" y="38734"/>
                </a:lnTo>
                <a:lnTo>
                  <a:pt x="103631" y="54736"/>
                </a:lnTo>
                <a:lnTo>
                  <a:pt x="118681" y="54736"/>
                </a:lnTo>
                <a:lnTo>
                  <a:pt x="120776" y="51942"/>
                </a:lnTo>
                <a:lnTo>
                  <a:pt x="122681" y="46481"/>
                </a:lnTo>
                <a:lnTo>
                  <a:pt x="131422" y="46481"/>
                </a:lnTo>
                <a:lnTo>
                  <a:pt x="131356" y="35940"/>
                </a:lnTo>
                <a:lnTo>
                  <a:pt x="130555" y="29082"/>
                </a:lnTo>
                <a:lnTo>
                  <a:pt x="128777" y="23113"/>
                </a:lnTo>
                <a:lnTo>
                  <a:pt x="127126" y="17271"/>
                </a:lnTo>
                <a:lnTo>
                  <a:pt x="124840" y="12572"/>
                </a:lnTo>
                <a:lnTo>
                  <a:pt x="121582" y="8762"/>
                </a:lnTo>
                <a:close/>
              </a:path>
              <a:path w="349250" h="97789">
                <a:moveTo>
                  <a:pt x="192658" y="72262"/>
                </a:moveTo>
                <a:lnTo>
                  <a:pt x="182752" y="72262"/>
                </a:lnTo>
                <a:lnTo>
                  <a:pt x="183133" y="80263"/>
                </a:lnTo>
                <a:lnTo>
                  <a:pt x="186054" y="86486"/>
                </a:lnTo>
                <a:lnTo>
                  <a:pt x="191515" y="90677"/>
                </a:lnTo>
                <a:lnTo>
                  <a:pt x="197103" y="94868"/>
                </a:lnTo>
                <a:lnTo>
                  <a:pt x="203834" y="97027"/>
                </a:lnTo>
                <a:lnTo>
                  <a:pt x="216153" y="97027"/>
                </a:lnTo>
                <a:lnTo>
                  <a:pt x="220217" y="96138"/>
                </a:lnTo>
                <a:lnTo>
                  <a:pt x="227329" y="93090"/>
                </a:lnTo>
                <a:lnTo>
                  <a:pt x="230504" y="90931"/>
                </a:lnTo>
                <a:lnTo>
                  <a:pt x="232698" y="88518"/>
                </a:lnTo>
                <a:lnTo>
                  <a:pt x="207009" y="88518"/>
                </a:lnTo>
                <a:lnTo>
                  <a:pt x="202691" y="87121"/>
                </a:lnTo>
                <a:lnTo>
                  <a:pt x="199136" y="84200"/>
                </a:lnTo>
                <a:lnTo>
                  <a:pt x="195579" y="81406"/>
                </a:lnTo>
                <a:lnTo>
                  <a:pt x="193420" y="77469"/>
                </a:lnTo>
                <a:lnTo>
                  <a:pt x="192658" y="72262"/>
                </a:lnTo>
                <a:close/>
              </a:path>
              <a:path w="349250" h="97789">
                <a:moveTo>
                  <a:pt x="218058" y="33908"/>
                </a:moveTo>
                <a:lnTo>
                  <a:pt x="209930" y="33908"/>
                </a:lnTo>
                <a:lnTo>
                  <a:pt x="205866" y="34543"/>
                </a:lnTo>
                <a:lnTo>
                  <a:pt x="202311" y="36067"/>
                </a:lnTo>
                <a:lnTo>
                  <a:pt x="198627" y="37591"/>
                </a:lnTo>
                <a:lnTo>
                  <a:pt x="195961" y="39624"/>
                </a:lnTo>
                <a:lnTo>
                  <a:pt x="193928" y="42163"/>
                </a:lnTo>
                <a:lnTo>
                  <a:pt x="217677" y="42163"/>
                </a:lnTo>
                <a:lnTo>
                  <a:pt x="221995" y="44195"/>
                </a:lnTo>
                <a:lnTo>
                  <a:pt x="225551" y="48005"/>
                </a:lnTo>
                <a:lnTo>
                  <a:pt x="229107" y="51942"/>
                </a:lnTo>
                <a:lnTo>
                  <a:pt x="230886" y="57657"/>
                </a:lnTo>
                <a:lnTo>
                  <a:pt x="230886" y="72516"/>
                </a:lnTo>
                <a:lnTo>
                  <a:pt x="229107" y="78231"/>
                </a:lnTo>
                <a:lnTo>
                  <a:pt x="225551" y="82295"/>
                </a:lnTo>
                <a:lnTo>
                  <a:pt x="221995" y="86486"/>
                </a:lnTo>
                <a:lnTo>
                  <a:pt x="217550" y="88518"/>
                </a:lnTo>
                <a:lnTo>
                  <a:pt x="232698" y="88518"/>
                </a:lnTo>
                <a:lnTo>
                  <a:pt x="235584" y="85343"/>
                </a:lnTo>
                <a:lnTo>
                  <a:pt x="237489" y="82041"/>
                </a:lnTo>
                <a:lnTo>
                  <a:pt x="238887" y="78104"/>
                </a:lnTo>
                <a:lnTo>
                  <a:pt x="240283" y="74294"/>
                </a:lnTo>
                <a:lnTo>
                  <a:pt x="241045" y="69976"/>
                </a:lnTo>
                <a:lnTo>
                  <a:pt x="241045" y="60070"/>
                </a:lnTo>
                <a:lnTo>
                  <a:pt x="240345" y="55752"/>
                </a:lnTo>
                <a:lnTo>
                  <a:pt x="240237" y="55244"/>
                </a:lnTo>
                <a:lnTo>
                  <a:pt x="238887" y="51561"/>
                </a:lnTo>
                <a:lnTo>
                  <a:pt x="237489" y="47624"/>
                </a:lnTo>
                <a:lnTo>
                  <a:pt x="224662" y="35813"/>
                </a:lnTo>
                <a:lnTo>
                  <a:pt x="221487" y="34543"/>
                </a:lnTo>
                <a:lnTo>
                  <a:pt x="218058" y="33908"/>
                </a:lnTo>
                <a:close/>
              </a:path>
              <a:path w="349250" h="97789">
                <a:moveTo>
                  <a:pt x="236219" y="2539"/>
                </a:moveTo>
                <a:lnTo>
                  <a:pt x="187325" y="2539"/>
                </a:lnTo>
                <a:lnTo>
                  <a:pt x="186689" y="2666"/>
                </a:lnTo>
                <a:lnTo>
                  <a:pt x="186436" y="3047"/>
                </a:lnTo>
                <a:lnTo>
                  <a:pt x="186181" y="3301"/>
                </a:lnTo>
                <a:lnTo>
                  <a:pt x="186054" y="4825"/>
                </a:lnTo>
                <a:lnTo>
                  <a:pt x="184768" y="50545"/>
                </a:lnTo>
                <a:lnTo>
                  <a:pt x="184657" y="55879"/>
                </a:lnTo>
                <a:lnTo>
                  <a:pt x="184912" y="56006"/>
                </a:lnTo>
                <a:lnTo>
                  <a:pt x="185038" y="56260"/>
                </a:lnTo>
                <a:lnTo>
                  <a:pt x="185546" y="56387"/>
                </a:lnTo>
                <a:lnTo>
                  <a:pt x="193166" y="56387"/>
                </a:lnTo>
                <a:lnTo>
                  <a:pt x="193928" y="56006"/>
                </a:lnTo>
                <a:lnTo>
                  <a:pt x="194309" y="55752"/>
                </a:lnTo>
                <a:lnTo>
                  <a:pt x="194437" y="55498"/>
                </a:lnTo>
                <a:lnTo>
                  <a:pt x="194563" y="54990"/>
                </a:lnTo>
                <a:lnTo>
                  <a:pt x="194817" y="54228"/>
                </a:lnTo>
                <a:lnTo>
                  <a:pt x="195833" y="50545"/>
                </a:lnTo>
                <a:lnTo>
                  <a:pt x="197992" y="47624"/>
                </a:lnTo>
                <a:lnTo>
                  <a:pt x="204342" y="43306"/>
                </a:lnTo>
                <a:lnTo>
                  <a:pt x="208152" y="42163"/>
                </a:lnTo>
                <a:lnTo>
                  <a:pt x="193928" y="42163"/>
                </a:lnTo>
                <a:lnTo>
                  <a:pt x="195706" y="11049"/>
                </a:lnTo>
                <a:lnTo>
                  <a:pt x="236219" y="11049"/>
                </a:lnTo>
                <a:lnTo>
                  <a:pt x="236219" y="2539"/>
                </a:lnTo>
                <a:close/>
              </a:path>
              <a:path w="349250" h="97789">
                <a:moveTo>
                  <a:pt x="55499" y="2539"/>
                </a:moveTo>
                <a:lnTo>
                  <a:pt x="0" y="2539"/>
                </a:lnTo>
                <a:lnTo>
                  <a:pt x="0" y="11175"/>
                </a:lnTo>
                <a:lnTo>
                  <a:pt x="46354" y="11175"/>
                </a:lnTo>
                <a:lnTo>
                  <a:pt x="11683" y="94868"/>
                </a:lnTo>
                <a:lnTo>
                  <a:pt x="22987" y="94868"/>
                </a:lnTo>
                <a:lnTo>
                  <a:pt x="56006" y="13207"/>
                </a:lnTo>
                <a:lnTo>
                  <a:pt x="56514" y="12191"/>
                </a:lnTo>
                <a:lnTo>
                  <a:pt x="56641" y="11556"/>
                </a:lnTo>
                <a:lnTo>
                  <a:pt x="56895" y="11049"/>
                </a:lnTo>
                <a:lnTo>
                  <a:pt x="57023" y="10413"/>
                </a:lnTo>
                <a:lnTo>
                  <a:pt x="57023" y="4063"/>
                </a:lnTo>
                <a:lnTo>
                  <a:pt x="56768" y="3428"/>
                </a:lnTo>
                <a:lnTo>
                  <a:pt x="56387" y="3047"/>
                </a:lnTo>
                <a:lnTo>
                  <a:pt x="56133" y="2666"/>
                </a:lnTo>
                <a:lnTo>
                  <a:pt x="55499" y="253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21068" y="3560445"/>
            <a:ext cx="348869" cy="9778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501001" y="3555619"/>
            <a:ext cx="1109218" cy="12509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274570" y="4301109"/>
            <a:ext cx="733425" cy="121285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3815334" y="4302125"/>
            <a:ext cx="349885" cy="97790"/>
          </a:xfrm>
          <a:custGeom>
            <a:avLst/>
            <a:gdLst/>
            <a:ahLst/>
            <a:cxnLst/>
            <a:rect l="l" t="t" r="r" b="b"/>
            <a:pathLst>
              <a:path w="349885" h="97789">
                <a:moveTo>
                  <a:pt x="162305" y="84708"/>
                </a:moveTo>
                <a:lnTo>
                  <a:pt x="149225" y="84708"/>
                </a:lnTo>
                <a:lnTo>
                  <a:pt x="149225" y="97789"/>
                </a:lnTo>
                <a:lnTo>
                  <a:pt x="162305" y="97789"/>
                </a:lnTo>
                <a:lnTo>
                  <a:pt x="162305" y="84708"/>
                </a:lnTo>
                <a:close/>
              </a:path>
              <a:path w="349885" h="97789">
                <a:moveTo>
                  <a:pt x="332613" y="45847"/>
                </a:moveTo>
                <a:lnTo>
                  <a:pt x="325881" y="45847"/>
                </a:lnTo>
                <a:lnTo>
                  <a:pt x="322961" y="46608"/>
                </a:lnTo>
                <a:lnTo>
                  <a:pt x="308990" y="67437"/>
                </a:lnTo>
                <a:lnTo>
                  <a:pt x="308990" y="73913"/>
                </a:lnTo>
                <a:lnTo>
                  <a:pt x="325881" y="95631"/>
                </a:lnTo>
                <a:lnTo>
                  <a:pt x="332613" y="95631"/>
                </a:lnTo>
                <a:lnTo>
                  <a:pt x="344021" y="88518"/>
                </a:lnTo>
                <a:lnTo>
                  <a:pt x="327025" y="88518"/>
                </a:lnTo>
                <a:lnTo>
                  <a:pt x="325119" y="88011"/>
                </a:lnTo>
                <a:lnTo>
                  <a:pt x="318262" y="75183"/>
                </a:lnTo>
                <a:lnTo>
                  <a:pt x="318262" y="66548"/>
                </a:lnTo>
                <a:lnTo>
                  <a:pt x="323723" y="54610"/>
                </a:lnTo>
                <a:lnTo>
                  <a:pt x="325119" y="53467"/>
                </a:lnTo>
                <a:lnTo>
                  <a:pt x="327025" y="52958"/>
                </a:lnTo>
                <a:lnTo>
                  <a:pt x="343930" y="52958"/>
                </a:lnTo>
                <a:lnTo>
                  <a:pt x="342645" y="51181"/>
                </a:lnTo>
                <a:lnTo>
                  <a:pt x="340487" y="49402"/>
                </a:lnTo>
                <a:lnTo>
                  <a:pt x="337946" y="48006"/>
                </a:lnTo>
                <a:lnTo>
                  <a:pt x="335533" y="46608"/>
                </a:lnTo>
                <a:lnTo>
                  <a:pt x="332613" y="45847"/>
                </a:lnTo>
                <a:close/>
              </a:path>
              <a:path w="349885" h="97789">
                <a:moveTo>
                  <a:pt x="331469" y="0"/>
                </a:moveTo>
                <a:lnTo>
                  <a:pt x="322071" y="0"/>
                </a:lnTo>
                <a:lnTo>
                  <a:pt x="272161" y="94868"/>
                </a:lnTo>
                <a:lnTo>
                  <a:pt x="281431" y="94868"/>
                </a:lnTo>
                <a:lnTo>
                  <a:pt x="331469" y="0"/>
                </a:lnTo>
                <a:close/>
              </a:path>
              <a:path w="349885" h="97789">
                <a:moveTo>
                  <a:pt x="343930" y="52958"/>
                </a:moveTo>
                <a:lnTo>
                  <a:pt x="331215" y="52958"/>
                </a:lnTo>
                <a:lnTo>
                  <a:pt x="332993" y="53467"/>
                </a:lnTo>
                <a:lnTo>
                  <a:pt x="334517" y="54610"/>
                </a:lnTo>
                <a:lnTo>
                  <a:pt x="339978" y="64516"/>
                </a:lnTo>
                <a:lnTo>
                  <a:pt x="340487" y="66548"/>
                </a:lnTo>
                <a:lnTo>
                  <a:pt x="340487" y="75183"/>
                </a:lnTo>
                <a:lnTo>
                  <a:pt x="339978" y="77216"/>
                </a:lnTo>
                <a:lnTo>
                  <a:pt x="339598" y="79375"/>
                </a:lnTo>
                <a:lnTo>
                  <a:pt x="331215" y="88518"/>
                </a:lnTo>
                <a:lnTo>
                  <a:pt x="344021" y="88518"/>
                </a:lnTo>
                <a:lnTo>
                  <a:pt x="349630" y="73913"/>
                </a:lnTo>
                <a:lnTo>
                  <a:pt x="349630" y="67437"/>
                </a:lnTo>
                <a:lnTo>
                  <a:pt x="344296" y="53467"/>
                </a:lnTo>
                <a:lnTo>
                  <a:pt x="343930" y="52958"/>
                </a:lnTo>
                <a:close/>
              </a:path>
              <a:path w="349885" h="97789">
                <a:moveTo>
                  <a:pt x="277494" y="1524"/>
                </a:moveTo>
                <a:lnTo>
                  <a:pt x="270890" y="1524"/>
                </a:lnTo>
                <a:lnTo>
                  <a:pt x="267969" y="2158"/>
                </a:lnTo>
                <a:lnTo>
                  <a:pt x="255269" y="17144"/>
                </a:lnTo>
                <a:lnTo>
                  <a:pt x="254380" y="20066"/>
                </a:lnTo>
                <a:lnTo>
                  <a:pt x="254106" y="22351"/>
                </a:lnTo>
                <a:lnTo>
                  <a:pt x="254000" y="29718"/>
                </a:lnTo>
                <a:lnTo>
                  <a:pt x="254380" y="32893"/>
                </a:lnTo>
                <a:lnTo>
                  <a:pt x="255269" y="35813"/>
                </a:lnTo>
                <a:lnTo>
                  <a:pt x="256158" y="38862"/>
                </a:lnTo>
                <a:lnTo>
                  <a:pt x="257428" y="41401"/>
                </a:lnTo>
                <a:lnTo>
                  <a:pt x="260730" y="45974"/>
                </a:lnTo>
                <a:lnTo>
                  <a:pt x="262889" y="47879"/>
                </a:lnTo>
                <a:lnTo>
                  <a:pt x="265429" y="49149"/>
                </a:lnTo>
                <a:lnTo>
                  <a:pt x="267969" y="50545"/>
                </a:lnTo>
                <a:lnTo>
                  <a:pt x="270890" y="51181"/>
                </a:lnTo>
                <a:lnTo>
                  <a:pt x="277494" y="51181"/>
                </a:lnTo>
                <a:lnTo>
                  <a:pt x="280415" y="50545"/>
                </a:lnTo>
                <a:lnTo>
                  <a:pt x="283082" y="49149"/>
                </a:lnTo>
                <a:lnTo>
                  <a:pt x="285623" y="47879"/>
                </a:lnTo>
                <a:lnTo>
                  <a:pt x="287781" y="45974"/>
                </a:lnTo>
                <a:lnTo>
                  <a:pt x="289066" y="44195"/>
                </a:lnTo>
                <a:lnTo>
                  <a:pt x="271906" y="44195"/>
                </a:lnTo>
                <a:lnTo>
                  <a:pt x="270128" y="43687"/>
                </a:lnTo>
                <a:lnTo>
                  <a:pt x="268731" y="42672"/>
                </a:lnTo>
                <a:lnTo>
                  <a:pt x="267207" y="41656"/>
                </a:lnTo>
                <a:lnTo>
                  <a:pt x="266191" y="40386"/>
                </a:lnTo>
                <a:lnTo>
                  <a:pt x="265429" y="38735"/>
                </a:lnTo>
                <a:lnTo>
                  <a:pt x="264540" y="36956"/>
                </a:lnTo>
                <a:lnTo>
                  <a:pt x="263905" y="35051"/>
                </a:lnTo>
                <a:lnTo>
                  <a:pt x="263629" y="32893"/>
                </a:lnTo>
                <a:lnTo>
                  <a:pt x="263270" y="30861"/>
                </a:lnTo>
                <a:lnTo>
                  <a:pt x="263270" y="22351"/>
                </a:lnTo>
                <a:lnTo>
                  <a:pt x="263666" y="20066"/>
                </a:lnTo>
                <a:lnTo>
                  <a:pt x="263905" y="18033"/>
                </a:lnTo>
                <a:lnTo>
                  <a:pt x="264540" y="16001"/>
                </a:lnTo>
                <a:lnTo>
                  <a:pt x="265488" y="14097"/>
                </a:lnTo>
                <a:lnTo>
                  <a:pt x="266191" y="12573"/>
                </a:lnTo>
                <a:lnTo>
                  <a:pt x="267207" y="11175"/>
                </a:lnTo>
                <a:lnTo>
                  <a:pt x="268731" y="10032"/>
                </a:lnTo>
                <a:lnTo>
                  <a:pt x="270128" y="9017"/>
                </a:lnTo>
                <a:lnTo>
                  <a:pt x="271906" y="8508"/>
                </a:lnTo>
                <a:lnTo>
                  <a:pt x="289044" y="8508"/>
                </a:lnTo>
                <a:lnTo>
                  <a:pt x="287781" y="6857"/>
                </a:lnTo>
                <a:lnTo>
                  <a:pt x="285623" y="4952"/>
                </a:lnTo>
                <a:lnTo>
                  <a:pt x="283082" y="3556"/>
                </a:lnTo>
                <a:lnTo>
                  <a:pt x="280415" y="2158"/>
                </a:lnTo>
                <a:lnTo>
                  <a:pt x="277494" y="1524"/>
                </a:lnTo>
                <a:close/>
              </a:path>
              <a:path w="349885" h="97789">
                <a:moveTo>
                  <a:pt x="289044" y="8508"/>
                </a:moveTo>
                <a:lnTo>
                  <a:pt x="276225" y="8508"/>
                </a:lnTo>
                <a:lnTo>
                  <a:pt x="278002" y="9017"/>
                </a:lnTo>
                <a:lnTo>
                  <a:pt x="279526" y="10032"/>
                </a:lnTo>
                <a:lnTo>
                  <a:pt x="285503" y="29718"/>
                </a:lnTo>
                <a:lnTo>
                  <a:pt x="285368" y="30861"/>
                </a:lnTo>
                <a:lnTo>
                  <a:pt x="276225" y="44195"/>
                </a:lnTo>
                <a:lnTo>
                  <a:pt x="289066" y="44195"/>
                </a:lnTo>
                <a:lnTo>
                  <a:pt x="291083" y="41401"/>
                </a:lnTo>
                <a:lnTo>
                  <a:pt x="292353" y="38862"/>
                </a:lnTo>
                <a:lnTo>
                  <a:pt x="293242" y="35813"/>
                </a:lnTo>
                <a:lnTo>
                  <a:pt x="294131" y="32893"/>
                </a:lnTo>
                <a:lnTo>
                  <a:pt x="294639" y="29718"/>
                </a:lnTo>
                <a:lnTo>
                  <a:pt x="294639" y="23241"/>
                </a:lnTo>
                <a:lnTo>
                  <a:pt x="294131" y="20066"/>
                </a:lnTo>
                <a:lnTo>
                  <a:pt x="293242" y="17144"/>
                </a:lnTo>
                <a:lnTo>
                  <a:pt x="292353" y="14097"/>
                </a:lnTo>
                <a:lnTo>
                  <a:pt x="291083" y="11430"/>
                </a:lnTo>
                <a:lnTo>
                  <a:pt x="289432" y="9017"/>
                </a:lnTo>
                <a:lnTo>
                  <a:pt x="289044" y="8508"/>
                </a:lnTo>
                <a:close/>
              </a:path>
              <a:path w="349885" h="97789">
                <a:moveTo>
                  <a:pt x="38988" y="381"/>
                </a:moveTo>
                <a:lnTo>
                  <a:pt x="21716" y="381"/>
                </a:lnTo>
                <a:lnTo>
                  <a:pt x="14604" y="2539"/>
                </a:lnTo>
                <a:lnTo>
                  <a:pt x="9270" y="6985"/>
                </a:lnTo>
                <a:lnTo>
                  <a:pt x="3810" y="11302"/>
                </a:lnTo>
                <a:lnTo>
                  <a:pt x="1142" y="17525"/>
                </a:lnTo>
                <a:lnTo>
                  <a:pt x="1269" y="30861"/>
                </a:lnTo>
                <a:lnTo>
                  <a:pt x="2666" y="35051"/>
                </a:lnTo>
                <a:lnTo>
                  <a:pt x="8381" y="43306"/>
                </a:lnTo>
                <a:lnTo>
                  <a:pt x="12573" y="45847"/>
                </a:lnTo>
                <a:lnTo>
                  <a:pt x="17906" y="46862"/>
                </a:lnTo>
                <a:lnTo>
                  <a:pt x="12064" y="48894"/>
                </a:lnTo>
                <a:lnTo>
                  <a:pt x="7619" y="52069"/>
                </a:lnTo>
                <a:lnTo>
                  <a:pt x="4571" y="56261"/>
                </a:lnTo>
                <a:lnTo>
                  <a:pt x="1524" y="60579"/>
                </a:lnTo>
                <a:lnTo>
                  <a:pt x="0" y="65024"/>
                </a:lnTo>
                <a:lnTo>
                  <a:pt x="0" y="78486"/>
                </a:lnTo>
                <a:lnTo>
                  <a:pt x="2793" y="85217"/>
                </a:lnTo>
                <a:lnTo>
                  <a:pt x="13842" y="94487"/>
                </a:lnTo>
                <a:lnTo>
                  <a:pt x="21208" y="96900"/>
                </a:lnTo>
                <a:lnTo>
                  <a:pt x="39242" y="96900"/>
                </a:lnTo>
                <a:lnTo>
                  <a:pt x="46608" y="94487"/>
                </a:lnTo>
                <a:lnTo>
                  <a:pt x="52196" y="89788"/>
                </a:lnTo>
                <a:lnTo>
                  <a:pt x="53904" y="88392"/>
                </a:lnTo>
                <a:lnTo>
                  <a:pt x="24002" y="88392"/>
                </a:lnTo>
                <a:lnTo>
                  <a:pt x="19050" y="86741"/>
                </a:lnTo>
                <a:lnTo>
                  <a:pt x="15493" y="83312"/>
                </a:lnTo>
                <a:lnTo>
                  <a:pt x="11937" y="80010"/>
                </a:lnTo>
                <a:lnTo>
                  <a:pt x="10160" y="75437"/>
                </a:lnTo>
                <a:lnTo>
                  <a:pt x="10160" y="66929"/>
                </a:lnTo>
                <a:lnTo>
                  <a:pt x="16510" y="56133"/>
                </a:lnTo>
                <a:lnTo>
                  <a:pt x="18287" y="54610"/>
                </a:lnTo>
                <a:lnTo>
                  <a:pt x="20446" y="53467"/>
                </a:lnTo>
                <a:lnTo>
                  <a:pt x="22860" y="52705"/>
                </a:lnTo>
                <a:lnTo>
                  <a:pt x="25400" y="51816"/>
                </a:lnTo>
                <a:lnTo>
                  <a:pt x="27812" y="51435"/>
                </a:lnTo>
                <a:lnTo>
                  <a:pt x="52566" y="51435"/>
                </a:lnTo>
                <a:lnTo>
                  <a:pt x="48640" y="48894"/>
                </a:lnTo>
                <a:lnTo>
                  <a:pt x="43052" y="47370"/>
                </a:lnTo>
                <a:lnTo>
                  <a:pt x="45465" y="46736"/>
                </a:lnTo>
                <a:lnTo>
                  <a:pt x="47751" y="45593"/>
                </a:lnTo>
                <a:lnTo>
                  <a:pt x="51815" y="42544"/>
                </a:lnTo>
                <a:lnTo>
                  <a:pt x="52146" y="42163"/>
                </a:lnTo>
                <a:lnTo>
                  <a:pt x="24891" y="42163"/>
                </a:lnTo>
                <a:lnTo>
                  <a:pt x="20319" y="40767"/>
                </a:lnTo>
                <a:lnTo>
                  <a:pt x="16763" y="37845"/>
                </a:lnTo>
                <a:lnTo>
                  <a:pt x="13080" y="34925"/>
                </a:lnTo>
                <a:lnTo>
                  <a:pt x="11302" y="30861"/>
                </a:lnTo>
                <a:lnTo>
                  <a:pt x="11302" y="20447"/>
                </a:lnTo>
                <a:lnTo>
                  <a:pt x="13080" y="16382"/>
                </a:lnTo>
                <a:lnTo>
                  <a:pt x="16890" y="13335"/>
                </a:lnTo>
                <a:lnTo>
                  <a:pt x="20574" y="10287"/>
                </a:lnTo>
                <a:lnTo>
                  <a:pt x="25018" y="8762"/>
                </a:lnTo>
                <a:lnTo>
                  <a:pt x="53683" y="8762"/>
                </a:lnTo>
                <a:lnTo>
                  <a:pt x="51435" y="6985"/>
                </a:lnTo>
                <a:lnTo>
                  <a:pt x="45974" y="2539"/>
                </a:lnTo>
                <a:lnTo>
                  <a:pt x="38988" y="381"/>
                </a:lnTo>
                <a:close/>
              </a:path>
              <a:path w="349885" h="97789">
                <a:moveTo>
                  <a:pt x="52566" y="51435"/>
                </a:moveTo>
                <a:lnTo>
                  <a:pt x="32765" y="51435"/>
                </a:lnTo>
                <a:lnTo>
                  <a:pt x="35305" y="51816"/>
                </a:lnTo>
                <a:lnTo>
                  <a:pt x="37718" y="52705"/>
                </a:lnTo>
                <a:lnTo>
                  <a:pt x="50673" y="66929"/>
                </a:lnTo>
                <a:lnTo>
                  <a:pt x="50673" y="75437"/>
                </a:lnTo>
                <a:lnTo>
                  <a:pt x="48767" y="80010"/>
                </a:lnTo>
                <a:lnTo>
                  <a:pt x="45085" y="83312"/>
                </a:lnTo>
                <a:lnTo>
                  <a:pt x="41401" y="86741"/>
                </a:lnTo>
                <a:lnTo>
                  <a:pt x="36575" y="88392"/>
                </a:lnTo>
                <a:lnTo>
                  <a:pt x="53904" y="88392"/>
                </a:lnTo>
                <a:lnTo>
                  <a:pt x="57785" y="85217"/>
                </a:lnTo>
                <a:lnTo>
                  <a:pt x="60705" y="78486"/>
                </a:lnTo>
                <a:lnTo>
                  <a:pt x="60664" y="64262"/>
                </a:lnTo>
                <a:lnTo>
                  <a:pt x="59181" y="59689"/>
                </a:lnTo>
                <a:lnTo>
                  <a:pt x="56006" y="55752"/>
                </a:lnTo>
                <a:lnTo>
                  <a:pt x="52958" y="51688"/>
                </a:lnTo>
                <a:lnTo>
                  <a:pt x="52566" y="51435"/>
                </a:lnTo>
                <a:close/>
              </a:path>
              <a:path w="349885" h="97789">
                <a:moveTo>
                  <a:pt x="53683" y="8762"/>
                </a:moveTo>
                <a:lnTo>
                  <a:pt x="35687" y="8762"/>
                </a:lnTo>
                <a:lnTo>
                  <a:pt x="40258" y="10287"/>
                </a:lnTo>
                <a:lnTo>
                  <a:pt x="47625" y="16382"/>
                </a:lnTo>
                <a:lnTo>
                  <a:pt x="49529" y="20447"/>
                </a:lnTo>
                <a:lnTo>
                  <a:pt x="49529" y="30861"/>
                </a:lnTo>
                <a:lnTo>
                  <a:pt x="47625" y="34925"/>
                </a:lnTo>
                <a:lnTo>
                  <a:pt x="40258" y="40767"/>
                </a:lnTo>
                <a:lnTo>
                  <a:pt x="35687" y="42163"/>
                </a:lnTo>
                <a:lnTo>
                  <a:pt x="52146" y="42163"/>
                </a:lnTo>
                <a:lnTo>
                  <a:pt x="59562" y="27686"/>
                </a:lnTo>
                <a:lnTo>
                  <a:pt x="59562" y="17525"/>
                </a:lnTo>
                <a:lnTo>
                  <a:pt x="56895" y="11302"/>
                </a:lnTo>
                <a:lnTo>
                  <a:pt x="53683" y="8762"/>
                </a:lnTo>
                <a:close/>
              </a:path>
              <a:path w="349885" h="97789">
                <a:moveTo>
                  <a:pt x="220090" y="13335"/>
                </a:moveTo>
                <a:lnTo>
                  <a:pt x="210057" y="13335"/>
                </a:lnTo>
                <a:lnTo>
                  <a:pt x="210057" y="94868"/>
                </a:lnTo>
                <a:lnTo>
                  <a:pt x="220090" y="94868"/>
                </a:lnTo>
                <a:lnTo>
                  <a:pt x="220090" y="13335"/>
                </a:lnTo>
                <a:close/>
              </a:path>
              <a:path w="349885" h="97789">
                <a:moveTo>
                  <a:pt x="218566" y="2539"/>
                </a:moveTo>
                <a:lnTo>
                  <a:pt x="210438" y="2539"/>
                </a:lnTo>
                <a:lnTo>
                  <a:pt x="207390" y="5587"/>
                </a:lnTo>
                <a:lnTo>
                  <a:pt x="204215" y="8508"/>
                </a:lnTo>
                <a:lnTo>
                  <a:pt x="197485" y="13462"/>
                </a:lnTo>
                <a:lnTo>
                  <a:pt x="193928" y="15620"/>
                </a:lnTo>
                <a:lnTo>
                  <a:pt x="190373" y="17144"/>
                </a:lnTo>
                <a:lnTo>
                  <a:pt x="190373" y="26797"/>
                </a:lnTo>
                <a:lnTo>
                  <a:pt x="210057" y="13335"/>
                </a:lnTo>
                <a:lnTo>
                  <a:pt x="220090" y="13335"/>
                </a:lnTo>
                <a:lnTo>
                  <a:pt x="219963" y="3301"/>
                </a:lnTo>
                <a:lnTo>
                  <a:pt x="219582" y="3048"/>
                </a:lnTo>
                <a:lnTo>
                  <a:pt x="219201" y="2667"/>
                </a:lnTo>
                <a:lnTo>
                  <a:pt x="218566" y="2539"/>
                </a:lnTo>
                <a:close/>
              </a:path>
              <a:path w="349885" h="97789">
                <a:moveTo>
                  <a:pt x="122859" y="9017"/>
                </a:moveTo>
                <a:lnTo>
                  <a:pt x="105028" y="9017"/>
                </a:lnTo>
                <a:lnTo>
                  <a:pt x="109219" y="10413"/>
                </a:lnTo>
                <a:lnTo>
                  <a:pt x="112394" y="13207"/>
                </a:lnTo>
                <a:lnTo>
                  <a:pt x="115569" y="15875"/>
                </a:lnTo>
                <a:lnTo>
                  <a:pt x="117220" y="20066"/>
                </a:lnTo>
                <a:lnTo>
                  <a:pt x="117220" y="27558"/>
                </a:lnTo>
                <a:lnTo>
                  <a:pt x="116712" y="29718"/>
                </a:lnTo>
                <a:lnTo>
                  <a:pt x="115696" y="32257"/>
                </a:lnTo>
                <a:lnTo>
                  <a:pt x="114807" y="34670"/>
                </a:lnTo>
                <a:lnTo>
                  <a:pt x="99060" y="57150"/>
                </a:lnTo>
                <a:lnTo>
                  <a:pt x="96646" y="60070"/>
                </a:lnTo>
                <a:lnTo>
                  <a:pt x="91693" y="65786"/>
                </a:lnTo>
                <a:lnTo>
                  <a:pt x="89153" y="68580"/>
                </a:lnTo>
                <a:lnTo>
                  <a:pt x="86613" y="71119"/>
                </a:lnTo>
                <a:lnTo>
                  <a:pt x="81914" y="76073"/>
                </a:lnTo>
                <a:lnTo>
                  <a:pt x="77469" y="80263"/>
                </a:lnTo>
                <a:lnTo>
                  <a:pt x="75437" y="82295"/>
                </a:lnTo>
                <a:lnTo>
                  <a:pt x="73660" y="83947"/>
                </a:lnTo>
                <a:lnTo>
                  <a:pt x="72262" y="85343"/>
                </a:lnTo>
                <a:lnTo>
                  <a:pt x="72389" y="94233"/>
                </a:lnTo>
                <a:lnTo>
                  <a:pt x="72643" y="94487"/>
                </a:lnTo>
                <a:lnTo>
                  <a:pt x="72770" y="94742"/>
                </a:lnTo>
                <a:lnTo>
                  <a:pt x="73278" y="94868"/>
                </a:lnTo>
                <a:lnTo>
                  <a:pt x="129539" y="94868"/>
                </a:lnTo>
                <a:lnTo>
                  <a:pt x="129539" y="86106"/>
                </a:lnTo>
                <a:lnTo>
                  <a:pt x="83819" y="86106"/>
                </a:lnTo>
                <a:lnTo>
                  <a:pt x="91186" y="78739"/>
                </a:lnTo>
                <a:lnTo>
                  <a:pt x="96138" y="73913"/>
                </a:lnTo>
                <a:lnTo>
                  <a:pt x="101218" y="69214"/>
                </a:lnTo>
                <a:lnTo>
                  <a:pt x="105917" y="64007"/>
                </a:lnTo>
                <a:lnTo>
                  <a:pt x="110616" y="58547"/>
                </a:lnTo>
                <a:lnTo>
                  <a:pt x="115188" y="53086"/>
                </a:lnTo>
                <a:lnTo>
                  <a:pt x="119252" y="47370"/>
                </a:lnTo>
                <a:lnTo>
                  <a:pt x="122554" y="41529"/>
                </a:lnTo>
                <a:lnTo>
                  <a:pt x="125856" y="35813"/>
                </a:lnTo>
                <a:lnTo>
                  <a:pt x="127507" y="30099"/>
                </a:lnTo>
                <a:lnTo>
                  <a:pt x="127507" y="16763"/>
                </a:lnTo>
                <a:lnTo>
                  <a:pt x="124967" y="10668"/>
                </a:lnTo>
                <a:lnTo>
                  <a:pt x="122859" y="9017"/>
                </a:lnTo>
                <a:close/>
              </a:path>
              <a:path w="349885" h="97789">
                <a:moveTo>
                  <a:pt x="107950" y="381"/>
                </a:moveTo>
                <a:lnTo>
                  <a:pt x="96392" y="381"/>
                </a:lnTo>
                <a:lnTo>
                  <a:pt x="92710" y="1016"/>
                </a:lnTo>
                <a:lnTo>
                  <a:pt x="86105" y="3556"/>
                </a:lnTo>
                <a:lnTo>
                  <a:pt x="83185" y="5333"/>
                </a:lnTo>
                <a:lnTo>
                  <a:pt x="80771" y="7747"/>
                </a:lnTo>
                <a:lnTo>
                  <a:pt x="78358" y="10032"/>
                </a:lnTo>
                <a:lnTo>
                  <a:pt x="76453" y="12954"/>
                </a:lnTo>
                <a:lnTo>
                  <a:pt x="73660" y="19557"/>
                </a:lnTo>
                <a:lnTo>
                  <a:pt x="73025" y="23241"/>
                </a:lnTo>
                <a:lnTo>
                  <a:pt x="73025" y="27305"/>
                </a:lnTo>
                <a:lnTo>
                  <a:pt x="83438" y="27305"/>
                </a:lnTo>
                <a:lnTo>
                  <a:pt x="83438" y="21843"/>
                </a:lnTo>
                <a:lnTo>
                  <a:pt x="84962" y="17525"/>
                </a:lnTo>
                <a:lnTo>
                  <a:pt x="88011" y="14097"/>
                </a:lnTo>
                <a:lnTo>
                  <a:pt x="91058" y="10794"/>
                </a:lnTo>
                <a:lnTo>
                  <a:pt x="95123" y="9017"/>
                </a:lnTo>
                <a:lnTo>
                  <a:pt x="122859" y="9017"/>
                </a:lnTo>
                <a:lnTo>
                  <a:pt x="114426" y="2412"/>
                </a:lnTo>
                <a:lnTo>
                  <a:pt x="107950" y="381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167884" y="4302125"/>
            <a:ext cx="349630" cy="97789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6520306" y="4302125"/>
            <a:ext cx="349885" cy="97790"/>
          </a:xfrm>
          <a:custGeom>
            <a:avLst/>
            <a:gdLst/>
            <a:ahLst/>
            <a:cxnLst/>
            <a:rect l="l" t="t" r="r" b="b"/>
            <a:pathLst>
              <a:path w="349884" h="97789">
                <a:moveTo>
                  <a:pt x="162306" y="84708"/>
                </a:moveTo>
                <a:lnTo>
                  <a:pt x="149225" y="84708"/>
                </a:lnTo>
                <a:lnTo>
                  <a:pt x="149225" y="97789"/>
                </a:lnTo>
                <a:lnTo>
                  <a:pt x="162306" y="97789"/>
                </a:lnTo>
                <a:lnTo>
                  <a:pt x="162306" y="84708"/>
                </a:lnTo>
                <a:close/>
              </a:path>
              <a:path w="349884" h="97789">
                <a:moveTo>
                  <a:pt x="332613" y="45847"/>
                </a:moveTo>
                <a:lnTo>
                  <a:pt x="325882" y="45847"/>
                </a:lnTo>
                <a:lnTo>
                  <a:pt x="322961" y="46608"/>
                </a:lnTo>
                <a:lnTo>
                  <a:pt x="310388" y="61341"/>
                </a:lnTo>
                <a:lnTo>
                  <a:pt x="309499" y="64388"/>
                </a:lnTo>
                <a:lnTo>
                  <a:pt x="309229" y="66548"/>
                </a:lnTo>
                <a:lnTo>
                  <a:pt x="309118" y="73913"/>
                </a:lnTo>
                <a:lnTo>
                  <a:pt x="309499" y="77088"/>
                </a:lnTo>
                <a:lnTo>
                  <a:pt x="310388" y="80137"/>
                </a:lnTo>
                <a:lnTo>
                  <a:pt x="311150" y="83057"/>
                </a:lnTo>
                <a:lnTo>
                  <a:pt x="325882" y="95631"/>
                </a:lnTo>
                <a:lnTo>
                  <a:pt x="332613" y="95631"/>
                </a:lnTo>
                <a:lnTo>
                  <a:pt x="344127" y="88518"/>
                </a:lnTo>
                <a:lnTo>
                  <a:pt x="327025" y="88518"/>
                </a:lnTo>
                <a:lnTo>
                  <a:pt x="325247" y="88011"/>
                </a:lnTo>
                <a:lnTo>
                  <a:pt x="318135" y="68706"/>
                </a:lnTo>
                <a:lnTo>
                  <a:pt x="318665" y="64388"/>
                </a:lnTo>
                <a:lnTo>
                  <a:pt x="323850" y="54610"/>
                </a:lnTo>
                <a:lnTo>
                  <a:pt x="325247" y="53467"/>
                </a:lnTo>
                <a:lnTo>
                  <a:pt x="327025" y="52958"/>
                </a:lnTo>
                <a:lnTo>
                  <a:pt x="344028" y="52958"/>
                </a:lnTo>
                <a:lnTo>
                  <a:pt x="342646" y="51181"/>
                </a:lnTo>
                <a:lnTo>
                  <a:pt x="340614" y="49402"/>
                </a:lnTo>
                <a:lnTo>
                  <a:pt x="335534" y="46608"/>
                </a:lnTo>
                <a:lnTo>
                  <a:pt x="332613" y="45847"/>
                </a:lnTo>
                <a:close/>
              </a:path>
              <a:path w="349884" h="97789">
                <a:moveTo>
                  <a:pt x="331470" y="0"/>
                </a:moveTo>
                <a:lnTo>
                  <a:pt x="322072" y="0"/>
                </a:lnTo>
                <a:lnTo>
                  <a:pt x="272161" y="94868"/>
                </a:lnTo>
                <a:lnTo>
                  <a:pt x="281559" y="94868"/>
                </a:lnTo>
                <a:lnTo>
                  <a:pt x="331470" y="0"/>
                </a:lnTo>
                <a:close/>
              </a:path>
              <a:path w="349884" h="97789">
                <a:moveTo>
                  <a:pt x="344028" y="52958"/>
                </a:moveTo>
                <a:lnTo>
                  <a:pt x="331343" y="52958"/>
                </a:lnTo>
                <a:lnTo>
                  <a:pt x="333121" y="53467"/>
                </a:lnTo>
                <a:lnTo>
                  <a:pt x="334518" y="54610"/>
                </a:lnTo>
                <a:lnTo>
                  <a:pt x="340636" y="73913"/>
                </a:lnTo>
                <a:lnTo>
                  <a:pt x="340487" y="75183"/>
                </a:lnTo>
                <a:lnTo>
                  <a:pt x="334518" y="86994"/>
                </a:lnTo>
                <a:lnTo>
                  <a:pt x="333121" y="88011"/>
                </a:lnTo>
                <a:lnTo>
                  <a:pt x="331343" y="88518"/>
                </a:lnTo>
                <a:lnTo>
                  <a:pt x="344127" y="88518"/>
                </a:lnTo>
                <a:lnTo>
                  <a:pt x="344510" y="88011"/>
                </a:lnTo>
                <a:lnTo>
                  <a:pt x="346075" y="85725"/>
                </a:lnTo>
                <a:lnTo>
                  <a:pt x="347345" y="83057"/>
                </a:lnTo>
                <a:lnTo>
                  <a:pt x="348234" y="80137"/>
                </a:lnTo>
                <a:lnTo>
                  <a:pt x="349250" y="77088"/>
                </a:lnTo>
                <a:lnTo>
                  <a:pt x="349631" y="73913"/>
                </a:lnTo>
                <a:lnTo>
                  <a:pt x="349519" y="66548"/>
                </a:lnTo>
                <a:lnTo>
                  <a:pt x="349250" y="64388"/>
                </a:lnTo>
                <a:lnTo>
                  <a:pt x="348234" y="61341"/>
                </a:lnTo>
                <a:lnTo>
                  <a:pt x="347345" y="58419"/>
                </a:lnTo>
                <a:lnTo>
                  <a:pt x="346075" y="55752"/>
                </a:lnTo>
                <a:lnTo>
                  <a:pt x="344424" y="53467"/>
                </a:lnTo>
                <a:lnTo>
                  <a:pt x="344028" y="52958"/>
                </a:lnTo>
                <a:close/>
              </a:path>
              <a:path w="349884" h="97789">
                <a:moveTo>
                  <a:pt x="277622" y="1524"/>
                </a:moveTo>
                <a:lnTo>
                  <a:pt x="270891" y="1524"/>
                </a:lnTo>
                <a:lnTo>
                  <a:pt x="267970" y="2158"/>
                </a:lnTo>
                <a:lnTo>
                  <a:pt x="254000" y="23241"/>
                </a:lnTo>
                <a:lnTo>
                  <a:pt x="254000" y="29718"/>
                </a:lnTo>
                <a:lnTo>
                  <a:pt x="265429" y="49149"/>
                </a:lnTo>
                <a:lnTo>
                  <a:pt x="267970" y="50545"/>
                </a:lnTo>
                <a:lnTo>
                  <a:pt x="270891" y="51181"/>
                </a:lnTo>
                <a:lnTo>
                  <a:pt x="277622" y="51181"/>
                </a:lnTo>
                <a:lnTo>
                  <a:pt x="280543" y="50545"/>
                </a:lnTo>
                <a:lnTo>
                  <a:pt x="283083" y="49149"/>
                </a:lnTo>
                <a:lnTo>
                  <a:pt x="285623" y="47879"/>
                </a:lnTo>
                <a:lnTo>
                  <a:pt x="287782" y="45974"/>
                </a:lnTo>
                <a:lnTo>
                  <a:pt x="289066" y="44195"/>
                </a:lnTo>
                <a:lnTo>
                  <a:pt x="271907" y="44195"/>
                </a:lnTo>
                <a:lnTo>
                  <a:pt x="270128" y="43687"/>
                </a:lnTo>
                <a:lnTo>
                  <a:pt x="267335" y="41656"/>
                </a:lnTo>
                <a:lnTo>
                  <a:pt x="266192" y="40386"/>
                </a:lnTo>
                <a:lnTo>
                  <a:pt x="265429" y="38735"/>
                </a:lnTo>
                <a:lnTo>
                  <a:pt x="264541" y="36956"/>
                </a:lnTo>
                <a:lnTo>
                  <a:pt x="264033" y="35051"/>
                </a:lnTo>
                <a:lnTo>
                  <a:pt x="263271" y="30861"/>
                </a:lnTo>
                <a:lnTo>
                  <a:pt x="263271" y="22351"/>
                </a:lnTo>
                <a:lnTo>
                  <a:pt x="264033" y="18033"/>
                </a:lnTo>
                <a:lnTo>
                  <a:pt x="264541" y="16001"/>
                </a:lnTo>
                <a:lnTo>
                  <a:pt x="265488" y="14097"/>
                </a:lnTo>
                <a:lnTo>
                  <a:pt x="266192" y="12573"/>
                </a:lnTo>
                <a:lnTo>
                  <a:pt x="267335" y="11175"/>
                </a:lnTo>
                <a:lnTo>
                  <a:pt x="268732" y="10032"/>
                </a:lnTo>
                <a:lnTo>
                  <a:pt x="270128" y="9017"/>
                </a:lnTo>
                <a:lnTo>
                  <a:pt x="271907" y="8508"/>
                </a:lnTo>
                <a:lnTo>
                  <a:pt x="289044" y="8508"/>
                </a:lnTo>
                <a:lnTo>
                  <a:pt x="287782" y="6857"/>
                </a:lnTo>
                <a:lnTo>
                  <a:pt x="285623" y="4952"/>
                </a:lnTo>
                <a:lnTo>
                  <a:pt x="280543" y="2158"/>
                </a:lnTo>
                <a:lnTo>
                  <a:pt x="277622" y="1524"/>
                </a:lnTo>
                <a:close/>
              </a:path>
              <a:path w="349884" h="97789">
                <a:moveTo>
                  <a:pt x="289044" y="8508"/>
                </a:moveTo>
                <a:lnTo>
                  <a:pt x="276225" y="8508"/>
                </a:lnTo>
                <a:lnTo>
                  <a:pt x="278002" y="9017"/>
                </a:lnTo>
                <a:lnTo>
                  <a:pt x="279526" y="10032"/>
                </a:lnTo>
                <a:lnTo>
                  <a:pt x="284988" y="20193"/>
                </a:lnTo>
                <a:lnTo>
                  <a:pt x="285496" y="22351"/>
                </a:lnTo>
                <a:lnTo>
                  <a:pt x="285496" y="30861"/>
                </a:lnTo>
                <a:lnTo>
                  <a:pt x="284988" y="33019"/>
                </a:lnTo>
                <a:lnTo>
                  <a:pt x="284607" y="35051"/>
                </a:lnTo>
                <a:lnTo>
                  <a:pt x="276225" y="44195"/>
                </a:lnTo>
                <a:lnTo>
                  <a:pt x="289066" y="44195"/>
                </a:lnTo>
                <a:lnTo>
                  <a:pt x="289433" y="43687"/>
                </a:lnTo>
                <a:lnTo>
                  <a:pt x="291211" y="41401"/>
                </a:lnTo>
                <a:lnTo>
                  <a:pt x="292481" y="38862"/>
                </a:lnTo>
                <a:lnTo>
                  <a:pt x="293370" y="35813"/>
                </a:lnTo>
                <a:lnTo>
                  <a:pt x="294259" y="32893"/>
                </a:lnTo>
                <a:lnTo>
                  <a:pt x="294640" y="29718"/>
                </a:lnTo>
                <a:lnTo>
                  <a:pt x="294533" y="22351"/>
                </a:lnTo>
                <a:lnTo>
                  <a:pt x="294259" y="20066"/>
                </a:lnTo>
                <a:lnTo>
                  <a:pt x="293370" y="17144"/>
                </a:lnTo>
                <a:lnTo>
                  <a:pt x="292481" y="14097"/>
                </a:lnTo>
                <a:lnTo>
                  <a:pt x="291211" y="11430"/>
                </a:lnTo>
                <a:lnTo>
                  <a:pt x="289044" y="8508"/>
                </a:lnTo>
                <a:close/>
              </a:path>
              <a:path w="349884" h="97789">
                <a:moveTo>
                  <a:pt x="38989" y="381"/>
                </a:moveTo>
                <a:lnTo>
                  <a:pt x="21717" y="381"/>
                </a:lnTo>
                <a:lnTo>
                  <a:pt x="14732" y="2539"/>
                </a:lnTo>
                <a:lnTo>
                  <a:pt x="3937" y="11302"/>
                </a:lnTo>
                <a:lnTo>
                  <a:pt x="1143" y="17525"/>
                </a:lnTo>
                <a:lnTo>
                  <a:pt x="1270" y="30861"/>
                </a:lnTo>
                <a:lnTo>
                  <a:pt x="17907" y="46862"/>
                </a:lnTo>
                <a:lnTo>
                  <a:pt x="12065" y="48894"/>
                </a:lnTo>
                <a:lnTo>
                  <a:pt x="7620" y="52069"/>
                </a:lnTo>
                <a:lnTo>
                  <a:pt x="4572" y="56261"/>
                </a:lnTo>
                <a:lnTo>
                  <a:pt x="1524" y="60579"/>
                </a:lnTo>
                <a:lnTo>
                  <a:pt x="0" y="65024"/>
                </a:lnTo>
                <a:lnTo>
                  <a:pt x="0" y="78486"/>
                </a:lnTo>
                <a:lnTo>
                  <a:pt x="2794" y="85217"/>
                </a:lnTo>
                <a:lnTo>
                  <a:pt x="8382" y="89788"/>
                </a:lnTo>
                <a:lnTo>
                  <a:pt x="13843" y="94487"/>
                </a:lnTo>
                <a:lnTo>
                  <a:pt x="21209" y="96900"/>
                </a:lnTo>
                <a:lnTo>
                  <a:pt x="39370" y="96900"/>
                </a:lnTo>
                <a:lnTo>
                  <a:pt x="46609" y="94487"/>
                </a:lnTo>
                <a:lnTo>
                  <a:pt x="52197" y="89788"/>
                </a:lnTo>
                <a:lnTo>
                  <a:pt x="53904" y="88392"/>
                </a:lnTo>
                <a:lnTo>
                  <a:pt x="24129" y="88392"/>
                </a:lnTo>
                <a:lnTo>
                  <a:pt x="19176" y="86741"/>
                </a:lnTo>
                <a:lnTo>
                  <a:pt x="11938" y="80010"/>
                </a:lnTo>
                <a:lnTo>
                  <a:pt x="10160" y="75437"/>
                </a:lnTo>
                <a:lnTo>
                  <a:pt x="10160" y="66929"/>
                </a:lnTo>
                <a:lnTo>
                  <a:pt x="22987" y="52705"/>
                </a:lnTo>
                <a:lnTo>
                  <a:pt x="25400" y="51816"/>
                </a:lnTo>
                <a:lnTo>
                  <a:pt x="27940" y="51435"/>
                </a:lnTo>
                <a:lnTo>
                  <a:pt x="52566" y="51435"/>
                </a:lnTo>
                <a:lnTo>
                  <a:pt x="48641" y="48894"/>
                </a:lnTo>
                <a:lnTo>
                  <a:pt x="43052" y="47370"/>
                </a:lnTo>
                <a:lnTo>
                  <a:pt x="45466" y="46736"/>
                </a:lnTo>
                <a:lnTo>
                  <a:pt x="47751" y="45593"/>
                </a:lnTo>
                <a:lnTo>
                  <a:pt x="51816" y="42544"/>
                </a:lnTo>
                <a:lnTo>
                  <a:pt x="52171" y="42163"/>
                </a:lnTo>
                <a:lnTo>
                  <a:pt x="24892" y="42163"/>
                </a:lnTo>
                <a:lnTo>
                  <a:pt x="20320" y="40767"/>
                </a:lnTo>
                <a:lnTo>
                  <a:pt x="16764" y="37845"/>
                </a:lnTo>
                <a:lnTo>
                  <a:pt x="13081" y="34925"/>
                </a:lnTo>
                <a:lnTo>
                  <a:pt x="11302" y="30861"/>
                </a:lnTo>
                <a:lnTo>
                  <a:pt x="11302" y="20447"/>
                </a:lnTo>
                <a:lnTo>
                  <a:pt x="13208" y="16382"/>
                </a:lnTo>
                <a:lnTo>
                  <a:pt x="20574" y="10287"/>
                </a:lnTo>
                <a:lnTo>
                  <a:pt x="25146" y="8762"/>
                </a:lnTo>
                <a:lnTo>
                  <a:pt x="53683" y="8762"/>
                </a:lnTo>
                <a:lnTo>
                  <a:pt x="51435" y="6985"/>
                </a:lnTo>
                <a:lnTo>
                  <a:pt x="45974" y="2539"/>
                </a:lnTo>
                <a:lnTo>
                  <a:pt x="38989" y="381"/>
                </a:lnTo>
                <a:close/>
              </a:path>
              <a:path w="349884" h="97789">
                <a:moveTo>
                  <a:pt x="52566" y="51435"/>
                </a:moveTo>
                <a:lnTo>
                  <a:pt x="32893" y="51435"/>
                </a:lnTo>
                <a:lnTo>
                  <a:pt x="35306" y="51816"/>
                </a:lnTo>
                <a:lnTo>
                  <a:pt x="37719" y="52705"/>
                </a:lnTo>
                <a:lnTo>
                  <a:pt x="50673" y="66929"/>
                </a:lnTo>
                <a:lnTo>
                  <a:pt x="50673" y="75437"/>
                </a:lnTo>
                <a:lnTo>
                  <a:pt x="48768" y="80010"/>
                </a:lnTo>
                <a:lnTo>
                  <a:pt x="45085" y="83312"/>
                </a:lnTo>
                <a:lnTo>
                  <a:pt x="41528" y="86741"/>
                </a:lnTo>
                <a:lnTo>
                  <a:pt x="36575" y="88392"/>
                </a:lnTo>
                <a:lnTo>
                  <a:pt x="53904" y="88392"/>
                </a:lnTo>
                <a:lnTo>
                  <a:pt x="57785" y="85217"/>
                </a:lnTo>
                <a:lnTo>
                  <a:pt x="60706" y="78486"/>
                </a:lnTo>
                <a:lnTo>
                  <a:pt x="60664" y="64262"/>
                </a:lnTo>
                <a:lnTo>
                  <a:pt x="59182" y="59689"/>
                </a:lnTo>
                <a:lnTo>
                  <a:pt x="52959" y="51688"/>
                </a:lnTo>
                <a:lnTo>
                  <a:pt x="52566" y="51435"/>
                </a:lnTo>
                <a:close/>
              </a:path>
              <a:path w="349884" h="97789">
                <a:moveTo>
                  <a:pt x="53683" y="8762"/>
                </a:moveTo>
                <a:lnTo>
                  <a:pt x="35687" y="8762"/>
                </a:lnTo>
                <a:lnTo>
                  <a:pt x="40259" y="10287"/>
                </a:lnTo>
                <a:lnTo>
                  <a:pt x="47625" y="16382"/>
                </a:lnTo>
                <a:lnTo>
                  <a:pt x="49529" y="20447"/>
                </a:lnTo>
                <a:lnTo>
                  <a:pt x="49529" y="30861"/>
                </a:lnTo>
                <a:lnTo>
                  <a:pt x="47625" y="34925"/>
                </a:lnTo>
                <a:lnTo>
                  <a:pt x="40259" y="40767"/>
                </a:lnTo>
                <a:lnTo>
                  <a:pt x="35687" y="42163"/>
                </a:lnTo>
                <a:lnTo>
                  <a:pt x="52171" y="42163"/>
                </a:lnTo>
                <a:lnTo>
                  <a:pt x="59690" y="27686"/>
                </a:lnTo>
                <a:lnTo>
                  <a:pt x="59690" y="17525"/>
                </a:lnTo>
                <a:lnTo>
                  <a:pt x="56896" y="11302"/>
                </a:lnTo>
                <a:lnTo>
                  <a:pt x="53683" y="8762"/>
                </a:lnTo>
                <a:close/>
              </a:path>
              <a:path w="349884" h="97789">
                <a:moveTo>
                  <a:pt x="230124" y="74549"/>
                </a:moveTo>
                <a:lnTo>
                  <a:pt x="220218" y="74549"/>
                </a:lnTo>
                <a:lnTo>
                  <a:pt x="220218" y="94868"/>
                </a:lnTo>
                <a:lnTo>
                  <a:pt x="230124" y="94868"/>
                </a:lnTo>
                <a:lnTo>
                  <a:pt x="230124" y="74549"/>
                </a:lnTo>
                <a:close/>
              </a:path>
              <a:path w="349884" h="97789">
                <a:moveTo>
                  <a:pt x="228600" y="1143"/>
                </a:moveTo>
                <a:lnTo>
                  <a:pt x="218567" y="1143"/>
                </a:lnTo>
                <a:lnTo>
                  <a:pt x="218059" y="1269"/>
                </a:lnTo>
                <a:lnTo>
                  <a:pt x="217550" y="1524"/>
                </a:lnTo>
                <a:lnTo>
                  <a:pt x="216789" y="2286"/>
                </a:lnTo>
                <a:lnTo>
                  <a:pt x="216535" y="2793"/>
                </a:lnTo>
                <a:lnTo>
                  <a:pt x="179577" y="63373"/>
                </a:lnTo>
                <a:lnTo>
                  <a:pt x="179070" y="64388"/>
                </a:lnTo>
                <a:lnTo>
                  <a:pt x="178562" y="65658"/>
                </a:lnTo>
                <a:lnTo>
                  <a:pt x="178689" y="73787"/>
                </a:lnTo>
                <a:lnTo>
                  <a:pt x="179324" y="74422"/>
                </a:lnTo>
                <a:lnTo>
                  <a:pt x="179959" y="74549"/>
                </a:lnTo>
                <a:lnTo>
                  <a:pt x="243840" y="74549"/>
                </a:lnTo>
                <a:lnTo>
                  <a:pt x="243840" y="65912"/>
                </a:lnTo>
                <a:lnTo>
                  <a:pt x="188087" y="65912"/>
                </a:lnTo>
                <a:lnTo>
                  <a:pt x="220725" y="12318"/>
                </a:lnTo>
                <a:lnTo>
                  <a:pt x="230124" y="12318"/>
                </a:lnTo>
                <a:lnTo>
                  <a:pt x="229997" y="1905"/>
                </a:lnTo>
                <a:lnTo>
                  <a:pt x="229616" y="1650"/>
                </a:lnTo>
                <a:lnTo>
                  <a:pt x="229235" y="1269"/>
                </a:lnTo>
                <a:lnTo>
                  <a:pt x="228600" y="1143"/>
                </a:lnTo>
                <a:close/>
              </a:path>
              <a:path w="349884" h="97789">
                <a:moveTo>
                  <a:pt x="230124" y="12318"/>
                </a:moveTo>
                <a:lnTo>
                  <a:pt x="220725" y="12318"/>
                </a:lnTo>
                <a:lnTo>
                  <a:pt x="220472" y="24002"/>
                </a:lnTo>
                <a:lnTo>
                  <a:pt x="220472" y="65912"/>
                </a:lnTo>
                <a:lnTo>
                  <a:pt x="230124" y="65912"/>
                </a:lnTo>
                <a:lnTo>
                  <a:pt x="230124" y="12318"/>
                </a:lnTo>
                <a:close/>
              </a:path>
              <a:path w="349884" h="97789">
                <a:moveTo>
                  <a:pt x="110363" y="13335"/>
                </a:moveTo>
                <a:lnTo>
                  <a:pt x="100457" y="13335"/>
                </a:lnTo>
                <a:lnTo>
                  <a:pt x="100457" y="94868"/>
                </a:lnTo>
                <a:lnTo>
                  <a:pt x="110363" y="94868"/>
                </a:lnTo>
                <a:lnTo>
                  <a:pt x="110363" y="13335"/>
                </a:lnTo>
                <a:close/>
              </a:path>
              <a:path w="349884" h="97789">
                <a:moveTo>
                  <a:pt x="108966" y="2539"/>
                </a:moveTo>
                <a:lnTo>
                  <a:pt x="100711" y="2539"/>
                </a:lnTo>
                <a:lnTo>
                  <a:pt x="97790" y="5587"/>
                </a:lnTo>
                <a:lnTo>
                  <a:pt x="94488" y="8508"/>
                </a:lnTo>
                <a:lnTo>
                  <a:pt x="87757" y="13462"/>
                </a:lnTo>
                <a:lnTo>
                  <a:pt x="84327" y="15620"/>
                </a:lnTo>
                <a:lnTo>
                  <a:pt x="80645" y="17144"/>
                </a:lnTo>
                <a:lnTo>
                  <a:pt x="80645" y="26797"/>
                </a:lnTo>
                <a:lnTo>
                  <a:pt x="100457" y="13335"/>
                </a:lnTo>
                <a:lnTo>
                  <a:pt x="110363" y="13335"/>
                </a:lnTo>
                <a:lnTo>
                  <a:pt x="110236" y="3301"/>
                </a:lnTo>
                <a:lnTo>
                  <a:pt x="109854" y="3048"/>
                </a:lnTo>
                <a:lnTo>
                  <a:pt x="109600" y="2667"/>
                </a:lnTo>
                <a:lnTo>
                  <a:pt x="108966" y="253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408926" y="4297045"/>
            <a:ext cx="1286002" cy="118491"/>
          </a:xfrm>
          <a:prstGeom prst="rect">
            <a:avLst/>
          </a:prstGeom>
        </p:spPr>
      </p:pic>
      <p:graphicFrame>
        <p:nvGraphicFramePr>
          <p:cNvPr id="29" name="object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070148"/>
              </p:ext>
            </p:extLst>
          </p:nvPr>
        </p:nvGraphicFramePr>
        <p:xfrm>
          <a:off x="611949" y="2057400"/>
          <a:ext cx="8115300" cy="2658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37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R" altLang="en-US"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BEBEBE"/>
                      </a:solidFill>
                      <a:prstDash val="solid"/>
                    </a:lnR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lang="ko-KR" altLang="en-US" sz="1050" dirty="0">
                        <a:latin typeface="함초롬바탕"/>
                        <a:cs typeface="함초롬바탕"/>
                      </a:endParaRPr>
                    </a:p>
                  </a:txBody>
                  <a:tcPr marL="0" marR="0" marT="698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lang="en-US" sz="1050" dirty="0">
                        <a:latin typeface="함초롬바탕"/>
                        <a:cs typeface="함초롬바탕"/>
                      </a:endParaRPr>
                    </a:p>
                  </a:txBody>
                  <a:tcPr marL="0" marR="0" marT="698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lang="en-US" sz="1050" dirty="0">
                        <a:latin typeface="함초롬바탕"/>
                        <a:cs typeface="함초롬바탕"/>
                      </a:endParaRPr>
                    </a:p>
                  </a:txBody>
                  <a:tcPr marL="0" marR="0" marT="698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lang="en-US" sz="1050" dirty="0">
                        <a:latin typeface="함초롬바탕"/>
                        <a:cs typeface="함초롬바탕"/>
                      </a:endParaRPr>
                    </a:p>
                  </a:txBody>
                  <a:tcPr marL="0" marR="0" marT="6985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lang="ko-KR" altLang="en-US" sz="1050" dirty="0">
                        <a:latin typeface="함초롬바탕"/>
                        <a:cs typeface="함초롬바탕"/>
                      </a:endParaRPr>
                    </a:p>
                  </a:txBody>
                  <a:tcPr marL="0" marR="0" marT="6985" marB="0">
                    <a:lnL w="9525">
                      <a:solidFill>
                        <a:srgbClr val="BEBEBE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lang="en-US" sz="1300">
                        <a:latin typeface="Times New Roman"/>
                        <a:cs typeface="Times New Roman"/>
                      </a:endParaRPr>
                    </a:p>
                    <a:p>
                      <a:pPr marL="276225">
                        <a:lnSpc>
                          <a:spcPct val="100000"/>
                        </a:lnSpc>
                      </a:pPr>
                      <a:r>
                        <a:rPr lang="en-US" sz="1050" b="1" spc="-10">
                          <a:latin typeface="함초롬바탕"/>
                          <a:cs typeface="함초롬바탕"/>
                        </a:rPr>
                        <a:t>YOLOv8</a:t>
                      </a:r>
                      <a:endParaRPr lang="en-US" sz="1050">
                        <a:latin typeface="함초롬바탕"/>
                        <a:cs typeface="함초롬바탕"/>
                      </a:endParaRPr>
                    </a:p>
                    <a:p>
                      <a:pPr marL="238125">
                        <a:lnSpc>
                          <a:spcPct val="100000"/>
                        </a:lnSpc>
                      </a:pPr>
                      <a:r>
                        <a:rPr lang="en-US" sz="1050" b="1" spc="-10">
                          <a:latin typeface="함초롬바탕"/>
                          <a:cs typeface="함초롬바탕"/>
                        </a:rPr>
                        <a:t>(baseline)</a:t>
                      </a:r>
                      <a:endParaRPr lang="en-US" sz="1050">
                        <a:latin typeface="함초롬바탕"/>
                        <a:cs typeface="함초롬바탕"/>
                      </a:endParaRPr>
                    </a:p>
                  </a:txBody>
                  <a:tcPr marL="0" marR="0" marT="4445" marB="0"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dirty="0">
                        <a:latin typeface="휴먼모음T"/>
                        <a:cs typeface="휴먼모음T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휴먼모음T"/>
                        <a:cs typeface="휴먼모음T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R" altLang="en-US" sz="1000">
                        <a:latin typeface="휴먼모음T"/>
                        <a:cs typeface="휴먼모음T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R" altLang="en-US" sz="1000">
                        <a:latin typeface="휴먼모음T"/>
                        <a:cs typeface="휴먼모음T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R" altLang="en-US" sz="1000">
                        <a:latin typeface="휴먼모음T"/>
                        <a:cs typeface="휴먼모음T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 dirty="0">
                        <a:latin typeface="Times New Roman"/>
                        <a:cs typeface="Times New Roman"/>
                      </a:endParaRPr>
                    </a:p>
                    <a:p>
                      <a:pPr marL="2159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lang="en-US" sz="1050" b="1" spc="-35" dirty="0">
                          <a:latin typeface="함초롬바탕"/>
                          <a:cs typeface="함초롬바탕"/>
                        </a:rPr>
                        <a:t>YOLOv8</a:t>
                      </a:r>
                      <a:r>
                        <a:rPr lang="en-US" sz="1050" b="1" spc="-45" dirty="0">
                          <a:latin typeface="함초롬바탕"/>
                          <a:cs typeface="함초롬바탕"/>
                        </a:rPr>
                        <a:t> </a:t>
                      </a:r>
                      <a:r>
                        <a:rPr lang="en-US" sz="1050" b="1" dirty="0">
                          <a:latin typeface="함초롬바탕"/>
                          <a:cs typeface="함초롬바탕"/>
                        </a:rPr>
                        <a:t>+</a:t>
                      </a:r>
                      <a:r>
                        <a:rPr lang="en-US" sz="1050" b="1" spc="15" dirty="0">
                          <a:latin typeface="함초롬바탕"/>
                          <a:cs typeface="함초롬바탕"/>
                        </a:rPr>
                        <a:t> </a:t>
                      </a:r>
                      <a:r>
                        <a:rPr lang="en-US" sz="1050" b="1" spc="-10" dirty="0">
                          <a:latin typeface="함초롬바탕"/>
                          <a:cs typeface="함초롬바탕"/>
                        </a:rPr>
                        <a:t>Depth</a:t>
                      </a:r>
                      <a:endParaRPr lang="en-US" sz="1050" dirty="0">
                        <a:latin typeface="함초롬바탕"/>
                        <a:cs typeface="함초롬바탕"/>
                      </a:endParaRPr>
                    </a:p>
                  </a:txBody>
                  <a:tcPr marL="0" marR="0" marT="0" marB="0"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 dirty="0">
                        <a:latin typeface="휴먼모음T"/>
                        <a:cs typeface="휴먼모음T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R" altLang="en-US" sz="1000">
                        <a:latin typeface="휴먼모음T"/>
                        <a:cs typeface="휴먼모음T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R" altLang="en-US" sz="1000">
                        <a:latin typeface="휴먼모음T"/>
                        <a:cs typeface="휴먼모음T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휴먼모음T"/>
                        <a:cs typeface="휴먼모음T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R" altLang="en-US" sz="1000">
                        <a:latin typeface="휴먼모음T"/>
                        <a:cs typeface="휴먼모음T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T w="9525">
                      <a:solidFill>
                        <a:srgbClr val="BEBEBE"/>
                      </a:solidFill>
                      <a:prstDash val="solid"/>
                    </a:lnT>
                    <a:lnB w="9525">
                      <a:solidFill>
                        <a:srgbClr val="BEBEB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lang="en-US" sz="1500" dirty="0">
                        <a:latin typeface="Times New Roman"/>
                        <a:cs typeface="Times New Roman"/>
                      </a:endParaRPr>
                    </a:p>
                    <a:p>
                      <a:pPr marR="291465" algn="ctr">
                        <a:lnSpc>
                          <a:spcPct val="100000"/>
                        </a:lnSpc>
                      </a:pPr>
                      <a:r>
                        <a:rPr lang="en-US" sz="1050" b="1" spc="-35" dirty="0">
                          <a:latin typeface="함초롬바탕"/>
                          <a:cs typeface="함초롬바탕"/>
                        </a:rPr>
                        <a:t>YOLOv8</a:t>
                      </a:r>
                      <a:r>
                        <a:rPr lang="en-US" sz="1050" b="1" spc="-40" dirty="0">
                          <a:latin typeface="함초롬바탕"/>
                          <a:cs typeface="함초롬바탕"/>
                        </a:rPr>
                        <a:t> </a:t>
                      </a:r>
                      <a:r>
                        <a:rPr lang="en-US" sz="1050" b="1" dirty="0">
                          <a:latin typeface="함초롬바탕"/>
                          <a:cs typeface="함초롬바탕"/>
                        </a:rPr>
                        <a:t>+ </a:t>
                      </a:r>
                      <a:r>
                        <a:rPr lang="en-US" sz="1050" b="1" spc="-10" dirty="0">
                          <a:latin typeface="함초롬바탕"/>
                          <a:cs typeface="함초롬바탕"/>
                        </a:rPr>
                        <a:t>Depth</a:t>
                      </a:r>
                      <a:endParaRPr lang="en-US" sz="1050" dirty="0">
                        <a:latin typeface="함초롬바탕"/>
                        <a:cs typeface="함초롬바탕"/>
                      </a:endParaRPr>
                    </a:p>
                    <a:p>
                      <a:pPr marR="293370" algn="ctr">
                        <a:lnSpc>
                          <a:spcPct val="100000"/>
                        </a:lnSpc>
                      </a:pPr>
                      <a:r>
                        <a:rPr lang="en-US" sz="1050" b="1" spc="-10" dirty="0">
                          <a:latin typeface="함초롬바탕"/>
                          <a:cs typeface="함초롬바탕"/>
                        </a:rPr>
                        <a:t>+Transformer</a:t>
                      </a:r>
                      <a:endParaRPr lang="en-US" sz="1050" dirty="0">
                        <a:latin typeface="함초롬바탕"/>
                        <a:cs typeface="함초롬바탕"/>
                      </a:endParaRPr>
                    </a:p>
                  </a:txBody>
                  <a:tcPr marL="0" marR="0" marT="3810" marB="0"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000">
                        <a:latin typeface="휴먼모음T"/>
                        <a:cs typeface="휴먼모음T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R" altLang="en-US" sz="1000">
                        <a:latin typeface="휴먼모음T"/>
                        <a:cs typeface="휴먼모음T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R" altLang="en-US" sz="1000">
                        <a:latin typeface="휴먼모음T"/>
                        <a:cs typeface="휴먼모음T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R" altLang="en-US" sz="1000">
                        <a:latin typeface="휴먼모음T"/>
                        <a:cs typeface="휴먼모음T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R w="9525">
                      <a:solidFill>
                        <a:srgbClr val="BEBEBE"/>
                      </a:solidFill>
                      <a:prstDash val="solid"/>
                    </a:lnR>
                    <a:lnT w="9525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ko-KR" altLang="en-US" sz="1000" dirty="0">
                        <a:latin typeface="휴먼모음T"/>
                        <a:cs typeface="휴먼모음T"/>
                      </a:endParaRPr>
                    </a:p>
                  </a:txBody>
                  <a:tcPr marL="0" marR="0" marT="0" marB="0">
                    <a:lnL w="9525">
                      <a:solidFill>
                        <a:srgbClr val="BEBEBE"/>
                      </a:solidFill>
                      <a:prstDash val="solid"/>
                    </a:lnL>
                    <a:lnT w="9525">
                      <a:solidFill>
                        <a:srgbClr val="BEBEBE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0" name="object 3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304795" y="5001895"/>
            <a:ext cx="4603750" cy="162306"/>
          </a:xfrm>
          <a:prstGeom prst="rect">
            <a:avLst/>
          </a:prstGeom>
        </p:spPr>
      </p:pic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-25" dirty="0"/>
              <a:t>10</a:t>
            </a:r>
          </a:p>
        </p:txBody>
      </p:sp>
      <p:pic>
        <p:nvPicPr>
          <p:cNvPr id="26" name="object 2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41756" y="2494279"/>
            <a:ext cx="1266507" cy="620776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41756" y="3214242"/>
            <a:ext cx="1266507" cy="620903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41756" y="4003166"/>
            <a:ext cx="1266507" cy="62090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502" y="1116329"/>
            <a:ext cx="1229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635" indent="-242570">
              <a:lnSpc>
                <a:spcPct val="100000"/>
              </a:lnSpc>
              <a:spcBef>
                <a:spcPts val="100"/>
              </a:spcBef>
              <a:buClr>
                <a:srgbClr val="17406C"/>
              </a:buClr>
              <a:buFont typeface="Wingdings"/>
              <a:buChar char=""/>
              <a:tabLst>
                <a:tab pos="255270" algn="l"/>
              </a:tabLst>
            </a:pPr>
            <a:r>
              <a:rPr sz="1800" b="1" dirty="0">
                <a:solidFill>
                  <a:srgbClr val="0A5294"/>
                </a:solidFill>
                <a:latin typeface="맑은 고딕"/>
                <a:cs typeface="맑은 고딕"/>
              </a:rPr>
              <a:t>내용</a:t>
            </a:r>
            <a:r>
              <a:rPr sz="1800" b="1" spc="-265" dirty="0">
                <a:solidFill>
                  <a:srgbClr val="0A5294"/>
                </a:solidFill>
                <a:latin typeface="맑은 고딕"/>
                <a:cs typeface="맑은 고딕"/>
              </a:rPr>
              <a:t> </a:t>
            </a:r>
            <a:r>
              <a:rPr sz="1800" b="1" spc="-25" dirty="0">
                <a:solidFill>
                  <a:srgbClr val="0A5294"/>
                </a:solidFill>
                <a:latin typeface="맑은 고딕"/>
                <a:cs typeface="맑은 고딕"/>
              </a:rPr>
              <a:t>작성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결과</a:t>
            </a:r>
            <a:r>
              <a:rPr spc="-350" dirty="0"/>
              <a:t> </a:t>
            </a:r>
            <a:r>
              <a:rPr dirty="0"/>
              <a:t>및</a:t>
            </a:r>
            <a:r>
              <a:rPr spc="-355" dirty="0"/>
              <a:t> </a:t>
            </a:r>
            <a:r>
              <a:rPr dirty="0"/>
              <a:t>분석</a:t>
            </a:r>
            <a:r>
              <a:rPr spc="-340" dirty="0"/>
              <a:t> </a:t>
            </a:r>
            <a:r>
              <a:rPr dirty="0">
                <a:latin typeface="Corbel"/>
                <a:cs typeface="Corbel"/>
              </a:rPr>
              <a:t>(Results</a:t>
            </a:r>
            <a:r>
              <a:rPr spc="-20" dirty="0">
                <a:latin typeface="Corbel"/>
                <a:cs typeface="Corbel"/>
              </a:rPr>
              <a:t> </a:t>
            </a:r>
            <a:r>
              <a:rPr dirty="0">
                <a:latin typeface="Corbel"/>
                <a:cs typeface="Corbel"/>
              </a:rPr>
              <a:t>&amp;</a:t>
            </a:r>
            <a:r>
              <a:rPr spc="10" dirty="0">
                <a:latin typeface="Corbel"/>
                <a:cs typeface="Corbel"/>
              </a:rPr>
              <a:t> </a:t>
            </a:r>
            <a:r>
              <a:rPr spc="-10" dirty="0">
                <a:latin typeface="Corbel"/>
                <a:cs typeface="Corbel"/>
              </a:rPr>
              <a:t>Analysis)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15505" y="2362276"/>
            <a:ext cx="4057015" cy="281305"/>
            <a:chOff x="515505" y="2362276"/>
            <a:chExt cx="4057015" cy="281305"/>
          </a:xfrm>
        </p:grpSpPr>
        <p:sp>
          <p:nvSpPr>
            <p:cNvPr id="5" name="object 5"/>
            <p:cNvSpPr/>
            <p:nvPr/>
          </p:nvSpPr>
          <p:spPr>
            <a:xfrm>
              <a:off x="515505" y="2362275"/>
              <a:ext cx="4057015" cy="281305"/>
            </a:xfrm>
            <a:custGeom>
              <a:avLst/>
              <a:gdLst/>
              <a:ahLst/>
              <a:cxnLst/>
              <a:rect l="l" t="t" r="r" b="b"/>
              <a:pathLst>
                <a:path w="4057015" h="281305">
                  <a:moveTo>
                    <a:pt x="4056494" y="0"/>
                  </a:moveTo>
                  <a:lnTo>
                    <a:pt x="2728201" y="0"/>
                  </a:lnTo>
                  <a:lnTo>
                    <a:pt x="1364107" y="0"/>
                  </a:lnTo>
                  <a:lnTo>
                    <a:pt x="0" y="0"/>
                  </a:lnTo>
                  <a:lnTo>
                    <a:pt x="0" y="280974"/>
                  </a:lnTo>
                  <a:lnTo>
                    <a:pt x="1364094" y="280974"/>
                  </a:lnTo>
                  <a:lnTo>
                    <a:pt x="2728201" y="280974"/>
                  </a:lnTo>
                  <a:lnTo>
                    <a:pt x="4056494" y="280974"/>
                  </a:lnTo>
                  <a:lnTo>
                    <a:pt x="4056494" y="0"/>
                  </a:lnTo>
                  <a:close/>
                </a:path>
              </a:pathLst>
            </a:custGeom>
            <a:solidFill>
              <a:srgbClr val="0E6EC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0674" y="2432938"/>
              <a:ext cx="320040" cy="113664"/>
            </a:xfrm>
            <a:custGeom>
              <a:avLst/>
              <a:gdLst/>
              <a:ahLst/>
              <a:cxnLst/>
              <a:rect l="l" t="t" r="r" b="b"/>
              <a:pathLst>
                <a:path w="320040" h="113664">
                  <a:moveTo>
                    <a:pt x="242277" y="77470"/>
                  </a:moveTo>
                  <a:lnTo>
                    <a:pt x="230187" y="77470"/>
                  </a:lnTo>
                  <a:lnTo>
                    <a:pt x="230187" y="108585"/>
                  </a:lnTo>
                  <a:lnTo>
                    <a:pt x="230492" y="109600"/>
                  </a:lnTo>
                  <a:lnTo>
                    <a:pt x="231711" y="110871"/>
                  </a:lnTo>
                  <a:lnTo>
                    <a:pt x="232702" y="111125"/>
                  </a:lnTo>
                  <a:lnTo>
                    <a:pt x="310527" y="111125"/>
                  </a:lnTo>
                  <a:lnTo>
                    <a:pt x="310527" y="100330"/>
                  </a:lnTo>
                  <a:lnTo>
                    <a:pt x="242277" y="100330"/>
                  </a:lnTo>
                  <a:lnTo>
                    <a:pt x="242277" y="77470"/>
                  </a:lnTo>
                  <a:close/>
                </a:path>
                <a:path w="320040" h="113664">
                  <a:moveTo>
                    <a:pt x="276034" y="67437"/>
                  </a:moveTo>
                  <a:lnTo>
                    <a:pt x="263702" y="67437"/>
                  </a:lnTo>
                  <a:lnTo>
                    <a:pt x="263702" y="91186"/>
                  </a:lnTo>
                  <a:lnTo>
                    <a:pt x="276034" y="91186"/>
                  </a:lnTo>
                  <a:lnTo>
                    <a:pt x="276034" y="67437"/>
                  </a:lnTo>
                  <a:close/>
                </a:path>
                <a:path w="320040" h="113664">
                  <a:moveTo>
                    <a:pt x="319963" y="56641"/>
                  </a:moveTo>
                  <a:lnTo>
                    <a:pt x="216674" y="56641"/>
                  </a:lnTo>
                  <a:lnTo>
                    <a:pt x="216674" y="67437"/>
                  </a:lnTo>
                  <a:lnTo>
                    <a:pt x="319963" y="67437"/>
                  </a:lnTo>
                  <a:lnTo>
                    <a:pt x="319963" y="56641"/>
                  </a:lnTo>
                  <a:close/>
                </a:path>
                <a:path w="320040" h="113664">
                  <a:moveTo>
                    <a:pt x="163791" y="74295"/>
                  </a:moveTo>
                  <a:lnTo>
                    <a:pt x="151079" y="74295"/>
                  </a:lnTo>
                  <a:lnTo>
                    <a:pt x="151079" y="113664"/>
                  </a:lnTo>
                  <a:lnTo>
                    <a:pt x="163791" y="113664"/>
                  </a:lnTo>
                  <a:lnTo>
                    <a:pt x="163791" y="74295"/>
                  </a:lnTo>
                  <a:close/>
                </a:path>
                <a:path w="320040" h="113664">
                  <a:moveTo>
                    <a:pt x="208711" y="63500"/>
                  </a:moveTo>
                  <a:lnTo>
                    <a:pt x="105537" y="63500"/>
                  </a:lnTo>
                  <a:lnTo>
                    <a:pt x="105537" y="74295"/>
                  </a:lnTo>
                  <a:lnTo>
                    <a:pt x="208711" y="74295"/>
                  </a:lnTo>
                  <a:lnTo>
                    <a:pt x="208711" y="63500"/>
                  </a:lnTo>
                  <a:close/>
                </a:path>
                <a:path w="320040" h="113664">
                  <a:moveTo>
                    <a:pt x="88150" y="50673"/>
                  </a:moveTo>
                  <a:lnTo>
                    <a:pt x="75946" y="50673"/>
                  </a:lnTo>
                  <a:lnTo>
                    <a:pt x="75946" y="113664"/>
                  </a:lnTo>
                  <a:lnTo>
                    <a:pt x="88150" y="113664"/>
                  </a:lnTo>
                  <a:lnTo>
                    <a:pt x="88150" y="50673"/>
                  </a:lnTo>
                  <a:close/>
                </a:path>
                <a:path w="320040" h="113664">
                  <a:moveTo>
                    <a:pt x="32219" y="3556"/>
                  </a:moveTo>
                  <a:lnTo>
                    <a:pt x="24371" y="3556"/>
                  </a:lnTo>
                  <a:lnTo>
                    <a:pt x="20548" y="4318"/>
                  </a:lnTo>
                  <a:lnTo>
                    <a:pt x="17081" y="6096"/>
                  </a:lnTo>
                  <a:lnTo>
                    <a:pt x="13627" y="7747"/>
                  </a:lnTo>
                  <a:lnTo>
                    <a:pt x="0" y="53848"/>
                  </a:lnTo>
                  <a:lnTo>
                    <a:pt x="723" y="60198"/>
                  </a:lnTo>
                  <a:lnTo>
                    <a:pt x="3606" y="70865"/>
                  </a:lnTo>
                  <a:lnTo>
                    <a:pt x="5600" y="75311"/>
                  </a:lnTo>
                  <a:lnTo>
                    <a:pt x="8153" y="78866"/>
                  </a:lnTo>
                  <a:lnTo>
                    <a:pt x="10756" y="82550"/>
                  </a:lnTo>
                  <a:lnTo>
                    <a:pt x="13792" y="85216"/>
                  </a:lnTo>
                  <a:lnTo>
                    <a:pt x="17284" y="86995"/>
                  </a:lnTo>
                  <a:lnTo>
                    <a:pt x="20777" y="88646"/>
                  </a:lnTo>
                  <a:lnTo>
                    <a:pt x="24536" y="89535"/>
                  </a:lnTo>
                  <a:lnTo>
                    <a:pt x="32321" y="89535"/>
                  </a:lnTo>
                  <a:lnTo>
                    <a:pt x="35890" y="88773"/>
                  </a:lnTo>
                  <a:lnTo>
                    <a:pt x="42583" y="85471"/>
                  </a:lnTo>
                  <a:lnTo>
                    <a:pt x="45618" y="82803"/>
                  </a:lnTo>
                  <a:lnTo>
                    <a:pt x="48997" y="78359"/>
                  </a:lnTo>
                  <a:lnTo>
                    <a:pt x="25806" y="78359"/>
                  </a:lnTo>
                  <a:lnTo>
                    <a:pt x="23418" y="77597"/>
                  </a:lnTo>
                  <a:lnTo>
                    <a:pt x="21424" y="75946"/>
                  </a:lnTo>
                  <a:lnTo>
                    <a:pt x="19418" y="74422"/>
                  </a:lnTo>
                  <a:lnTo>
                    <a:pt x="17703" y="72136"/>
                  </a:lnTo>
                  <a:lnTo>
                    <a:pt x="14947" y="66421"/>
                  </a:lnTo>
                  <a:lnTo>
                    <a:pt x="13944" y="62991"/>
                  </a:lnTo>
                  <a:lnTo>
                    <a:pt x="12547" y="55118"/>
                  </a:lnTo>
                  <a:lnTo>
                    <a:pt x="12204" y="50926"/>
                  </a:lnTo>
                  <a:lnTo>
                    <a:pt x="12224" y="42037"/>
                  </a:lnTo>
                  <a:lnTo>
                    <a:pt x="25806" y="14732"/>
                  </a:lnTo>
                  <a:lnTo>
                    <a:pt x="49181" y="14732"/>
                  </a:lnTo>
                  <a:lnTo>
                    <a:pt x="45034" y="9651"/>
                  </a:lnTo>
                  <a:lnTo>
                    <a:pt x="42176" y="7365"/>
                  </a:lnTo>
                  <a:lnTo>
                    <a:pt x="35674" y="4318"/>
                  </a:lnTo>
                  <a:lnTo>
                    <a:pt x="32219" y="3556"/>
                  </a:lnTo>
                  <a:close/>
                </a:path>
                <a:path w="320040" h="113664">
                  <a:moveTo>
                    <a:pt x="49181" y="14732"/>
                  </a:moveTo>
                  <a:lnTo>
                    <a:pt x="31216" y="14732"/>
                  </a:lnTo>
                  <a:lnTo>
                    <a:pt x="33553" y="15621"/>
                  </a:lnTo>
                  <a:lnTo>
                    <a:pt x="37579" y="18923"/>
                  </a:lnTo>
                  <a:lnTo>
                    <a:pt x="44665" y="42037"/>
                  </a:lnTo>
                  <a:lnTo>
                    <a:pt x="44655" y="50926"/>
                  </a:lnTo>
                  <a:lnTo>
                    <a:pt x="31216" y="78359"/>
                  </a:lnTo>
                  <a:lnTo>
                    <a:pt x="48997" y="78359"/>
                  </a:lnTo>
                  <a:lnTo>
                    <a:pt x="56934" y="50673"/>
                  </a:lnTo>
                  <a:lnTo>
                    <a:pt x="88150" y="50673"/>
                  </a:lnTo>
                  <a:lnTo>
                    <a:pt x="88150" y="39497"/>
                  </a:lnTo>
                  <a:lnTo>
                    <a:pt x="56781" y="39497"/>
                  </a:lnTo>
                  <a:lnTo>
                    <a:pt x="56413" y="33909"/>
                  </a:lnTo>
                  <a:lnTo>
                    <a:pt x="55422" y="28828"/>
                  </a:lnTo>
                  <a:lnTo>
                    <a:pt x="52222" y="19685"/>
                  </a:lnTo>
                  <a:lnTo>
                    <a:pt x="50114" y="15875"/>
                  </a:lnTo>
                  <a:lnTo>
                    <a:pt x="49181" y="14732"/>
                  </a:lnTo>
                  <a:close/>
                </a:path>
                <a:path w="320040" h="113664">
                  <a:moveTo>
                    <a:pt x="88150" y="1015"/>
                  </a:moveTo>
                  <a:lnTo>
                    <a:pt x="75946" y="1015"/>
                  </a:lnTo>
                  <a:lnTo>
                    <a:pt x="75946" y="39497"/>
                  </a:lnTo>
                  <a:lnTo>
                    <a:pt x="88150" y="39497"/>
                  </a:lnTo>
                  <a:lnTo>
                    <a:pt x="88150" y="1015"/>
                  </a:lnTo>
                  <a:close/>
                </a:path>
                <a:path w="320040" h="113664">
                  <a:moveTo>
                    <a:pt x="268439" y="0"/>
                  </a:moveTo>
                  <a:lnTo>
                    <a:pt x="231889" y="11430"/>
                  </a:lnTo>
                  <a:lnTo>
                    <a:pt x="228460" y="17272"/>
                  </a:lnTo>
                  <a:lnTo>
                    <a:pt x="228460" y="32131"/>
                  </a:lnTo>
                  <a:lnTo>
                    <a:pt x="268439" y="48640"/>
                  </a:lnTo>
                  <a:lnTo>
                    <a:pt x="277743" y="48238"/>
                  </a:lnTo>
                  <a:lnTo>
                    <a:pt x="285819" y="47037"/>
                  </a:lnTo>
                  <a:lnTo>
                    <a:pt x="292667" y="45051"/>
                  </a:lnTo>
                  <a:lnTo>
                    <a:pt x="298284" y="42290"/>
                  </a:lnTo>
                  <a:lnTo>
                    <a:pt x="304560" y="38226"/>
                  </a:lnTo>
                  <a:lnTo>
                    <a:pt x="259867" y="38226"/>
                  </a:lnTo>
                  <a:lnTo>
                    <a:pt x="253237" y="37084"/>
                  </a:lnTo>
                  <a:lnTo>
                    <a:pt x="243878" y="32512"/>
                  </a:lnTo>
                  <a:lnTo>
                    <a:pt x="241528" y="29210"/>
                  </a:lnTo>
                  <a:lnTo>
                    <a:pt x="241528" y="22351"/>
                  </a:lnTo>
                  <a:lnTo>
                    <a:pt x="264299" y="10287"/>
                  </a:lnTo>
                  <a:lnTo>
                    <a:pt x="303171" y="10287"/>
                  </a:lnTo>
                  <a:lnTo>
                    <a:pt x="298056" y="6858"/>
                  </a:lnTo>
                  <a:lnTo>
                    <a:pt x="292367" y="3857"/>
                  </a:lnTo>
                  <a:lnTo>
                    <a:pt x="285534" y="1714"/>
                  </a:lnTo>
                  <a:lnTo>
                    <a:pt x="277557" y="428"/>
                  </a:lnTo>
                  <a:lnTo>
                    <a:pt x="268439" y="0"/>
                  </a:lnTo>
                  <a:close/>
                </a:path>
                <a:path w="320040" h="113664">
                  <a:moveTo>
                    <a:pt x="303171" y="10287"/>
                  </a:moveTo>
                  <a:lnTo>
                    <a:pt x="272542" y="10287"/>
                  </a:lnTo>
                  <a:lnTo>
                    <a:pt x="276263" y="10540"/>
                  </a:lnTo>
                  <a:lnTo>
                    <a:pt x="279590" y="11302"/>
                  </a:lnTo>
                  <a:lnTo>
                    <a:pt x="295211" y="29210"/>
                  </a:lnTo>
                  <a:lnTo>
                    <a:pt x="292887" y="32512"/>
                  </a:lnTo>
                  <a:lnTo>
                    <a:pt x="288239" y="34798"/>
                  </a:lnTo>
                  <a:lnTo>
                    <a:pt x="282879" y="37084"/>
                  </a:lnTo>
                  <a:lnTo>
                    <a:pt x="276288" y="38226"/>
                  </a:lnTo>
                  <a:lnTo>
                    <a:pt x="304560" y="38226"/>
                  </a:lnTo>
                  <a:lnTo>
                    <a:pt x="304952" y="37973"/>
                  </a:lnTo>
                  <a:lnTo>
                    <a:pt x="308292" y="32131"/>
                  </a:lnTo>
                  <a:lnTo>
                    <a:pt x="308292" y="17272"/>
                  </a:lnTo>
                  <a:lnTo>
                    <a:pt x="304876" y="11430"/>
                  </a:lnTo>
                  <a:lnTo>
                    <a:pt x="303171" y="10287"/>
                  </a:lnTo>
                  <a:close/>
                </a:path>
                <a:path w="320040" h="113664">
                  <a:moveTo>
                    <a:pt x="196176" y="4952"/>
                  </a:moveTo>
                  <a:lnTo>
                    <a:pt x="121310" y="4952"/>
                  </a:lnTo>
                  <a:lnTo>
                    <a:pt x="120332" y="5334"/>
                  </a:lnTo>
                  <a:lnTo>
                    <a:pt x="119722" y="5969"/>
                  </a:lnTo>
                  <a:lnTo>
                    <a:pt x="119126" y="6476"/>
                  </a:lnTo>
                  <a:lnTo>
                    <a:pt x="118821" y="7493"/>
                  </a:lnTo>
                  <a:lnTo>
                    <a:pt x="118821" y="47878"/>
                  </a:lnTo>
                  <a:lnTo>
                    <a:pt x="119100" y="48768"/>
                  </a:lnTo>
                  <a:lnTo>
                    <a:pt x="119672" y="49402"/>
                  </a:lnTo>
                  <a:lnTo>
                    <a:pt x="120243" y="49911"/>
                  </a:lnTo>
                  <a:lnTo>
                    <a:pt x="121246" y="50164"/>
                  </a:lnTo>
                  <a:lnTo>
                    <a:pt x="197294" y="50164"/>
                  </a:lnTo>
                  <a:lnTo>
                    <a:pt x="197294" y="39243"/>
                  </a:lnTo>
                  <a:lnTo>
                    <a:pt x="131152" y="39243"/>
                  </a:lnTo>
                  <a:lnTo>
                    <a:pt x="131152" y="15875"/>
                  </a:lnTo>
                  <a:lnTo>
                    <a:pt x="196176" y="15875"/>
                  </a:lnTo>
                  <a:lnTo>
                    <a:pt x="196176" y="4952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5050" y="2439161"/>
              <a:ext cx="214782" cy="934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4637" y="2452750"/>
              <a:ext cx="65405" cy="675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03858" y="2433954"/>
              <a:ext cx="1188085" cy="121285"/>
            </a:xfrm>
            <a:custGeom>
              <a:avLst/>
              <a:gdLst/>
              <a:ahLst/>
              <a:cxnLst/>
              <a:rect l="l" t="t" r="r" b="b"/>
              <a:pathLst>
                <a:path w="1188085" h="121285">
                  <a:moveTo>
                    <a:pt x="103505" y="86106"/>
                  </a:moveTo>
                  <a:lnTo>
                    <a:pt x="78994" y="86106"/>
                  </a:lnTo>
                  <a:lnTo>
                    <a:pt x="80391" y="82169"/>
                  </a:lnTo>
                  <a:lnTo>
                    <a:pt x="81788" y="77089"/>
                  </a:lnTo>
                  <a:lnTo>
                    <a:pt x="84632" y="64643"/>
                  </a:lnTo>
                  <a:lnTo>
                    <a:pt x="85852" y="58674"/>
                  </a:lnTo>
                  <a:lnTo>
                    <a:pt x="86868" y="52070"/>
                  </a:lnTo>
                  <a:lnTo>
                    <a:pt x="88011" y="45720"/>
                  </a:lnTo>
                  <a:lnTo>
                    <a:pt x="91186" y="11938"/>
                  </a:lnTo>
                  <a:lnTo>
                    <a:pt x="91186" y="11049"/>
                  </a:lnTo>
                  <a:lnTo>
                    <a:pt x="90805" y="10287"/>
                  </a:lnTo>
                  <a:lnTo>
                    <a:pt x="90170" y="9652"/>
                  </a:lnTo>
                  <a:lnTo>
                    <a:pt x="89662" y="9017"/>
                  </a:lnTo>
                  <a:lnTo>
                    <a:pt x="88646" y="8763"/>
                  </a:lnTo>
                  <a:lnTo>
                    <a:pt x="11557" y="8763"/>
                  </a:lnTo>
                  <a:lnTo>
                    <a:pt x="11557" y="19558"/>
                  </a:lnTo>
                  <a:lnTo>
                    <a:pt x="78486" y="19558"/>
                  </a:lnTo>
                  <a:lnTo>
                    <a:pt x="78486" y="23114"/>
                  </a:lnTo>
                  <a:lnTo>
                    <a:pt x="78232" y="27940"/>
                  </a:lnTo>
                  <a:lnTo>
                    <a:pt x="77470" y="33909"/>
                  </a:lnTo>
                  <a:lnTo>
                    <a:pt x="76835" y="40005"/>
                  </a:lnTo>
                  <a:lnTo>
                    <a:pt x="70866" y="70739"/>
                  </a:lnTo>
                  <a:lnTo>
                    <a:pt x="69354" y="77089"/>
                  </a:lnTo>
                  <a:lnTo>
                    <a:pt x="67983" y="82169"/>
                  </a:lnTo>
                  <a:lnTo>
                    <a:pt x="66802" y="86106"/>
                  </a:lnTo>
                  <a:lnTo>
                    <a:pt x="0" y="86106"/>
                  </a:lnTo>
                  <a:lnTo>
                    <a:pt x="0" y="97028"/>
                  </a:lnTo>
                  <a:lnTo>
                    <a:pt x="103505" y="97028"/>
                  </a:lnTo>
                  <a:lnTo>
                    <a:pt x="103505" y="86106"/>
                  </a:lnTo>
                  <a:close/>
                </a:path>
                <a:path w="1188085" h="121285">
                  <a:moveTo>
                    <a:pt x="189611" y="46228"/>
                  </a:moveTo>
                  <a:lnTo>
                    <a:pt x="176403" y="48260"/>
                  </a:lnTo>
                  <a:lnTo>
                    <a:pt x="172720" y="48641"/>
                  </a:lnTo>
                  <a:lnTo>
                    <a:pt x="168656" y="48895"/>
                  </a:lnTo>
                  <a:lnTo>
                    <a:pt x="164465" y="49403"/>
                  </a:lnTo>
                  <a:lnTo>
                    <a:pt x="155829" y="49911"/>
                  </a:lnTo>
                  <a:lnTo>
                    <a:pt x="147066" y="50165"/>
                  </a:lnTo>
                  <a:lnTo>
                    <a:pt x="131572" y="50165"/>
                  </a:lnTo>
                  <a:lnTo>
                    <a:pt x="131572" y="37973"/>
                  </a:lnTo>
                  <a:lnTo>
                    <a:pt x="169545" y="37973"/>
                  </a:lnTo>
                  <a:lnTo>
                    <a:pt x="170561" y="37592"/>
                  </a:lnTo>
                  <a:lnTo>
                    <a:pt x="171831" y="36322"/>
                  </a:lnTo>
                  <a:lnTo>
                    <a:pt x="172085" y="35433"/>
                  </a:lnTo>
                  <a:lnTo>
                    <a:pt x="172085" y="6731"/>
                  </a:lnTo>
                  <a:lnTo>
                    <a:pt x="171831" y="5715"/>
                  </a:lnTo>
                  <a:lnTo>
                    <a:pt x="171196" y="5207"/>
                  </a:lnTo>
                  <a:lnTo>
                    <a:pt x="170561" y="4572"/>
                  </a:lnTo>
                  <a:lnTo>
                    <a:pt x="169545" y="4191"/>
                  </a:lnTo>
                  <a:lnTo>
                    <a:pt x="119380" y="4191"/>
                  </a:lnTo>
                  <a:lnTo>
                    <a:pt x="119380" y="14986"/>
                  </a:lnTo>
                  <a:lnTo>
                    <a:pt x="160020" y="14986"/>
                  </a:lnTo>
                  <a:lnTo>
                    <a:pt x="160020" y="27432"/>
                  </a:lnTo>
                  <a:lnTo>
                    <a:pt x="121920" y="27432"/>
                  </a:lnTo>
                  <a:lnTo>
                    <a:pt x="120904" y="27686"/>
                  </a:lnTo>
                  <a:lnTo>
                    <a:pt x="120396" y="28321"/>
                  </a:lnTo>
                  <a:lnTo>
                    <a:pt x="119761" y="28956"/>
                  </a:lnTo>
                  <a:lnTo>
                    <a:pt x="119380" y="29845"/>
                  </a:lnTo>
                  <a:lnTo>
                    <a:pt x="119380" y="58547"/>
                  </a:lnTo>
                  <a:lnTo>
                    <a:pt x="119761" y="59563"/>
                  </a:lnTo>
                  <a:lnTo>
                    <a:pt x="120396" y="60198"/>
                  </a:lnTo>
                  <a:lnTo>
                    <a:pt x="120904" y="60833"/>
                  </a:lnTo>
                  <a:lnTo>
                    <a:pt x="121920" y="61087"/>
                  </a:lnTo>
                  <a:lnTo>
                    <a:pt x="143764" y="61087"/>
                  </a:lnTo>
                  <a:lnTo>
                    <a:pt x="148590" y="60960"/>
                  </a:lnTo>
                  <a:lnTo>
                    <a:pt x="163068" y="60198"/>
                  </a:lnTo>
                  <a:lnTo>
                    <a:pt x="167513" y="59690"/>
                  </a:lnTo>
                  <a:lnTo>
                    <a:pt x="175895" y="58928"/>
                  </a:lnTo>
                  <a:lnTo>
                    <a:pt x="183007" y="57912"/>
                  </a:lnTo>
                  <a:lnTo>
                    <a:pt x="186436" y="57277"/>
                  </a:lnTo>
                  <a:lnTo>
                    <a:pt x="189611" y="56642"/>
                  </a:lnTo>
                  <a:lnTo>
                    <a:pt x="189611" y="50165"/>
                  </a:lnTo>
                  <a:lnTo>
                    <a:pt x="189611" y="46228"/>
                  </a:lnTo>
                  <a:close/>
                </a:path>
                <a:path w="1188085" h="121285">
                  <a:moveTo>
                    <a:pt x="205105" y="72390"/>
                  </a:moveTo>
                  <a:lnTo>
                    <a:pt x="204851" y="71374"/>
                  </a:lnTo>
                  <a:lnTo>
                    <a:pt x="204216" y="70739"/>
                  </a:lnTo>
                  <a:lnTo>
                    <a:pt x="203581" y="70231"/>
                  </a:lnTo>
                  <a:lnTo>
                    <a:pt x="202565" y="69850"/>
                  </a:lnTo>
                  <a:lnTo>
                    <a:pt x="192659" y="69850"/>
                  </a:lnTo>
                  <a:lnTo>
                    <a:pt x="192659" y="80518"/>
                  </a:lnTo>
                  <a:lnTo>
                    <a:pt x="192659" y="100711"/>
                  </a:lnTo>
                  <a:lnTo>
                    <a:pt x="143637" y="100711"/>
                  </a:lnTo>
                  <a:lnTo>
                    <a:pt x="143637" y="80518"/>
                  </a:lnTo>
                  <a:lnTo>
                    <a:pt x="192659" y="80518"/>
                  </a:lnTo>
                  <a:lnTo>
                    <a:pt x="192659" y="69850"/>
                  </a:lnTo>
                  <a:lnTo>
                    <a:pt x="133858" y="69850"/>
                  </a:lnTo>
                  <a:lnTo>
                    <a:pt x="132842" y="70231"/>
                  </a:lnTo>
                  <a:lnTo>
                    <a:pt x="132207" y="70739"/>
                  </a:lnTo>
                  <a:lnTo>
                    <a:pt x="131699" y="71374"/>
                  </a:lnTo>
                  <a:lnTo>
                    <a:pt x="131318" y="72390"/>
                  </a:lnTo>
                  <a:lnTo>
                    <a:pt x="131318" y="108712"/>
                  </a:lnTo>
                  <a:lnTo>
                    <a:pt x="131699" y="109728"/>
                  </a:lnTo>
                  <a:lnTo>
                    <a:pt x="132207" y="110363"/>
                  </a:lnTo>
                  <a:lnTo>
                    <a:pt x="132842" y="110998"/>
                  </a:lnTo>
                  <a:lnTo>
                    <a:pt x="133858" y="111252"/>
                  </a:lnTo>
                  <a:lnTo>
                    <a:pt x="202565" y="111252"/>
                  </a:lnTo>
                  <a:lnTo>
                    <a:pt x="203581" y="110998"/>
                  </a:lnTo>
                  <a:lnTo>
                    <a:pt x="204851" y="109728"/>
                  </a:lnTo>
                  <a:lnTo>
                    <a:pt x="205105" y="108712"/>
                  </a:lnTo>
                  <a:lnTo>
                    <a:pt x="205105" y="100711"/>
                  </a:lnTo>
                  <a:lnTo>
                    <a:pt x="205105" y="80518"/>
                  </a:lnTo>
                  <a:lnTo>
                    <a:pt x="205105" y="72390"/>
                  </a:lnTo>
                  <a:close/>
                </a:path>
                <a:path w="1188085" h="121285">
                  <a:moveTo>
                    <a:pt x="205105" y="0"/>
                  </a:moveTo>
                  <a:lnTo>
                    <a:pt x="192913" y="0"/>
                  </a:lnTo>
                  <a:lnTo>
                    <a:pt x="192913" y="66167"/>
                  </a:lnTo>
                  <a:lnTo>
                    <a:pt x="205105" y="66167"/>
                  </a:lnTo>
                  <a:lnTo>
                    <a:pt x="205105" y="0"/>
                  </a:lnTo>
                  <a:close/>
                </a:path>
                <a:path w="1188085" h="121285">
                  <a:moveTo>
                    <a:pt x="294894" y="78867"/>
                  </a:moveTo>
                  <a:lnTo>
                    <a:pt x="270344" y="52832"/>
                  </a:lnTo>
                  <a:lnTo>
                    <a:pt x="268732" y="49428"/>
                  </a:lnTo>
                  <a:lnTo>
                    <a:pt x="266471" y="42227"/>
                  </a:lnTo>
                  <a:lnTo>
                    <a:pt x="265112" y="34569"/>
                  </a:lnTo>
                  <a:lnTo>
                    <a:pt x="264668" y="26416"/>
                  </a:lnTo>
                  <a:lnTo>
                    <a:pt x="264668" y="17018"/>
                  </a:lnTo>
                  <a:lnTo>
                    <a:pt x="288798" y="17018"/>
                  </a:lnTo>
                  <a:lnTo>
                    <a:pt x="288798" y="6350"/>
                  </a:lnTo>
                  <a:lnTo>
                    <a:pt x="228587" y="6350"/>
                  </a:lnTo>
                  <a:lnTo>
                    <a:pt x="228587" y="17018"/>
                  </a:lnTo>
                  <a:lnTo>
                    <a:pt x="252082" y="17018"/>
                  </a:lnTo>
                  <a:lnTo>
                    <a:pt x="252082" y="31242"/>
                  </a:lnTo>
                  <a:lnTo>
                    <a:pt x="251333" y="37084"/>
                  </a:lnTo>
                  <a:lnTo>
                    <a:pt x="248539" y="48260"/>
                  </a:lnTo>
                  <a:lnTo>
                    <a:pt x="246494" y="53467"/>
                  </a:lnTo>
                  <a:lnTo>
                    <a:pt x="243840" y="58293"/>
                  </a:lnTo>
                  <a:lnTo>
                    <a:pt x="241287" y="62992"/>
                  </a:lnTo>
                  <a:lnTo>
                    <a:pt x="238112" y="67183"/>
                  </a:lnTo>
                  <a:lnTo>
                    <a:pt x="230505" y="74803"/>
                  </a:lnTo>
                  <a:lnTo>
                    <a:pt x="225933" y="78613"/>
                  </a:lnTo>
                  <a:lnTo>
                    <a:pt x="220599" y="82169"/>
                  </a:lnTo>
                  <a:lnTo>
                    <a:pt x="222504" y="83947"/>
                  </a:lnTo>
                  <a:lnTo>
                    <a:pt x="224155" y="85344"/>
                  </a:lnTo>
                  <a:lnTo>
                    <a:pt x="227444" y="87884"/>
                  </a:lnTo>
                  <a:lnTo>
                    <a:pt x="229108" y="89027"/>
                  </a:lnTo>
                  <a:lnTo>
                    <a:pt x="230619" y="90170"/>
                  </a:lnTo>
                  <a:lnTo>
                    <a:pt x="248412" y="73025"/>
                  </a:lnTo>
                  <a:lnTo>
                    <a:pt x="250812" y="69977"/>
                  </a:lnTo>
                  <a:lnTo>
                    <a:pt x="258572" y="52832"/>
                  </a:lnTo>
                  <a:lnTo>
                    <a:pt x="260731" y="60325"/>
                  </a:lnTo>
                  <a:lnTo>
                    <a:pt x="264668" y="67183"/>
                  </a:lnTo>
                  <a:lnTo>
                    <a:pt x="270256" y="73533"/>
                  </a:lnTo>
                  <a:lnTo>
                    <a:pt x="272415" y="76200"/>
                  </a:lnTo>
                  <a:lnTo>
                    <a:pt x="286766" y="87122"/>
                  </a:lnTo>
                  <a:lnTo>
                    <a:pt x="289433" y="84709"/>
                  </a:lnTo>
                  <a:lnTo>
                    <a:pt x="292227" y="81915"/>
                  </a:lnTo>
                  <a:lnTo>
                    <a:pt x="293624" y="80391"/>
                  </a:lnTo>
                  <a:lnTo>
                    <a:pt x="294894" y="78867"/>
                  </a:lnTo>
                  <a:close/>
                </a:path>
                <a:path w="1188085" h="121285">
                  <a:moveTo>
                    <a:pt x="328930" y="42164"/>
                  </a:moveTo>
                  <a:lnTo>
                    <a:pt x="312547" y="42164"/>
                  </a:lnTo>
                  <a:lnTo>
                    <a:pt x="312547" y="0"/>
                  </a:lnTo>
                  <a:lnTo>
                    <a:pt x="300355" y="0"/>
                  </a:lnTo>
                  <a:lnTo>
                    <a:pt x="300355" y="112522"/>
                  </a:lnTo>
                  <a:lnTo>
                    <a:pt x="312547" y="112522"/>
                  </a:lnTo>
                  <a:lnTo>
                    <a:pt x="312547" y="53467"/>
                  </a:lnTo>
                  <a:lnTo>
                    <a:pt x="328930" y="53467"/>
                  </a:lnTo>
                  <a:lnTo>
                    <a:pt x="328930" y="42164"/>
                  </a:lnTo>
                  <a:close/>
                </a:path>
                <a:path w="1188085" h="121285">
                  <a:moveTo>
                    <a:pt x="968756" y="99441"/>
                  </a:moveTo>
                  <a:lnTo>
                    <a:pt x="922401" y="99441"/>
                  </a:lnTo>
                  <a:lnTo>
                    <a:pt x="922401" y="72009"/>
                  </a:lnTo>
                  <a:lnTo>
                    <a:pt x="959739" y="72009"/>
                  </a:lnTo>
                  <a:lnTo>
                    <a:pt x="959739" y="63500"/>
                  </a:lnTo>
                  <a:lnTo>
                    <a:pt x="943737" y="63500"/>
                  </a:lnTo>
                  <a:lnTo>
                    <a:pt x="944245" y="37592"/>
                  </a:lnTo>
                  <a:lnTo>
                    <a:pt x="944372" y="24511"/>
                  </a:lnTo>
                  <a:lnTo>
                    <a:pt x="956945" y="24511"/>
                  </a:lnTo>
                  <a:lnTo>
                    <a:pt x="956945" y="16129"/>
                  </a:lnTo>
                  <a:lnTo>
                    <a:pt x="934466" y="16129"/>
                  </a:lnTo>
                  <a:lnTo>
                    <a:pt x="934466" y="24511"/>
                  </a:lnTo>
                  <a:lnTo>
                    <a:pt x="934339" y="44069"/>
                  </a:lnTo>
                  <a:lnTo>
                    <a:pt x="934085" y="50546"/>
                  </a:lnTo>
                  <a:lnTo>
                    <a:pt x="934085" y="63500"/>
                  </a:lnTo>
                  <a:lnTo>
                    <a:pt x="900557" y="63500"/>
                  </a:lnTo>
                  <a:lnTo>
                    <a:pt x="900430" y="60325"/>
                  </a:lnTo>
                  <a:lnTo>
                    <a:pt x="900303" y="44069"/>
                  </a:lnTo>
                  <a:lnTo>
                    <a:pt x="900049" y="37592"/>
                  </a:lnTo>
                  <a:lnTo>
                    <a:pt x="900049" y="24511"/>
                  </a:lnTo>
                  <a:lnTo>
                    <a:pt x="934466" y="24511"/>
                  </a:lnTo>
                  <a:lnTo>
                    <a:pt x="934466" y="16129"/>
                  </a:lnTo>
                  <a:lnTo>
                    <a:pt x="877443" y="16129"/>
                  </a:lnTo>
                  <a:lnTo>
                    <a:pt x="877443" y="24511"/>
                  </a:lnTo>
                  <a:lnTo>
                    <a:pt x="890016" y="24511"/>
                  </a:lnTo>
                  <a:lnTo>
                    <a:pt x="890143" y="37592"/>
                  </a:lnTo>
                  <a:lnTo>
                    <a:pt x="890270" y="53848"/>
                  </a:lnTo>
                  <a:lnTo>
                    <a:pt x="890397" y="57150"/>
                  </a:lnTo>
                  <a:lnTo>
                    <a:pt x="890524" y="63500"/>
                  </a:lnTo>
                  <a:lnTo>
                    <a:pt x="874776" y="63500"/>
                  </a:lnTo>
                  <a:lnTo>
                    <a:pt x="874776" y="72009"/>
                  </a:lnTo>
                  <a:lnTo>
                    <a:pt x="912241" y="72009"/>
                  </a:lnTo>
                  <a:lnTo>
                    <a:pt x="912241" y="99441"/>
                  </a:lnTo>
                  <a:lnTo>
                    <a:pt x="865886" y="99441"/>
                  </a:lnTo>
                  <a:lnTo>
                    <a:pt x="865886" y="107950"/>
                  </a:lnTo>
                  <a:lnTo>
                    <a:pt x="968756" y="107950"/>
                  </a:lnTo>
                  <a:lnTo>
                    <a:pt x="968756" y="99441"/>
                  </a:lnTo>
                  <a:close/>
                </a:path>
                <a:path w="1188085" h="121285">
                  <a:moveTo>
                    <a:pt x="1065657" y="70485"/>
                  </a:moveTo>
                  <a:lnTo>
                    <a:pt x="999871" y="70485"/>
                  </a:lnTo>
                  <a:lnTo>
                    <a:pt x="999871" y="51435"/>
                  </a:lnTo>
                  <a:lnTo>
                    <a:pt x="1064260" y="51435"/>
                  </a:lnTo>
                  <a:lnTo>
                    <a:pt x="1064260" y="42926"/>
                  </a:lnTo>
                  <a:lnTo>
                    <a:pt x="999871" y="42926"/>
                  </a:lnTo>
                  <a:lnTo>
                    <a:pt x="999871" y="23876"/>
                  </a:lnTo>
                  <a:lnTo>
                    <a:pt x="1064514" y="23876"/>
                  </a:lnTo>
                  <a:lnTo>
                    <a:pt x="1064514" y="15367"/>
                  </a:lnTo>
                  <a:lnTo>
                    <a:pt x="991362" y="15367"/>
                  </a:lnTo>
                  <a:lnTo>
                    <a:pt x="990727" y="15494"/>
                  </a:lnTo>
                  <a:lnTo>
                    <a:pt x="989965" y="16256"/>
                  </a:lnTo>
                  <a:lnTo>
                    <a:pt x="989711" y="17018"/>
                  </a:lnTo>
                  <a:lnTo>
                    <a:pt x="989711" y="77470"/>
                  </a:lnTo>
                  <a:lnTo>
                    <a:pt x="989965" y="78105"/>
                  </a:lnTo>
                  <a:lnTo>
                    <a:pt x="990727" y="78867"/>
                  </a:lnTo>
                  <a:lnTo>
                    <a:pt x="991362" y="79121"/>
                  </a:lnTo>
                  <a:lnTo>
                    <a:pt x="1065657" y="79121"/>
                  </a:lnTo>
                  <a:lnTo>
                    <a:pt x="1065657" y="70485"/>
                  </a:lnTo>
                  <a:close/>
                </a:path>
                <a:path w="1188085" h="121285">
                  <a:moveTo>
                    <a:pt x="1078484" y="98171"/>
                  </a:moveTo>
                  <a:lnTo>
                    <a:pt x="975614" y="98171"/>
                  </a:lnTo>
                  <a:lnTo>
                    <a:pt x="975614" y="106807"/>
                  </a:lnTo>
                  <a:lnTo>
                    <a:pt x="1078484" y="106807"/>
                  </a:lnTo>
                  <a:lnTo>
                    <a:pt x="1078484" y="98171"/>
                  </a:lnTo>
                  <a:close/>
                </a:path>
                <a:path w="1188085" h="121285">
                  <a:moveTo>
                    <a:pt x="1157351" y="8636"/>
                  </a:moveTo>
                  <a:lnTo>
                    <a:pt x="1115695" y="8636"/>
                  </a:lnTo>
                  <a:lnTo>
                    <a:pt x="1115695" y="15748"/>
                  </a:lnTo>
                  <a:lnTo>
                    <a:pt x="1157351" y="15748"/>
                  </a:lnTo>
                  <a:lnTo>
                    <a:pt x="1157351" y="8636"/>
                  </a:lnTo>
                  <a:close/>
                </a:path>
                <a:path w="1188085" h="121285">
                  <a:moveTo>
                    <a:pt x="1177036" y="113792"/>
                  </a:moveTo>
                  <a:lnTo>
                    <a:pt x="1109980" y="113792"/>
                  </a:lnTo>
                  <a:lnTo>
                    <a:pt x="1109980" y="105156"/>
                  </a:lnTo>
                  <a:lnTo>
                    <a:pt x="1172718" y="105156"/>
                  </a:lnTo>
                  <a:lnTo>
                    <a:pt x="1173353" y="104902"/>
                  </a:lnTo>
                  <a:lnTo>
                    <a:pt x="1174115" y="104140"/>
                  </a:lnTo>
                  <a:lnTo>
                    <a:pt x="1174369" y="103505"/>
                  </a:lnTo>
                  <a:lnTo>
                    <a:pt x="1174369" y="83820"/>
                  </a:lnTo>
                  <a:lnTo>
                    <a:pt x="1174115" y="83185"/>
                  </a:lnTo>
                  <a:lnTo>
                    <a:pt x="1173353" y="82423"/>
                  </a:lnTo>
                  <a:lnTo>
                    <a:pt x="1172718" y="82296"/>
                  </a:lnTo>
                  <a:lnTo>
                    <a:pt x="1099312" y="82296"/>
                  </a:lnTo>
                  <a:lnTo>
                    <a:pt x="1099312" y="89535"/>
                  </a:lnTo>
                  <a:lnTo>
                    <a:pt x="1163701" y="89535"/>
                  </a:lnTo>
                  <a:lnTo>
                    <a:pt x="1163701" y="98044"/>
                  </a:lnTo>
                  <a:lnTo>
                    <a:pt x="1100963" y="98044"/>
                  </a:lnTo>
                  <a:lnTo>
                    <a:pt x="1100328" y="98298"/>
                  </a:lnTo>
                  <a:lnTo>
                    <a:pt x="1099566" y="99060"/>
                  </a:lnTo>
                  <a:lnTo>
                    <a:pt x="1099312" y="99695"/>
                  </a:lnTo>
                  <a:lnTo>
                    <a:pt x="1099312" y="119380"/>
                  </a:lnTo>
                  <a:lnTo>
                    <a:pt x="1099566" y="120142"/>
                  </a:lnTo>
                  <a:lnTo>
                    <a:pt x="1100328" y="120904"/>
                  </a:lnTo>
                  <a:lnTo>
                    <a:pt x="1100963" y="121031"/>
                  </a:lnTo>
                  <a:lnTo>
                    <a:pt x="1177036" y="121031"/>
                  </a:lnTo>
                  <a:lnTo>
                    <a:pt x="1177036" y="113792"/>
                  </a:lnTo>
                  <a:close/>
                </a:path>
                <a:path w="1188085" h="121285">
                  <a:moveTo>
                    <a:pt x="1179322" y="22098"/>
                  </a:moveTo>
                  <a:lnTo>
                    <a:pt x="1094105" y="22098"/>
                  </a:lnTo>
                  <a:lnTo>
                    <a:pt x="1094105" y="29210"/>
                  </a:lnTo>
                  <a:lnTo>
                    <a:pt x="1179322" y="29210"/>
                  </a:lnTo>
                  <a:lnTo>
                    <a:pt x="1179322" y="22098"/>
                  </a:lnTo>
                  <a:close/>
                </a:path>
                <a:path w="1188085" h="121285">
                  <a:moveTo>
                    <a:pt x="1188085" y="66548"/>
                  </a:moveTo>
                  <a:lnTo>
                    <a:pt x="1142365" y="66548"/>
                  </a:lnTo>
                  <a:lnTo>
                    <a:pt x="1142365" y="58039"/>
                  </a:lnTo>
                  <a:lnTo>
                    <a:pt x="1146937" y="57912"/>
                  </a:lnTo>
                  <a:lnTo>
                    <a:pt x="1151001" y="57531"/>
                  </a:lnTo>
                  <a:lnTo>
                    <a:pt x="1154684" y="56769"/>
                  </a:lnTo>
                  <a:lnTo>
                    <a:pt x="1158494" y="56134"/>
                  </a:lnTo>
                  <a:lnTo>
                    <a:pt x="1161669" y="55245"/>
                  </a:lnTo>
                  <a:lnTo>
                    <a:pt x="1167003" y="53213"/>
                  </a:lnTo>
                  <a:lnTo>
                    <a:pt x="1169035" y="51943"/>
                  </a:lnTo>
                  <a:lnTo>
                    <a:pt x="1169149" y="51816"/>
                  </a:lnTo>
                  <a:lnTo>
                    <a:pt x="1170432" y="50419"/>
                  </a:lnTo>
                  <a:lnTo>
                    <a:pt x="1171956" y="48895"/>
                  </a:lnTo>
                  <a:lnTo>
                    <a:pt x="1172718" y="47371"/>
                  </a:lnTo>
                  <a:lnTo>
                    <a:pt x="1172718" y="41402"/>
                  </a:lnTo>
                  <a:lnTo>
                    <a:pt x="1170368" y="39243"/>
                  </a:lnTo>
                  <a:lnTo>
                    <a:pt x="1169416" y="38354"/>
                  </a:lnTo>
                  <a:lnTo>
                    <a:pt x="1162685" y="36195"/>
                  </a:lnTo>
                  <a:lnTo>
                    <a:pt x="1160653" y="35636"/>
                  </a:lnTo>
                  <a:lnTo>
                    <a:pt x="1160653" y="44323"/>
                  </a:lnTo>
                  <a:lnTo>
                    <a:pt x="1160653" y="46736"/>
                  </a:lnTo>
                  <a:lnTo>
                    <a:pt x="1145794" y="51562"/>
                  </a:lnTo>
                  <a:lnTo>
                    <a:pt x="1144270" y="51562"/>
                  </a:lnTo>
                  <a:lnTo>
                    <a:pt x="1142873" y="51689"/>
                  </a:lnTo>
                  <a:lnTo>
                    <a:pt x="1139952" y="51689"/>
                  </a:lnTo>
                  <a:lnTo>
                    <a:pt x="1138428" y="51816"/>
                  </a:lnTo>
                  <a:lnTo>
                    <a:pt x="1129157" y="51816"/>
                  </a:lnTo>
                  <a:lnTo>
                    <a:pt x="1123188" y="51308"/>
                  </a:lnTo>
                  <a:lnTo>
                    <a:pt x="1114806" y="49530"/>
                  </a:lnTo>
                  <a:lnTo>
                    <a:pt x="1112774" y="47879"/>
                  </a:lnTo>
                  <a:lnTo>
                    <a:pt x="1112774" y="43053"/>
                  </a:lnTo>
                  <a:lnTo>
                    <a:pt x="1114933" y="41402"/>
                  </a:lnTo>
                  <a:lnTo>
                    <a:pt x="1123442" y="39624"/>
                  </a:lnTo>
                  <a:lnTo>
                    <a:pt x="1129411" y="39243"/>
                  </a:lnTo>
                  <a:lnTo>
                    <a:pt x="1139952" y="39243"/>
                  </a:lnTo>
                  <a:lnTo>
                    <a:pt x="1160653" y="44323"/>
                  </a:lnTo>
                  <a:lnTo>
                    <a:pt x="1160653" y="35636"/>
                  </a:lnTo>
                  <a:lnTo>
                    <a:pt x="1157274" y="34696"/>
                  </a:lnTo>
                  <a:lnTo>
                    <a:pt x="1151153" y="33629"/>
                  </a:lnTo>
                  <a:lnTo>
                    <a:pt x="1144320" y="32981"/>
                  </a:lnTo>
                  <a:lnTo>
                    <a:pt x="1136777" y="32766"/>
                  </a:lnTo>
                  <a:lnTo>
                    <a:pt x="1128674" y="32956"/>
                  </a:lnTo>
                  <a:lnTo>
                    <a:pt x="1100836" y="41148"/>
                  </a:lnTo>
                  <a:lnTo>
                    <a:pt x="1100950" y="49530"/>
                  </a:lnTo>
                  <a:lnTo>
                    <a:pt x="1103503" y="52324"/>
                  </a:lnTo>
                  <a:lnTo>
                    <a:pt x="1108710" y="54356"/>
                  </a:lnTo>
                  <a:lnTo>
                    <a:pt x="1113917" y="56515"/>
                  </a:lnTo>
                  <a:lnTo>
                    <a:pt x="1121410" y="57785"/>
                  </a:lnTo>
                  <a:lnTo>
                    <a:pt x="1131062" y="58039"/>
                  </a:lnTo>
                  <a:lnTo>
                    <a:pt x="1131062" y="66548"/>
                  </a:lnTo>
                  <a:lnTo>
                    <a:pt x="1085469" y="66548"/>
                  </a:lnTo>
                  <a:lnTo>
                    <a:pt x="1085469" y="74168"/>
                  </a:lnTo>
                  <a:lnTo>
                    <a:pt x="1188085" y="74168"/>
                  </a:lnTo>
                  <a:lnTo>
                    <a:pt x="1188085" y="66548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49474" y="2443987"/>
              <a:ext cx="205358" cy="11201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73093" y="2443479"/>
              <a:ext cx="215518" cy="11442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38651" y="2444241"/>
              <a:ext cx="198247" cy="112013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515505" y="2924251"/>
            <a:ext cx="4057015" cy="281305"/>
            <a:chOff x="515505" y="2924251"/>
            <a:chExt cx="4057015" cy="281305"/>
          </a:xfrm>
        </p:grpSpPr>
        <p:sp>
          <p:nvSpPr>
            <p:cNvPr id="14" name="object 14"/>
            <p:cNvSpPr/>
            <p:nvPr/>
          </p:nvSpPr>
          <p:spPr>
            <a:xfrm>
              <a:off x="515505" y="2924250"/>
              <a:ext cx="4057015" cy="281305"/>
            </a:xfrm>
            <a:custGeom>
              <a:avLst/>
              <a:gdLst/>
              <a:ahLst/>
              <a:cxnLst/>
              <a:rect l="l" t="t" r="r" b="b"/>
              <a:pathLst>
                <a:path w="4057015" h="281305">
                  <a:moveTo>
                    <a:pt x="4056494" y="0"/>
                  </a:moveTo>
                  <a:lnTo>
                    <a:pt x="2728201" y="0"/>
                  </a:lnTo>
                  <a:lnTo>
                    <a:pt x="1364107" y="0"/>
                  </a:lnTo>
                  <a:lnTo>
                    <a:pt x="0" y="0"/>
                  </a:lnTo>
                  <a:lnTo>
                    <a:pt x="0" y="280974"/>
                  </a:lnTo>
                  <a:lnTo>
                    <a:pt x="1364094" y="280974"/>
                  </a:lnTo>
                  <a:lnTo>
                    <a:pt x="2728201" y="280974"/>
                  </a:lnTo>
                  <a:lnTo>
                    <a:pt x="4056494" y="280974"/>
                  </a:lnTo>
                  <a:lnTo>
                    <a:pt x="4056494" y="0"/>
                  </a:lnTo>
                  <a:close/>
                </a:path>
              </a:pathLst>
            </a:custGeom>
            <a:solidFill>
              <a:srgbClr val="0E6EC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4392" y="2995167"/>
              <a:ext cx="214287" cy="11391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163091" y="2994532"/>
              <a:ext cx="326390" cy="113030"/>
            </a:xfrm>
            <a:custGeom>
              <a:avLst/>
              <a:gdLst/>
              <a:ahLst/>
              <a:cxnLst/>
              <a:rect l="l" t="t" r="r" b="b"/>
              <a:pathLst>
                <a:path w="326390" h="113030">
                  <a:moveTo>
                    <a:pt x="214731" y="87883"/>
                  </a:moveTo>
                  <a:lnTo>
                    <a:pt x="111226" y="87883"/>
                  </a:lnTo>
                  <a:lnTo>
                    <a:pt x="111226" y="98678"/>
                  </a:lnTo>
                  <a:lnTo>
                    <a:pt x="214731" y="98678"/>
                  </a:lnTo>
                  <a:lnTo>
                    <a:pt x="214731" y="87883"/>
                  </a:lnTo>
                  <a:close/>
                </a:path>
                <a:path w="326390" h="113030">
                  <a:moveTo>
                    <a:pt x="309854" y="72262"/>
                  </a:moveTo>
                  <a:lnTo>
                    <a:pt x="236321" y="72262"/>
                  </a:lnTo>
                  <a:lnTo>
                    <a:pt x="236321" y="81914"/>
                  </a:lnTo>
                  <a:lnTo>
                    <a:pt x="299440" y="81914"/>
                  </a:lnTo>
                  <a:lnTo>
                    <a:pt x="299440" y="87756"/>
                  </a:lnTo>
                  <a:lnTo>
                    <a:pt x="238734" y="87756"/>
                  </a:lnTo>
                  <a:lnTo>
                    <a:pt x="237845" y="88011"/>
                  </a:lnTo>
                  <a:lnTo>
                    <a:pt x="236575" y="89280"/>
                  </a:lnTo>
                  <a:lnTo>
                    <a:pt x="236321" y="90169"/>
                  </a:lnTo>
                  <a:lnTo>
                    <a:pt x="236321" y="110236"/>
                  </a:lnTo>
                  <a:lnTo>
                    <a:pt x="236575" y="111251"/>
                  </a:lnTo>
                  <a:lnTo>
                    <a:pt x="237210" y="111887"/>
                  </a:lnTo>
                  <a:lnTo>
                    <a:pt x="237845" y="112394"/>
                  </a:lnTo>
                  <a:lnTo>
                    <a:pt x="238734" y="112775"/>
                  </a:lnTo>
                  <a:lnTo>
                    <a:pt x="315061" y="112775"/>
                  </a:lnTo>
                  <a:lnTo>
                    <a:pt x="315061" y="103124"/>
                  </a:lnTo>
                  <a:lnTo>
                    <a:pt x="249275" y="103124"/>
                  </a:lnTo>
                  <a:lnTo>
                    <a:pt x="249275" y="97154"/>
                  </a:lnTo>
                  <a:lnTo>
                    <a:pt x="309854" y="97154"/>
                  </a:lnTo>
                  <a:lnTo>
                    <a:pt x="310870" y="96774"/>
                  </a:lnTo>
                  <a:lnTo>
                    <a:pt x="311505" y="96138"/>
                  </a:lnTo>
                  <a:lnTo>
                    <a:pt x="312140" y="95630"/>
                  </a:lnTo>
                  <a:lnTo>
                    <a:pt x="312394" y="94614"/>
                  </a:lnTo>
                  <a:lnTo>
                    <a:pt x="312394" y="74675"/>
                  </a:lnTo>
                  <a:lnTo>
                    <a:pt x="312140" y="73787"/>
                  </a:lnTo>
                  <a:lnTo>
                    <a:pt x="310870" y="72516"/>
                  </a:lnTo>
                  <a:lnTo>
                    <a:pt x="309854" y="72262"/>
                  </a:lnTo>
                  <a:close/>
                </a:path>
                <a:path w="326390" h="113030">
                  <a:moveTo>
                    <a:pt x="325983" y="56895"/>
                  </a:moveTo>
                  <a:lnTo>
                    <a:pt x="222605" y="56895"/>
                  </a:lnTo>
                  <a:lnTo>
                    <a:pt x="222605" y="66675"/>
                  </a:lnTo>
                  <a:lnTo>
                    <a:pt x="325983" y="66675"/>
                  </a:lnTo>
                  <a:lnTo>
                    <a:pt x="325983" y="56895"/>
                  </a:lnTo>
                  <a:close/>
                </a:path>
                <a:path w="326390" h="113030">
                  <a:moveTo>
                    <a:pt x="274294" y="23749"/>
                  </a:moveTo>
                  <a:lnTo>
                    <a:pt x="266196" y="23941"/>
                  </a:lnTo>
                  <a:lnTo>
                    <a:pt x="259038" y="24526"/>
                  </a:lnTo>
                  <a:lnTo>
                    <a:pt x="252809" y="25517"/>
                  </a:lnTo>
                  <a:lnTo>
                    <a:pt x="247497" y="26924"/>
                  </a:lnTo>
                  <a:lnTo>
                    <a:pt x="241020" y="28955"/>
                  </a:lnTo>
                  <a:lnTo>
                    <a:pt x="237718" y="32512"/>
                  </a:lnTo>
                  <a:lnTo>
                    <a:pt x="237718" y="41655"/>
                  </a:lnTo>
                  <a:lnTo>
                    <a:pt x="240512" y="44957"/>
                  </a:lnTo>
                  <a:lnTo>
                    <a:pt x="245973" y="47116"/>
                  </a:lnTo>
                  <a:lnTo>
                    <a:pt x="251434" y="49402"/>
                  </a:lnTo>
                  <a:lnTo>
                    <a:pt x="258546" y="50672"/>
                  </a:lnTo>
                  <a:lnTo>
                    <a:pt x="267436" y="50926"/>
                  </a:lnTo>
                  <a:lnTo>
                    <a:pt x="267436" y="56895"/>
                  </a:lnTo>
                  <a:lnTo>
                    <a:pt x="281025" y="56895"/>
                  </a:lnTo>
                  <a:lnTo>
                    <a:pt x="281025" y="50926"/>
                  </a:lnTo>
                  <a:lnTo>
                    <a:pt x="284708" y="50800"/>
                  </a:lnTo>
                  <a:lnTo>
                    <a:pt x="288391" y="50418"/>
                  </a:lnTo>
                  <a:lnTo>
                    <a:pt x="292201" y="49656"/>
                  </a:lnTo>
                  <a:lnTo>
                    <a:pt x="295884" y="49021"/>
                  </a:lnTo>
                  <a:lnTo>
                    <a:pt x="309092" y="42290"/>
                  </a:lnTo>
                  <a:lnTo>
                    <a:pt x="266801" y="42290"/>
                  </a:lnTo>
                  <a:lnTo>
                    <a:pt x="261213" y="41909"/>
                  </a:lnTo>
                  <a:lnTo>
                    <a:pt x="253847" y="40386"/>
                  </a:lnTo>
                  <a:lnTo>
                    <a:pt x="251942" y="39115"/>
                  </a:lnTo>
                  <a:lnTo>
                    <a:pt x="251942" y="35687"/>
                  </a:lnTo>
                  <a:lnTo>
                    <a:pt x="253847" y="34416"/>
                  </a:lnTo>
                  <a:lnTo>
                    <a:pt x="261594" y="32892"/>
                  </a:lnTo>
                  <a:lnTo>
                    <a:pt x="267055" y="32512"/>
                  </a:lnTo>
                  <a:lnTo>
                    <a:pt x="310470" y="32512"/>
                  </a:lnTo>
                  <a:lnTo>
                    <a:pt x="307060" y="29337"/>
                  </a:lnTo>
                  <a:lnTo>
                    <a:pt x="299567" y="26924"/>
                  </a:lnTo>
                  <a:lnTo>
                    <a:pt x="294404" y="25517"/>
                  </a:lnTo>
                  <a:lnTo>
                    <a:pt x="288455" y="24526"/>
                  </a:lnTo>
                  <a:lnTo>
                    <a:pt x="281743" y="23941"/>
                  </a:lnTo>
                  <a:lnTo>
                    <a:pt x="274294" y="23749"/>
                  </a:lnTo>
                  <a:close/>
                </a:path>
                <a:path w="326390" h="113030">
                  <a:moveTo>
                    <a:pt x="310470" y="32512"/>
                  </a:moveTo>
                  <a:lnTo>
                    <a:pt x="280263" y="32512"/>
                  </a:lnTo>
                  <a:lnTo>
                    <a:pt x="288391" y="33274"/>
                  </a:lnTo>
                  <a:lnTo>
                    <a:pt x="292455" y="34289"/>
                  </a:lnTo>
                  <a:lnTo>
                    <a:pt x="293852" y="34797"/>
                  </a:lnTo>
                  <a:lnTo>
                    <a:pt x="294868" y="35432"/>
                  </a:lnTo>
                  <a:lnTo>
                    <a:pt x="296011" y="36067"/>
                  </a:lnTo>
                  <a:lnTo>
                    <a:pt x="296519" y="36702"/>
                  </a:lnTo>
                  <a:lnTo>
                    <a:pt x="296519" y="38226"/>
                  </a:lnTo>
                  <a:lnTo>
                    <a:pt x="295884" y="38988"/>
                  </a:lnTo>
                  <a:lnTo>
                    <a:pt x="294614" y="39750"/>
                  </a:lnTo>
                  <a:lnTo>
                    <a:pt x="293852" y="40258"/>
                  </a:lnTo>
                  <a:lnTo>
                    <a:pt x="292328" y="40639"/>
                  </a:lnTo>
                  <a:lnTo>
                    <a:pt x="290296" y="41020"/>
                  </a:lnTo>
                  <a:lnTo>
                    <a:pt x="288137" y="41528"/>
                  </a:lnTo>
                  <a:lnTo>
                    <a:pt x="285724" y="41909"/>
                  </a:lnTo>
                  <a:lnTo>
                    <a:pt x="282930" y="42163"/>
                  </a:lnTo>
                  <a:lnTo>
                    <a:pt x="281533" y="42163"/>
                  </a:lnTo>
                  <a:lnTo>
                    <a:pt x="280263" y="42290"/>
                  </a:lnTo>
                  <a:lnTo>
                    <a:pt x="309092" y="42290"/>
                  </a:lnTo>
                  <a:lnTo>
                    <a:pt x="309981" y="41401"/>
                  </a:lnTo>
                  <a:lnTo>
                    <a:pt x="310641" y="39750"/>
                  </a:lnTo>
                  <a:lnTo>
                    <a:pt x="310743" y="32765"/>
                  </a:lnTo>
                  <a:lnTo>
                    <a:pt x="310470" y="32512"/>
                  </a:lnTo>
                  <a:close/>
                </a:path>
                <a:path w="326390" h="113030">
                  <a:moveTo>
                    <a:pt x="103543" y="89153"/>
                  </a:moveTo>
                  <a:lnTo>
                    <a:pt x="0" y="89153"/>
                  </a:lnTo>
                  <a:lnTo>
                    <a:pt x="0" y="99821"/>
                  </a:lnTo>
                  <a:lnTo>
                    <a:pt x="103543" y="99821"/>
                  </a:lnTo>
                  <a:lnTo>
                    <a:pt x="103543" y="89153"/>
                  </a:lnTo>
                  <a:close/>
                </a:path>
                <a:path w="326390" h="113030">
                  <a:moveTo>
                    <a:pt x="58000" y="64642"/>
                  </a:moveTo>
                  <a:lnTo>
                    <a:pt x="45542" y="64642"/>
                  </a:lnTo>
                  <a:lnTo>
                    <a:pt x="45542" y="89153"/>
                  </a:lnTo>
                  <a:lnTo>
                    <a:pt x="58000" y="89153"/>
                  </a:lnTo>
                  <a:lnTo>
                    <a:pt x="58000" y="64642"/>
                  </a:lnTo>
                  <a:close/>
                </a:path>
                <a:path w="326390" h="113030">
                  <a:moveTo>
                    <a:pt x="94602" y="53847"/>
                  </a:moveTo>
                  <a:lnTo>
                    <a:pt x="8813" y="53847"/>
                  </a:lnTo>
                  <a:lnTo>
                    <a:pt x="8813" y="64642"/>
                  </a:lnTo>
                  <a:lnTo>
                    <a:pt x="94602" y="64642"/>
                  </a:lnTo>
                  <a:lnTo>
                    <a:pt x="94602" y="53847"/>
                  </a:lnTo>
                  <a:close/>
                </a:path>
                <a:path w="326390" h="113030">
                  <a:moveTo>
                    <a:pt x="36042" y="18033"/>
                  </a:moveTo>
                  <a:lnTo>
                    <a:pt x="23698" y="18033"/>
                  </a:lnTo>
                  <a:lnTo>
                    <a:pt x="23742" y="23749"/>
                  </a:lnTo>
                  <a:lnTo>
                    <a:pt x="23863" y="32765"/>
                  </a:lnTo>
                  <a:lnTo>
                    <a:pt x="23952" y="35940"/>
                  </a:lnTo>
                  <a:lnTo>
                    <a:pt x="23997" y="43433"/>
                  </a:lnTo>
                  <a:lnTo>
                    <a:pt x="24114" y="51434"/>
                  </a:lnTo>
                  <a:lnTo>
                    <a:pt x="24206" y="53847"/>
                  </a:lnTo>
                  <a:lnTo>
                    <a:pt x="36487" y="53847"/>
                  </a:lnTo>
                  <a:lnTo>
                    <a:pt x="36381" y="48767"/>
                  </a:lnTo>
                  <a:lnTo>
                    <a:pt x="36265" y="35940"/>
                  </a:lnTo>
                  <a:lnTo>
                    <a:pt x="36115" y="29590"/>
                  </a:lnTo>
                  <a:lnTo>
                    <a:pt x="36042" y="18033"/>
                  </a:lnTo>
                  <a:close/>
                </a:path>
                <a:path w="326390" h="113030">
                  <a:moveTo>
                    <a:pt x="79552" y="18033"/>
                  </a:moveTo>
                  <a:lnTo>
                    <a:pt x="67386" y="18033"/>
                  </a:lnTo>
                  <a:lnTo>
                    <a:pt x="67297" y="20446"/>
                  </a:lnTo>
                  <a:lnTo>
                    <a:pt x="67233" y="23240"/>
                  </a:lnTo>
                  <a:lnTo>
                    <a:pt x="67115" y="36702"/>
                  </a:lnTo>
                  <a:lnTo>
                    <a:pt x="66992" y="42290"/>
                  </a:lnTo>
                  <a:lnTo>
                    <a:pt x="66890" y="53847"/>
                  </a:lnTo>
                  <a:lnTo>
                    <a:pt x="78968" y="53847"/>
                  </a:lnTo>
                  <a:lnTo>
                    <a:pt x="79136" y="42290"/>
                  </a:lnTo>
                  <a:lnTo>
                    <a:pt x="79494" y="23240"/>
                  </a:lnTo>
                  <a:lnTo>
                    <a:pt x="79552" y="18033"/>
                  </a:lnTo>
                  <a:close/>
                </a:path>
                <a:path w="326390" h="113030">
                  <a:moveTo>
                    <a:pt x="91871" y="7365"/>
                  </a:moveTo>
                  <a:lnTo>
                    <a:pt x="11417" y="7365"/>
                  </a:lnTo>
                  <a:lnTo>
                    <a:pt x="11417" y="18033"/>
                  </a:lnTo>
                  <a:lnTo>
                    <a:pt x="91871" y="18033"/>
                  </a:lnTo>
                  <a:lnTo>
                    <a:pt x="91871" y="7365"/>
                  </a:lnTo>
                  <a:close/>
                </a:path>
                <a:path w="326390" h="113030">
                  <a:moveTo>
                    <a:pt x="317220" y="13334"/>
                  </a:moveTo>
                  <a:lnTo>
                    <a:pt x="231241" y="13334"/>
                  </a:lnTo>
                  <a:lnTo>
                    <a:pt x="231241" y="22605"/>
                  </a:lnTo>
                  <a:lnTo>
                    <a:pt x="317220" y="22605"/>
                  </a:lnTo>
                  <a:lnTo>
                    <a:pt x="317220" y="13334"/>
                  </a:lnTo>
                  <a:close/>
                </a:path>
                <a:path w="326390" h="113030">
                  <a:moveTo>
                    <a:pt x="201015" y="6603"/>
                  </a:moveTo>
                  <a:lnTo>
                    <a:pt x="127609" y="6603"/>
                  </a:lnTo>
                  <a:lnTo>
                    <a:pt x="126720" y="6857"/>
                  </a:lnTo>
                  <a:lnTo>
                    <a:pt x="125450" y="8127"/>
                  </a:lnTo>
                  <a:lnTo>
                    <a:pt x="125196" y="9016"/>
                  </a:lnTo>
                  <a:lnTo>
                    <a:pt x="125196" y="69087"/>
                  </a:lnTo>
                  <a:lnTo>
                    <a:pt x="125450" y="69976"/>
                  </a:lnTo>
                  <a:lnTo>
                    <a:pt x="126720" y="71246"/>
                  </a:lnTo>
                  <a:lnTo>
                    <a:pt x="127609" y="71500"/>
                  </a:lnTo>
                  <a:lnTo>
                    <a:pt x="202158" y="71500"/>
                  </a:lnTo>
                  <a:lnTo>
                    <a:pt x="202158" y="60705"/>
                  </a:lnTo>
                  <a:lnTo>
                    <a:pt x="137642" y="60705"/>
                  </a:lnTo>
                  <a:lnTo>
                    <a:pt x="137642" y="44322"/>
                  </a:lnTo>
                  <a:lnTo>
                    <a:pt x="200761" y="44322"/>
                  </a:lnTo>
                  <a:lnTo>
                    <a:pt x="200761" y="33654"/>
                  </a:lnTo>
                  <a:lnTo>
                    <a:pt x="137642" y="33654"/>
                  </a:lnTo>
                  <a:lnTo>
                    <a:pt x="137642" y="17399"/>
                  </a:lnTo>
                  <a:lnTo>
                    <a:pt x="201015" y="17399"/>
                  </a:lnTo>
                  <a:lnTo>
                    <a:pt x="201015" y="6603"/>
                  </a:lnTo>
                  <a:close/>
                </a:path>
                <a:path w="326390" h="113030">
                  <a:moveTo>
                    <a:pt x="295757" y="0"/>
                  </a:moveTo>
                  <a:lnTo>
                    <a:pt x="252323" y="0"/>
                  </a:lnTo>
                  <a:lnTo>
                    <a:pt x="252323" y="9397"/>
                  </a:lnTo>
                  <a:lnTo>
                    <a:pt x="295757" y="9397"/>
                  </a:lnTo>
                  <a:lnTo>
                    <a:pt x="295757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33243" y="3006216"/>
              <a:ext cx="198500" cy="11201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84449" y="3005962"/>
              <a:ext cx="207010" cy="11201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79571" y="3006216"/>
              <a:ext cx="198246" cy="11201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30649" y="3005962"/>
              <a:ext cx="213233" cy="114173"/>
            </a:xfrm>
            <a:prstGeom prst="rect">
              <a:avLst/>
            </a:prstGeom>
          </p:spPr>
        </p:pic>
      </p:grpSp>
      <p:sp>
        <p:nvSpPr>
          <p:cNvPr id="21" name="object 21"/>
          <p:cNvSpPr/>
          <p:nvPr/>
        </p:nvSpPr>
        <p:spPr>
          <a:xfrm>
            <a:off x="1037018" y="2088260"/>
            <a:ext cx="325120" cy="119380"/>
          </a:xfrm>
          <a:custGeom>
            <a:avLst/>
            <a:gdLst/>
            <a:ahLst/>
            <a:cxnLst/>
            <a:rect l="l" t="t" r="r" b="b"/>
            <a:pathLst>
              <a:path w="325119" h="119380">
                <a:moveTo>
                  <a:pt x="170637" y="6858"/>
                </a:moveTo>
                <a:lnTo>
                  <a:pt x="120510" y="6858"/>
                </a:lnTo>
                <a:lnTo>
                  <a:pt x="119456" y="7112"/>
                </a:lnTo>
                <a:lnTo>
                  <a:pt x="118173" y="8381"/>
                </a:lnTo>
                <a:lnTo>
                  <a:pt x="117856" y="9398"/>
                </a:lnTo>
                <a:lnTo>
                  <a:pt x="117856" y="86360"/>
                </a:lnTo>
                <a:lnTo>
                  <a:pt x="118186" y="87375"/>
                </a:lnTo>
                <a:lnTo>
                  <a:pt x="119468" y="88646"/>
                </a:lnTo>
                <a:lnTo>
                  <a:pt x="120522" y="88900"/>
                </a:lnTo>
                <a:lnTo>
                  <a:pt x="170624" y="88900"/>
                </a:lnTo>
                <a:lnTo>
                  <a:pt x="171665" y="88646"/>
                </a:lnTo>
                <a:lnTo>
                  <a:pt x="172974" y="87375"/>
                </a:lnTo>
                <a:lnTo>
                  <a:pt x="173256" y="86360"/>
                </a:lnTo>
                <a:lnTo>
                  <a:pt x="173291" y="77342"/>
                </a:lnTo>
                <a:lnTo>
                  <a:pt x="130937" y="77342"/>
                </a:lnTo>
                <a:lnTo>
                  <a:pt x="130937" y="18414"/>
                </a:lnTo>
                <a:lnTo>
                  <a:pt x="173291" y="18414"/>
                </a:lnTo>
                <a:lnTo>
                  <a:pt x="173291" y="9398"/>
                </a:lnTo>
                <a:lnTo>
                  <a:pt x="172974" y="8381"/>
                </a:lnTo>
                <a:lnTo>
                  <a:pt x="171678" y="7112"/>
                </a:lnTo>
                <a:lnTo>
                  <a:pt x="170637" y="6858"/>
                </a:lnTo>
                <a:close/>
              </a:path>
              <a:path w="325119" h="119380">
                <a:moveTo>
                  <a:pt x="173291" y="18414"/>
                </a:moveTo>
                <a:lnTo>
                  <a:pt x="160350" y="18414"/>
                </a:lnTo>
                <a:lnTo>
                  <a:pt x="160350" y="77342"/>
                </a:lnTo>
                <a:lnTo>
                  <a:pt x="173291" y="77342"/>
                </a:lnTo>
                <a:lnTo>
                  <a:pt x="173291" y="18414"/>
                </a:lnTo>
                <a:close/>
              </a:path>
              <a:path w="325119" h="119380">
                <a:moveTo>
                  <a:pt x="34442" y="2793"/>
                </a:moveTo>
                <a:lnTo>
                  <a:pt x="25857" y="2793"/>
                </a:lnTo>
                <a:lnTo>
                  <a:pt x="21793" y="3683"/>
                </a:lnTo>
                <a:lnTo>
                  <a:pt x="115" y="39497"/>
                </a:lnTo>
                <a:lnTo>
                  <a:pt x="0" y="56134"/>
                </a:lnTo>
                <a:lnTo>
                  <a:pt x="774" y="62864"/>
                </a:lnTo>
                <a:lnTo>
                  <a:pt x="26022" y="93979"/>
                </a:lnTo>
                <a:lnTo>
                  <a:pt x="34455" y="93979"/>
                </a:lnTo>
                <a:lnTo>
                  <a:pt x="38366" y="92963"/>
                </a:lnTo>
                <a:lnTo>
                  <a:pt x="45694" y="89153"/>
                </a:lnTo>
                <a:lnTo>
                  <a:pt x="48894" y="86360"/>
                </a:lnTo>
                <a:lnTo>
                  <a:pt x="51989" y="82041"/>
                </a:lnTo>
                <a:lnTo>
                  <a:pt x="27368" y="82041"/>
                </a:lnTo>
                <a:lnTo>
                  <a:pt x="24841" y="81279"/>
                </a:lnTo>
                <a:lnTo>
                  <a:pt x="22720" y="79501"/>
                </a:lnTo>
                <a:lnTo>
                  <a:pt x="20599" y="77850"/>
                </a:lnTo>
                <a:lnTo>
                  <a:pt x="18783" y="75437"/>
                </a:lnTo>
                <a:lnTo>
                  <a:pt x="12953" y="52959"/>
                </a:lnTo>
                <a:lnTo>
                  <a:pt x="12964" y="43687"/>
                </a:lnTo>
                <a:lnTo>
                  <a:pt x="17310" y="24511"/>
                </a:lnTo>
                <a:lnTo>
                  <a:pt x="18707" y="21462"/>
                </a:lnTo>
                <a:lnTo>
                  <a:pt x="20485" y="19050"/>
                </a:lnTo>
                <a:lnTo>
                  <a:pt x="24815" y="15493"/>
                </a:lnTo>
                <a:lnTo>
                  <a:pt x="27368" y="14604"/>
                </a:lnTo>
                <a:lnTo>
                  <a:pt x="51916" y="14604"/>
                </a:lnTo>
                <a:lnTo>
                  <a:pt x="48920" y="10413"/>
                </a:lnTo>
                <a:lnTo>
                  <a:pt x="45732" y="7492"/>
                </a:lnTo>
                <a:lnTo>
                  <a:pt x="38366" y="3683"/>
                </a:lnTo>
                <a:lnTo>
                  <a:pt x="34442" y="2793"/>
                </a:lnTo>
                <a:close/>
              </a:path>
              <a:path w="325119" h="119380">
                <a:moveTo>
                  <a:pt x="51916" y="14604"/>
                </a:moveTo>
                <a:lnTo>
                  <a:pt x="33108" y="14604"/>
                </a:lnTo>
                <a:lnTo>
                  <a:pt x="35585" y="15493"/>
                </a:lnTo>
                <a:lnTo>
                  <a:pt x="39852" y="19050"/>
                </a:lnTo>
                <a:lnTo>
                  <a:pt x="47371" y="43687"/>
                </a:lnTo>
                <a:lnTo>
                  <a:pt x="47360" y="52959"/>
                </a:lnTo>
                <a:lnTo>
                  <a:pt x="33108" y="82041"/>
                </a:lnTo>
                <a:lnTo>
                  <a:pt x="51989" y="82041"/>
                </a:lnTo>
                <a:lnTo>
                  <a:pt x="54356" y="78739"/>
                </a:lnTo>
                <a:lnTo>
                  <a:pt x="56489" y="74040"/>
                </a:lnTo>
                <a:lnTo>
                  <a:pt x="59651" y="62864"/>
                </a:lnTo>
                <a:lnTo>
                  <a:pt x="60439" y="56134"/>
                </a:lnTo>
                <a:lnTo>
                  <a:pt x="60320" y="39497"/>
                </a:lnTo>
                <a:lnTo>
                  <a:pt x="59651" y="33781"/>
                </a:lnTo>
                <a:lnTo>
                  <a:pt x="57833" y="27304"/>
                </a:lnTo>
                <a:lnTo>
                  <a:pt x="56515" y="22733"/>
                </a:lnTo>
                <a:lnTo>
                  <a:pt x="54368" y="18034"/>
                </a:lnTo>
                <a:lnTo>
                  <a:pt x="51916" y="14604"/>
                </a:lnTo>
                <a:close/>
              </a:path>
              <a:path w="325119" h="119380">
                <a:moveTo>
                  <a:pt x="269557" y="18034"/>
                </a:moveTo>
                <a:lnTo>
                  <a:pt x="256095" y="18034"/>
                </a:lnTo>
                <a:lnTo>
                  <a:pt x="255995" y="28448"/>
                </a:lnTo>
                <a:lnTo>
                  <a:pt x="255547" y="36435"/>
                </a:lnTo>
                <a:lnTo>
                  <a:pt x="236758" y="75644"/>
                </a:lnTo>
                <a:lnTo>
                  <a:pt x="222554" y="87249"/>
                </a:lnTo>
                <a:lnTo>
                  <a:pt x="232371" y="95885"/>
                </a:lnTo>
                <a:lnTo>
                  <a:pt x="235902" y="93599"/>
                </a:lnTo>
                <a:lnTo>
                  <a:pt x="239204" y="91059"/>
                </a:lnTo>
                <a:lnTo>
                  <a:pt x="242379" y="88011"/>
                </a:lnTo>
                <a:lnTo>
                  <a:pt x="245554" y="85089"/>
                </a:lnTo>
                <a:lnTo>
                  <a:pt x="258889" y="67183"/>
                </a:lnTo>
                <a:lnTo>
                  <a:pt x="261175" y="63373"/>
                </a:lnTo>
                <a:lnTo>
                  <a:pt x="262445" y="59689"/>
                </a:lnTo>
                <a:lnTo>
                  <a:pt x="262826" y="56387"/>
                </a:lnTo>
                <a:lnTo>
                  <a:pt x="275222" y="56387"/>
                </a:lnTo>
                <a:lnTo>
                  <a:pt x="273843" y="53522"/>
                </a:lnTo>
                <a:lnTo>
                  <a:pt x="271462" y="45878"/>
                </a:lnTo>
                <a:lnTo>
                  <a:pt x="270033" y="37520"/>
                </a:lnTo>
                <a:lnTo>
                  <a:pt x="269557" y="28448"/>
                </a:lnTo>
                <a:lnTo>
                  <a:pt x="269557" y="18034"/>
                </a:lnTo>
                <a:close/>
              </a:path>
              <a:path w="325119" h="119380">
                <a:moveTo>
                  <a:pt x="275222" y="56387"/>
                </a:moveTo>
                <a:lnTo>
                  <a:pt x="262826" y="56387"/>
                </a:lnTo>
                <a:lnTo>
                  <a:pt x="264731" y="64008"/>
                </a:lnTo>
                <a:lnTo>
                  <a:pt x="268541" y="70865"/>
                </a:lnTo>
                <a:lnTo>
                  <a:pt x="274256" y="77088"/>
                </a:lnTo>
                <a:lnTo>
                  <a:pt x="277050" y="80263"/>
                </a:lnTo>
                <a:lnTo>
                  <a:pt x="279971" y="83058"/>
                </a:lnTo>
                <a:lnTo>
                  <a:pt x="285813" y="88137"/>
                </a:lnTo>
                <a:lnTo>
                  <a:pt x="289115" y="90550"/>
                </a:lnTo>
                <a:lnTo>
                  <a:pt x="292925" y="92837"/>
                </a:lnTo>
                <a:lnTo>
                  <a:pt x="301561" y="83692"/>
                </a:lnTo>
                <a:lnTo>
                  <a:pt x="293751" y="78454"/>
                </a:lnTo>
                <a:lnTo>
                  <a:pt x="287083" y="72834"/>
                </a:lnTo>
                <a:lnTo>
                  <a:pt x="281559" y="66833"/>
                </a:lnTo>
                <a:lnTo>
                  <a:pt x="277177" y="60451"/>
                </a:lnTo>
                <a:lnTo>
                  <a:pt x="275222" y="56387"/>
                </a:lnTo>
                <a:close/>
              </a:path>
              <a:path w="325119" h="119380">
                <a:moveTo>
                  <a:pt x="294957" y="6730"/>
                </a:moveTo>
                <a:lnTo>
                  <a:pt x="230974" y="6730"/>
                </a:lnTo>
                <a:lnTo>
                  <a:pt x="230974" y="18034"/>
                </a:lnTo>
                <a:lnTo>
                  <a:pt x="294957" y="18034"/>
                </a:lnTo>
                <a:lnTo>
                  <a:pt x="294957" y="6730"/>
                </a:lnTo>
                <a:close/>
              </a:path>
              <a:path w="325119" h="119380">
                <a:moveTo>
                  <a:pt x="324675" y="253"/>
                </a:moveTo>
                <a:lnTo>
                  <a:pt x="311594" y="253"/>
                </a:lnTo>
                <a:lnTo>
                  <a:pt x="311594" y="119379"/>
                </a:lnTo>
                <a:lnTo>
                  <a:pt x="324675" y="119379"/>
                </a:lnTo>
                <a:lnTo>
                  <a:pt x="324675" y="253"/>
                </a:lnTo>
                <a:close/>
              </a:path>
              <a:path w="325119" h="119380">
                <a:moveTo>
                  <a:pt x="207238" y="0"/>
                </a:moveTo>
                <a:lnTo>
                  <a:pt x="194170" y="0"/>
                </a:lnTo>
                <a:lnTo>
                  <a:pt x="194170" y="119125"/>
                </a:lnTo>
                <a:lnTo>
                  <a:pt x="207238" y="119125"/>
                </a:lnTo>
                <a:lnTo>
                  <a:pt x="207238" y="0"/>
                </a:lnTo>
                <a:close/>
              </a:path>
              <a:path w="325119" h="119380">
                <a:moveTo>
                  <a:pt x="93599" y="0"/>
                </a:moveTo>
                <a:lnTo>
                  <a:pt x="80518" y="0"/>
                </a:lnTo>
                <a:lnTo>
                  <a:pt x="80518" y="119379"/>
                </a:lnTo>
                <a:lnTo>
                  <a:pt x="93599" y="119379"/>
                </a:lnTo>
                <a:lnTo>
                  <a:pt x="935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2146300" y="2088260"/>
            <a:ext cx="845819" cy="132715"/>
            <a:chOff x="2146300" y="2088260"/>
            <a:chExt cx="845819" cy="132715"/>
          </a:xfrm>
        </p:grpSpPr>
        <p:sp>
          <p:nvSpPr>
            <p:cNvPr id="23" name="object 23"/>
            <p:cNvSpPr/>
            <p:nvPr/>
          </p:nvSpPr>
          <p:spPr>
            <a:xfrm>
              <a:off x="2146300" y="2092197"/>
              <a:ext cx="590550" cy="128905"/>
            </a:xfrm>
            <a:custGeom>
              <a:avLst/>
              <a:gdLst/>
              <a:ahLst/>
              <a:cxnLst/>
              <a:rect l="l" t="t" r="r" b="b"/>
              <a:pathLst>
                <a:path w="590550" h="128905">
                  <a:moveTo>
                    <a:pt x="68453" y="102870"/>
                  </a:moveTo>
                  <a:lnTo>
                    <a:pt x="65405" y="90043"/>
                  </a:lnTo>
                  <a:lnTo>
                    <a:pt x="65151" y="87757"/>
                  </a:lnTo>
                  <a:lnTo>
                    <a:pt x="64897" y="85090"/>
                  </a:lnTo>
                  <a:lnTo>
                    <a:pt x="64643" y="79248"/>
                  </a:lnTo>
                  <a:lnTo>
                    <a:pt x="64236" y="75565"/>
                  </a:lnTo>
                  <a:lnTo>
                    <a:pt x="59512" y="56642"/>
                  </a:lnTo>
                  <a:lnTo>
                    <a:pt x="58801" y="55372"/>
                  </a:lnTo>
                  <a:lnTo>
                    <a:pt x="57150" y="53594"/>
                  </a:lnTo>
                  <a:lnTo>
                    <a:pt x="55245" y="52197"/>
                  </a:lnTo>
                  <a:lnTo>
                    <a:pt x="53213" y="50800"/>
                  </a:lnTo>
                  <a:lnTo>
                    <a:pt x="51054" y="50038"/>
                  </a:lnTo>
                  <a:lnTo>
                    <a:pt x="48768" y="50038"/>
                  </a:lnTo>
                  <a:lnTo>
                    <a:pt x="53340" y="49276"/>
                  </a:lnTo>
                  <a:lnTo>
                    <a:pt x="57277" y="47117"/>
                  </a:lnTo>
                  <a:lnTo>
                    <a:pt x="59245" y="44831"/>
                  </a:lnTo>
                  <a:lnTo>
                    <a:pt x="63627" y="39751"/>
                  </a:lnTo>
                  <a:lnTo>
                    <a:pt x="65151" y="34925"/>
                  </a:lnTo>
                  <a:lnTo>
                    <a:pt x="65151" y="24638"/>
                  </a:lnTo>
                  <a:lnTo>
                    <a:pt x="64389" y="20701"/>
                  </a:lnTo>
                  <a:lnTo>
                    <a:pt x="62738" y="17272"/>
                  </a:lnTo>
                  <a:lnTo>
                    <a:pt x="61214" y="13843"/>
                  </a:lnTo>
                  <a:lnTo>
                    <a:pt x="61099" y="13716"/>
                  </a:lnTo>
                  <a:lnTo>
                    <a:pt x="58928" y="11049"/>
                  </a:lnTo>
                  <a:lnTo>
                    <a:pt x="53086" y="6477"/>
                  </a:lnTo>
                  <a:lnTo>
                    <a:pt x="51816" y="5892"/>
                  </a:lnTo>
                  <a:lnTo>
                    <a:pt x="51816" y="23368"/>
                  </a:lnTo>
                  <a:lnTo>
                    <a:pt x="51816" y="34544"/>
                  </a:lnTo>
                  <a:lnTo>
                    <a:pt x="49911" y="38608"/>
                  </a:lnTo>
                  <a:lnTo>
                    <a:pt x="46101" y="41148"/>
                  </a:lnTo>
                  <a:lnTo>
                    <a:pt x="42291" y="43561"/>
                  </a:lnTo>
                  <a:lnTo>
                    <a:pt x="36830" y="44831"/>
                  </a:lnTo>
                  <a:lnTo>
                    <a:pt x="12827" y="44831"/>
                  </a:lnTo>
                  <a:lnTo>
                    <a:pt x="12827" y="13716"/>
                  </a:lnTo>
                  <a:lnTo>
                    <a:pt x="37846" y="13716"/>
                  </a:lnTo>
                  <a:lnTo>
                    <a:pt x="43307" y="14859"/>
                  </a:lnTo>
                  <a:lnTo>
                    <a:pt x="50165" y="19431"/>
                  </a:lnTo>
                  <a:lnTo>
                    <a:pt x="51816" y="23368"/>
                  </a:lnTo>
                  <a:lnTo>
                    <a:pt x="51816" y="5892"/>
                  </a:lnTo>
                  <a:lnTo>
                    <a:pt x="49530" y="4826"/>
                  </a:lnTo>
                  <a:lnTo>
                    <a:pt x="45466" y="3683"/>
                  </a:lnTo>
                  <a:lnTo>
                    <a:pt x="41402" y="2667"/>
                  </a:lnTo>
                  <a:lnTo>
                    <a:pt x="36957" y="2032"/>
                  </a:lnTo>
                  <a:lnTo>
                    <a:pt x="2286" y="2032"/>
                  </a:lnTo>
                  <a:lnTo>
                    <a:pt x="1397" y="2413"/>
                  </a:lnTo>
                  <a:lnTo>
                    <a:pt x="889" y="3048"/>
                  </a:lnTo>
                  <a:lnTo>
                    <a:pt x="254" y="3556"/>
                  </a:lnTo>
                  <a:lnTo>
                    <a:pt x="0" y="4572"/>
                  </a:lnTo>
                  <a:lnTo>
                    <a:pt x="0" y="102870"/>
                  </a:lnTo>
                  <a:lnTo>
                    <a:pt x="12954" y="102870"/>
                  </a:lnTo>
                  <a:lnTo>
                    <a:pt x="12954" y="56642"/>
                  </a:lnTo>
                  <a:lnTo>
                    <a:pt x="37084" y="56642"/>
                  </a:lnTo>
                  <a:lnTo>
                    <a:pt x="49911" y="67945"/>
                  </a:lnTo>
                  <a:lnTo>
                    <a:pt x="50546" y="71120"/>
                  </a:lnTo>
                  <a:lnTo>
                    <a:pt x="51066" y="75819"/>
                  </a:lnTo>
                  <a:lnTo>
                    <a:pt x="51562" y="81280"/>
                  </a:lnTo>
                  <a:lnTo>
                    <a:pt x="51841" y="85090"/>
                  </a:lnTo>
                  <a:lnTo>
                    <a:pt x="52578" y="96012"/>
                  </a:lnTo>
                  <a:lnTo>
                    <a:pt x="53213" y="99568"/>
                  </a:lnTo>
                  <a:lnTo>
                    <a:pt x="54356" y="102870"/>
                  </a:lnTo>
                  <a:lnTo>
                    <a:pt x="68453" y="102870"/>
                  </a:lnTo>
                  <a:close/>
                </a:path>
                <a:path w="590550" h="128905">
                  <a:moveTo>
                    <a:pt x="157480" y="29718"/>
                  </a:moveTo>
                  <a:lnTo>
                    <a:pt x="151218" y="11684"/>
                  </a:lnTo>
                  <a:lnTo>
                    <a:pt x="149352" y="9525"/>
                  </a:lnTo>
                  <a:lnTo>
                    <a:pt x="126746" y="0"/>
                  </a:lnTo>
                  <a:lnTo>
                    <a:pt x="115189" y="0"/>
                  </a:lnTo>
                  <a:lnTo>
                    <a:pt x="84455" y="25908"/>
                  </a:lnTo>
                  <a:lnTo>
                    <a:pt x="82804" y="32258"/>
                  </a:lnTo>
                  <a:lnTo>
                    <a:pt x="81153" y="38481"/>
                  </a:lnTo>
                  <a:lnTo>
                    <a:pt x="80264" y="45339"/>
                  </a:lnTo>
                  <a:lnTo>
                    <a:pt x="80365" y="61341"/>
                  </a:lnTo>
                  <a:lnTo>
                    <a:pt x="81153" y="67691"/>
                  </a:lnTo>
                  <a:lnTo>
                    <a:pt x="83185" y="74168"/>
                  </a:lnTo>
                  <a:lnTo>
                    <a:pt x="85090" y="80518"/>
                  </a:lnTo>
                  <a:lnTo>
                    <a:pt x="87884" y="86106"/>
                  </a:lnTo>
                  <a:lnTo>
                    <a:pt x="91694" y="90678"/>
                  </a:lnTo>
                  <a:lnTo>
                    <a:pt x="95377" y="95250"/>
                  </a:lnTo>
                  <a:lnTo>
                    <a:pt x="100076" y="98806"/>
                  </a:lnTo>
                  <a:lnTo>
                    <a:pt x="105664" y="101346"/>
                  </a:lnTo>
                  <a:lnTo>
                    <a:pt x="111252" y="103759"/>
                  </a:lnTo>
                  <a:lnTo>
                    <a:pt x="117602" y="105029"/>
                  </a:lnTo>
                  <a:lnTo>
                    <a:pt x="130937" y="105029"/>
                  </a:lnTo>
                  <a:lnTo>
                    <a:pt x="157480" y="93980"/>
                  </a:lnTo>
                  <a:lnTo>
                    <a:pt x="157480" y="93218"/>
                  </a:lnTo>
                  <a:lnTo>
                    <a:pt x="157480" y="50927"/>
                  </a:lnTo>
                  <a:lnTo>
                    <a:pt x="156210" y="49657"/>
                  </a:lnTo>
                  <a:lnTo>
                    <a:pt x="122936" y="49657"/>
                  </a:lnTo>
                  <a:lnTo>
                    <a:pt x="122936" y="61341"/>
                  </a:lnTo>
                  <a:lnTo>
                    <a:pt x="144653" y="61341"/>
                  </a:lnTo>
                  <a:lnTo>
                    <a:pt x="144653" y="89535"/>
                  </a:lnTo>
                  <a:lnTo>
                    <a:pt x="144526" y="89535"/>
                  </a:lnTo>
                  <a:lnTo>
                    <a:pt x="144272" y="89789"/>
                  </a:lnTo>
                  <a:lnTo>
                    <a:pt x="142494" y="90932"/>
                  </a:lnTo>
                  <a:lnTo>
                    <a:pt x="140081" y="91821"/>
                  </a:lnTo>
                  <a:lnTo>
                    <a:pt x="136906" y="92456"/>
                  </a:lnTo>
                  <a:lnTo>
                    <a:pt x="133731" y="92964"/>
                  </a:lnTo>
                  <a:lnTo>
                    <a:pt x="130175" y="93218"/>
                  </a:lnTo>
                  <a:lnTo>
                    <a:pt x="120523" y="93218"/>
                  </a:lnTo>
                  <a:lnTo>
                    <a:pt x="94615" y="64643"/>
                  </a:lnTo>
                  <a:lnTo>
                    <a:pt x="93980" y="58928"/>
                  </a:lnTo>
                  <a:lnTo>
                    <a:pt x="93980" y="46990"/>
                  </a:lnTo>
                  <a:lnTo>
                    <a:pt x="94488" y="41656"/>
                  </a:lnTo>
                  <a:lnTo>
                    <a:pt x="95631" y="36703"/>
                  </a:lnTo>
                  <a:lnTo>
                    <a:pt x="96647" y="31877"/>
                  </a:lnTo>
                  <a:lnTo>
                    <a:pt x="117221" y="11684"/>
                  </a:lnTo>
                  <a:lnTo>
                    <a:pt x="124968" y="11684"/>
                  </a:lnTo>
                  <a:lnTo>
                    <a:pt x="141478" y="20955"/>
                  </a:lnTo>
                  <a:lnTo>
                    <a:pt x="142875" y="23114"/>
                  </a:lnTo>
                  <a:lnTo>
                    <a:pt x="143764" y="26035"/>
                  </a:lnTo>
                  <a:lnTo>
                    <a:pt x="144399" y="29718"/>
                  </a:lnTo>
                  <a:lnTo>
                    <a:pt x="157480" y="29718"/>
                  </a:lnTo>
                  <a:close/>
                </a:path>
                <a:path w="590550" h="128905">
                  <a:moveTo>
                    <a:pt x="245745" y="67945"/>
                  </a:moveTo>
                  <a:lnTo>
                    <a:pt x="243713" y="62103"/>
                  </a:lnTo>
                  <a:lnTo>
                    <a:pt x="238760" y="56515"/>
                  </a:lnTo>
                  <a:lnTo>
                    <a:pt x="235839" y="53213"/>
                  </a:lnTo>
                  <a:lnTo>
                    <a:pt x="232283" y="51396"/>
                  </a:lnTo>
                  <a:lnTo>
                    <a:pt x="232283" y="69977"/>
                  </a:lnTo>
                  <a:lnTo>
                    <a:pt x="232283" y="77343"/>
                  </a:lnTo>
                  <a:lnTo>
                    <a:pt x="231775" y="80264"/>
                  </a:lnTo>
                  <a:lnTo>
                    <a:pt x="230759" y="82550"/>
                  </a:lnTo>
                  <a:lnTo>
                    <a:pt x="229870" y="84836"/>
                  </a:lnTo>
                  <a:lnTo>
                    <a:pt x="228346" y="86614"/>
                  </a:lnTo>
                  <a:lnTo>
                    <a:pt x="226568" y="87884"/>
                  </a:lnTo>
                  <a:lnTo>
                    <a:pt x="224663" y="89281"/>
                  </a:lnTo>
                  <a:lnTo>
                    <a:pt x="222250" y="90170"/>
                  </a:lnTo>
                  <a:lnTo>
                    <a:pt x="216408" y="91186"/>
                  </a:lnTo>
                  <a:lnTo>
                    <a:pt x="212852" y="91440"/>
                  </a:lnTo>
                  <a:lnTo>
                    <a:pt x="208407" y="91313"/>
                  </a:lnTo>
                  <a:lnTo>
                    <a:pt x="191135" y="91313"/>
                  </a:lnTo>
                  <a:lnTo>
                    <a:pt x="191135" y="56515"/>
                  </a:lnTo>
                  <a:lnTo>
                    <a:pt x="208788" y="56515"/>
                  </a:lnTo>
                  <a:lnTo>
                    <a:pt x="212598" y="56642"/>
                  </a:lnTo>
                  <a:lnTo>
                    <a:pt x="216027" y="57150"/>
                  </a:lnTo>
                  <a:lnTo>
                    <a:pt x="219456" y="57531"/>
                  </a:lnTo>
                  <a:lnTo>
                    <a:pt x="232283" y="69977"/>
                  </a:lnTo>
                  <a:lnTo>
                    <a:pt x="232283" y="51396"/>
                  </a:lnTo>
                  <a:lnTo>
                    <a:pt x="230886" y="50673"/>
                  </a:lnTo>
                  <a:lnTo>
                    <a:pt x="227215" y="50292"/>
                  </a:lnTo>
                  <a:lnTo>
                    <a:pt x="226910" y="50266"/>
                  </a:lnTo>
                  <a:lnTo>
                    <a:pt x="224790" y="50038"/>
                  </a:lnTo>
                  <a:lnTo>
                    <a:pt x="226910" y="50266"/>
                  </a:lnTo>
                  <a:lnTo>
                    <a:pt x="227622" y="50038"/>
                  </a:lnTo>
                  <a:lnTo>
                    <a:pt x="228854" y="49657"/>
                  </a:lnTo>
                  <a:lnTo>
                    <a:pt x="231013" y="48260"/>
                  </a:lnTo>
                  <a:lnTo>
                    <a:pt x="233299" y="46736"/>
                  </a:lnTo>
                  <a:lnTo>
                    <a:pt x="235204" y="44958"/>
                  </a:lnTo>
                  <a:lnTo>
                    <a:pt x="236829" y="42799"/>
                  </a:lnTo>
                  <a:lnTo>
                    <a:pt x="238379" y="40894"/>
                  </a:lnTo>
                  <a:lnTo>
                    <a:pt x="239649" y="38608"/>
                  </a:lnTo>
                  <a:lnTo>
                    <a:pt x="240538" y="36068"/>
                  </a:lnTo>
                  <a:lnTo>
                    <a:pt x="241427" y="33655"/>
                  </a:lnTo>
                  <a:lnTo>
                    <a:pt x="241935" y="30988"/>
                  </a:lnTo>
                  <a:lnTo>
                    <a:pt x="241935" y="24130"/>
                  </a:lnTo>
                  <a:lnTo>
                    <a:pt x="241173" y="20447"/>
                  </a:lnTo>
                  <a:lnTo>
                    <a:pt x="239522" y="17145"/>
                  </a:lnTo>
                  <a:lnTo>
                    <a:pt x="237998" y="13970"/>
                  </a:lnTo>
                  <a:lnTo>
                    <a:pt x="237807" y="13716"/>
                  </a:lnTo>
                  <a:lnTo>
                    <a:pt x="235966" y="11176"/>
                  </a:lnTo>
                  <a:lnTo>
                    <a:pt x="233299" y="9017"/>
                  </a:lnTo>
                  <a:lnTo>
                    <a:pt x="230759" y="6731"/>
                  </a:lnTo>
                  <a:lnTo>
                    <a:pt x="228473" y="5499"/>
                  </a:lnTo>
                  <a:lnTo>
                    <a:pt x="228473" y="25781"/>
                  </a:lnTo>
                  <a:lnTo>
                    <a:pt x="228473" y="32004"/>
                  </a:lnTo>
                  <a:lnTo>
                    <a:pt x="211709" y="44958"/>
                  </a:lnTo>
                  <a:lnTo>
                    <a:pt x="191135" y="44958"/>
                  </a:lnTo>
                  <a:lnTo>
                    <a:pt x="191135" y="13716"/>
                  </a:lnTo>
                  <a:lnTo>
                    <a:pt x="208534" y="13716"/>
                  </a:lnTo>
                  <a:lnTo>
                    <a:pt x="222377" y="16764"/>
                  </a:lnTo>
                  <a:lnTo>
                    <a:pt x="224282" y="17780"/>
                  </a:lnTo>
                  <a:lnTo>
                    <a:pt x="225679" y="19304"/>
                  </a:lnTo>
                  <a:lnTo>
                    <a:pt x="226822" y="21209"/>
                  </a:lnTo>
                  <a:lnTo>
                    <a:pt x="227965" y="23241"/>
                  </a:lnTo>
                  <a:lnTo>
                    <a:pt x="228473" y="25781"/>
                  </a:lnTo>
                  <a:lnTo>
                    <a:pt x="228473" y="5499"/>
                  </a:lnTo>
                  <a:lnTo>
                    <a:pt x="227711" y="5080"/>
                  </a:lnTo>
                  <a:lnTo>
                    <a:pt x="220853" y="2794"/>
                  </a:lnTo>
                  <a:lnTo>
                    <a:pt x="217297" y="2286"/>
                  </a:lnTo>
                  <a:lnTo>
                    <a:pt x="179578" y="2286"/>
                  </a:lnTo>
                  <a:lnTo>
                    <a:pt x="178308" y="3429"/>
                  </a:lnTo>
                  <a:lnTo>
                    <a:pt x="178308" y="101600"/>
                  </a:lnTo>
                  <a:lnTo>
                    <a:pt x="179578" y="102870"/>
                  </a:lnTo>
                  <a:lnTo>
                    <a:pt x="221107" y="102870"/>
                  </a:lnTo>
                  <a:lnTo>
                    <a:pt x="225679" y="102108"/>
                  </a:lnTo>
                  <a:lnTo>
                    <a:pt x="229489" y="100457"/>
                  </a:lnTo>
                  <a:lnTo>
                    <a:pt x="233299" y="98933"/>
                  </a:lnTo>
                  <a:lnTo>
                    <a:pt x="236474" y="96774"/>
                  </a:lnTo>
                  <a:lnTo>
                    <a:pt x="238760" y="94107"/>
                  </a:lnTo>
                  <a:lnTo>
                    <a:pt x="241173" y="91567"/>
                  </a:lnTo>
                  <a:lnTo>
                    <a:pt x="241236" y="91440"/>
                  </a:lnTo>
                  <a:lnTo>
                    <a:pt x="242951" y="88519"/>
                  </a:lnTo>
                  <a:lnTo>
                    <a:pt x="245237" y="81915"/>
                  </a:lnTo>
                  <a:lnTo>
                    <a:pt x="245745" y="78486"/>
                  </a:lnTo>
                  <a:lnTo>
                    <a:pt x="245745" y="67945"/>
                  </a:lnTo>
                  <a:close/>
                </a:path>
                <a:path w="590550" h="128905">
                  <a:moveTo>
                    <a:pt x="321894" y="46037"/>
                  </a:moveTo>
                  <a:lnTo>
                    <a:pt x="258826" y="46037"/>
                  </a:lnTo>
                  <a:lnTo>
                    <a:pt x="258826" y="57785"/>
                  </a:lnTo>
                  <a:lnTo>
                    <a:pt x="321894" y="57785"/>
                  </a:lnTo>
                  <a:lnTo>
                    <a:pt x="321894" y="46037"/>
                  </a:lnTo>
                  <a:close/>
                </a:path>
                <a:path w="590550" h="128905">
                  <a:moveTo>
                    <a:pt x="419100" y="52451"/>
                  </a:moveTo>
                  <a:lnTo>
                    <a:pt x="419074" y="44704"/>
                  </a:lnTo>
                  <a:lnTo>
                    <a:pt x="418211" y="37719"/>
                  </a:lnTo>
                  <a:lnTo>
                    <a:pt x="416179" y="31242"/>
                  </a:lnTo>
                  <a:lnTo>
                    <a:pt x="414274" y="24765"/>
                  </a:lnTo>
                  <a:lnTo>
                    <a:pt x="411480" y="19304"/>
                  </a:lnTo>
                  <a:lnTo>
                    <a:pt x="407670" y="14605"/>
                  </a:lnTo>
                  <a:lnTo>
                    <a:pt x="405384" y="11709"/>
                  </a:lnTo>
                  <a:lnTo>
                    <a:pt x="405384" y="47244"/>
                  </a:lnTo>
                  <a:lnTo>
                    <a:pt x="405257" y="57785"/>
                  </a:lnTo>
                  <a:lnTo>
                    <a:pt x="405003" y="60452"/>
                  </a:lnTo>
                  <a:lnTo>
                    <a:pt x="403733" y="68072"/>
                  </a:lnTo>
                  <a:lnTo>
                    <a:pt x="402717" y="71501"/>
                  </a:lnTo>
                  <a:lnTo>
                    <a:pt x="401320" y="74676"/>
                  </a:lnTo>
                  <a:lnTo>
                    <a:pt x="400050" y="77978"/>
                  </a:lnTo>
                  <a:lnTo>
                    <a:pt x="380492" y="93218"/>
                  </a:lnTo>
                  <a:lnTo>
                    <a:pt x="369824" y="93218"/>
                  </a:lnTo>
                  <a:lnTo>
                    <a:pt x="345821" y="62865"/>
                  </a:lnTo>
                  <a:lnTo>
                    <a:pt x="345313" y="57785"/>
                  </a:lnTo>
                  <a:lnTo>
                    <a:pt x="345313" y="47244"/>
                  </a:lnTo>
                  <a:lnTo>
                    <a:pt x="365252" y="12827"/>
                  </a:lnTo>
                  <a:lnTo>
                    <a:pt x="369824" y="11684"/>
                  </a:lnTo>
                  <a:lnTo>
                    <a:pt x="380492" y="11684"/>
                  </a:lnTo>
                  <a:lnTo>
                    <a:pt x="385064" y="12827"/>
                  </a:lnTo>
                  <a:lnTo>
                    <a:pt x="392684" y="17399"/>
                  </a:lnTo>
                  <a:lnTo>
                    <a:pt x="395859" y="20447"/>
                  </a:lnTo>
                  <a:lnTo>
                    <a:pt x="398272" y="24257"/>
                  </a:lnTo>
                  <a:lnTo>
                    <a:pt x="400685" y="27940"/>
                  </a:lnTo>
                  <a:lnTo>
                    <a:pt x="402463" y="32385"/>
                  </a:lnTo>
                  <a:lnTo>
                    <a:pt x="404749" y="42291"/>
                  </a:lnTo>
                  <a:lnTo>
                    <a:pt x="405384" y="47244"/>
                  </a:lnTo>
                  <a:lnTo>
                    <a:pt x="405384" y="11709"/>
                  </a:lnTo>
                  <a:lnTo>
                    <a:pt x="382016" y="0"/>
                  </a:lnTo>
                  <a:lnTo>
                    <a:pt x="367919" y="0"/>
                  </a:lnTo>
                  <a:lnTo>
                    <a:pt x="361696" y="1270"/>
                  </a:lnTo>
                  <a:lnTo>
                    <a:pt x="356362" y="3810"/>
                  </a:lnTo>
                  <a:lnTo>
                    <a:pt x="350901" y="6350"/>
                  </a:lnTo>
                  <a:lnTo>
                    <a:pt x="331724" y="44704"/>
                  </a:lnTo>
                  <a:lnTo>
                    <a:pt x="331736" y="60452"/>
                  </a:lnTo>
                  <a:lnTo>
                    <a:pt x="332613" y="67437"/>
                  </a:lnTo>
                  <a:lnTo>
                    <a:pt x="334568" y="74015"/>
                  </a:lnTo>
                  <a:lnTo>
                    <a:pt x="336296" y="80264"/>
                  </a:lnTo>
                  <a:lnTo>
                    <a:pt x="339090" y="85725"/>
                  </a:lnTo>
                  <a:lnTo>
                    <a:pt x="342773" y="90424"/>
                  </a:lnTo>
                  <a:lnTo>
                    <a:pt x="346329" y="95123"/>
                  </a:lnTo>
                  <a:lnTo>
                    <a:pt x="350901" y="98679"/>
                  </a:lnTo>
                  <a:lnTo>
                    <a:pt x="356362" y="101219"/>
                  </a:lnTo>
                  <a:lnTo>
                    <a:pt x="361696" y="103759"/>
                  </a:lnTo>
                  <a:lnTo>
                    <a:pt x="367919" y="105029"/>
                  </a:lnTo>
                  <a:lnTo>
                    <a:pt x="382016" y="105029"/>
                  </a:lnTo>
                  <a:lnTo>
                    <a:pt x="388239" y="103759"/>
                  </a:lnTo>
                  <a:lnTo>
                    <a:pt x="399161" y="98679"/>
                  </a:lnTo>
                  <a:lnTo>
                    <a:pt x="403860" y="95123"/>
                  </a:lnTo>
                  <a:lnTo>
                    <a:pt x="405396" y="93218"/>
                  </a:lnTo>
                  <a:lnTo>
                    <a:pt x="407670" y="90424"/>
                  </a:lnTo>
                  <a:lnTo>
                    <a:pt x="412661" y="82854"/>
                  </a:lnTo>
                  <a:lnTo>
                    <a:pt x="416229" y="74015"/>
                  </a:lnTo>
                  <a:lnTo>
                    <a:pt x="418376" y="63893"/>
                  </a:lnTo>
                  <a:lnTo>
                    <a:pt x="419100" y="52451"/>
                  </a:lnTo>
                  <a:close/>
                </a:path>
                <a:path w="590550" h="128905">
                  <a:moveTo>
                    <a:pt x="489585" y="49022"/>
                  </a:moveTo>
                  <a:lnTo>
                    <a:pt x="487680" y="42672"/>
                  </a:lnTo>
                  <a:lnTo>
                    <a:pt x="487451" y="42418"/>
                  </a:lnTo>
                  <a:lnTo>
                    <a:pt x="487019" y="41910"/>
                  </a:lnTo>
                  <a:lnTo>
                    <a:pt x="479933" y="33655"/>
                  </a:lnTo>
                  <a:lnTo>
                    <a:pt x="474091" y="31369"/>
                  </a:lnTo>
                  <a:lnTo>
                    <a:pt x="461645" y="31369"/>
                  </a:lnTo>
                  <a:lnTo>
                    <a:pt x="457581" y="32258"/>
                  </a:lnTo>
                  <a:lnTo>
                    <a:pt x="450215" y="35560"/>
                  </a:lnTo>
                  <a:lnTo>
                    <a:pt x="447675" y="38227"/>
                  </a:lnTo>
                  <a:lnTo>
                    <a:pt x="446024" y="41910"/>
                  </a:lnTo>
                  <a:lnTo>
                    <a:pt x="446278" y="33528"/>
                  </a:lnTo>
                  <a:lnTo>
                    <a:pt x="433959" y="33528"/>
                  </a:lnTo>
                  <a:lnTo>
                    <a:pt x="433959" y="102870"/>
                  </a:lnTo>
                  <a:lnTo>
                    <a:pt x="446024" y="102870"/>
                  </a:lnTo>
                  <a:lnTo>
                    <a:pt x="446024" y="59309"/>
                  </a:lnTo>
                  <a:lnTo>
                    <a:pt x="446532" y="56388"/>
                  </a:lnTo>
                  <a:lnTo>
                    <a:pt x="448564" y="51308"/>
                  </a:lnTo>
                  <a:lnTo>
                    <a:pt x="449834" y="49149"/>
                  </a:lnTo>
                  <a:lnTo>
                    <a:pt x="451485" y="47498"/>
                  </a:lnTo>
                  <a:lnTo>
                    <a:pt x="453009" y="45720"/>
                  </a:lnTo>
                  <a:lnTo>
                    <a:pt x="454787" y="44577"/>
                  </a:lnTo>
                  <a:lnTo>
                    <a:pt x="456819" y="43688"/>
                  </a:lnTo>
                  <a:lnTo>
                    <a:pt x="458724" y="42799"/>
                  </a:lnTo>
                  <a:lnTo>
                    <a:pt x="460756" y="42418"/>
                  </a:lnTo>
                  <a:lnTo>
                    <a:pt x="467868" y="42418"/>
                  </a:lnTo>
                  <a:lnTo>
                    <a:pt x="471551" y="43815"/>
                  </a:lnTo>
                  <a:lnTo>
                    <a:pt x="473710" y="46482"/>
                  </a:lnTo>
                  <a:lnTo>
                    <a:pt x="475742" y="49276"/>
                  </a:lnTo>
                  <a:lnTo>
                    <a:pt x="476758" y="53721"/>
                  </a:lnTo>
                  <a:lnTo>
                    <a:pt x="476758" y="102870"/>
                  </a:lnTo>
                  <a:lnTo>
                    <a:pt x="489585" y="102870"/>
                  </a:lnTo>
                  <a:lnTo>
                    <a:pt x="489585" y="49022"/>
                  </a:lnTo>
                  <a:close/>
                </a:path>
                <a:path w="590550" h="128905">
                  <a:moveTo>
                    <a:pt x="518287" y="1143"/>
                  </a:moveTo>
                  <a:lnTo>
                    <a:pt x="505460" y="1143"/>
                  </a:lnTo>
                  <a:lnTo>
                    <a:pt x="505460" y="102870"/>
                  </a:lnTo>
                  <a:lnTo>
                    <a:pt x="518287" y="102870"/>
                  </a:lnTo>
                  <a:lnTo>
                    <a:pt x="518287" y="1143"/>
                  </a:lnTo>
                  <a:close/>
                </a:path>
                <a:path w="590550" h="128905">
                  <a:moveTo>
                    <a:pt x="590423" y="33401"/>
                  </a:moveTo>
                  <a:lnTo>
                    <a:pt x="577215" y="33401"/>
                  </a:lnTo>
                  <a:lnTo>
                    <a:pt x="557022" y="89027"/>
                  </a:lnTo>
                  <a:lnTo>
                    <a:pt x="536702" y="33401"/>
                  </a:lnTo>
                  <a:lnTo>
                    <a:pt x="523240" y="33401"/>
                  </a:lnTo>
                  <a:lnTo>
                    <a:pt x="550164" y="101092"/>
                  </a:lnTo>
                  <a:lnTo>
                    <a:pt x="540004" y="128651"/>
                  </a:lnTo>
                  <a:lnTo>
                    <a:pt x="552704" y="128651"/>
                  </a:lnTo>
                  <a:lnTo>
                    <a:pt x="568388" y="89027"/>
                  </a:lnTo>
                  <a:lnTo>
                    <a:pt x="590423" y="334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68219" y="2088260"/>
              <a:ext cx="223900" cy="119252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356864" y="1996058"/>
            <a:ext cx="1118997" cy="105155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800347" y="2184273"/>
            <a:ext cx="224027" cy="119252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76097" y="2715005"/>
            <a:ext cx="836041" cy="114173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326132" y="2725166"/>
            <a:ext cx="214756" cy="110871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592070" y="2724911"/>
            <a:ext cx="199136" cy="114173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673094" y="2724911"/>
            <a:ext cx="213486" cy="114300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938651" y="2725166"/>
            <a:ext cx="198247" cy="112141"/>
          </a:xfrm>
          <a:prstGeom prst="rect">
            <a:avLst/>
          </a:prstGeom>
        </p:spPr>
      </p:pic>
      <p:graphicFrame>
        <p:nvGraphicFramePr>
          <p:cNvPr id="32" name="object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921106"/>
              </p:ext>
            </p:extLst>
          </p:nvPr>
        </p:nvGraphicFramePr>
        <p:xfrm>
          <a:off x="515505" y="1920494"/>
          <a:ext cx="4057015" cy="1276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8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3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 dirty="0">
                        <a:latin typeface="굴림"/>
                        <a:cs typeface="굴림"/>
                      </a:endParaRPr>
                    </a:p>
                  </a:txBody>
                  <a:tcPr marL="0" marR="0" marT="6350" marB="0">
                    <a:lnT w="12700">
                      <a:solidFill>
                        <a:srgbClr val="0E6EC5"/>
                      </a:solidFill>
                      <a:prstDash val="solid"/>
                    </a:lnT>
                    <a:lnB w="12700">
                      <a:solidFill>
                        <a:srgbClr val="0E6E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 dirty="0">
                        <a:latin typeface="굴림"/>
                        <a:cs typeface="굴림"/>
                      </a:endParaRPr>
                    </a:p>
                  </a:txBody>
                  <a:tcPr marL="0" marR="0" marT="6350" marB="0">
                    <a:lnT w="12700">
                      <a:solidFill>
                        <a:srgbClr val="0E6EC5"/>
                      </a:solidFill>
                      <a:prstDash val="solid"/>
                    </a:lnT>
                    <a:lnB w="12700">
                      <a:solidFill>
                        <a:srgbClr val="0E6E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1050">
                        <a:latin typeface="굴림"/>
                        <a:cs typeface="굴림"/>
                      </a:endParaRPr>
                    </a:p>
                  </a:txBody>
                  <a:tcPr marL="0" marR="0" marT="34290" marB="0">
                    <a:lnT w="12700">
                      <a:solidFill>
                        <a:srgbClr val="0E6EC5"/>
                      </a:solidFill>
                      <a:prstDash val="solid"/>
                    </a:lnT>
                    <a:lnB w="12700">
                      <a:solidFill>
                        <a:srgbClr val="0E6E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R="4572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endParaRPr sz="1000">
                        <a:latin typeface="굴림"/>
                        <a:cs typeface="굴림"/>
                      </a:endParaRPr>
                    </a:p>
                  </a:txBody>
                  <a:tcPr marL="0" marR="0" marT="41275" marB="0">
                    <a:lnT w="12700">
                      <a:solidFill>
                        <a:srgbClr val="0E6EC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endParaRPr sz="1000">
                        <a:latin typeface="굴림"/>
                        <a:cs typeface="굴림"/>
                      </a:endParaRPr>
                    </a:p>
                  </a:txBody>
                  <a:tcPr marL="0" marR="0" marT="50800" marB="0">
                    <a:lnT w="12700">
                      <a:solidFill>
                        <a:srgbClr val="0E6EC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1592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endParaRPr sz="1000" dirty="0">
                        <a:latin typeface="굴림"/>
                        <a:cs typeface="굴림"/>
                      </a:endParaRPr>
                    </a:p>
                  </a:txBody>
                  <a:tcPr marL="0" marR="0" marT="50800" marB="0">
                    <a:lnT w="12700">
                      <a:solidFill>
                        <a:srgbClr val="0E6EC5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R="4572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endParaRPr sz="1000">
                        <a:latin typeface="굴림"/>
                        <a:cs typeface="굴림"/>
                      </a:endParaRPr>
                    </a:p>
                  </a:txBody>
                  <a:tcPr marL="0" marR="0" marT="41275" marB="0"/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endParaRPr sz="1000">
                        <a:latin typeface="굴림"/>
                        <a:cs typeface="굴림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1592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endParaRPr sz="1000" dirty="0">
                        <a:latin typeface="굴림"/>
                        <a:cs typeface="굴림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R="4699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endParaRPr sz="1000">
                        <a:latin typeface="굴림"/>
                        <a:cs typeface="굴림"/>
                      </a:endParaRPr>
                    </a:p>
                  </a:txBody>
                  <a:tcPr marL="0" marR="0" marT="41275" marB="0">
                    <a:lnB w="12700">
                      <a:solidFill>
                        <a:srgbClr val="0E6E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endParaRPr sz="1000">
                        <a:latin typeface="굴림"/>
                        <a:cs typeface="굴림"/>
                      </a:endParaRPr>
                    </a:p>
                  </a:txBody>
                  <a:tcPr marL="0" marR="0" marT="50800" marB="0">
                    <a:lnB w="12700">
                      <a:solidFill>
                        <a:srgbClr val="0E6E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592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endParaRPr sz="1000" dirty="0">
                        <a:latin typeface="굴림"/>
                        <a:cs typeface="굴림"/>
                      </a:endParaRPr>
                    </a:p>
                  </a:txBody>
                  <a:tcPr marL="0" marR="0" marT="50800" marB="0">
                    <a:lnB w="12700">
                      <a:solidFill>
                        <a:srgbClr val="0E6E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614083" y="3784727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4">
                <a:moveTo>
                  <a:pt x="21158" y="0"/>
                </a:moveTo>
                <a:lnTo>
                  <a:pt x="16573" y="0"/>
                </a:lnTo>
                <a:lnTo>
                  <a:pt x="12026" y="0"/>
                </a:lnTo>
                <a:lnTo>
                  <a:pt x="8140" y="1650"/>
                </a:lnTo>
                <a:lnTo>
                  <a:pt x="4876" y="4953"/>
                </a:lnTo>
                <a:lnTo>
                  <a:pt x="1625" y="8128"/>
                </a:lnTo>
                <a:lnTo>
                  <a:pt x="0" y="12065"/>
                </a:lnTo>
                <a:lnTo>
                  <a:pt x="0" y="21209"/>
                </a:lnTo>
                <a:lnTo>
                  <a:pt x="1625" y="25146"/>
                </a:lnTo>
                <a:lnTo>
                  <a:pt x="4876" y="28321"/>
                </a:lnTo>
                <a:lnTo>
                  <a:pt x="8140" y="31623"/>
                </a:lnTo>
                <a:lnTo>
                  <a:pt x="12026" y="33274"/>
                </a:lnTo>
                <a:lnTo>
                  <a:pt x="21158" y="33274"/>
                </a:lnTo>
                <a:lnTo>
                  <a:pt x="25069" y="31623"/>
                </a:lnTo>
                <a:lnTo>
                  <a:pt x="28320" y="28321"/>
                </a:lnTo>
                <a:lnTo>
                  <a:pt x="31572" y="25146"/>
                </a:lnTo>
                <a:lnTo>
                  <a:pt x="33210" y="21209"/>
                </a:lnTo>
                <a:lnTo>
                  <a:pt x="33210" y="12065"/>
                </a:lnTo>
                <a:lnTo>
                  <a:pt x="31572" y="8128"/>
                </a:lnTo>
                <a:lnTo>
                  <a:pt x="28320" y="4953"/>
                </a:lnTo>
                <a:lnTo>
                  <a:pt x="25069" y="1650"/>
                </a:lnTo>
                <a:lnTo>
                  <a:pt x="21158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787742" y="3741292"/>
            <a:ext cx="3289935" cy="321310"/>
            <a:chOff x="787742" y="3741292"/>
            <a:chExt cx="3289935" cy="321310"/>
          </a:xfrm>
        </p:grpSpPr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87742" y="3741292"/>
              <a:ext cx="3261779" cy="32080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061713" y="3841876"/>
              <a:ext cx="15875" cy="30480"/>
            </a:xfrm>
            <a:custGeom>
              <a:avLst/>
              <a:gdLst/>
              <a:ahLst/>
              <a:cxnLst/>
              <a:rect l="l" t="t" r="r" b="b"/>
              <a:pathLst>
                <a:path w="15875" h="30479">
                  <a:moveTo>
                    <a:pt x="14350" y="0"/>
                  </a:moveTo>
                  <a:lnTo>
                    <a:pt x="0" y="0"/>
                  </a:lnTo>
                  <a:lnTo>
                    <a:pt x="0" y="13843"/>
                  </a:lnTo>
                  <a:lnTo>
                    <a:pt x="6985" y="13843"/>
                  </a:lnTo>
                  <a:lnTo>
                    <a:pt x="7238" y="16383"/>
                  </a:lnTo>
                  <a:lnTo>
                    <a:pt x="6985" y="18796"/>
                  </a:lnTo>
                  <a:lnTo>
                    <a:pt x="5969" y="21336"/>
                  </a:lnTo>
                  <a:lnTo>
                    <a:pt x="5080" y="23749"/>
                  </a:lnTo>
                  <a:lnTo>
                    <a:pt x="3556" y="25273"/>
                  </a:lnTo>
                  <a:lnTo>
                    <a:pt x="1524" y="25781"/>
                  </a:lnTo>
                  <a:lnTo>
                    <a:pt x="1524" y="30480"/>
                  </a:lnTo>
                  <a:lnTo>
                    <a:pt x="5334" y="29972"/>
                  </a:lnTo>
                  <a:lnTo>
                    <a:pt x="8636" y="28067"/>
                  </a:lnTo>
                  <a:lnTo>
                    <a:pt x="13970" y="21462"/>
                  </a:lnTo>
                  <a:lnTo>
                    <a:pt x="15366" y="16637"/>
                  </a:lnTo>
                  <a:lnTo>
                    <a:pt x="15366" y="1143"/>
                  </a:lnTo>
                  <a:lnTo>
                    <a:pt x="15239" y="762"/>
                  </a:lnTo>
                  <a:lnTo>
                    <a:pt x="14986" y="508"/>
                  </a:lnTo>
                  <a:lnTo>
                    <a:pt x="14732" y="127"/>
                  </a:lnTo>
                  <a:lnTo>
                    <a:pt x="1435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/>
          <p:nvPr/>
        </p:nvSpPr>
        <p:spPr>
          <a:xfrm>
            <a:off x="614083" y="4168775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4">
                <a:moveTo>
                  <a:pt x="21158" y="0"/>
                </a:moveTo>
                <a:lnTo>
                  <a:pt x="16573" y="0"/>
                </a:lnTo>
                <a:lnTo>
                  <a:pt x="12026" y="0"/>
                </a:lnTo>
                <a:lnTo>
                  <a:pt x="8140" y="1650"/>
                </a:lnTo>
                <a:lnTo>
                  <a:pt x="4876" y="4952"/>
                </a:lnTo>
                <a:lnTo>
                  <a:pt x="1625" y="8127"/>
                </a:lnTo>
                <a:lnTo>
                  <a:pt x="0" y="12064"/>
                </a:lnTo>
                <a:lnTo>
                  <a:pt x="0" y="21208"/>
                </a:lnTo>
                <a:lnTo>
                  <a:pt x="1625" y="25145"/>
                </a:lnTo>
                <a:lnTo>
                  <a:pt x="4876" y="28320"/>
                </a:lnTo>
                <a:lnTo>
                  <a:pt x="8140" y="31623"/>
                </a:lnTo>
                <a:lnTo>
                  <a:pt x="12026" y="33274"/>
                </a:lnTo>
                <a:lnTo>
                  <a:pt x="21158" y="33274"/>
                </a:lnTo>
                <a:lnTo>
                  <a:pt x="25069" y="31623"/>
                </a:lnTo>
                <a:lnTo>
                  <a:pt x="28320" y="28320"/>
                </a:lnTo>
                <a:lnTo>
                  <a:pt x="31572" y="25145"/>
                </a:lnTo>
                <a:lnTo>
                  <a:pt x="33210" y="21208"/>
                </a:lnTo>
                <a:lnTo>
                  <a:pt x="33210" y="12064"/>
                </a:lnTo>
                <a:lnTo>
                  <a:pt x="31572" y="8127"/>
                </a:lnTo>
                <a:lnTo>
                  <a:pt x="28320" y="4952"/>
                </a:lnTo>
                <a:lnTo>
                  <a:pt x="25069" y="1650"/>
                </a:lnTo>
                <a:lnTo>
                  <a:pt x="21158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object 3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780503" y="4129532"/>
            <a:ext cx="3322485" cy="122428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782777" y="4323079"/>
            <a:ext cx="325120" cy="119380"/>
          </a:xfrm>
          <a:custGeom>
            <a:avLst/>
            <a:gdLst/>
            <a:ahLst/>
            <a:cxnLst/>
            <a:rect l="l" t="t" r="r" b="b"/>
            <a:pathLst>
              <a:path w="325119" h="119379">
                <a:moveTo>
                  <a:pt x="137998" y="82423"/>
                </a:moveTo>
                <a:lnTo>
                  <a:pt x="127533" y="82423"/>
                </a:lnTo>
                <a:lnTo>
                  <a:pt x="127533" y="114681"/>
                </a:lnTo>
                <a:lnTo>
                  <a:pt x="127736" y="115316"/>
                </a:lnTo>
                <a:lnTo>
                  <a:pt x="128130" y="115824"/>
                </a:lnTo>
                <a:lnTo>
                  <a:pt x="128536" y="116205"/>
                </a:lnTo>
                <a:lnTo>
                  <a:pt x="129273" y="116332"/>
                </a:lnTo>
                <a:lnTo>
                  <a:pt x="211620" y="116332"/>
                </a:lnTo>
                <a:lnTo>
                  <a:pt x="211620" y="107315"/>
                </a:lnTo>
                <a:lnTo>
                  <a:pt x="137998" y="107315"/>
                </a:lnTo>
                <a:lnTo>
                  <a:pt x="137998" y="82423"/>
                </a:lnTo>
                <a:close/>
              </a:path>
              <a:path w="325119" h="119379">
                <a:moveTo>
                  <a:pt x="174332" y="70358"/>
                </a:moveTo>
                <a:lnTo>
                  <a:pt x="163741" y="70358"/>
                </a:lnTo>
                <a:lnTo>
                  <a:pt x="163741" y="95758"/>
                </a:lnTo>
                <a:lnTo>
                  <a:pt x="174332" y="95758"/>
                </a:lnTo>
                <a:lnTo>
                  <a:pt x="174332" y="70358"/>
                </a:lnTo>
                <a:close/>
              </a:path>
              <a:path w="325119" h="119379">
                <a:moveTo>
                  <a:pt x="221818" y="61214"/>
                </a:moveTo>
                <a:lnTo>
                  <a:pt x="113055" y="61214"/>
                </a:lnTo>
                <a:lnTo>
                  <a:pt x="113055" y="70358"/>
                </a:lnTo>
                <a:lnTo>
                  <a:pt x="221818" y="70358"/>
                </a:lnTo>
                <a:lnTo>
                  <a:pt x="221818" y="61214"/>
                </a:lnTo>
                <a:close/>
              </a:path>
              <a:path w="325119" h="119379">
                <a:moveTo>
                  <a:pt x="137452" y="1143"/>
                </a:moveTo>
                <a:lnTo>
                  <a:pt x="127126" y="1143"/>
                </a:lnTo>
                <a:lnTo>
                  <a:pt x="127126" y="47117"/>
                </a:lnTo>
                <a:lnTo>
                  <a:pt x="127330" y="47879"/>
                </a:lnTo>
                <a:lnTo>
                  <a:pt x="127736" y="48260"/>
                </a:lnTo>
                <a:lnTo>
                  <a:pt x="128130" y="48768"/>
                </a:lnTo>
                <a:lnTo>
                  <a:pt x="128879" y="48895"/>
                </a:lnTo>
                <a:lnTo>
                  <a:pt x="205714" y="48895"/>
                </a:lnTo>
                <a:lnTo>
                  <a:pt x="206463" y="48768"/>
                </a:lnTo>
                <a:lnTo>
                  <a:pt x="206857" y="48260"/>
                </a:lnTo>
                <a:lnTo>
                  <a:pt x="207264" y="47879"/>
                </a:lnTo>
                <a:lnTo>
                  <a:pt x="207467" y="47117"/>
                </a:lnTo>
                <a:lnTo>
                  <a:pt x="207467" y="39878"/>
                </a:lnTo>
                <a:lnTo>
                  <a:pt x="137452" y="39878"/>
                </a:lnTo>
                <a:lnTo>
                  <a:pt x="137452" y="24638"/>
                </a:lnTo>
                <a:lnTo>
                  <a:pt x="207467" y="24638"/>
                </a:lnTo>
                <a:lnTo>
                  <a:pt x="207467" y="15748"/>
                </a:lnTo>
                <a:lnTo>
                  <a:pt x="137452" y="15748"/>
                </a:lnTo>
                <a:lnTo>
                  <a:pt x="137452" y="1143"/>
                </a:lnTo>
                <a:close/>
              </a:path>
              <a:path w="325119" h="119379">
                <a:moveTo>
                  <a:pt x="207467" y="24638"/>
                </a:moveTo>
                <a:lnTo>
                  <a:pt x="197002" y="24638"/>
                </a:lnTo>
                <a:lnTo>
                  <a:pt x="197002" y="39878"/>
                </a:lnTo>
                <a:lnTo>
                  <a:pt x="207467" y="39878"/>
                </a:lnTo>
                <a:lnTo>
                  <a:pt x="207467" y="24638"/>
                </a:lnTo>
                <a:close/>
              </a:path>
              <a:path w="325119" h="119379">
                <a:moveTo>
                  <a:pt x="207467" y="1143"/>
                </a:moveTo>
                <a:lnTo>
                  <a:pt x="197002" y="1143"/>
                </a:lnTo>
                <a:lnTo>
                  <a:pt x="197002" y="15748"/>
                </a:lnTo>
                <a:lnTo>
                  <a:pt x="207467" y="15748"/>
                </a:lnTo>
                <a:lnTo>
                  <a:pt x="207467" y="1143"/>
                </a:lnTo>
                <a:close/>
              </a:path>
              <a:path w="325119" h="119379">
                <a:moveTo>
                  <a:pt x="265430" y="2794"/>
                </a:moveTo>
                <a:lnTo>
                  <a:pt x="257301" y="2794"/>
                </a:lnTo>
                <a:lnTo>
                  <a:pt x="253403" y="3683"/>
                </a:lnTo>
                <a:lnTo>
                  <a:pt x="231990" y="40259"/>
                </a:lnTo>
                <a:lnTo>
                  <a:pt x="231990" y="55626"/>
                </a:lnTo>
                <a:lnTo>
                  <a:pt x="232752" y="62357"/>
                </a:lnTo>
                <a:lnTo>
                  <a:pt x="235788" y="73660"/>
                </a:lnTo>
                <a:lnTo>
                  <a:pt x="237896" y="78486"/>
                </a:lnTo>
                <a:lnTo>
                  <a:pt x="240576" y="82169"/>
                </a:lnTo>
                <a:lnTo>
                  <a:pt x="243255" y="85979"/>
                </a:lnTo>
                <a:lnTo>
                  <a:pt x="246392" y="88773"/>
                </a:lnTo>
                <a:lnTo>
                  <a:pt x="253542" y="92329"/>
                </a:lnTo>
                <a:lnTo>
                  <a:pt x="257390" y="93218"/>
                </a:lnTo>
                <a:lnTo>
                  <a:pt x="265518" y="93218"/>
                </a:lnTo>
                <a:lnTo>
                  <a:pt x="269303" y="92202"/>
                </a:lnTo>
                <a:lnTo>
                  <a:pt x="276364" y="88646"/>
                </a:lnTo>
                <a:lnTo>
                  <a:pt x="279463" y="85852"/>
                </a:lnTo>
                <a:lnTo>
                  <a:pt x="280985" y="83693"/>
                </a:lnTo>
                <a:lnTo>
                  <a:pt x="258190" y="83693"/>
                </a:lnTo>
                <a:lnTo>
                  <a:pt x="255346" y="82677"/>
                </a:lnTo>
                <a:lnTo>
                  <a:pt x="242455" y="52832"/>
                </a:lnTo>
                <a:lnTo>
                  <a:pt x="242455" y="43307"/>
                </a:lnTo>
                <a:lnTo>
                  <a:pt x="258190" y="12319"/>
                </a:lnTo>
                <a:lnTo>
                  <a:pt x="280989" y="12319"/>
                </a:lnTo>
                <a:lnTo>
                  <a:pt x="279463" y="10160"/>
                </a:lnTo>
                <a:lnTo>
                  <a:pt x="276339" y="7366"/>
                </a:lnTo>
                <a:lnTo>
                  <a:pt x="272757" y="5588"/>
                </a:lnTo>
                <a:lnTo>
                  <a:pt x="269189" y="3683"/>
                </a:lnTo>
                <a:lnTo>
                  <a:pt x="265430" y="2794"/>
                </a:lnTo>
                <a:close/>
              </a:path>
              <a:path w="325119" h="119379">
                <a:moveTo>
                  <a:pt x="280989" y="12319"/>
                </a:moveTo>
                <a:lnTo>
                  <a:pt x="264718" y="12319"/>
                </a:lnTo>
                <a:lnTo>
                  <a:pt x="267512" y="13335"/>
                </a:lnTo>
                <a:lnTo>
                  <a:pt x="269874" y="15240"/>
                </a:lnTo>
                <a:lnTo>
                  <a:pt x="280276" y="43307"/>
                </a:lnTo>
                <a:lnTo>
                  <a:pt x="280276" y="52832"/>
                </a:lnTo>
                <a:lnTo>
                  <a:pt x="264718" y="83693"/>
                </a:lnTo>
                <a:lnTo>
                  <a:pt x="280985" y="83693"/>
                </a:lnTo>
                <a:lnTo>
                  <a:pt x="284835" y="78232"/>
                </a:lnTo>
                <a:lnTo>
                  <a:pt x="286956" y="73660"/>
                </a:lnTo>
                <a:lnTo>
                  <a:pt x="288518" y="67945"/>
                </a:lnTo>
                <a:lnTo>
                  <a:pt x="290080" y="62357"/>
                </a:lnTo>
                <a:lnTo>
                  <a:pt x="290868" y="55626"/>
                </a:lnTo>
                <a:lnTo>
                  <a:pt x="290868" y="40259"/>
                </a:lnTo>
                <a:lnTo>
                  <a:pt x="290080" y="33655"/>
                </a:lnTo>
                <a:lnTo>
                  <a:pt x="286956" y="22225"/>
                </a:lnTo>
                <a:lnTo>
                  <a:pt x="284835" y="17526"/>
                </a:lnTo>
                <a:lnTo>
                  <a:pt x="282155" y="13970"/>
                </a:lnTo>
                <a:lnTo>
                  <a:pt x="280989" y="12319"/>
                </a:lnTo>
                <a:close/>
              </a:path>
              <a:path w="325119" h="119379">
                <a:moveTo>
                  <a:pt x="58877" y="66167"/>
                </a:moveTo>
                <a:lnTo>
                  <a:pt x="48145" y="66167"/>
                </a:lnTo>
                <a:lnTo>
                  <a:pt x="48145" y="118872"/>
                </a:lnTo>
                <a:lnTo>
                  <a:pt x="58877" y="118872"/>
                </a:lnTo>
                <a:lnTo>
                  <a:pt x="58877" y="66167"/>
                </a:lnTo>
                <a:close/>
              </a:path>
              <a:path w="325119" h="119379">
                <a:moveTo>
                  <a:pt x="109169" y="57150"/>
                </a:moveTo>
                <a:lnTo>
                  <a:pt x="0" y="57150"/>
                </a:lnTo>
                <a:lnTo>
                  <a:pt x="0" y="66167"/>
                </a:lnTo>
                <a:lnTo>
                  <a:pt x="109169" y="66167"/>
                </a:lnTo>
                <a:lnTo>
                  <a:pt x="109169" y="57150"/>
                </a:lnTo>
                <a:close/>
              </a:path>
              <a:path w="325119" h="119379">
                <a:moveTo>
                  <a:pt x="94424" y="4318"/>
                </a:moveTo>
                <a:lnTo>
                  <a:pt x="12750" y="4318"/>
                </a:lnTo>
                <a:lnTo>
                  <a:pt x="12750" y="13335"/>
                </a:lnTo>
                <a:lnTo>
                  <a:pt x="85026" y="13335"/>
                </a:lnTo>
                <a:lnTo>
                  <a:pt x="84848" y="16637"/>
                </a:lnTo>
                <a:lnTo>
                  <a:pt x="79260" y="57150"/>
                </a:lnTo>
                <a:lnTo>
                  <a:pt x="89865" y="57150"/>
                </a:lnTo>
                <a:lnTo>
                  <a:pt x="95542" y="14986"/>
                </a:lnTo>
                <a:lnTo>
                  <a:pt x="96164" y="7112"/>
                </a:lnTo>
                <a:lnTo>
                  <a:pt x="96164" y="5969"/>
                </a:lnTo>
                <a:lnTo>
                  <a:pt x="95961" y="5207"/>
                </a:lnTo>
                <a:lnTo>
                  <a:pt x="95161" y="4445"/>
                </a:lnTo>
                <a:lnTo>
                  <a:pt x="94424" y="4318"/>
                </a:lnTo>
                <a:close/>
              </a:path>
              <a:path w="325119" h="119379">
                <a:moveTo>
                  <a:pt x="324662" y="0"/>
                </a:moveTo>
                <a:lnTo>
                  <a:pt x="314070" y="0"/>
                </a:lnTo>
                <a:lnTo>
                  <a:pt x="314070" y="119126"/>
                </a:lnTo>
                <a:lnTo>
                  <a:pt x="324662" y="119126"/>
                </a:lnTo>
                <a:lnTo>
                  <a:pt x="324662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55522" y="4323079"/>
            <a:ext cx="324485" cy="121285"/>
          </a:xfrm>
          <a:custGeom>
            <a:avLst/>
            <a:gdLst/>
            <a:ahLst/>
            <a:cxnLst/>
            <a:rect l="l" t="t" r="r" b="b"/>
            <a:pathLst>
              <a:path w="324484" h="121285">
                <a:moveTo>
                  <a:pt x="322376" y="77724"/>
                </a:moveTo>
                <a:lnTo>
                  <a:pt x="248462" y="77724"/>
                </a:lnTo>
                <a:lnTo>
                  <a:pt x="247700" y="77978"/>
                </a:lnTo>
                <a:lnTo>
                  <a:pt x="246938" y="78740"/>
                </a:lnTo>
                <a:lnTo>
                  <a:pt x="246684" y="79502"/>
                </a:lnTo>
                <a:lnTo>
                  <a:pt x="246684" y="115697"/>
                </a:lnTo>
                <a:lnTo>
                  <a:pt x="246938" y="116459"/>
                </a:lnTo>
                <a:lnTo>
                  <a:pt x="247700" y="117221"/>
                </a:lnTo>
                <a:lnTo>
                  <a:pt x="248462" y="117475"/>
                </a:lnTo>
                <a:lnTo>
                  <a:pt x="322376" y="117475"/>
                </a:lnTo>
                <a:lnTo>
                  <a:pt x="323138" y="117221"/>
                </a:lnTo>
                <a:lnTo>
                  <a:pt x="323900" y="116459"/>
                </a:lnTo>
                <a:lnTo>
                  <a:pt x="324154" y="115697"/>
                </a:lnTo>
                <a:lnTo>
                  <a:pt x="324154" y="108712"/>
                </a:lnTo>
                <a:lnTo>
                  <a:pt x="257352" y="108712"/>
                </a:lnTo>
                <a:lnTo>
                  <a:pt x="257352" y="86614"/>
                </a:lnTo>
                <a:lnTo>
                  <a:pt x="324154" y="86614"/>
                </a:lnTo>
                <a:lnTo>
                  <a:pt x="324154" y="79502"/>
                </a:lnTo>
                <a:lnTo>
                  <a:pt x="323900" y="78740"/>
                </a:lnTo>
                <a:lnTo>
                  <a:pt x="323138" y="77978"/>
                </a:lnTo>
                <a:lnTo>
                  <a:pt x="322376" y="77724"/>
                </a:lnTo>
                <a:close/>
              </a:path>
              <a:path w="324484" h="121285">
                <a:moveTo>
                  <a:pt x="324154" y="86614"/>
                </a:moveTo>
                <a:lnTo>
                  <a:pt x="313486" y="86614"/>
                </a:lnTo>
                <a:lnTo>
                  <a:pt x="313486" y="108712"/>
                </a:lnTo>
                <a:lnTo>
                  <a:pt x="324154" y="108712"/>
                </a:lnTo>
                <a:lnTo>
                  <a:pt x="324154" y="86614"/>
                </a:lnTo>
                <a:close/>
              </a:path>
              <a:path w="324484" h="121285">
                <a:moveTo>
                  <a:pt x="55257" y="72771"/>
                </a:moveTo>
                <a:lnTo>
                  <a:pt x="49174" y="72771"/>
                </a:lnTo>
                <a:lnTo>
                  <a:pt x="43675" y="73406"/>
                </a:lnTo>
                <a:lnTo>
                  <a:pt x="33845" y="75692"/>
                </a:lnTo>
                <a:lnTo>
                  <a:pt x="29603" y="77343"/>
                </a:lnTo>
                <a:lnTo>
                  <a:pt x="26022" y="79502"/>
                </a:lnTo>
                <a:lnTo>
                  <a:pt x="22440" y="81534"/>
                </a:lnTo>
                <a:lnTo>
                  <a:pt x="19697" y="84074"/>
                </a:lnTo>
                <a:lnTo>
                  <a:pt x="17779" y="87122"/>
                </a:lnTo>
                <a:lnTo>
                  <a:pt x="15849" y="90043"/>
                </a:lnTo>
                <a:lnTo>
                  <a:pt x="14897" y="93345"/>
                </a:lnTo>
                <a:lnTo>
                  <a:pt x="14897" y="100584"/>
                </a:lnTo>
                <a:lnTo>
                  <a:pt x="49085" y="120904"/>
                </a:lnTo>
                <a:lnTo>
                  <a:pt x="55257" y="120904"/>
                </a:lnTo>
                <a:lnTo>
                  <a:pt x="88085" y="112649"/>
                </a:lnTo>
                <a:lnTo>
                  <a:pt x="51142" y="112649"/>
                </a:lnTo>
                <a:lnTo>
                  <a:pt x="47320" y="112268"/>
                </a:lnTo>
                <a:lnTo>
                  <a:pt x="43789" y="111506"/>
                </a:lnTo>
                <a:lnTo>
                  <a:pt x="40259" y="110871"/>
                </a:lnTo>
                <a:lnTo>
                  <a:pt x="37198" y="109855"/>
                </a:lnTo>
                <a:lnTo>
                  <a:pt x="34607" y="108458"/>
                </a:lnTo>
                <a:lnTo>
                  <a:pt x="31927" y="107188"/>
                </a:lnTo>
                <a:lnTo>
                  <a:pt x="29844" y="105537"/>
                </a:lnTo>
                <a:lnTo>
                  <a:pt x="28371" y="103505"/>
                </a:lnTo>
                <a:lnTo>
                  <a:pt x="26898" y="101600"/>
                </a:lnTo>
                <a:lnTo>
                  <a:pt x="26202" y="99441"/>
                </a:lnTo>
                <a:lnTo>
                  <a:pt x="34467" y="85725"/>
                </a:lnTo>
                <a:lnTo>
                  <a:pt x="37160" y="84328"/>
                </a:lnTo>
                <a:lnTo>
                  <a:pt x="40259" y="83312"/>
                </a:lnTo>
                <a:lnTo>
                  <a:pt x="43789" y="82550"/>
                </a:lnTo>
                <a:lnTo>
                  <a:pt x="47320" y="81915"/>
                </a:lnTo>
                <a:lnTo>
                  <a:pt x="51142" y="81534"/>
                </a:lnTo>
                <a:lnTo>
                  <a:pt x="88413" y="81534"/>
                </a:lnTo>
                <a:lnTo>
                  <a:pt x="84835" y="79375"/>
                </a:lnTo>
                <a:lnTo>
                  <a:pt x="78837" y="76521"/>
                </a:lnTo>
                <a:lnTo>
                  <a:pt x="71908" y="74453"/>
                </a:lnTo>
                <a:lnTo>
                  <a:pt x="64049" y="73195"/>
                </a:lnTo>
                <a:lnTo>
                  <a:pt x="55257" y="72771"/>
                </a:lnTo>
                <a:close/>
              </a:path>
              <a:path w="324484" h="121285">
                <a:moveTo>
                  <a:pt x="88413" y="81534"/>
                </a:moveTo>
                <a:lnTo>
                  <a:pt x="63753" y="81534"/>
                </a:lnTo>
                <a:lnTo>
                  <a:pt x="70789" y="82931"/>
                </a:lnTo>
                <a:lnTo>
                  <a:pt x="76377" y="85725"/>
                </a:lnTo>
                <a:lnTo>
                  <a:pt x="81965" y="88392"/>
                </a:lnTo>
                <a:lnTo>
                  <a:pt x="84759" y="92202"/>
                </a:lnTo>
                <a:lnTo>
                  <a:pt x="84759" y="99441"/>
                </a:lnTo>
                <a:lnTo>
                  <a:pt x="76314" y="108458"/>
                </a:lnTo>
                <a:lnTo>
                  <a:pt x="73634" y="109855"/>
                </a:lnTo>
                <a:lnTo>
                  <a:pt x="70497" y="110871"/>
                </a:lnTo>
                <a:lnTo>
                  <a:pt x="66928" y="111506"/>
                </a:lnTo>
                <a:lnTo>
                  <a:pt x="63347" y="112268"/>
                </a:lnTo>
                <a:lnTo>
                  <a:pt x="59461" y="112649"/>
                </a:lnTo>
                <a:lnTo>
                  <a:pt x="88085" y="112649"/>
                </a:lnTo>
                <a:lnTo>
                  <a:pt x="92201" y="110236"/>
                </a:lnTo>
                <a:lnTo>
                  <a:pt x="95897" y="104394"/>
                </a:lnTo>
                <a:lnTo>
                  <a:pt x="95897" y="89662"/>
                </a:lnTo>
                <a:lnTo>
                  <a:pt x="92201" y="83820"/>
                </a:lnTo>
                <a:lnTo>
                  <a:pt x="88413" y="81534"/>
                </a:lnTo>
                <a:close/>
              </a:path>
              <a:path w="324484" h="121285">
                <a:moveTo>
                  <a:pt x="159181" y="33782"/>
                </a:moveTo>
                <a:lnTo>
                  <a:pt x="141401" y="33782"/>
                </a:lnTo>
                <a:lnTo>
                  <a:pt x="134543" y="35814"/>
                </a:lnTo>
                <a:lnTo>
                  <a:pt x="129717" y="40005"/>
                </a:lnTo>
                <a:lnTo>
                  <a:pt x="125018" y="44196"/>
                </a:lnTo>
                <a:lnTo>
                  <a:pt x="122605" y="49149"/>
                </a:lnTo>
                <a:lnTo>
                  <a:pt x="122605" y="60452"/>
                </a:lnTo>
                <a:lnTo>
                  <a:pt x="124510" y="65024"/>
                </a:lnTo>
                <a:lnTo>
                  <a:pt x="132257" y="72771"/>
                </a:lnTo>
                <a:lnTo>
                  <a:pt x="137845" y="75057"/>
                </a:lnTo>
                <a:lnTo>
                  <a:pt x="145211" y="75819"/>
                </a:lnTo>
                <a:lnTo>
                  <a:pt x="145211" y="87376"/>
                </a:lnTo>
                <a:lnTo>
                  <a:pt x="112509" y="87376"/>
                </a:lnTo>
                <a:lnTo>
                  <a:pt x="112509" y="96520"/>
                </a:lnTo>
                <a:lnTo>
                  <a:pt x="143306" y="96520"/>
                </a:lnTo>
                <a:lnTo>
                  <a:pt x="154482" y="96266"/>
                </a:lnTo>
                <a:lnTo>
                  <a:pt x="170230" y="95504"/>
                </a:lnTo>
                <a:lnTo>
                  <a:pt x="175437" y="94996"/>
                </a:lnTo>
                <a:lnTo>
                  <a:pt x="180644" y="94615"/>
                </a:lnTo>
                <a:lnTo>
                  <a:pt x="191566" y="93345"/>
                </a:lnTo>
                <a:lnTo>
                  <a:pt x="191566" y="87122"/>
                </a:lnTo>
                <a:lnTo>
                  <a:pt x="155752" y="87122"/>
                </a:lnTo>
                <a:lnTo>
                  <a:pt x="155752" y="75819"/>
                </a:lnTo>
                <a:lnTo>
                  <a:pt x="162864" y="75057"/>
                </a:lnTo>
                <a:lnTo>
                  <a:pt x="168452" y="72771"/>
                </a:lnTo>
                <a:lnTo>
                  <a:pt x="172389" y="68961"/>
                </a:lnTo>
                <a:lnTo>
                  <a:pt x="172881" y="68453"/>
                </a:lnTo>
                <a:lnTo>
                  <a:pt x="144449" y="68453"/>
                </a:lnTo>
                <a:lnTo>
                  <a:pt x="139877" y="67183"/>
                </a:lnTo>
                <a:lnTo>
                  <a:pt x="137083" y="64643"/>
                </a:lnTo>
                <a:lnTo>
                  <a:pt x="134289" y="61976"/>
                </a:lnTo>
                <a:lnTo>
                  <a:pt x="132892" y="58801"/>
                </a:lnTo>
                <a:lnTo>
                  <a:pt x="132892" y="51308"/>
                </a:lnTo>
                <a:lnTo>
                  <a:pt x="134289" y="48133"/>
                </a:lnTo>
                <a:lnTo>
                  <a:pt x="137083" y="45593"/>
                </a:lnTo>
                <a:lnTo>
                  <a:pt x="139877" y="42926"/>
                </a:lnTo>
                <a:lnTo>
                  <a:pt x="144449" y="41656"/>
                </a:lnTo>
                <a:lnTo>
                  <a:pt x="172816" y="41656"/>
                </a:lnTo>
                <a:lnTo>
                  <a:pt x="170865" y="40005"/>
                </a:lnTo>
                <a:lnTo>
                  <a:pt x="166039" y="35814"/>
                </a:lnTo>
                <a:lnTo>
                  <a:pt x="159181" y="33782"/>
                </a:lnTo>
                <a:close/>
              </a:path>
              <a:path w="324484" h="121285">
                <a:moveTo>
                  <a:pt x="191566" y="84455"/>
                </a:moveTo>
                <a:lnTo>
                  <a:pt x="186359" y="85217"/>
                </a:lnTo>
                <a:lnTo>
                  <a:pt x="180517" y="85725"/>
                </a:lnTo>
                <a:lnTo>
                  <a:pt x="161213" y="86868"/>
                </a:lnTo>
                <a:lnTo>
                  <a:pt x="155752" y="87122"/>
                </a:lnTo>
                <a:lnTo>
                  <a:pt x="191566" y="87122"/>
                </a:lnTo>
                <a:lnTo>
                  <a:pt x="191566" y="84455"/>
                </a:lnTo>
                <a:close/>
              </a:path>
              <a:path w="324484" h="121285">
                <a:moveTo>
                  <a:pt x="172816" y="41656"/>
                </a:moveTo>
                <a:lnTo>
                  <a:pt x="156133" y="41656"/>
                </a:lnTo>
                <a:lnTo>
                  <a:pt x="160451" y="42926"/>
                </a:lnTo>
                <a:lnTo>
                  <a:pt x="163372" y="45593"/>
                </a:lnTo>
                <a:lnTo>
                  <a:pt x="166293" y="48133"/>
                </a:lnTo>
                <a:lnTo>
                  <a:pt x="167817" y="51308"/>
                </a:lnTo>
                <a:lnTo>
                  <a:pt x="167817" y="58801"/>
                </a:lnTo>
                <a:lnTo>
                  <a:pt x="166293" y="61976"/>
                </a:lnTo>
                <a:lnTo>
                  <a:pt x="163372" y="64643"/>
                </a:lnTo>
                <a:lnTo>
                  <a:pt x="160451" y="67183"/>
                </a:lnTo>
                <a:lnTo>
                  <a:pt x="156133" y="68453"/>
                </a:lnTo>
                <a:lnTo>
                  <a:pt x="172881" y="68453"/>
                </a:lnTo>
                <a:lnTo>
                  <a:pt x="176199" y="65024"/>
                </a:lnTo>
                <a:lnTo>
                  <a:pt x="178231" y="60452"/>
                </a:lnTo>
                <a:lnTo>
                  <a:pt x="178231" y="49149"/>
                </a:lnTo>
                <a:lnTo>
                  <a:pt x="175818" y="44196"/>
                </a:lnTo>
                <a:lnTo>
                  <a:pt x="172816" y="41656"/>
                </a:lnTo>
                <a:close/>
              </a:path>
              <a:path w="324484" h="121285">
                <a:moveTo>
                  <a:pt x="182422" y="18669"/>
                </a:moveTo>
                <a:lnTo>
                  <a:pt x="117652" y="18669"/>
                </a:lnTo>
                <a:lnTo>
                  <a:pt x="117652" y="27305"/>
                </a:lnTo>
                <a:lnTo>
                  <a:pt x="182422" y="27305"/>
                </a:lnTo>
                <a:lnTo>
                  <a:pt x="182422" y="18669"/>
                </a:lnTo>
                <a:close/>
              </a:path>
              <a:path w="324484" h="121285">
                <a:moveTo>
                  <a:pt x="58877" y="5461"/>
                </a:moveTo>
                <a:lnTo>
                  <a:pt x="6438" y="5461"/>
                </a:lnTo>
                <a:lnTo>
                  <a:pt x="6438" y="14732"/>
                </a:lnTo>
                <a:lnTo>
                  <a:pt x="48818" y="14732"/>
                </a:lnTo>
                <a:lnTo>
                  <a:pt x="47574" y="21082"/>
                </a:lnTo>
                <a:lnTo>
                  <a:pt x="21755" y="52197"/>
                </a:lnTo>
                <a:lnTo>
                  <a:pt x="0" y="61214"/>
                </a:lnTo>
                <a:lnTo>
                  <a:pt x="6845" y="68961"/>
                </a:lnTo>
                <a:lnTo>
                  <a:pt x="44462" y="45593"/>
                </a:lnTo>
                <a:lnTo>
                  <a:pt x="60629" y="8255"/>
                </a:lnTo>
                <a:lnTo>
                  <a:pt x="60629" y="7239"/>
                </a:lnTo>
                <a:lnTo>
                  <a:pt x="60426" y="6477"/>
                </a:lnTo>
                <a:lnTo>
                  <a:pt x="59613" y="5715"/>
                </a:lnTo>
                <a:lnTo>
                  <a:pt x="58877" y="5461"/>
                </a:lnTo>
                <a:close/>
              </a:path>
              <a:path w="324484" h="121285">
                <a:moveTo>
                  <a:pt x="272719" y="40259"/>
                </a:moveTo>
                <a:lnTo>
                  <a:pt x="262178" y="40259"/>
                </a:lnTo>
                <a:lnTo>
                  <a:pt x="262178" y="57277"/>
                </a:lnTo>
                <a:lnTo>
                  <a:pt x="227761" y="57277"/>
                </a:lnTo>
                <a:lnTo>
                  <a:pt x="227761" y="66294"/>
                </a:lnTo>
                <a:lnTo>
                  <a:pt x="265353" y="66294"/>
                </a:lnTo>
                <a:lnTo>
                  <a:pt x="304469" y="63500"/>
                </a:lnTo>
                <a:lnTo>
                  <a:pt x="309549" y="62865"/>
                </a:lnTo>
                <a:lnTo>
                  <a:pt x="309549" y="56896"/>
                </a:lnTo>
                <a:lnTo>
                  <a:pt x="272719" y="56896"/>
                </a:lnTo>
                <a:lnTo>
                  <a:pt x="272719" y="40259"/>
                </a:lnTo>
                <a:close/>
              </a:path>
              <a:path w="324484" h="121285">
                <a:moveTo>
                  <a:pt x="309549" y="53975"/>
                </a:moveTo>
                <a:lnTo>
                  <a:pt x="274878" y="56896"/>
                </a:lnTo>
                <a:lnTo>
                  <a:pt x="309549" y="56896"/>
                </a:lnTo>
                <a:lnTo>
                  <a:pt x="309549" y="53975"/>
                </a:lnTo>
                <a:close/>
              </a:path>
              <a:path w="324484" h="121285">
                <a:moveTo>
                  <a:pt x="297992" y="4445"/>
                </a:moveTo>
                <a:lnTo>
                  <a:pt x="239318" y="4445"/>
                </a:lnTo>
                <a:lnTo>
                  <a:pt x="238683" y="4572"/>
                </a:lnTo>
                <a:lnTo>
                  <a:pt x="238175" y="4953"/>
                </a:lnTo>
                <a:lnTo>
                  <a:pt x="237794" y="5461"/>
                </a:lnTo>
                <a:lnTo>
                  <a:pt x="237794" y="39370"/>
                </a:lnTo>
                <a:lnTo>
                  <a:pt x="238175" y="39624"/>
                </a:lnTo>
                <a:lnTo>
                  <a:pt x="238556" y="40005"/>
                </a:lnTo>
                <a:lnTo>
                  <a:pt x="239318" y="40259"/>
                </a:lnTo>
                <a:lnTo>
                  <a:pt x="299770" y="40259"/>
                </a:lnTo>
                <a:lnTo>
                  <a:pt x="299770" y="31750"/>
                </a:lnTo>
                <a:lnTo>
                  <a:pt x="247954" y="31750"/>
                </a:lnTo>
                <a:lnTo>
                  <a:pt x="247954" y="12954"/>
                </a:lnTo>
                <a:lnTo>
                  <a:pt x="297992" y="12954"/>
                </a:lnTo>
                <a:lnTo>
                  <a:pt x="297992" y="4445"/>
                </a:lnTo>
                <a:close/>
              </a:path>
              <a:path w="324484" h="121285">
                <a:moveTo>
                  <a:pt x="166801" y="2159"/>
                </a:moveTo>
                <a:lnTo>
                  <a:pt x="132638" y="2159"/>
                </a:lnTo>
                <a:lnTo>
                  <a:pt x="132638" y="10668"/>
                </a:lnTo>
                <a:lnTo>
                  <a:pt x="166801" y="10668"/>
                </a:lnTo>
                <a:lnTo>
                  <a:pt x="166801" y="2159"/>
                </a:lnTo>
                <a:close/>
              </a:path>
              <a:path w="324484" h="121285">
                <a:moveTo>
                  <a:pt x="324281" y="0"/>
                </a:moveTo>
                <a:lnTo>
                  <a:pt x="313486" y="0"/>
                </a:lnTo>
                <a:lnTo>
                  <a:pt x="313486" y="71374"/>
                </a:lnTo>
                <a:lnTo>
                  <a:pt x="324281" y="71374"/>
                </a:lnTo>
                <a:lnTo>
                  <a:pt x="324281" y="0"/>
                </a:lnTo>
                <a:close/>
              </a:path>
              <a:path w="324484" h="121285">
                <a:moveTo>
                  <a:pt x="206425" y="0"/>
                </a:moveTo>
                <a:lnTo>
                  <a:pt x="195884" y="0"/>
                </a:lnTo>
                <a:lnTo>
                  <a:pt x="195884" y="118872"/>
                </a:lnTo>
                <a:lnTo>
                  <a:pt x="206425" y="118872"/>
                </a:lnTo>
                <a:lnTo>
                  <a:pt x="206425" y="59436"/>
                </a:lnTo>
                <a:lnTo>
                  <a:pt x="223443" y="59436"/>
                </a:lnTo>
                <a:lnTo>
                  <a:pt x="223443" y="49784"/>
                </a:lnTo>
                <a:lnTo>
                  <a:pt x="206425" y="49784"/>
                </a:lnTo>
                <a:lnTo>
                  <a:pt x="206425" y="0"/>
                </a:lnTo>
                <a:close/>
              </a:path>
              <a:path w="324484" h="121285">
                <a:moveTo>
                  <a:pt x="93217" y="0"/>
                </a:moveTo>
                <a:lnTo>
                  <a:pt x="82753" y="0"/>
                </a:lnTo>
                <a:lnTo>
                  <a:pt x="82753" y="70739"/>
                </a:lnTo>
                <a:lnTo>
                  <a:pt x="93217" y="70739"/>
                </a:lnTo>
                <a:lnTo>
                  <a:pt x="93217" y="38100"/>
                </a:lnTo>
                <a:lnTo>
                  <a:pt x="109715" y="38100"/>
                </a:lnTo>
                <a:lnTo>
                  <a:pt x="109715" y="28956"/>
                </a:lnTo>
                <a:lnTo>
                  <a:pt x="93217" y="28956"/>
                </a:lnTo>
                <a:lnTo>
                  <a:pt x="9321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14083" y="4552822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4">
                <a:moveTo>
                  <a:pt x="21158" y="0"/>
                </a:moveTo>
                <a:lnTo>
                  <a:pt x="16573" y="0"/>
                </a:lnTo>
                <a:lnTo>
                  <a:pt x="12026" y="0"/>
                </a:lnTo>
                <a:lnTo>
                  <a:pt x="8140" y="1650"/>
                </a:lnTo>
                <a:lnTo>
                  <a:pt x="4876" y="4952"/>
                </a:lnTo>
                <a:lnTo>
                  <a:pt x="1625" y="8127"/>
                </a:lnTo>
                <a:lnTo>
                  <a:pt x="0" y="12064"/>
                </a:lnTo>
                <a:lnTo>
                  <a:pt x="0" y="21208"/>
                </a:lnTo>
                <a:lnTo>
                  <a:pt x="1625" y="25145"/>
                </a:lnTo>
                <a:lnTo>
                  <a:pt x="4876" y="28320"/>
                </a:lnTo>
                <a:lnTo>
                  <a:pt x="8140" y="31622"/>
                </a:lnTo>
                <a:lnTo>
                  <a:pt x="12026" y="33274"/>
                </a:lnTo>
                <a:lnTo>
                  <a:pt x="21158" y="33274"/>
                </a:lnTo>
                <a:lnTo>
                  <a:pt x="25069" y="31622"/>
                </a:lnTo>
                <a:lnTo>
                  <a:pt x="28320" y="28320"/>
                </a:lnTo>
                <a:lnTo>
                  <a:pt x="31572" y="25145"/>
                </a:lnTo>
                <a:lnTo>
                  <a:pt x="33210" y="21208"/>
                </a:lnTo>
                <a:lnTo>
                  <a:pt x="33210" y="12064"/>
                </a:lnTo>
                <a:lnTo>
                  <a:pt x="31572" y="8127"/>
                </a:lnTo>
                <a:lnTo>
                  <a:pt x="28320" y="4952"/>
                </a:lnTo>
                <a:lnTo>
                  <a:pt x="25069" y="1650"/>
                </a:lnTo>
                <a:lnTo>
                  <a:pt x="21158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792035" y="4514596"/>
            <a:ext cx="3180080" cy="133350"/>
            <a:chOff x="792035" y="4514596"/>
            <a:chExt cx="3180080" cy="133350"/>
          </a:xfrm>
        </p:grpSpPr>
        <p:pic>
          <p:nvPicPr>
            <p:cNvPr id="43" name="object 4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035" y="4514596"/>
              <a:ext cx="1505140" cy="13309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316734" y="4514850"/>
              <a:ext cx="1654937" cy="125602"/>
            </a:xfrm>
            <a:prstGeom prst="rect">
              <a:avLst/>
            </a:prstGeom>
          </p:spPr>
        </p:pic>
      </p:grpSp>
      <p:pic>
        <p:nvPicPr>
          <p:cNvPr id="46" name="object 4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825872" y="1595755"/>
            <a:ext cx="1383284" cy="1383284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825872" y="4582439"/>
            <a:ext cx="1383284" cy="1383284"/>
          </a:xfrm>
          <a:prstGeom prst="rect">
            <a:avLst/>
          </a:prstGeom>
        </p:spPr>
      </p:pic>
      <p:grpSp>
        <p:nvGrpSpPr>
          <p:cNvPr id="48" name="object 48"/>
          <p:cNvGrpSpPr/>
          <p:nvPr/>
        </p:nvGrpSpPr>
        <p:grpSpPr>
          <a:xfrm>
            <a:off x="6963918" y="1595755"/>
            <a:ext cx="1383665" cy="1383665"/>
            <a:chOff x="6963918" y="1595755"/>
            <a:chExt cx="1383665" cy="1383665"/>
          </a:xfrm>
        </p:grpSpPr>
        <p:pic>
          <p:nvPicPr>
            <p:cNvPr id="49" name="object 4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963918" y="1595755"/>
              <a:ext cx="1383283" cy="1383284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7272020" y="2227846"/>
              <a:ext cx="270510" cy="241935"/>
            </a:xfrm>
            <a:custGeom>
              <a:avLst/>
              <a:gdLst/>
              <a:ahLst/>
              <a:cxnLst/>
              <a:rect l="l" t="t" r="r" b="b"/>
              <a:pathLst>
                <a:path w="270509" h="241935">
                  <a:moveTo>
                    <a:pt x="0" y="241668"/>
                  </a:moveTo>
                  <a:lnTo>
                    <a:pt x="270001" y="241668"/>
                  </a:lnTo>
                  <a:lnTo>
                    <a:pt x="270001" y="0"/>
                  </a:lnTo>
                  <a:lnTo>
                    <a:pt x="0" y="0"/>
                  </a:lnTo>
                  <a:lnTo>
                    <a:pt x="0" y="241668"/>
                  </a:lnTo>
                  <a:close/>
                </a:path>
              </a:pathLst>
            </a:custGeom>
            <a:ln w="1270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272020" y="2168960"/>
              <a:ext cx="90170" cy="59055"/>
            </a:xfrm>
            <a:custGeom>
              <a:avLst/>
              <a:gdLst/>
              <a:ahLst/>
              <a:cxnLst/>
              <a:rect l="l" t="t" r="r" b="b"/>
              <a:pathLst>
                <a:path w="90170" h="59055">
                  <a:moveTo>
                    <a:pt x="90001" y="0"/>
                  </a:moveTo>
                  <a:lnTo>
                    <a:pt x="0" y="0"/>
                  </a:lnTo>
                  <a:lnTo>
                    <a:pt x="0" y="58873"/>
                  </a:lnTo>
                  <a:lnTo>
                    <a:pt x="90001" y="58873"/>
                  </a:lnTo>
                  <a:lnTo>
                    <a:pt x="90001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272020" y="2168960"/>
              <a:ext cx="90170" cy="59055"/>
            </a:xfrm>
            <a:custGeom>
              <a:avLst/>
              <a:gdLst/>
              <a:ahLst/>
              <a:cxnLst/>
              <a:rect l="l" t="t" r="r" b="b"/>
              <a:pathLst>
                <a:path w="90170" h="59055">
                  <a:moveTo>
                    <a:pt x="0" y="58873"/>
                  </a:moveTo>
                  <a:lnTo>
                    <a:pt x="90001" y="58873"/>
                  </a:lnTo>
                  <a:lnTo>
                    <a:pt x="90001" y="0"/>
                  </a:lnTo>
                  <a:lnTo>
                    <a:pt x="0" y="0"/>
                  </a:lnTo>
                  <a:lnTo>
                    <a:pt x="0" y="58873"/>
                  </a:lnTo>
                  <a:close/>
                </a:path>
              </a:pathLst>
            </a:custGeom>
            <a:ln w="952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6963918" y="4570729"/>
            <a:ext cx="1383665" cy="1383665"/>
            <a:chOff x="6963918" y="4570729"/>
            <a:chExt cx="1383665" cy="1383665"/>
          </a:xfrm>
        </p:grpSpPr>
        <p:pic>
          <p:nvPicPr>
            <p:cNvPr id="54" name="object 5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963918" y="4570729"/>
              <a:ext cx="1383283" cy="138328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7272020" y="5110746"/>
              <a:ext cx="630555" cy="241935"/>
            </a:xfrm>
            <a:custGeom>
              <a:avLst/>
              <a:gdLst/>
              <a:ahLst/>
              <a:cxnLst/>
              <a:rect l="l" t="t" r="r" b="b"/>
              <a:pathLst>
                <a:path w="630554" h="241935">
                  <a:moveTo>
                    <a:pt x="0" y="241668"/>
                  </a:moveTo>
                  <a:lnTo>
                    <a:pt x="630008" y="241668"/>
                  </a:lnTo>
                  <a:lnTo>
                    <a:pt x="630008" y="0"/>
                  </a:lnTo>
                  <a:lnTo>
                    <a:pt x="0" y="0"/>
                  </a:lnTo>
                  <a:lnTo>
                    <a:pt x="0" y="241668"/>
                  </a:lnTo>
                  <a:close/>
                </a:path>
              </a:pathLst>
            </a:custGeom>
            <a:ln w="1270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272020" y="5042970"/>
              <a:ext cx="90170" cy="59055"/>
            </a:xfrm>
            <a:custGeom>
              <a:avLst/>
              <a:gdLst/>
              <a:ahLst/>
              <a:cxnLst/>
              <a:rect l="l" t="t" r="r" b="b"/>
              <a:pathLst>
                <a:path w="90170" h="59054">
                  <a:moveTo>
                    <a:pt x="90001" y="0"/>
                  </a:moveTo>
                  <a:lnTo>
                    <a:pt x="0" y="0"/>
                  </a:lnTo>
                  <a:lnTo>
                    <a:pt x="0" y="58873"/>
                  </a:lnTo>
                  <a:lnTo>
                    <a:pt x="90001" y="58873"/>
                  </a:lnTo>
                  <a:lnTo>
                    <a:pt x="90001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272020" y="5042970"/>
              <a:ext cx="90170" cy="59055"/>
            </a:xfrm>
            <a:custGeom>
              <a:avLst/>
              <a:gdLst/>
              <a:ahLst/>
              <a:cxnLst/>
              <a:rect l="l" t="t" r="r" b="b"/>
              <a:pathLst>
                <a:path w="90170" h="59054">
                  <a:moveTo>
                    <a:pt x="0" y="58873"/>
                  </a:moveTo>
                  <a:lnTo>
                    <a:pt x="90001" y="58873"/>
                  </a:lnTo>
                  <a:lnTo>
                    <a:pt x="90001" y="0"/>
                  </a:lnTo>
                  <a:lnTo>
                    <a:pt x="0" y="0"/>
                  </a:lnTo>
                  <a:lnTo>
                    <a:pt x="0" y="58873"/>
                  </a:lnTo>
                  <a:close/>
                </a:path>
              </a:pathLst>
            </a:custGeom>
            <a:ln w="9524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8" name="object 58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4807458" y="3069082"/>
            <a:ext cx="1383284" cy="1383283"/>
          </a:xfrm>
          <a:prstGeom prst="rect">
            <a:avLst/>
          </a:prstGeom>
        </p:spPr>
      </p:pic>
      <p:grpSp>
        <p:nvGrpSpPr>
          <p:cNvPr id="59" name="object 59"/>
          <p:cNvGrpSpPr/>
          <p:nvPr/>
        </p:nvGrpSpPr>
        <p:grpSpPr>
          <a:xfrm>
            <a:off x="6963918" y="3083179"/>
            <a:ext cx="1383665" cy="1383665"/>
            <a:chOff x="6963918" y="3083179"/>
            <a:chExt cx="1383665" cy="1383665"/>
          </a:xfrm>
        </p:grpSpPr>
        <p:pic>
          <p:nvPicPr>
            <p:cNvPr id="60" name="object 6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963918" y="3083179"/>
              <a:ext cx="1383283" cy="1383284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7362063" y="3533165"/>
              <a:ext cx="630555" cy="436245"/>
            </a:xfrm>
            <a:custGeom>
              <a:avLst/>
              <a:gdLst/>
              <a:ahLst/>
              <a:cxnLst/>
              <a:rect l="l" t="t" r="r" b="b"/>
              <a:pathLst>
                <a:path w="630554" h="436245">
                  <a:moveTo>
                    <a:pt x="0" y="435838"/>
                  </a:moveTo>
                  <a:lnTo>
                    <a:pt x="630008" y="435838"/>
                  </a:lnTo>
                  <a:lnTo>
                    <a:pt x="630008" y="0"/>
                  </a:lnTo>
                  <a:lnTo>
                    <a:pt x="0" y="0"/>
                  </a:lnTo>
                  <a:lnTo>
                    <a:pt x="0" y="435838"/>
                  </a:lnTo>
                  <a:close/>
                </a:path>
              </a:pathLst>
            </a:custGeom>
            <a:ln w="12700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362063" y="3474266"/>
              <a:ext cx="90170" cy="59055"/>
            </a:xfrm>
            <a:custGeom>
              <a:avLst/>
              <a:gdLst/>
              <a:ahLst/>
              <a:cxnLst/>
              <a:rect l="l" t="t" r="r" b="b"/>
              <a:pathLst>
                <a:path w="90170" h="59054">
                  <a:moveTo>
                    <a:pt x="90001" y="0"/>
                  </a:moveTo>
                  <a:lnTo>
                    <a:pt x="0" y="0"/>
                  </a:lnTo>
                  <a:lnTo>
                    <a:pt x="0" y="58873"/>
                  </a:lnTo>
                  <a:lnTo>
                    <a:pt x="90001" y="58873"/>
                  </a:lnTo>
                  <a:lnTo>
                    <a:pt x="90001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362063" y="3474266"/>
              <a:ext cx="90170" cy="59055"/>
            </a:xfrm>
            <a:custGeom>
              <a:avLst/>
              <a:gdLst/>
              <a:ahLst/>
              <a:cxnLst/>
              <a:rect l="l" t="t" r="r" b="b"/>
              <a:pathLst>
                <a:path w="90170" h="59054">
                  <a:moveTo>
                    <a:pt x="0" y="58873"/>
                  </a:moveTo>
                  <a:lnTo>
                    <a:pt x="90001" y="58873"/>
                  </a:lnTo>
                  <a:lnTo>
                    <a:pt x="90001" y="0"/>
                  </a:lnTo>
                  <a:lnTo>
                    <a:pt x="0" y="0"/>
                  </a:lnTo>
                  <a:lnTo>
                    <a:pt x="0" y="58873"/>
                  </a:lnTo>
                  <a:close/>
                </a:path>
              </a:pathLst>
            </a:custGeom>
            <a:ln w="9525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7290054" y="2155062"/>
            <a:ext cx="53975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-25" dirty="0"/>
              <a:t>11</a:t>
            </a:r>
          </a:p>
        </p:txBody>
      </p:sp>
      <p:sp>
        <p:nvSpPr>
          <p:cNvPr id="65" name="object 65"/>
          <p:cNvSpPr txBox="1"/>
          <p:nvPr/>
        </p:nvSpPr>
        <p:spPr>
          <a:xfrm>
            <a:off x="7378065" y="3458972"/>
            <a:ext cx="53975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290054" y="5031994"/>
            <a:ext cx="53975" cy="86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502" y="1116329"/>
            <a:ext cx="1734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635" indent="-242570">
              <a:lnSpc>
                <a:spcPct val="100000"/>
              </a:lnSpc>
              <a:spcBef>
                <a:spcPts val="100"/>
              </a:spcBef>
              <a:buClr>
                <a:srgbClr val="17406C"/>
              </a:buClr>
              <a:buFont typeface="Wingdings"/>
              <a:buChar char=""/>
              <a:tabLst>
                <a:tab pos="255270" algn="l"/>
              </a:tabLst>
            </a:pPr>
            <a:r>
              <a:rPr sz="1800" b="1" dirty="0">
                <a:solidFill>
                  <a:srgbClr val="0A5294"/>
                </a:solidFill>
                <a:latin typeface="맑은 고딕"/>
                <a:cs typeface="맑은 고딕"/>
              </a:rPr>
              <a:t>한계점</a:t>
            </a:r>
            <a:r>
              <a:rPr sz="1800" b="1" spc="-265" dirty="0">
                <a:solidFill>
                  <a:srgbClr val="0A5294"/>
                </a:solidFill>
                <a:latin typeface="맑은 고딕"/>
                <a:cs typeface="맑은 고딕"/>
              </a:rPr>
              <a:t> </a:t>
            </a:r>
            <a:r>
              <a:rPr sz="1800" b="1" dirty="0">
                <a:solidFill>
                  <a:srgbClr val="0A5294"/>
                </a:solidFill>
                <a:latin typeface="맑은 고딕"/>
                <a:cs typeface="맑은 고딕"/>
              </a:rPr>
              <a:t>및</a:t>
            </a:r>
            <a:r>
              <a:rPr sz="1800" b="1" spc="-265" dirty="0">
                <a:solidFill>
                  <a:srgbClr val="0A5294"/>
                </a:solidFill>
                <a:latin typeface="맑은 고딕"/>
                <a:cs typeface="맑은 고딕"/>
              </a:rPr>
              <a:t> </a:t>
            </a:r>
            <a:r>
              <a:rPr sz="1800" b="1" spc="-25" dirty="0">
                <a:solidFill>
                  <a:srgbClr val="0A5294"/>
                </a:solidFill>
                <a:latin typeface="맑은 고딕"/>
                <a:cs typeface="맑은 고딕"/>
              </a:rPr>
              <a:t>토론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한계점</a:t>
            </a:r>
            <a:r>
              <a:rPr spc="-355" dirty="0"/>
              <a:t> </a:t>
            </a:r>
            <a:r>
              <a:rPr dirty="0"/>
              <a:t>및</a:t>
            </a:r>
            <a:r>
              <a:rPr spc="-355" dirty="0"/>
              <a:t> </a:t>
            </a:r>
            <a:r>
              <a:rPr dirty="0"/>
              <a:t>토론</a:t>
            </a:r>
            <a:r>
              <a:rPr spc="-340" dirty="0"/>
              <a:t> </a:t>
            </a:r>
            <a:r>
              <a:rPr dirty="0">
                <a:latin typeface="Corbel"/>
                <a:cs typeface="Corbel"/>
              </a:rPr>
              <a:t>(Limitations</a:t>
            </a:r>
            <a:r>
              <a:rPr spc="15" dirty="0">
                <a:latin typeface="Corbel"/>
                <a:cs typeface="Corbel"/>
              </a:rPr>
              <a:t> </a:t>
            </a:r>
            <a:r>
              <a:rPr dirty="0">
                <a:latin typeface="Corbel"/>
                <a:cs typeface="Corbel"/>
              </a:rPr>
              <a:t>&amp;</a:t>
            </a:r>
            <a:r>
              <a:rPr spc="5" dirty="0">
                <a:latin typeface="Corbel"/>
                <a:cs typeface="Corbel"/>
              </a:rPr>
              <a:t> </a:t>
            </a:r>
            <a:r>
              <a:rPr spc="-10" dirty="0">
                <a:latin typeface="Corbel"/>
                <a:cs typeface="Corbel"/>
              </a:rPr>
              <a:t>Discussions)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84415" y="1783714"/>
            <a:ext cx="8042275" cy="3529329"/>
            <a:chOff x="584415" y="1783714"/>
            <a:chExt cx="8042275" cy="352932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415" y="1783714"/>
              <a:ext cx="3834638" cy="352932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430014" y="2258948"/>
              <a:ext cx="4196715" cy="2626360"/>
            </a:xfrm>
            <a:custGeom>
              <a:avLst/>
              <a:gdLst/>
              <a:ahLst/>
              <a:cxnLst/>
              <a:rect l="l" t="t" r="r" b="b"/>
              <a:pathLst>
                <a:path w="4196715" h="2626360">
                  <a:moveTo>
                    <a:pt x="4196207" y="0"/>
                  </a:moveTo>
                  <a:lnTo>
                    <a:pt x="0" y="0"/>
                  </a:lnTo>
                  <a:lnTo>
                    <a:pt x="0" y="2626360"/>
                  </a:lnTo>
                  <a:lnTo>
                    <a:pt x="4196207" y="2626360"/>
                  </a:lnTo>
                  <a:lnTo>
                    <a:pt x="4196207" y="0"/>
                  </a:lnTo>
                  <a:close/>
                </a:path>
              </a:pathLst>
            </a:custGeom>
            <a:solidFill>
              <a:srgbClr val="1740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47997" y="2258948"/>
              <a:ext cx="382270" cy="2626360"/>
            </a:xfrm>
            <a:custGeom>
              <a:avLst/>
              <a:gdLst/>
              <a:ahLst/>
              <a:cxnLst/>
              <a:rect l="l" t="t" r="r" b="b"/>
              <a:pathLst>
                <a:path w="382270" h="2626360">
                  <a:moveTo>
                    <a:pt x="381990" y="0"/>
                  </a:moveTo>
                  <a:lnTo>
                    <a:pt x="0" y="0"/>
                  </a:lnTo>
                  <a:lnTo>
                    <a:pt x="0" y="2626360"/>
                  </a:lnTo>
                  <a:lnTo>
                    <a:pt x="381990" y="2626360"/>
                  </a:lnTo>
                  <a:lnTo>
                    <a:pt x="381990" y="0"/>
                  </a:lnTo>
                  <a:close/>
                </a:path>
              </a:pathLst>
            </a:custGeom>
            <a:solidFill>
              <a:srgbClr val="17406C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24196" y="2574950"/>
              <a:ext cx="344170" cy="438150"/>
            </a:xfrm>
            <a:custGeom>
              <a:avLst/>
              <a:gdLst/>
              <a:ahLst/>
              <a:cxnLst/>
              <a:rect l="l" t="t" r="r" b="b"/>
              <a:pathLst>
                <a:path w="344170" h="438150">
                  <a:moveTo>
                    <a:pt x="343966" y="0"/>
                  </a:moveTo>
                  <a:lnTo>
                    <a:pt x="0" y="0"/>
                  </a:lnTo>
                  <a:lnTo>
                    <a:pt x="0" y="437616"/>
                  </a:lnTo>
                  <a:lnTo>
                    <a:pt x="343966" y="437616"/>
                  </a:lnTo>
                  <a:lnTo>
                    <a:pt x="3439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78755" y="2745866"/>
              <a:ext cx="31750" cy="93345"/>
            </a:xfrm>
            <a:custGeom>
              <a:avLst/>
              <a:gdLst/>
              <a:ahLst/>
              <a:cxnLst/>
              <a:rect l="l" t="t" r="r" b="b"/>
              <a:pathLst>
                <a:path w="31750" h="93344">
                  <a:moveTo>
                    <a:pt x="29337" y="0"/>
                  </a:moveTo>
                  <a:lnTo>
                    <a:pt x="20447" y="0"/>
                  </a:lnTo>
                  <a:lnTo>
                    <a:pt x="17272" y="3302"/>
                  </a:lnTo>
                  <a:lnTo>
                    <a:pt x="14097" y="6096"/>
                  </a:lnTo>
                  <a:lnTo>
                    <a:pt x="7493" y="11049"/>
                  </a:lnTo>
                  <a:lnTo>
                    <a:pt x="3937" y="13081"/>
                  </a:lnTo>
                  <a:lnTo>
                    <a:pt x="0" y="14859"/>
                  </a:lnTo>
                  <a:lnTo>
                    <a:pt x="0" y="26288"/>
                  </a:lnTo>
                  <a:lnTo>
                    <a:pt x="19431" y="13081"/>
                  </a:lnTo>
                  <a:lnTo>
                    <a:pt x="19431" y="92963"/>
                  </a:lnTo>
                  <a:lnTo>
                    <a:pt x="31750" y="92963"/>
                  </a:lnTo>
                  <a:lnTo>
                    <a:pt x="31750" y="2286"/>
                  </a:lnTo>
                  <a:lnTo>
                    <a:pt x="31369" y="1397"/>
                  </a:lnTo>
                  <a:lnTo>
                    <a:pt x="30226" y="254"/>
                  </a:lnTo>
                  <a:lnTo>
                    <a:pt x="29337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0414" y="2502915"/>
              <a:ext cx="977138" cy="1508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84317" y="2752597"/>
              <a:ext cx="2869946" cy="27838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624196" y="3289706"/>
            <a:ext cx="344170" cy="438150"/>
            <a:chOff x="4624196" y="3289706"/>
            <a:chExt cx="344170" cy="438150"/>
          </a:xfrm>
        </p:grpSpPr>
        <p:sp>
          <p:nvSpPr>
            <p:cNvPr id="14" name="object 14"/>
            <p:cNvSpPr/>
            <p:nvPr/>
          </p:nvSpPr>
          <p:spPr>
            <a:xfrm>
              <a:off x="4624196" y="3289706"/>
              <a:ext cx="344170" cy="438150"/>
            </a:xfrm>
            <a:custGeom>
              <a:avLst/>
              <a:gdLst/>
              <a:ahLst/>
              <a:cxnLst/>
              <a:rect l="l" t="t" r="r" b="b"/>
              <a:pathLst>
                <a:path w="344170" h="438150">
                  <a:moveTo>
                    <a:pt x="343966" y="0"/>
                  </a:moveTo>
                  <a:lnTo>
                    <a:pt x="0" y="0"/>
                  </a:lnTo>
                  <a:lnTo>
                    <a:pt x="0" y="437616"/>
                  </a:lnTo>
                  <a:lnTo>
                    <a:pt x="343966" y="437616"/>
                  </a:lnTo>
                  <a:lnTo>
                    <a:pt x="3439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70627" y="3458591"/>
              <a:ext cx="59055" cy="95250"/>
            </a:xfrm>
            <a:custGeom>
              <a:avLst/>
              <a:gdLst/>
              <a:ahLst/>
              <a:cxnLst/>
              <a:rect l="l" t="t" r="r" b="b"/>
              <a:pathLst>
                <a:path w="59054" h="95250">
                  <a:moveTo>
                    <a:pt x="36575" y="0"/>
                  </a:moveTo>
                  <a:lnTo>
                    <a:pt x="28701" y="0"/>
                  </a:lnTo>
                  <a:lnTo>
                    <a:pt x="24637" y="0"/>
                  </a:lnTo>
                  <a:lnTo>
                    <a:pt x="20955" y="635"/>
                  </a:lnTo>
                  <a:lnTo>
                    <a:pt x="762" y="23875"/>
                  </a:lnTo>
                  <a:lnTo>
                    <a:pt x="762" y="28829"/>
                  </a:lnTo>
                  <a:lnTo>
                    <a:pt x="13462" y="28829"/>
                  </a:lnTo>
                  <a:lnTo>
                    <a:pt x="13462" y="22987"/>
                  </a:lnTo>
                  <a:lnTo>
                    <a:pt x="14859" y="18542"/>
                  </a:lnTo>
                  <a:lnTo>
                    <a:pt x="20320" y="12446"/>
                  </a:lnTo>
                  <a:lnTo>
                    <a:pt x="24002" y="10922"/>
                  </a:lnTo>
                  <a:lnTo>
                    <a:pt x="33020" y="10922"/>
                  </a:lnTo>
                  <a:lnTo>
                    <a:pt x="36830" y="12192"/>
                  </a:lnTo>
                  <a:lnTo>
                    <a:pt x="42545" y="17145"/>
                  </a:lnTo>
                  <a:lnTo>
                    <a:pt x="44069" y="20828"/>
                  </a:lnTo>
                  <a:lnTo>
                    <a:pt x="44069" y="27686"/>
                  </a:lnTo>
                  <a:lnTo>
                    <a:pt x="21844" y="61722"/>
                  </a:lnTo>
                  <a:lnTo>
                    <a:pt x="0" y="84074"/>
                  </a:lnTo>
                  <a:lnTo>
                    <a:pt x="0" y="91948"/>
                  </a:lnTo>
                  <a:lnTo>
                    <a:pt x="126" y="93853"/>
                  </a:lnTo>
                  <a:lnTo>
                    <a:pt x="1016" y="94869"/>
                  </a:lnTo>
                  <a:lnTo>
                    <a:pt x="1777" y="95123"/>
                  </a:lnTo>
                  <a:lnTo>
                    <a:pt x="58674" y="95123"/>
                  </a:lnTo>
                  <a:lnTo>
                    <a:pt x="58674" y="84074"/>
                  </a:lnTo>
                  <a:lnTo>
                    <a:pt x="13843" y="84074"/>
                  </a:lnTo>
                  <a:lnTo>
                    <a:pt x="16763" y="82296"/>
                  </a:lnTo>
                  <a:lnTo>
                    <a:pt x="44323" y="53594"/>
                  </a:lnTo>
                  <a:lnTo>
                    <a:pt x="56769" y="30607"/>
                  </a:lnTo>
                  <a:lnTo>
                    <a:pt x="56769" y="16891"/>
                  </a:lnTo>
                  <a:lnTo>
                    <a:pt x="53975" y="10668"/>
                  </a:lnTo>
                  <a:lnTo>
                    <a:pt x="43180" y="2159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624196" y="3289706"/>
            <a:ext cx="344170" cy="43815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/>
              <a:cs typeface="Times New Roman"/>
            </a:endParaRPr>
          </a:p>
          <a:p>
            <a:pPr marL="9525" algn="ctr">
              <a:lnSpc>
                <a:spcPct val="100000"/>
              </a:lnSpc>
              <a:spcBef>
                <a:spcPts val="5"/>
              </a:spcBef>
            </a:pPr>
            <a:r>
              <a:rPr sz="1000" b="1" spc="10" dirty="0">
                <a:latin typeface="함초롬바탕"/>
                <a:cs typeface="함초롬바탕"/>
              </a:rPr>
              <a:t>2</a:t>
            </a:r>
            <a:endParaRPr sz="1000">
              <a:latin typeface="함초롬바탕"/>
              <a:cs typeface="함초롬바탕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078729" y="3221482"/>
            <a:ext cx="3392170" cy="528320"/>
            <a:chOff x="5078729" y="3221482"/>
            <a:chExt cx="3392170" cy="528320"/>
          </a:xfrm>
        </p:grpSpPr>
        <p:sp>
          <p:nvSpPr>
            <p:cNvPr id="18" name="object 18"/>
            <p:cNvSpPr/>
            <p:nvPr/>
          </p:nvSpPr>
          <p:spPr>
            <a:xfrm>
              <a:off x="5081778" y="3221481"/>
              <a:ext cx="813435" cy="135890"/>
            </a:xfrm>
            <a:custGeom>
              <a:avLst/>
              <a:gdLst/>
              <a:ahLst/>
              <a:cxnLst/>
              <a:rect l="l" t="t" r="r" b="b"/>
              <a:pathLst>
                <a:path w="813435" h="135889">
                  <a:moveTo>
                    <a:pt x="88011" y="508"/>
                  </a:moveTo>
                  <a:lnTo>
                    <a:pt x="35814" y="508"/>
                  </a:lnTo>
                  <a:lnTo>
                    <a:pt x="35814" y="13335"/>
                  </a:lnTo>
                  <a:lnTo>
                    <a:pt x="88011" y="13335"/>
                  </a:lnTo>
                  <a:lnTo>
                    <a:pt x="88011" y="508"/>
                  </a:lnTo>
                  <a:close/>
                </a:path>
                <a:path w="813435" h="135889">
                  <a:moveTo>
                    <a:pt x="117221" y="59055"/>
                  </a:moveTo>
                  <a:lnTo>
                    <a:pt x="79121" y="46609"/>
                  </a:lnTo>
                  <a:lnTo>
                    <a:pt x="70612" y="36068"/>
                  </a:lnTo>
                  <a:lnTo>
                    <a:pt x="110490" y="36068"/>
                  </a:lnTo>
                  <a:lnTo>
                    <a:pt x="110490" y="23114"/>
                  </a:lnTo>
                  <a:lnTo>
                    <a:pt x="13589" y="23114"/>
                  </a:lnTo>
                  <a:lnTo>
                    <a:pt x="13589" y="36068"/>
                  </a:lnTo>
                  <a:lnTo>
                    <a:pt x="53721" y="36068"/>
                  </a:lnTo>
                  <a:lnTo>
                    <a:pt x="52832" y="38608"/>
                  </a:lnTo>
                  <a:lnTo>
                    <a:pt x="50800" y="41275"/>
                  </a:lnTo>
                  <a:lnTo>
                    <a:pt x="47879" y="43942"/>
                  </a:lnTo>
                  <a:lnTo>
                    <a:pt x="45085" y="46609"/>
                  </a:lnTo>
                  <a:lnTo>
                    <a:pt x="41275" y="49022"/>
                  </a:lnTo>
                  <a:lnTo>
                    <a:pt x="36576" y="51054"/>
                  </a:lnTo>
                  <a:lnTo>
                    <a:pt x="32893" y="52705"/>
                  </a:lnTo>
                  <a:lnTo>
                    <a:pt x="28448" y="54102"/>
                  </a:lnTo>
                  <a:lnTo>
                    <a:pt x="18288" y="56642"/>
                  </a:lnTo>
                  <a:lnTo>
                    <a:pt x="6477" y="59055"/>
                  </a:lnTo>
                  <a:lnTo>
                    <a:pt x="8001" y="61595"/>
                  </a:lnTo>
                  <a:lnTo>
                    <a:pt x="9652" y="63881"/>
                  </a:lnTo>
                  <a:lnTo>
                    <a:pt x="13462" y="68199"/>
                  </a:lnTo>
                  <a:lnTo>
                    <a:pt x="14732" y="69723"/>
                  </a:lnTo>
                  <a:lnTo>
                    <a:pt x="57912" y="54991"/>
                  </a:lnTo>
                  <a:lnTo>
                    <a:pt x="62230" y="48387"/>
                  </a:lnTo>
                  <a:lnTo>
                    <a:pt x="64135" y="52070"/>
                  </a:lnTo>
                  <a:lnTo>
                    <a:pt x="104775" y="70231"/>
                  </a:lnTo>
                  <a:lnTo>
                    <a:pt x="108712" y="70866"/>
                  </a:lnTo>
                  <a:lnTo>
                    <a:pt x="110236" y="69088"/>
                  </a:lnTo>
                  <a:lnTo>
                    <a:pt x="111163" y="67906"/>
                  </a:lnTo>
                  <a:lnTo>
                    <a:pt x="111887" y="67183"/>
                  </a:lnTo>
                  <a:lnTo>
                    <a:pt x="113538" y="65024"/>
                  </a:lnTo>
                  <a:lnTo>
                    <a:pt x="114300" y="64135"/>
                  </a:lnTo>
                  <a:lnTo>
                    <a:pt x="115316" y="62865"/>
                  </a:lnTo>
                  <a:lnTo>
                    <a:pt x="117221" y="59055"/>
                  </a:lnTo>
                  <a:close/>
                </a:path>
                <a:path w="813435" h="135889">
                  <a:moveTo>
                    <a:pt x="124333" y="79375"/>
                  </a:moveTo>
                  <a:lnTo>
                    <a:pt x="0" y="79375"/>
                  </a:lnTo>
                  <a:lnTo>
                    <a:pt x="0" y="92456"/>
                  </a:lnTo>
                  <a:lnTo>
                    <a:pt x="55118" y="92456"/>
                  </a:lnTo>
                  <a:lnTo>
                    <a:pt x="55118" y="135255"/>
                  </a:lnTo>
                  <a:lnTo>
                    <a:pt x="70231" y="135255"/>
                  </a:lnTo>
                  <a:lnTo>
                    <a:pt x="70231" y="92456"/>
                  </a:lnTo>
                  <a:lnTo>
                    <a:pt x="124333" y="92456"/>
                  </a:lnTo>
                  <a:lnTo>
                    <a:pt x="124333" y="79375"/>
                  </a:lnTo>
                  <a:close/>
                </a:path>
                <a:path w="813435" h="135889">
                  <a:moveTo>
                    <a:pt x="244094" y="119634"/>
                  </a:moveTo>
                  <a:lnTo>
                    <a:pt x="162179" y="119634"/>
                  </a:lnTo>
                  <a:lnTo>
                    <a:pt x="162179" y="94869"/>
                  </a:lnTo>
                  <a:lnTo>
                    <a:pt x="147320" y="94869"/>
                  </a:lnTo>
                  <a:lnTo>
                    <a:pt x="147320" y="129540"/>
                  </a:lnTo>
                  <a:lnTo>
                    <a:pt x="147701" y="130810"/>
                  </a:lnTo>
                  <a:lnTo>
                    <a:pt x="149098" y="132207"/>
                  </a:lnTo>
                  <a:lnTo>
                    <a:pt x="150368" y="132588"/>
                  </a:lnTo>
                  <a:lnTo>
                    <a:pt x="244094" y="132588"/>
                  </a:lnTo>
                  <a:lnTo>
                    <a:pt x="244094" y="119634"/>
                  </a:lnTo>
                  <a:close/>
                </a:path>
                <a:path w="813435" h="135889">
                  <a:moveTo>
                    <a:pt x="255397" y="75438"/>
                  </a:moveTo>
                  <a:lnTo>
                    <a:pt x="200533" y="75438"/>
                  </a:lnTo>
                  <a:lnTo>
                    <a:pt x="200533" y="63246"/>
                  </a:lnTo>
                  <a:lnTo>
                    <a:pt x="241300" y="63246"/>
                  </a:lnTo>
                  <a:lnTo>
                    <a:pt x="241300" y="50800"/>
                  </a:lnTo>
                  <a:lnTo>
                    <a:pt x="162433" y="50800"/>
                  </a:lnTo>
                  <a:lnTo>
                    <a:pt x="162433" y="38862"/>
                  </a:lnTo>
                  <a:lnTo>
                    <a:pt x="235331" y="38862"/>
                  </a:lnTo>
                  <a:lnTo>
                    <a:pt x="236601" y="38481"/>
                  </a:lnTo>
                  <a:lnTo>
                    <a:pt x="237363" y="37719"/>
                  </a:lnTo>
                  <a:lnTo>
                    <a:pt x="237998" y="36957"/>
                  </a:lnTo>
                  <a:lnTo>
                    <a:pt x="238379" y="35814"/>
                  </a:lnTo>
                  <a:lnTo>
                    <a:pt x="238379" y="5715"/>
                  </a:lnTo>
                  <a:lnTo>
                    <a:pt x="237998" y="4572"/>
                  </a:lnTo>
                  <a:lnTo>
                    <a:pt x="236601" y="3175"/>
                  </a:lnTo>
                  <a:lnTo>
                    <a:pt x="235331" y="2794"/>
                  </a:lnTo>
                  <a:lnTo>
                    <a:pt x="147320" y="2794"/>
                  </a:lnTo>
                  <a:lnTo>
                    <a:pt x="147320" y="15113"/>
                  </a:lnTo>
                  <a:lnTo>
                    <a:pt x="223012" y="15113"/>
                  </a:lnTo>
                  <a:lnTo>
                    <a:pt x="223012" y="26670"/>
                  </a:lnTo>
                  <a:lnTo>
                    <a:pt x="150368" y="26670"/>
                  </a:lnTo>
                  <a:lnTo>
                    <a:pt x="149098" y="27051"/>
                  </a:lnTo>
                  <a:lnTo>
                    <a:pt x="148336" y="27813"/>
                  </a:lnTo>
                  <a:lnTo>
                    <a:pt x="147701" y="28575"/>
                  </a:lnTo>
                  <a:lnTo>
                    <a:pt x="147320" y="29718"/>
                  </a:lnTo>
                  <a:lnTo>
                    <a:pt x="147320" y="60198"/>
                  </a:lnTo>
                  <a:lnTo>
                    <a:pt x="147701" y="61341"/>
                  </a:lnTo>
                  <a:lnTo>
                    <a:pt x="148463" y="62103"/>
                  </a:lnTo>
                  <a:lnTo>
                    <a:pt x="149098" y="62865"/>
                  </a:lnTo>
                  <a:lnTo>
                    <a:pt x="150368" y="63246"/>
                  </a:lnTo>
                  <a:lnTo>
                    <a:pt x="185166" y="63246"/>
                  </a:lnTo>
                  <a:lnTo>
                    <a:pt x="185166" y="75438"/>
                  </a:lnTo>
                  <a:lnTo>
                    <a:pt x="131191" y="75438"/>
                  </a:lnTo>
                  <a:lnTo>
                    <a:pt x="131191" y="88265"/>
                  </a:lnTo>
                  <a:lnTo>
                    <a:pt x="255397" y="88265"/>
                  </a:lnTo>
                  <a:lnTo>
                    <a:pt x="255397" y="75438"/>
                  </a:lnTo>
                  <a:close/>
                </a:path>
                <a:path w="813435" h="135889">
                  <a:moveTo>
                    <a:pt x="347345" y="95377"/>
                  </a:moveTo>
                  <a:lnTo>
                    <a:pt x="319532" y="68072"/>
                  </a:lnTo>
                  <a:lnTo>
                    <a:pt x="317677" y="64262"/>
                  </a:lnTo>
                  <a:lnTo>
                    <a:pt x="315785" y="60388"/>
                  </a:lnTo>
                  <a:lnTo>
                    <a:pt x="313131" y="51943"/>
                  </a:lnTo>
                  <a:lnTo>
                    <a:pt x="311543" y="42748"/>
                  </a:lnTo>
                  <a:lnTo>
                    <a:pt x="311023" y="32766"/>
                  </a:lnTo>
                  <a:lnTo>
                    <a:pt x="311023" y="5334"/>
                  </a:lnTo>
                  <a:lnTo>
                    <a:pt x="295656" y="5334"/>
                  </a:lnTo>
                  <a:lnTo>
                    <a:pt x="293255" y="51511"/>
                  </a:lnTo>
                  <a:lnTo>
                    <a:pt x="274129" y="86029"/>
                  </a:lnTo>
                  <a:lnTo>
                    <a:pt x="257683" y="99441"/>
                  </a:lnTo>
                  <a:lnTo>
                    <a:pt x="269113" y="108966"/>
                  </a:lnTo>
                  <a:lnTo>
                    <a:pt x="298665" y="77025"/>
                  </a:lnTo>
                  <a:lnTo>
                    <a:pt x="303149" y="64262"/>
                  </a:lnTo>
                  <a:lnTo>
                    <a:pt x="305244" y="70434"/>
                  </a:lnTo>
                  <a:lnTo>
                    <a:pt x="331546" y="101612"/>
                  </a:lnTo>
                  <a:lnTo>
                    <a:pt x="337312" y="105537"/>
                  </a:lnTo>
                  <a:lnTo>
                    <a:pt x="347345" y="95377"/>
                  </a:lnTo>
                  <a:close/>
                </a:path>
                <a:path w="813435" h="135889">
                  <a:moveTo>
                    <a:pt x="374523" y="0"/>
                  </a:moveTo>
                  <a:lnTo>
                    <a:pt x="359537" y="0"/>
                  </a:lnTo>
                  <a:lnTo>
                    <a:pt x="359537" y="135255"/>
                  </a:lnTo>
                  <a:lnTo>
                    <a:pt x="374523" y="135255"/>
                  </a:lnTo>
                  <a:lnTo>
                    <a:pt x="374523" y="0"/>
                  </a:lnTo>
                  <a:close/>
                </a:path>
                <a:path w="813435" h="135889">
                  <a:moveTo>
                    <a:pt x="461645" y="9017"/>
                  </a:moveTo>
                  <a:lnTo>
                    <a:pt x="461264" y="7874"/>
                  </a:lnTo>
                  <a:lnTo>
                    <a:pt x="460502" y="7112"/>
                  </a:lnTo>
                  <a:lnTo>
                    <a:pt x="459740" y="6477"/>
                  </a:lnTo>
                  <a:lnTo>
                    <a:pt x="458597" y="6096"/>
                  </a:lnTo>
                  <a:lnTo>
                    <a:pt x="398272" y="6096"/>
                  </a:lnTo>
                  <a:lnTo>
                    <a:pt x="398272" y="19304"/>
                  </a:lnTo>
                  <a:lnTo>
                    <a:pt x="445389" y="19304"/>
                  </a:lnTo>
                  <a:lnTo>
                    <a:pt x="443306" y="27711"/>
                  </a:lnTo>
                  <a:lnTo>
                    <a:pt x="411251" y="63690"/>
                  </a:lnTo>
                  <a:lnTo>
                    <a:pt x="389636" y="73533"/>
                  </a:lnTo>
                  <a:lnTo>
                    <a:pt x="398780" y="84455"/>
                  </a:lnTo>
                  <a:lnTo>
                    <a:pt x="436880" y="62484"/>
                  </a:lnTo>
                  <a:lnTo>
                    <a:pt x="442341" y="56134"/>
                  </a:lnTo>
                  <a:lnTo>
                    <a:pt x="447675" y="50165"/>
                  </a:lnTo>
                  <a:lnTo>
                    <a:pt x="461645" y="10414"/>
                  </a:lnTo>
                  <a:lnTo>
                    <a:pt x="461645" y="9017"/>
                  </a:lnTo>
                  <a:close/>
                </a:path>
                <a:path w="813435" h="135889">
                  <a:moveTo>
                    <a:pt x="502285" y="119507"/>
                  </a:moveTo>
                  <a:lnTo>
                    <a:pt x="426847" y="119507"/>
                  </a:lnTo>
                  <a:lnTo>
                    <a:pt x="426847" y="87122"/>
                  </a:lnTo>
                  <a:lnTo>
                    <a:pt x="411988" y="87122"/>
                  </a:lnTo>
                  <a:lnTo>
                    <a:pt x="411988" y="129540"/>
                  </a:lnTo>
                  <a:lnTo>
                    <a:pt x="412369" y="130810"/>
                  </a:lnTo>
                  <a:lnTo>
                    <a:pt x="413131" y="131572"/>
                  </a:lnTo>
                  <a:lnTo>
                    <a:pt x="413893" y="132207"/>
                  </a:lnTo>
                  <a:lnTo>
                    <a:pt x="415036" y="132588"/>
                  </a:lnTo>
                  <a:lnTo>
                    <a:pt x="502285" y="132588"/>
                  </a:lnTo>
                  <a:lnTo>
                    <a:pt x="502285" y="119507"/>
                  </a:lnTo>
                  <a:close/>
                </a:path>
                <a:path w="813435" h="135889">
                  <a:moveTo>
                    <a:pt x="516255" y="39878"/>
                  </a:moveTo>
                  <a:lnTo>
                    <a:pt x="497967" y="39878"/>
                  </a:lnTo>
                  <a:lnTo>
                    <a:pt x="497967" y="0"/>
                  </a:lnTo>
                  <a:lnTo>
                    <a:pt x="483362" y="0"/>
                  </a:lnTo>
                  <a:lnTo>
                    <a:pt x="483362" y="99695"/>
                  </a:lnTo>
                  <a:lnTo>
                    <a:pt x="497967" y="99695"/>
                  </a:lnTo>
                  <a:lnTo>
                    <a:pt x="497967" y="53213"/>
                  </a:lnTo>
                  <a:lnTo>
                    <a:pt x="516255" y="53213"/>
                  </a:lnTo>
                  <a:lnTo>
                    <a:pt x="516255" y="39878"/>
                  </a:lnTo>
                  <a:close/>
                </a:path>
                <a:path w="813435" h="135889">
                  <a:moveTo>
                    <a:pt x="643128" y="95123"/>
                  </a:moveTo>
                  <a:lnTo>
                    <a:pt x="615442" y="68453"/>
                  </a:lnTo>
                  <a:lnTo>
                    <a:pt x="613270" y="64008"/>
                  </a:lnTo>
                  <a:lnTo>
                    <a:pt x="611581" y="60553"/>
                  </a:lnTo>
                  <a:lnTo>
                    <a:pt x="608799" y="51879"/>
                  </a:lnTo>
                  <a:lnTo>
                    <a:pt x="607110" y="42456"/>
                  </a:lnTo>
                  <a:lnTo>
                    <a:pt x="606552" y="32258"/>
                  </a:lnTo>
                  <a:lnTo>
                    <a:pt x="606552" y="20447"/>
                  </a:lnTo>
                  <a:lnTo>
                    <a:pt x="635508" y="20447"/>
                  </a:lnTo>
                  <a:lnTo>
                    <a:pt x="635508" y="7620"/>
                  </a:lnTo>
                  <a:lnTo>
                    <a:pt x="562864" y="7620"/>
                  </a:lnTo>
                  <a:lnTo>
                    <a:pt x="562864" y="20447"/>
                  </a:lnTo>
                  <a:lnTo>
                    <a:pt x="591185" y="20447"/>
                  </a:lnTo>
                  <a:lnTo>
                    <a:pt x="591070" y="32258"/>
                  </a:lnTo>
                  <a:lnTo>
                    <a:pt x="581380" y="70269"/>
                  </a:lnTo>
                  <a:lnTo>
                    <a:pt x="553339" y="99187"/>
                  </a:lnTo>
                  <a:lnTo>
                    <a:pt x="564515" y="108966"/>
                  </a:lnTo>
                  <a:lnTo>
                    <a:pt x="591820" y="80899"/>
                  </a:lnTo>
                  <a:lnTo>
                    <a:pt x="598932" y="64008"/>
                  </a:lnTo>
                  <a:lnTo>
                    <a:pt x="600925" y="70269"/>
                  </a:lnTo>
                  <a:lnTo>
                    <a:pt x="627519" y="101650"/>
                  </a:lnTo>
                  <a:lnTo>
                    <a:pt x="633222" y="105410"/>
                  </a:lnTo>
                  <a:lnTo>
                    <a:pt x="643128" y="95123"/>
                  </a:lnTo>
                  <a:close/>
                </a:path>
                <a:path w="813435" h="135889">
                  <a:moveTo>
                    <a:pt x="669417" y="0"/>
                  </a:moveTo>
                  <a:lnTo>
                    <a:pt x="654558" y="0"/>
                  </a:lnTo>
                  <a:lnTo>
                    <a:pt x="654558" y="41529"/>
                  </a:lnTo>
                  <a:lnTo>
                    <a:pt x="626364" y="41529"/>
                  </a:lnTo>
                  <a:lnTo>
                    <a:pt x="626364" y="55372"/>
                  </a:lnTo>
                  <a:lnTo>
                    <a:pt x="654558" y="55372"/>
                  </a:lnTo>
                  <a:lnTo>
                    <a:pt x="654558" y="135255"/>
                  </a:lnTo>
                  <a:lnTo>
                    <a:pt x="669417" y="135255"/>
                  </a:lnTo>
                  <a:lnTo>
                    <a:pt x="669417" y="0"/>
                  </a:lnTo>
                  <a:close/>
                </a:path>
                <a:path w="813435" h="135889">
                  <a:moveTo>
                    <a:pt x="748919" y="2286"/>
                  </a:moveTo>
                  <a:lnTo>
                    <a:pt x="707009" y="2286"/>
                  </a:lnTo>
                  <a:lnTo>
                    <a:pt x="707009" y="15240"/>
                  </a:lnTo>
                  <a:lnTo>
                    <a:pt x="748919" y="15113"/>
                  </a:lnTo>
                  <a:lnTo>
                    <a:pt x="748919" y="2286"/>
                  </a:lnTo>
                  <a:close/>
                </a:path>
                <a:path w="813435" h="135889">
                  <a:moveTo>
                    <a:pt x="762381" y="72898"/>
                  </a:moveTo>
                  <a:lnTo>
                    <a:pt x="761492" y="68453"/>
                  </a:lnTo>
                  <a:lnTo>
                    <a:pt x="758190" y="60325"/>
                  </a:lnTo>
                  <a:lnTo>
                    <a:pt x="756373" y="57658"/>
                  </a:lnTo>
                  <a:lnTo>
                    <a:pt x="755777" y="56769"/>
                  </a:lnTo>
                  <a:lnTo>
                    <a:pt x="752729" y="53848"/>
                  </a:lnTo>
                  <a:lnTo>
                    <a:pt x="749808" y="50927"/>
                  </a:lnTo>
                  <a:lnTo>
                    <a:pt x="747141" y="49364"/>
                  </a:lnTo>
                  <a:lnTo>
                    <a:pt x="747141" y="71755"/>
                  </a:lnTo>
                  <a:lnTo>
                    <a:pt x="747141" y="83693"/>
                  </a:lnTo>
                  <a:lnTo>
                    <a:pt x="745490" y="88519"/>
                  </a:lnTo>
                  <a:lnTo>
                    <a:pt x="738632" y="96139"/>
                  </a:lnTo>
                  <a:lnTo>
                    <a:pt x="733933" y="98044"/>
                  </a:lnTo>
                  <a:lnTo>
                    <a:pt x="721741" y="98044"/>
                  </a:lnTo>
                  <a:lnTo>
                    <a:pt x="717042" y="96139"/>
                  </a:lnTo>
                  <a:lnTo>
                    <a:pt x="713740" y="92329"/>
                  </a:lnTo>
                  <a:lnTo>
                    <a:pt x="710311" y="88519"/>
                  </a:lnTo>
                  <a:lnTo>
                    <a:pt x="708660" y="83693"/>
                  </a:lnTo>
                  <a:lnTo>
                    <a:pt x="708660" y="71755"/>
                  </a:lnTo>
                  <a:lnTo>
                    <a:pt x="710311" y="66929"/>
                  </a:lnTo>
                  <a:lnTo>
                    <a:pt x="713740" y="63246"/>
                  </a:lnTo>
                  <a:lnTo>
                    <a:pt x="717042" y="59563"/>
                  </a:lnTo>
                  <a:lnTo>
                    <a:pt x="721741" y="57658"/>
                  </a:lnTo>
                  <a:lnTo>
                    <a:pt x="733933" y="57658"/>
                  </a:lnTo>
                  <a:lnTo>
                    <a:pt x="738632" y="59563"/>
                  </a:lnTo>
                  <a:lnTo>
                    <a:pt x="745490" y="66929"/>
                  </a:lnTo>
                  <a:lnTo>
                    <a:pt x="747141" y="71755"/>
                  </a:lnTo>
                  <a:lnTo>
                    <a:pt x="747141" y="49364"/>
                  </a:lnTo>
                  <a:lnTo>
                    <a:pt x="746125" y="48768"/>
                  </a:lnTo>
                  <a:lnTo>
                    <a:pt x="741807" y="47117"/>
                  </a:lnTo>
                  <a:lnTo>
                    <a:pt x="737616" y="45466"/>
                  </a:lnTo>
                  <a:lnTo>
                    <a:pt x="732917" y="44704"/>
                  </a:lnTo>
                  <a:lnTo>
                    <a:pt x="722884" y="44704"/>
                  </a:lnTo>
                  <a:lnTo>
                    <a:pt x="703072" y="53848"/>
                  </a:lnTo>
                  <a:lnTo>
                    <a:pt x="700024" y="56769"/>
                  </a:lnTo>
                  <a:lnTo>
                    <a:pt x="697611" y="60325"/>
                  </a:lnTo>
                  <a:lnTo>
                    <a:pt x="695960" y="64389"/>
                  </a:lnTo>
                  <a:lnTo>
                    <a:pt x="694309" y="68326"/>
                  </a:lnTo>
                  <a:lnTo>
                    <a:pt x="693547" y="72898"/>
                  </a:lnTo>
                  <a:lnTo>
                    <a:pt x="693547" y="82550"/>
                  </a:lnTo>
                  <a:lnTo>
                    <a:pt x="714121" y="108712"/>
                  </a:lnTo>
                  <a:lnTo>
                    <a:pt x="718312" y="110363"/>
                  </a:lnTo>
                  <a:lnTo>
                    <a:pt x="722884" y="111252"/>
                  </a:lnTo>
                  <a:lnTo>
                    <a:pt x="732790" y="111252"/>
                  </a:lnTo>
                  <a:lnTo>
                    <a:pt x="755904" y="98044"/>
                  </a:lnTo>
                  <a:lnTo>
                    <a:pt x="757809" y="95250"/>
                  </a:lnTo>
                  <a:lnTo>
                    <a:pt x="759587" y="91186"/>
                  </a:lnTo>
                  <a:lnTo>
                    <a:pt x="761492" y="87122"/>
                  </a:lnTo>
                  <a:lnTo>
                    <a:pt x="762381" y="82550"/>
                  </a:lnTo>
                  <a:lnTo>
                    <a:pt x="762381" y="72898"/>
                  </a:lnTo>
                  <a:close/>
                </a:path>
                <a:path w="813435" h="135889">
                  <a:moveTo>
                    <a:pt x="766953" y="23876"/>
                  </a:moveTo>
                  <a:lnTo>
                    <a:pt x="688594" y="23876"/>
                  </a:lnTo>
                  <a:lnTo>
                    <a:pt x="688594" y="36957"/>
                  </a:lnTo>
                  <a:lnTo>
                    <a:pt x="766953" y="36957"/>
                  </a:lnTo>
                  <a:lnTo>
                    <a:pt x="766953" y="23876"/>
                  </a:lnTo>
                  <a:close/>
                </a:path>
                <a:path w="813435" h="135889">
                  <a:moveTo>
                    <a:pt x="813308" y="53721"/>
                  </a:moveTo>
                  <a:lnTo>
                    <a:pt x="793623" y="53721"/>
                  </a:lnTo>
                  <a:lnTo>
                    <a:pt x="793623" y="0"/>
                  </a:lnTo>
                  <a:lnTo>
                    <a:pt x="778891" y="0"/>
                  </a:lnTo>
                  <a:lnTo>
                    <a:pt x="778891" y="135509"/>
                  </a:lnTo>
                  <a:lnTo>
                    <a:pt x="793623" y="135509"/>
                  </a:lnTo>
                  <a:lnTo>
                    <a:pt x="793623" y="67564"/>
                  </a:lnTo>
                  <a:lnTo>
                    <a:pt x="813308" y="67564"/>
                  </a:lnTo>
                  <a:lnTo>
                    <a:pt x="813308" y="537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78729" y="3466846"/>
              <a:ext cx="3392170" cy="282447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4624196" y="4022750"/>
            <a:ext cx="344170" cy="438150"/>
            <a:chOff x="4624196" y="4022750"/>
            <a:chExt cx="344170" cy="438150"/>
          </a:xfrm>
        </p:grpSpPr>
        <p:sp>
          <p:nvSpPr>
            <p:cNvPr id="22" name="object 22"/>
            <p:cNvSpPr/>
            <p:nvPr/>
          </p:nvSpPr>
          <p:spPr>
            <a:xfrm>
              <a:off x="4624196" y="4022750"/>
              <a:ext cx="344170" cy="438150"/>
            </a:xfrm>
            <a:custGeom>
              <a:avLst/>
              <a:gdLst/>
              <a:ahLst/>
              <a:cxnLst/>
              <a:rect l="l" t="t" r="r" b="b"/>
              <a:pathLst>
                <a:path w="344170" h="438150">
                  <a:moveTo>
                    <a:pt x="343966" y="0"/>
                  </a:moveTo>
                  <a:lnTo>
                    <a:pt x="0" y="0"/>
                  </a:lnTo>
                  <a:lnTo>
                    <a:pt x="0" y="437616"/>
                  </a:lnTo>
                  <a:lnTo>
                    <a:pt x="343966" y="437616"/>
                  </a:lnTo>
                  <a:lnTo>
                    <a:pt x="3439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68468" y="4191508"/>
              <a:ext cx="62230" cy="97155"/>
            </a:xfrm>
            <a:custGeom>
              <a:avLst/>
              <a:gdLst/>
              <a:ahLst/>
              <a:cxnLst/>
              <a:rect l="l" t="t" r="r" b="b"/>
              <a:pathLst>
                <a:path w="62229" h="97154">
                  <a:moveTo>
                    <a:pt x="34670" y="0"/>
                  </a:moveTo>
                  <a:lnTo>
                    <a:pt x="30987" y="0"/>
                  </a:lnTo>
                  <a:lnTo>
                    <a:pt x="22097" y="0"/>
                  </a:lnTo>
                  <a:lnTo>
                    <a:pt x="14985" y="2286"/>
                  </a:lnTo>
                  <a:lnTo>
                    <a:pt x="4063" y="11684"/>
                  </a:lnTo>
                  <a:lnTo>
                    <a:pt x="1396" y="18542"/>
                  </a:lnTo>
                  <a:lnTo>
                    <a:pt x="1269" y="27305"/>
                  </a:lnTo>
                  <a:lnTo>
                    <a:pt x="13588" y="27305"/>
                  </a:lnTo>
                  <a:lnTo>
                    <a:pt x="14096" y="21590"/>
                  </a:lnTo>
                  <a:lnTo>
                    <a:pt x="15875" y="17399"/>
                  </a:lnTo>
                  <a:lnTo>
                    <a:pt x="21589" y="12319"/>
                  </a:lnTo>
                  <a:lnTo>
                    <a:pt x="25526" y="10922"/>
                  </a:lnTo>
                  <a:lnTo>
                    <a:pt x="35432" y="10922"/>
                  </a:lnTo>
                  <a:lnTo>
                    <a:pt x="39496" y="12319"/>
                  </a:lnTo>
                  <a:lnTo>
                    <a:pt x="45846" y="17526"/>
                  </a:lnTo>
                  <a:lnTo>
                    <a:pt x="47370" y="21209"/>
                  </a:lnTo>
                  <a:lnTo>
                    <a:pt x="47370" y="28702"/>
                  </a:lnTo>
                  <a:lnTo>
                    <a:pt x="46862" y="30988"/>
                  </a:lnTo>
                  <a:lnTo>
                    <a:pt x="44957" y="34671"/>
                  </a:lnTo>
                  <a:lnTo>
                    <a:pt x="43687" y="36195"/>
                  </a:lnTo>
                  <a:lnTo>
                    <a:pt x="42036" y="37211"/>
                  </a:lnTo>
                  <a:lnTo>
                    <a:pt x="40385" y="38608"/>
                  </a:lnTo>
                  <a:lnTo>
                    <a:pt x="38353" y="39497"/>
                  </a:lnTo>
                  <a:lnTo>
                    <a:pt x="34035" y="40640"/>
                  </a:lnTo>
                  <a:lnTo>
                    <a:pt x="31750" y="40894"/>
                  </a:lnTo>
                  <a:lnTo>
                    <a:pt x="23621" y="40894"/>
                  </a:lnTo>
                  <a:lnTo>
                    <a:pt x="22732" y="41275"/>
                  </a:lnTo>
                  <a:lnTo>
                    <a:pt x="22097" y="42545"/>
                  </a:lnTo>
                  <a:lnTo>
                    <a:pt x="21970" y="43434"/>
                  </a:lnTo>
                  <a:lnTo>
                    <a:pt x="21970" y="50419"/>
                  </a:lnTo>
                  <a:lnTo>
                    <a:pt x="22225" y="51181"/>
                  </a:lnTo>
                  <a:lnTo>
                    <a:pt x="22986" y="52197"/>
                  </a:lnTo>
                  <a:lnTo>
                    <a:pt x="23875" y="52451"/>
                  </a:lnTo>
                  <a:lnTo>
                    <a:pt x="32511" y="52578"/>
                  </a:lnTo>
                  <a:lnTo>
                    <a:pt x="34925" y="52959"/>
                  </a:lnTo>
                  <a:lnTo>
                    <a:pt x="49402" y="65913"/>
                  </a:lnTo>
                  <a:lnTo>
                    <a:pt x="49402" y="74422"/>
                  </a:lnTo>
                  <a:lnTo>
                    <a:pt x="47751" y="78740"/>
                  </a:lnTo>
                  <a:lnTo>
                    <a:pt x="41147" y="84709"/>
                  </a:lnTo>
                  <a:lnTo>
                    <a:pt x="36575" y="86233"/>
                  </a:lnTo>
                  <a:lnTo>
                    <a:pt x="25272" y="86233"/>
                  </a:lnTo>
                  <a:lnTo>
                    <a:pt x="20954" y="84836"/>
                  </a:lnTo>
                  <a:lnTo>
                    <a:pt x="14731" y="79121"/>
                  </a:lnTo>
                  <a:lnTo>
                    <a:pt x="12826" y="74549"/>
                  </a:lnTo>
                  <a:lnTo>
                    <a:pt x="12191" y="68072"/>
                  </a:lnTo>
                  <a:lnTo>
                    <a:pt x="0" y="68072"/>
                  </a:lnTo>
                  <a:lnTo>
                    <a:pt x="126" y="77597"/>
                  </a:lnTo>
                  <a:lnTo>
                    <a:pt x="2920" y="84836"/>
                  </a:lnTo>
                  <a:lnTo>
                    <a:pt x="13842" y="94742"/>
                  </a:lnTo>
                  <a:lnTo>
                    <a:pt x="21208" y="97155"/>
                  </a:lnTo>
                  <a:lnTo>
                    <a:pt x="34416" y="97155"/>
                  </a:lnTo>
                  <a:lnTo>
                    <a:pt x="61848" y="74676"/>
                  </a:lnTo>
                  <a:lnTo>
                    <a:pt x="61848" y="63627"/>
                  </a:lnTo>
                  <a:lnTo>
                    <a:pt x="59816" y="58293"/>
                  </a:lnTo>
                  <a:lnTo>
                    <a:pt x="51942" y="49403"/>
                  </a:lnTo>
                  <a:lnTo>
                    <a:pt x="47116" y="46990"/>
                  </a:lnTo>
                  <a:lnTo>
                    <a:pt x="41528" y="46863"/>
                  </a:lnTo>
                  <a:lnTo>
                    <a:pt x="46608" y="46736"/>
                  </a:lnTo>
                  <a:lnTo>
                    <a:pt x="50926" y="44450"/>
                  </a:lnTo>
                  <a:lnTo>
                    <a:pt x="58038" y="35941"/>
                  </a:lnTo>
                  <a:lnTo>
                    <a:pt x="59816" y="30988"/>
                  </a:lnTo>
                  <a:lnTo>
                    <a:pt x="59816" y="21082"/>
                  </a:lnTo>
                  <a:lnTo>
                    <a:pt x="38353" y="508"/>
                  </a:lnTo>
                  <a:lnTo>
                    <a:pt x="3467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624196" y="4022750"/>
            <a:ext cx="344170" cy="43815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Times New Roman"/>
              <a:cs typeface="Times New Roman"/>
            </a:endParaRPr>
          </a:p>
          <a:p>
            <a:pPr marL="9525" algn="ctr">
              <a:lnSpc>
                <a:spcPct val="100000"/>
              </a:lnSpc>
              <a:spcBef>
                <a:spcPts val="5"/>
              </a:spcBef>
            </a:pPr>
            <a:r>
              <a:rPr sz="1000" b="1" spc="10" dirty="0">
                <a:latin typeface="함초롬바탕"/>
                <a:cs typeface="함초롬바탕"/>
              </a:rPr>
              <a:t>3</a:t>
            </a:r>
            <a:endParaRPr sz="1000">
              <a:latin typeface="함초롬바탕"/>
              <a:cs typeface="함초롬바탕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080634" y="3939794"/>
            <a:ext cx="2604770" cy="519430"/>
            <a:chOff x="5080634" y="3939794"/>
            <a:chExt cx="2604770" cy="519430"/>
          </a:xfrm>
        </p:grpSpPr>
        <p:sp>
          <p:nvSpPr>
            <p:cNvPr id="26" name="object 26"/>
            <p:cNvSpPr/>
            <p:nvPr/>
          </p:nvSpPr>
          <p:spPr>
            <a:xfrm>
              <a:off x="5092953" y="3939794"/>
              <a:ext cx="362585" cy="135890"/>
            </a:xfrm>
            <a:custGeom>
              <a:avLst/>
              <a:gdLst/>
              <a:ahLst/>
              <a:cxnLst/>
              <a:rect l="l" t="t" r="r" b="b"/>
              <a:pathLst>
                <a:path w="362585" h="135889">
                  <a:moveTo>
                    <a:pt x="165862" y="3174"/>
                  </a:moveTo>
                  <a:lnTo>
                    <a:pt x="156337" y="3174"/>
                  </a:lnTo>
                  <a:lnTo>
                    <a:pt x="151765" y="4190"/>
                  </a:lnTo>
                  <a:lnTo>
                    <a:pt x="147574" y="6349"/>
                  </a:lnTo>
                  <a:lnTo>
                    <a:pt x="143383" y="8381"/>
                  </a:lnTo>
                  <a:lnTo>
                    <a:pt x="126873" y="46100"/>
                  </a:lnTo>
                  <a:lnTo>
                    <a:pt x="126873" y="63626"/>
                  </a:lnTo>
                  <a:lnTo>
                    <a:pt x="143510" y="101599"/>
                  </a:lnTo>
                  <a:lnTo>
                    <a:pt x="147700" y="103631"/>
                  </a:lnTo>
                  <a:lnTo>
                    <a:pt x="151892" y="105790"/>
                  </a:lnTo>
                  <a:lnTo>
                    <a:pt x="156463" y="106806"/>
                  </a:lnTo>
                  <a:lnTo>
                    <a:pt x="165988" y="106806"/>
                  </a:lnTo>
                  <a:lnTo>
                    <a:pt x="170434" y="105790"/>
                  </a:lnTo>
                  <a:lnTo>
                    <a:pt x="174625" y="103504"/>
                  </a:lnTo>
                  <a:lnTo>
                    <a:pt x="178816" y="101345"/>
                  </a:lnTo>
                  <a:lnTo>
                    <a:pt x="182372" y="98170"/>
                  </a:lnTo>
                  <a:lnTo>
                    <a:pt x="185815" y="93344"/>
                  </a:lnTo>
                  <a:lnTo>
                    <a:pt x="157987" y="93344"/>
                  </a:lnTo>
                  <a:lnTo>
                    <a:pt x="155067" y="92328"/>
                  </a:lnTo>
                  <a:lnTo>
                    <a:pt x="142875" y="69976"/>
                  </a:lnTo>
                  <a:lnTo>
                    <a:pt x="141986" y="65277"/>
                  </a:lnTo>
                  <a:lnTo>
                    <a:pt x="141605" y="60197"/>
                  </a:lnTo>
                  <a:lnTo>
                    <a:pt x="141605" y="49783"/>
                  </a:lnTo>
                  <a:lnTo>
                    <a:pt x="141986" y="44957"/>
                  </a:lnTo>
                  <a:lnTo>
                    <a:pt x="143510" y="35559"/>
                  </a:lnTo>
                  <a:lnTo>
                    <a:pt x="144780" y="31495"/>
                  </a:lnTo>
                  <a:lnTo>
                    <a:pt x="146558" y="27812"/>
                  </a:lnTo>
                  <a:lnTo>
                    <a:pt x="148082" y="24383"/>
                  </a:lnTo>
                  <a:lnTo>
                    <a:pt x="150113" y="21716"/>
                  </a:lnTo>
                  <a:lnTo>
                    <a:pt x="152654" y="19684"/>
                  </a:lnTo>
                  <a:lnTo>
                    <a:pt x="155067" y="17652"/>
                  </a:lnTo>
                  <a:lnTo>
                    <a:pt x="157987" y="16636"/>
                  </a:lnTo>
                  <a:lnTo>
                    <a:pt x="185237" y="16636"/>
                  </a:lnTo>
                  <a:lnTo>
                    <a:pt x="182499" y="12318"/>
                  </a:lnTo>
                  <a:lnTo>
                    <a:pt x="178816" y="8508"/>
                  </a:lnTo>
                  <a:lnTo>
                    <a:pt x="174625" y="6349"/>
                  </a:lnTo>
                  <a:lnTo>
                    <a:pt x="170307" y="4190"/>
                  </a:lnTo>
                  <a:lnTo>
                    <a:pt x="165862" y="3174"/>
                  </a:lnTo>
                  <a:close/>
                </a:path>
                <a:path w="362585" h="135889">
                  <a:moveTo>
                    <a:pt x="185237" y="16636"/>
                  </a:moveTo>
                  <a:lnTo>
                    <a:pt x="164465" y="16636"/>
                  </a:lnTo>
                  <a:lnTo>
                    <a:pt x="167259" y="17652"/>
                  </a:lnTo>
                  <a:lnTo>
                    <a:pt x="172085" y="21716"/>
                  </a:lnTo>
                  <a:lnTo>
                    <a:pt x="180721" y="49783"/>
                  </a:lnTo>
                  <a:lnTo>
                    <a:pt x="180708" y="60197"/>
                  </a:lnTo>
                  <a:lnTo>
                    <a:pt x="164465" y="93344"/>
                  </a:lnTo>
                  <a:lnTo>
                    <a:pt x="185815" y="93344"/>
                  </a:lnTo>
                  <a:lnTo>
                    <a:pt x="195580" y="63626"/>
                  </a:lnTo>
                  <a:lnTo>
                    <a:pt x="195564" y="46100"/>
                  </a:lnTo>
                  <a:lnTo>
                    <a:pt x="194691" y="38734"/>
                  </a:lnTo>
                  <a:lnTo>
                    <a:pt x="191135" y="25780"/>
                  </a:lnTo>
                  <a:lnTo>
                    <a:pt x="188722" y="20827"/>
                  </a:lnTo>
                  <a:lnTo>
                    <a:pt x="185800" y="17525"/>
                  </a:lnTo>
                  <a:lnTo>
                    <a:pt x="185237" y="16636"/>
                  </a:lnTo>
                  <a:close/>
                </a:path>
                <a:path w="362585" h="135889">
                  <a:moveTo>
                    <a:pt x="76454" y="2285"/>
                  </a:moveTo>
                  <a:lnTo>
                    <a:pt x="61975" y="2285"/>
                  </a:lnTo>
                  <a:lnTo>
                    <a:pt x="61975" y="43941"/>
                  </a:lnTo>
                  <a:lnTo>
                    <a:pt x="35560" y="43941"/>
                  </a:lnTo>
                  <a:lnTo>
                    <a:pt x="35560" y="57530"/>
                  </a:lnTo>
                  <a:lnTo>
                    <a:pt x="61975" y="57530"/>
                  </a:lnTo>
                  <a:lnTo>
                    <a:pt x="61975" y="129031"/>
                  </a:lnTo>
                  <a:lnTo>
                    <a:pt x="76454" y="129031"/>
                  </a:lnTo>
                  <a:lnTo>
                    <a:pt x="76454" y="2285"/>
                  </a:lnTo>
                  <a:close/>
                </a:path>
                <a:path w="362585" h="135889">
                  <a:moveTo>
                    <a:pt x="48006" y="8635"/>
                  </a:moveTo>
                  <a:lnTo>
                    <a:pt x="3048" y="8635"/>
                  </a:lnTo>
                  <a:lnTo>
                    <a:pt x="1778" y="9016"/>
                  </a:lnTo>
                  <a:lnTo>
                    <a:pt x="1016" y="9778"/>
                  </a:lnTo>
                  <a:lnTo>
                    <a:pt x="381" y="10540"/>
                  </a:lnTo>
                  <a:lnTo>
                    <a:pt x="0" y="11683"/>
                  </a:lnTo>
                  <a:lnTo>
                    <a:pt x="84" y="98551"/>
                  </a:lnTo>
                  <a:lnTo>
                    <a:pt x="381" y="99440"/>
                  </a:lnTo>
                  <a:lnTo>
                    <a:pt x="1121" y="100202"/>
                  </a:lnTo>
                  <a:lnTo>
                    <a:pt x="1650" y="100837"/>
                  </a:lnTo>
                  <a:lnTo>
                    <a:pt x="2921" y="101091"/>
                  </a:lnTo>
                  <a:lnTo>
                    <a:pt x="19431" y="101091"/>
                  </a:lnTo>
                  <a:lnTo>
                    <a:pt x="56642" y="97535"/>
                  </a:lnTo>
                  <a:lnTo>
                    <a:pt x="56642" y="87502"/>
                  </a:lnTo>
                  <a:lnTo>
                    <a:pt x="14732" y="87502"/>
                  </a:lnTo>
                  <a:lnTo>
                    <a:pt x="14732" y="21589"/>
                  </a:lnTo>
                  <a:lnTo>
                    <a:pt x="48006" y="21589"/>
                  </a:lnTo>
                  <a:lnTo>
                    <a:pt x="48006" y="8635"/>
                  </a:lnTo>
                  <a:close/>
                </a:path>
                <a:path w="362585" h="135889">
                  <a:moveTo>
                    <a:pt x="56642" y="84327"/>
                  </a:moveTo>
                  <a:lnTo>
                    <a:pt x="52959" y="84962"/>
                  </a:lnTo>
                  <a:lnTo>
                    <a:pt x="49403" y="85470"/>
                  </a:lnTo>
                  <a:lnTo>
                    <a:pt x="45974" y="85724"/>
                  </a:lnTo>
                  <a:lnTo>
                    <a:pt x="39243" y="86486"/>
                  </a:lnTo>
                  <a:lnTo>
                    <a:pt x="28701" y="87248"/>
                  </a:lnTo>
                  <a:lnTo>
                    <a:pt x="25526" y="87375"/>
                  </a:lnTo>
                  <a:lnTo>
                    <a:pt x="22351" y="87375"/>
                  </a:lnTo>
                  <a:lnTo>
                    <a:pt x="19176" y="87502"/>
                  </a:lnTo>
                  <a:lnTo>
                    <a:pt x="56642" y="87502"/>
                  </a:lnTo>
                  <a:lnTo>
                    <a:pt x="56642" y="84327"/>
                  </a:lnTo>
                  <a:close/>
                </a:path>
                <a:path w="362585" h="135889">
                  <a:moveTo>
                    <a:pt x="362458" y="0"/>
                  </a:moveTo>
                  <a:lnTo>
                    <a:pt x="347725" y="0"/>
                  </a:lnTo>
                  <a:lnTo>
                    <a:pt x="347725" y="44957"/>
                  </a:lnTo>
                  <a:lnTo>
                    <a:pt x="324866" y="44957"/>
                  </a:lnTo>
                  <a:lnTo>
                    <a:pt x="324866" y="58673"/>
                  </a:lnTo>
                  <a:lnTo>
                    <a:pt x="347725" y="58673"/>
                  </a:lnTo>
                  <a:lnTo>
                    <a:pt x="347725" y="135381"/>
                  </a:lnTo>
                  <a:lnTo>
                    <a:pt x="362458" y="135381"/>
                  </a:lnTo>
                  <a:lnTo>
                    <a:pt x="362458" y="0"/>
                  </a:lnTo>
                  <a:close/>
                </a:path>
                <a:path w="362585" h="135889">
                  <a:moveTo>
                    <a:pt x="323976" y="6476"/>
                  </a:moveTo>
                  <a:lnTo>
                    <a:pt x="264160" y="6476"/>
                  </a:lnTo>
                  <a:lnTo>
                    <a:pt x="263017" y="6857"/>
                  </a:lnTo>
                  <a:lnTo>
                    <a:pt x="262255" y="7492"/>
                  </a:lnTo>
                  <a:lnTo>
                    <a:pt x="261493" y="8254"/>
                  </a:lnTo>
                  <a:lnTo>
                    <a:pt x="261238" y="9397"/>
                  </a:lnTo>
                  <a:lnTo>
                    <a:pt x="261295" y="100202"/>
                  </a:lnTo>
                  <a:lnTo>
                    <a:pt x="261493" y="101091"/>
                  </a:lnTo>
                  <a:lnTo>
                    <a:pt x="263017" y="102615"/>
                  </a:lnTo>
                  <a:lnTo>
                    <a:pt x="264160" y="102869"/>
                  </a:lnTo>
                  <a:lnTo>
                    <a:pt x="284607" y="102869"/>
                  </a:lnTo>
                  <a:lnTo>
                    <a:pt x="323215" y="100202"/>
                  </a:lnTo>
                  <a:lnTo>
                    <a:pt x="338328" y="97535"/>
                  </a:lnTo>
                  <a:lnTo>
                    <a:pt x="338328" y="89407"/>
                  </a:lnTo>
                  <a:lnTo>
                    <a:pt x="276098" y="89407"/>
                  </a:lnTo>
                  <a:lnTo>
                    <a:pt x="276098" y="60197"/>
                  </a:lnTo>
                  <a:lnTo>
                    <a:pt x="318643" y="60197"/>
                  </a:lnTo>
                  <a:lnTo>
                    <a:pt x="318643" y="47116"/>
                  </a:lnTo>
                  <a:lnTo>
                    <a:pt x="276098" y="47116"/>
                  </a:lnTo>
                  <a:lnTo>
                    <a:pt x="276098" y="19557"/>
                  </a:lnTo>
                  <a:lnTo>
                    <a:pt x="323976" y="19557"/>
                  </a:lnTo>
                  <a:lnTo>
                    <a:pt x="323976" y="6476"/>
                  </a:lnTo>
                  <a:close/>
                </a:path>
                <a:path w="362585" h="135889">
                  <a:moveTo>
                    <a:pt x="338328" y="84962"/>
                  </a:moveTo>
                  <a:lnTo>
                    <a:pt x="294132" y="89280"/>
                  </a:lnTo>
                  <a:lnTo>
                    <a:pt x="289813" y="89407"/>
                  </a:lnTo>
                  <a:lnTo>
                    <a:pt x="338328" y="89407"/>
                  </a:lnTo>
                  <a:lnTo>
                    <a:pt x="338328" y="84962"/>
                  </a:lnTo>
                  <a:close/>
                </a:path>
                <a:path w="362585" h="135889">
                  <a:moveTo>
                    <a:pt x="233172" y="0"/>
                  </a:moveTo>
                  <a:lnTo>
                    <a:pt x="218312" y="0"/>
                  </a:lnTo>
                  <a:lnTo>
                    <a:pt x="218312" y="135635"/>
                  </a:lnTo>
                  <a:lnTo>
                    <a:pt x="233172" y="135635"/>
                  </a:lnTo>
                  <a:lnTo>
                    <a:pt x="233172" y="0"/>
                  </a:lnTo>
                  <a:close/>
                </a:path>
                <a:path w="362585" h="135889">
                  <a:moveTo>
                    <a:pt x="103886" y="0"/>
                  </a:moveTo>
                  <a:lnTo>
                    <a:pt x="89408" y="0"/>
                  </a:lnTo>
                  <a:lnTo>
                    <a:pt x="89408" y="135381"/>
                  </a:lnTo>
                  <a:lnTo>
                    <a:pt x="103886" y="135381"/>
                  </a:lnTo>
                  <a:lnTo>
                    <a:pt x="1038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10529" y="3939794"/>
              <a:ext cx="251841" cy="13804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80634" y="4186428"/>
              <a:ext cx="2604516" cy="272542"/>
            </a:xfrm>
            <a:prstGeom prst="rect">
              <a:avLst/>
            </a:prstGeom>
          </p:spPr>
        </p:pic>
      </p:grp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-25" dirty="0"/>
              <a:t>12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502" y="1116329"/>
            <a:ext cx="1734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635" indent="-242570">
              <a:lnSpc>
                <a:spcPct val="100000"/>
              </a:lnSpc>
              <a:spcBef>
                <a:spcPts val="100"/>
              </a:spcBef>
              <a:buClr>
                <a:srgbClr val="17406C"/>
              </a:buClr>
              <a:buFont typeface="Wingdings"/>
              <a:buChar char=""/>
              <a:tabLst>
                <a:tab pos="255270" algn="l"/>
              </a:tabLst>
            </a:pPr>
            <a:r>
              <a:rPr sz="1800" b="1" dirty="0">
                <a:solidFill>
                  <a:srgbClr val="0A5294"/>
                </a:solidFill>
                <a:latin typeface="맑은 고딕"/>
                <a:cs typeface="맑은 고딕"/>
              </a:rPr>
              <a:t>향후</a:t>
            </a:r>
            <a:r>
              <a:rPr sz="1800" b="1" spc="-265" dirty="0">
                <a:solidFill>
                  <a:srgbClr val="0A5294"/>
                </a:solidFill>
                <a:latin typeface="맑은 고딕"/>
                <a:cs typeface="맑은 고딕"/>
              </a:rPr>
              <a:t> </a:t>
            </a:r>
            <a:r>
              <a:rPr sz="1800" b="1" dirty="0">
                <a:solidFill>
                  <a:srgbClr val="0A5294"/>
                </a:solidFill>
                <a:latin typeface="맑은 고딕"/>
                <a:cs typeface="맑은 고딕"/>
              </a:rPr>
              <a:t>연구</a:t>
            </a:r>
            <a:r>
              <a:rPr sz="1800" b="1" spc="-265" dirty="0">
                <a:solidFill>
                  <a:srgbClr val="0A5294"/>
                </a:solidFill>
                <a:latin typeface="맑은 고딕"/>
                <a:cs typeface="맑은 고딕"/>
              </a:rPr>
              <a:t> </a:t>
            </a:r>
            <a:r>
              <a:rPr sz="1800" b="1" spc="-25" dirty="0">
                <a:solidFill>
                  <a:srgbClr val="0A5294"/>
                </a:solidFill>
                <a:latin typeface="맑은 고딕"/>
                <a:cs typeface="맑은 고딕"/>
              </a:rPr>
              <a:t>방향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향후</a:t>
            </a:r>
            <a:r>
              <a:rPr spc="-340" dirty="0"/>
              <a:t> </a:t>
            </a:r>
            <a:r>
              <a:rPr dirty="0"/>
              <a:t>연구</a:t>
            </a:r>
            <a:r>
              <a:rPr spc="-355" dirty="0"/>
              <a:t> </a:t>
            </a:r>
            <a:r>
              <a:rPr spc="-25" dirty="0"/>
              <a:t>방향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951" y="1850707"/>
            <a:ext cx="3727551" cy="13547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9048" y="1818195"/>
            <a:ext cx="3815715" cy="137782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7667" y="3864673"/>
            <a:ext cx="3866654" cy="140093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73765" y="3933380"/>
            <a:ext cx="3892550" cy="1354709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-25" dirty="0"/>
              <a:t>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791210"/>
            <a:chOff x="0" y="0"/>
            <a:chExt cx="9144000" cy="7912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373492" cy="78905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8905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88567" y="438109"/>
              <a:ext cx="1422375" cy="207568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5070" y="6262966"/>
            <a:ext cx="8448929" cy="4603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1955" y="6399036"/>
            <a:ext cx="1263904" cy="35829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참고</a:t>
            </a:r>
            <a:r>
              <a:rPr spc="-340" dirty="0"/>
              <a:t> </a:t>
            </a:r>
            <a:r>
              <a:rPr spc="-25" dirty="0"/>
              <a:t>문헌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-25" dirty="0"/>
              <a:t>14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87502" y="1043787"/>
            <a:ext cx="8141970" cy="2827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305" marR="180340" indent="-268605">
              <a:lnSpc>
                <a:spcPct val="130000"/>
              </a:lnSpc>
              <a:spcBef>
                <a:spcPts val="100"/>
              </a:spcBef>
              <a:buAutoNum type="arabicPlain"/>
              <a:tabLst>
                <a:tab pos="317500" algn="l"/>
              </a:tabLst>
            </a:pP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국민권익위원회</a:t>
            </a:r>
            <a:r>
              <a:rPr sz="1400" dirty="0">
                <a:solidFill>
                  <a:srgbClr val="0E6EC5"/>
                </a:solidFill>
                <a:latin typeface="Arial"/>
                <a:cs typeface="Arial"/>
              </a:rPr>
              <a:t>.</a:t>
            </a:r>
            <a:r>
              <a:rPr sz="1400" spc="-45" dirty="0">
                <a:solidFill>
                  <a:srgbClr val="0E6EC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E6EC5"/>
                </a:solidFill>
                <a:latin typeface="Arial"/>
                <a:cs typeface="Arial"/>
              </a:rPr>
              <a:t>(2024).</a:t>
            </a:r>
            <a:r>
              <a:rPr sz="1400" spc="-35" dirty="0">
                <a:solidFill>
                  <a:srgbClr val="0E6EC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국민이</a:t>
            </a:r>
            <a:r>
              <a:rPr sz="1400" spc="-114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안심하는</a:t>
            </a:r>
            <a:r>
              <a:rPr sz="1400" spc="-120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생활안전</a:t>
            </a:r>
            <a:r>
              <a:rPr sz="1400" spc="-125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확보를</a:t>
            </a:r>
            <a:r>
              <a:rPr sz="1400" spc="-125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위한</a:t>
            </a:r>
            <a:r>
              <a:rPr sz="1400" spc="-125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포트홀</a:t>
            </a:r>
            <a:r>
              <a:rPr sz="1400" dirty="0">
                <a:solidFill>
                  <a:srgbClr val="0E6EC5"/>
                </a:solidFill>
                <a:latin typeface="Arial"/>
                <a:cs typeface="Arial"/>
              </a:rPr>
              <a:t>(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도로파임</a:t>
            </a:r>
            <a:r>
              <a:rPr sz="1400" dirty="0">
                <a:solidFill>
                  <a:srgbClr val="0E6EC5"/>
                </a:solidFill>
                <a:latin typeface="Arial"/>
                <a:cs typeface="Arial"/>
              </a:rPr>
              <a:t>)</a:t>
            </a:r>
            <a:r>
              <a:rPr sz="1400" spc="-45" dirty="0">
                <a:solidFill>
                  <a:srgbClr val="0E6EC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관련</a:t>
            </a:r>
            <a:r>
              <a:rPr sz="1400" spc="-110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민원</a:t>
            </a:r>
            <a:r>
              <a:rPr sz="1400" spc="-110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spc="-25" dirty="0">
                <a:solidFill>
                  <a:srgbClr val="0E6EC5"/>
                </a:solidFill>
                <a:latin typeface="맑은 고딕"/>
                <a:cs typeface="맑은 고딕"/>
              </a:rPr>
              <a:t>분석</a:t>
            </a:r>
            <a:r>
              <a:rPr sz="1400" spc="-25" dirty="0">
                <a:solidFill>
                  <a:srgbClr val="0E6EC5"/>
                </a:solidFill>
                <a:latin typeface="Arial"/>
                <a:cs typeface="Arial"/>
              </a:rPr>
              <a:t>. 	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국민권익위원회</a:t>
            </a:r>
            <a:r>
              <a:rPr sz="1400" spc="-135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spc="-10" dirty="0">
                <a:solidFill>
                  <a:srgbClr val="0E6EC5"/>
                </a:solidFill>
                <a:latin typeface="맑은 고딕"/>
                <a:cs typeface="맑은 고딕"/>
              </a:rPr>
              <a:t>민원정보분석과</a:t>
            </a:r>
            <a:r>
              <a:rPr sz="1400" spc="-10" dirty="0">
                <a:solidFill>
                  <a:srgbClr val="0E6EC5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280670" indent="-268605">
              <a:lnSpc>
                <a:spcPct val="100000"/>
              </a:lnSpc>
              <a:spcBef>
                <a:spcPts val="1100"/>
              </a:spcBef>
              <a:buAutoNum type="arabicPlain"/>
              <a:tabLst>
                <a:tab pos="281305" algn="l"/>
              </a:tabLst>
            </a:pP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MBN.</a:t>
            </a:r>
            <a:r>
              <a:rPr sz="1400" spc="-30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(2024).</a:t>
            </a:r>
            <a:r>
              <a:rPr sz="1400" spc="15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운전자</a:t>
            </a:r>
            <a:r>
              <a:rPr sz="1400" spc="-15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위협하는</a:t>
            </a:r>
            <a:r>
              <a:rPr sz="1400" spc="-30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포트홀</a:t>
            </a:r>
            <a:r>
              <a:rPr sz="1400" spc="-25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탐지...AI</a:t>
            </a:r>
            <a:r>
              <a:rPr sz="1400" spc="-20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활용해</a:t>
            </a:r>
            <a:r>
              <a:rPr sz="1400" spc="-20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사고</a:t>
            </a:r>
            <a:r>
              <a:rPr sz="1400" spc="-20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줄인다.</a:t>
            </a:r>
            <a:r>
              <a:rPr sz="1400" spc="-30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MBN </a:t>
            </a:r>
            <a:r>
              <a:rPr sz="1400" spc="-10" dirty="0">
                <a:solidFill>
                  <a:srgbClr val="0E6EC5"/>
                </a:solidFill>
                <a:latin typeface="맑은 고딕"/>
                <a:cs typeface="맑은 고딕"/>
              </a:rPr>
              <a:t>News.</a:t>
            </a:r>
            <a:endParaRPr sz="1400">
              <a:latin typeface="맑은 고딕"/>
              <a:cs typeface="맑은 고딕"/>
            </a:endParaRPr>
          </a:p>
          <a:p>
            <a:pPr marL="280670" indent="-268605">
              <a:lnSpc>
                <a:spcPct val="100000"/>
              </a:lnSpc>
              <a:spcBef>
                <a:spcPts val="1105"/>
              </a:spcBef>
              <a:buAutoNum type="arabicPlain"/>
              <a:tabLst>
                <a:tab pos="281305" algn="l"/>
              </a:tabLst>
            </a:pP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Ling,</a:t>
            </a:r>
            <a:r>
              <a:rPr sz="1400" spc="-10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M., Shi,</a:t>
            </a:r>
            <a:r>
              <a:rPr sz="1400" spc="-20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Q.,</a:t>
            </a:r>
            <a:r>
              <a:rPr sz="1400" spc="5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Zhao,</a:t>
            </a:r>
            <a:r>
              <a:rPr sz="1400" spc="-30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X., Chen,</a:t>
            </a:r>
            <a:r>
              <a:rPr sz="1400" spc="-30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W.,</a:t>
            </a:r>
            <a:r>
              <a:rPr sz="1400" spc="-5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Wei,</a:t>
            </a:r>
            <a:r>
              <a:rPr sz="1400" spc="-30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W.,</a:t>
            </a:r>
            <a:r>
              <a:rPr sz="1400" spc="-10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Xiao,</a:t>
            </a:r>
            <a:r>
              <a:rPr sz="1400" spc="-30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K.,</a:t>
            </a:r>
            <a:r>
              <a:rPr sz="1400" spc="-5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...</a:t>
            </a:r>
            <a:r>
              <a:rPr sz="1400" spc="-10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&amp;</a:t>
            </a:r>
            <a:r>
              <a:rPr sz="1400" spc="-20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Zeng,</a:t>
            </a:r>
            <a:r>
              <a:rPr sz="1400" spc="-30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Y.</a:t>
            </a:r>
            <a:r>
              <a:rPr sz="1400" spc="-10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(2024).</a:t>
            </a:r>
            <a:r>
              <a:rPr sz="1400" spc="5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Nighttime</a:t>
            </a:r>
            <a:r>
              <a:rPr sz="1400" spc="-15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spc="-10" dirty="0">
                <a:solidFill>
                  <a:srgbClr val="0E6EC5"/>
                </a:solidFill>
                <a:latin typeface="맑은 고딕"/>
                <a:cs typeface="맑은 고딕"/>
              </a:rPr>
              <a:t>Pothole</a:t>
            </a:r>
            <a:endParaRPr sz="1400">
              <a:latin typeface="맑은 고딕"/>
              <a:cs typeface="맑은 고딕"/>
            </a:endParaRPr>
          </a:p>
          <a:p>
            <a:pPr marL="370840">
              <a:lnSpc>
                <a:spcPct val="100000"/>
              </a:lnSpc>
              <a:spcBef>
                <a:spcPts val="505"/>
              </a:spcBef>
            </a:pP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Detection:</a:t>
            </a:r>
            <a:r>
              <a:rPr sz="1400" spc="-35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A</a:t>
            </a:r>
            <a:r>
              <a:rPr sz="1400" spc="-20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Benchmark.</a:t>
            </a:r>
            <a:r>
              <a:rPr sz="1400" spc="-30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Electronics,</a:t>
            </a:r>
            <a:r>
              <a:rPr sz="1400" spc="-15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13(19),</a:t>
            </a:r>
            <a:r>
              <a:rPr sz="1400" spc="-5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spc="-10" dirty="0">
                <a:solidFill>
                  <a:srgbClr val="0E6EC5"/>
                </a:solidFill>
                <a:latin typeface="맑은 고딕"/>
                <a:cs typeface="맑은 고딕"/>
              </a:rPr>
              <a:t>3790.</a:t>
            </a:r>
            <a:endParaRPr sz="1400">
              <a:latin typeface="맑은 고딕"/>
              <a:cs typeface="맑은 고딕"/>
            </a:endParaRPr>
          </a:p>
          <a:p>
            <a:pPr marL="281305" marR="5080" indent="-268605">
              <a:lnSpc>
                <a:spcPct val="130000"/>
              </a:lnSpc>
              <a:spcBef>
                <a:spcPts val="600"/>
              </a:spcBef>
              <a:buAutoNum type="arabicPlain" startAt="4"/>
              <a:tabLst>
                <a:tab pos="370840" algn="l"/>
              </a:tabLst>
            </a:pP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Savrasovs,</a:t>
            </a:r>
            <a:r>
              <a:rPr sz="1400" spc="-30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M.,</a:t>
            </a:r>
            <a:r>
              <a:rPr sz="1400" spc="-5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&amp;</a:t>
            </a:r>
            <a:r>
              <a:rPr sz="1400" spc="-10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Principal,</a:t>
            </a:r>
            <a:r>
              <a:rPr sz="1400" spc="-20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N.</a:t>
            </a:r>
            <a:r>
              <a:rPr sz="1400" spc="-5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(2024).</a:t>
            </a:r>
            <a:r>
              <a:rPr sz="1400" spc="-5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Analysis</a:t>
            </a:r>
            <a:r>
              <a:rPr sz="1400" spc="-20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of</a:t>
            </a:r>
            <a:r>
              <a:rPr sz="1400" spc="-20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Pothole</a:t>
            </a:r>
            <a:r>
              <a:rPr sz="1400" spc="-20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Detection</a:t>
            </a:r>
            <a:r>
              <a:rPr sz="1400" spc="-20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Accuracy</a:t>
            </a:r>
            <a:r>
              <a:rPr sz="1400" spc="-25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of</a:t>
            </a:r>
            <a:r>
              <a:rPr sz="1400" spc="-25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Selected</a:t>
            </a:r>
            <a:r>
              <a:rPr sz="1400" spc="-25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spc="-10" dirty="0">
                <a:solidFill>
                  <a:srgbClr val="0E6EC5"/>
                </a:solidFill>
                <a:latin typeface="맑은 고딕"/>
                <a:cs typeface="맑은 고딕"/>
              </a:rPr>
              <a:t>Models. 	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Transport</a:t>
            </a:r>
            <a:r>
              <a:rPr sz="1400" spc="-30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and</a:t>
            </a:r>
            <a:r>
              <a:rPr sz="1400" spc="-50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Telecommunication</a:t>
            </a:r>
            <a:r>
              <a:rPr sz="1400" spc="-35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Journal,</a:t>
            </a:r>
            <a:r>
              <a:rPr sz="1400" spc="-30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25(1),</a:t>
            </a:r>
            <a:r>
              <a:rPr sz="1400" spc="-15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spc="-25" dirty="0">
                <a:solidFill>
                  <a:srgbClr val="0E6EC5"/>
                </a:solidFill>
                <a:latin typeface="맑은 고딕"/>
                <a:cs typeface="맑은 고딕"/>
              </a:rPr>
              <a:t>16.</a:t>
            </a:r>
            <a:endParaRPr sz="1400">
              <a:latin typeface="맑은 고딕"/>
              <a:cs typeface="맑은 고딕"/>
            </a:endParaRPr>
          </a:p>
          <a:p>
            <a:pPr marL="280670" indent="-268605">
              <a:lnSpc>
                <a:spcPct val="100000"/>
              </a:lnSpc>
              <a:spcBef>
                <a:spcPts val="1105"/>
              </a:spcBef>
              <a:buAutoNum type="arabicPlain" startAt="4"/>
              <a:tabLst>
                <a:tab pos="281305" algn="l"/>
              </a:tabLst>
            </a:pP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Safyari,</a:t>
            </a:r>
            <a:r>
              <a:rPr sz="1400" spc="-45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Y.,</a:t>
            </a:r>
            <a:r>
              <a:rPr sz="1400" spc="-20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Mahdianpari,</a:t>
            </a:r>
            <a:r>
              <a:rPr sz="1400" spc="-30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M., &amp;</a:t>
            </a:r>
            <a:r>
              <a:rPr sz="1400" spc="-20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Shiri,</a:t>
            </a:r>
            <a:r>
              <a:rPr sz="1400" spc="-10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H.</a:t>
            </a:r>
            <a:r>
              <a:rPr sz="1400" spc="-20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(2024).</a:t>
            </a:r>
            <a:r>
              <a:rPr sz="1400" spc="-5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A</a:t>
            </a:r>
            <a:r>
              <a:rPr sz="1400" spc="-15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Review</a:t>
            </a:r>
            <a:r>
              <a:rPr sz="1400" spc="-25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of</a:t>
            </a:r>
            <a:r>
              <a:rPr sz="1400" spc="-40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spc="-10" dirty="0">
                <a:solidFill>
                  <a:srgbClr val="0E6EC5"/>
                </a:solidFill>
                <a:latin typeface="맑은 고딕"/>
                <a:cs typeface="맑은 고딕"/>
              </a:rPr>
              <a:t>Vision-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Based</a:t>
            </a:r>
            <a:r>
              <a:rPr sz="1400" spc="-35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Pothole</a:t>
            </a:r>
            <a:r>
              <a:rPr sz="1400" spc="-20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spc="-10" dirty="0">
                <a:solidFill>
                  <a:srgbClr val="0E6EC5"/>
                </a:solidFill>
                <a:latin typeface="맑은 고딕"/>
                <a:cs typeface="맑은 고딕"/>
              </a:rPr>
              <a:t>Detection</a:t>
            </a:r>
            <a:endParaRPr sz="1400">
              <a:latin typeface="맑은 고딕"/>
              <a:cs typeface="맑은 고딕"/>
            </a:endParaRPr>
          </a:p>
          <a:p>
            <a:pPr marL="370840">
              <a:lnSpc>
                <a:spcPct val="100000"/>
              </a:lnSpc>
              <a:spcBef>
                <a:spcPts val="505"/>
              </a:spcBef>
            </a:pP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Methods</a:t>
            </a:r>
            <a:r>
              <a:rPr sz="1400" spc="-35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Using</a:t>
            </a:r>
            <a:r>
              <a:rPr sz="1400" spc="-20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Computer</a:t>
            </a:r>
            <a:r>
              <a:rPr sz="1400" spc="-20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Vision</a:t>
            </a:r>
            <a:r>
              <a:rPr sz="1400" spc="-20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and</a:t>
            </a:r>
            <a:r>
              <a:rPr sz="1400" spc="-35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Machine</a:t>
            </a:r>
            <a:r>
              <a:rPr sz="1400" spc="-35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Learning.</a:t>
            </a:r>
            <a:r>
              <a:rPr sz="1400" spc="-25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Sensors,</a:t>
            </a:r>
            <a:r>
              <a:rPr sz="1400" spc="-25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dirty="0">
                <a:solidFill>
                  <a:srgbClr val="0E6EC5"/>
                </a:solidFill>
                <a:latin typeface="맑은 고딕"/>
                <a:cs typeface="맑은 고딕"/>
              </a:rPr>
              <a:t>24(17),</a:t>
            </a:r>
            <a:r>
              <a:rPr sz="1400" spc="5" dirty="0">
                <a:solidFill>
                  <a:srgbClr val="0E6EC5"/>
                </a:solidFill>
                <a:latin typeface="맑은 고딕"/>
                <a:cs typeface="맑은 고딕"/>
              </a:rPr>
              <a:t> </a:t>
            </a:r>
            <a:r>
              <a:rPr sz="1400" spc="-10" dirty="0">
                <a:solidFill>
                  <a:srgbClr val="0E6EC5"/>
                </a:solidFill>
                <a:latin typeface="맑은 고딕"/>
                <a:cs typeface="맑은 고딕"/>
              </a:rPr>
              <a:t>5652.</a:t>
            </a:r>
            <a:endParaRPr sz="1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4611" y="1982370"/>
            <a:ext cx="3454400" cy="2166620"/>
          </a:xfrm>
          <a:prstGeom prst="rect">
            <a:avLst/>
          </a:prstGeom>
        </p:spPr>
        <p:txBody>
          <a:bodyPr vert="horz" wrap="square" lIns="0" tIns="260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50"/>
              </a:spcBef>
            </a:pPr>
            <a:r>
              <a:rPr sz="5400" spc="-10" dirty="0">
                <a:solidFill>
                  <a:srgbClr val="001F5F"/>
                </a:solidFill>
              </a:rPr>
              <a:t>감사합니다</a:t>
            </a:r>
            <a:endParaRPr sz="5400" dirty="0"/>
          </a:p>
          <a:p>
            <a:pPr algn="ctr">
              <a:lnSpc>
                <a:spcPct val="100000"/>
              </a:lnSpc>
              <a:spcBef>
                <a:spcPts val="1945"/>
              </a:spcBef>
            </a:pPr>
            <a:r>
              <a:rPr sz="5400" spc="-25" dirty="0">
                <a:solidFill>
                  <a:srgbClr val="001F5F"/>
                </a:solidFill>
              </a:rPr>
              <a:t>Q&amp;A</a:t>
            </a:r>
            <a:endParaRPr sz="5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B64757B-96D9-EFBA-0C96-626D20E91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50" y="937509"/>
            <a:ext cx="8820099" cy="48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연구 목표</a:t>
            </a:r>
            <a:r>
              <a:rPr lang="en-US" altLang="ko-KR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: 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8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연구 배경</a:t>
            </a:r>
            <a:r>
              <a:rPr lang="en-US" altLang="ko-KR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및 필요성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538163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rgbClr val="0033CC"/>
                </a:solidFill>
                <a:latin typeface="+mn-ea"/>
                <a:ea typeface="+mn-ea"/>
              </a:rPr>
              <a:t>최근 전기차 업계에서 잇단 화재가 발생하며 배터리 안전이 대두되고 있음</a:t>
            </a:r>
            <a:r>
              <a:rPr lang="en-US" altLang="ko-KR" kern="0" dirty="0">
                <a:solidFill>
                  <a:srgbClr val="0033CC"/>
                </a:solidFill>
                <a:latin typeface="+mn-ea"/>
                <a:ea typeface="+mn-ea"/>
              </a:rPr>
              <a:t>. </a:t>
            </a:r>
            <a:r>
              <a:rPr lang="ko-KR" altLang="en-US" kern="0" dirty="0">
                <a:solidFill>
                  <a:srgbClr val="0033CC"/>
                </a:solidFill>
                <a:latin typeface="+mn-ea"/>
                <a:ea typeface="+mn-ea"/>
              </a:rPr>
              <a:t>이에 따라 배터리 안전에 직접적인 역할을 하는 배터리분리막은 전기차 화재 예방에 있어 절대적으로 중요한 소재임</a:t>
            </a:r>
            <a:r>
              <a:rPr lang="en-US" altLang="ko-KR" kern="0" dirty="0">
                <a:solidFill>
                  <a:srgbClr val="0033CC"/>
                </a:solidFill>
                <a:latin typeface="+mn-ea"/>
                <a:ea typeface="+mn-ea"/>
              </a:rPr>
              <a:t>. </a:t>
            </a:r>
            <a:r>
              <a:rPr lang="ko-KR" altLang="en-US" kern="0" dirty="0">
                <a:solidFill>
                  <a:srgbClr val="0033CC"/>
                </a:solidFill>
                <a:latin typeface="+mn-ea"/>
                <a:ea typeface="+mn-ea"/>
              </a:rPr>
              <a:t>따라서 각 배터리 </a:t>
            </a:r>
            <a:r>
              <a:rPr lang="ko-KR" altLang="en-US" kern="0" dirty="0" err="1">
                <a:solidFill>
                  <a:srgbClr val="0033CC"/>
                </a:solidFill>
                <a:latin typeface="+mn-ea"/>
                <a:ea typeface="+mn-ea"/>
              </a:rPr>
              <a:t>분리막</a:t>
            </a:r>
            <a:r>
              <a:rPr lang="ko-KR" altLang="en-US" kern="0" dirty="0">
                <a:solidFill>
                  <a:srgbClr val="0033CC"/>
                </a:solidFill>
                <a:latin typeface="+mn-ea"/>
                <a:ea typeface="+mn-ea"/>
              </a:rPr>
              <a:t> 제조사에서 품질관리를 사내 핵심가치로 여기며 안전과 함께 중점관리로 다루고 있음</a:t>
            </a:r>
            <a:r>
              <a:rPr lang="en-US" altLang="ko-KR" kern="0" dirty="0">
                <a:solidFill>
                  <a:srgbClr val="0033CC"/>
                </a:solidFill>
                <a:latin typeface="+mn-ea"/>
                <a:ea typeface="+mn-ea"/>
              </a:rPr>
              <a:t>.</a:t>
            </a:r>
          </a:p>
          <a:p>
            <a:pPr marL="538163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rgbClr val="0033CC"/>
                </a:solidFill>
                <a:latin typeface="+mn-ea"/>
                <a:ea typeface="+mn-ea"/>
              </a:rPr>
              <a:t>한편</a:t>
            </a:r>
            <a:r>
              <a:rPr lang="en-US" altLang="ko-KR" kern="0" dirty="0">
                <a:solidFill>
                  <a:srgbClr val="0033CC"/>
                </a:solidFill>
                <a:latin typeface="+mn-ea"/>
                <a:ea typeface="+mn-ea"/>
              </a:rPr>
              <a:t>, AI</a:t>
            </a:r>
            <a:r>
              <a:rPr lang="ko-KR" altLang="en-US" kern="0" dirty="0">
                <a:solidFill>
                  <a:srgbClr val="0033CC"/>
                </a:solidFill>
                <a:latin typeface="+mn-ea"/>
                <a:ea typeface="+mn-ea"/>
              </a:rPr>
              <a:t>의 급속한 발전과 제조업체의 점진적인 </a:t>
            </a:r>
            <a:r>
              <a:rPr lang="ko-KR" altLang="en-US" kern="0" dirty="0" err="1">
                <a:solidFill>
                  <a:srgbClr val="0033CC"/>
                </a:solidFill>
                <a:latin typeface="+mn-ea"/>
                <a:ea typeface="+mn-ea"/>
              </a:rPr>
              <a:t>스마트팩토리</a:t>
            </a:r>
            <a:r>
              <a:rPr lang="ko-KR" altLang="en-US" kern="0" dirty="0">
                <a:solidFill>
                  <a:srgbClr val="0033CC"/>
                </a:solidFill>
                <a:latin typeface="+mn-ea"/>
                <a:ea typeface="+mn-ea"/>
              </a:rPr>
              <a:t> 전환으로</a:t>
            </a:r>
            <a:r>
              <a:rPr lang="en-US" altLang="ko-KR" kern="0" dirty="0">
                <a:solidFill>
                  <a:srgbClr val="0033CC"/>
                </a:solidFill>
                <a:latin typeface="+mn-ea"/>
                <a:ea typeface="+mn-ea"/>
              </a:rPr>
              <a:t>,</a:t>
            </a:r>
            <a:r>
              <a:rPr lang="ko-KR" altLang="en-US" kern="0" dirty="0">
                <a:solidFill>
                  <a:srgbClr val="0033CC"/>
                </a:solidFill>
                <a:latin typeface="+mn-ea"/>
                <a:ea typeface="+mn-ea"/>
              </a:rPr>
              <a:t> 제조업계의 생산 및 품질공정은 </a:t>
            </a:r>
            <a:r>
              <a:rPr lang="en-US" altLang="ko-KR" kern="0" dirty="0">
                <a:solidFill>
                  <a:srgbClr val="0033CC"/>
                </a:solidFill>
                <a:latin typeface="+mn-ea"/>
                <a:ea typeface="+mn-ea"/>
              </a:rPr>
              <a:t>AI</a:t>
            </a:r>
            <a:r>
              <a:rPr lang="ko-KR" altLang="en-US" kern="0" dirty="0">
                <a:solidFill>
                  <a:srgbClr val="0033CC"/>
                </a:solidFill>
                <a:latin typeface="+mn-ea"/>
                <a:ea typeface="+mn-ea"/>
              </a:rPr>
              <a:t>를 통한 자동화생산으로 점차 전환되어 가고 있다</a:t>
            </a:r>
            <a:r>
              <a:rPr lang="en-US" altLang="ko-KR" kern="0" dirty="0">
                <a:solidFill>
                  <a:srgbClr val="0033CC"/>
                </a:solidFill>
                <a:latin typeface="+mn-ea"/>
                <a:ea typeface="+mn-ea"/>
              </a:rPr>
              <a:t>. </a:t>
            </a:r>
            <a:r>
              <a:rPr lang="ko-KR" altLang="en-US" kern="0" dirty="0">
                <a:solidFill>
                  <a:srgbClr val="0033CC"/>
                </a:solidFill>
                <a:latin typeface="+mn-ea"/>
                <a:ea typeface="+mn-ea"/>
              </a:rPr>
              <a:t>따라서 생산성 증가 및 인건비 절감</a:t>
            </a:r>
            <a:r>
              <a:rPr lang="en-US" altLang="ko-KR" kern="0" dirty="0">
                <a:solidFill>
                  <a:srgbClr val="0033CC"/>
                </a:solidFill>
                <a:latin typeface="+mn-ea"/>
                <a:ea typeface="+mn-ea"/>
              </a:rPr>
              <a:t>, </a:t>
            </a:r>
            <a:r>
              <a:rPr lang="ko-KR" altLang="en-US" kern="0" dirty="0">
                <a:solidFill>
                  <a:srgbClr val="0033CC"/>
                </a:solidFill>
                <a:latin typeface="+mn-ea"/>
                <a:ea typeface="+mn-ea"/>
              </a:rPr>
              <a:t>품질신뢰도 상승을 위해서 배터리 </a:t>
            </a:r>
            <a:r>
              <a:rPr lang="ko-KR" altLang="en-US" kern="0" dirty="0" err="1">
                <a:solidFill>
                  <a:srgbClr val="0033CC"/>
                </a:solidFill>
                <a:latin typeface="+mn-ea"/>
                <a:ea typeface="+mn-ea"/>
              </a:rPr>
              <a:t>분리막</a:t>
            </a:r>
            <a:r>
              <a:rPr lang="ko-KR" altLang="en-US" kern="0" dirty="0">
                <a:solidFill>
                  <a:srgbClr val="0033CC"/>
                </a:solidFill>
                <a:latin typeface="+mn-ea"/>
                <a:ea typeface="+mn-ea"/>
              </a:rPr>
              <a:t> 업계 역시 </a:t>
            </a:r>
            <a:r>
              <a:rPr lang="en-US" altLang="ko-KR" kern="0" dirty="0">
                <a:solidFill>
                  <a:srgbClr val="0033CC"/>
                </a:solidFill>
                <a:latin typeface="+mn-ea"/>
                <a:ea typeface="+mn-ea"/>
              </a:rPr>
              <a:t>AI</a:t>
            </a:r>
            <a:r>
              <a:rPr lang="ko-KR" altLang="en-US" kern="0" dirty="0">
                <a:solidFill>
                  <a:srgbClr val="0033CC"/>
                </a:solidFill>
                <a:latin typeface="+mn-ea"/>
                <a:ea typeface="+mn-ea"/>
              </a:rPr>
              <a:t>와 자동화생산을 도입하지 않을 수 없음</a:t>
            </a:r>
            <a:r>
              <a:rPr lang="en-US" altLang="ko-KR" kern="0" dirty="0">
                <a:solidFill>
                  <a:srgbClr val="0033CC"/>
                </a:solidFill>
                <a:latin typeface="+mn-ea"/>
                <a:ea typeface="+mn-ea"/>
              </a:rPr>
              <a:t>.</a:t>
            </a:r>
          </a:p>
          <a:p>
            <a:pPr marL="538163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kern="0" dirty="0">
                <a:solidFill>
                  <a:srgbClr val="0033CC"/>
                </a:solidFill>
                <a:latin typeface="+mn-ea"/>
                <a:ea typeface="+mn-ea"/>
              </a:rPr>
              <a:t>그러나 배터리 </a:t>
            </a:r>
            <a:r>
              <a:rPr lang="ko-KR" altLang="en-US" kern="0" dirty="0" err="1">
                <a:solidFill>
                  <a:srgbClr val="0033CC"/>
                </a:solidFill>
                <a:latin typeface="+mn-ea"/>
                <a:ea typeface="+mn-ea"/>
              </a:rPr>
              <a:t>분리막</a:t>
            </a:r>
            <a:r>
              <a:rPr lang="ko-KR" altLang="en-US" kern="0" dirty="0">
                <a:solidFill>
                  <a:srgbClr val="0033CC"/>
                </a:solidFill>
                <a:latin typeface="+mn-ea"/>
                <a:ea typeface="+mn-ea"/>
              </a:rPr>
              <a:t> 품질검사의 경우</a:t>
            </a:r>
            <a:r>
              <a:rPr lang="en-US" altLang="ko-KR" kern="0" dirty="0">
                <a:solidFill>
                  <a:srgbClr val="0033CC"/>
                </a:solidFill>
                <a:latin typeface="+mn-ea"/>
                <a:ea typeface="+mn-ea"/>
              </a:rPr>
              <a:t>, </a:t>
            </a:r>
            <a:r>
              <a:rPr lang="ko-KR" altLang="en-US" kern="0" dirty="0">
                <a:solidFill>
                  <a:srgbClr val="0033CC"/>
                </a:solidFill>
                <a:latin typeface="+mn-ea"/>
                <a:ea typeface="+mn-ea"/>
              </a:rPr>
              <a:t>자동화 검사기기로 검출이 어려운 불량이 다수이기에 자동화 검사기기가 아닌 사람이 직접 관능검사로 검사하고 있음</a:t>
            </a:r>
            <a:r>
              <a:rPr lang="en-US" altLang="ko-KR" kern="0" dirty="0">
                <a:solidFill>
                  <a:srgbClr val="0033CC"/>
                </a:solidFill>
                <a:latin typeface="+mn-ea"/>
                <a:ea typeface="+mn-ea"/>
              </a:rPr>
              <a:t>. </a:t>
            </a:r>
            <a:r>
              <a:rPr lang="ko-KR" altLang="en-US" kern="0" dirty="0">
                <a:solidFill>
                  <a:srgbClr val="0033CC"/>
                </a:solidFill>
                <a:latin typeface="+mn-ea"/>
                <a:ea typeface="+mn-ea"/>
              </a:rPr>
              <a:t>또한 제품당 </a:t>
            </a:r>
            <a:r>
              <a:rPr lang="en-US" altLang="ko-KR" kern="0" dirty="0">
                <a:solidFill>
                  <a:srgbClr val="0033CC"/>
                </a:solidFill>
                <a:latin typeface="+mn-ea"/>
                <a:ea typeface="+mn-ea"/>
              </a:rPr>
              <a:t>20</a:t>
            </a:r>
            <a:r>
              <a:rPr lang="ko-KR" altLang="en-US" kern="0" dirty="0">
                <a:solidFill>
                  <a:srgbClr val="0033CC"/>
                </a:solidFill>
                <a:latin typeface="+mn-ea"/>
                <a:ea typeface="+mn-ea"/>
              </a:rPr>
              <a:t>가지 이상의 많은 양의 검사를 시행해야 하기 때문에 품질검사원에게는 높은 숙련도와 함께 정확하고 빠른 업무처리능력이 요구되고 있는 실정임</a:t>
            </a:r>
            <a:r>
              <a:rPr lang="en-US" altLang="ko-KR" kern="0" dirty="0">
                <a:solidFill>
                  <a:srgbClr val="0033CC"/>
                </a:solidFill>
                <a:latin typeface="+mn-ea"/>
                <a:ea typeface="+mn-ea"/>
              </a:rPr>
              <a:t>. </a:t>
            </a:r>
            <a:r>
              <a:rPr lang="ko-KR" altLang="en-US" kern="0" dirty="0">
                <a:solidFill>
                  <a:srgbClr val="0033CC"/>
                </a:solidFill>
                <a:latin typeface="+mn-ea"/>
                <a:ea typeface="+mn-ea"/>
              </a:rPr>
              <a:t>거기에 신입사원 입사 시</a:t>
            </a:r>
            <a:r>
              <a:rPr lang="en-US" altLang="ko-KR" kern="0" dirty="0">
                <a:solidFill>
                  <a:srgbClr val="0033CC"/>
                </a:solidFill>
                <a:latin typeface="+mn-ea"/>
                <a:ea typeface="+mn-ea"/>
              </a:rPr>
              <a:t>, </a:t>
            </a:r>
            <a:r>
              <a:rPr lang="ko-KR" altLang="en-US" kern="0" dirty="0">
                <a:solidFill>
                  <a:srgbClr val="0033CC"/>
                </a:solidFill>
                <a:latin typeface="+mn-ea"/>
                <a:ea typeface="+mn-ea"/>
              </a:rPr>
              <a:t>신입사원 교육 및 멘토링까지 </a:t>
            </a:r>
            <a:r>
              <a:rPr lang="ko-KR" altLang="en-US" kern="0" dirty="0" err="1">
                <a:solidFill>
                  <a:srgbClr val="0033CC"/>
                </a:solidFill>
                <a:latin typeface="+mn-ea"/>
                <a:ea typeface="+mn-ea"/>
              </a:rPr>
              <a:t>해야하기</a:t>
            </a:r>
            <a:r>
              <a:rPr lang="ko-KR" altLang="en-US" kern="0" dirty="0">
                <a:solidFill>
                  <a:srgbClr val="0033CC"/>
                </a:solidFill>
                <a:latin typeface="+mn-ea"/>
                <a:ea typeface="+mn-ea"/>
              </a:rPr>
              <a:t> 때문에 숙련된 품질검사원의 업무부담감은 매우 높은 상황이며 이로 인하여 생산성 하락과 </a:t>
            </a:r>
            <a:r>
              <a:rPr lang="ko-KR" altLang="en-US" kern="0" dirty="0" err="1">
                <a:solidFill>
                  <a:srgbClr val="0033CC"/>
                </a:solidFill>
                <a:latin typeface="+mn-ea"/>
                <a:ea typeface="+mn-ea"/>
              </a:rPr>
              <a:t>추가인건비</a:t>
            </a:r>
            <a:r>
              <a:rPr lang="ko-KR" altLang="en-US" kern="0" dirty="0">
                <a:solidFill>
                  <a:srgbClr val="0033CC"/>
                </a:solidFill>
                <a:latin typeface="+mn-ea"/>
                <a:ea typeface="+mn-ea"/>
              </a:rPr>
              <a:t> 발생</a:t>
            </a:r>
            <a:r>
              <a:rPr lang="en-US" altLang="ko-KR" kern="0" dirty="0">
                <a:solidFill>
                  <a:srgbClr val="0033CC"/>
                </a:solidFill>
                <a:latin typeface="+mn-ea"/>
                <a:ea typeface="+mn-ea"/>
              </a:rPr>
              <a:t>, </a:t>
            </a:r>
            <a:r>
              <a:rPr lang="ko-KR" altLang="en-US" kern="0" dirty="0">
                <a:solidFill>
                  <a:srgbClr val="0033CC"/>
                </a:solidFill>
                <a:latin typeface="+mn-ea"/>
                <a:ea typeface="+mn-ea"/>
              </a:rPr>
              <a:t>품질검사 신뢰도 하락 등의 다양한 문제가 발생되고 있음</a:t>
            </a:r>
            <a:r>
              <a:rPr lang="en-US" altLang="ko-KR" kern="0" dirty="0">
                <a:solidFill>
                  <a:srgbClr val="0033CC"/>
                </a:solidFill>
                <a:latin typeface="+mn-ea"/>
                <a:ea typeface="+mn-ea"/>
              </a:rPr>
              <a:t>.</a:t>
            </a:r>
          </a:p>
          <a:p>
            <a:pPr marL="538163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kern="0" dirty="0" err="1">
                <a:solidFill>
                  <a:srgbClr val="0033CC"/>
                </a:solidFill>
                <a:latin typeface="+mn-ea"/>
                <a:ea typeface="+mn-ea"/>
              </a:rPr>
              <a:t>이와같은</a:t>
            </a:r>
            <a:r>
              <a:rPr lang="ko-KR" altLang="en-US" kern="0" dirty="0">
                <a:solidFill>
                  <a:srgbClr val="0033CC"/>
                </a:solidFill>
                <a:latin typeface="+mn-ea"/>
                <a:ea typeface="+mn-ea"/>
              </a:rPr>
              <a:t> 현업의 문제점을 해결하고자</a:t>
            </a:r>
            <a:r>
              <a:rPr lang="en-US" altLang="ko-KR" kern="0" dirty="0">
                <a:solidFill>
                  <a:srgbClr val="0033CC"/>
                </a:solidFill>
                <a:latin typeface="+mn-ea"/>
                <a:ea typeface="+mn-ea"/>
              </a:rPr>
              <a:t>, </a:t>
            </a:r>
            <a:r>
              <a:rPr lang="ko-KR" altLang="en-US" kern="0" dirty="0">
                <a:solidFill>
                  <a:srgbClr val="0033CC"/>
                </a:solidFill>
                <a:latin typeface="+mn-ea"/>
                <a:ea typeface="+mn-ea"/>
              </a:rPr>
              <a:t>가장 많이 발생되는 대표적인 품질 불량 </a:t>
            </a:r>
            <a:r>
              <a:rPr lang="en-US" altLang="ko-KR" kern="0" dirty="0">
                <a:solidFill>
                  <a:srgbClr val="0033CC"/>
                </a:solidFill>
                <a:latin typeface="+mn-ea"/>
                <a:ea typeface="+mn-ea"/>
              </a:rPr>
              <a:t>2~3</a:t>
            </a:r>
            <a:r>
              <a:rPr lang="ko-KR" altLang="en-US" kern="0" dirty="0">
                <a:solidFill>
                  <a:srgbClr val="0033CC"/>
                </a:solidFill>
                <a:latin typeface="+mn-ea"/>
                <a:ea typeface="+mn-ea"/>
              </a:rPr>
              <a:t>가지를 </a:t>
            </a:r>
            <a:r>
              <a:rPr lang="ko-KR" altLang="en-US" kern="0" dirty="0" err="1">
                <a:solidFill>
                  <a:srgbClr val="0033CC"/>
                </a:solidFill>
                <a:latin typeface="+mn-ea"/>
                <a:ea typeface="+mn-ea"/>
              </a:rPr>
              <a:t>숙련자</a:t>
            </a:r>
            <a:r>
              <a:rPr lang="ko-KR" altLang="en-US" kern="0" dirty="0">
                <a:solidFill>
                  <a:srgbClr val="0033CC"/>
                </a:solidFill>
                <a:latin typeface="+mn-ea"/>
                <a:ea typeface="+mn-ea"/>
              </a:rPr>
              <a:t> 수준으로 검출할 수 있는 딥러닝 기반의 자동화검사기기를 개발 및 현장 배치하여</a:t>
            </a:r>
            <a:r>
              <a:rPr lang="en-US" altLang="ko-KR" kern="0" dirty="0">
                <a:solidFill>
                  <a:srgbClr val="0033CC"/>
                </a:solidFill>
                <a:latin typeface="+mn-ea"/>
                <a:ea typeface="+mn-ea"/>
              </a:rPr>
              <a:t>, </a:t>
            </a:r>
            <a:r>
              <a:rPr lang="ko-KR" altLang="en-US" kern="0" dirty="0">
                <a:solidFill>
                  <a:srgbClr val="0033CC"/>
                </a:solidFill>
                <a:latin typeface="+mn-ea"/>
                <a:ea typeface="+mn-ea"/>
              </a:rPr>
              <a:t>신입사원이 숙련되는 기간동안 발생되는 </a:t>
            </a:r>
            <a:r>
              <a:rPr lang="en-US" altLang="ko-KR" kern="0" dirty="0">
                <a:solidFill>
                  <a:srgbClr val="0033CC"/>
                </a:solidFill>
                <a:latin typeface="+mn-ea"/>
                <a:ea typeface="+mn-ea"/>
              </a:rPr>
              <a:t>Loss</a:t>
            </a:r>
            <a:r>
              <a:rPr lang="ko-KR" altLang="en-US" kern="0" dirty="0">
                <a:solidFill>
                  <a:srgbClr val="0033CC"/>
                </a:solidFill>
                <a:latin typeface="+mn-ea"/>
                <a:ea typeface="+mn-ea"/>
              </a:rPr>
              <a:t>를 최소화 또는 상쇄하여 생산성 향상과 인건비 절감</a:t>
            </a:r>
            <a:r>
              <a:rPr lang="en-US" altLang="ko-KR" kern="0" dirty="0">
                <a:solidFill>
                  <a:srgbClr val="0033CC"/>
                </a:solidFill>
                <a:latin typeface="+mn-ea"/>
                <a:ea typeface="+mn-ea"/>
              </a:rPr>
              <a:t>, </a:t>
            </a:r>
            <a:r>
              <a:rPr lang="ko-KR" altLang="en-US" kern="0" dirty="0">
                <a:solidFill>
                  <a:srgbClr val="0033CC"/>
                </a:solidFill>
                <a:latin typeface="+mn-ea"/>
                <a:ea typeface="+mn-ea"/>
              </a:rPr>
              <a:t>품질검사 신뢰도 상승 등의 효과를 기대하는 것이 본 프로젝트의 주요 목표임</a:t>
            </a:r>
            <a:r>
              <a:rPr lang="en-US" altLang="ko-KR" kern="0" dirty="0">
                <a:solidFill>
                  <a:srgbClr val="0033CC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4C633F-B60D-FEBA-ED2F-B3F10B03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연구계획</a:t>
            </a:r>
            <a:r>
              <a:rPr lang="en-US" altLang="ko-KR" dirty="0"/>
              <a:t>(24 </a:t>
            </a:r>
            <a:r>
              <a:rPr lang="ko-KR" altLang="en-US" dirty="0"/>
              <a:t>강태현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6A8B6B-70B6-9BA1-A6F4-9C37D6172746}"/>
              </a:ext>
            </a:extLst>
          </p:cNvPr>
          <p:cNvSpPr/>
          <p:nvPr/>
        </p:nvSpPr>
        <p:spPr bwMode="auto">
          <a:xfrm>
            <a:off x="1691968" y="998973"/>
            <a:ext cx="6782017" cy="5697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600" dirty="0">
                <a:solidFill>
                  <a:srgbClr val="0033CC"/>
                </a:solidFill>
                <a:latin typeface="Arial" charset="0"/>
              </a:rPr>
              <a:t>딥러닝을 활용한 이차전지 분리막의 외관 검사 시스템</a:t>
            </a:r>
            <a:endParaRPr lang="en-US" altLang="ko-KR" sz="1600" dirty="0">
              <a:solidFill>
                <a:srgbClr val="0033CC"/>
              </a:solidFill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rgbClr val="0033CC"/>
                </a:solidFill>
                <a:effectLst/>
                <a:latin typeface="Arial" charset="0"/>
              </a:rPr>
              <a:t>Visual Inspection System of Secondary Battery Separator Using Deep Learning</a:t>
            </a:r>
            <a:endParaRPr kumimoji="0" lang="ko-KR" altLang="en-US" sz="1200" b="0" i="0" u="none" strike="noStrike" cap="none" normalizeH="0" baseline="0" dirty="0">
              <a:ln>
                <a:noFill/>
              </a:ln>
              <a:solidFill>
                <a:srgbClr val="0033CC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89474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1927E-E04A-414F-162B-74C9D9F62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3A27C-42BA-8C86-BF8F-9DD71B95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연구계획</a:t>
            </a:r>
            <a:r>
              <a:rPr lang="en-US" altLang="ko-KR" dirty="0"/>
              <a:t>(24 </a:t>
            </a:r>
            <a:r>
              <a:rPr lang="ko-KR" altLang="en-US" dirty="0"/>
              <a:t>강태현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5D63482-D1AB-74C5-2984-73C61EF4660C}"/>
              </a:ext>
            </a:extLst>
          </p:cNvPr>
          <p:cNvGraphicFramePr>
            <a:graphicFrameLocks noGrp="1"/>
          </p:cNvGraphicFramePr>
          <p:nvPr/>
        </p:nvGraphicFramePr>
        <p:xfrm>
          <a:off x="213897" y="1257918"/>
          <a:ext cx="8768152" cy="48711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56132">
                  <a:extLst>
                    <a:ext uri="{9D8B030D-6E8A-4147-A177-3AD203B41FA5}">
                      <a16:colId xmlns:a16="http://schemas.microsoft.com/office/drawing/2014/main" val="3486639958"/>
                    </a:ext>
                  </a:extLst>
                </a:gridCol>
                <a:gridCol w="450005">
                  <a:extLst>
                    <a:ext uri="{9D8B030D-6E8A-4147-A177-3AD203B41FA5}">
                      <a16:colId xmlns:a16="http://schemas.microsoft.com/office/drawing/2014/main" val="267075297"/>
                    </a:ext>
                  </a:extLst>
                </a:gridCol>
                <a:gridCol w="450005">
                  <a:extLst>
                    <a:ext uri="{9D8B030D-6E8A-4147-A177-3AD203B41FA5}">
                      <a16:colId xmlns:a16="http://schemas.microsoft.com/office/drawing/2014/main" val="460752520"/>
                    </a:ext>
                  </a:extLst>
                </a:gridCol>
                <a:gridCol w="450005">
                  <a:extLst>
                    <a:ext uri="{9D8B030D-6E8A-4147-A177-3AD203B41FA5}">
                      <a16:colId xmlns:a16="http://schemas.microsoft.com/office/drawing/2014/main" val="3087935564"/>
                    </a:ext>
                  </a:extLst>
                </a:gridCol>
                <a:gridCol w="450005">
                  <a:extLst>
                    <a:ext uri="{9D8B030D-6E8A-4147-A177-3AD203B41FA5}">
                      <a16:colId xmlns:a16="http://schemas.microsoft.com/office/drawing/2014/main" val="3305314967"/>
                    </a:ext>
                  </a:extLst>
                </a:gridCol>
                <a:gridCol w="450005">
                  <a:extLst>
                    <a:ext uri="{9D8B030D-6E8A-4147-A177-3AD203B41FA5}">
                      <a16:colId xmlns:a16="http://schemas.microsoft.com/office/drawing/2014/main" val="1974752114"/>
                    </a:ext>
                  </a:extLst>
                </a:gridCol>
                <a:gridCol w="450005">
                  <a:extLst>
                    <a:ext uri="{9D8B030D-6E8A-4147-A177-3AD203B41FA5}">
                      <a16:colId xmlns:a16="http://schemas.microsoft.com/office/drawing/2014/main" val="686418986"/>
                    </a:ext>
                  </a:extLst>
                </a:gridCol>
                <a:gridCol w="4011990">
                  <a:extLst>
                    <a:ext uri="{9D8B030D-6E8A-4147-A177-3AD203B41FA5}">
                      <a16:colId xmlns:a16="http://schemas.microsoft.com/office/drawing/2014/main" val="3134551244"/>
                    </a:ext>
                  </a:extLst>
                </a:gridCol>
              </a:tblGrid>
              <a:tr h="2168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계획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>
                    <a:solidFill>
                      <a:srgbClr val="12275E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일정</a:t>
                      </a:r>
                      <a:endParaRPr lang="ko-KR" alt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>
                    <a:solidFill>
                      <a:srgbClr val="12275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>
                    <a:solidFill>
                      <a:srgbClr val="12275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>
                    <a:solidFill>
                      <a:srgbClr val="12275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>
                    <a:solidFill>
                      <a:srgbClr val="12275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>
                    <a:solidFill>
                      <a:srgbClr val="12275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>
                    <a:solidFill>
                      <a:srgbClr val="12275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산출물</a:t>
                      </a:r>
                    </a:p>
                  </a:txBody>
                  <a:tcPr marL="72000" marR="72000" marT="763" marB="0" anchor="ctr">
                    <a:solidFill>
                      <a:srgbClr val="122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359452"/>
                  </a:ext>
                </a:extLst>
              </a:tr>
              <a:tr h="2168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72000" marR="72000" marT="763" marB="0" anchor="ctr"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72000" marR="72000" marT="763" marB="0" anchor="ctr"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72000" marR="72000" marT="763" marB="0" anchor="ctr"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72000" marR="72000" marT="763" marB="0" anchor="ctr"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72000" marR="72000" marT="763" marB="0" anchor="ctr"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72000" marR="72000" marT="763" marB="0" anchor="ctr">
                    <a:solidFill>
                      <a:srgbClr val="12275E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142491"/>
                  </a:ext>
                </a:extLst>
              </a:tr>
              <a:tr h="64826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실험환경 구축 및 대상불량 선정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>
                    <a:solidFill>
                      <a:srgbClr val="152B6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대표 불량 유형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종 선정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핀홀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눌림자국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스크래치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카메라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조명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촬영 환경 구축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YOLO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학습 환경 세팅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900" dirty="0" err="1">
                          <a:latin typeface="+mn-ea"/>
                          <a:ea typeface="+mn-ea"/>
                        </a:rPr>
                        <a:t>PyTorch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CUDA, YOLOv8)</a:t>
                      </a:r>
                    </a:p>
                  </a:txBody>
                  <a:tcPr marL="72000" marR="72000" marT="763" marB="0" anchor="ctr"/>
                </a:tc>
                <a:extLst>
                  <a:ext uri="{0D108BD9-81ED-4DB2-BD59-A6C34878D82A}">
                    <a16:rowId xmlns:a16="http://schemas.microsoft.com/office/drawing/2014/main" val="2429772804"/>
                  </a:ext>
                </a:extLst>
              </a:tr>
              <a:tr h="68553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수집 및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전처리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>
                    <a:solidFill>
                      <a:srgbClr val="152B6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>
                    <a:solidFill>
                      <a:srgbClr val="152B6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불량 및 정상 샘플 촬영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유형별 최소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100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장 목표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어노테이션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작업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900" dirty="0" err="1">
                          <a:latin typeface="+mn-ea"/>
                          <a:ea typeface="+mn-ea"/>
                        </a:rPr>
                        <a:t>Roboflow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등 활용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데이터 증강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밝기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회전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blur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등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 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YOLO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학습 및 베이스라인 모델 완성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/>
                </a:tc>
                <a:extLst>
                  <a:ext uri="{0D108BD9-81ED-4DB2-BD59-A6C34878D82A}">
                    <a16:rowId xmlns:a16="http://schemas.microsoft.com/office/drawing/2014/main" val="1205382919"/>
                  </a:ext>
                </a:extLst>
              </a:tr>
              <a:tr h="59532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모델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vs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인간 비교실험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>
                    <a:solidFill>
                      <a:srgbClr val="152B6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숙련자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vs 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비숙련자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vs YOLO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모델로 동일 불량 샘플 평가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불량 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검출률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(Recall), 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누락률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(FN), 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오탐률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(FP)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측정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YOLO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성능 보완 필요 시 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하이퍼파라미터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조정 및 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재학습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불량 유형별 모델 강점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약점 정리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/>
                </a:tc>
                <a:extLst>
                  <a:ext uri="{0D108BD9-81ED-4DB2-BD59-A6C34878D82A}">
                    <a16:rowId xmlns:a16="http://schemas.microsoft.com/office/drawing/2014/main" val="3832795093"/>
                  </a:ext>
                </a:extLst>
              </a:tr>
              <a:tr h="60642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 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현장 시뮬레이션 및 보조효과 분석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>
                    <a:solidFill>
                      <a:srgbClr val="152B6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>
                    <a:solidFill>
                      <a:srgbClr val="152B6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비숙련자가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검사기 없이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검사기와 함께 검사한 결과 비교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실시간 추론 환경 구현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(OpenCV + YOLO or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간이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GUI)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업무 보조 효과 분석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불량 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검출률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개선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오탐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감소 등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현장 투입 가능성 및 한계 분석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/>
                </a:tc>
                <a:extLst>
                  <a:ext uri="{0D108BD9-81ED-4DB2-BD59-A6C34878D82A}">
                    <a16:rowId xmlns:a16="http://schemas.microsoft.com/office/drawing/2014/main" val="3734360546"/>
                  </a:ext>
                </a:extLst>
              </a:tr>
              <a:tr h="53019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데이터정리 및 논문 초안 작성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>
                    <a:solidFill>
                      <a:srgbClr val="152B6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>
                    <a:solidFill>
                      <a:srgbClr val="152B6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>
                    <a:solidFill>
                      <a:srgbClr val="152B6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>
                    <a:solidFill>
                      <a:srgbClr val="152B6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실험 결과 시각화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그래프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표 등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논문 구조 확정 및 초안작성 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서론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관련연구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방법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실험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결과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결론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지도교수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가디언과의 상담을 통한 피드백 반영 및 수정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/>
                </a:tc>
                <a:extLst>
                  <a:ext uri="{0D108BD9-81ED-4DB2-BD59-A6C34878D82A}">
                    <a16:rowId xmlns:a16="http://schemas.microsoft.com/office/drawing/2014/main" val="2912927804"/>
                  </a:ext>
                </a:extLst>
              </a:tr>
              <a:tr h="66693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논문심사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발표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및 지적사항 반영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>
                    <a:solidFill>
                      <a:srgbClr val="152B6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논문심사 시 지적된 사항 논문 반영</a:t>
                      </a:r>
                    </a:p>
                  </a:txBody>
                  <a:tcPr marL="72000" marR="72000" marT="763" marB="0" anchor="ctr"/>
                </a:tc>
                <a:extLst>
                  <a:ext uri="{0D108BD9-81ED-4DB2-BD59-A6C34878D82A}">
                    <a16:rowId xmlns:a16="http://schemas.microsoft.com/office/drawing/2014/main" val="4252281202"/>
                  </a:ext>
                </a:extLst>
              </a:tr>
              <a:tr h="70481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최종 완성 및 제출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>
                    <a:solidFill>
                      <a:srgbClr val="152B65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오탈자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수정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인용 정리</a:t>
                      </a:r>
                      <a:r>
                        <a:rPr lang="en-US" altLang="ko-KR" sz="9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참고문헌 작성</a:t>
                      </a:r>
                      <a:endParaRPr lang="en-US" altLang="ko-KR" sz="900" dirty="0">
                        <a:latin typeface="+mn-ea"/>
                        <a:ea typeface="+mn-ea"/>
                      </a:endParaRP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최종본 작성 및 제출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763" marB="0" anchor="ctr"/>
                </a:tc>
                <a:extLst>
                  <a:ext uri="{0D108BD9-81ED-4DB2-BD59-A6C34878D82A}">
                    <a16:rowId xmlns:a16="http://schemas.microsoft.com/office/drawing/2014/main" val="1065313593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5A108842-1E62-B2FB-E121-83E6226CB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51" y="937509"/>
            <a:ext cx="8743988" cy="320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연구 계획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829294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8368" y="1467624"/>
            <a:ext cx="7728584" cy="995680"/>
            <a:chOff x="658368" y="1467624"/>
            <a:chExt cx="7728584" cy="9956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598" y="1575634"/>
              <a:ext cx="7395975" cy="7881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07440" y="1583816"/>
              <a:ext cx="7313295" cy="713740"/>
            </a:xfrm>
            <a:custGeom>
              <a:avLst/>
              <a:gdLst/>
              <a:ahLst/>
              <a:cxnLst/>
              <a:rect l="l" t="t" r="r" b="b"/>
              <a:pathLst>
                <a:path w="7313295" h="713739">
                  <a:moveTo>
                    <a:pt x="6982891" y="0"/>
                  </a:moveTo>
                  <a:lnTo>
                    <a:pt x="329742" y="0"/>
                  </a:lnTo>
                  <a:lnTo>
                    <a:pt x="281020" y="3573"/>
                  </a:lnTo>
                  <a:lnTo>
                    <a:pt x="234515" y="13956"/>
                  </a:lnTo>
                  <a:lnTo>
                    <a:pt x="190739" y="30636"/>
                  </a:lnTo>
                  <a:lnTo>
                    <a:pt x="150202" y="53106"/>
                  </a:lnTo>
                  <a:lnTo>
                    <a:pt x="113415" y="80856"/>
                  </a:lnTo>
                  <a:lnTo>
                    <a:pt x="80886" y="113375"/>
                  </a:lnTo>
                  <a:lnTo>
                    <a:pt x="53128" y="150156"/>
                  </a:lnTo>
                  <a:lnTo>
                    <a:pt x="30650" y="190687"/>
                  </a:lnTo>
                  <a:lnTo>
                    <a:pt x="13962" y="234460"/>
                  </a:lnTo>
                  <a:lnTo>
                    <a:pt x="3575" y="280964"/>
                  </a:lnTo>
                  <a:lnTo>
                    <a:pt x="0" y="329692"/>
                  </a:lnTo>
                  <a:lnTo>
                    <a:pt x="0" y="383667"/>
                  </a:lnTo>
                  <a:lnTo>
                    <a:pt x="3575" y="432397"/>
                  </a:lnTo>
                  <a:lnTo>
                    <a:pt x="13962" y="478909"/>
                  </a:lnTo>
                  <a:lnTo>
                    <a:pt x="30650" y="522694"/>
                  </a:lnTo>
                  <a:lnTo>
                    <a:pt x="53128" y="563240"/>
                  </a:lnTo>
                  <a:lnTo>
                    <a:pt x="80886" y="600037"/>
                  </a:lnTo>
                  <a:lnTo>
                    <a:pt x="113415" y="632574"/>
                  </a:lnTo>
                  <a:lnTo>
                    <a:pt x="150202" y="660341"/>
                  </a:lnTo>
                  <a:lnTo>
                    <a:pt x="190739" y="682825"/>
                  </a:lnTo>
                  <a:lnTo>
                    <a:pt x="234515" y="699518"/>
                  </a:lnTo>
                  <a:lnTo>
                    <a:pt x="281020" y="709909"/>
                  </a:lnTo>
                  <a:lnTo>
                    <a:pt x="329742" y="713486"/>
                  </a:lnTo>
                  <a:lnTo>
                    <a:pt x="6982891" y="713486"/>
                  </a:lnTo>
                  <a:lnTo>
                    <a:pt x="7031621" y="709909"/>
                  </a:lnTo>
                  <a:lnTo>
                    <a:pt x="7078134" y="699518"/>
                  </a:lnTo>
                  <a:lnTo>
                    <a:pt x="7121919" y="682825"/>
                  </a:lnTo>
                  <a:lnTo>
                    <a:pt x="7162465" y="660341"/>
                  </a:lnTo>
                  <a:lnTo>
                    <a:pt x="7199262" y="632574"/>
                  </a:lnTo>
                  <a:lnTo>
                    <a:pt x="7231799" y="600037"/>
                  </a:lnTo>
                  <a:lnTo>
                    <a:pt x="7259565" y="563240"/>
                  </a:lnTo>
                  <a:lnTo>
                    <a:pt x="7282050" y="522694"/>
                  </a:lnTo>
                  <a:lnTo>
                    <a:pt x="7298743" y="478909"/>
                  </a:lnTo>
                  <a:lnTo>
                    <a:pt x="7309133" y="432397"/>
                  </a:lnTo>
                  <a:lnTo>
                    <a:pt x="7312710" y="383667"/>
                  </a:lnTo>
                  <a:lnTo>
                    <a:pt x="7312710" y="329692"/>
                  </a:lnTo>
                  <a:lnTo>
                    <a:pt x="7309133" y="280964"/>
                  </a:lnTo>
                  <a:lnTo>
                    <a:pt x="7298743" y="234460"/>
                  </a:lnTo>
                  <a:lnTo>
                    <a:pt x="7282050" y="190687"/>
                  </a:lnTo>
                  <a:lnTo>
                    <a:pt x="7259565" y="150156"/>
                  </a:lnTo>
                  <a:lnTo>
                    <a:pt x="7231799" y="113375"/>
                  </a:lnTo>
                  <a:lnTo>
                    <a:pt x="7199262" y="80856"/>
                  </a:lnTo>
                  <a:lnTo>
                    <a:pt x="7162465" y="53106"/>
                  </a:lnTo>
                  <a:lnTo>
                    <a:pt x="7121919" y="30636"/>
                  </a:lnTo>
                  <a:lnTo>
                    <a:pt x="7078134" y="13956"/>
                  </a:lnTo>
                  <a:lnTo>
                    <a:pt x="7031621" y="3573"/>
                  </a:lnTo>
                  <a:lnTo>
                    <a:pt x="6982891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8368" y="1467624"/>
              <a:ext cx="995159" cy="99515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1436" y="1592592"/>
              <a:ext cx="667537" cy="84885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84580" y="1494154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446405" y="0"/>
                  </a:moveTo>
                  <a:lnTo>
                    <a:pt x="397763" y="2618"/>
                  </a:lnTo>
                  <a:lnTo>
                    <a:pt x="350639" y="10292"/>
                  </a:lnTo>
                  <a:lnTo>
                    <a:pt x="305305" y="22749"/>
                  </a:lnTo>
                  <a:lnTo>
                    <a:pt x="262033" y="39718"/>
                  </a:lnTo>
                  <a:lnTo>
                    <a:pt x="221094" y="60927"/>
                  </a:lnTo>
                  <a:lnTo>
                    <a:pt x="182762" y="86103"/>
                  </a:lnTo>
                  <a:lnTo>
                    <a:pt x="147309" y="114977"/>
                  </a:lnTo>
                  <a:lnTo>
                    <a:pt x="115008" y="147274"/>
                  </a:lnTo>
                  <a:lnTo>
                    <a:pt x="86129" y="182724"/>
                  </a:lnTo>
                  <a:lnTo>
                    <a:pt x="60946" y="221055"/>
                  </a:lnTo>
                  <a:lnTo>
                    <a:pt x="39732" y="261994"/>
                  </a:lnTo>
                  <a:lnTo>
                    <a:pt x="22757" y="305271"/>
                  </a:lnTo>
                  <a:lnTo>
                    <a:pt x="10296" y="350613"/>
                  </a:lnTo>
                  <a:lnTo>
                    <a:pt x="2619" y="397748"/>
                  </a:lnTo>
                  <a:lnTo>
                    <a:pt x="0" y="446405"/>
                  </a:lnTo>
                  <a:lnTo>
                    <a:pt x="2619" y="495039"/>
                  </a:lnTo>
                  <a:lnTo>
                    <a:pt x="10296" y="542158"/>
                  </a:lnTo>
                  <a:lnTo>
                    <a:pt x="22757" y="587489"/>
                  </a:lnTo>
                  <a:lnTo>
                    <a:pt x="39732" y="630760"/>
                  </a:lnTo>
                  <a:lnTo>
                    <a:pt x="60946" y="671698"/>
                  </a:lnTo>
                  <a:lnTo>
                    <a:pt x="86129" y="710030"/>
                  </a:lnTo>
                  <a:lnTo>
                    <a:pt x="115008" y="745484"/>
                  </a:lnTo>
                  <a:lnTo>
                    <a:pt x="147309" y="777788"/>
                  </a:lnTo>
                  <a:lnTo>
                    <a:pt x="182762" y="806669"/>
                  </a:lnTo>
                  <a:lnTo>
                    <a:pt x="221094" y="831854"/>
                  </a:lnTo>
                  <a:lnTo>
                    <a:pt x="262033" y="853071"/>
                  </a:lnTo>
                  <a:lnTo>
                    <a:pt x="305305" y="870048"/>
                  </a:lnTo>
                  <a:lnTo>
                    <a:pt x="350639" y="882512"/>
                  </a:lnTo>
                  <a:lnTo>
                    <a:pt x="397763" y="890190"/>
                  </a:lnTo>
                  <a:lnTo>
                    <a:pt x="446405" y="892810"/>
                  </a:lnTo>
                  <a:lnTo>
                    <a:pt x="495052" y="890190"/>
                  </a:lnTo>
                  <a:lnTo>
                    <a:pt x="542179" y="882512"/>
                  </a:lnTo>
                  <a:lnTo>
                    <a:pt x="587513" y="870048"/>
                  </a:lnTo>
                  <a:lnTo>
                    <a:pt x="630784" y="853071"/>
                  </a:lnTo>
                  <a:lnTo>
                    <a:pt x="671718" y="831854"/>
                  </a:lnTo>
                  <a:lnTo>
                    <a:pt x="710045" y="806669"/>
                  </a:lnTo>
                  <a:lnTo>
                    <a:pt x="745492" y="777788"/>
                  </a:lnTo>
                  <a:lnTo>
                    <a:pt x="777787" y="745484"/>
                  </a:lnTo>
                  <a:lnTo>
                    <a:pt x="806658" y="710030"/>
                  </a:lnTo>
                  <a:lnTo>
                    <a:pt x="831834" y="671698"/>
                  </a:lnTo>
                  <a:lnTo>
                    <a:pt x="853041" y="630760"/>
                  </a:lnTo>
                  <a:lnTo>
                    <a:pt x="870010" y="587489"/>
                  </a:lnTo>
                  <a:lnTo>
                    <a:pt x="882467" y="542158"/>
                  </a:lnTo>
                  <a:lnTo>
                    <a:pt x="890140" y="495039"/>
                  </a:lnTo>
                  <a:lnTo>
                    <a:pt x="892759" y="446405"/>
                  </a:lnTo>
                  <a:lnTo>
                    <a:pt x="890140" y="397748"/>
                  </a:lnTo>
                  <a:lnTo>
                    <a:pt x="882467" y="350613"/>
                  </a:lnTo>
                  <a:lnTo>
                    <a:pt x="870010" y="305271"/>
                  </a:lnTo>
                  <a:lnTo>
                    <a:pt x="853041" y="261994"/>
                  </a:lnTo>
                  <a:lnTo>
                    <a:pt x="831834" y="221055"/>
                  </a:lnTo>
                  <a:lnTo>
                    <a:pt x="806658" y="182724"/>
                  </a:lnTo>
                  <a:lnTo>
                    <a:pt x="777787" y="147274"/>
                  </a:lnTo>
                  <a:lnTo>
                    <a:pt x="745492" y="114977"/>
                  </a:lnTo>
                  <a:lnTo>
                    <a:pt x="710045" y="86103"/>
                  </a:lnTo>
                  <a:lnTo>
                    <a:pt x="671718" y="60927"/>
                  </a:lnTo>
                  <a:lnTo>
                    <a:pt x="630784" y="39718"/>
                  </a:lnTo>
                  <a:lnTo>
                    <a:pt x="587513" y="22749"/>
                  </a:lnTo>
                  <a:lnTo>
                    <a:pt x="542179" y="10292"/>
                  </a:lnTo>
                  <a:lnTo>
                    <a:pt x="495052" y="2618"/>
                  </a:lnTo>
                  <a:lnTo>
                    <a:pt x="4464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48613" y="1702688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12275E"/>
                </a:solidFill>
                <a:latin typeface="Times New Roman"/>
                <a:cs typeface="Times New Roman"/>
              </a:rPr>
              <a:t>I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58368" y="1528317"/>
            <a:ext cx="7728584" cy="1864360"/>
            <a:chOff x="658368" y="1528317"/>
            <a:chExt cx="7728584" cy="1864360"/>
          </a:xfrm>
        </p:grpSpPr>
        <p:sp>
          <p:nvSpPr>
            <p:cNvPr id="10" name="object 10"/>
            <p:cNvSpPr/>
            <p:nvPr/>
          </p:nvSpPr>
          <p:spPr>
            <a:xfrm>
              <a:off x="718845" y="1528317"/>
              <a:ext cx="824865" cy="824865"/>
            </a:xfrm>
            <a:custGeom>
              <a:avLst/>
              <a:gdLst/>
              <a:ahLst/>
              <a:cxnLst/>
              <a:rect l="l" t="t" r="r" b="b"/>
              <a:pathLst>
                <a:path w="824865" h="824864">
                  <a:moveTo>
                    <a:pt x="412140" y="0"/>
                  </a:moveTo>
                  <a:lnTo>
                    <a:pt x="364075" y="2772"/>
                  </a:lnTo>
                  <a:lnTo>
                    <a:pt x="317639" y="10885"/>
                  </a:lnTo>
                  <a:lnTo>
                    <a:pt x="273141" y="24029"/>
                  </a:lnTo>
                  <a:lnTo>
                    <a:pt x="230890" y="41894"/>
                  </a:lnTo>
                  <a:lnTo>
                    <a:pt x="191195" y="64172"/>
                  </a:lnTo>
                  <a:lnTo>
                    <a:pt x="154366" y="90553"/>
                  </a:lnTo>
                  <a:lnTo>
                    <a:pt x="120711" y="120729"/>
                  </a:lnTo>
                  <a:lnTo>
                    <a:pt x="90541" y="154390"/>
                  </a:lnTo>
                  <a:lnTo>
                    <a:pt x="64164" y="191227"/>
                  </a:lnTo>
                  <a:lnTo>
                    <a:pt x="41889" y="230932"/>
                  </a:lnTo>
                  <a:lnTo>
                    <a:pt x="24026" y="273195"/>
                  </a:lnTo>
                  <a:lnTo>
                    <a:pt x="10884" y="317707"/>
                  </a:lnTo>
                  <a:lnTo>
                    <a:pt x="2772" y="364159"/>
                  </a:lnTo>
                  <a:lnTo>
                    <a:pt x="0" y="412242"/>
                  </a:lnTo>
                  <a:lnTo>
                    <a:pt x="2772" y="460299"/>
                  </a:lnTo>
                  <a:lnTo>
                    <a:pt x="10884" y="506729"/>
                  </a:lnTo>
                  <a:lnTo>
                    <a:pt x="24026" y="551223"/>
                  </a:lnTo>
                  <a:lnTo>
                    <a:pt x="41889" y="593470"/>
                  </a:lnTo>
                  <a:lnTo>
                    <a:pt x="64164" y="633162"/>
                  </a:lnTo>
                  <a:lnTo>
                    <a:pt x="90541" y="669990"/>
                  </a:lnTo>
                  <a:lnTo>
                    <a:pt x="120711" y="703643"/>
                  </a:lnTo>
                  <a:lnTo>
                    <a:pt x="154366" y="733813"/>
                  </a:lnTo>
                  <a:lnTo>
                    <a:pt x="191195" y="760190"/>
                  </a:lnTo>
                  <a:lnTo>
                    <a:pt x="230890" y="782465"/>
                  </a:lnTo>
                  <a:lnTo>
                    <a:pt x="273141" y="800329"/>
                  </a:lnTo>
                  <a:lnTo>
                    <a:pt x="317639" y="813471"/>
                  </a:lnTo>
                  <a:lnTo>
                    <a:pt x="364075" y="821584"/>
                  </a:lnTo>
                  <a:lnTo>
                    <a:pt x="412140" y="824357"/>
                  </a:lnTo>
                  <a:lnTo>
                    <a:pt x="460213" y="821584"/>
                  </a:lnTo>
                  <a:lnTo>
                    <a:pt x="506656" y="813471"/>
                  </a:lnTo>
                  <a:lnTo>
                    <a:pt x="551160" y="800329"/>
                  </a:lnTo>
                  <a:lnTo>
                    <a:pt x="593417" y="782465"/>
                  </a:lnTo>
                  <a:lnTo>
                    <a:pt x="633117" y="760190"/>
                  </a:lnTo>
                  <a:lnTo>
                    <a:pt x="669950" y="733813"/>
                  </a:lnTo>
                  <a:lnTo>
                    <a:pt x="703608" y="703643"/>
                  </a:lnTo>
                  <a:lnTo>
                    <a:pt x="709245" y="697357"/>
                  </a:lnTo>
                  <a:lnTo>
                    <a:pt x="412140" y="697357"/>
                  </a:lnTo>
                  <a:lnTo>
                    <a:pt x="365877" y="693625"/>
                  </a:lnTo>
                  <a:lnTo>
                    <a:pt x="321992" y="682823"/>
                  </a:lnTo>
                  <a:lnTo>
                    <a:pt x="281070" y="665535"/>
                  </a:lnTo>
                  <a:lnTo>
                    <a:pt x="243700" y="642350"/>
                  </a:lnTo>
                  <a:lnTo>
                    <a:pt x="210469" y="613854"/>
                  </a:lnTo>
                  <a:lnTo>
                    <a:pt x="181963" y="580633"/>
                  </a:lnTo>
                  <a:lnTo>
                    <a:pt x="158769" y="543275"/>
                  </a:lnTo>
                  <a:lnTo>
                    <a:pt x="141475" y="502366"/>
                  </a:lnTo>
                  <a:lnTo>
                    <a:pt x="130669" y="458492"/>
                  </a:lnTo>
                  <a:lnTo>
                    <a:pt x="126936" y="412242"/>
                  </a:lnTo>
                  <a:lnTo>
                    <a:pt x="130669" y="365956"/>
                  </a:lnTo>
                  <a:lnTo>
                    <a:pt x="141475" y="322055"/>
                  </a:lnTo>
                  <a:lnTo>
                    <a:pt x="158769" y="281125"/>
                  </a:lnTo>
                  <a:lnTo>
                    <a:pt x="181963" y="243750"/>
                  </a:lnTo>
                  <a:lnTo>
                    <a:pt x="210469" y="210518"/>
                  </a:lnTo>
                  <a:lnTo>
                    <a:pt x="243700" y="182014"/>
                  </a:lnTo>
                  <a:lnTo>
                    <a:pt x="281070" y="158824"/>
                  </a:lnTo>
                  <a:lnTo>
                    <a:pt x="321992" y="141534"/>
                  </a:lnTo>
                  <a:lnTo>
                    <a:pt x="365877" y="130731"/>
                  </a:lnTo>
                  <a:lnTo>
                    <a:pt x="412140" y="127000"/>
                  </a:lnTo>
                  <a:lnTo>
                    <a:pt x="709229" y="127000"/>
                  </a:lnTo>
                  <a:lnTo>
                    <a:pt x="703608" y="120729"/>
                  </a:lnTo>
                  <a:lnTo>
                    <a:pt x="669950" y="90553"/>
                  </a:lnTo>
                  <a:lnTo>
                    <a:pt x="633117" y="64172"/>
                  </a:lnTo>
                  <a:lnTo>
                    <a:pt x="593417" y="41894"/>
                  </a:lnTo>
                  <a:lnTo>
                    <a:pt x="551160" y="24029"/>
                  </a:lnTo>
                  <a:lnTo>
                    <a:pt x="506656" y="10885"/>
                  </a:lnTo>
                  <a:lnTo>
                    <a:pt x="460213" y="2772"/>
                  </a:lnTo>
                  <a:lnTo>
                    <a:pt x="412140" y="0"/>
                  </a:lnTo>
                  <a:close/>
                </a:path>
                <a:path w="824865" h="824864">
                  <a:moveTo>
                    <a:pt x="709229" y="127000"/>
                  </a:moveTo>
                  <a:lnTo>
                    <a:pt x="412140" y="127000"/>
                  </a:lnTo>
                  <a:lnTo>
                    <a:pt x="458411" y="130731"/>
                  </a:lnTo>
                  <a:lnTo>
                    <a:pt x="502301" y="141534"/>
                  </a:lnTo>
                  <a:lnTo>
                    <a:pt x="543223" y="158824"/>
                  </a:lnTo>
                  <a:lnTo>
                    <a:pt x="580591" y="182014"/>
                  </a:lnTo>
                  <a:lnTo>
                    <a:pt x="613819" y="210518"/>
                  </a:lnTo>
                  <a:lnTo>
                    <a:pt x="642320" y="243750"/>
                  </a:lnTo>
                  <a:lnTo>
                    <a:pt x="665508" y="281125"/>
                  </a:lnTo>
                  <a:lnTo>
                    <a:pt x="682797" y="322055"/>
                  </a:lnTo>
                  <a:lnTo>
                    <a:pt x="693600" y="365956"/>
                  </a:lnTo>
                  <a:lnTo>
                    <a:pt x="697331" y="412242"/>
                  </a:lnTo>
                  <a:lnTo>
                    <a:pt x="693600" y="458492"/>
                  </a:lnTo>
                  <a:lnTo>
                    <a:pt x="682797" y="502366"/>
                  </a:lnTo>
                  <a:lnTo>
                    <a:pt x="665508" y="543275"/>
                  </a:lnTo>
                  <a:lnTo>
                    <a:pt x="642320" y="580633"/>
                  </a:lnTo>
                  <a:lnTo>
                    <a:pt x="613819" y="613854"/>
                  </a:lnTo>
                  <a:lnTo>
                    <a:pt x="580591" y="642350"/>
                  </a:lnTo>
                  <a:lnTo>
                    <a:pt x="543223" y="665535"/>
                  </a:lnTo>
                  <a:lnTo>
                    <a:pt x="502301" y="682823"/>
                  </a:lnTo>
                  <a:lnTo>
                    <a:pt x="458411" y="693625"/>
                  </a:lnTo>
                  <a:lnTo>
                    <a:pt x="412140" y="697357"/>
                  </a:lnTo>
                  <a:lnTo>
                    <a:pt x="709245" y="697357"/>
                  </a:lnTo>
                  <a:lnTo>
                    <a:pt x="760161" y="633162"/>
                  </a:lnTo>
                  <a:lnTo>
                    <a:pt x="782438" y="593470"/>
                  </a:lnTo>
                  <a:lnTo>
                    <a:pt x="800302" y="551223"/>
                  </a:lnTo>
                  <a:lnTo>
                    <a:pt x="813446" y="506729"/>
                  </a:lnTo>
                  <a:lnTo>
                    <a:pt x="821558" y="460299"/>
                  </a:lnTo>
                  <a:lnTo>
                    <a:pt x="824331" y="412242"/>
                  </a:lnTo>
                  <a:lnTo>
                    <a:pt x="821558" y="364159"/>
                  </a:lnTo>
                  <a:lnTo>
                    <a:pt x="813446" y="317707"/>
                  </a:lnTo>
                  <a:lnTo>
                    <a:pt x="800302" y="273195"/>
                  </a:lnTo>
                  <a:lnTo>
                    <a:pt x="782438" y="230932"/>
                  </a:lnTo>
                  <a:lnTo>
                    <a:pt x="760161" y="191227"/>
                  </a:lnTo>
                  <a:lnTo>
                    <a:pt x="733782" y="154390"/>
                  </a:lnTo>
                  <a:lnTo>
                    <a:pt x="709229" y="127000"/>
                  </a:lnTo>
                  <a:close/>
                </a:path>
              </a:pathLst>
            </a:custGeom>
            <a:solidFill>
              <a:srgbClr val="122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0598" y="2505274"/>
              <a:ext cx="7395975" cy="78817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07440" y="2513075"/>
              <a:ext cx="7313295" cy="713740"/>
            </a:xfrm>
            <a:custGeom>
              <a:avLst/>
              <a:gdLst/>
              <a:ahLst/>
              <a:cxnLst/>
              <a:rect l="l" t="t" r="r" b="b"/>
              <a:pathLst>
                <a:path w="7313295" h="713739">
                  <a:moveTo>
                    <a:pt x="6982891" y="0"/>
                  </a:moveTo>
                  <a:lnTo>
                    <a:pt x="329742" y="0"/>
                  </a:lnTo>
                  <a:lnTo>
                    <a:pt x="281020" y="3576"/>
                  </a:lnTo>
                  <a:lnTo>
                    <a:pt x="234515" y="13967"/>
                  </a:lnTo>
                  <a:lnTo>
                    <a:pt x="190739" y="30660"/>
                  </a:lnTo>
                  <a:lnTo>
                    <a:pt x="150202" y="53144"/>
                  </a:lnTo>
                  <a:lnTo>
                    <a:pt x="113415" y="80911"/>
                  </a:lnTo>
                  <a:lnTo>
                    <a:pt x="80886" y="113448"/>
                  </a:lnTo>
                  <a:lnTo>
                    <a:pt x="53128" y="150245"/>
                  </a:lnTo>
                  <a:lnTo>
                    <a:pt x="30650" y="190791"/>
                  </a:lnTo>
                  <a:lnTo>
                    <a:pt x="13962" y="234576"/>
                  </a:lnTo>
                  <a:lnTo>
                    <a:pt x="3575" y="281088"/>
                  </a:lnTo>
                  <a:lnTo>
                    <a:pt x="0" y="329819"/>
                  </a:lnTo>
                  <a:lnTo>
                    <a:pt x="0" y="383794"/>
                  </a:lnTo>
                  <a:lnTo>
                    <a:pt x="3575" y="432524"/>
                  </a:lnTo>
                  <a:lnTo>
                    <a:pt x="13962" y="479036"/>
                  </a:lnTo>
                  <a:lnTo>
                    <a:pt x="30650" y="522821"/>
                  </a:lnTo>
                  <a:lnTo>
                    <a:pt x="53128" y="563367"/>
                  </a:lnTo>
                  <a:lnTo>
                    <a:pt x="80886" y="600164"/>
                  </a:lnTo>
                  <a:lnTo>
                    <a:pt x="113415" y="632701"/>
                  </a:lnTo>
                  <a:lnTo>
                    <a:pt x="150202" y="660468"/>
                  </a:lnTo>
                  <a:lnTo>
                    <a:pt x="190739" y="682952"/>
                  </a:lnTo>
                  <a:lnTo>
                    <a:pt x="234515" y="699645"/>
                  </a:lnTo>
                  <a:lnTo>
                    <a:pt x="281020" y="710036"/>
                  </a:lnTo>
                  <a:lnTo>
                    <a:pt x="329742" y="713613"/>
                  </a:lnTo>
                  <a:lnTo>
                    <a:pt x="6982891" y="713613"/>
                  </a:lnTo>
                  <a:lnTo>
                    <a:pt x="7031621" y="710036"/>
                  </a:lnTo>
                  <a:lnTo>
                    <a:pt x="7078134" y="699645"/>
                  </a:lnTo>
                  <a:lnTo>
                    <a:pt x="7121919" y="682952"/>
                  </a:lnTo>
                  <a:lnTo>
                    <a:pt x="7162465" y="660468"/>
                  </a:lnTo>
                  <a:lnTo>
                    <a:pt x="7199262" y="632701"/>
                  </a:lnTo>
                  <a:lnTo>
                    <a:pt x="7231799" y="600164"/>
                  </a:lnTo>
                  <a:lnTo>
                    <a:pt x="7259565" y="563367"/>
                  </a:lnTo>
                  <a:lnTo>
                    <a:pt x="7282050" y="522821"/>
                  </a:lnTo>
                  <a:lnTo>
                    <a:pt x="7298743" y="479036"/>
                  </a:lnTo>
                  <a:lnTo>
                    <a:pt x="7309133" y="432524"/>
                  </a:lnTo>
                  <a:lnTo>
                    <a:pt x="7312710" y="383794"/>
                  </a:lnTo>
                  <a:lnTo>
                    <a:pt x="7312710" y="329819"/>
                  </a:lnTo>
                  <a:lnTo>
                    <a:pt x="7309133" y="281088"/>
                  </a:lnTo>
                  <a:lnTo>
                    <a:pt x="7298743" y="234576"/>
                  </a:lnTo>
                  <a:lnTo>
                    <a:pt x="7282050" y="190791"/>
                  </a:lnTo>
                  <a:lnTo>
                    <a:pt x="7259565" y="150245"/>
                  </a:lnTo>
                  <a:lnTo>
                    <a:pt x="7231799" y="113448"/>
                  </a:lnTo>
                  <a:lnTo>
                    <a:pt x="7199262" y="80911"/>
                  </a:lnTo>
                  <a:lnTo>
                    <a:pt x="7162465" y="53144"/>
                  </a:lnTo>
                  <a:lnTo>
                    <a:pt x="7121919" y="30660"/>
                  </a:lnTo>
                  <a:lnTo>
                    <a:pt x="7078134" y="13967"/>
                  </a:lnTo>
                  <a:lnTo>
                    <a:pt x="7031621" y="3576"/>
                  </a:lnTo>
                  <a:lnTo>
                    <a:pt x="6982891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8368" y="2397264"/>
              <a:ext cx="995159" cy="99515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2856" y="2522232"/>
              <a:ext cx="806208" cy="84885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84580" y="2423413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446405" y="0"/>
                  </a:moveTo>
                  <a:lnTo>
                    <a:pt x="397763" y="2619"/>
                  </a:lnTo>
                  <a:lnTo>
                    <a:pt x="350639" y="10297"/>
                  </a:lnTo>
                  <a:lnTo>
                    <a:pt x="305305" y="22761"/>
                  </a:lnTo>
                  <a:lnTo>
                    <a:pt x="262033" y="39738"/>
                  </a:lnTo>
                  <a:lnTo>
                    <a:pt x="221094" y="60955"/>
                  </a:lnTo>
                  <a:lnTo>
                    <a:pt x="182762" y="86140"/>
                  </a:lnTo>
                  <a:lnTo>
                    <a:pt x="147309" y="115021"/>
                  </a:lnTo>
                  <a:lnTo>
                    <a:pt x="115008" y="147325"/>
                  </a:lnTo>
                  <a:lnTo>
                    <a:pt x="86129" y="182779"/>
                  </a:lnTo>
                  <a:lnTo>
                    <a:pt x="60946" y="221111"/>
                  </a:lnTo>
                  <a:lnTo>
                    <a:pt x="39732" y="262049"/>
                  </a:lnTo>
                  <a:lnTo>
                    <a:pt x="22757" y="305320"/>
                  </a:lnTo>
                  <a:lnTo>
                    <a:pt x="10296" y="350651"/>
                  </a:lnTo>
                  <a:lnTo>
                    <a:pt x="2619" y="397770"/>
                  </a:lnTo>
                  <a:lnTo>
                    <a:pt x="0" y="446405"/>
                  </a:lnTo>
                  <a:lnTo>
                    <a:pt x="2619" y="495061"/>
                  </a:lnTo>
                  <a:lnTo>
                    <a:pt x="10296" y="542196"/>
                  </a:lnTo>
                  <a:lnTo>
                    <a:pt x="22757" y="587538"/>
                  </a:lnTo>
                  <a:lnTo>
                    <a:pt x="39732" y="630815"/>
                  </a:lnTo>
                  <a:lnTo>
                    <a:pt x="60946" y="671754"/>
                  </a:lnTo>
                  <a:lnTo>
                    <a:pt x="86129" y="710085"/>
                  </a:lnTo>
                  <a:lnTo>
                    <a:pt x="115008" y="745535"/>
                  </a:lnTo>
                  <a:lnTo>
                    <a:pt x="147309" y="777832"/>
                  </a:lnTo>
                  <a:lnTo>
                    <a:pt x="182762" y="806706"/>
                  </a:lnTo>
                  <a:lnTo>
                    <a:pt x="221094" y="831882"/>
                  </a:lnTo>
                  <a:lnTo>
                    <a:pt x="262033" y="853091"/>
                  </a:lnTo>
                  <a:lnTo>
                    <a:pt x="305305" y="870060"/>
                  </a:lnTo>
                  <a:lnTo>
                    <a:pt x="350639" y="882517"/>
                  </a:lnTo>
                  <a:lnTo>
                    <a:pt x="397763" y="890191"/>
                  </a:lnTo>
                  <a:lnTo>
                    <a:pt x="446405" y="892810"/>
                  </a:lnTo>
                  <a:lnTo>
                    <a:pt x="495052" y="890191"/>
                  </a:lnTo>
                  <a:lnTo>
                    <a:pt x="542179" y="882517"/>
                  </a:lnTo>
                  <a:lnTo>
                    <a:pt x="587513" y="870060"/>
                  </a:lnTo>
                  <a:lnTo>
                    <a:pt x="630784" y="853091"/>
                  </a:lnTo>
                  <a:lnTo>
                    <a:pt x="671718" y="831882"/>
                  </a:lnTo>
                  <a:lnTo>
                    <a:pt x="710045" y="806706"/>
                  </a:lnTo>
                  <a:lnTo>
                    <a:pt x="745492" y="777832"/>
                  </a:lnTo>
                  <a:lnTo>
                    <a:pt x="777787" y="745535"/>
                  </a:lnTo>
                  <a:lnTo>
                    <a:pt x="806658" y="710085"/>
                  </a:lnTo>
                  <a:lnTo>
                    <a:pt x="831834" y="671754"/>
                  </a:lnTo>
                  <a:lnTo>
                    <a:pt x="853041" y="630815"/>
                  </a:lnTo>
                  <a:lnTo>
                    <a:pt x="870010" y="587538"/>
                  </a:lnTo>
                  <a:lnTo>
                    <a:pt x="882467" y="542196"/>
                  </a:lnTo>
                  <a:lnTo>
                    <a:pt x="890140" y="495061"/>
                  </a:lnTo>
                  <a:lnTo>
                    <a:pt x="892759" y="446405"/>
                  </a:lnTo>
                  <a:lnTo>
                    <a:pt x="890140" y="397770"/>
                  </a:lnTo>
                  <a:lnTo>
                    <a:pt x="882467" y="350651"/>
                  </a:lnTo>
                  <a:lnTo>
                    <a:pt x="870010" y="305320"/>
                  </a:lnTo>
                  <a:lnTo>
                    <a:pt x="853041" y="262049"/>
                  </a:lnTo>
                  <a:lnTo>
                    <a:pt x="831834" y="221111"/>
                  </a:lnTo>
                  <a:lnTo>
                    <a:pt x="806658" y="182779"/>
                  </a:lnTo>
                  <a:lnTo>
                    <a:pt x="777787" y="147325"/>
                  </a:lnTo>
                  <a:lnTo>
                    <a:pt x="745492" y="115021"/>
                  </a:lnTo>
                  <a:lnTo>
                    <a:pt x="710045" y="86140"/>
                  </a:lnTo>
                  <a:lnTo>
                    <a:pt x="671718" y="60955"/>
                  </a:lnTo>
                  <a:lnTo>
                    <a:pt x="630784" y="39738"/>
                  </a:lnTo>
                  <a:lnTo>
                    <a:pt x="587513" y="22761"/>
                  </a:lnTo>
                  <a:lnTo>
                    <a:pt x="542179" y="10297"/>
                  </a:lnTo>
                  <a:lnTo>
                    <a:pt x="495052" y="2619"/>
                  </a:lnTo>
                  <a:lnTo>
                    <a:pt x="4464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643376" y="952627"/>
            <a:ext cx="1896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585858"/>
                </a:solidFill>
              </a:rPr>
              <a:t>CONTENTS</a:t>
            </a:r>
            <a:endParaRPr sz="2800"/>
          </a:p>
        </p:txBody>
      </p:sp>
      <p:sp>
        <p:nvSpPr>
          <p:cNvPr id="17" name="object 17"/>
          <p:cNvSpPr txBox="1"/>
          <p:nvPr/>
        </p:nvSpPr>
        <p:spPr>
          <a:xfrm>
            <a:off x="1970913" y="1516781"/>
            <a:ext cx="4980940" cy="73152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000" b="1" dirty="0">
                <a:solidFill>
                  <a:srgbClr val="12275E"/>
                </a:solidFill>
                <a:latin typeface="맑은 고딕"/>
                <a:cs typeface="맑은 고딕"/>
              </a:rPr>
              <a:t>프로젝트</a:t>
            </a:r>
            <a:r>
              <a:rPr sz="2000" b="1" spc="-20" dirty="0">
                <a:solidFill>
                  <a:srgbClr val="12275E"/>
                </a:solidFill>
                <a:latin typeface="맑은 고딕"/>
                <a:cs typeface="맑은 고딕"/>
              </a:rPr>
              <a:t> </a:t>
            </a:r>
            <a:r>
              <a:rPr sz="2000" b="1" dirty="0">
                <a:solidFill>
                  <a:srgbClr val="12275E"/>
                </a:solidFill>
                <a:latin typeface="맑은 고딕"/>
                <a:cs typeface="맑은 고딕"/>
              </a:rPr>
              <a:t>#2</a:t>
            </a:r>
            <a:r>
              <a:rPr sz="2000" b="1" spc="-15" dirty="0">
                <a:solidFill>
                  <a:srgbClr val="12275E"/>
                </a:solidFill>
                <a:latin typeface="맑은 고딕"/>
                <a:cs typeface="맑은 고딕"/>
              </a:rPr>
              <a:t> </a:t>
            </a:r>
            <a:r>
              <a:rPr sz="2000" b="1" spc="-35" dirty="0">
                <a:solidFill>
                  <a:srgbClr val="12275E"/>
                </a:solidFill>
                <a:latin typeface="맑은 고딕"/>
                <a:cs typeface="맑은 고딕"/>
              </a:rPr>
              <a:t>개요</a:t>
            </a:r>
            <a:endParaRPr sz="2000">
              <a:latin typeface="맑은 고딕"/>
              <a:cs typeface="맑은 고딕"/>
            </a:endParaRPr>
          </a:p>
          <a:p>
            <a:pPr marL="32384">
              <a:lnSpc>
                <a:spcPct val="100000"/>
              </a:lnSpc>
              <a:spcBef>
                <a:spcPts val="610"/>
              </a:spcBef>
            </a:pPr>
            <a:r>
              <a:rPr sz="1400" b="1" dirty="0">
                <a:solidFill>
                  <a:srgbClr val="585858"/>
                </a:solidFill>
                <a:latin typeface="맑은 고딕"/>
                <a:cs typeface="맑은 고딕"/>
              </a:rPr>
              <a:t>프로젝트</a:t>
            </a:r>
            <a:r>
              <a:rPr sz="1400" b="1" spc="-25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1400" b="1" dirty="0">
                <a:solidFill>
                  <a:srgbClr val="585858"/>
                </a:solidFill>
                <a:latin typeface="맑은 고딕"/>
                <a:cs typeface="맑은 고딕"/>
              </a:rPr>
              <a:t>개요</a:t>
            </a:r>
            <a:r>
              <a:rPr sz="1400" b="1" spc="-15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1400" b="1" dirty="0">
                <a:solidFill>
                  <a:srgbClr val="585858"/>
                </a:solidFill>
                <a:latin typeface="맑은 고딕"/>
                <a:cs typeface="맑은 고딕"/>
              </a:rPr>
              <a:t>및</a:t>
            </a:r>
            <a:r>
              <a:rPr sz="1400" b="1" spc="-5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1400" b="1" dirty="0">
                <a:solidFill>
                  <a:srgbClr val="585858"/>
                </a:solidFill>
                <a:latin typeface="맑은 고딕"/>
                <a:cs typeface="맑은 고딕"/>
              </a:rPr>
              <a:t>선정</a:t>
            </a:r>
            <a:r>
              <a:rPr sz="1400" b="1" spc="-15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1400" b="1" dirty="0">
                <a:solidFill>
                  <a:srgbClr val="585858"/>
                </a:solidFill>
                <a:latin typeface="맑은 고딕"/>
                <a:cs typeface="맑은 고딕"/>
              </a:rPr>
              <a:t>논문</a:t>
            </a:r>
            <a:r>
              <a:rPr sz="1400" b="1" spc="-25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1400" b="1" dirty="0">
                <a:solidFill>
                  <a:srgbClr val="585858"/>
                </a:solidFill>
                <a:latin typeface="맑은 고딕"/>
                <a:cs typeface="맑은 고딕"/>
              </a:rPr>
              <a:t>소개,</a:t>
            </a:r>
            <a:r>
              <a:rPr sz="1400" b="1" spc="-1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1400" b="1" dirty="0">
                <a:solidFill>
                  <a:srgbClr val="585858"/>
                </a:solidFill>
                <a:latin typeface="맑은 고딕"/>
                <a:cs typeface="맑은 고딕"/>
              </a:rPr>
              <a:t>팀</a:t>
            </a:r>
            <a:r>
              <a:rPr sz="1400" b="1" spc="-15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1400" b="1" dirty="0">
                <a:solidFill>
                  <a:srgbClr val="585858"/>
                </a:solidFill>
                <a:latin typeface="맑은 고딕"/>
                <a:cs typeface="맑은 고딕"/>
              </a:rPr>
              <a:t>구성원</a:t>
            </a:r>
            <a:r>
              <a:rPr sz="1400" b="1" spc="-15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1400" b="1" dirty="0">
                <a:solidFill>
                  <a:srgbClr val="585858"/>
                </a:solidFill>
                <a:latin typeface="맑은 고딕"/>
                <a:cs typeface="맑은 고딕"/>
              </a:rPr>
              <a:t>소개</a:t>
            </a:r>
            <a:r>
              <a:rPr sz="1400" b="1" spc="-15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1400" b="1" dirty="0">
                <a:solidFill>
                  <a:srgbClr val="585858"/>
                </a:solidFill>
                <a:latin typeface="맑은 고딕"/>
                <a:cs typeface="맑은 고딕"/>
              </a:rPr>
              <a:t>및</a:t>
            </a:r>
            <a:r>
              <a:rPr sz="1400" b="1" spc="-15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1400" b="1" spc="-20" dirty="0">
                <a:solidFill>
                  <a:srgbClr val="585858"/>
                </a:solidFill>
                <a:latin typeface="맑은 고딕"/>
                <a:cs typeface="맑은 고딕"/>
              </a:rPr>
              <a:t>업무분장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5627" y="173228"/>
            <a:ext cx="635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FFFF"/>
                </a:solidFill>
                <a:latin typeface="맑은 고딕"/>
                <a:cs typeface="맑은 고딕"/>
              </a:rPr>
              <a:t>목차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80033" y="2632329"/>
            <a:ext cx="302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5" dirty="0">
                <a:solidFill>
                  <a:srgbClr val="12275E"/>
                </a:solidFill>
                <a:latin typeface="Times New Roman"/>
                <a:cs typeface="Times New Roman"/>
              </a:rPr>
              <a:t>II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58368" y="2457704"/>
            <a:ext cx="7728584" cy="1864360"/>
            <a:chOff x="658368" y="2457704"/>
            <a:chExt cx="7728584" cy="1864360"/>
          </a:xfrm>
        </p:grpSpPr>
        <p:sp>
          <p:nvSpPr>
            <p:cNvPr id="21" name="object 21"/>
            <p:cNvSpPr/>
            <p:nvPr/>
          </p:nvSpPr>
          <p:spPr>
            <a:xfrm>
              <a:off x="718845" y="2457704"/>
              <a:ext cx="824865" cy="824865"/>
            </a:xfrm>
            <a:custGeom>
              <a:avLst/>
              <a:gdLst/>
              <a:ahLst/>
              <a:cxnLst/>
              <a:rect l="l" t="t" r="r" b="b"/>
              <a:pathLst>
                <a:path w="824865" h="824864">
                  <a:moveTo>
                    <a:pt x="412140" y="0"/>
                  </a:moveTo>
                  <a:lnTo>
                    <a:pt x="364075" y="2772"/>
                  </a:lnTo>
                  <a:lnTo>
                    <a:pt x="317639" y="10885"/>
                  </a:lnTo>
                  <a:lnTo>
                    <a:pt x="273141" y="24027"/>
                  </a:lnTo>
                  <a:lnTo>
                    <a:pt x="230890" y="41891"/>
                  </a:lnTo>
                  <a:lnTo>
                    <a:pt x="191195" y="64166"/>
                  </a:lnTo>
                  <a:lnTo>
                    <a:pt x="154366" y="90543"/>
                  </a:lnTo>
                  <a:lnTo>
                    <a:pt x="120711" y="120713"/>
                  </a:lnTo>
                  <a:lnTo>
                    <a:pt x="90541" y="154366"/>
                  </a:lnTo>
                  <a:lnTo>
                    <a:pt x="64164" y="191194"/>
                  </a:lnTo>
                  <a:lnTo>
                    <a:pt x="41889" y="230886"/>
                  </a:lnTo>
                  <a:lnTo>
                    <a:pt x="24026" y="273133"/>
                  </a:lnTo>
                  <a:lnTo>
                    <a:pt x="10884" y="317627"/>
                  </a:lnTo>
                  <a:lnTo>
                    <a:pt x="2772" y="364057"/>
                  </a:lnTo>
                  <a:lnTo>
                    <a:pt x="0" y="412115"/>
                  </a:lnTo>
                  <a:lnTo>
                    <a:pt x="2772" y="460197"/>
                  </a:lnTo>
                  <a:lnTo>
                    <a:pt x="10884" y="506649"/>
                  </a:lnTo>
                  <a:lnTo>
                    <a:pt x="24026" y="551161"/>
                  </a:lnTo>
                  <a:lnTo>
                    <a:pt x="41889" y="593424"/>
                  </a:lnTo>
                  <a:lnTo>
                    <a:pt x="64164" y="633129"/>
                  </a:lnTo>
                  <a:lnTo>
                    <a:pt x="90541" y="669966"/>
                  </a:lnTo>
                  <a:lnTo>
                    <a:pt x="120711" y="703627"/>
                  </a:lnTo>
                  <a:lnTo>
                    <a:pt x="154366" y="733803"/>
                  </a:lnTo>
                  <a:lnTo>
                    <a:pt x="191195" y="760184"/>
                  </a:lnTo>
                  <a:lnTo>
                    <a:pt x="230890" y="782462"/>
                  </a:lnTo>
                  <a:lnTo>
                    <a:pt x="273141" y="800327"/>
                  </a:lnTo>
                  <a:lnTo>
                    <a:pt x="317639" y="813471"/>
                  </a:lnTo>
                  <a:lnTo>
                    <a:pt x="364075" y="821584"/>
                  </a:lnTo>
                  <a:lnTo>
                    <a:pt x="412140" y="824357"/>
                  </a:lnTo>
                  <a:lnTo>
                    <a:pt x="460213" y="821584"/>
                  </a:lnTo>
                  <a:lnTo>
                    <a:pt x="506656" y="813471"/>
                  </a:lnTo>
                  <a:lnTo>
                    <a:pt x="551160" y="800327"/>
                  </a:lnTo>
                  <a:lnTo>
                    <a:pt x="593417" y="782462"/>
                  </a:lnTo>
                  <a:lnTo>
                    <a:pt x="633117" y="760184"/>
                  </a:lnTo>
                  <a:lnTo>
                    <a:pt x="669950" y="733803"/>
                  </a:lnTo>
                  <a:lnTo>
                    <a:pt x="703608" y="703627"/>
                  </a:lnTo>
                  <a:lnTo>
                    <a:pt x="709229" y="697357"/>
                  </a:lnTo>
                  <a:lnTo>
                    <a:pt x="412140" y="697357"/>
                  </a:lnTo>
                  <a:lnTo>
                    <a:pt x="365877" y="693625"/>
                  </a:lnTo>
                  <a:lnTo>
                    <a:pt x="321992" y="682822"/>
                  </a:lnTo>
                  <a:lnTo>
                    <a:pt x="281070" y="665532"/>
                  </a:lnTo>
                  <a:lnTo>
                    <a:pt x="243700" y="642342"/>
                  </a:lnTo>
                  <a:lnTo>
                    <a:pt x="210469" y="613838"/>
                  </a:lnTo>
                  <a:lnTo>
                    <a:pt x="181963" y="580606"/>
                  </a:lnTo>
                  <a:lnTo>
                    <a:pt x="158769" y="543231"/>
                  </a:lnTo>
                  <a:lnTo>
                    <a:pt x="141475" y="502301"/>
                  </a:lnTo>
                  <a:lnTo>
                    <a:pt x="130669" y="458400"/>
                  </a:lnTo>
                  <a:lnTo>
                    <a:pt x="126936" y="412115"/>
                  </a:lnTo>
                  <a:lnTo>
                    <a:pt x="130669" y="365864"/>
                  </a:lnTo>
                  <a:lnTo>
                    <a:pt x="141475" y="321990"/>
                  </a:lnTo>
                  <a:lnTo>
                    <a:pt x="158769" y="281081"/>
                  </a:lnTo>
                  <a:lnTo>
                    <a:pt x="181963" y="243723"/>
                  </a:lnTo>
                  <a:lnTo>
                    <a:pt x="210469" y="210502"/>
                  </a:lnTo>
                  <a:lnTo>
                    <a:pt x="243700" y="182006"/>
                  </a:lnTo>
                  <a:lnTo>
                    <a:pt x="281070" y="158821"/>
                  </a:lnTo>
                  <a:lnTo>
                    <a:pt x="321992" y="141533"/>
                  </a:lnTo>
                  <a:lnTo>
                    <a:pt x="365877" y="130731"/>
                  </a:lnTo>
                  <a:lnTo>
                    <a:pt x="412140" y="127000"/>
                  </a:lnTo>
                  <a:lnTo>
                    <a:pt x="709245" y="127000"/>
                  </a:lnTo>
                  <a:lnTo>
                    <a:pt x="703608" y="120713"/>
                  </a:lnTo>
                  <a:lnTo>
                    <a:pt x="669950" y="90543"/>
                  </a:lnTo>
                  <a:lnTo>
                    <a:pt x="633117" y="64166"/>
                  </a:lnTo>
                  <a:lnTo>
                    <a:pt x="593417" y="41891"/>
                  </a:lnTo>
                  <a:lnTo>
                    <a:pt x="551160" y="24027"/>
                  </a:lnTo>
                  <a:lnTo>
                    <a:pt x="506656" y="10885"/>
                  </a:lnTo>
                  <a:lnTo>
                    <a:pt x="460213" y="2772"/>
                  </a:lnTo>
                  <a:lnTo>
                    <a:pt x="412140" y="0"/>
                  </a:lnTo>
                  <a:close/>
                </a:path>
                <a:path w="824865" h="824864">
                  <a:moveTo>
                    <a:pt x="709245" y="127000"/>
                  </a:moveTo>
                  <a:lnTo>
                    <a:pt x="412140" y="127000"/>
                  </a:lnTo>
                  <a:lnTo>
                    <a:pt x="458411" y="130731"/>
                  </a:lnTo>
                  <a:lnTo>
                    <a:pt x="502301" y="141533"/>
                  </a:lnTo>
                  <a:lnTo>
                    <a:pt x="543223" y="158821"/>
                  </a:lnTo>
                  <a:lnTo>
                    <a:pt x="580591" y="182006"/>
                  </a:lnTo>
                  <a:lnTo>
                    <a:pt x="613819" y="210502"/>
                  </a:lnTo>
                  <a:lnTo>
                    <a:pt x="642320" y="243723"/>
                  </a:lnTo>
                  <a:lnTo>
                    <a:pt x="665508" y="281081"/>
                  </a:lnTo>
                  <a:lnTo>
                    <a:pt x="682797" y="321990"/>
                  </a:lnTo>
                  <a:lnTo>
                    <a:pt x="693600" y="365864"/>
                  </a:lnTo>
                  <a:lnTo>
                    <a:pt x="697331" y="412115"/>
                  </a:lnTo>
                  <a:lnTo>
                    <a:pt x="693600" y="458400"/>
                  </a:lnTo>
                  <a:lnTo>
                    <a:pt x="682797" y="502301"/>
                  </a:lnTo>
                  <a:lnTo>
                    <a:pt x="665508" y="543231"/>
                  </a:lnTo>
                  <a:lnTo>
                    <a:pt x="642320" y="580606"/>
                  </a:lnTo>
                  <a:lnTo>
                    <a:pt x="613819" y="613838"/>
                  </a:lnTo>
                  <a:lnTo>
                    <a:pt x="580591" y="642342"/>
                  </a:lnTo>
                  <a:lnTo>
                    <a:pt x="543223" y="665532"/>
                  </a:lnTo>
                  <a:lnTo>
                    <a:pt x="502301" y="682822"/>
                  </a:lnTo>
                  <a:lnTo>
                    <a:pt x="458411" y="693625"/>
                  </a:lnTo>
                  <a:lnTo>
                    <a:pt x="412140" y="697357"/>
                  </a:lnTo>
                  <a:lnTo>
                    <a:pt x="709229" y="697357"/>
                  </a:lnTo>
                  <a:lnTo>
                    <a:pt x="760161" y="633129"/>
                  </a:lnTo>
                  <a:lnTo>
                    <a:pt x="782438" y="593424"/>
                  </a:lnTo>
                  <a:lnTo>
                    <a:pt x="800302" y="551161"/>
                  </a:lnTo>
                  <a:lnTo>
                    <a:pt x="813446" y="506649"/>
                  </a:lnTo>
                  <a:lnTo>
                    <a:pt x="821558" y="460197"/>
                  </a:lnTo>
                  <a:lnTo>
                    <a:pt x="824331" y="412115"/>
                  </a:lnTo>
                  <a:lnTo>
                    <a:pt x="821558" y="364057"/>
                  </a:lnTo>
                  <a:lnTo>
                    <a:pt x="813446" y="317627"/>
                  </a:lnTo>
                  <a:lnTo>
                    <a:pt x="800302" y="273133"/>
                  </a:lnTo>
                  <a:lnTo>
                    <a:pt x="782438" y="230886"/>
                  </a:lnTo>
                  <a:lnTo>
                    <a:pt x="760161" y="191194"/>
                  </a:lnTo>
                  <a:lnTo>
                    <a:pt x="733782" y="154366"/>
                  </a:lnTo>
                  <a:lnTo>
                    <a:pt x="709245" y="127000"/>
                  </a:lnTo>
                  <a:close/>
                </a:path>
              </a:pathLst>
            </a:custGeom>
            <a:solidFill>
              <a:srgbClr val="122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0598" y="3434914"/>
              <a:ext cx="7395975" cy="78817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007440" y="3442462"/>
              <a:ext cx="7313295" cy="713740"/>
            </a:xfrm>
            <a:custGeom>
              <a:avLst/>
              <a:gdLst/>
              <a:ahLst/>
              <a:cxnLst/>
              <a:rect l="l" t="t" r="r" b="b"/>
              <a:pathLst>
                <a:path w="7313295" h="713739">
                  <a:moveTo>
                    <a:pt x="6982891" y="0"/>
                  </a:moveTo>
                  <a:lnTo>
                    <a:pt x="329742" y="0"/>
                  </a:lnTo>
                  <a:lnTo>
                    <a:pt x="281020" y="3576"/>
                  </a:lnTo>
                  <a:lnTo>
                    <a:pt x="234515" y="13967"/>
                  </a:lnTo>
                  <a:lnTo>
                    <a:pt x="190739" y="30660"/>
                  </a:lnTo>
                  <a:lnTo>
                    <a:pt x="150202" y="53144"/>
                  </a:lnTo>
                  <a:lnTo>
                    <a:pt x="113415" y="80911"/>
                  </a:lnTo>
                  <a:lnTo>
                    <a:pt x="80886" y="113448"/>
                  </a:lnTo>
                  <a:lnTo>
                    <a:pt x="53128" y="150245"/>
                  </a:lnTo>
                  <a:lnTo>
                    <a:pt x="30650" y="190791"/>
                  </a:lnTo>
                  <a:lnTo>
                    <a:pt x="13962" y="234576"/>
                  </a:lnTo>
                  <a:lnTo>
                    <a:pt x="3575" y="281088"/>
                  </a:lnTo>
                  <a:lnTo>
                    <a:pt x="0" y="329819"/>
                  </a:lnTo>
                  <a:lnTo>
                    <a:pt x="0" y="383794"/>
                  </a:lnTo>
                  <a:lnTo>
                    <a:pt x="3575" y="432521"/>
                  </a:lnTo>
                  <a:lnTo>
                    <a:pt x="13962" y="479025"/>
                  </a:lnTo>
                  <a:lnTo>
                    <a:pt x="30650" y="522798"/>
                  </a:lnTo>
                  <a:lnTo>
                    <a:pt x="53128" y="563329"/>
                  </a:lnTo>
                  <a:lnTo>
                    <a:pt x="80886" y="600110"/>
                  </a:lnTo>
                  <a:lnTo>
                    <a:pt x="113415" y="632629"/>
                  </a:lnTo>
                  <a:lnTo>
                    <a:pt x="150202" y="660379"/>
                  </a:lnTo>
                  <a:lnTo>
                    <a:pt x="190739" y="682849"/>
                  </a:lnTo>
                  <a:lnTo>
                    <a:pt x="234515" y="699529"/>
                  </a:lnTo>
                  <a:lnTo>
                    <a:pt x="281020" y="709912"/>
                  </a:lnTo>
                  <a:lnTo>
                    <a:pt x="329742" y="713486"/>
                  </a:lnTo>
                  <a:lnTo>
                    <a:pt x="6982891" y="713486"/>
                  </a:lnTo>
                  <a:lnTo>
                    <a:pt x="7031621" y="709912"/>
                  </a:lnTo>
                  <a:lnTo>
                    <a:pt x="7078134" y="699529"/>
                  </a:lnTo>
                  <a:lnTo>
                    <a:pt x="7121919" y="682849"/>
                  </a:lnTo>
                  <a:lnTo>
                    <a:pt x="7162465" y="660379"/>
                  </a:lnTo>
                  <a:lnTo>
                    <a:pt x="7199262" y="632629"/>
                  </a:lnTo>
                  <a:lnTo>
                    <a:pt x="7231799" y="600110"/>
                  </a:lnTo>
                  <a:lnTo>
                    <a:pt x="7259565" y="563329"/>
                  </a:lnTo>
                  <a:lnTo>
                    <a:pt x="7282050" y="522798"/>
                  </a:lnTo>
                  <a:lnTo>
                    <a:pt x="7298743" y="479025"/>
                  </a:lnTo>
                  <a:lnTo>
                    <a:pt x="7309133" y="432521"/>
                  </a:lnTo>
                  <a:lnTo>
                    <a:pt x="7312710" y="383794"/>
                  </a:lnTo>
                  <a:lnTo>
                    <a:pt x="7312710" y="329819"/>
                  </a:lnTo>
                  <a:lnTo>
                    <a:pt x="7309133" y="281088"/>
                  </a:lnTo>
                  <a:lnTo>
                    <a:pt x="7298743" y="234576"/>
                  </a:lnTo>
                  <a:lnTo>
                    <a:pt x="7282050" y="190791"/>
                  </a:lnTo>
                  <a:lnTo>
                    <a:pt x="7259565" y="150245"/>
                  </a:lnTo>
                  <a:lnTo>
                    <a:pt x="7231799" y="113448"/>
                  </a:lnTo>
                  <a:lnTo>
                    <a:pt x="7199262" y="80911"/>
                  </a:lnTo>
                  <a:lnTo>
                    <a:pt x="7162465" y="53144"/>
                  </a:lnTo>
                  <a:lnTo>
                    <a:pt x="7121919" y="30660"/>
                  </a:lnTo>
                  <a:lnTo>
                    <a:pt x="7078134" y="13967"/>
                  </a:lnTo>
                  <a:lnTo>
                    <a:pt x="7031621" y="3576"/>
                  </a:lnTo>
                  <a:lnTo>
                    <a:pt x="6982891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8368" y="3326904"/>
              <a:ext cx="995159" cy="99515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2752" y="3451872"/>
              <a:ext cx="944892" cy="84885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84580" y="3352800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446405" y="0"/>
                  </a:moveTo>
                  <a:lnTo>
                    <a:pt x="397763" y="2619"/>
                  </a:lnTo>
                  <a:lnTo>
                    <a:pt x="350639" y="10297"/>
                  </a:lnTo>
                  <a:lnTo>
                    <a:pt x="305305" y="22761"/>
                  </a:lnTo>
                  <a:lnTo>
                    <a:pt x="262033" y="39738"/>
                  </a:lnTo>
                  <a:lnTo>
                    <a:pt x="221094" y="60955"/>
                  </a:lnTo>
                  <a:lnTo>
                    <a:pt x="182762" y="86140"/>
                  </a:lnTo>
                  <a:lnTo>
                    <a:pt x="147309" y="115021"/>
                  </a:lnTo>
                  <a:lnTo>
                    <a:pt x="115008" y="147325"/>
                  </a:lnTo>
                  <a:lnTo>
                    <a:pt x="86129" y="182779"/>
                  </a:lnTo>
                  <a:lnTo>
                    <a:pt x="60946" y="221111"/>
                  </a:lnTo>
                  <a:lnTo>
                    <a:pt x="39732" y="262049"/>
                  </a:lnTo>
                  <a:lnTo>
                    <a:pt x="22757" y="305320"/>
                  </a:lnTo>
                  <a:lnTo>
                    <a:pt x="10296" y="350651"/>
                  </a:lnTo>
                  <a:lnTo>
                    <a:pt x="2619" y="397770"/>
                  </a:lnTo>
                  <a:lnTo>
                    <a:pt x="0" y="446405"/>
                  </a:lnTo>
                  <a:lnTo>
                    <a:pt x="2619" y="495061"/>
                  </a:lnTo>
                  <a:lnTo>
                    <a:pt x="10296" y="542196"/>
                  </a:lnTo>
                  <a:lnTo>
                    <a:pt x="22757" y="587538"/>
                  </a:lnTo>
                  <a:lnTo>
                    <a:pt x="39732" y="630815"/>
                  </a:lnTo>
                  <a:lnTo>
                    <a:pt x="60946" y="671754"/>
                  </a:lnTo>
                  <a:lnTo>
                    <a:pt x="86129" y="710085"/>
                  </a:lnTo>
                  <a:lnTo>
                    <a:pt x="115008" y="745535"/>
                  </a:lnTo>
                  <a:lnTo>
                    <a:pt x="147309" y="777832"/>
                  </a:lnTo>
                  <a:lnTo>
                    <a:pt x="182762" y="806706"/>
                  </a:lnTo>
                  <a:lnTo>
                    <a:pt x="221094" y="831882"/>
                  </a:lnTo>
                  <a:lnTo>
                    <a:pt x="262033" y="853091"/>
                  </a:lnTo>
                  <a:lnTo>
                    <a:pt x="305305" y="870060"/>
                  </a:lnTo>
                  <a:lnTo>
                    <a:pt x="350639" y="882517"/>
                  </a:lnTo>
                  <a:lnTo>
                    <a:pt x="397763" y="890191"/>
                  </a:lnTo>
                  <a:lnTo>
                    <a:pt x="446405" y="892810"/>
                  </a:lnTo>
                  <a:lnTo>
                    <a:pt x="495052" y="890191"/>
                  </a:lnTo>
                  <a:lnTo>
                    <a:pt x="542179" y="882517"/>
                  </a:lnTo>
                  <a:lnTo>
                    <a:pt x="587513" y="870060"/>
                  </a:lnTo>
                  <a:lnTo>
                    <a:pt x="630784" y="853091"/>
                  </a:lnTo>
                  <a:lnTo>
                    <a:pt x="671718" y="831882"/>
                  </a:lnTo>
                  <a:lnTo>
                    <a:pt x="710045" y="806706"/>
                  </a:lnTo>
                  <a:lnTo>
                    <a:pt x="745492" y="777832"/>
                  </a:lnTo>
                  <a:lnTo>
                    <a:pt x="777787" y="745535"/>
                  </a:lnTo>
                  <a:lnTo>
                    <a:pt x="806658" y="710085"/>
                  </a:lnTo>
                  <a:lnTo>
                    <a:pt x="831834" y="671754"/>
                  </a:lnTo>
                  <a:lnTo>
                    <a:pt x="853041" y="630815"/>
                  </a:lnTo>
                  <a:lnTo>
                    <a:pt x="870010" y="587538"/>
                  </a:lnTo>
                  <a:lnTo>
                    <a:pt x="882467" y="542196"/>
                  </a:lnTo>
                  <a:lnTo>
                    <a:pt x="890140" y="495061"/>
                  </a:lnTo>
                  <a:lnTo>
                    <a:pt x="892759" y="446405"/>
                  </a:lnTo>
                  <a:lnTo>
                    <a:pt x="890140" y="397770"/>
                  </a:lnTo>
                  <a:lnTo>
                    <a:pt x="882467" y="350651"/>
                  </a:lnTo>
                  <a:lnTo>
                    <a:pt x="870010" y="305320"/>
                  </a:lnTo>
                  <a:lnTo>
                    <a:pt x="853041" y="262049"/>
                  </a:lnTo>
                  <a:lnTo>
                    <a:pt x="831834" y="221111"/>
                  </a:lnTo>
                  <a:lnTo>
                    <a:pt x="806658" y="182779"/>
                  </a:lnTo>
                  <a:lnTo>
                    <a:pt x="777787" y="147325"/>
                  </a:lnTo>
                  <a:lnTo>
                    <a:pt x="745492" y="115021"/>
                  </a:lnTo>
                  <a:lnTo>
                    <a:pt x="710045" y="86140"/>
                  </a:lnTo>
                  <a:lnTo>
                    <a:pt x="671718" y="60955"/>
                  </a:lnTo>
                  <a:lnTo>
                    <a:pt x="630784" y="39738"/>
                  </a:lnTo>
                  <a:lnTo>
                    <a:pt x="587513" y="22761"/>
                  </a:lnTo>
                  <a:lnTo>
                    <a:pt x="542179" y="10297"/>
                  </a:lnTo>
                  <a:lnTo>
                    <a:pt x="495052" y="2619"/>
                  </a:lnTo>
                  <a:lnTo>
                    <a:pt x="4464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09929" y="3561969"/>
            <a:ext cx="4419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5" dirty="0">
                <a:solidFill>
                  <a:srgbClr val="12275E"/>
                </a:solidFill>
                <a:latin typeface="Times New Roman"/>
                <a:cs typeface="Times New Roman"/>
              </a:rPr>
              <a:t>III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58368" y="3387090"/>
            <a:ext cx="7728584" cy="1863089"/>
            <a:chOff x="658368" y="3387090"/>
            <a:chExt cx="7728584" cy="1863089"/>
          </a:xfrm>
        </p:grpSpPr>
        <p:sp>
          <p:nvSpPr>
            <p:cNvPr id="29" name="object 29"/>
            <p:cNvSpPr/>
            <p:nvPr/>
          </p:nvSpPr>
          <p:spPr>
            <a:xfrm>
              <a:off x="718845" y="3387090"/>
              <a:ext cx="824865" cy="824230"/>
            </a:xfrm>
            <a:custGeom>
              <a:avLst/>
              <a:gdLst/>
              <a:ahLst/>
              <a:cxnLst/>
              <a:rect l="l" t="t" r="r" b="b"/>
              <a:pathLst>
                <a:path w="824865" h="824229">
                  <a:moveTo>
                    <a:pt x="412140" y="0"/>
                  </a:moveTo>
                  <a:lnTo>
                    <a:pt x="364075" y="2772"/>
                  </a:lnTo>
                  <a:lnTo>
                    <a:pt x="317639" y="10885"/>
                  </a:lnTo>
                  <a:lnTo>
                    <a:pt x="273141" y="24027"/>
                  </a:lnTo>
                  <a:lnTo>
                    <a:pt x="230890" y="41891"/>
                  </a:lnTo>
                  <a:lnTo>
                    <a:pt x="191195" y="64166"/>
                  </a:lnTo>
                  <a:lnTo>
                    <a:pt x="154366" y="90543"/>
                  </a:lnTo>
                  <a:lnTo>
                    <a:pt x="120711" y="120713"/>
                  </a:lnTo>
                  <a:lnTo>
                    <a:pt x="90541" y="154366"/>
                  </a:lnTo>
                  <a:lnTo>
                    <a:pt x="64164" y="191194"/>
                  </a:lnTo>
                  <a:lnTo>
                    <a:pt x="41889" y="230886"/>
                  </a:lnTo>
                  <a:lnTo>
                    <a:pt x="24026" y="273133"/>
                  </a:lnTo>
                  <a:lnTo>
                    <a:pt x="10884" y="317627"/>
                  </a:lnTo>
                  <a:lnTo>
                    <a:pt x="2772" y="364057"/>
                  </a:lnTo>
                  <a:lnTo>
                    <a:pt x="0" y="412115"/>
                  </a:lnTo>
                  <a:lnTo>
                    <a:pt x="2772" y="460195"/>
                  </a:lnTo>
                  <a:lnTo>
                    <a:pt x="10884" y="506642"/>
                  </a:lnTo>
                  <a:lnTo>
                    <a:pt x="24026" y="551146"/>
                  </a:lnTo>
                  <a:lnTo>
                    <a:pt x="41889" y="593399"/>
                  </a:lnTo>
                  <a:lnTo>
                    <a:pt x="64164" y="633091"/>
                  </a:lnTo>
                  <a:lnTo>
                    <a:pt x="90541" y="669916"/>
                  </a:lnTo>
                  <a:lnTo>
                    <a:pt x="120711" y="703564"/>
                  </a:lnTo>
                  <a:lnTo>
                    <a:pt x="154366" y="733726"/>
                  </a:lnTo>
                  <a:lnTo>
                    <a:pt x="191195" y="760094"/>
                  </a:lnTo>
                  <a:lnTo>
                    <a:pt x="230890" y="782360"/>
                  </a:lnTo>
                  <a:lnTo>
                    <a:pt x="273141" y="800215"/>
                  </a:lnTo>
                  <a:lnTo>
                    <a:pt x="317639" y="813351"/>
                  </a:lnTo>
                  <a:lnTo>
                    <a:pt x="364075" y="821458"/>
                  </a:lnTo>
                  <a:lnTo>
                    <a:pt x="412140" y="824230"/>
                  </a:lnTo>
                  <a:lnTo>
                    <a:pt x="460213" y="821458"/>
                  </a:lnTo>
                  <a:lnTo>
                    <a:pt x="506656" y="813351"/>
                  </a:lnTo>
                  <a:lnTo>
                    <a:pt x="551160" y="800215"/>
                  </a:lnTo>
                  <a:lnTo>
                    <a:pt x="593417" y="782360"/>
                  </a:lnTo>
                  <a:lnTo>
                    <a:pt x="633117" y="760094"/>
                  </a:lnTo>
                  <a:lnTo>
                    <a:pt x="669950" y="733726"/>
                  </a:lnTo>
                  <a:lnTo>
                    <a:pt x="703608" y="703564"/>
                  </a:lnTo>
                  <a:lnTo>
                    <a:pt x="709174" y="697357"/>
                  </a:lnTo>
                  <a:lnTo>
                    <a:pt x="412140" y="697357"/>
                  </a:lnTo>
                  <a:lnTo>
                    <a:pt x="365877" y="693625"/>
                  </a:lnTo>
                  <a:lnTo>
                    <a:pt x="321992" y="682822"/>
                  </a:lnTo>
                  <a:lnTo>
                    <a:pt x="281070" y="665532"/>
                  </a:lnTo>
                  <a:lnTo>
                    <a:pt x="243700" y="642342"/>
                  </a:lnTo>
                  <a:lnTo>
                    <a:pt x="210469" y="613838"/>
                  </a:lnTo>
                  <a:lnTo>
                    <a:pt x="181963" y="580606"/>
                  </a:lnTo>
                  <a:lnTo>
                    <a:pt x="158769" y="543231"/>
                  </a:lnTo>
                  <a:lnTo>
                    <a:pt x="141475" y="502301"/>
                  </a:lnTo>
                  <a:lnTo>
                    <a:pt x="130669" y="458400"/>
                  </a:lnTo>
                  <a:lnTo>
                    <a:pt x="126936" y="412115"/>
                  </a:lnTo>
                  <a:lnTo>
                    <a:pt x="130669" y="365864"/>
                  </a:lnTo>
                  <a:lnTo>
                    <a:pt x="141475" y="321990"/>
                  </a:lnTo>
                  <a:lnTo>
                    <a:pt x="158769" y="281081"/>
                  </a:lnTo>
                  <a:lnTo>
                    <a:pt x="181963" y="243723"/>
                  </a:lnTo>
                  <a:lnTo>
                    <a:pt x="210469" y="210502"/>
                  </a:lnTo>
                  <a:lnTo>
                    <a:pt x="243700" y="182006"/>
                  </a:lnTo>
                  <a:lnTo>
                    <a:pt x="281070" y="158821"/>
                  </a:lnTo>
                  <a:lnTo>
                    <a:pt x="321992" y="141533"/>
                  </a:lnTo>
                  <a:lnTo>
                    <a:pt x="365877" y="130731"/>
                  </a:lnTo>
                  <a:lnTo>
                    <a:pt x="412140" y="127000"/>
                  </a:lnTo>
                  <a:lnTo>
                    <a:pt x="709245" y="127000"/>
                  </a:lnTo>
                  <a:lnTo>
                    <a:pt x="703608" y="120713"/>
                  </a:lnTo>
                  <a:lnTo>
                    <a:pt x="669950" y="90543"/>
                  </a:lnTo>
                  <a:lnTo>
                    <a:pt x="633117" y="64166"/>
                  </a:lnTo>
                  <a:lnTo>
                    <a:pt x="593417" y="41891"/>
                  </a:lnTo>
                  <a:lnTo>
                    <a:pt x="551160" y="24027"/>
                  </a:lnTo>
                  <a:lnTo>
                    <a:pt x="506656" y="10885"/>
                  </a:lnTo>
                  <a:lnTo>
                    <a:pt x="460213" y="2772"/>
                  </a:lnTo>
                  <a:lnTo>
                    <a:pt x="412140" y="0"/>
                  </a:lnTo>
                  <a:close/>
                </a:path>
                <a:path w="824865" h="824229">
                  <a:moveTo>
                    <a:pt x="709245" y="127000"/>
                  </a:moveTo>
                  <a:lnTo>
                    <a:pt x="412140" y="127000"/>
                  </a:lnTo>
                  <a:lnTo>
                    <a:pt x="458411" y="130731"/>
                  </a:lnTo>
                  <a:lnTo>
                    <a:pt x="502301" y="141533"/>
                  </a:lnTo>
                  <a:lnTo>
                    <a:pt x="543223" y="158821"/>
                  </a:lnTo>
                  <a:lnTo>
                    <a:pt x="580591" y="182006"/>
                  </a:lnTo>
                  <a:lnTo>
                    <a:pt x="613819" y="210502"/>
                  </a:lnTo>
                  <a:lnTo>
                    <a:pt x="642320" y="243723"/>
                  </a:lnTo>
                  <a:lnTo>
                    <a:pt x="665508" y="281081"/>
                  </a:lnTo>
                  <a:lnTo>
                    <a:pt x="682797" y="321990"/>
                  </a:lnTo>
                  <a:lnTo>
                    <a:pt x="693600" y="365864"/>
                  </a:lnTo>
                  <a:lnTo>
                    <a:pt x="697331" y="412115"/>
                  </a:lnTo>
                  <a:lnTo>
                    <a:pt x="693600" y="458400"/>
                  </a:lnTo>
                  <a:lnTo>
                    <a:pt x="682797" y="502301"/>
                  </a:lnTo>
                  <a:lnTo>
                    <a:pt x="665508" y="543231"/>
                  </a:lnTo>
                  <a:lnTo>
                    <a:pt x="642320" y="580606"/>
                  </a:lnTo>
                  <a:lnTo>
                    <a:pt x="613819" y="613838"/>
                  </a:lnTo>
                  <a:lnTo>
                    <a:pt x="580591" y="642342"/>
                  </a:lnTo>
                  <a:lnTo>
                    <a:pt x="543223" y="665532"/>
                  </a:lnTo>
                  <a:lnTo>
                    <a:pt x="502301" y="682822"/>
                  </a:lnTo>
                  <a:lnTo>
                    <a:pt x="458411" y="693625"/>
                  </a:lnTo>
                  <a:lnTo>
                    <a:pt x="412140" y="697357"/>
                  </a:lnTo>
                  <a:lnTo>
                    <a:pt x="709174" y="697357"/>
                  </a:lnTo>
                  <a:lnTo>
                    <a:pt x="760161" y="633091"/>
                  </a:lnTo>
                  <a:lnTo>
                    <a:pt x="782438" y="593399"/>
                  </a:lnTo>
                  <a:lnTo>
                    <a:pt x="800302" y="551146"/>
                  </a:lnTo>
                  <a:lnTo>
                    <a:pt x="813446" y="506642"/>
                  </a:lnTo>
                  <a:lnTo>
                    <a:pt x="821558" y="460195"/>
                  </a:lnTo>
                  <a:lnTo>
                    <a:pt x="824331" y="412115"/>
                  </a:lnTo>
                  <a:lnTo>
                    <a:pt x="821558" y="364057"/>
                  </a:lnTo>
                  <a:lnTo>
                    <a:pt x="813446" y="317627"/>
                  </a:lnTo>
                  <a:lnTo>
                    <a:pt x="800302" y="273133"/>
                  </a:lnTo>
                  <a:lnTo>
                    <a:pt x="782438" y="230886"/>
                  </a:lnTo>
                  <a:lnTo>
                    <a:pt x="760161" y="191194"/>
                  </a:lnTo>
                  <a:lnTo>
                    <a:pt x="733782" y="154366"/>
                  </a:lnTo>
                  <a:lnTo>
                    <a:pt x="709245" y="127000"/>
                  </a:lnTo>
                  <a:close/>
                </a:path>
              </a:pathLst>
            </a:custGeom>
            <a:solidFill>
              <a:srgbClr val="122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0598" y="4363064"/>
              <a:ext cx="7395975" cy="78964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007440" y="4371848"/>
              <a:ext cx="7313295" cy="713740"/>
            </a:xfrm>
            <a:custGeom>
              <a:avLst/>
              <a:gdLst/>
              <a:ahLst/>
              <a:cxnLst/>
              <a:rect l="l" t="t" r="r" b="b"/>
              <a:pathLst>
                <a:path w="7313295" h="713739">
                  <a:moveTo>
                    <a:pt x="6982891" y="0"/>
                  </a:moveTo>
                  <a:lnTo>
                    <a:pt x="329742" y="0"/>
                  </a:lnTo>
                  <a:lnTo>
                    <a:pt x="281020" y="3576"/>
                  </a:lnTo>
                  <a:lnTo>
                    <a:pt x="234515" y="13967"/>
                  </a:lnTo>
                  <a:lnTo>
                    <a:pt x="190739" y="30660"/>
                  </a:lnTo>
                  <a:lnTo>
                    <a:pt x="150202" y="53144"/>
                  </a:lnTo>
                  <a:lnTo>
                    <a:pt x="113415" y="80911"/>
                  </a:lnTo>
                  <a:lnTo>
                    <a:pt x="80886" y="113448"/>
                  </a:lnTo>
                  <a:lnTo>
                    <a:pt x="53128" y="150245"/>
                  </a:lnTo>
                  <a:lnTo>
                    <a:pt x="30650" y="190791"/>
                  </a:lnTo>
                  <a:lnTo>
                    <a:pt x="13962" y="234576"/>
                  </a:lnTo>
                  <a:lnTo>
                    <a:pt x="3575" y="281088"/>
                  </a:lnTo>
                  <a:lnTo>
                    <a:pt x="0" y="329819"/>
                  </a:lnTo>
                  <a:lnTo>
                    <a:pt x="0" y="383666"/>
                  </a:lnTo>
                  <a:lnTo>
                    <a:pt x="3575" y="432425"/>
                  </a:lnTo>
                  <a:lnTo>
                    <a:pt x="13962" y="478956"/>
                  </a:lnTo>
                  <a:lnTo>
                    <a:pt x="30650" y="522749"/>
                  </a:lnTo>
                  <a:lnTo>
                    <a:pt x="53128" y="563297"/>
                  </a:lnTo>
                  <a:lnTo>
                    <a:pt x="80886" y="600089"/>
                  </a:lnTo>
                  <a:lnTo>
                    <a:pt x="113415" y="632617"/>
                  </a:lnTo>
                  <a:lnTo>
                    <a:pt x="150202" y="660373"/>
                  </a:lnTo>
                  <a:lnTo>
                    <a:pt x="190739" y="682846"/>
                  </a:lnTo>
                  <a:lnTo>
                    <a:pt x="234515" y="699529"/>
                  </a:lnTo>
                  <a:lnTo>
                    <a:pt x="281020" y="709911"/>
                  </a:lnTo>
                  <a:lnTo>
                    <a:pt x="329742" y="713485"/>
                  </a:lnTo>
                  <a:lnTo>
                    <a:pt x="6982891" y="713485"/>
                  </a:lnTo>
                  <a:lnTo>
                    <a:pt x="7031621" y="709911"/>
                  </a:lnTo>
                  <a:lnTo>
                    <a:pt x="7078134" y="699529"/>
                  </a:lnTo>
                  <a:lnTo>
                    <a:pt x="7121919" y="682846"/>
                  </a:lnTo>
                  <a:lnTo>
                    <a:pt x="7162465" y="660373"/>
                  </a:lnTo>
                  <a:lnTo>
                    <a:pt x="7199262" y="632617"/>
                  </a:lnTo>
                  <a:lnTo>
                    <a:pt x="7231799" y="600089"/>
                  </a:lnTo>
                  <a:lnTo>
                    <a:pt x="7259565" y="563297"/>
                  </a:lnTo>
                  <a:lnTo>
                    <a:pt x="7282050" y="522749"/>
                  </a:lnTo>
                  <a:lnTo>
                    <a:pt x="7298743" y="478956"/>
                  </a:lnTo>
                  <a:lnTo>
                    <a:pt x="7309133" y="432425"/>
                  </a:lnTo>
                  <a:lnTo>
                    <a:pt x="7312710" y="383666"/>
                  </a:lnTo>
                  <a:lnTo>
                    <a:pt x="7312710" y="329819"/>
                  </a:lnTo>
                  <a:lnTo>
                    <a:pt x="7309133" y="281088"/>
                  </a:lnTo>
                  <a:lnTo>
                    <a:pt x="7298743" y="234576"/>
                  </a:lnTo>
                  <a:lnTo>
                    <a:pt x="7282050" y="190791"/>
                  </a:lnTo>
                  <a:lnTo>
                    <a:pt x="7259565" y="150245"/>
                  </a:lnTo>
                  <a:lnTo>
                    <a:pt x="7231799" y="113448"/>
                  </a:lnTo>
                  <a:lnTo>
                    <a:pt x="7199262" y="80911"/>
                  </a:lnTo>
                  <a:lnTo>
                    <a:pt x="7162465" y="53144"/>
                  </a:lnTo>
                  <a:lnTo>
                    <a:pt x="7121919" y="30660"/>
                  </a:lnTo>
                  <a:lnTo>
                    <a:pt x="7078134" y="13967"/>
                  </a:lnTo>
                  <a:lnTo>
                    <a:pt x="7031621" y="3576"/>
                  </a:lnTo>
                  <a:lnTo>
                    <a:pt x="6982891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58368" y="4256544"/>
              <a:ext cx="995159" cy="99363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93420" y="4379988"/>
              <a:ext cx="923569" cy="84885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84580" y="4282186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446405" y="0"/>
                  </a:moveTo>
                  <a:lnTo>
                    <a:pt x="397763" y="2619"/>
                  </a:lnTo>
                  <a:lnTo>
                    <a:pt x="350639" y="10297"/>
                  </a:lnTo>
                  <a:lnTo>
                    <a:pt x="305305" y="22761"/>
                  </a:lnTo>
                  <a:lnTo>
                    <a:pt x="262033" y="39738"/>
                  </a:lnTo>
                  <a:lnTo>
                    <a:pt x="221094" y="60955"/>
                  </a:lnTo>
                  <a:lnTo>
                    <a:pt x="182762" y="86140"/>
                  </a:lnTo>
                  <a:lnTo>
                    <a:pt x="147309" y="115021"/>
                  </a:lnTo>
                  <a:lnTo>
                    <a:pt x="115008" y="147325"/>
                  </a:lnTo>
                  <a:lnTo>
                    <a:pt x="86129" y="182779"/>
                  </a:lnTo>
                  <a:lnTo>
                    <a:pt x="60946" y="221111"/>
                  </a:lnTo>
                  <a:lnTo>
                    <a:pt x="39732" y="262049"/>
                  </a:lnTo>
                  <a:lnTo>
                    <a:pt x="22757" y="305320"/>
                  </a:lnTo>
                  <a:lnTo>
                    <a:pt x="10296" y="350651"/>
                  </a:lnTo>
                  <a:lnTo>
                    <a:pt x="2619" y="397770"/>
                  </a:lnTo>
                  <a:lnTo>
                    <a:pt x="0" y="446405"/>
                  </a:lnTo>
                  <a:lnTo>
                    <a:pt x="2619" y="495039"/>
                  </a:lnTo>
                  <a:lnTo>
                    <a:pt x="10296" y="542158"/>
                  </a:lnTo>
                  <a:lnTo>
                    <a:pt x="22757" y="587489"/>
                  </a:lnTo>
                  <a:lnTo>
                    <a:pt x="39732" y="630760"/>
                  </a:lnTo>
                  <a:lnTo>
                    <a:pt x="60946" y="671698"/>
                  </a:lnTo>
                  <a:lnTo>
                    <a:pt x="86129" y="710030"/>
                  </a:lnTo>
                  <a:lnTo>
                    <a:pt x="115008" y="745484"/>
                  </a:lnTo>
                  <a:lnTo>
                    <a:pt x="147309" y="777788"/>
                  </a:lnTo>
                  <a:lnTo>
                    <a:pt x="182762" y="806669"/>
                  </a:lnTo>
                  <a:lnTo>
                    <a:pt x="221094" y="831854"/>
                  </a:lnTo>
                  <a:lnTo>
                    <a:pt x="262033" y="853071"/>
                  </a:lnTo>
                  <a:lnTo>
                    <a:pt x="305305" y="870048"/>
                  </a:lnTo>
                  <a:lnTo>
                    <a:pt x="350639" y="882512"/>
                  </a:lnTo>
                  <a:lnTo>
                    <a:pt x="397763" y="890190"/>
                  </a:lnTo>
                  <a:lnTo>
                    <a:pt x="446405" y="892809"/>
                  </a:lnTo>
                  <a:lnTo>
                    <a:pt x="495052" y="890190"/>
                  </a:lnTo>
                  <a:lnTo>
                    <a:pt x="542179" y="882512"/>
                  </a:lnTo>
                  <a:lnTo>
                    <a:pt x="587513" y="870048"/>
                  </a:lnTo>
                  <a:lnTo>
                    <a:pt x="630784" y="853071"/>
                  </a:lnTo>
                  <a:lnTo>
                    <a:pt x="671718" y="831854"/>
                  </a:lnTo>
                  <a:lnTo>
                    <a:pt x="710045" y="806669"/>
                  </a:lnTo>
                  <a:lnTo>
                    <a:pt x="745492" y="777788"/>
                  </a:lnTo>
                  <a:lnTo>
                    <a:pt x="777787" y="745484"/>
                  </a:lnTo>
                  <a:lnTo>
                    <a:pt x="806658" y="710030"/>
                  </a:lnTo>
                  <a:lnTo>
                    <a:pt x="831834" y="671698"/>
                  </a:lnTo>
                  <a:lnTo>
                    <a:pt x="853041" y="630760"/>
                  </a:lnTo>
                  <a:lnTo>
                    <a:pt x="870010" y="587489"/>
                  </a:lnTo>
                  <a:lnTo>
                    <a:pt x="882467" y="542158"/>
                  </a:lnTo>
                  <a:lnTo>
                    <a:pt x="890140" y="495039"/>
                  </a:lnTo>
                  <a:lnTo>
                    <a:pt x="892759" y="446405"/>
                  </a:lnTo>
                  <a:lnTo>
                    <a:pt x="890140" y="397770"/>
                  </a:lnTo>
                  <a:lnTo>
                    <a:pt x="882467" y="350651"/>
                  </a:lnTo>
                  <a:lnTo>
                    <a:pt x="870010" y="305320"/>
                  </a:lnTo>
                  <a:lnTo>
                    <a:pt x="853041" y="262049"/>
                  </a:lnTo>
                  <a:lnTo>
                    <a:pt x="831834" y="221111"/>
                  </a:lnTo>
                  <a:lnTo>
                    <a:pt x="806658" y="182779"/>
                  </a:lnTo>
                  <a:lnTo>
                    <a:pt x="777787" y="147325"/>
                  </a:lnTo>
                  <a:lnTo>
                    <a:pt x="745492" y="115021"/>
                  </a:lnTo>
                  <a:lnTo>
                    <a:pt x="710045" y="86140"/>
                  </a:lnTo>
                  <a:lnTo>
                    <a:pt x="671718" y="60955"/>
                  </a:lnTo>
                  <a:lnTo>
                    <a:pt x="630784" y="39738"/>
                  </a:lnTo>
                  <a:lnTo>
                    <a:pt x="587513" y="22761"/>
                  </a:lnTo>
                  <a:lnTo>
                    <a:pt x="542179" y="10297"/>
                  </a:lnTo>
                  <a:lnTo>
                    <a:pt x="495052" y="2619"/>
                  </a:lnTo>
                  <a:lnTo>
                    <a:pt x="4464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920597" y="4491050"/>
            <a:ext cx="42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5" dirty="0">
                <a:solidFill>
                  <a:srgbClr val="12275E"/>
                </a:solidFill>
                <a:latin typeface="Times New Roman"/>
                <a:cs typeface="Times New Roman"/>
              </a:rPr>
              <a:t>IV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58368" y="4316476"/>
            <a:ext cx="7728584" cy="1863725"/>
            <a:chOff x="658368" y="4316476"/>
            <a:chExt cx="7728584" cy="1863725"/>
          </a:xfrm>
        </p:grpSpPr>
        <p:sp>
          <p:nvSpPr>
            <p:cNvPr id="37" name="object 37"/>
            <p:cNvSpPr/>
            <p:nvPr/>
          </p:nvSpPr>
          <p:spPr>
            <a:xfrm>
              <a:off x="718845" y="4316476"/>
              <a:ext cx="824865" cy="824230"/>
            </a:xfrm>
            <a:custGeom>
              <a:avLst/>
              <a:gdLst/>
              <a:ahLst/>
              <a:cxnLst/>
              <a:rect l="l" t="t" r="r" b="b"/>
              <a:pathLst>
                <a:path w="824865" h="824229">
                  <a:moveTo>
                    <a:pt x="412140" y="0"/>
                  </a:moveTo>
                  <a:lnTo>
                    <a:pt x="364075" y="2772"/>
                  </a:lnTo>
                  <a:lnTo>
                    <a:pt x="317639" y="10885"/>
                  </a:lnTo>
                  <a:lnTo>
                    <a:pt x="273141" y="24027"/>
                  </a:lnTo>
                  <a:lnTo>
                    <a:pt x="230890" y="41891"/>
                  </a:lnTo>
                  <a:lnTo>
                    <a:pt x="191195" y="64166"/>
                  </a:lnTo>
                  <a:lnTo>
                    <a:pt x="154366" y="90543"/>
                  </a:lnTo>
                  <a:lnTo>
                    <a:pt x="120711" y="120713"/>
                  </a:lnTo>
                  <a:lnTo>
                    <a:pt x="90541" y="154366"/>
                  </a:lnTo>
                  <a:lnTo>
                    <a:pt x="64164" y="191194"/>
                  </a:lnTo>
                  <a:lnTo>
                    <a:pt x="41889" y="230886"/>
                  </a:lnTo>
                  <a:lnTo>
                    <a:pt x="24026" y="273133"/>
                  </a:lnTo>
                  <a:lnTo>
                    <a:pt x="10884" y="317627"/>
                  </a:lnTo>
                  <a:lnTo>
                    <a:pt x="2772" y="364057"/>
                  </a:lnTo>
                  <a:lnTo>
                    <a:pt x="0" y="412115"/>
                  </a:lnTo>
                  <a:lnTo>
                    <a:pt x="2772" y="460172"/>
                  </a:lnTo>
                  <a:lnTo>
                    <a:pt x="10884" y="506602"/>
                  </a:lnTo>
                  <a:lnTo>
                    <a:pt x="24026" y="551096"/>
                  </a:lnTo>
                  <a:lnTo>
                    <a:pt x="41889" y="593343"/>
                  </a:lnTo>
                  <a:lnTo>
                    <a:pt x="64164" y="633035"/>
                  </a:lnTo>
                  <a:lnTo>
                    <a:pt x="90541" y="669863"/>
                  </a:lnTo>
                  <a:lnTo>
                    <a:pt x="120711" y="703516"/>
                  </a:lnTo>
                  <a:lnTo>
                    <a:pt x="154366" y="733686"/>
                  </a:lnTo>
                  <a:lnTo>
                    <a:pt x="191195" y="760063"/>
                  </a:lnTo>
                  <a:lnTo>
                    <a:pt x="230890" y="782338"/>
                  </a:lnTo>
                  <a:lnTo>
                    <a:pt x="273141" y="800202"/>
                  </a:lnTo>
                  <a:lnTo>
                    <a:pt x="317639" y="813344"/>
                  </a:lnTo>
                  <a:lnTo>
                    <a:pt x="364075" y="821457"/>
                  </a:lnTo>
                  <a:lnTo>
                    <a:pt x="412140" y="824230"/>
                  </a:lnTo>
                  <a:lnTo>
                    <a:pt x="460213" y="821457"/>
                  </a:lnTo>
                  <a:lnTo>
                    <a:pt x="506656" y="813344"/>
                  </a:lnTo>
                  <a:lnTo>
                    <a:pt x="551160" y="800202"/>
                  </a:lnTo>
                  <a:lnTo>
                    <a:pt x="593417" y="782338"/>
                  </a:lnTo>
                  <a:lnTo>
                    <a:pt x="633117" y="760063"/>
                  </a:lnTo>
                  <a:lnTo>
                    <a:pt x="669950" y="733686"/>
                  </a:lnTo>
                  <a:lnTo>
                    <a:pt x="703608" y="703516"/>
                  </a:lnTo>
                  <a:lnTo>
                    <a:pt x="709131" y="697357"/>
                  </a:lnTo>
                  <a:lnTo>
                    <a:pt x="412140" y="697357"/>
                  </a:lnTo>
                  <a:lnTo>
                    <a:pt x="365877" y="693622"/>
                  </a:lnTo>
                  <a:lnTo>
                    <a:pt x="321992" y="682809"/>
                  </a:lnTo>
                  <a:lnTo>
                    <a:pt x="281070" y="665508"/>
                  </a:lnTo>
                  <a:lnTo>
                    <a:pt x="243700" y="642306"/>
                  </a:lnTo>
                  <a:lnTo>
                    <a:pt x="210469" y="613790"/>
                  </a:lnTo>
                  <a:lnTo>
                    <a:pt x="181963" y="580551"/>
                  </a:lnTo>
                  <a:lnTo>
                    <a:pt x="158769" y="543175"/>
                  </a:lnTo>
                  <a:lnTo>
                    <a:pt x="141475" y="502252"/>
                  </a:lnTo>
                  <a:lnTo>
                    <a:pt x="130669" y="458369"/>
                  </a:lnTo>
                  <a:lnTo>
                    <a:pt x="126936" y="412115"/>
                  </a:lnTo>
                  <a:lnTo>
                    <a:pt x="130669" y="365860"/>
                  </a:lnTo>
                  <a:lnTo>
                    <a:pt x="141475" y="321977"/>
                  </a:lnTo>
                  <a:lnTo>
                    <a:pt x="158769" y="281054"/>
                  </a:lnTo>
                  <a:lnTo>
                    <a:pt x="181963" y="243678"/>
                  </a:lnTo>
                  <a:lnTo>
                    <a:pt x="210469" y="210439"/>
                  </a:lnTo>
                  <a:lnTo>
                    <a:pt x="243700" y="181923"/>
                  </a:lnTo>
                  <a:lnTo>
                    <a:pt x="281070" y="158721"/>
                  </a:lnTo>
                  <a:lnTo>
                    <a:pt x="321992" y="141420"/>
                  </a:lnTo>
                  <a:lnTo>
                    <a:pt x="365877" y="130607"/>
                  </a:lnTo>
                  <a:lnTo>
                    <a:pt x="412140" y="126873"/>
                  </a:lnTo>
                  <a:lnTo>
                    <a:pt x="709131" y="126873"/>
                  </a:lnTo>
                  <a:lnTo>
                    <a:pt x="703608" y="120713"/>
                  </a:lnTo>
                  <a:lnTo>
                    <a:pt x="669950" y="90543"/>
                  </a:lnTo>
                  <a:lnTo>
                    <a:pt x="633117" y="64166"/>
                  </a:lnTo>
                  <a:lnTo>
                    <a:pt x="593417" y="41891"/>
                  </a:lnTo>
                  <a:lnTo>
                    <a:pt x="551160" y="24027"/>
                  </a:lnTo>
                  <a:lnTo>
                    <a:pt x="506656" y="10885"/>
                  </a:lnTo>
                  <a:lnTo>
                    <a:pt x="460213" y="2772"/>
                  </a:lnTo>
                  <a:lnTo>
                    <a:pt x="412140" y="0"/>
                  </a:lnTo>
                  <a:close/>
                </a:path>
                <a:path w="824865" h="824229">
                  <a:moveTo>
                    <a:pt x="709131" y="126873"/>
                  </a:moveTo>
                  <a:lnTo>
                    <a:pt x="412140" y="126873"/>
                  </a:lnTo>
                  <a:lnTo>
                    <a:pt x="458411" y="130607"/>
                  </a:lnTo>
                  <a:lnTo>
                    <a:pt x="502301" y="141420"/>
                  </a:lnTo>
                  <a:lnTo>
                    <a:pt x="543223" y="158721"/>
                  </a:lnTo>
                  <a:lnTo>
                    <a:pt x="580591" y="181923"/>
                  </a:lnTo>
                  <a:lnTo>
                    <a:pt x="613819" y="210439"/>
                  </a:lnTo>
                  <a:lnTo>
                    <a:pt x="642320" y="243678"/>
                  </a:lnTo>
                  <a:lnTo>
                    <a:pt x="665508" y="281054"/>
                  </a:lnTo>
                  <a:lnTo>
                    <a:pt x="682797" y="321977"/>
                  </a:lnTo>
                  <a:lnTo>
                    <a:pt x="693600" y="365860"/>
                  </a:lnTo>
                  <a:lnTo>
                    <a:pt x="697331" y="412115"/>
                  </a:lnTo>
                  <a:lnTo>
                    <a:pt x="693600" y="458369"/>
                  </a:lnTo>
                  <a:lnTo>
                    <a:pt x="682797" y="502252"/>
                  </a:lnTo>
                  <a:lnTo>
                    <a:pt x="665508" y="543175"/>
                  </a:lnTo>
                  <a:lnTo>
                    <a:pt x="642320" y="580551"/>
                  </a:lnTo>
                  <a:lnTo>
                    <a:pt x="613819" y="613790"/>
                  </a:lnTo>
                  <a:lnTo>
                    <a:pt x="580591" y="642306"/>
                  </a:lnTo>
                  <a:lnTo>
                    <a:pt x="543223" y="665508"/>
                  </a:lnTo>
                  <a:lnTo>
                    <a:pt x="502301" y="682809"/>
                  </a:lnTo>
                  <a:lnTo>
                    <a:pt x="458411" y="693622"/>
                  </a:lnTo>
                  <a:lnTo>
                    <a:pt x="412140" y="697357"/>
                  </a:lnTo>
                  <a:lnTo>
                    <a:pt x="709131" y="697357"/>
                  </a:lnTo>
                  <a:lnTo>
                    <a:pt x="760161" y="633035"/>
                  </a:lnTo>
                  <a:lnTo>
                    <a:pt x="782438" y="593343"/>
                  </a:lnTo>
                  <a:lnTo>
                    <a:pt x="800302" y="551096"/>
                  </a:lnTo>
                  <a:lnTo>
                    <a:pt x="813446" y="506602"/>
                  </a:lnTo>
                  <a:lnTo>
                    <a:pt x="821558" y="460172"/>
                  </a:lnTo>
                  <a:lnTo>
                    <a:pt x="824331" y="412115"/>
                  </a:lnTo>
                  <a:lnTo>
                    <a:pt x="821558" y="364057"/>
                  </a:lnTo>
                  <a:lnTo>
                    <a:pt x="813446" y="317627"/>
                  </a:lnTo>
                  <a:lnTo>
                    <a:pt x="800302" y="273133"/>
                  </a:lnTo>
                  <a:lnTo>
                    <a:pt x="782438" y="230886"/>
                  </a:lnTo>
                  <a:lnTo>
                    <a:pt x="760161" y="191194"/>
                  </a:lnTo>
                  <a:lnTo>
                    <a:pt x="733782" y="154366"/>
                  </a:lnTo>
                  <a:lnTo>
                    <a:pt x="709131" y="126873"/>
                  </a:lnTo>
                  <a:close/>
                </a:path>
              </a:pathLst>
            </a:custGeom>
            <a:solidFill>
              <a:srgbClr val="122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90598" y="5292683"/>
              <a:ext cx="7395975" cy="78817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007440" y="5301234"/>
              <a:ext cx="7313295" cy="713740"/>
            </a:xfrm>
            <a:custGeom>
              <a:avLst/>
              <a:gdLst/>
              <a:ahLst/>
              <a:cxnLst/>
              <a:rect l="l" t="t" r="r" b="b"/>
              <a:pathLst>
                <a:path w="7313295" h="713739">
                  <a:moveTo>
                    <a:pt x="6982891" y="0"/>
                  </a:moveTo>
                  <a:lnTo>
                    <a:pt x="329742" y="0"/>
                  </a:lnTo>
                  <a:lnTo>
                    <a:pt x="281020" y="3573"/>
                  </a:lnTo>
                  <a:lnTo>
                    <a:pt x="234515" y="13956"/>
                  </a:lnTo>
                  <a:lnTo>
                    <a:pt x="190739" y="30637"/>
                  </a:lnTo>
                  <a:lnTo>
                    <a:pt x="150202" y="53109"/>
                  </a:lnTo>
                  <a:lnTo>
                    <a:pt x="113415" y="80861"/>
                  </a:lnTo>
                  <a:lnTo>
                    <a:pt x="80886" y="113384"/>
                  </a:lnTo>
                  <a:lnTo>
                    <a:pt x="53128" y="150169"/>
                  </a:lnTo>
                  <a:lnTo>
                    <a:pt x="30650" y="190706"/>
                  </a:lnTo>
                  <a:lnTo>
                    <a:pt x="13962" y="234487"/>
                  </a:lnTo>
                  <a:lnTo>
                    <a:pt x="3575" y="281003"/>
                  </a:lnTo>
                  <a:lnTo>
                    <a:pt x="0" y="329742"/>
                  </a:lnTo>
                  <a:lnTo>
                    <a:pt x="0" y="383705"/>
                  </a:lnTo>
                  <a:lnTo>
                    <a:pt x="3575" y="432437"/>
                  </a:lnTo>
                  <a:lnTo>
                    <a:pt x="13962" y="478949"/>
                  </a:lnTo>
                  <a:lnTo>
                    <a:pt x="30650" y="522731"/>
                  </a:lnTo>
                  <a:lnTo>
                    <a:pt x="53128" y="563273"/>
                  </a:lnTo>
                  <a:lnTo>
                    <a:pt x="80886" y="600064"/>
                  </a:lnTo>
                  <a:lnTo>
                    <a:pt x="113415" y="632595"/>
                  </a:lnTo>
                  <a:lnTo>
                    <a:pt x="150202" y="660355"/>
                  </a:lnTo>
                  <a:lnTo>
                    <a:pt x="190739" y="682834"/>
                  </a:lnTo>
                  <a:lnTo>
                    <a:pt x="234515" y="699523"/>
                  </a:lnTo>
                  <a:lnTo>
                    <a:pt x="281020" y="709910"/>
                  </a:lnTo>
                  <a:lnTo>
                    <a:pt x="329742" y="713485"/>
                  </a:lnTo>
                  <a:lnTo>
                    <a:pt x="6982891" y="713485"/>
                  </a:lnTo>
                  <a:lnTo>
                    <a:pt x="7031621" y="709910"/>
                  </a:lnTo>
                  <a:lnTo>
                    <a:pt x="7078134" y="699523"/>
                  </a:lnTo>
                  <a:lnTo>
                    <a:pt x="7121919" y="682834"/>
                  </a:lnTo>
                  <a:lnTo>
                    <a:pt x="7162465" y="660355"/>
                  </a:lnTo>
                  <a:lnTo>
                    <a:pt x="7199262" y="632595"/>
                  </a:lnTo>
                  <a:lnTo>
                    <a:pt x="7231799" y="600064"/>
                  </a:lnTo>
                  <a:lnTo>
                    <a:pt x="7259565" y="563273"/>
                  </a:lnTo>
                  <a:lnTo>
                    <a:pt x="7282050" y="522731"/>
                  </a:lnTo>
                  <a:lnTo>
                    <a:pt x="7298743" y="478949"/>
                  </a:lnTo>
                  <a:lnTo>
                    <a:pt x="7309133" y="432437"/>
                  </a:lnTo>
                  <a:lnTo>
                    <a:pt x="7312710" y="383705"/>
                  </a:lnTo>
                  <a:lnTo>
                    <a:pt x="7312710" y="329742"/>
                  </a:lnTo>
                  <a:lnTo>
                    <a:pt x="7309133" y="281003"/>
                  </a:lnTo>
                  <a:lnTo>
                    <a:pt x="7298743" y="234487"/>
                  </a:lnTo>
                  <a:lnTo>
                    <a:pt x="7282050" y="190706"/>
                  </a:lnTo>
                  <a:lnTo>
                    <a:pt x="7259565" y="150169"/>
                  </a:lnTo>
                  <a:lnTo>
                    <a:pt x="7231799" y="113384"/>
                  </a:lnTo>
                  <a:lnTo>
                    <a:pt x="7199262" y="80861"/>
                  </a:lnTo>
                  <a:lnTo>
                    <a:pt x="7162465" y="53109"/>
                  </a:lnTo>
                  <a:lnTo>
                    <a:pt x="7121919" y="30637"/>
                  </a:lnTo>
                  <a:lnTo>
                    <a:pt x="7078134" y="13956"/>
                  </a:lnTo>
                  <a:lnTo>
                    <a:pt x="7031621" y="3573"/>
                  </a:lnTo>
                  <a:lnTo>
                    <a:pt x="6982891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8368" y="5184648"/>
              <a:ext cx="995159" cy="99515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3523" y="5309616"/>
              <a:ext cx="784847" cy="848855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684580" y="5211572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446405" y="0"/>
                  </a:moveTo>
                  <a:lnTo>
                    <a:pt x="397763" y="2619"/>
                  </a:lnTo>
                  <a:lnTo>
                    <a:pt x="350639" y="10297"/>
                  </a:lnTo>
                  <a:lnTo>
                    <a:pt x="305305" y="22761"/>
                  </a:lnTo>
                  <a:lnTo>
                    <a:pt x="262033" y="39737"/>
                  </a:lnTo>
                  <a:lnTo>
                    <a:pt x="221094" y="60954"/>
                  </a:lnTo>
                  <a:lnTo>
                    <a:pt x="182762" y="86138"/>
                  </a:lnTo>
                  <a:lnTo>
                    <a:pt x="147309" y="115018"/>
                  </a:lnTo>
                  <a:lnTo>
                    <a:pt x="115008" y="147321"/>
                  </a:lnTo>
                  <a:lnTo>
                    <a:pt x="86129" y="182773"/>
                  </a:lnTo>
                  <a:lnTo>
                    <a:pt x="60946" y="221104"/>
                  </a:lnTo>
                  <a:lnTo>
                    <a:pt x="39732" y="262039"/>
                  </a:lnTo>
                  <a:lnTo>
                    <a:pt x="22757" y="305307"/>
                  </a:lnTo>
                  <a:lnTo>
                    <a:pt x="10296" y="350634"/>
                  </a:lnTo>
                  <a:lnTo>
                    <a:pt x="2619" y="397749"/>
                  </a:lnTo>
                  <a:lnTo>
                    <a:pt x="0" y="446379"/>
                  </a:lnTo>
                  <a:lnTo>
                    <a:pt x="2619" y="495020"/>
                  </a:lnTo>
                  <a:lnTo>
                    <a:pt x="10296" y="542144"/>
                  </a:lnTo>
                  <a:lnTo>
                    <a:pt x="22757" y="587479"/>
                  </a:lnTo>
                  <a:lnTo>
                    <a:pt x="39732" y="630751"/>
                  </a:lnTo>
                  <a:lnTo>
                    <a:pt x="60946" y="671689"/>
                  </a:lnTo>
                  <a:lnTo>
                    <a:pt x="86129" y="710021"/>
                  </a:lnTo>
                  <a:lnTo>
                    <a:pt x="115008" y="745474"/>
                  </a:lnTo>
                  <a:lnTo>
                    <a:pt x="147309" y="777776"/>
                  </a:lnTo>
                  <a:lnTo>
                    <a:pt x="182762" y="806655"/>
                  </a:lnTo>
                  <a:lnTo>
                    <a:pt x="221094" y="831837"/>
                  </a:lnTo>
                  <a:lnTo>
                    <a:pt x="262033" y="853052"/>
                  </a:lnTo>
                  <a:lnTo>
                    <a:pt x="305305" y="870026"/>
                  </a:lnTo>
                  <a:lnTo>
                    <a:pt x="350639" y="882488"/>
                  </a:lnTo>
                  <a:lnTo>
                    <a:pt x="397763" y="890165"/>
                  </a:lnTo>
                  <a:lnTo>
                    <a:pt x="446405" y="892784"/>
                  </a:lnTo>
                  <a:lnTo>
                    <a:pt x="495052" y="890165"/>
                  </a:lnTo>
                  <a:lnTo>
                    <a:pt x="542179" y="882488"/>
                  </a:lnTo>
                  <a:lnTo>
                    <a:pt x="587513" y="870026"/>
                  </a:lnTo>
                  <a:lnTo>
                    <a:pt x="630784" y="853052"/>
                  </a:lnTo>
                  <a:lnTo>
                    <a:pt x="671718" y="831837"/>
                  </a:lnTo>
                  <a:lnTo>
                    <a:pt x="710045" y="806655"/>
                  </a:lnTo>
                  <a:lnTo>
                    <a:pt x="745492" y="777776"/>
                  </a:lnTo>
                  <a:lnTo>
                    <a:pt x="777787" y="745474"/>
                  </a:lnTo>
                  <a:lnTo>
                    <a:pt x="806658" y="710021"/>
                  </a:lnTo>
                  <a:lnTo>
                    <a:pt x="831834" y="671689"/>
                  </a:lnTo>
                  <a:lnTo>
                    <a:pt x="853041" y="630751"/>
                  </a:lnTo>
                  <a:lnTo>
                    <a:pt x="870010" y="587479"/>
                  </a:lnTo>
                  <a:lnTo>
                    <a:pt x="882467" y="542144"/>
                  </a:lnTo>
                  <a:lnTo>
                    <a:pt x="890140" y="495020"/>
                  </a:lnTo>
                  <a:lnTo>
                    <a:pt x="892759" y="446379"/>
                  </a:lnTo>
                  <a:lnTo>
                    <a:pt x="890140" y="397749"/>
                  </a:lnTo>
                  <a:lnTo>
                    <a:pt x="882467" y="350634"/>
                  </a:lnTo>
                  <a:lnTo>
                    <a:pt x="870010" y="305307"/>
                  </a:lnTo>
                  <a:lnTo>
                    <a:pt x="853041" y="262039"/>
                  </a:lnTo>
                  <a:lnTo>
                    <a:pt x="831834" y="221104"/>
                  </a:lnTo>
                  <a:lnTo>
                    <a:pt x="806658" y="182773"/>
                  </a:lnTo>
                  <a:lnTo>
                    <a:pt x="777787" y="147321"/>
                  </a:lnTo>
                  <a:lnTo>
                    <a:pt x="745492" y="115018"/>
                  </a:lnTo>
                  <a:lnTo>
                    <a:pt x="710045" y="86138"/>
                  </a:lnTo>
                  <a:lnTo>
                    <a:pt x="671718" y="60954"/>
                  </a:lnTo>
                  <a:lnTo>
                    <a:pt x="630784" y="39737"/>
                  </a:lnTo>
                  <a:lnTo>
                    <a:pt x="587513" y="22761"/>
                  </a:lnTo>
                  <a:lnTo>
                    <a:pt x="542179" y="10297"/>
                  </a:lnTo>
                  <a:lnTo>
                    <a:pt x="495052" y="2619"/>
                  </a:lnTo>
                  <a:lnTo>
                    <a:pt x="4464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990701" y="5420969"/>
            <a:ext cx="281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12275E"/>
                </a:solidFill>
                <a:latin typeface="Times New Roman"/>
                <a:cs typeface="Times New Roman"/>
              </a:rPr>
              <a:t>V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18845" y="5245861"/>
            <a:ext cx="824865" cy="824230"/>
          </a:xfrm>
          <a:custGeom>
            <a:avLst/>
            <a:gdLst/>
            <a:ahLst/>
            <a:cxnLst/>
            <a:rect l="l" t="t" r="r" b="b"/>
            <a:pathLst>
              <a:path w="824865" h="824229">
                <a:moveTo>
                  <a:pt x="412140" y="0"/>
                </a:moveTo>
                <a:lnTo>
                  <a:pt x="364075" y="2772"/>
                </a:lnTo>
                <a:lnTo>
                  <a:pt x="317639" y="10885"/>
                </a:lnTo>
                <a:lnTo>
                  <a:pt x="273141" y="24027"/>
                </a:lnTo>
                <a:lnTo>
                  <a:pt x="230890" y="41890"/>
                </a:lnTo>
                <a:lnTo>
                  <a:pt x="191195" y="64165"/>
                </a:lnTo>
                <a:lnTo>
                  <a:pt x="154366" y="90541"/>
                </a:lnTo>
                <a:lnTo>
                  <a:pt x="120711" y="120710"/>
                </a:lnTo>
                <a:lnTo>
                  <a:pt x="90541" y="154362"/>
                </a:lnTo>
                <a:lnTo>
                  <a:pt x="64164" y="191187"/>
                </a:lnTo>
                <a:lnTo>
                  <a:pt x="41889" y="230877"/>
                </a:lnTo>
                <a:lnTo>
                  <a:pt x="24026" y="273121"/>
                </a:lnTo>
                <a:lnTo>
                  <a:pt x="10884" y="317611"/>
                </a:lnTo>
                <a:lnTo>
                  <a:pt x="2772" y="364037"/>
                </a:lnTo>
                <a:lnTo>
                  <a:pt x="0" y="412089"/>
                </a:lnTo>
                <a:lnTo>
                  <a:pt x="2772" y="460154"/>
                </a:lnTo>
                <a:lnTo>
                  <a:pt x="10884" y="506590"/>
                </a:lnTo>
                <a:lnTo>
                  <a:pt x="24026" y="551088"/>
                </a:lnTo>
                <a:lnTo>
                  <a:pt x="41889" y="593339"/>
                </a:lnTo>
                <a:lnTo>
                  <a:pt x="64164" y="633034"/>
                </a:lnTo>
                <a:lnTo>
                  <a:pt x="90541" y="669863"/>
                </a:lnTo>
                <a:lnTo>
                  <a:pt x="120711" y="703518"/>
                </a:lnTo>
                <a:lnTo>
                  <a:pt x="154366" y="733688"/>
                </a:lnTo>
                <a:lnTo>
                  <a:pt x="191195" y="760065"/>
                </a:lnTo>
                <a:lnTo>
                  <a:pt x="230890" y="782340"/>
                </a:lnTo>
                <a:lnTo>
                  <a:pt x="273141" y="800203"/>
                </a:lnTo>
                <a:lnTo>
                  <a:pt x="317639" y="813345"/>
                </a:lnTo>
                <a:lnTo>
                  <a:pt x="364075" y="821457"/>
                </a:lnTo>
                <a:lnTo>
                  <a:pt x="412140" y="824230"/>
                </a:lnTo>
                <a:lnTo>
                  <a:pt x="460213" y="821457"/>
                </a:lnTo>
                <a:lnTo>
                  <a:pt x="506656" y="813345"/>
                </a:lnTo>
                <a:lnTo>
                  <a:pt x="551160" y="800203"/>
                </a:lnTo>
                <a:lnTo>
                  <a:pt x="593417" y="782340"/>
                </a:lnTo>
                <a:lnTo>
                  <a:pt x="633117" y="760065"/>
                </a:lnTo>
                <a:lnTo>
                  <a:pt x="669950" y="733688"/>
                </a:lnTo>
                <a:lnTo>
                  <a:pt x="703608" y="703518"/>
                </a:lnTo>
                <a:lnTo>
                  <a:pt x="709177" y="697306"/>
                </a:lnTo>
                <a:lnTo>
                  <a:pt x="412140" y="697306"/>
                </a:lnTo>
                <a:lnTo>
                  <a:pt x="365877" y="693573"/>
                </a:lnTo>
                <a:lnTo>
                  <a:pt x="321992" y="682765"/>
                </a:lnTo>
                <a:lnTo>
                  <a:pt x="281070" y="665470"/>
                </a:lnTo>
                <a:lnTo>
                  <a:pt x="243700" y="642275"/>
                </a:lnTo>
                <a:lnTo>
                  <a:pt x="210469" y="613767"/>
                </a:lnTo>
                <a:lnTo>
                  <a:pt x="181963" y="580533"/>
                </a:lnTo>
                <a:lnTo>
                  <a:pt x="158769" y="543161"/>
                </a:lnTo>
                <a:lnTo>
                  <a:pt x="141475" y="502239"/>
                </a:lnTo>
                <a:lnTo>
                  <a:pt x="130669" y="458352"/>
                </a:lnTo>
                <a:lnTo>
                  <a:pt x="126936" y="412089"/>
                </a:lnTo>
                <a:lnTo>
                  <a:pt x="130669" y="365842"/>
                </a:lnTo>
                <a:lnTo>
                  <a:pt x="141475" y="321964"/>
                </a:lnTo>
                <a:lnTo>
                  <a:pt x="158769" y="281045"/>
                </a:lnTo>
                <a:lnTo>
                  <a:pt x="181963" y="243672"/>
                </a:lnTo>
                <a:lnTo>
                  <a:pt x="210469" y="210435"/>
                </a:lnTo>
                <a:lnTo>
                  <a:pt x="243700" y="181922"/>
                </a:lnTo>
                <a:lnTo>
                  <a:pt x="281070" y="158720"/>
                </a:lnTo>
                <a:lnTo>
                  <a:pt x="321992" y="141419"/>
                </a:lnTo>
                <a:lnTo>
                  <a:pt x="365877" y="130607"/>
                </a:lnTo>
                <a:lnTo>
                  <a:pt x="412140" y="126872"/>
                </a:lnTo>
                <a:lnTo>
                  <a:pt x="709134" y="126872"/>
                </a:lnTo>
                <a:lnTo>
                  <a:pt x="703608" y="120710"/>
                </a:lnTo>
                <a:lnTo>
                  <a:pt x="669950" y="90541"/>
                </a:lnTo>
                <a:lnTo>
                  <a:pt x="633117" y="64165"/>
                </a:lnTo>
                <a:lnTo>
                  <a:pt x="593417" y="41890"/>
                </a:lnTo>
                <a:lnTo>
                  <a:pt x="551160" y="24027"/>
                </a:lnTo>
                <a:lnTo>
                  <a:pt x="506656" y="10885"/>
                </a:lnTo>
                <a:lnTo>
                  <a:pt x="460213" y="2772"/>
                </a:lnTo>
                <a:lnTo>
                  <a:pt x="412140" y="0"/>
                </a:lnTo>
                <a:close/>
              </a:path>
              <a:path w="824865" h="824229">
                <a:moveTo>
                  <a:pt x="709134" y="126872"/>
                </a:moveTo>
                <a:lnTo>
                  <a:pt x="412140" y="126872"/>
                </a:lnTo>
                <a:lnTo>
                  <a:pt x="458411" y="130607"/>
                </a:lnTo>
                <a:lnTo>
                  <a:pt x="502301" y="141419"/>
                </a:lnTo>
                <a:lnTo>
                  <a:pt x="543223" y="158720"/>
                </a:lnTo>
                <a:lnTo>
                  <a:pt x="580591" y="181922"/>
                </a:lnTo>
                <a:lnTo>
                  <a:pt x="613819" y="210435"/>
                </a:lnTo>
                <a:lnTo>
                  <a:pt x="642320" y="243672"/>
                </a:lnTo>
                <a:lnTo>
                  <a:pt x="665508" y="281045"/>
                </a:lnTo>
                <a:lnTo>
                  <a:pt x="682797" y="321964"/>
                </a:lnTo>
                <a:lnTo>
                  <a:pt x="693600" y="365842"/>
                </a:lnTo>
                <a:lnTo>
                  <a:pt x="697331" y="412089"/>
                </a:lnTo>
                <a:lnTo>
                  <a:pt x="693600" y="458352"/>
                </a:lnTo>
                <a:lnTo>
                  <a:pt x="682797" y="502239"/>
                </a:lnTo>
                <a:lnTo>
                  <a:pt x="665508" y="543161"/>
                </a:lnTo>
                <a:lnTo>
                  <a:pt x="642320" y="580533"/>
                </a:lnTo>
                <a:lnTo>
                  <a:pt x="613819" y="613767"/>
                </a:lnTo>
                <a:lnTo>
                  <a:pt x="580591" y="642275"/>
                </a:lnTo>
                <a:lnTo>
                  <a:pt x="543223" y="665470"/>
                </a:lnTo>
                <a:lnTo>
                  <a:pt x="502301" y="682765"/>
                </a:lnTo>
                <a:lnTo>
                  <a:pt x="458411" y="693573"/>
                </a:lnTo>
                <a:lnTo>
                  <a:pt x="412140" y="697306"/>
                </a:lnTo>
                <a:lnTo>
                  <a:pt x="709177" y="697306"/>
                </a:lnTo>
                <a:lnTo>
                  <a:pt x="760161" y="633034"/>
                </a:lnTo>
                <a:lnTo>
                  <a:pt x="782438" y="593339"/>
                </a:lnTo>
                <a:lnTo>
                  <a:pt x="800302" y="551088"/>
                </a:lnTo>
                <a:lnTo>
                  <a:pt x="813446" y="506590"/>
                </a:lnTo>
                <a:lnTo>
                  <a:pt x="821558" y="460154"/>
                </a:lnTo>
                <a:lnTo>
                  <a:pt x="824331" y="412089"/>
                </a:lnTo>
                <a:lnTo>
                  <a:pt x="821558" y="364037"/>
                </a:lnTo>
                <a:lnTo>
                  <a:pt x="813446" y="317611"/>
                </a:lnTo>
                <a:lnTo>
                  <a:pt x="800302" y="273121"/>
                </a:lnTo>
                <a:lnTo>
                  <a:pt x="782438" y="230877"/>
                </a:lnTo>
                <a:lnTo>
                  <a:pt x="760161" y="191187"/>
                </a:lnTo>
                <a:lnTo>
                  <a:pt x="733782" y="154362"/>
                </a:lnTo>
                <a:lnTo>
                  <a:pt x="709134" y="126872"/>
                </a:lnTo>
                <a:close/>
              </a:path>
            </a:pathLst>
          </a:custGeom>
          <a:solidFill>
            <a:srgbClr val="122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970913" y="2453153"/>
            <a:ext cx="2760345" cy="73152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000" b="1" dirty="0">
                <a:solidFill>
                  <a:srgbClr val="12275E"/>
                </a:solidFill>
                <a:latin typeface="맑은 고딕"/>
                <a:cs typeface="맑은 고딕"/>
              </a:rPr>
              <a:t>서론</a:t>
            </a:r>
            <a:r>
              <a:rPr sz="2000" b="1" spc="-5" dirty="0">
                <a:solidFill>
                  <a:srgbClr val="12275E"/>
                </a:solidFill>
                <a:latin typeface="맑은 고딕"/>
                <a:cs typeface="맑은 고딕"/>
              </a:rPr>
              <a:t> </a:t>
            </a:r>
            <a:r>
              <a:rPr sz="2000" b="1" spc="-10" dirty="0">
                <a:solidFill>
                  <a:srgbClr val="12275E"/>
                </a:solidFill>
                <a:latin typeface="맑은 고딕"/>
                <a:cs typeface="맑은 고딕"/>
              </a:rPr>
              <a:t>(Introduction)</a:t>
            </a:r>
            <a:endParaRPr sz="2000">
              <a:latin typeface="맑은 고딕"/>
              <a:cs typeface="맑은 고딕"/>
            </a:endParaRPr>
          </a:p>
          <a:p>
            <a:pPr marL="32384">
              <a:lnSpc>
                <a:spcPct val="100000"/>
              </a:lnSpc>
              <a:spcBef>
                <a:spcPts val="610"/>
              </a:spcBef>
            </a:pPr>
            <a:r>
              <a:rPr sz="1400" b="1" dirty="0">
                <a:solidFill>
                  <a:srgbClr val="585858"/>
                </a:solidFill>
                <a:latin typeface="맑은 고딕"/>
                <a:cs typeface="맑은 고딕"/>
              </a:rPr>
              <a:t>연구</a:t>
            </a:r>
            <a:r>
              <a:rPr sz="1400" b="1" spc="-15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1400" b="1" dirty="0">
                <a:solidFill>
                  <a:srgbClr val="585858"/>
                </a:solidFill>
                <a:latin typeface="맑은 고딕"/>
                <a:cs typeface="맑은 고딕"/>
              </a:rPr>
              <a:t>배경,</a:t>
            </a:r>
            <a:r>
              <a:rPr sz="1400" b="1" spc="-2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1400" b="1" dirty="0">
                <a:solidFill>
                  <a:srgbClr val="585858"/>
                </a:solidFill>
                <a:latin typeface="맑은 고딕"/>
                <a:cs typeface="맑은 고딕"/>
              </a:rPr>
              <a:t>연구</a:t>
            </a:r>
            <a:r>
              <a:rPr sz="1400" b="1" spc="-15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1400" b="1" dirty="0">
                <a:solidFill>
                  <a:srgbClr val="585858"/>
                </a:solidFill>
                <a:latin typeface="맑은 고딕"/>
                <a:cs typeface="맑은 고딕"/>
              </a:rPr>
              <a:t>필요성,</a:t>
            </a:r>
            <a:r>
              <a:rPr sz="1400" b="1" spc="-2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1400" b="1" dirty="0">
                <a:solidFill>
                  <a:srgbClr val="585858"/>
                </a:solidFill>
                <a:latin typeface="맑은 고딕"/>
                <a:cs typeface="맑은 고딕"/>
              </a:rPr>
              <a:t>문제</a:t>
            </a:r>
            <a:r>
              <a:rPr sz="1400" b="1" spc="-15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1400" b="1" spc="-25" dirty="0">
                <a:solidFill>
                  <a:srgbClr val="585858"/>
                </a:solidFill>
                <a:latin typeface="맑은 고딕"/>
                <a:cs typeface="맑은 고딕"/>
              </a:rPr>
              <a:t>정의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-25" dirty="0"/>
              <a:t>1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1970913" y="3378475"/>
            <a:ext cx="5697220" cy="73152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000" b="1" dirty="0">
                <a:solidFill>
                  <a:srgbClr val="12275E"/>
                </a:solidFill>
                <a:latin typeface="맑은 고딕"/>
                <a:cs typeface="맑은 고딕"/>
              </a:rPr>
              <a:t>방법</a:t>
            </a:r>
            <a:r>
              <a:rPr sz="2000" b="1" spc="-20" dirty="0">
                <a:solidFill>
                  <a:srgbClr val="12275E"/>
                </a:solidFill>
                <a:latin typeface="맑은 고딕"/>
                <a:cs typeface="맑은 고딕"/>
              </a:rPr>
              <a:t> </a:t>
            </a:r>
            <a:r>
              <a:rPr sz="2000" b="1" dirty="0">
                <a:solidFill>
                  <a:srgbClr val="12275E"/>
                </a:solidFill>
                <a:latin typeface="맑은 고딕"/>
                <a:cs typeface="맑은 고딕"/>
              </a:rPr>
              <a:t>및</a:t>
            </a:r>
            <a:r>
              <a:rPr sz="2000" b="1" spc="-10" dirty="0">
                <a:solidFill>
                  <a:srgbClr val="12275E"/>
                </a:solidFill>
                <a:latin typeface="맑은 고딕"/>
                <a:cs typeface="맑은 고딕"/>
              </a:rPr>
              <a:t> </a:t>
            </a:r>
            <a:r>
              <a:rPr sz="2000" b="1" dirty="0">
                <a:solidFill>
                  <a:srgbClr val="12275E"/>
                </a:solidFill>
                <a:latin typeface="맑은 고딕"/>
                <a:cs typeface="맑은 고딕"/>
              </a:rPr>
              <a:t>구현</a:t>
            </a:r>
            <a:r>
              <a:rPr sz="2000" b="1" spc="-25" dirty="0">
                <a:solidFill>
                  <a:srgbClr val="12275E"/>
                </a:solidFill>
                <a:latin typeface="맑은 고딕"/>
                <a:cs typeface="맑은 고딕"/>
              </a:rPr>
              <a:t> </a:t>
            </a:r>
            <a:r>
              <a:rPr sz="2000" b="1" dirty="0">
                <a:solidFill>
                  <a:srgbClr val="12275E"/>
                </a:solidFill>
                <a:latin typeface="맑은 고딕"/>
                <a:cs typeface="맑은 고딕"/>
              </a:rPr>
              <a:t>(Methodology</a:t>
            </a:r>
            <a:r>
              <a:rPr sz="2000" b="1" spc="-40" dirty="0">
                <a:solidFill>
                  <a:srgbClr val="12275E"/>
                </a:solidFill>
                <a:latin typeface="맑은 고딕"/>
                <a:cs typeface="맑은 고딕"/>
              </a:rPr>
              <a:t> </a:t>
            </a:r>
            <a:r>
              <a:rPr sz="2000" b="1" dirty="0">
                <a:solidFill>
                  <a:srgbClr val="12275E"/>
                </a:solidFill>
                <a:latin typeface="맑은 고딕"/>
                <a:cs typeface="맑은 고딕"/>
              </a:rPr>
              <a:t>&amp;</a:t>
            </a:r>
            <a:r>
              <a:rPr sz="2000" b="1" spc="-10" dirty="0">
                <a:solidFill>
                  <a:srgbClr val="12275E"/>
                </a:solidFill>
                <a:latin typeface="맑은 고딕"/>
                <a:cs typeface="맑은 고딕"/>
              </a:rPr>
              <a:t> Implementation)</a:t>
            </a:r>
            <a:endParaRPr sz="2000">
              <a:latin typeface="맑은 고딕"/>
              <a:cs typeface="맑은 고딕"/>
            </a:endParaRPr>
          </a:p>
          <a:p>
            <a:pPr marL="32384">
              <a:lnSpc>
                <a:spcPct val="100000"/>
              </a:lnSpc>
              <a:spcBef>
                <a:spcPts val="610"/>
              </a:spcBef>
            </a:pPr>
            <a:r>
              <a:rPr sz="1400" b="1" dirty="0">
                <a:solidFill>
                  <a:srgbClr val="585858"/>
                </a:solidFill>
                <a:latin typeface="맑은 고딕"/>
                <a:cs typeface="맑은 고딕"/>
              </a:rPr>
              <a:t>문제</a:t>
            </a:r>
            <a:r>
              <a:rPr sz="1400" b="1" spc="-15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1400" b="1" dirty="0">
                <a:solidFill>
                  <a:srgbClr val="585858"/>
                </a:solidFill>
                <a:latin typeface="맑은 고딕"/>
                <a:cs typeface="맑은 고딕"/>
              </a:rPr>
              <a:t>해결을</a:t>
            </a:r>
            <a:r>
              <a:rPr sz="1400" b="1" spc="-15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1400" b="1" dirty="0">
                <a:solidFill>
                  <a:srgbClr val="585858"/>
                </a:solidFill>
                <a:latin typeface="맑은 고딕"/>
                <a:cs typeface="맑은 고딕"/>
              </a:rPr>
              <a:t>위한</a:t>
            </a:r>
            <a:r>
              <a:rPr sz="1400" b="1" spc="-15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1400" b="1" spc="-25" dirty="0">
                <a:solidFill>
                  <a:srgbClr val="585858"/>
                </a:solidFill>
                <a:latin typeface="맑은 고딕"/>
                <a:cs typeface="맑은 고딕"/>
              </a:rPr>
              <a:t>방법론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970913" y="4314845"/>
            <a:ext cx="5376545" cy="73152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000" b="1" dirty="0">
                <a:solidFill>
                  <a:srgbClr val="12275E"/>
                </a:solidFill>
                <a:latin typeface="맑은 고딕"/>
                <a:cs typeface="맑은 고딕"/>
              </a:rPr>
              <a:t>실험</a:t>
            </a:r>
            <a:r>
              <a:rPr sz="2000" b="1" spc="-20" dirty="0">
                <a:solidFill>
                  <a:srgbClr val="12275E"/>
                </a:solidFill>
                <a:latin typeface="맑은 고딕"/>
                <a:cs typeface="맑은 고딕"/>
              </a:rPr>
              <a:t> </a:t>
            </a:r>
            <a:r>
              <a:rPr sz="2000" b="1" dirty="0">
                <a:solidFill>
                  <a:srgbClr val="12275E"/>
                </a:solidFill>
                <a:latin typeface="맑은 고딕"/>
                <a:cs typeface="맑은 고딕"/>
              </a:rPr>
              <a:t>구성</a:t>
            </a:r>
            <a:r>
              <a:rPr sz="2000" b="1" spc="-20" dirty="0">
                <a:solidFill>
                  <a:srgbClr val="12275E"/>
                </a:solidFill>
                <a:latin typeface="맑은 고딕"/>
                <a:cs typeface="맑은 고딕"/>
              </a:rPr>
              <a:t> </a:t>
            </a:r>
            <a:r>
              <a:rPr sz="2000" b="1" dirty="0">
                <a:solidFill>
                  <a:srgbClr val="12275E"/>
                </a:solidFill>
                <a:latin typeface="맑은 고딕"/>
                <a:cs typeface="맑은 고딕"/>
              </a:rPr>
              <a:t>및</a:t>
            </a:r>
            <a:r>
              <a:rPr sz="2000" b="1" spc="-10" dirty="0">
                <a:solidFill>
                  <a:srgbClr val="12275E"/>
                </a:solidFill>
                <a:latin typeface="맑은 고딕"/>
                <a:cs typeface="맑은 고딕"/>
              </a:rPr>
              <a:t> </a:t>
            </a:r>
            <a:r>
              <a:rPr sz="2000" b="1" dirty="0">
                <a:solidFill>
                  <a:srgbClr val="12275E"/>
                </a:solidFill>
                <a:latin typeface="맑은 고딕"/>
                <a:cs typeface="맑은 고딕"/>
              </a:rPr>
              <a:t>평가</a:t>
            </a:r>
            <a:r>
              <a:rPr sz="2000" b="1" spc="-15" dirty="0">
                <a:solidFill>
                  <a:srgbClr val="12275E"/>
                </a:solidFill>
                <a:latin typeface="맑은 고딕"/>
                <a:cs typeface="맑은 고딕"/>
              </a:rPr>
              <a:t> </a:t>
            </a:r>
            <a:r>
              <a:rPr sz="2000" b="1" dirty="0">
                <a:solidFill>
                  <a:srgbClr val="12275E"/>
                </a:solidFill>
                <a:latin typeface="맑은 고딕"/>
                <a:cs typeface="맑은 고딕"/>
              </a:rPr>
              <a:t>방법</a:t>
            </a:r>
            <a:r>
              <a:rPr sz="2000" b="1" spc="-10" dirty="0">
                <a:solidFill>
                  <a:srgbClr val="12275E"/>
                </a:solidFill>
                <a:latin typeface="맑은 고딕"/>
                <a:cs typeface="맑은 고딕"/>
              </a:rPr>
              <a:t> </a:t>
            </a:r>
            <a:r>
              <a:rPr sz="2000" b="1" dirty="0">
                <a:solidFill>
                  <a:srgbClr val="12275E"/>
                </a:solidFill>
                <a:latin typeface="맑은 고딕"/>
                <a:cs typeface="맑은 고딕"/>
              </a:rPr>
              <a:t>(Experiment</a:t>
            </a:r>
            <a:r>
              <a:rPr sz="2000" b="1" spc="-45" dirty="0">
                <a:solidFill>
                  <a:srgbClr val="12275E"/>
                </a:solidFill>
                <a:latin typeface="맑은 고딕"/>
                <a:cs typeface="맑은 고딕"/>
              </a:rPr>
              <a:t> </a:t>
            </a:r>
            <a:r>
              <a:rPr sz="2000" b="1" spc="-10" dirty="0">
                <a:solidFill>
                  <a:srgbClr val="12275E"/>
                </a:solidFill>
                <a:latin typeface="맑은 고딕"/>
                <a:cs typeface="맑은 고딕"/>
              </a:rPr>
              <a:t>Settings)</a:t>
            </a:r>
            <a:endParaRPr sz="2000">
              <a:latin typeface="맑은 고딕"/>
              <a:cs typeface="맑은 고딕"/>
            </a:endParaRPr>
          </a:p>
          <a:p>
            <a:pPr marL="32384">
              <a:lnSpc>
                <a:spcPct val="100000"/>
              </a:lnSpc>
              <a:spcBef>
                <a:spcPts val="610"/>
              </a:spcBef>
            </a:pPr>
            <a:r>
              <a:rPr sz="1400" b="1" dirty="0">
                <a:solidFill>
                  <a:srgbClr val="585858"/>
                </a:solidFill>
                <a:latin typeface="맑은 고딕"/>
                <a:cs typeface="맑은 고딕"/>
              </a:rPr>
              <a:t>데이터셋,</a:t>
            </a:r>
            <a:r>
              <a:rPr sz="1400" b="1" spc="-35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1400" b="1" dirty="0">
                <a:solidFill>
                  <a:srgbClr val="585858"/>
                </a:solidFill>
                <a:latin typeface="맑은 고딕"/>
                <a:cs typeface="맑은 고딕"/>
              </a:rPr>
              <a:t>하이퍼파라미터,</a:t>
            </a:r>
            <a:r>
              <a:rPr sz="1400" b="1" spc="-35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1400" b="1" dirty="0">
                <a:solidFill>
                  <a:srgbClr val="585858"/>
                </a:solidFill>
                <a:latin typeface="맑은 고딕"/>
                <a:cs typeface="맑은 고딕"/>
              </a:rPr>
              <a:t>컴퓨팅</a:t>
            </a:r>
            <a:r>
              <a:rPr sz="1400" b="1" spc="-15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1400" b="1" dirty="0">
                <a:solidFill>
                  <a:srgbClr val="585858"/>
                </a:solidFill>
                <a:latin typeface="맑은 고딕"/>
                <a:cs typeface="맑은 고딕"/>
              </a:rPr>
              <a:t>환경,</a:t>
            </a:r>
            <a:r>
              <a:rPr sz="1400" b="1" spc="-20" dirty="0">
                <a:solidFill>
                  <a:srgbClr val="585858"/>
                </a:solidFill>
                <a:latin typeface="맑은 고딕"/>
                <a:cs typeface="맑은 고딕"/>
              </a:rPr>
              <a:t> 평가지표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970913" y="5237846"/>
            <a:ext cx="4044315" cy="73152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000" b="1" dirty="0">
                <a:solidFill>
                  <a:srgbClr val="12275E"/>
                </a:solidFill>
                <a:latin typeface="맑은 고딕"/>
                <a:cs typeface="맑은 고딕"/>
              </a:rPr>
              <a:t>결과</a:t>
            </a:r>
            <a:r>
              <a:rPr sz="2000" b="1" spc="-30" dirty="0">
                <a:solidFill>
                  <a:srgbClr val="12275E"/>
                </a:solidFill>
                <a:latin typeface="맑은 고딕"/>
                <a:cs typeface="맑은 고딕"/>
              </a:rPr>
              <a:t> </a:t>
            </a:r>
            <a:r>
              <a:rPr sz="2000" b="1" dirty="0">
                <a:solidFill>
                  <a:srgbClr val="12275E"/>
                </a:solidFill>
                <a:latin typeface="맑은 고딕"/>
                <a:cs typeface="맑은 고딕"/>
              </a:rPr>
              <a:t>및</a:t>
            </a:r>
            <a:r>
              <a:rPr sz="2000" b="1" spc="-25" dirty="0">
                <a:solidFill>
                  <a:srgbClr val="12275E"/>
                </a:solidFill>
                <a:latin typeface="맑은 고딕"/>
                <a:cs typeface="맑은 고딕"/>
              </a:rPr>
              <a:t> </a:t>
            </a:r>
            <a:r>
              <a:rPr sz="2000" b="1" dirty="0">
                <a:solidFill>
                  <a:srgbClr val="12275E"/>
                </a:solidFill>
                <a:latin typeface="맑은 고딕"/>
                <a:cs typeface="맑은 고딕"/>
              </a:rPr>
              <a:t>분석</a:t>
            </a:r>
            <a:r>
              <a:rPr sz="2000" b="1" spc="-40" dirty="0">
                <a:solidFill>
                  <a:srgbClr val="12275E"/>
                </a:solidFill>
                <a:latin typeface="맑은 고딕"/>
                <a:cs typeface="맑은 고딕"/>
              </a:rPr>
              <a:t> </a:t>
            </a:r>
            <a:r>
              <a:rPr sz="2000" b="1" dirty="0">
                <a:solidFill>
                  <a:srgbClr val="12275E"/>
                </a:solidFill>
                <a:latin typeface="맑은 고딕"/>
                <a:cs typeface="맑은 고딕"/>
              </a:rPr>
              <a:t>(Results</a:t>
            </a:r>
            <a:r>
              <a:rPr sz="2000" b="1" spc="-35" dirty="0">
                <a:solidFill>
                  <a:srgbClr val="12275E"/>
                </a:solidFill>
                <a:latin typeface="맑은 고딕"/>
                <a:cs typeface="맑은 고딕"/>
              </a:rPr>
              <a:t> </a:t>
            </a:r>
            <a:r>
              <a:rPr sz="2000" b="1" dirty="0">
                <a:solidFill>
                  <a:srgbClr val="12275E"/>
                </a:solidFill>
                <a:latin typeface="맑은 고딕"/>
                <a:cs typeface="맑은 고딕"/>
              </a:rPr>
              <a:t>&amp;</a:t>
            </a:r>
            <a:r>
              <a:rPr sz="2000" b="1" spc="-30" dirty="0">
                <a:solidFill>
                  <a:srgbClr val="12275E"/>
                </a:solidFill>
                <a:latin typeface="맑은 고딕"/>
                <a:cs typeface="맑은 고딕"/>
              </a:rPr>
              <a:t> </a:t>
            </a:r>
            <a:r>
              <a:rPr sz="2000" b="1" spc="-10" dirty="0">
                <a:solidFill>
                  <a:srgbClr val="12275E"/>
                </a:solidFill>
                <a:latin typeface="맑은 고딕"/>
                <a:cs typeface="맑은 고딕"/>
              </a:rPr>
              <a:t>Analysis)</a:t>
            </a:r>
            <a:endParaRPr sz="2000">
              <a:latin typeface="맑은 고딕"/>
              <a:cs typeface="맑은 고딕"/>
            </a:endParaRPr>
          </a:p>
          <a:p>
            <a:pPr marL="32384">
              <a:lnSpc>
                <a:spcPct val="100000"/>
              </a:lnSpc>
              <a:spcBef>
                <a:spcPts val="610"/>
              </a:spcBef>
            </a:pPr>
            <a:r>
              <a:rPr sz="1400" b="1" dirty="0">
                <a:solidFill>
                  <a:srgbClr val="585858"/>
                </a:solidFill>
                <a:latin typeface="맑은 고딕"/>
                <a:cs typeface="맑은 고딕"/>
              </a:rPr>
              <a:t>학습</a:t>
            </a:r>
            <a:r>
              <a:rPr sz="1400" b="1" spc="-4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1400" b="1" dirty="0">
                <a:solidFill>
                  <a:srgbClr val="585858"/>
                </a:solidFill>
                <a:latin typeface="맑은 고딕"/>
                <a:cs typeface="맑은 고딕"/>
              </a:rPr>
              <a:t>결과,</a:t>
            </a:r>
            <a:r>
              <a:rPr sz="1400" b="1" spc="-3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1400" b="1" dirty="0">
                <a:solidFill>
                  <a:srgbClr val="585858"/>
                </a:solidFill>
                <a:latin typeface="맑은 고딕"/>
                <a:cs typeface="맑은 고딕"/>
              </a:rPr>
              <a:t>정확도,</a:t>
            </a:r>
            <a:r>
              <a:rPr sz="1400" b="1" spc="-35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1400" b="1" dirty="0">
                <a:solidFill>
                  <a:srgbClr val="585858"/>
                </a:solidFill>
                <a:latin typeface="맑은 고딕"/>
                <a:cs typeface="맑은 고딕"/>
              </a:rPr>
              <a:t>혼동행렬,</a:t>
            </a:r>
            <a:r>
              <a:rPr sz="1400" b="1" spc="-45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1400" b="1" dirty="0">
                <a:solidFill>
                  <a:srgbClr val="585858"/>
                </a:solidFill>
                <a:latin typeface="맑은 고딕"/>
                <a:cs typeface="맑은 고딕"/>
              </a:rPr>
              <a:t>비교</a:t>
            </a:r>
            <a:r>
              <a:rPr sz="1400" b="1" spc="-25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1400" b="1" dirty="0">
                <a:solidFill>
                  <a:srgbClr val="585858"/>
                </a:solidFill>
                <a:latin typeface="맑은 고딕"/>
                <a:cs typeface="맑은 고딕"/>
              </a:rPr>
              <a:t>평가,</a:t>
            </a:r>
            <a:r>
              <a:rPr sz="1400" b="1" spc="-2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1400" b="1" dirty="0">
                <a:solidFill>
                  <a:srgbClr val="585858"/>
                </a:solidFill>
                <a:latin typeface="맑은 고딕"/>
                <a:cs typeface="맑은 고딕"/>
              </a:rPr>
              <a:t>결과</a:t>
            </a:r>
            <a:r>
              <a:rPr sz="1400" b="1" spc="-25" dirty="0">
                <a:solidFill>
                  <a:srgbClr val="585858"/>
                </a:solidFill>
                <a:latin typeface="맑은 고딕"/>
                <a:cs typeface="맑은 고딕"/>
              </a:rPr>
              <a:t> 분석</a:t>
            </a:r>
            <a:endParaRPr sz="1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3376" y="952627"/>
            <a:ext cx="1896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585858"/>
                </a:solidFill>
              </a:rPr>
              <a:t>CONTENTS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658368" y="1591068"/>
            <a:ext cx="7728584" cy="995680"/>
            <a:chOff x="658368" y="1591068"/>
            <a:chExt cx="7728584" cy="9956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598" y="1699078"/>
              <a:ext cx="7395975" cy="7881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07440" y="1706625"/>
              <a:ext cx="7313295" cy="713740"/>
            </a:xfrm>
            <a:custGeom>
              <a:avLst/>
              <a:gdLst/>
              <a:ahLst/>
              <a:cxnLst/>
              <a:rect l="l" t="t" r="r" b="b"/>
              <a:pathLst>
                <a:path w="7313295" h="713739">
                  <a:moveTo>
                    <a:pt x="6982891" y="0"/>
                  </a:moveTo>
                  <a:lnTo>
                    <a:pt x="329742" y="0"/>
                  </a:lnTo>
                  <a:lnTo>
                    <a:pt x="281020" y="3576"/>
                  </a:lnTo>
                  <a:lnTo>
                    <a:pt x="234515" y="13967"/>
                  </a:lnTo>
                  <a:lnTo>
                    <a:pt x="190739" y="30660"/>
                  </a:lnTo>
                  <a:lnTo>
                    <a:pt x="150202" y="53144"/>
                  </a:lnTo>
                  <a:lnTo>
                    <a:pt x="113415" y="80911"/>
                  </a:lnTo>
                  <a:lnTo>
                    <a:pt x="80886" y="113448"/>
                  </a:lnTo>
                  <a:lnTo>
                    <a:pt x="53128" y="150245"/>
                  </a:lnTo>
                  <a:lnTo>
                    <a:pt x="30650" y="190791"/>
                  </a:lnTo>
                  <a:lnTo>
                    <a:pt x="13962" y="234576"/>
                  </a:lnTo>
                  <a:lnTo>
                    <a:pt x="3575" y="281088"/>
                  </a:lnTo>
                  <a:lnTo>
                    <a:pt x="0" y="329819"/>
                  </a:lnTo>
                  <a:lnTo>
                    <a:pt x="0" y="383666"/>
                  </a:lnTo>
                  <a:lnTo>
                    <a:pt x="3575" y="432425"/>
                  </a:lnTo>
                  <a:lnTo>
                    <a:pt x="13962" y="478956"/>
                  </a:lnTo>
                  <a:lnTo>
                    <a:pt x="30650" y="522749"/>
                  </a:lnTo>
                  <a:lnTo>
                    <a:pt x="53128" y="563297"/>
                  </a:lnTo>
                  <a:lnTo>
                    <a:pt x="80886" y="600089"/>
                  </a:lnTo>
                  <a:lnTo>
                    <a:pt x="113415" y="632617"/>
                  </a:lnTo>
                  <a:lnTo>
                    <a:pt x="150202" y="660373"/>
                  </a:lnTo>
                  <a:lnTo>
                    <a:pt x="190739" y="682846"/>
                  </a:lnTo>
                  <a:lnTo>
                    <a:pt x="234515" y="699529"/>
                  </a:lnTo>
                  <a:lnTo>
                    <a:pt x="281020" y="709911"/>
                  </a:lnTo>
                  <a:lnTo>
                    <a:pt x="329742" y="713486"/>
                  </a:lnTo>
                  <a:lnTo>
                    <a:pt x="6982891" y="713486"/>
                  </a:lnTo>
                  <a:lnTo>
                    <a:pt x="7031621" y="709911"/>
                  </a:lnTo>
                  <a:lnTo>
                    <a:pt x="7078134" y="699529"/>
                  </a:lnTo>
                  <a:lnTo>
                    <a:pt x="7121919" y="682846"/>
                  </a:lnTo>
                  <a:lnTo>
                    <a:pt x="7162465" y="660373"/>
                  </a:lnTo>
                  <a:lnTo>
                    <a:pt x="7199262" y="632617"/>
                  </a:lnTo>
                  <a:lnTo>
                    <a:pt x="7231799" y="600089"/>
                  </a:lnTo>
                  <a:lnTo>
                    <a:pt x="7259565" y="563297"/>
                  </a:lnTo>
                  <a:lnTo>
                    <a:pt x="7282050" y="522749"/>
                  </a:lnTo>
                  <a:lnTo>
                    <a:pt x="7298743" y="478956"/>
                  </a:lnTo>
                  <a:lnTo>
                    <a:pt x="7309133" y="432425"/>
                  </a:lnTo>
                  <a:lnTo>
                    <a:pt x="7312710" y="383666"/>
                  </a:lnTo>
                  <a:lnTo>
                    <a:pt x="7312710" y="329819"/>
                  </a:lnTo>
                  <a:lnTo>
                    <a:pt x="7309133" y="281088"/>
                  </a:lnTo>
                  <a:lnTo>
                    <a:pt x="7298743" y="234576"/>
                  </a:lnTo>
                  <a:lnTo>
                    <a:pt x="7282050" y="190791"/>
                  </a:lnTo>
                  <a:lnTo>
                    <a:pt x="7259565" y="150245"/>
                  </a:lnTo>
                  <a:lnTo>
                    <a:pt x="7231799" y="113448"/>
                  </a:lnTo>
                  <a:lnTo>
                    <a:pt x="7199262" y="80911"/>
                  </a:lnTo>
                  <a:lnTo>
                    <a:pt x="7162465" y="53144"/>
                  </a:lnTo>
                  <a:lnTo>
                    <a:pt x="7121919" y="30660"/>
                  </a:lnTo>
                  <a:lnTo>
                    <a:pt x="7078134" y="13967"/>
                  </a:lnTo>
                  <a:lnTo>
                    <a:pt x="7031621" y="3576"/>
                  </a:lnTo>
                  <a:lnTo>
                    <a:pt x="6982891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8368" y="1591068"/>
              <a:ext cx="995159" cy="99515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3420" y="1716036"/>
              <a:ext cx="923569" cy="84885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84580" y="1616963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446405" y="0"/>
                  </a:moveTo>
                  <a:lnTo>
                    <a:pt x="397763" y="2619"/>
                  </a:lnTo>
                  <a:lnTo>
                    <a:pt x="350639" y="10297"/>
                  </a:lnTo>
                  <a:lnTo>
                    <a:pt x="305305" y="22761"/>
                  </a:lnTo>
                  <a:lnTo>
                    <a:pt x="262033" y="39738"/>
                  </a:lnTo>
                  <a:lnTo>
                    <a:pt x="221094" y="60955"/>
                  </a:lnTo>
                  <a:lnTo>
                    <a:pt x="182762" y="86140"/>
                  </a:lnTo>
                  <a:lnTo>
                    <a:pt x="147309" y="115021"/>
                  </a:lnTo>
                  <a:lnTo>
                    <a:pt x="115008" y="147325"/>
                  </a:lnTo>
                  <a:lnTo>
                    <a:pt x="86129" y="182779"/>
                  </a:lnTo>
                  <a:lnTo>
                    <a:pt x="60946" y="221111"/>
                  </a:lnTo>
                  <a:lnTo>
                    <a:pt x="39732" y="262049"/>
                  </a:lnTo>
                  <a:lnTo>
                    <a:pt x="22757" y="305320"/>
                  </a:lnTo>
                  <a:lnTo>
                    <a:pt x="10296" y="350651"/>
                  </a:lnTo>
                  <a:lnTo>
                    <a:pt x="2619" y="397770"/>
                  </a:lnTo>
                  <a:lnTo>
                    <a:pt x="0" y="446405"/>
                  </a:lnTo>
                  <a:lnTo>
                    <a:pt x="2619" y="495039"/>
                  </a:lnTo>
                  <a:lnTo>
                    <a:pt x="10296" y="542158"/>
                  </a:lnTo>
                  <a:lnTo>
                    <a:pt x="22757" y="587489"/>
                  </a:lnTo>
                  <a:lnTo>
                    <a:pt x="39732" y="630760"/>
                  </a:lnTo>
                  <a:lnTo>
                    <a:pt x="60946" y="671698"/>
                  </a:lnTo>
                  <a:lnTo>
                    <a:pt x="86129" y="710030"/>
                  </a:lnTo>
                  <a:lnTo>
                    <a:pt x="115008" y="745484"/>
                  </a:lnTo>
                  <a:lnTo>
                    <a:pt x="147309" y="777788"/>
                  </a:lnTo>
                  <a:lnTo>
                    <a:pt x="182762" y="806669"/>
                  </a:lnTo>
                  <a:lnTo>
                    <a:pt x="221094" y="831854"/>
                  </a:lnTo>
                  <a:lnTo>
                    <a:pt x="262033" y="853071"/>
                  </a:lnTo>
                  <a:lnTo>
                    <a:pt x="305305" y="870048"/>
                  </a:lnTo>
                  <a:lnTo>
                    <a:pt x="350639" y="882512"/>
                  </a:lnTo>
                  <a:lnTo>
                    <a:pt x="397763" y="890190"/>
                  </a:lnTo>
                  <a:lnTo>
                    <a:pt x="446405" y="892810"/>
                  </a:lnTo>
                  <a:lnTo>
                    <a:pt x="495052" y="890190"/>
                  </a:lnTo>
                  <a:lnTo>
                    <a:pt x="542179" y="882512"/>
                  </a:lnTo>
                  <a:lnTo>
                    <a:pt x="587513" y="870048"/>
                  </a:lnTo>
                  <a:lnTo>
                    <a:pt x="630784" y="853071"/>
                  </a:lnTo>
                  <a:lnTo>
                    <a:pt x="671718" y="831854"/>
                  </a:lnTo>
                  <a:lnTo>
                    <a:pt x="710045" y="806669"/>
                  </a:lnTo>
                  <a:lnTo>
                    <a:pt x="745492" y="777788"/>
                  </a:lnTo>
                  <a:lnTo>
                    <a:pt x="777787" y="745484"/>
                  </a:lnTo>
                  <a:lnTo>
                    <a:pt x="806658" y="710030"/>
                  </a:lnTo>
                  <a:lnTo>
                    <a:pt x="831834" y="671698"/>
                  </a:lnTo>
                  <a:lnTo>
                    <a:pt x="853041" y="630760"/>
                  </a:lnTo>
                  <a:lnTo>
                    <a:pt x="870010" y="587489"/>
                  </a:lnTo>
                  <a:lnTo>
                    <a:pt x="882467" y="542158"/>
                  </a:lnTo>
                  <a:lnTo>
                    <a:pt x="890140" y="495039"/>
                  </a:lnTo>
                  <a:lnTo>
                    <a:pt x="892759" y="446405"/>
                  </a:lnTo>
                  <a:lnTo>
                    <a:pt x="890140" y="397770"/>
                  </a:lnTo>
                  <a:lnTo>
                    <a:pt x="882467" y="350651"/>
                  </a:lnTo>
                  <a:lnTo>
                    <a:pt x="870010" y="305320"/>
                  </a:lnTo>
                  <a:lnTo>
                    <a:pt x="853041" y="262049"/>
                  </a:lnTo>
                  <a:lnTo>
                    <a:pt x="831834" y="221111"/>
                  </a:lnTo>
                  <a:lnTo>
                    <a:pt x="806658" y="182779"/>
                  </a:lnTo>
                  <a:lnTo>
                    <a:pt x="777787" y="147325"/>
                  </a:lnTo>
                  <a:lnTo>
                    <a:pt x="745492" y="115021"/>
                  </a:lnTo>
                  <a:lnTo>
                    <a:pt x="710045" y="86140"/>
                  </a:lnTo>
                  <a:lnTo>
                    <a:pt x="671718" y="60955"/>
                  </a:lnTo>
                  <a:lnTo>
                    <a:pt x="630784" y="39738"/>
                  </a:lnTo>
                  <a:lnTo>
                    <a:pt x="587513" y="22761"/>
                  </a:lnTo>
                  <a:lnTo>
                    <a:pt x="542179" y="10297"/>
                  </a:lnTo>
                  <a:lnTo>
                    <a:pt x="495052" y="2619"/>
                  </a:lnTo>
                  <a:lnTo>
                    <a:pt x="4464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20597" y="1825193"/>
            <a:ext cx="4197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5" dirty="0">
                <a:solidFill>
                  <a:srgbClr val="12275E"/>
                </a:solidFill>
                <a:latin typeface="Times New Roman"/>
                <a:cs typeface="Times New Roman"/>
              </a:rPr>
              <a:t>VI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24840" y="1651254"/>
            <a:ext cx="7762240" cy="1863089"/>
            <a:chOff x="624840" y="1651254"/>
            <a:chExt cx="7762240" cy="1863089"/>
          </a:xfrm>
        </p:grpSpPr>
        <p:sp>
          <p:nvSpPr>
            <p:cNvPr id="11" name="object 11"/>
            <p:cNvSpPr/>
            <p:nvPr/>
          </p:nvSpPr>
          <p:spPr>
            <a:xfrm>
              <a:off x="718845" y="1651254"/>
              <a:ext cx="824865" cy="824230"/>
            </a:xfrm>
            <a:custGeom>
              <a:avLst/>
              <a:gdLst/>
              <a:ahLst/>
              <a:cxnLst/>
              <a:rect l="l" t="t" r="r" b="b"/>
              <a:pathLst>
                <a:path w="824865" h="824230">
                  <a:moveTo>
                    <a:pt x="412140" y="0"/>
                  </a:moveTo>
                  <a:lnTo>
                    <a:pt x="364075" y="2772"/>
                  </a:lnTo>
                  <a:lnTo>
                    <a:pt x="317639" y="10885"/>
                  </a:lnTo>
                  <a:lnTo>
                    <a:pt x="273141" y="24027"/>
                  </a:lnTo>
                  <a:lnTo>
                    <a:pt x="230890" y="41891"/>
                  </a:lnTo>
                  <a:lnTo>
                    <a:pt x="191195" y="64166"/>
                  </a:lnTo>
                  <a:lnTo>
                    <a:pt x="154366" y="90543"/>
                  </a:lnTo>
                  <a:lnTo>
                    <a:pt x="120711" y="120713"/>
                  </a:lnTo>
                  <a:lnTo>
                    <a:pt x="90541" y="154366"/>
                  </a:lnTo>
                  <a:lnTo>
                    <a:pt x="64164" y="191194"/>
                  </a:lnTo>
                  <a:lnTo>
                    <a:pt x="41889" y="230886"/>
                  </a:lnTo>
                  <a:lnTo>
                    <a:pt x="24026" y="273133"/>
                  </a:lnTo>
                  <a:lnTo>
                    <a:pt x="10884" y="317627"/>
                  </a:lnTo>
                  <a:lnTo>
                    <a:pt x="2772" y="364057"/>
                  </a:lnTo>
                  <a:lnTo>
                    <a:pt x="0" y="412115"/>
                  </a:lnTo>
                  <a:lnTo>
                    <a:pt x="2772" y="460172"/>
                  </a:lnTo>
                  <a:lnTo>
                    <a:pt x="10884" y="506602"/>
                  </a:lnTo>
                  <a:lnTo>
                    <a:pt x="24026" y="551096"/>
                  </a:lnTo>
                  <a:lnTo>
                    <a:pt x="41889" y="593343"/>
                  </a:lnTo>
                  <a:lnTo>
                    <a:pt x="64164" y="633035"/>
                  </a:lnTo>
                  <a:lnTo>
                    <a:pt x="90541" y="669863"/>
                  </a:lnTo>
                  <a:lnTo>
                    <a:pt x="120711" y="703516"/>
                  </a:lnTo>
                  <a:lnTo>
                    <a:pt x="154366" y="733686"/>
                  </a:lnTo>
                  <a:lnTo>
                    <a:pt x="191195" y="760063"/>
                  </a:lnTo>
                  <a:lnTo>
                    <a:pt x="230890" y="782338"/>
                  </a:lnTo>
                  <a:lnTo>
                    <a:pt x="273141" y="800202"/>
                  </a:lnTo>
                  <a:lnTo>
                    <a:pt x="317639" y="813344"/>
                  </a:lnTo>
                  <a:lnTo>
                    <a:pt x="364075" y="821457"/>
                  </a:lnTo>
                  <a:lnTo>
                    <a:pt x="412140" y="824230"/>
                  </a:lnTo>
                  <a:lnTo>
                    <a:pt x="460213" y="821457"/>
                  </a:lnTo>
                  <a:lnTo>
                    <a:pt x="506656" y="813344"/>
                  </a:lnTo>
                  <a:lnTo>
                    <a:pt x="551160" y="800202"/>
                  </a:lnTo>
                  <a:lnTo>
                    <a:pt x="593417" y="782338"/>
                  </a:lnTo>
                  <a:lnTo>
                    <a:pt x="633117" y="760063"/>
                  </a:lnTo>
                  <a:lnTo>
                    <a:pt x="669950" y="733686"/>
                  </a:lnTo>
                  <a:lnTo>
                    <a:pt x="703608" y="703516"/>
                  </a:lnTo>
                  <a:lnTo>
                    <a:pt x="709131" y="697357"/>
                  </a:lnTo>
                  <a:lnTo>
                    <a:pt x="412140" y="697357"/>
                  </a:lnTo>
                  <a:lnTo>
                    <a:pt x="365877" y="693622"/>
                  </a:lnTo>
                  <a:lnTo>
                    <a:pt x="321992" y="682809"/>
                  </a:lnTo>
                  <a:lnTo>
                    <a:pt x="281070" y="665508"/>
                  </a:lnTo>
                  <a:lnTo>
                    <a:pt x="243700" y="642306"/>
                  </a:lnTo>
                  <a:lnTo>
                    <a:pt x="210469" y="613791"/>
                  </a:lnTo>
                  <a:lnTo>
                    <a:pt x="181963" y="580551"/>
                  </a:lnTo>
                  <a:lnTo>
                    <a:pt x="158769" y="543175"/>
                  </a:lnTo>
                  <a:lnTo>
                    <a:pt x="141475" y="502252"/>
                  </a:lnTo>
                  <a:lnTo>
                    <a:pt x="130669" y="458369"/>
                  </a:lnTo>
                  <a:lnTo>
                    <a:pt x="126936" y="412115"/>
                  </a:lnTo>
                  <a:lnTo>
                    <a:pt x="130669" y="365860"/>
                  </a:lnTo>
                  <a:lnTo>
                    <a:pt x="141475" y="321977"/>
                  </a:lnTo>
                  <a:lnTo>
                    <a:pt x="158769" y="281054"/>
                  </a:lnTo>
                  <a:lnTo>
                    <a:pt x="181963" y="243678"/>
                  </a:lnTo>
                  <a:lnTo>
                    <a:pt x="210469" y="210438"/>
                  </a:lnTo>
                  <a:lnTo>
                    <a:pt x="243700" y="181923"/>
                  </a:lnTo>
                  <a:lnTo>
                    <a:pt x="281070" y="158721"/>
                  </a:lnTo>
                  <a:lnTo>
                    <a:pt x="321992" y="141420"/>
                  </a:lnTo>
                  <a:lnTo>
                    <a:pt x="365877" y="130607"/>
                  </a:lnTo>
                  <a:lnTo>
                    <a:pt x="412140" y="126873"/>
                  </a:lnTo>
                  <a:lnTo>
                    <a:pt x="709131" y="126873"/>
                  </a:lnTo>
                  <a:lnTo>
                    <a:pt x="703608" y="120713"/>
                  </a:lnTo>
                  <a:lnTo>
                    <a:pt x="669950" y="90543"/>
                  </a:lnTo>
                  <a:lnTo>
                    <a:pt x="633117" y="64166"/>
                  </a:lnTo>
                  <a:lnTo>
                    <a:pt x="593417" y="41891"/>
                  </a:lnTo>
                  <a:lnTo>
                    <a:pt x="551160" y="24027"/>
                  </a:lnTo>
                  <a:lnTo>
                    <a:pt x="506656" y="10885"/>
                  </a:lnTo>
                  <a:lnTo>
                    <a:pt x="460213" y="2772"/>
                  </a:lnTo>
                  <a:lnTo>
                    <a:pt x="412140" y="0"/>
                  </a:lnTo>
                  <a:close/>
                </a:path>
                <a:path w="824865" h="824230">
                  <a:moveTo>
                    <a:pt x="709131" y="126873"/>
                  </a:moveTo>
                  <a:lnTo>
                    <a:pt x="412140" y="126873"/>
                  </a:lnTo>
                  <a:lnTo>
                    <a:pt x="458411" y="130607"/>
                  </a:lnTo>
                  <a:lnTo>
                    <a:pt x="502301" y="141420"/>
                  </a:lnTo>
                  <a:lnTo>
                    <a:pt x="543223" y="158721"/>
                  </a:lnTo>
                  <a:lnTo>
                    <a:pt x="580591" y="181923"/>
                  </a:lnTo>
                  <a:lnTo>
                    <a:pt x="613819" y="210438"/>
                  </a:lnTo>
                  <a:lnTo>
                    <a:pt x="642320" y="243678"/>
                  </a:lnTo>
                  <a:lnTo>
                    <a:pt x="665508" y="281054"/>
                  </a:lnTo>
                  <a:lnTo>
                    <a:pt x="682797" y="321977"/>
                  </a:lnTo>
                  <a:lnTo>
                    <a:pt x="693600" y="365860"/>
                  </a:lnTo>
                  <a:lnTo>
                    <a:pt x="697331" y="412115"/>
                  </a:lnTo>
                  <a:lnTo>
                    <a:pt x="693600" y="458369"/>
                  </a:lnTo>
                  <a:lnTo>
                    <a:pt x="682797" y="502252"/>
                  </a:lnTo>
                  <a:lnTo>
                    <a:pt x="665508" y="543175"/>
                  </a:lnTo>
                  <a:lnTo>
                    <a:pt x="642320" y="580551"/>
                  </a:lnTo>
                  <a:lnTo>
                    <a:pt x="613819" y="613791"/>
                  </a:lnTo>
                  <a:lnTo>
                    <a:pt x="580591" y="642306"/>
                  </a:lnTo>
                  <a:lnTo>
                    <a:pt x="543223" y="665508"/>
                  </a:lnTo>
                  <a:lnTo>
                    <a:pt x="502301" y="682809"/>
                  </a:lnTo>
                  <a:lnTo>
                    <a:pt x="458411" y="693622"/>
                  </a:lnTo>
                  <a:lnTo>
                    <a:pt x="412140" y="697357"/>
                  </a:lnTo>
                  <a:lnTo>
                    <a:pt x="709131" y="697357"/>
                  </a:lnTo>
                  <a:lnTo>
                    <a:pt x="760161" y="633035"/>
                  </a:lnTo>
                  <a:lnTo>
                    <a:pt x="782438" y="593343"/>
                  </a:lnTo>
                  <a:lnTo>
                    <a:pt x="800302" y="551096"/>
                  </a:lnTo>
                  <a:lnTo>
                    <a:pt x="813446" y="506602"/>
                  </a:lnTo>
                  <a:lnTo>
                    <a:pt x="821558" y="460172"/>
                  </a:lnTo>
                  <a:lnTo>
                    <a:pt x="824331" y="412115"/>
                  </a:lnTo>
                  <a:lnTo>
                    <a:pt x="821558" y="364057"/>
                  </a:lnTo>
                  <a:lnTo>
                    <a:pt x="813446" y="317627"/>
                  </a:lnTo>
                  <a:lnTo>
                    <a:pt x="800302" y="273133"/>
                  </a:lnTo>
                  <a:lnTo>
                    <a:pt x="782438" y="230886"/>
                  </a:lnTo>
                  <a:lnTo>
                    <a:pt x="760161" y="191194"/>
                  </a:lnTo>
                  <a:lnTo>
                    <a:pt x="733782" y="154366"/>
                  </a:lnTo>
                  <a:lnTo>
                    <a:pt x="709131" y="126873"/>
                  </a:lnTo>
                  <a:close/>
                </a:path>
              </a:pathLst>
            </a:custGeom>
            <a:solidFill>
              <a:srgbClr val="122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0598" y="2627228"/>
              <a:ext cx="7395975" cy="78964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07440" y="2636012"/>
              <a:ext cx="7313295" cy="713740"/>
            </a:xfrm>
            <a:custGeom>
              <a:avLst/>
              <a:gdLst/>
              <a:ahLst/>
              <a:cxnLst/>
              <a:rect l="l" t="t" r="r" b="b"/>
              <a:pathLst>
                <a:path w="7313295" h="713739">
                  <a:moveTo>
                    <a:pt x="6982891" y="0"/>
                  </a:moveTo>
                  <a:lnTo>
                    <a:pt x="329742" y="0"/>
                  </a:lnTo>
                  <a:lnTo>
                    <a:pt x="281020" y="3573"/>
                  </a:lnTo>
                  <a:lnTo>
                    <a:pt x="234515" y="13956"/>
                  </a:lnTo>
                  <a:lnTo>
                    <a:pt x="190739" y="30636"/>
                  </a:lnTo>
                  <a:lnTo>
                    <a:pt x="150202" y="53106"/>
                  </a:lnTo>
                  <a:lnTo>
                    <a:pt x="113415" y="80856"/>
                  </a:lnTo>
                  <a:lnTo>
                    <a:pt x="80886" y="113375"/>
                  </a:lnTo>
                  <a:lnTo>
                    <a:pt x="53128" y="150156"/>
                  </a:lnTo>
                  <a:lnTo>
                    <a:pt x="30650" y="190687"/>
                  </a:lnTo>
                  <a:lnTo>
                    <a:pt x="13962" y="234460"/>
                  </a:lnTo>
                  <a:lnTo>
                    <a:pt x="3575" y="280964"/>
                  </a:lnTo>
                  <a:lnTo>
                    <a:pt x="0" y="329691"/>
                  </a:lnTo>
                  <a:lnTo>
                    <a:pt x="0" y="383666"/>
                  </a:lnTo>
                  <a:lnTo>
                    <a:pt x="3575" y="432397"/>
                  </a:lnTo>
                  <a:lnTo>
                    <a:pt x="13962" y="478909"/>
                  </a:lnTo>
                  <a:lnTo>
                    <a:pt x="30650" y="522694"/>
                  </a:lnTo>
                  <a:lnTo>
                    <a:pt x="53128" y="563240"/>
                  </a:lnTo>
                  <a:lnTo>
                    <a:pt x="80886" y="600037"/>
                  </a:lnTo>
                  <a:lnTo>
                    <a:pt x="113415" y="632574"/>
                  </a:lnTo>
                  <a:lnTo>
                    <a:pt x="150202" y="660341"/>
                  </a:lnTo>
                  <a:lnTo>
                    <a:pt x="190739" y="682825"/>
                  </a:lnTo>
                  <a:lnTo>
                    <a:pt x="234515" y="699518"/>
                  </a:lnTo>
                  <a:lnTo>
                    <a:pt x="281020" y="709909"/>
                  </a:lnTo>
                  <a:lnTo>
                    <a:pt x="329742" y="713486"/>
                  </a:lnTo>
                  <a:lnTo>
                    <a:pt x="6982891" y="713486"/>
                  </a:lnTo>
                  <a:lnTo>
                    <a:pt x="7031621" y="709909"/>
                  </a:lnTo>
                  <a:lnTo>
                    <a:pt x="7078134" y="699518"/>
                  </a:lnTo>
                  <a:lnTo>
                    <a:pt x="7121919" y="682825"/>
                  </a:lnTo>
                  <a:lnTo>
                    <a:pt x="7162465" y="660341"/>
                  </a:lnTo>
                  <a:lnTo>
                    <a:pt x="7199262" y="632574"/>
                  </a:lnTo>
                  <a:lnTo>
                    <a:pt x="7231799" y="600037"/>
                  </a:lnTo>
                  <a:lnTo>
                    <a:pt x="7259565" y="563240"/>
                  </a:lnTo>
                  <a:lnTo>
                    <a:pt x="7282050" y="522694"/>
                  </a:lnTo>
                  <a:lnTo>
                    <a:pt x="7298743" y="478909"/>
                  </a:lnTo>
                  <a:lnTo>
                    <a:pt x="7309133" y="432397"/>
                  </a:lnTo>
                  <a:lnTo>
                    <a:pt x="7312710" y="383666"/>
                  </a:lnTo>
                  <a:lnTo>
                    <a:pt x="7312710" y="329691"/>
                  </a:lnTo>
                  <a:lnTo>
                    <a:pt x="7309133" y="280964"/>
                  </a:lnTo>
                  <a:lnTo>
                    <a:pt x="7298743" y="234460"/>
                  </a:lnTo>
                  <a:lnTo>
                    <a:pt x="7282050" y="190687"/>
                  </a:lnTo>
                  <a:lnTo>
                    <a:pt x="7259565" y="150156"/>
                  </a:lnTo>
                  <a:lnTo>
                    <a:pt x="7231799" y="113375"/>
                  </a:lnTo>
                  <a:lnTo>
                    <a:pt x="7199262" y="80856"/>
                  </a:lnTo>
                  <a:lnTo>
                    <a:pt x="7162465" y="53106"/>
                  </a:lnTo>
                  <a:lnTo>
                    <a:pt x="7121919" y="30636"/>
                  </a:lnTo>
                  <a:lnTo>
                    <a:pt x="7078134" y="13956"/>
                  </a:lnTo>
                  <a:lnTo>
                    <a:pt x="7031621" y="3573"/>
                  </a:lnTo>
                  <a:lnTo>
                    <a:pt x="6982891" y="0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8368" y="2520708"/>
              <a:ext cx="995159" cy="99363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4840" y="2644152"/>
              <a:ext cx="1062240" cy="84885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84580" y="2546350"/>
              <a:ext cx="892810" cy="892810"/>
            </a:xfrm>
            <a:custGeom>
              <a:avLst/>
              <a:gdLst/>
              <a:ahLst/>
              <a:cxnLst/>
              <a:rect l="l" t="t" r="r" b="b"/>
              <a:pathLst>
                <a:path w="892810" h="892810">
                  <a:moveTo>
                    <a:pt x="446405" y="0"/>
                  </a:moveTo>
                  <a:lnTo>
                    <a:pt x="397763" y="2619"/>
                  </a:lnTo>
                  <a:lnTo>
                    <a:pt x="350639" y="10297"/>
                  </a:lnTo>
                  <a:lnTo>
                    <a:pt x="305305" y="22761"/>
                  </a:lnTo>
                  <a:lnTo>
                    <a:pt x="262033" y="39738"/>
                  </a:lnTo>
                  <a:lnTo>
                    <a:pt x="221094" y="60955"/>
                  </a:lnTo>
                  <a:lnTo>
                    <a:pt x="182762" y="86140"/>
                  </a:lnTo>
                  <a:lnTo>
                    <a:pt x="147309" y="115021"/>
                  </a:lnTo>
                  <a:lnTo>
                    <a:pt x="115008" y="147325"/>
                  </a:lnTo>
                  <a:lnTo>
                    <a:pt x="86129" y="182779"/>
                  </a:lnTo>
                  <a:lnTo>
                    <a:pt x="60946" y="221111"/>
                  </a:lnTo>
                  <a:lnTo>
                    <a:pt x="39732" y="262049"/>
                  </a:lnTo>
                  <a:lnTo>
                    <a:pt x="22757" y="305320"/>
                  </a:lnTo>
                  <a:lnTo>
                    <a:pt x="10296" y="350651"/>
                  </a:lnTo>
                  <a:lnTo>
                    <a:pt x="2619" y="397770"/>
                  </a:lnTo>
                  <a:lnTo>
                    <a:pt x="0" y="446404"/>
                  </a:lnTo>
                  <a:lnTo>
                    <a:pt x="2619" y="495039"/>
                  </a:lnTo>
                  <a:lnTo>
                    <a:pt x="10296" y="542158"/>
                  </a:lnTo>
                  <a:lnTo>
                    <a:pt x="22757" y="587489"/>
                  </a:lnTo>
                  <a:lnTo>
                    <a:pt x="39732" y="630760"/>
                  </a:lnTo>
                  <a:lnTo>
                    <a:pt x="60946" y="671698"/>
                  </a:lnTo>
                  <a:lnTo>
                    <a:pt x="86129" y="710030"/>
                  </a:lnTo>
                  <a:lnTo>
                    <a:pt x="115008" y="745484"/>
                  </a:lnTo>
                  <a:lnTo>
                    <a:pt x="147309" y="777788"/>
                  </a:lnTo>
                  <a:lnTo>
                    <a:pt x="182762" y="806669"/>
                  </a:lnTo>
                  <a:lnTo>
                    <a:pt x="221094" y="831854"/>
                  </a:lnTo>
                  <a:lnTo>
                    <a:pt x="262033" y="853071"/>
                  </a:lnTo>
                  <a:lnTo>
                    <a:pt x="305305" y="870048"/>
                  </a:lnTo>
                  <a:lnTo>
                    <a:pt x="350639" y="882512"/>
                  </a:lnTo>
                  <a:lnTo>
                    <a:pt x="397763" y="890190"/>
                  </a:lnTo>
                  <a:lnTo>
                    <a:pt x="446405" y="892810"/>
                  </a:lnTo>
                  <a:lnTo>
                    <a:pt x="495052" y="890190"/>
                  </a:lnTo>
                  <a:lnTo>
                    <a:pt x="542179" y="882512"/>
                  </a:lnTo>
                  <a:lnTo>
                    <a:pt x="587513" y="870048"/>
                  </a:lnTo>
                  <a:lnTo>
                    <a:pt x="630784" y="853071"/>
                  </a:lnTo>
                  <a:lnTo>
                    <a:pt x="671718" y="831854"/>
                  </a:lnTo>
                  <a:lnTo>
                    <a:pt x="710045" y="806669"/>
                  </a:lnTo>
                  <a:lnTo>
                    <a:pt x="745492" y="777788"/>
                  </a:lnTo>
                  <a:lnTo>
                    <a:pt x="777787" y="745484"/>
                  </a:lnTo>
                  <a:lnTo>
                    <a:pt x="806658" y="710030"/>
                  </a:lnTo>
                  <a:lnTo>
                    <a:pt x="831834" y="671698"/>
                  </a:lnTo>
                  <a:lnTo>
                    <a:pt x="853041" y="630760"/>
                  </a:lnTo>
                  <a:lnTo>
                    <a:pt x="870010" y="587489"/>
                  </a:lnTo>
                  <a:lnTo>
                    <a:pt x="882467" y="542158"/>
                  </a:lnTo>
                  <a:lnTo>
                    <a:pt x="890140" y="495039"/>
                  </a:lnTo>
                  <a:lnTo>
                    <a:pt x="892759" y="446404"/>
                  </a:lnTo>
                  <a:lnTo>
                    <a:pt x="890140" y="397770"/>
                  </a:lnTo>
                  <a:lnTo>
                    <a:pt x="882467" y="350651"/>
                  </a:lnTo>
                  <a:lnTo>
                    <a:pt x="870010" y="305320"/>
                  </a:lnTo>
                  <a:lnTo>
                    <a:pt x="853041" y="262049"/>
                  </a:lnTo>
                  <a:lnTo>
                    <a:pt x="831834" y="221111"/>
                  </a:lnTo>
                  <a:lnTo>
                    <a:pt x="806658" y="182779"/>
                  </a:lnTo>
                  <a:lnTo>
                    <a:pt x="777787" y="147325"/>
                  </a:lnTo>
                  <a:lnTo>
                    <a:pt x="745492" y="115021"/>
                  </a:lnTo>
                  <a:lnTo>
                    <a:pt x="710045" y="86140"/>
                  </a:lnTo>
                  <a:lnTo>
                    <a:pt x="671718" y="60955"/>
                  </a:lnTo>
                  <a:lnTo>
                    <a:pt x="630784" y="39738"/>
                  </a:lnTo>
                  <a:lnTo>
                    <a:pt x="587513" y="22761"/>
                  </a:lnTo>
                  <a:lnTo>
                    <a:pt x="542179" y="10297"/>
                  </a:lnTo>
                  <a:lnTo>
                    <a:pt x="495052" y="2619"/>
                  </a:lnTo>
                  <a:lnTo>
                    <a:pt x="4464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52017" y="2755137"/>
            <a:ext cx="558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5" dirty="0">
                <a:solidFill>
                  <a:srgbClr val="12275E"/>
                </a:solidFill>
                <a:latin typeface="Times New Roman"/>
                <a:cs typeface="Times New Roman"/>
              </a:rPr>
              <a:t>VII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18845" y="2580639"/>
            <a:ext cx="824865" cy="824230"/>
          </a:xfrm>
          <a:custGeom>
            <a:avLst/>
            <a:gdLst/>
            <a:ahLst/>
            <a:cxnLst/>
            <a:rect l="l" t="t" r="r" b="b"/>
            <a:pathLst>
              <a:path w="824865" h="824229">
                <a:moveTo>
                  <a:pt x="412140" y="0"/>
                </a:moveTo>
                <a:lnTo>
                  <a:pt x="364075" y="2772"/>
                </a:lnTo>
                <a:lnTo>
                  <a:pt x="317639" y="10885"/>
                </a:lnTo>
                <a:lnTo>
                  <a:pt x="273141" y="24027"/>
                </a:lnTo>
                <a:lnTo>
                  <a:pt x="230890" y="41891"/>
                </a:lnTo>
                <a:lnTo>
                  <a:pt x="191195" y="64166"/>
                </a:lnTo>
                <a:lnTo>
                  <a:pt x="154366" y="90543"/>
                </a:lnTo>
                <a:lnTo>
                  <a:pt x="120711" y="120713"/>
                </a:lnTo>
                <a:lnTo>
                  <a:pt x="90541" y="154366"/>
                </a:lnTo>
                <a:lnTo>
                  <a:pt x="64164" y="191194"/>
                </a:lnTo>
                <a:lnTo>
                  <a:pt x="41889" y="230886"/>
                </a:lnTo>
                <a:lnTo>
                  <a:pt x="24026" y="273133"/>
                </a:lnTo>
                <a:lnTo>
                  <a:pt x="10884" y="317627"/>
                </a:lnTo>
                <a:lnTo>
                  <a:pt x="2772" y="364057"/>
                </a:lnTo>
                <a:lnTo>
                  <a:pt x="0" y="412114"/>
                </a:lnTo>
                <a:lnTo>
                  <a:pt x="2772" y="460172"/>
                </a:lnTo>
                <a:lnTo>
                  <a:pt x="10884" y="506602"/>
                </a:lnTo>
                <a:lnTo>
                  <a:pt x="24026" y="551096"/>
                </a:lnTo>
                <a:lnTo>
                  <a:pt x="41889" y="593343"/>
                </a:lnTo>
                <a:lnTo>
                  <a:pt x="64164" y="633035"/>
                </a:lnTo>
                <a:lnTo>
                  <a:pt x="90541" y="669863"/>
                </a:lnTo>
                <a:lnTo>
                  <a:pt x="120711" y="703516"/>
                </a:lnTo>
                <a:lnTo>
                  <a:pt x="154366" y="733686"/>
                </a:lnTo>
                <a:lnTo>
                  <a:pt x="191195" y="760063"/>
                </a:lnTo>
                <a:lnTo>
                  <a:pt x="230890" y="782338"/>
                </a:lnTo>
                <a:lnTo>
                  <a:pt x="273141" y="800202"/>
                </a:lnTo>
                <a:lnTo>
                  <a:pt x="317639" y="813344"/>
                </a:lnTo>
                <a:lnTo>
                  <a:pt x="364075" y="821457"/>
                </a:lnTo>
                <a:lnTo>
                  <a:pt x="412140" y="824230"/>
                </a:lnTo>
                <a:lnTo>
                  <a:pt x="460213" y="821457"/>
                </a:lnTo>
                <a:lnTo>
                  <a:pt x="506656" y="813344"/>
                </a:lnTo>
                <a:lnTo>
                  <a:pt x="551160" y="800202"/>
                </a:lnTo>
                <a:lnTo>
                  <a:pt x="593417" y="782338"/>
                </a:lnTo>
                <a:lnTo>
                  <a:pt x="633117" y="760063"/>
                </a:lnTo>
                <a:lnTo>
                  <a:pt x="669950" y="733686"/>
                </a:lnTo>
                <a:lnTo>
                  <a:pt x="703608" y="703516"/>
                </a:lnTo>
                <a:lnTo>
                  <a:pt x="709131" y="697357"/>
                </a:lnTo>
                <a:lnTo>
                  <a:pt x="412140" y="697357"/>
                </a:lnTo>
                <a:lnTo>
                  <a:pt x="365877" y="693622"/>
                </a:lnTo>
                <a:lnTo>
                  <a:pt x="321992" y="682809"/>
                </a:lnTo>
                <a:lnTo>
                  <a:pt x="281070" y="665508"/>
                </a:lnTo>
                <a:lnTo>
                  <a:pt x="243700" y="642306"/>
                </a:lnTo>
                <a:lnTo>
                  <a:pt x="210469" y="613791"/>
                </a:lnTo>
                <a:lnTo>
                  <a:pt x="181963" y="580551"/>
                </a:lnTo>
                <a:lnTo>
                  <a:pt x="158769" y="543175"/>
                </a:lnTo>
                <a:lnTo>
                  <a:pt x="141475" y="502252"/>
                </a:lnTo>
                <a:lnTo>
                  <a:pt x="130669" y="458369"/>
                </a:lnTo>
                <a:lnTo>
                  <a:pt x="126936" y="412114"/>
                </a:lnTo>
                <a:lnTo>
                  <a:pt x="130669" y="365860"/>
                </a:lnTo>
                <a:lnTo>
                  <a:pt x="141475" y="321977"/>
                </a:lnTo>
                <a:lnTo>
                  <a:pt x="158769" y="281054"/>
                </a:lnTo>
                <a:lnTo>
                  <a:pt x="181963" y="243678"/>
                </a:lnTo>
                <a:lnTo>
                  <a:pt x="210469" y="210439"/>
                </a:lnTo>
                <a:lnTo>
                  <a:pt x="243700" y="181923"/>
                </a:lnTo>
                <a:lnTo>
                  <a:pt x="281070" y="158721"/>
                </a:lnTo>
                <a:lnTo>
                  <a:pt x="321992" y="141420"/>
                </a:lnTo>
                <a:lnTo>
                  <a:pt x="365877" y="130607"/>
                </a:lnTo>
                <a:lnTo>
                  <a:pt x="412140" y="126873"/>
                </a:lnTo>
                <a:lnTo>
                  <a:pt x="709131" y="126873"/>
                </a:lnTo>
                <a:lnTo>
                  <a:pt x="703608" y="120713"/>
                </a:lnTo>
                <a:lnTo>
                  <a:pt x="669950" y="90543"/>
                </a:lnTo>
                <a:lnTo>
                  <a:pt x="633117" y="64166"/>
                </a:lnTo>
                <a:lnTo>
                  <a:pt x="593417" y="41891"/>
                </a:lnTo>
                <a:lnTo>
                  <a:pt x="551160" y="24027"/>
                </a:lnTo>
                <a:lnTo>
                  <a:pt x="506656" y="10885"/>
                </a:lnTo>
                <a:lnTo>
                  <a:pt x="460213" y="2772"/>
                </a:lnTo>
                <a:lnTo>
                  <a:pt x="412140" y="0"/>
                </a:lnTo>
                <a:close/>
              </a:path>
              <a:path w="824865" h="824229">
                <a:moveTo>
                  <a:pt x="709131" y="126873"/>
                </a:moveTo>
                <a:lnTo>
                  <a:pt x="412140" y="126873"/>
                </a:lnTo>
                <a:lnTo>
                  <a:pt x="458411" y="130607"/>
                </a:lnTo>
                <a:lnTo>
                  <a:pt x="502301" y="141420"/>
                </a:lnTo>
                <a:lnTo>
                  <a:pt x="543223" y="158721"/>
                </a:lnTo>
                <a:lnTo>
                  <a:pt x="580591" y="181923"/>
                </a:lnTo>
                <a:lnTo>
                  <a:pt x="613819" y="210439"/>
                </a:lnTo>
                <a:lnTo>
                  <a:pt x="642320" y="243678"/>
                </a:lnTo>
                <a:lnTo>
                  <a:pt x="665508" y="281054"/>
                </a:lnTo>
                <a:lnTo>
                  <a:pt x="682797" y="321977"/>
                </a:lnTo>
                <a:lnTo>
                  <a:pt x="693600" y="365860"/>
                </a:lnTo>
                <a:lnTo>
                  <a:pt x="697331" y="412114"/>
                </a:lnTo>
                <a:lnTo>
                  <a:pt x="693600" y="458369"/>
                </a:lnTo>
                <a:lnTo>
                  <a:pt x="682797" y="502252"/>
                </a:lnTo>
                <a:lnTo>
                  <a:pt x="665508" y="543175"/>
                </a:lnTo>
                <a:lnTo>
                  <a:pt x="642320" y="580551"/>
                </a:lnTo>
                <a:lnTo>
                  <a:pt x="613819" y="613791"/>
                </a:lnTo>
                <a:lnTo>
                  <a:pt x="580591" y="642306"/>
                </a:lnTo>
                <a:lnTo>
                  <a:pt x="543223" y="665508"/>
                </a:lnTo>
                <a:lnTo>
                  <a:pt x="502301" y="682809"/>
                </a:lnTo>
                <a:lnTo>
                  <a:pt x="458411" y="693622"/>
                </a:lnTo>
                <a:lnTo>
                  <a:pt x="412140" y="697357"/>
                </a:lnTo>
                <a:lnTo>
                  <a:pt x="709131" y="697357"/>
                </a:lnTo>
                <a:lnTo>
                  <a:pt x="760161" y="633035"/>
                </a:lnTo>
                <a:lnTo>
                  <a:pt x="782438" y="593343"/>
                </a:lnTo>
                <a:lnTo>
                  <a:pt x="800302" y="551096"/>
                </a:lnTo>
                <a:lnTo>
                  <a:pt x="813446" y="506602"/>
                </a:lnTo>
                <a:lnTo>
                  <a:pt x="821558" y="460172"/>
                </a:lnTo>
                <a:lnTo>
                  <a:pt x="824331" y="412114"/>
                </a:lnTo>
                <a:lnTo>
                  <a:pt x="821558" y="364057"/>
                </a:lnTo>
                <a:lnTo>
                  <a:pt x="813446" y="317627"/>
                </a:lnTo>
                <a:lnTo>
                  <a:pt x="800302" y="273133"/>
                </a:lnTo>
                <a:lnTo>
                  <a:pt x="782438" y="230886"/>
                </a:lnTo>
                <a:lnTo>
                  <a:pt x="760161" y="191194"/>
                </a:lnTo>
                <a:lnTo>
                  <a:pt x="733782" y="154366"/>
                </a:lnTo>
                <a:lnTo>
                  <a:pt x="709131" y="126873"/>
                </a:lnTo>
                <a:close/>
              </a:path>
            </a:pathLst>
          </a:custGeom>
          <a:solidFill>
            <a:srgbClr val="122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970913" y="1649297"/>
            <a:ext cx="5119370" cy="73152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000" b="1" dirty="0">
                <a:solidFill>
                  <a:srgbClr val="12275E"/>
                </a:solidFill>
                <a:latin typeface="맑은 고딕"/>
                <a:cs typeface="맑은 고딕"/>
              </a:rPr>
              <a:t>한계점</a:t>
            </a:r>
            <a:r>
              <a:rPr sz="2000" b="1" spc="-40" dirty="0">
                <a:solidFill>
                  <a:srgbClr val="12275E"/>
                </a:solidFill>
                <a:latin typeface="맑은 고딕"/>
                <a:cs typeface="맑은 고딕"/>
              </a:rPr>
              <a:t> </a:t>
            </a:r>
            <a:r>
              <a:rPr sz="2000" b="1" dirty="0">
                <a:solidFill>
                  <a:srgbClr val="12275E"/>
                </a:solidFill>
                <a:latin typeface="맑은 고딕"/>
                <a:cs typeface="맑은 고딕"/>
              </a:rPr>
              <a:t>및</a:t>
            </a:r>
            <a:r>
              <a:rPr sz="2000" b="1" spc="-20" dirty="0">
                <a:solidFill>
                  <a:srgbClr val="12275E"/>
                </a:solidFill>
                <a:latin typeface="맑은 고딕"/>
                <a:cs typeface="맑은 고딕"/>
              </a:rPr>
              <a:t> </a:t>
            </a:r>
            <a:r>
              <a:rPr sz="2000" b="1" dirty="0">
                <a:solidFill>
                  <a:srgbClr val="12275E"/>
                </a:solidFill>
                <a:latin typeface="맑은 고딕"/>
                <a:cs typeface="맑은 고딕"/>
              </a:rPr>
              <a:t>토론</a:t>
            </a:r>
            <a:r>
              <a:rPr sz="2000" b="1" spc="-20" dirty="0">
                <a:solidFill>
                  <a:srgbClr val="12275E"/>
                </a:solidFill>
                <a:latin typeface="맑은 고딕"/>
                <a:cs typeface="맑은 고딕"/>
              </a:rPr>
              <a:t> </a:t>
            </a:r>
            <a:r>
              <a:rPr sz="2000" b="1" dirty="0">
                <a:solidFill>
                  <a:srgbClr val="12275E"/>
                </a:solidFill>
                <a:latin typeface="맑은 고딕"/>
                <a:cs typeface="맑은 고딕"/>
              </a:rPr>
              <a:t>(Limitations</a:t>
            </a:r>
            <a:r>
              <a:rPr sz="2000" b="1" spc="-45" dirty="0">
                <a:solidFill>
                  <a:srgbClr val="12275E"/>
                </a:solidFill>
                <a:latin typeface="맑은 고딕"/>
                <a:cs typeface="맑은 고딕"/>
              </a:rPr>
              <a:t> </a:t>
            </a:r>
            <a:r>
              <a:rPr sz="2000" b="1" dirty="0">
                <a:solidFill>
                  <a:srgbClr val="12275E"/>
                </a:solidFill>
                <a:latin typeface="맑은 고딕"/>
                <a:cs typeface="맑은 고딕"/>
              </a:rPr>
              <a:t>&amp;</a:t>
            </a:r>
            <a:r>
              <a:rPr sz="2000" b="1" spc="-15" dirty="0">
                <a:solidFill>
                  <a:srgbClr val="12275E"/>
                </a:solidFill>
                <a:latin typeface="맑은 고딕"/>
                <a:cs typeface="맑은 고딕"/>
              </a:rPr>
              <a:t> </a:t>
            </a:r>
            <a:r>
              <a:rPr sz="2000" b="1" spc="-10" dirty="0">
                <a:solidFill>
                  <a:srgbClr val="12275E"/>
                </a:solidFill>
                <a:latin typeface="맑은 고딕"/>
                <a:cs typeface="맑은 고딕"/>
              </a:rPr>
              <a:t>Discussions)</a:t>
            </a:r>
            <a:endParaRPr sz="2000">
              <a:latin typeface="맑은 고딕"/>
              <a:cs typeface="맑은 고딕"/>
            </a:endParaRPr>
          </a:p>
          <a:p>
            <a:pPr marL="32384">
              <a:lnSpc>
                <a:spcPct val="100000"/>
              </a:lnSpc>
              <a:spcBef>
                <a:spcPts val="610"/>
              </a:spcBef>
            </a:pPr>
            <a:r>
              <a:rPr sz="1400" b="1" dirty="0">
                <a:solidFill>
                  <a:srgbClr val="585858"/>
                </a:solidFill>
                <a:latin typeface="맑은 고딕"/>
                <a:cs typeface="맑은 고딕"/>
              </a:rPr>
              <a:t>본</a:t>
            </a:r>
            <a:r>
              <a:rPr sz="1400" b="1" spc="-15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1400" b="1" dirty="0">
                <a:solidFill>
                  <a:srgbClr val="585858"/>
                </a:solidFill>
                <a:latin typeface="맑은 고딕"/>
                <a:cs typeface="맑은 고딕"/>
              </a:rPr>
              <a:t>연구의</a:t>
            </a:r>
            <a:r>
              <a:rPr sz="1400" b="1" spc="-15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1400" b="1" dirty="0">
                <a:solidFill>
                  <a:srgbClr val="585858"/>
                </a:solidFill>
                <a:latin typeface="맑은 고딕"/>
                <a:cs typeface="맑은 고딕"/>
              </a:rPr>
              <a:t>한계점</a:t>
            </a:r>
            <a:r>
              <a:rPr sz="1400" b="1" spc="-15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1400" b="1" dirty="0">
                <a:solidFill>
                  <a:srgbClr val="585858"/>
                </a:solidFill>
                <a:latin typeface="맑은 고딕"/>
                <a:cs typeface="맑은 고딕"/>
              </a:rPr>
              <a:t>및</a:t>
            </a:r>
            <a:r>
              <a:rPr sz="1400" b="1" spc="-15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1400" b="1" dirty="0">
                <a:solidFill>
                  <a:srgbClr val="585858"/>
                </a:solidFill>
                <a:latin typeface="맑은 고딕"/>
                <a:cs typeface="맑은 고딕"/>
              </a:rPr>
              <a:t>개선점</a:t>
            </a:r>
            <a:r>
              <a:rPr sz="1400" b="1" spc="-30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1400" b="1" dirty="0">
                <a:solidFill>
                  <a:srgbClr val="585858"/>
                </a:solidFill>
                <a:latin typeface="맑은 고딕"/>
                <a:cs typeface="맑은 고딕"/>
              </a:rPr>
              <a:t>등</a:t>
            </a:r>
            <a:r>
              <a:rPr sz="1400" b="1" spc="-5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1400" b="1" spc="-25" dirty="0">
                <a:solidFill>
                  <a:srgbClr val="585858"/>
                </a:solidFill>
                <a:latin typeface="맑은 고딕"/>
                <a:cs typeface="맑은 고딕"/>
              </a:rPr>
              <a:t>논의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-25" dirty="0"/>
              <a:t>2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970913" y="2571603"/>
            <a:ext cx="2969260" cy="731520"/>
          </a:xfrm>
          <a:prstGeom prst="rect">
            <a:avLst/>
          </a:prstGeom>
        </p:spPr>
        <p:txBody>
          <a:bodyPr vert="horz" wrap="square" lIns="0" tIns="1231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0"/>
              </a:spcBef>
            </a:pPr>
            <a:r>
              <a:rPr sz="2000" b="1" dirty="0">
                <a:solidFill>
                  <a:srgbClr val="12275E"/>
                </a:solidFill>
                <a:latin typeface="맑은 고딕"/>
                <a:cs typeface="맑은 고딕"/>
              </a:rPr>
              <a:t>결론</a:t>
            </a:r>
            <a:r>
              <a:rPr sz="2000" b="1" spc="-15" dirty="0">
                <a:solidFill>
                  <a:srgbClr val="12275E"/>
                </a:solidFill>
                <a:latin typeface="맑은 고딕"/>
                <a:cs typeface="맑은 고딕"/>
              </a:rPr>
              <a:t> </a:t>
            </a:r>
            <a:r>
              <a:rPr sz="2000" b="1" dirty="0">
                <a:solidFill>
                  <a:srgbClr val="12275E"/>
                </a:solidFill>
                <a:latin typeface="맑은 고딕"/>
                <a:cs typeface="맑은 고딕"/>
              </a:rPr>
              <a:t>및</a:t>
            </a:r>
            <a:r>
              <a:rPr sz="2000" b="1" spc="-15" dirty="0">
                <a:solidFill>
                  <a:srgbClr val="12275E"/>
                </a:solidFill>
                <a:latin typeface="맑은 고딕"/>
                <a:cs typeface="맑은 고딕"/>
              </a:rPr>
              <a:t> </a:t>
            </a:r>
            <a:r>
              <a:rPr sz="2000" b="1" dirty="0">
                <a:solidFill>
                  <a:srgbClr val="12275E"/>
                </a:solidFill>
                <a:latin typeface="맑은 고딕"/>
                <a:cs typeface="맑은 고딕"/>
              </a:rPr>
              <a:t>향후</a:t>
            </a:r>
            <a:r>
              <a:rPr sz="2000" b="1" spc="-25" dirty="0">
                <a:solidFill>
                  <a:srgbClr val="12275E"/>
                </a:solidFill>
                <a:latin typeface="맑은 고딕"/>
                <a:cs typeface="맑은 고딕"/>
              </a:rPr>
              <a:t> 연구</a:t>
            </a:r>
            <a:endParaRPr sz="2000">
              <a:latin typeface="맑은 고딕"/>
              <a:cs typeface="맑은 고딕"/>
            </a:endParaRPr>
          </a:p>
          <a:p>
            <a:pPr marL="32384">
              <a:lnSpc>
                <a:spcPct val="100000"/>
              </a:lnSpc>
              <a:spcBef>
                <a:spcPts val="605"/>
              </a:spcBef>
            </a:pPr>
            <a:r>
              <a:rPr sz="1400" b="1" dirty="0">
                <a:solidFill>
                  <a:srgbClr val="585858"/>
                </a:solidFill>
                <a:latin typeface="맑은 고딕"/>
                <a:cs typeface="맑은 고딕"/>
              </a:rPr>
              <a:t>본</a:t>
            </a:r>
            <a:r>
              <a:rPr sz="1400" b="1" spc="-15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1400" b="1" dirty="0">
                <a:solidFill>
                  <a:srgbClr val="585858"/>
                </a:solidFill>
                <a:latin typeface="맑은 고딕"/>
                <a:cs typeface="맑은 고딕"/>
              </a:rPr>
              <a:t>연구의</a:t>
            </a:r>
            <a:r>
              <a:rPr sz="1400" b="1" spc="-15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1400" b="1" dirty="0">
                <a:solidFill>
                  <a:srgbClr val="585858"/>
                </a:solidFill>
                <a:latin typeface="맑은 고딕"/>
                <a:cs typeface="맑은 고딕"/>
              </a:rPr>
              <a:t>결론</a:t>
            </a:r>
            <a:r>
              <a:rPr sz="1400" b="1" spc="-15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1400" b="1" dirty="0">
                <a:solidFill>
                  <a:srgbClr val="585858"/>
                </a:solidFill>
                <a:latin typeface="맑은 고딕"/>
                <a:cs typeface="맑은 고딕"/>
              </a:rPr>
              <a:t>및</a:t>
            </a:r>
            <a:r>
              <a:rPr sz="1400" b="1" spc="-15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1400" b="1" dirty="0">
                <a:solidFill>
                  <a:srgbClr val="585858"/>
                </a:solidFill>
                <a:latin typeface="맑은 고딕"/>
                <a:cs typeface="맑은 고딕"/>
              </a:rPr>
              <a:t>향후</a:t>
            </a:r>
            <a:r>
              <a:rPr sz="1400" b="1" spc="-15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1400" b="1" dirty="0">
                <a:solidFill>
                  <a:srgbClr val="585858"/>
                </a:solidFill>
                <a:latin typeface="맑은 고딕"/>
                <a:cs typeface="맑은 고딕"/>
              </a:rPr>
              <a:t>연구</a:t>
            </a:r>
            <a:r>
              <a:rPr sz="1400" b="1" spc="-15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1400" b="1" dirty="0">
                <a:solidFill>
                  <a:srgbClr val="585858"/>
                </a:solidFill>
                <a:latin typeface="맑은 고딕"/>
                <a:cs typeface="맑은 고딕"/>
              </a:rPr>
              <a:t>등</a:t>
            </a:r>
            <a:r>
              <a:rPr sz="1400" b="1" spc="-15" dirty="0">
                <a:solidFill>
                  <a:srgbClr val="585858"/>
                </a:solidFill>
                <a:latin typeface="맑은 고딕"/>
                <a:cs typeface="맑은 고딕"/>
              </a:rPr>
              <a:t> </a:t>
            </a:r>
            <a:r>
              <a:rPr sz="1400" b="1" spc="-25" dirty="0">
                <a:solidFill>
                  <a:srgbClr val="585858"/>
                </a:solidFill>
                <a:latin typeface="맑은 고딕"/>
                <a:cs typeface="맑은 고딕"/>
              </a:rPr>
              <a:t>논의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5627" y="173228"/>
            <a:ext cx="635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FFFF"/>
                </a:solidFill>
                <a:latin typeface="맑은 고딕"/>
                <a:cs typeface="맑은 고딕"/>
              </a:rPr>
              <a:t>목차</a:t>
            </a:r>
            <a:endParaRPr sz="2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프로젝트</a:t>
            </a:r>
            <a:r>
              <a:rPr spc="-345" dirty="0"/>
              <a:t> </a:t>
            </a:r>
            <a:r>
              <a:rPr dirty="0">
                <a:latin typeface="Corbel"/>
                <a:cs typeface="Corbel"/>
              </a:rPr>
              <a:t>#1</a:t>
            </a:r>
            <a:r>
              <a:rPr spc="10" dirty="0">
                <a:latin typeface="Corbel"/>
                <a:cs typeface="Corbel"/>
              </a:rPr>
              <a:t> </a:t>
            </a:r>
            <a:r>
              <a:rPr spc="-25" dirty="0"/>
              <a:t>개요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7502" y="1116329"/>
            <a:ext cx="17202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635" indent="-242570">
              <a:lnSpc>
                <a:spcPct val="100000"/>
              </a:lnSpc>
              <a:spcBef>
                <a:spcPts val="100"/>
              </a:spcBef>
              <a:buClr>
                <a:srgbClr val="17406C"/>
              </a:buClr>
              <a:buFont typeface="Wingdings"/>
              <a:buChar char=""/>
              <a:tabLst>
                <a:tab pos="255270" algn="l"/>
              </a:tabLst>
            </a:pPr>
            <a:r>
              <a:rPr sz="1800" b="1" dirty="0">
                <a:latin typeface="맑은 고딕"/>
                <a:cs typeface="맑은 고딕"/>
              </a:rPr>
              <a:t>프로젝트 </a:t>
            </a:r>
            <a:r>
              <a:rPr sz="1800" b="1" spc="-25" dirty="0">
                <a:latin typeface="맑은 고딕"/>
                <a:cs typeface="맑은 고딕"/>
              </a:rPr>
              <a:t>목표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502" y="2335784"/>
            <a:ext cx="6105525" cy="286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635" indent="-242570">
              <a:lnSpc>
                <a:spcPct val="100000"/>
              </a:lnSpc>
              <a:spcBef>
                <a:spcPts val="100"/>
              </a:spcBef>
              <a:buClr>
                <a:srgbClr val="17406C"/>
              </a:buClr>
              <a:buFont typeface="Wingdings"/>
              <a:buChar char=""/>
              <a:tabLst>
                <a:tab pos="255270" algn="l"/>
              </a:tabLst>
            </a:pPr>
            <a:r>
              <a:rPr sz="1800" b="1" dirty="0">
                <a:latin typeface="맑은 고딕"/>
                <a:cs typeface="맑은 고딕"/>
              </a:rPr>
              <a:t>프로젝트 배경</a:t>
            </a:r>
            <a:r>
              <a:rPr sz="1800" b="1" spc="5" dirty="0">
                <a:latin typeface="맑은 고딕"/>
                <a:cs typeface="맑은 고딕"/>
              </a:rPr>
              <a:t> </a:t>
            </a:r>
            <a:r>
              <a:rPr sz="1800" b="1" dirty="0">
                <a:latin typeface="맑은 고딕"/>
                <a:cs typeface="맑은 고딕"/>
              </a:rPr>
              <a:t>및 </a:t>
            </a:r>
            <a:r>
              <a:rPr sz="1800" b="1" spc="-25" dirty="0">
                <a:latin typeface="맑은 고딕"/>
                <a:cs typeface="맑은 고딕"/>
              </a:rPr>
              <a:t>필요성</a:t>
            </a:r>
            <a:endParaRPr sz="1800">
              <a:latin typeface="맑은 고딕"/>
              <a:cs typeface="맑은 고딕"/>
            </a:endParaRPr>
          </a:p>
          <a:p>
            <a:pPr marL="598805" lvl="1" indent="-342265">
              <a:lnSpc>
                <a:spcPct val="100000"/>
              </a:lnSpc>
              <a:spcBef>
                <a:spcPts val="1205"/>
              </a:spcBef>
              <a:buClr>
                <a:srgbClr val="17406C"/>
              </a:buClr>
              <a:buAutoNum type="arabicParenR"/>
              <a:tabLst>
                <a:tab pos="598805" algn="l"/>
                <a:tab pos="599440" algn="l"/>
              </a:tabLst>
            </a:pPr>
            <a:r>
              <a:rPr sz="1600" dirty="0">
                <a:latin typeface="맑은 고딕"/>
                <a:cs typeface="맑은 고딕"/>
              </a:rPr>
              <a:t>프로젝트</a:t>
            </a:r>
            <a:r>
              <a:rPr sz="1600" spc="-55" dirty="0">
                <a:latin typeface="맑은 고딕"/>
                <a:cs typeface="맑은 고딕"/>
              </a:rPr>
              <a:t> </a:t>
            </a:r>
            <a:r>
              <a:rPr sz="1600" spc="-25" dirty="0">
                <a:latin typeface="맑은 고딕"/>
                <a:cs typeface="맑은 고딕"/>
              </a:rPr>
              <a:t>배경</a:t>
            </a:r>
            <a:endParaRPr sz="1600">
              <a:latin typeface="맑은 고딕"/>
              <a:cs typeface="맑은 고딕"/>
            </a:endParaRPr>
          </a:p>
          <a:p>
            <a:pPr marL="818515" lvl="2" indent="-180340">
              <a:lnSpc>
                <a:spcPct val="100000"/>
              </a:lnSpc>
              <a:spcBef>
                <a:spcPts val="1150"/>
              </a:spcBef>
              <a:buClr>
                <a:srgbClr val="17406C"/>
              </a:buClr>
              <a:buFont typeface="Wingdings"/>
              <a:buChar char=""/>
              <a:tabLst>
                <a:tab pos="819150" algn="l"/>
              </a:tabLst>
            </a:pPr>
            <a:r>
              <a:rPr sz="1400" dirty="0">
                <a:latin typeface="맑은 고딕"/>
                <a:cs typeface="맑은 고딕"/>
              </a:rPr>
              <a:t>자율주행</a:t>
            </a:r>
            <a:r>
              <a:rPr sz="1400" spc="-2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·</a:t>
            </a:r>
            <a:r>
              <a:rPr sz="1400" spc="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스마트시티</a:t>
            </a:r>
            <a:r>
              <a:rPr sz="1400" spc="-2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기술</a:t>
            </a:r>
            <a:r>
              <a:rPr sz="1400" spc="-1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확산</a:t>
            </a:r>
            <a:r>
              <a:rPr sz="1400" spc="-1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→</a:t>
            </a:r>
            <a:r>
              <a:rPr sz="1400" spc="-1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도로</a:t>
            </a:r>
            <a:r>
              <a:rPr sz="1400" spc="-1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인프라</a:t>
            </a:r>
            <a:r>
              <a:rPr sz="1400" spc="-2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관리</a:t>
            </a:r>
            <a:r>
              <a:rPr sz="1400" spc="-1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중요성</a:t>
            </a:r>
            <a:r>
              <a:rPr sz="1400" spc="-15" dirty="0">
                <a:latin typeface="맑은 고딕"/>
                <a:cs typeface="맑은 고딕"/>
              </a:rPr>
              <a:t> </a:t>
            </a:r>
            <a:r>
              <a:rPr sz="1400" spc="-25" dirty="0">
                <a:latin typeface="맑은 고딕"/>
                <a:cs typeface="맑은 고딕"/>
              </a:rPr>
              <a:t>증가</a:t>
            </a:r>
            <a:endParaRPr sz="1400">
              <a:latin typeface="맑은 고딕"/>
              <a:cs typeface="맑은 고딕"/>
            </a:endParaRPr>
          </a:p>
          <a:p>
            <a:pPr marL="818515" lvl="2" indent="-180340">
              <a:lnSpc>
                <a:spcPct val="100000"/>
              </a:lnSpc>
              <a:spcBef>
                <a:spcPts val="1105"/>
              </a:spcBef>
              <a:buClr>
                <a:srgbClr val="17406C"/>
              </a:buClr>
              <a:buFont typeface="Wingdings"/>
              <a:buChar char=""/>
              <a:tabLst>
                <a:tab pos="819150" algn="l"/>
              </a:tabLst>
            </a:pPr>
            <a:r>
              <a:rPr sz="1400" dirty="0">
                <a:latin typeface="맑은 고딕"/>
                <a:cs typeface="맑은 고딕"/>
              </a:rPr>
              <a:t>포트홀은</a:t>
            </a:r>
            <a:r>
              <a:rPr sz="1400" spc="-2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차량</a:t>
            </a:r>
            <a:r>
              <a:rPr sz="1400" spc="-1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손상과</a:t>
            </a:r>
            <a:r>
              <a:rPr sz="1400" spc="-1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사고의</a:t>
            </a:r>
            <a:r>
              <a:rPr sz="1400" spc="-1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주요</a:t>
            </a:r>
            <a:r>
              <a:rPr sz="1400" spc="-25" dirty="0">
                <a:latin typeface="맑은 고딕"/>
                <a:cs typeface="맑은 고딕"/>
              </a:rPr>
              <a:t> 원인</a:t>
            </a:r>
            <a:endParaRPr sz="1400">
              <a:latin typeface="맑은 고딕"/>
              <a:cs typeface="맑은 고딕"/>
            </a:endParaRPr>
          </a:p>
          <a:p>
            <a:pPr marL="598805" lvl="1" indent="-342265">
              <a:lnSpc>
                <a:spcPct val="100000"/>
              </a:lnSpc>
              <a:spcBef>
                <a:spcPts val="1130"/>
              </a:spcBef>
              <a:buClr>
                <a:srgbClr val="17406C"/>
              </a:buClr>
              <a:buAutoNum type="arabicParenR"/>
              <a:tabLst>
                <a:tab pos="598805" algn="l"/>
                <a:tab pos="599440" algn="l"/>
              </a:tabLst>
            </a:pPr>
            <a:r>
              <a:rPr sz="1600" dirty="0">
                <a:latin typeface="맑은 고딕"/>
                <a:cs typeface="맑은 고딕"/>
              </a:rPr>
              <a:t>프로젝트</a:t>
            </a:r>
            <a:r>
              <a:rPr sz="1600" spc="-55" dirty="0">
                <a:latin typeface="맑은 고딕"/>
                <a:cs typeface="맑은 고딕"/>
              </a:rPr>
              <a:t> </a:t>
            </a:r>
            <a:r>
              <a:rPr sz="1600" spc="-25" dirty="0">
                <a:latin typeface="맑은 고딕"/>
                <a:cs typeface="맑은 고딕"/>
              </a:rPr>
              <a:t>필요성</a:t>
            </a:r>
            <a:endParaRPr sz="1600">
              <a:latin typeface="맑은 고딕"/>
              <a:cs typeface="맑은 고딕"/>
            </a:endParaRPr>
          </a:p>
          <a:p>
            <a:pPr marL="818515" lvl="2" indent="-180340">
              <a:lnSpc>
                <a:spcPct val="100000"/>
              </a:lnSpc>
              <a:spcBef>
                <a:spcPts val="1150"/>
              </a:spcBef>
              <a:buClr>
                <a:srgbClr val="17406C"/>
              </a:buClr>
              <a:buFont typeface="Wingdings"/>
              <a:buChar char=""/>
              <a:tabLst>
                <a:tab pos="819150" algn="l"/>
              </a:tabLst>
            </a:pPr>
            <a:r>
              <a:rPr sz="1400" dirty="0">
                <a:latin typeface="맑은 고딕"/>
                <a:cs typeface="맑은 고딕"/>
              </a:rPr>
              <a:t>YOLO모델보다</a:t>
            </a:r>
            <a:r>
              <a:rPr sz="1400" spc="-1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더</a:t>
            </a:r>
            <a:r>
              <a:rPr sz="1400" spc="-1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정확한</a:t>
            </a:r>
            <a:r>
              <a:rPr sz="1400" spc="-2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포트홀</a:t>
            </a:r>
            <a:r>
              <a:rPr sz="1400" spc="-2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탐지</a:t>
            </a:r>
            <a:r>
              <a:rPr sz="1400" spc="-2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모델의</a:t>
            </a:r>
            <a:r>
              <a:rPr sz="1400" spc="-20" dirty="0">
                <a:latin typeface="맑은 고딕"/>
                <a:cs typeface="맑은 고딕"/>
              </a:rPr>
              <a:t> </a:t>
            </a:r>
            <a:r>
              <a:rPr sz="1400" spc="-25" dirty="0">
                <a:latin typeface="맑은 고딕"/>
                <a:cs typeface="맑은 고딕"/>
              </a:rPr>
              <a:t>필요</a:t>
            </a:r>
            <a:endParaRPr sz="1400">
              <a:latin typeface="맑은 고딕"/>
              <a:cs typeface="맑은 고딕"/>
            </a:endParaRPr>
          </a:p>
          <a:p>
            <a:pPr marL="818515" lvl="2" indent="-180340">
              <a:lnSpc>
                <a:spcPct val="100000"/>
              </a:lnSpc>
              <a:spcBef>
                <a:spcPts val="1105"/>
              </a:spcBef>
              <a:buClr>
                <a:srgbClr val="17406C"/>
              </a:buClr>
              <a:buFont typeface="Wingdings"/>
              <a:buChar char=""/>
              <a:tabLst>
                <a:tab pos="819150" algn="l"/>
              </a:tabLst>
            </a:pPr>
            <a:r>
              <a:rPr sz="1400" dirty="0">
                <a:latin typeface="맑은 고딕"/>
                <a:cs typeface="맑은 고딕"/>
              </a:rPr>
              <a:t>기존</a:t>
            </a:r>
            <a:r>
              <a:rPr sz="1400" spc="-3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RGB에서</a:t>
            </a:r>
            <a:r>
              <a:rPr sz="1400" spc="-2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Depth채널을</a:t>
            </a:r>
            <a:r>
              <a:rPr sz="1400" spc="-4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추가하여</a:t>
            </a:r>
            <a:r>
              <a:rPr sz="1400" spc="-2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모델의</a:t>
            </a:r>
            <a:r>
              <a:rPr sz="1400" spc="-3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성능</a:t>
            </a:r>
            <a:r>
              <a:rPr sz="1400" spc="-15" dirty="0">
                <a:latin typeface="맑은 고딕"/>
                <a:cs typeface="맑은 고딕"/>
              </a:rPr>
              <a:t> </a:t>
            </a:r>
            <a:r>
              <a:rPr sz="1400" spc="-25" dirty="0">
                <a:latin typeface="맑은 고딕"/>
                <a:cs typeface="맑은 고딕"/>
              </a:rPr>
              <a:t>개선</a:t>
            </a:r>
            <a:endParaRPr sz="1400">
              <a:latin typeface="맑은 고딕"/>
              <a:cs typeface="맑은 고딕"/>
            </a:endParaRPr>
          </a:p>
          <a:p>
            <a:pPr marL="818515" lvl="2" indent="-180340">
              <a:lnSpc>
                <a:spcPct val="100000"/>
              </a:lnSpc>
              <a:spcBef>
                <a:spcPts val="1105"/>
              </a:spcBef>
              <a:buClr>
                <a:srgbClr val="17406C"/>
              </a:buClr>
              <a:buFont typeface="Wingdings"/>
              <a:buChar char=""/>
              <a:tabLst>
                <a:tab pos="819150" algn="l"/>
              </a:tabLst>
            </a:pPr>
            <a:r>
              <a:rPr sz="1400" dirty="0">
                <a:latin typeface="맑은 고딕"/>
                <a:cs typeface="맑은 고딕"/>
              </a:rPr>
              <a:t>YOLO</a:t>
            </a:r>
            <a:r>
              <a:rPr sz="1400" spc="-1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+</a:t>
            </a:r>
            <a:r>
              <a:rPr sz="1400" spc="-2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Transformer</a:t>
            </a:r>
            <a:r>
              <a:rPr sz="1400" spc="-1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결합으로</a:t>
            </a:r>
            <a:r>
              <a:rPr sz="1400" spc="-3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정밀한</a:t>
            </a:r>
            <a:r>
              <a:rPr sz="1400" spc="-25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객체</a:t>
            </a:r>
            <a:r>
              <a:rPr sz="1400" spc="-20" dirty="0">
                <a:latin typeface="맑은 고딕"/>
                <a:cs typeface="맑은 고딕"/>
              </a:rPr>
              <a:t> </a:t>
            </a:r>
            <a:r>
              <a:rPr sz="1400" dirty="0">
                <a:latin typeface="맑은 고딕"/>
                <a:cs typeface="맑은 고딕"/>
              </a:rPr>
              <a:t>인식</a:t>
            </a:r>
            <a:r>
              <a:rPr sz="1400" spc="-20" dirty="0">
                <a:latin typeface="맑은 고딕"/>
                <a:cs typeface="맑은 고딕"/>
              </a:rPr>
              <a:t> </a:t>
            </a:r>
            <a:r>
              <a:rPr sz="1400" spc="-25" dirty="0">
                <a:latin typeface="맑은 고딕"/>
                <a:cs typeface="맑은 고딕"/>
              </a:rPr>
              <a:t>기대</a:t>
            </a:r>
            <a:endParaRPr sz="1400">
              <a:latin typeface="맑은 고딕"/>
              <a:cs typeface="맑은 고딕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26946" y="1557531"/>
            <a:ext cx="7743825" cy="629920"/>
            <a:chOff x="726946" y="1557531"/>
            <a:chExt cx="7743825" cy="6299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946" y="1557531"/>
              <a:ext cx="7743447" cy="6294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4104" y="1636737"/>
              <a:ext cx="6007608" cy="53039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48271" y="1578787"/>
              <a:ext cx="7650480" cy="536575"/>
            </a:xfrm>
            <a:custGeom>
              <a:avLst/>
              <a:gdLst/>
              <a:ahLst/>
              <a:cxnLst/>
              <a:rect l="l" t="t" r="r" b="b"/>
              <a:pathLst>
                <a:path w="7650480" h="536575">
                  <a:moveTo>
                    <a:pt x="7650099" y="0"/>
                  </a:moveTo>
                  <a:lnTo>
                    <a:pt x="0" y="0"/>
                  </a:lnTo>
                  <a:lnTo>
                    <a:pt x="0" y="536397"/>
                  </a:lnTo>
                  <a:lnTo>
                    <a:pt x="7650099" y="536397"/>
                  </a:lnTo>
                  <a:lnTo>
                    <a:pt x="76500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8271" y="1578787"/>
              <a:ext cx="7650480" cy="536575"/>
            </a:xfrm>
            <a:custGeom>
              <a:avLst/>
              <a:gdLst/>
              <a:ahLst/>
              <a:cxnLst/>
              <a:rect l="l" t="t" r="r" b="b"/>
              <a:pathLst>
                <a:path w="7650480" h="536575">
                  <a:moveTo>
                    <a:pt x="0" y="536397"/>
                  </a:moveTo>
                  <a:lnTo>
                    <a:pt x="7650099" y="536397"/>
                  </a:lnTo>
                  <a:lnTo>
                    <a:pt x="7650099" y="0"/>
                  </a:lnTo>
                  <a:lnTo>
                    <a:pt x="0" y="0"/>
                  </a:lnTo>
                  <a:lnTo>
                    <a:pt x="0" y="53639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48271" y="1578787"/>
            <a:ext cx="7650480" cy="53657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115"/>
              </a:spcBef>
            </a:pPr>
            <a:r>
              <a:rPr sz="1600" spc="-15" dirty="0">
                <a:latin typeface="Arial"/>
                <a:cs typeface="Arial"/>
              </a:rPr>
              <a:t>RGB-</a:t>
            </a:r>
            <a:r>
              <a:rPr sz="1600" dirty="0">
                <a:latin typeface="Arial"/>
                <a:cs typeface="Arial"/>
              </a:rPr>
              <a:t>D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Transformer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기반</a:t>
            </a:r>
            <a:r>
              <a:rPr sz="1600" spc="-130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객체</a:t>
            </a:r>
            <a:r>
              <a:rPr sz="1600" spc="-130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탐지를</a:t>
            </a:r>
            <a:r>
              <a:rPr sz="1600" spc="-130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이용한</a:t>
            </a:r>
            <a:r>
              <a:rPr sz="1600" spc="-130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포트홀</a:t>
            </a:r>
            <a:r>
              <a:rPr sz="1600" spc="-12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인식</a:t>
            </a:r>
            <a:r>
              <a:rPr sz="1600" spc="-130" dirty="0">
                <a:latin typeface="맑은 고딕"/>
                <a:cs typeface="맑은 고딕"/>
              </a:rPr>
              <a:t> </a:t>
            </a:r>
            <a:r>
              <a:rPr sz="1600" spc="-25" dirty="0">
                <a:latin typeface="맑은 고딕"/>
                <a:cs typeface="맑은 고딕"/>
              </a:rPr>
              <a:t>개선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-25" dirty="0"/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502" y="1116329"/>
            <a:ext cx="2926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635" indent="-242570">
              <a:lnSpc>
                <a:spcPct val="100000"/>
              </a:lnSpc>
              <a:spcBef>
                <a:spcPts val="100"/>
              </a:spcBef>
              <a:buClr>
                <a:srgbClr val="17406C"/>
              </a:buClr>
              <a:buFont typeface="Wingdings"/>
              <a:buChar char=""/>
              <a:tabLst>
                <a:tab pos="255270" algn="l"/>
              </a:tabLst>
            </a:pPr>
            <a:r>
              <a:rPr sz="1800" b="1" dirty="0">
                <a:solidFill>
                  <a:srgbClr val="0A5294"/>
                </a:solidFill>
                <a:latin typeface="맑은 고딕"/>
                <a:cs typeface="맑은 고딕"/>
              </a:rPr>
              <a:t>포트홀</a:t>
            </a:r>
            <a:r>
              <a:rPr sz="1800" b="1" spc="-265" dirty="0">
                <a:solidFill>
                  <a:srgbClr val="0A5294"/>
                </a:solidFill>
                <a:latin typeface="맑은 고딕"/>
                <a:cs typeface="맑은 고딕"/>
              </a:rPr>
              <a:t> </a:t>
            </a:r>
            <a:r>
              <a:rPr sz="1800" b="1" dirty="0">
                <a:solidFill>
                  <a:srgbClr val="0A5294"/>
                </a:solidFill>
                <a:latin typeface="맑은 고딕"/>
                <a:cs typeface="맑은 고딕"/>
              </a:rPr>
              <a:t>사전</a:t>
            </a:r>
            <a:r>
              <a:rPr sz="1800" b="1" spc="-265" dirty="0">
                <a:solidFill>
                  <a:srgbClr val="0A5294"/>
                </a:solidFill>
                <a:latin typeface="맑은 고딕"/>
                <a:cs typeface="맑은 고딕"/>
              </a:rPr>
              <a:t> </a:t>
            </a:r>
            <a:r>
              <a:rPr sz="1800" b="1" dirty="0">
                <a:solidFill>
                  <a:srgbClr val="0A5294"/>
                </a:solidFill>
                <a:latin typeface="맑은 고딕"/>
                <a:cs typeface="맑은 고딕"/>
              </a:rPr>
              <a:t>보수체계</a:t>
            </a:r>
            <a:r>
              <a:rPr sz="1800" b="1" spc="-254" dirty="0">
                <a:solidFill>
                  <a:srgbClr val="0A5294"/>
                </a:solidFill>
                <a:latin typeface="맑은 고딕"/>
                <a:cs typeface="맑은 고딕"/>
              </a:rPr>
              <a:t> </a:t>
            </a:r>
            <a:r>
              <a:rPr sz="1800" b="1" spc="-25" dirty="0">
                <a:solidFill>
                  <a:srgbClr val="0A5294"/>
                </a:solidFill>
                <a:latin typeface="맑은 고딕"/>
                <a:cs typeface="맑은 고딕"/>
              </a:rPr>
              <a:t>필요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서론</a:t>
            </a:r>
            <a:r>
              <a:rPr spc="-340" dirty="0"/>
              <a:t> </a:t>
            </a:r>
            <a:r>
              <a:rPr spc="-10" dirty="0">
                <a:latin typeface="Corbel"/>
                <a:cs typeface="Corbel"/>
              </a:rPr>
              <a:t>(Introduction)</a:t>
            </a:r>
          </a:p>
        </p:txBody>
      </p:sp>
      <p:sp>
        <p:nvSpPr>
          <p:cNvPr id="4" name="object 4"/>
          <p:cNvSpPr/>
          <p:nvPr/>
        </p:nvSpPr>
        <p:spPr>
          <a:xfrm>
            <a:off x="483768" y="3755771"/>
            <a:ext cx="819785" cy="125730"/>
          </a:xfrm>
          <a:custGeom>
            <a:avLst/>
            <a:gdLst/>
            <a:ahLst/>
            <a:cxnLst/>
            <a:rect l="l" t="t" r="r" b="b"/>
            <a:pathLst>
              <a:path w="819785" h="125729">
                <a:moveTo>
                  <a:pt x="629831" y="91185"/>
                </a:moveTo>
                <a:lnTo>
                  <a:pt x="618324" y="91185"/>
                </a:lnTo>
                <a:lnTo>
                  <a:pt x="618324" y="120522"/>
                </a:lnTo>
                <a:lnTo>
                  <a:pt x="618540" y="121411"/>
                </a:lnTo>
                <a:lnTo>
                  <a:pt x="619379" y="122173"/>
                </a:lnTo>
                <a:lnTo>
                  <a:pt x="620153" y="122427"/>
                </a:lnTo>
                <a:lnTo>
                  <a:pt x="702310" y="122427"/>
                </a:lnTo>
                <a:lnTo>
                  <a:pt x="702310" y="112902"/>
                </a:lnTo>
                <a:lnTo>
                  <a:pt x="629831" y="112902"/>
                </a:lnTo>
                <a:lnTo>
                  <a:pt x="629831" y="91185"/>
                </a:lnTo>
                <a:close/>
              </a:path>
              <a:path w="819785" h="125729">
                <a:moveTo>
                  <a:pt x="699655" y="888"/>
                </a:moveTo>
                <a:lnTo>
                  <a:pt x="688860" y="888"/>
                </a:lnTo>
                <a:lnTo>
                  <a:pt x="688860" y="74421"/>
                </a:lnTo>
                <a:lnTo>
                  <a:pt x="659409" y="74421"/>
                </a:lnTo>
                <a:lnTo>
                  <a:pt x="659409" y="83438"/>
                </a:lnTo>
                <a:lnTo>
                  <a:pt x="688860" y="83438"/>
                </a:lnTo>
                <a:lnTo>
                  <a:pt x="688860" y="95503"/>
                </a:lnTo>
                <a:lnTo>
                  <a:pt x="699655" y="95503"/>
                </a:lnTo>
                <a:lnTo>
                  <a:pt x="699655" y="888"/>
                </a:lnTo>
                <a:close/>
              </a:path>
              <a:path w="819785" h="125729">
                <a:moveTo>
                  <a:pt x="683666" y="51815"/>
                </a:moveTo>
                <a:lnTo>
                  <a:pt x="638797" y="55371"/>
                </a:lnTo>
                <a:lnTo>
                  <a:pt x="598144" y="55371"/>
                </a:lnTo>
                <a:lnTo>
                  <a:pt x="598144" y="64769"/>
                </a:lnTo>
                <a:lnTo>
                  <a:pt x="626465" y="64769"/>
                </a:lnTo>
                <a:lnTo>
                  <a:pt x="626465" y="84581"/>
                </a:lnTo>
                <a:lnTo>
                  <a:pt x="637540" y="84581"/>
                </a:lnTo>
                <a:lnTo>
                  <a:pt x="637540" y="64515"/>
                </a:lnTo>
                <a:lnTo>
                  <a:pt x="641553" y="64515"/>
                </a:lnTo>
                <a:lnTo>
                  <a:pt x="650151" y="64261"/>
                </a:lnTo>
                <a:lnTo>
                  <a:pt x="667029" y="63245"/>
                </a:lnTo>
                <a:lnTo>
                  <a:pt x="678078" y="62102"/>
                </a:lnTo>
                <a:lnTo>
                  <a:pt x="681139" y="61721"/>
                </a:lnTo>
                <a:lnTo>
                  <a:pt x="683666" y="61213"/>
                </a:lnTo>
                <a:lnTo>
                  <a:pt x="683666" y="51815"/>
                </a:lnTo>
                <a:close/>
              </a:path>
              <a:path w="819785" h="125729">
                <a:moveTo>
                  <a:pt x="648385" y="0"/>
                </a:moveTo>
                <a:lnTo>
                  <a:pt x="628281" y="0"/>
                </a:lnTo>
                <a:lnTo>
                  <a:pt x="620649" y="2412"/>
                </a:lnTo>
                <a:lnTo>
                  <a:pt x="610273" y="11810"/>
                </a:lnTo>
                <a:lnTo>
                  <a:pt x="607787" y="17144"/>
                </a:lnTo>
                <a:lnTo>
                  <a:pt x="607791" y="30860"/>
                </a:lnTo>
                <a:lnTo>
                  <a:pt x="610285" y="36067"/>
                </a:lnTo>
                <a:lnTo>
                  <a:pt x="615530" y="40512"/>
                </a:lnTo>
                <a:lnTo>
                  <a:pt x="620763" y="44830"/>
                </a:lnTo>
                <a:lnTo>
                  <a:pt x="628383" y="46989"/>
                </a:lnTo>
                <a:lnTo>
                  <a:pt x="648284" y="46989"/>
                </a:lnTo>
                <a:lnTo>
                  <a:pt x="655929" y="44830"/>
                </a:lnTo>
                <a:lnTo>
                  <a:pt x="665208" y="37591"/>
                </a:lnTo>
                <a:lnTo>
                  <a:pt x="630999" y="37591"/>
                </a:lnTo>
                <a:lnTo>
                  <a:pt x="625856" y="36321"/>
                </a:lnTo>
                <a:lnTo>
                  <a:pt x="622960" y="33781"/>
                </a:lnTo>
                <a:lnTo>
                  <a:pt x="620064" y="31114"/>
                </a:lnTo>
                <a:lnTo>
                  <a:pt x="618617" y="27812"/>
                </a:lnTo>
                <a:lnTo>
                  <a:pt x="618669" y="19811"/>
                </a:lnTo>
                <a:lnTo>
                  <a:pt x="620039" y="16509"/>
                </a:lnTo>
                <a:lnTo>
                  <a:pt x="625741" y="10921"/>
                </a:lnTo>
                <a:lnTo>
                  <a:pt x="630897" y="9524"/>
                </a:lnTo>
                <a:lnTo>
                  <a:pt x="664479" y="9524"/>
                </a:lnTo>
                <a:lnTo>
                  <a:pt x="656043" y="2285"/>
                </a:lnTo>
                <a:lnTo>
                  <a:pt x="648385" y="0"/>
                </a:lnTo>
                <a:close/>
              </a:path>
              <a:path w="819785" h="125729">
                <a:moveTo>
                  <a:pt x="664479" y="9524"/>
                </a:moveTo>
                <a:lnTo>
                  <a:pt x="645769" y="9524"/>
                </a:lnTo>
                <a:lnTo>
                  <a:pt x="650900" y="10921"/>
                </a:lnTo>
                <a:lnTo>
                  <a:pt x="653808" y="13715"/>
                </a:lnTo>
                <a:lnTo>
                  <a:pt x="656704" y="16382"/>
                </a:lnTo>
                <a:lnTo>
                  <a:pt x="658152" y="19811"/>
                </a:lnTo>
                <a:lnTo>
                  <a:pt x="658152" y="27812"/>
                </a:lnTo>
                <a:lnTo>
                  <a:pt x="656678" y="31114"/>
                </a:lnTo>
                <a:lnTo>
                  <a:pt x="653732" y="33781"/>
                </a:lnTo>
                <a:lnTo>
                  <a:pt x="650786" y="36321"/>
                </a:lnTo>
                <a:lnTo>
                  <a:pt x="645668" y="37591"/>
                </a:lnTo>
                <a:lnTo>
                  <a:pt x="665208" y="37591"/>
                </a:lnTo>
                <a:lnTo>
                  <a:pt x="666673" y="36448"/>
                </a:lnTo>
                <a:lnTo>
                  <a:pt x="669243" y="31114"/>
                </a:lnTo>
                <a:lnTo>
                  <a:pt x="669366" y="17144"/>
                </a:lnTo>
                <a:lnTo>
                  <a:pt x="666699" y="11429"/>
                </a:lnTo>
                <a:lnTo>
                  <a:pt x="664479" y="9524"/>
                </a:lnTo>
                <a:close/>
              </a:path>
              <a:path w="819785" h="125729">
                <a:moveTo>
                  <a:pt x="273075" y="88010"/>
                </a:moveTo>
                <a:lnTo>
                  <a:pt x="261708" y="88010"/>
                </a:lnTo>
                <a:lnTo>
                  <a:pt x="261708" y="120522"/>
                </a:lnTo>
                <a:lnTo>
                  <a:pt x="261924" y="121411"/>
                </a:lnTo>
                <a:lnTo>
                  <a:pt x="262763" y="122173"/>
                </a:lnTo>
                <a:lnTo>
                  <a:pt x="263537" y="122427"/>
                </a:lnTo>
                <a:lnTo>
                  <a:pt x="345694" y="122427"/>
                </a:lnTo>
                <a:lnTo>
                  <a:pt x="345694" y="112902"/>
                </a:lnTo>
                <a:lnTo>
                  <a:pt x="273075" y="112902"/>
                </a:lnTo>
                <a:lnTo>
                  <a:pt x="273075" y="88010"/>
                </a:lnTo>
                <a:close/>
              </a:path>
              <a:path w="819785" h="125729">
                <a:moveTo>
                  <a:pt x="342900" y="761"/>
                </a:moveTo>
                <a:lnTo>
                  <a:pt x="332105" y="761"/>
                </a:lnTo>
                <a:lnTo>
                  <a:pt x="332105" y="67817"/>
                </a:lnTo>
                <a:lnTo>
                  <a:pt x="303072" y="67817"/>
                </a:lnTo>
                <a:lnTo>
                  <a:pt x="303072" y="77215"/>
                </a:lnTo>
                <a:lnTo>
                  <a:pt x="332105" y="77215"/>
                </a:lnTo>
                <a:lnTo>
                  <a:pt x="332105" y="95122"/>
                </a:lnTo>
                <a:lnTo>
                  <a:pt x="342900" y="95122"/>
                </a:lnTo>
                <a:lnTo>
                  <a:pt x="342900" y="761"/>
                </a:lnTo>
                <a:close/>
              </a:path>
              <a:path w="819785" h="125729">
                <a:moveTo>
                  <a:pt x="307987" y="5333"/>
                </a:moveTo>
                <a:lnTo>
                  <a:pt x="250494" y="5333"/>
                </a:lnTo>
                <a:lnTo>
                  <a:pt x="250494" y="14858"/>
                </a:lnTo>
                <a:lnTo>
                  <a:pt x="298030" y="14858"/>
                </a:lnTo>
                <a:lnTo>
                  <a:pt x="297649" y="20065"/>
                </a:lnTo>
                <a:lnTo>
                  <a:pt x="286410" y="44957"/>
                </a:lnTo>
                <a:lnTo>
                  <a:pt x="282816" y="44957"/>
                </a:lnTo>
                <a:lnTo>
                  <a:pt x="272503" y="45338"/>
                </a:lnTo>
                <a:lnTo>
                  <a:pt x="262978" y="45338"/>
                </a:lnTo>
                <a:lnTo>
                  <a:pt x="259981" y="45465"/>
                </a:lnTo>
                <a:lnTo>
                  <a:pt x="241528" y="45465"/>
                </a:lnTo>
                <a:lnTo>
                  <a:pt x="241528" y="54863"/>
                </a:lnTo>
                <a:lnTo>
                  <a:pt x="269849" y="54863"/>
                </a:lnTo>
                <a:lnTo>
                  <a:pt x="269849" y="81025"/>
                </a:lnTo>
                <a:lnTo>
                  <a:pt x="280784" y="81025"/>
                </a:lnTo>
                <a:lnTo>
                  <a:pt x="280784" y="54482"/>
                </a:lnTo>
                <a:lnTo>
                  <a:pt x="289013" y="54482"/>
                </a:lnTo>
                <a:lnTo>
                  <a:pt x="306158" y="53466"/>
                </a:lnTo>
                <a:lnTo>
                  <a:pt x="310362" y="53085"/>
                </a:lnTo>
                <a:lnTo>
                  <a:pt x="314274" y="52831"/>
                </a:lnTo>
                <a:lnTo>
                  <a:pt x="321462" y="52069"/>
                </a:lnTo>
                <a:lnTo>
                  <a:pt x="324523" y="51688"/>
                </a:lnTo>
                <a:lnTo>
                  <a:pt x="327050" y="51180"/>
                </a:lnTo>
                <a:lnTo>
                  <a:pt x="327050" y="44068"/>
                </a:lnTo>
                <a:lnTo>
                  <a:pt x="304761" y="44068"/>
                </a:lnTo>
                <a:lnTo>
                  <a:pt x="305879" y="39115"/>
                </a:lnTo>
                <a:lnTo>
                  <a:pt x="306857" y="33654"/>
                </a:lnTo>
                <a:lnTo>
                  <a:pt x="308546" y="21716"/>
                </a:lnTo>
                <a:lnTo>
                  <a:pt x="309275" y="14858"/>
                </a:lnTo>
                <a:lnTo>
                  <a:pt x="309803" y="8254"/>
                </a:lnTo>
                <a:lnTo>
                  <a:pt x="309803" y="7111"/>
                </a:lnTo>
                <a:lnTo>
                  <a:pt x="309600" y="6349"/>
                </a:lnTo>
                <a:lnTo>
                  <a:pt x="308749" y="5587"/>
                </a:lnTo>
                <a:lnTo>
                  <a:pt x="307987" y="5333"/>
                </a:lnTo>
                <a:close/>
              </a:path>
              <a:path w="819785" h="125729">
                <a:moveTo>
                  <a:pt x="327050" y="41782"/>
                </a:moveTo>
                <a:lnTo>
                  <a:pt x="323964" y="42290"/>
                </a:lnTo>
                <a:lnTo>
                  <a:pt x="320509" y="42798"/>
                </a:lnTo>
                <a:lnTo>
                  <a:pt x="312839" y="43560"/>
                </a:lnTo>
                <a:lnTo>
                  <a:pt x="304761" y="44068"/>
                </a:lnTo>
                <a:lnTo>
                  <a:pt x="327050" y="44068"/>
                </a:lnTo>
                <a:lnTo>
                  <a:pt x="327050" y="41782"/>
                </a:lnTo>
                <a:close/>
              </a:path>
              <a:path w="819785" h="125729">
                <a:moveTo>
                  <a:pt x="153073" y="81660"/>
                </a:moveTo>
                <a:lnTo>
                  <a:pt x="141859" y="81660"/>
                </a:lnTo>
                <a:lnTo>
                  <a:pt x="141859" y="120522"/>
                </a:lnTo>
                <a:lnTo>
                  <a:pt x="142074" y="121411"/>
                </a:lnTo>
                <a:lnTo>
                  <a:pt x="142913" y="122173"/>
                </a:lnTo>
                <a:lnTo>
                  <a:pt x="143687" y="122427"/>
                </a:lnTo>
                <a:lnTo>
                  <a:pt x="225425" y="122427"/>
                </a:lnTo>
                <a:lnTo>
                  <a:pt x="225425" y="112902"/>
                </a:lnTo>
                <a:lnTo>
                  <a:pt x="153073" y="112902"/>
                </a:lnTo>
                <a:lnTo>
                  <a:pt x="153073" y="81660"/>
                </a:lnTo>
                <a:close/>
              </a:path>
              <a:path w="819785" h="125729">
                <a:moveTo>
                  <a:pt x="222618" y="761"/>
                </a:moveTo>
                <a:lnTo>
                  <a:pt x="211543" y="761"/>
                </a:lnTo>
                <a:lnTo>
                  <a:pt x="211543" y="91693"/>
                </a:lnTo>
                <a:lnTo>
                  <a:pt x="222618" y="91693"/>
                </a:lnTo>
                <a:lnTo>
                  <a:pt x="222618" y="761"/>
                </a:lnTo>
                <a:close/>
              </a:path>
              <a:path w="819785" h="125729">
                <a:moveTo>
                  <a:pt x="182524" y="6476"/>
                </a:moveTo>
                <a:lnTo>
                  <a:pt x="130225" y="6476"/>
                </a:lnTo>
                <a:lnTo>
                  <a:pt x="129451" y="6603"/>
                </a:lnTo>
                <a:lnTo>
                  <a:pt x="129032" y="7111"/>
                </a:lnTo>
                <a:lnTo>
                  <a:pt x="128612" y="7492"/>
                </a:lnTo>
                <a:lnTo>
                  <a:pt x="128397" y="8254"/>
                </a:lnTo>
                <a:lnTo>
                  <a:pt x="128397" y="64642"/>
                </a:lnTo>
                <a:lnTo>
                  <a:pt x="128612" y="65404"/>
                </a:lnTo>
                <a:lnTo>
                  <a:pt x="129032" y="65785"/>
                </a:lnTo>
                <a:lnTo>
                  <a:pt x="129451" y="66293"/>
                </a:lnTo>
                <a:lnTo>
                  <a:pt x="130225" y="66420"/>
                </a:lnTo>
                <a:lnTo>
                  <a:pt x="182524" y="66420"/>
                </a:lnTo>
                <a:lnTo>
                  <a:pt x="183286" y="66293"/>
                </a:lnTo>
                <a:lnTo>
                  <a:pt x="183718" y="65785"/>
                </a:lnTo>
                <a:lnTo>
                  <a:pt x="184137" y="65404"/>
                </a:lnTo>
                <a:lnTo>
                  <a:pt x="184340" y="64642"/>
                </a:lnTo>
                <a:lnTo>
                  <a:pt x="184340" y="57022"/>
                </a:lnTo>
                <a:lnTo>
                  <a:pt x="139192" y="57022"/>
                </a:lnTo>
                <a:lnTo>
                  <a:pt x="139192" y="16001"/>
                </a:lnTo>
                <a:lnTo>
                  <a:pt x="184340" y="16001"/>
                </a:lnTo>
                <a:lnTo>
                  <a:pt x="184340" y="8254"/>
                </a:lnTo>
                <a:lnTo>
                  <a:pt x="184137" y="7492"/>
                </a:lnTo>
                <a:lnTo>
                  <a:pt x="183718" y="7111"/>
                </a:lnTo>
                <a:lnTo>
                  <a:pt x="183286" y="6603"/>
                </a:lnTo>
                <a:lnTo>
                  <a:pt x="182524" y="6476"/>
                </a:lnTo>
                <a:close/>
              </a:path>
              <a:path w="819785" h="125729">
                <a:moveTo>
                  <a:pt x="184340" y="16001"/>
                </a:moveTo>
                <a:lnTo>
                  <a:pt x="173685" y="16001"/>
                </a:lnTo>
                <a:lnTo>
                  <a:pt x="173685" y="57022"/>
                </a:lnTo>
                <a:lnTo>
                  <a:pt x="184340" y="57022"/>
                </a:lnTo>
                <a:lnTo>
                  <a:pt x="184340" y="16001"/>
                </a:lnTo>
                <a:close/>
              </a:path>
              <a:path w="819785" h="125729">
                <a:moveTo>
                  <a:pt x="458406" y="80517"/>
                </a:moveTo>
                <a:lnTo>
                  <a:pt x="377215" y="80517"/>
                </a:lnTo>
                <a:lnTo>
                  <a:pt x="377215" y="90042"/>
                </a:lnTo>
                <a:lnTo>
                  <a:pt x="449008" y="90042"/>
                </a:lnTo>
                <a:lnTo>
                  <a:pt x="449008" y="125729"/>
                </a:lnTo>
                <a:lnTo>
                  <a:pt x="460222" y="125729"/>
                </a:lnTo>
                <a:lnTo>
                  <a:pt x="460222" y="82295"/>
                </a:lnTo>
                <a:lnTo>
                  <a:pt x="460019" y="81533"/>
                </a:lnTo>
                <a:lnTo>
                  <a:pt x="459587" y="81152"/>
                </a:lnTo>
                <a:lnTo>
                  <a:pt x="459168" y="80644"/>
                </a:lnTo>
                <a:lnTo>
                  <a:pt x="458406" y="80517"/>
                </a:lnTo>
                <a:close/>
              </a:path>
              <a:path w="819785" h="125729">
                <a:moveTo>
                  <a:pt x="563816" y="66166"/>
                </a:moveTo>
                <a:lnTo>
                  <a:pt x="521347" y="69214"/>
                </a:lnTo>
                <a:lnTo>
                  <a:pt x="479691" y="69214"/>
                </a:lnTo>
                <a:lnTo>
                  <a:pt x="479691" y="78993"/>
                </a:lnTo>
                <a:lnTo>
                  <a:pt x="511797" y="78993"/>
                </a:lnTo>
                <a:lnTo>
                  <a:pt x="511797" y="122300"/>
                </a:lnTo>
                <a:lnTo>
                  <a:pt x="522312" y="122300"/>
                </a:lnTo>
                <a:lnTo>
                  <a:pt x="522312" y="78739"/>
                </a:lnTo>
                <a:lnTo>
                  <a:pt x="529971" y="78485"/>
                </a:lnTo>
                <a:lnTo>
                  <a:pt x="544398" y="77723"/>
                </a:lnTo>
                <a:lnTo>
                  <a:pt x="551446" y="77215"/>
                </a:lnTo>
                <a:lnTo>
                  <a:pt x="557923" y="76453"/>
                </a:lnTo>
                <a:lnTo>
                  <a:pt x="563816" y="75437"/>
                </a:lnTo>
                <a:lnTo>
                  <a:pt x="563816" y="66166"/>
                </a:lnTo>
                <a:close/>
              </a:path>
              <a:path w="819785" h="125729">
                <a:moveTo>
                  <a:pt x="751217" y="101472"/>
                </a:moveTo>
                <a:lnTo>
                  <a:pt x="732434" y="101472"/>
                </a:lnTo>
                <a:lnTo>
                  <a:pt x="738606" y="101599"/>
                </a:lnTo>
                <a:lnTo>
                  <a:pt x="744867" y="101599"/>
                </a:lnTo>
                <a:lnTo>
                  <a:pt x="751217" y="101472"/>
                </a:lnTo>
                <a:close/>
              </a:path>
              <a:path w="819785" h="125729">
                <a:moveTo>
                  <a:pt x="767816" y="37337"/>
                </a:moveTo>
                <a:lnTo>
                  <a:pt x="750239" y="37337"/>
                </a:lnTo>
                <a:lnTo>
                  <a:pt x="743140" y="39242"/>
                </a:lnTo>
                <a:lnTo>
                  <a:pt x="737628" y="43052"/>
                </a:lnTo>
                <a:lnTo>
                  <a:pt x="732104" y="46989"/>
                </a:lnTo>
                <a:lnTo>
                  <a:pt x="729348" y="52069"/>
                </a:lnTo>
                <a:lnTo>
                  <a:pt x="729348" y="63880"/>
                </a:lnTo>
                <a:lnTo>
                  <a:pt x="731621" y="68579"/>
                </a:lnTo>
                <a:lnTo>
                  <a:pt x="740689" y="76199"/>
                </a:lnTo>
                <a:lnTo>
                  <a:pt x="746506" y="78485"/>
                </a:lnTo>
                <a:lnTo>
                  <a:pt x="753605" y="79374"/>
                </a:lnTo>
                <a:lnTo>
                  <a:pt x="753605" y="91693"/>
                </a:lnTo>
                <a:lnTo>
                  <a:pt x="718693" y="91693"/>
                </a:lnTo>
                <a:lnTo>
                  <a:pt x="718693" y="101472"/>
                </a:lnTo>
                <a:lnTo>
                  <a:pt x="757580" y="101472"/>
                </a:lnTo>
                <a:lnTo>
                  <a:pt x="782002" y="100456"/>
                </a:lnTo>
                <a:lnTo>
                  <a:pt x="787755" y="100075"/>
                </a:lnTo>
                <a:lnTo>
                  <a:pt x="798804" y="99059"/>
                </a:lnTo>
                <a:lnTo>
                  <a:pt x="803757" y="98297"/>
                </a:lnTo>
                <a:lnTo>
                  <a:pt x="803757" y="91566"/>
                </a:lnTo>
                <a:lnTo>
                  <a:pt x="765098" y="91566"/>
                </a:lnTo>
                <a:lnTo>
                  <a:pt x="765098" y="79247"/>
                </a:lnTo>
                <a:lnTo>
                  <a:pt x="772109" y="78358"/>
                </a:lnTo>
                <a:lnTo>
                  <a:pt x="777786" y="76072"/>
                </a:lnTo>
                <a:lnTo>
                  <a:pt x="782142" y="72262"/>
                </a:lnTo>
                <a:lnTo>
                  <a:pt x="783683" y="70865"/>
                </a:lnTo>
                <a:lnTo>
                  <a:pt x="753046" y="70865"/>
                </a:lnTo>
                <a:lnTo>
                  <a:pt x="748487" y="69595"/>
                </a:lnTo>
                <a:lnTo>
                  <a:pt x="742035" y="65023"/>
                </a:lnTo>
                <a:lnTo>
                  <a:pt x="740422" y="61975"/>
                </a:lnTo>
                <a:lnTo>
                  <a:pt x="740422" y="54609"/>
                </a:lnTo>
                <a:lnTo>
                  <a:pt x="742035" y="51561"/>
                </a:lnTo>
                <a:lnTo>
                  <a:pt x="745261" y="49275"/>
                </a:lnTo>
                <a:lnTo>
                  <a:pt x="748487" y="46862"/>
                </a:lnTo>
                <a:lnTo>
                  <a:pt x="753046" y="45719"/>
                </a:lnTo>
                <a:lnTo>
                  <a:pt x="784161" y="45719"/>
                </a:lnTo>
                <a:lnTo>
                  <a:pt x="780453" y="43052"/>
                </a:lnTo>
                <a:lnTo>
                  <a:pt x="774992" y="39242"/>
                </a:lnTo>
                <a:lnTo>
                  <a:pt x="767816" y="37337"/>
                </a:lnTo>
                <a:close/>
              </a:path>
              <a:path w="819785" h="125729">
                <a:moveTo>
                  <a:pt x="803757" y="88899"/>
                </a:moveTo>
                <a:lnTo>
                  <a:pt x="798423" y="89534"/>
                </a:lnTo>
                <a:lnTo>
                  <a:pt x="785431" y="90550"/>
                </a:lnTo>
                <a:lnTo>
                  <a:pt x="771740" y="91312"/>
                </a:lnTo>
                <a:lnTo>
                  <a:pt x="765098" y="91566"/>
                </a:lnTo>
                <a:lnTo>
                  <a:pt x="803757" y="91566"/>
                </a:lnTo>
                <a:lnTo>
                  <a:pt x="803757" y="88899"/>
                </a:lnTo>
                <a:close/>
              </a:path>
              <a:path w="819785" h="125729">
                <a:moveTo>
                  <a:pt x="784161" y="45719"/>
                </a:moveTo>
                <a:lnTo>
                  <a:pt x="764819" y="45719"/>
                </a:lnTo>
                <a:lnTo>
                  <a:pt x="769429" y="46862"/>
                </a:lnTo>
                <a:lnTo>
                  <a:pt x="772744" y="49275"/>
                </a:lnTo>
                <a:lnTo>
                  <a:pt x="776058" y="51561"/>
                </a:lnTo>
                <a:lnTo>
                  <a:pt x="777722" y="54609"/>
                </a:lnTo>
                <a:lnTo>
                  <a:pt x="777722" y="61975"/>
                </a:lnTo>
                <a:lnTo>
                  <a:pt x="776058" y="65023"/>
                </a:lnTo>
                <a:lnTo>
                  <a:pt x="769429" y="69595"/>
                </a:lnTo>
                <a:lnTo>
                  <a:pt x="764819" y="70865"/>
                </a:lnTo>
                <a:lnTo>
                  <a:pt x="783683" y="70865"/>
                </a:lnTo>
                <a:lnTo>
                  <a:pt x="786485" y="68325"/>
                </a:lnTo>
                <a:lnTo>
                  <a:pt x="788584" y="63880"/>
                </a:lnTo>
                <a:lnTo>
                  <a:pt x="788644" y="52069"/>
                </a:lnTo>
                <a:lnTo>
                  <a:pt x="785926" y="46989"/>
                </a:lnTo>
                <a:lnTo>
                  <a:pt x="784161" y="45719"/>
                </a:lnTo>
                <a:close/>
              </a:path>
              <a:path w="819785" h="125729">
                <a:moveTo>
                  <a:pt x="792835" y="21589"/>
                </a:moveTo>
                <a:lnTo>
                  <a:pt x="724446" y="21589"/>
                </a:lnTo>
                <a:lnTo>
                  <a:pt x="724446" y="30987"/>
                </a:lnTo>
                <a:lnTo>
                  <a:pt x="792835" y="30987"/>
                </a:lnTo>
                <a:lnTo>
                  <a:pt x="792835" y="21589"/>
                </a:lnTo>
                <a:close/>
              </a:path>
              <a:path w="819785" h="125729">
                <a:moveTo>
                  <a:pt x="398818" y="2539"/>
                </a:moveTo>
                <a:lnTo>
                  <a:pt x="389280" y="2539"/>
                </a:lnTo>
                <a:lnTo>
                  <a:pt x="384886" y="3428"/>
                </a:lnTo>
                <a:lnTo>
                  <a:pt x="361378" y="30225"/>
                </a:lnTo>
                <a:lnTo>
                  <a:pt x="361378" y="38988"/>
                </a:lnTo>
                <a:lnTo>
                  <a:pt x="389280" y="66801"/>
                </a:lnTo>
                <a:lnTo>
                  <a:pt x="398818" y="66801"/>
                </a:lnTo>
                <a:lnTo>
                  <a:pt x="418230" y="56768"/>
                </a:lnTo>
                <a:lnTo>
                  <a:pt x="387362" y="56768"/>
                </a:lnTo>
                <a:lnTo>
                  <a:pt x="382104" y="54609"/>
                </a:lnTo>
                <a:lnTo>
                  <a:pt x="374726" y="45973"/>
                </a:lnTo>
                <a:lnTo>
                  <a:pt x="372872" y="40766"/>
                </a:lnTo>
                <a:lnTo>
                  <a:pt x="372872" y="28447"/>
                </a:lnTo>
                <a:lnTo>
                  <a:pt x="374726" y="23240"/>
                </a:lnTo>
                <a:lnTo>
                  <a:pt x="382104" y="14604"/>
                </a:lnTo>
                <a:lnTo>
                  <a:pt x="387362" y="12445"/>
                </a:lnTo>
                <a:lnTo>
                  <a:pt x="417979" y="12445"/>
                </a:lnTo>
                <a:lnTo>
                  <a:pt x="414705" y="9143"/>
                </a:lnTo>
                <a:lnTo>
                  <a:pt x="411238" y="6857"/>
                </a:lnTo>
                <a:lnTo>
                  <a:pt x="407225" y="5079"/>
                </a:lnTo>
                <a:lnTo>
                  <a:pt x="403212" y="3428"/>
                </a:lnTo>
                <a:lnTo>
                  <a:pt x="398818" y="2539"/>
                </a:lnTo>
                <a:close/>
              </a:path>
              <a:path w="819785" h="125729">
                <a:moveTo>
                  <a:pt x="417979" y="12445"/>
                </a:moveTo>
                <a:lnTo>
                  <a:pt x="400913" y="12445"/>
                </a:lnTo>
                <a:lnTo>
                  <a:pt x="406133" y="14604"/>
                </a:lnTo>
                <a:lnTo>
                  <a:pt x="413512" y="23240"/>
                </a:lnTo>
                <a:lnTo>
                  <a:pt x="415353" y="28447"/>
                </a:lnTo>
                <a:lnTo>
                  <a:pt x="415353" y="40766"/>
                </a:lnTo>
                <a:lnTo>
                  <a:pt x="413512" y="45973"/>
                </a:lnTo>
                <a:lnTo>
                  <a:pt x="406133" y="54609"/>
                </a:lnTo>
                <a:lnTo>
                  <a:pt x="400913" y="56768"/>
                </a:lnTo>
                <a:lnTo>
                  <a:pt x="418230" y="56768"/>
                </a:lnTo>
                <a:lnTo>
                  <a:pt x="420497" y="54482"/>
                </a:lnTo>
                <a:lnTo>
                  <a:pt x="422770" y="51053"/>
                </a:lnTo>
                <a:lnTo>
                  <a:pt x="426034" y="43179"/>
                </a:lnTo>
                <a:lnTo>
                  <a:pt x="426859" y="38988"/>
                </a:lnTo>
                <a:lnTo>
                  <a:pt x="426859" y="30225"/>
                </a:lnTo>
                <a:lnTo>
                  <a:pt x="426034" y="26161"/>
                </a:lnTo>
                <a:lnTo>
                  <a:pt x="422770" y="18287"/>
                </a:lnTo>
                <a:lnTo>
                  <a:pt x="420497" y="14985"/>
                </a:lnTo>
                <a:lnTo>
                  <a:pt x="417979" y="12445"/>
                </a:lnTo>
                <a:close/>
              </a:path>
              <a:path w="819785" h="125729">
                <a:moveTo>
                  <a:pt x="523671" y="2285"/>
                </a:moveTo>
                <a:lnTo>
                  <a:pt x="513854" y="2285"/>
                </a:lnTo>
                <a:lnTo>
                  <a:pt x="509435" y="3047"/>
                </a:lnTo>
                <a:lnTo>
                  <a:pt x="487540" y="25907"/>
                </a:lnTo>
                <a:lnTo>
                  <a:pt x="487540" y="33273"/>
                </a:lnTo>
                <a:lnTo>
                  <a:pt x="513854" y="56514"/>
                </a:lnTo>
                <a:lnTo>
                  <a:pt x="523671" y="56514"/>
                </a:lnTo>
                <a:lnTo>
                  <a:pt x="542900" y="47497"/>
                </a:lnTo>
                <a:lnTo>
                  <a:pt x="511708" y="47497"/>
                </a:lnTo>
                <a:lnTo>
                  <a:pt x="506488" y="45719"/>
                </a:lnTo>
                <a:lnTo>
                  <a:pt x="499859" y="38353"/>
                </a:lnTo>
                <a:lnTo>
                  <a:pt x="498195" y="34162"/>
                </a:lnTo>
                <a:lnTo>
                  <a:pt x="498195" y="24637"/>
                </a:lnTo>
                <a:lnTo>
                  <a:pt x="499884" y="20446"/>
                </a:lnTo>
                <a:lnTo>
                  <a:pt x="506603" y="13080"/>
                </a:lnTo>
                <a:lnTo>
                  <a:pt x="511797" y="11175"/>
                </a:lnTo>
                <a:lnTo>
                  <a:pt x="542334" y="11175"/>
                </a:lnTo>
                <a:lnTo>
                  <a:pt x="541655" y="10540"/>
                </a:lnTo>
                <a:lnTo>
                  <a:pt x="539038" y="8000"/>
                </a:lnTo>
                <a:lnTo>
                  <a:pt x="535800" y="5968"/>
                </a:lnTo>
                <a:lnTo>
                  <a:pt x="531914" y="4444"/>
                </a:lnTo>
                <a:lnTo>
                  <a:pt x="528040" y="3047"/>
                </a:lnTo>
                <a:lnTo>
                  <a:pt x="523671" y="2285"/>
                </a:lnTo>
                <a:close/>
              </a:path>
              <a:path w="819785" h="125729">
                <a:moveTo>
                  <a:pt x="542334" y="11175"/>
                </a:moveTo>
                <a:lnTo>
                  <a:pt x="525907" y="11175"/>
                </a:lnTo>
                <a:lnTo>
                  <a:pt x="531126" y="13080"/>
                </a:lnTo>
                <a:lnTo>
                  <a:pt x="537756" y="20446"/>
                </a:lnTo>
                <a:lnTo>
                  <a:pt x="539419" y="24637"/>
                </a:lnTo>
                <a:lnTo>
                  <a:pt x="539419" y="34162"/>
                </a:lnTo>
                <a:lnTo>
                  <a:pt x="537756" y="38353"/>
                </a:lnTo>
                <a:lnTo>
                  <a:pt x="531126" y="45719"/>
                </a:lnTo>
                <a:lnTo>
                  <a:pt x="525907" y="47497"/>
                </a:lnTo>
                <a:lnTo>
                  <a:pt x="542900" y="47497"/>
                </a:lnTo>
                <a:lnTo>
                  <a:pt x="544283" y="46227"/>
                </a:lnTo>
                <a:lnTo>
                  <a:pt x="546315" y="43433"/>
                </a:lnTo>
                <a:lnTo>
                  <a:pt x="549211" y="36829"/>
                </a:lnTo>
                <a:lnTo>
                  <a:pt x="549935" y="33273"/>
                </a:lnTo>
                <a:lnTo>
                  <a:pt x="549935" y="25907"/>
                </a:lnTo>
                <a:lnTo>
                  <a:pt x="549236" y="22478"/>
                </a:lnTo>
                <a:lnTo>
                  <a:pt x="546430" y="15874"/>
                </a:lnTo>
                <a:lnTo>
                  <a:pt x="544372" y="13080"/>
                </a:lnTo>
                <a:lnTo>
                  <a:pt x="542334" y="11175"/>
                </a:lnTo>
                <a:close/>
              </a:path>
              <a:path w="819785" h="125729">
                <a:moveTo>
                  <a:pt x="96735" y="82295"/>
                </a:moveTo>
                <a:lnTo>
                  <a:pt x="13449" y="82295"/>
                </a:lnTo>
                <a:lnTo>
                  <a:pt x="13449" y="91947"/>
                </a:lnTo>
                <a:lnTo>
                  <a:pt x="87198" y="91947"/>
                </a:lnTo>
                <a:lnTo>
                  <a:pt x="87198" y="125729"/>
                </a:lnTo>
                <a:lnTo>
                  <a:pt x="98564" y="125729"/>
                </a:lnTo>
                <a:lnTo>
                  <a:pt x="98564" y="84073"/>
                </a:lnTo>
                <a:lnTo>
                  <a:pt x="98348" y="83311"/>
                </a:lnTo>
                <a:lnTo>
                  <a:pt x="97510" y="82549"/>
                </a:lnTo>
                <a:lnTo>
                  <a:pt x="96735" y="82295"/>
                </a:lnTo>
                <a:close/>
              </a:path>
              <a:path w="819785" h="125729">
                <a:moveTo>
                  <a:pt x="60706" y="59054"/>
                </a:moveTo>
                <a:lnTo>
                  <a:pt x="49352" y="59054"/>
                </a:lnTo>
                <a:lnTo>
                  <a:pt x="49352" y="82295"/>
                </a:lnTo>
                <a:lnTo>
                  <a:pt x="60706" y="82295"/>
                </a:lnTo>
                <a:lnTo>
                  <a:pt x="60706" y="59054"/>
                </a:lnTo>
                <a:close/>
              </a:path>
              <a:path w="819785" h="125729">
                <a:moveTo>
                  <a:pt x="113703" y="49529"/>
                </a:moveTo>
                <a:lnTo>
                  <a:pt x="0" y="49529"/>
                </a:lnTo>
                <a:lnTo>
                  <a:pt x="0" y="59054"/>
                </a:lnTo>
                <a:lnTo>
                  <a:pt x="113703" y="59054"/>
                </a:lnTo>
                <a:lnTo>
                  <a:pt x="113703" y="49529"/>
                </a:lnTo>
                <a:close/>
              </a:path>
              <a:path w="819785" h="125729">
                <a:moveTo>
                  <a:pt x="98983" y="4317"/>
                </a:moveTo>
                <a:lnTo>
                  <a:pt x="13309" y="4317"/>
                </a:lnTo>
                <a:lnTo>
                  <a:pt x="13309" y="13842"/>
                </a:lnTo>
                <a:lnTo>
                  <a:pt x="89306" y="13842"/>
                </a:lnTo>
                <a:lnTo>
                  <a:pt x="88328" y="24891"/>
                </a:lnTo>
                <a:lnTo>
                  <a:pt x="84543" y="49529"/>
                </a:lnTo>
                <a:lnTo>
                  <a:pt x="95059" y="49529"/>
                </a:lnTo>
                <a:lnTo>
                  <a:pt x="100622" y="10286"/>
                </a:lnTo>
                <a:lnTo>
                  <a:pt x="100799" y="7238"/>
                </a:lnTo>
                <a:lnTo>
                  <a:pt x="100799" y="6222"/>
                </a:lnTo>
                <a:lnTo>
                  <a:pt x="100596" y="5333"/>
                </a:lnTo>
                <a:lnTo>
                  <a:pt x="99758" y="4571"/>
                </a:lnTo>
                <a:lnTo>
                  <a:pt x="98983" y="4317"/>
                </a:lnTo>
                <a:close/>
              </a:path>
              <a:path w="819785" h="125729">
                <a:moveTo>
                  <a:pt x="776744" y="2920"/>
                </a:moveTo>
                <a:lnTo>
                  <a:pt x="740562" y="2920"/>
                </a:lnTo>
                <a:lnTo>
                  <a:pt x="740562" y="12191"/>
                </a:lnTo>
                <a:lnTo>
                  <a:pt x="776744" y="12191"/>
                </a:lnTo>
                <a:lnTo>
                  <a:pt x="776744" y="2920"/>
                </a:lnTo>
                <a:close/>
              </a:path>
              <a:path w="819785" h="125729">
                <a:moveTo>
                  <a:pt x="819759" y="761"/>
                </a:moveTo>
                <a:lnTo>
                  <a:pt x="808710" y="761"/>
                </a:lnTo>
                <a:lnTo>
                  <a:pt x="808710" y="125094"/>
                </a:lnTo>
                <a:lnTo>
                  <a:pt x="819759" y="125094"/>
                </a:lnTo>
                <a:lnTo>
                  <a:pt x="819759" y="761"/>
                </a:lnTo>
                <a:close/>
              </a:path>
              <a:path w="819785" h="125729">
                <a:moveTo>
                  <a:pt x="580504" y="761"/>
                </a:moveTo>
                <a:lnTo>
                  <a:pt x="569417" y="761"/>
                </a:lnTo>
                <a:lnTo>
                  <a:pt x="569417" y="124967"/>
                </a:lnTo>
                <a:lnTo>
                  <a:pt x="580504" y="124967"/>
                </a:lnTo>
                <a:lnTo>
                  <a:pt x="580504" y="761"/>
                </a:lnTo>
                <a:close/>
              </a:path>
              <a:path w="819785" h="125729">
                <a:moveTo>
                  <a:pt x="460362" y="761"/>
                </a:moveTo>
                <a:lnTo>
                  <a:pt x="449287" y="761"/>
                </a:lnTo>
                <a:lnTo>
                  <a:pt x="449287" y="73786"/>
                </a:lnTo>
                <a:lnTo>
                  <a:pt x="460362" y="73786"/>
                </a:lnTo>
                <a:lnTo>
                  <a:pt x="460362" y="761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6519" y="3750564"/>
            <a:ext cx="2914396" cy="1346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4713" y="3955796"/>
            <a:ext cx="1523720" cy="12687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4982" y="3956177"/>
            <a:ext cx="1343914" cy="12598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20871" y="3956939"/>
            <a:ext cx="928369" cy="12573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29004" y="4157217"/>
            <a:ext cx="2309723" cy="13271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1955" y="1814957"/>
            <a:ext cx="4243025" cy="1788963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4871720" y="1817877"/>
            <a:ext cx="3774440" cy="2254250"/>
            <a:chOff x="4871720" y="1817877"/>
            <a:chExt cx="3774440" cy="2254250"/>
          </a:xfrm>
        </p:grpSpPr>
        <p:sp>
          <p:nvSpPr>
            <p:cNvPr id="13" name="object 13"/>
            <p:cNvSpPr/>
            <p:nvPr/>
          </p:nvSpPr>
          <p:spPr>
            <a:xfrm>
              <a:off x="4871720" y="1817877"/>
              <a:ext cx="3774440" cy="2254250"/>
            </a:xfrm>
            <a:custGeom>
              <a:avLst/>
              <a:gdLst/>
              <a:ahLst/>
              <a:cxnLst/>
              <a:rect l="l" t="t" r="r" b="b"/>
              <a:pathLst>
                <a:path w="3774440" h="2254250">
                  <a:moveTo>
                    <a:pt x="3774312" y="0"/>
                  </a:moveTo>
                  <a:lnTo>
                    <a:pt x="0" y="0"/>
                  </a:lnTo>
                  <a:lnTo>
                    <a:pt x="0" y="2253996"/>
                  </a:lnTo>
                  <a:lnTo>
                    <a:pt x="3774312" y="2253996"/>
                  </a:lnTo>
                  <a:lnTo>
                    <a:pt x="37743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71720" y="1985263"/>
              <a:ext cx="3774312" cy="1919351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1619503" y="4741417"/>
            <a:ext cx="405130" cy="226695"/>
          </a:xfrm>
          <a:custGeom>
            <a:avLst/>
            <a:gdLst/>
            <a:ahLst/>
            <a:cxnLst/>
            <a:rect l="l" t="t" r="r" b="b"/>
            <a:pathLst>
              <a:path w="405130" h="226695">
                <a:moveTo>
                  <a:pt x="275463" y="146049"/>
                </a:moveTo>
                <a:lnTo>
                  <a:pt x="250316" y="146049"/>
                </a:lnTo>
                <a:lnTo>
                  <a:pt x="250316" y="216534"/>
                </a:lnTo>
                <a:lnTo>
                  <a:pt x="250952" y="218566"/>
                </a:lnTo>
                <a:lnTo>
                  <a:pt x="252222" y="219709"/>
                </a:lnTo>
                <a:lnTo>
                  <a:pt x="253365" y="220979"/>
                </a:lnTo>
                <a:lnTo>
                  <a:pt x="255397" y="221614"/>
                </a:lnTo>
                <a:lnTo>
                  <a:pt x="405003" y="221614"/>
                </a:lnTo>
                <a:lnTo>
                  <a:pt x="405003" y="199770"/>
                </a:lnTo>
                <a:lnTo>
                  <a:pt x="275463" y="199770"/>
                </a:lnTo>
                <a:lnTo>
                  <a:pt x="275463" y="146049"/>
                </a:lnTo>
                <a:close/>
              </a:path>
              <a:path w="405130" h="226695">
                <a:moveTo>
                  <a:pt x="398526" y="0"/>
                </a:moveTo>
                <a:lnTo>
                  <a:pt x="373888" y="0"/>
                </a:lnTo>
                <a:lnTo>
                  <a:pt x="373888" y="167131"/>
                </a:lnTo>
                <a:lnTo>
                  <a:pt x="398526" y="167131"/>
                </a:lnTo>
                <a:lnTo>
                  <a:pt x="398526" y="0"/>
                </a:lnTo>
                <a:close/>
              </a:path>
              <a:path w="405130" h="226695">
                <a:moveTo>
                  <a:pt x="292100" y="5460"/>
                </a:moveTo>
                <a:lnTo>
                  <a:pt x="266572" y="5460"/>
                </a:lnTo>
                <a:lnTo>
                  <a:pt x="266572" y="35559"/>
                </a:lnTo>
                <a:lnTo>
                  <a:pt x="266285" y="42675"/>
                </a:lnTo>
                <a:lnTo>
                  <a:pt x="252855" y="79752"/>
                </a:lnTo>
                <a:lnTo>
                  <a:pt x="225131" y="106547"/>
                </a:lnTo>
                <a:lnTo>
                  <a:pt x="206628" y="117601"/>
                </a:lnTo>
                <a:lnTo>
                  <a:pt x="224028" y="134492"/>
                </a:lnTo>
                <a:lnTo>
                  <a:pt x="258698" y="109981"/>
                </a:lnTo>
                <a:lnTo>
                  <a:pt x="272288" y="93598"/>
                </a:lnTo>
                <a:lnTo>
                  <a:pt x="276352" y="87756"/>
                </a:lnTo>
                <a:lnTo>
                  <a:pt x="278891" y="82041"/>
                </a:lnTo>
                <a:lnTo>
                  <a:pt x="279908" y="76453"/>
                </a:lnTo>
                <a:lnTo>
                  <a:pt x="306139" y="76453"/>
                </a:lnTo>
                <a:lnTo>
                  <a:pt x="292405" y="40501"/>
                </a:lnTo>
                <a:lnTo>
                  <a:pt x="292180" y="35559"/>
                </a:lnTo>
                <a:lnTo>
                  <a:pt x="292100" y="5460"/>
                </a:lnTo>
                <a:close/>
              </a:path>
              <a:path w="405130" h="226695">
                <a:moveTo>
                  <a:pt x="306139" y="76453"/>
                </a:moveTo>
                <a:lnTo>
                  <a:pt x="279908" y="76453"/>
                </a:lnTo>
                <a:lnTo>
                  <a:pt x="280923" y="81787"/>
                </a:lnTo>
                <a:lnTo>
                  <a:pt x="307721" y="111759"/>
                </a:lnTo>
                <a:lnTo>
                  <a:pt x="335534" y="127888"/>
                </a:lnTo>
                <a:lnTo>
                  <a:pt x="350266" y="108965"/>
                </a:lnTo>
                <a:lnTo>
                  <a:pt x="344122" y="106295"/>
                </a:lnTo>
                <a:lnTo>
                  <a:pt x="338264" y="103409"/>
                </a:lnTo>
                <a:lnTo>
                  <a:pt x="332692" y="100286"/>
                </a:lnTo>
                <a:lnTo>
                  <a:pt x="327406" y="96900"/>
                </a:lnTo>
                <a:lnTo>
                  <a:pt x="320547" y="92201"/>
                </a:lnTo>
                <a:lnTo>
                  <a:pt x="314452" y="86613"/>
                </a:lnTo>
                <a:lnTo>
                  <a:pt x="306139" y="76453"/>
                </a:lnTo>
                <a:close/>
              </a:path>
              <a:path w="405130" h="226695">
                <a:moveTo>
                  <a:pt x="87629" y="118617"/>
                </a:moveTo>
                <a:lnTo>
                  <a:pt x="63119" y="118617"/>
                </a:lnTo>
                <a:lnTo>
                  <a:pt x="63119" y="158749"/>
                </a:lnTo>
                <a:lnTo>
                  <a:pt x="0" y="158749"/>
                </a:lnTo>
                <a:lnTo>
                  <a:pt x="0" y="181101"/>
                </a:lnTo>
                <a:lnTo>
                  <a:pt x="26670" y="181101"/>
                </a:lnTo>
                <a:lnTo>
                  <a:pt x="77783" y="180244"/>
                </a:lnTo>
                <a:lnTo>
                  <a:pt x="125618" y="177545"/>
                </a:lnTo>
                <a:lnTo>
                  <a:pt x="156590" y="174370"/>
                </a:lnTo>
                <a:lnTo>
                  <a:pt x="156590" y="158622"/>
                </a:lnTo>
                <a:lnTo>
                  <a:pt x="87629" y="158622"/>
                </a:lnTo>
                <a:lnTo>
                  <a:pt x="87629" y="118617"/>
                </a:lnTo>
                <a:close/>
              </a:path>
              <a:path w="405130" h="226695">
                <a:moveTo>
                  <a:pt x="156590" y="152780"/>
                </a:moveTo>
                <a:lnTo>
                  <a:pt x="114046" y="157352"/>
                </a:lnTo>
                <a:lnTo>
                  <a:pt x="91694" y="158622"/>
                </a:lnTo>
                <a:lnTo>
                  <a:pt x="156590" y="158622"/>
                </a:lnTo>
                <a:lnTo>
                  <a:pt x="156590" y="152780"/>
                </a:lnTo>
                <a:close/>
              </a:path>
              <a:path w="405130" h="226695">
                <a:moveTo>
                  <a:pt x="89281" y="63499"/>
                </a:moveTo>
                <a:lnTo>
                  <a:pt x="62865" y="63499"/>
                </a:lnTo>
                <a:lnTo>
                  <a:pt x="62357" y="67436"/>
                </a:lnTo>
                <a:lnTo>
                  <a:pt x="60833" y="71881"/>
                </a:lnTo>
                <a:lnTo>
                  <a:pt x="58293" y="76834"/>
                </a:lnTo>
                <a:lnTo>
                  <a:pt x="55879" y="81660"/>
                </a:lnTo>
                <a:lnTo>
                  <a:pt x="52196" y="86359"/>
                </a:lnTo>
                <a:lnTo>
                  <a:pt x="47625" y="90550"/>
                </a:lnTo>
                <a:lnTo>
                  <a:pt x="42418" y="95757"/>
                </a:lnTo>
                <a:lnTo>
                  <a:pt x="36068" y="100456"/>
                </a:lnTo>
                <a:lnTo>
                  <a:pt x="4699" y="115315"/>
                </a:lnTo>
                <a:lnTo>
                  <a:pt x="7365" y="118871"/>
                </a:lnTo>
                <a:lnTo>
                  <a:pt x="10033" y="121919"/>
                </a:lnTo>
                <a:lnTo>
                  <a:pt x="12700" y="124205"/>
                </a:lnTo>
                <a:lnTo>
                  <a:pt x="15493" y="126745"/>
                </a:lnTo>
                <a:lnTo>
                  <a:pt x="18288" y="129539"/>
                </a:lnTo>
                <a:lnTo>
                  <a:pt x="21590" y="132968"/>
                </a:lnTo>
                <a:lnTo>
                  <a:pt x="28828" y="130047"/>
                </a:lnTo>
                <a:lnTo>
                  <a:pt x="35433" y="127126"/>
                </a:lnTo>
                <a:lnTo>
                  <a:pt x="41147" y="123951"/>
                </a:lnTo>
                <a:lnTo>
                  <a:pt x="46863" y="120903"/>
                </a:lnTo>
                <a:lnTo>
                  <a:pt x="51562" y="117474"/>
                </a:lnTo>
                <a:lnTo>
                  <a:pt x="55245" y="113664"/>
                </a:lnTo>
                <a:lnTo>
                  <a:pt x="60706" y="110235"/>
                </a:lnTo>
                <a:lnTo>
                  <a:pt x="65151" y="106425"/>
                </a:lnTo>
                <a:lnTo>
                  <a:pt x="72009" y="98043"/>
                </a:lnTo>
                <a:lnTo>
                  <a:pt x="74548" y="93598"/>
                </a:lnTo>
                <a:lnTo>
                  <a:pt x="76200" y="89026"/>
                </a:lnTo>
                <a:lnTo>
                  <a:pt x="104223" y="89026"/>
                </a:lnTo>
                <a:lnTo>
                  <a:pt x="101727" y="87121"/>
                </a:lnTo>
                <a:lnTo>
                  <a:pt x="97663" y="82803"/>
                </a:lnTo>
                <a:lnTo>
                  <a:pt x="94234" y="77850"/>
                </a:lnTo>
                <a:lnTo>
                  <a:pt x="91694" y="74294"/>
                </a:lnTo>
                <a:lnTo>
                  <a:pt x="90170" y="70230"/>
                </a:lnTo>
                <a:lnTo>
                  <a:pt x="89534" y="65912"/>
                </a:lnTo>
                <a:lnTo>
                  <a:pt x="89281" y="63499"/>
                </a:lnTo>
                <a:close/>
              </a:path>
              <a:path w="405130" h="226695">
                <a:moveTo>
                  <a:pt x="104223" y="89026"/>
                </a:moveTo>
                <a:lnTo>
                  <a:pt x="76200" y="89026"/>
                </a:lnTo>
                <a:lnTo>
                  <a:pt x="77723" y="93471"/>
                </a:lnTo>
                <a:lnTo>
                  <a:pt x="80645" y="97789"/>
                </a:lnTo>
                <a:lnTo>
                  <a:pt x="84835" y="101853"/>
                </a:lnTo>
                <a:lnTo>
                  <a:pt x="88900" y="105917"/>
                </a:lnTo>
                <a:lnTo>
                  <a:pt x="93090" y="109219"/>
                </a:lnTo>
                <a:lnTo>
                  <a:pt x="97028" y="111759"/>
                </a:lnTo>
                <a:lnTo>
                  <a:pt x="102362" y="115315"/>
                </a:lnTo>
                <a:lnTo>
                  <a:pt x="107569" y="118236"/>
                </a:lnTo>
                <a:lnTo>
                  <a:pt x="117728" y="123062"/>
                </a:lnTo>
                <a:lnTo>
                  <a:pt x="123316" y="125094"/>
                </a:lnTo>
                <a:lnTo>
                  <a:pt x="129285" y="126745"/>
                </a:lnTo>
                <a:lnTo>
                  <a:pt x="131572" y="123824"/>
                </a:lnTo>
                <a:lnTo>
                  <a:pt x="133858" y="121157"/>
                </a:lnTo>
                <a:lnTo>
                  <a:pt x="137922" y="116077"/>
                </a:lnTo>
                <a:lnTo>
                  <a:pt x="140363" y="112861"/>
                </a:lnTo>
                <a:lnTo>
                  <a:pt x="143128" y="108838"/>
                </a:lnTo>
                <a:lnTo>
                  <a:pt x="136397" y="106679"/>
                </a:lnTo>
                <a:lnTo>
                  <a:pt x="130047" y="104266"/>
                </a:lnTo>
                <a:lnTo>
                  <a:pt x="117602" y="98678"/>
                </a:lnTo>
                <a:lnTo>
                  <a:pt x="111887" y="95122"/>
                </a:lnTo>
                <a:lnTo>
                  <a:pt x="106553" y="90804"/>
                </a:lnTo>
                <a:lnTo>
                  <a:pt x="104223" y="89026"/>
                </a:lnTo>
                <a:close/>
              </a:path>
              <a:path w="405130" h="226695">
                <a:moveTo>
                  <a:pt x="134620" y="41909"/>
                </a:moveTo>
                <a:lnTo>
                  <a:pt x="17145" y="41909"/>
                </a:lnTo>
                <a:lnTo>
                  <a:pt x="17145" y="63499"/>
                </a:lnTo>
                <a:lnTo>
                  <a:pt x="134620" y="63499"/>
                </a:lnTo>
                <a:lnTo>
                  <a:pt x="134620" y="41909"/>
                </a:lnTo>
                <a:close/>
              </a:path>
              <a:path w="405130" h="226695">
                <a:moveTo>
                  <a:pt x="108458" y="4063"/>
                </a:moveTo>
                <a:lnTo>
                  <a:pt x="41656" y="4063"/>
                </a:lnTo>
                <a:lnTo>
                  <a:pt x="41656" y="25272"/>
                </a:lnTo>
                <a:lnTo>
                  <a:pt x="108458" y="25272"/>
                </a:lnTo>
                <a:lnTo>
                  <a:pt x="108458" y="4063"/>
                </a:lnTo>
                <a:close/>
              </a:path>
              <a:path w="405130" h="226695">
                <a:moveTo>
                  <a:pt x="184277" y="0"/>
                </a:moveTo>
                <a:lnTo>
                  <a:pt x="159765" y="0"/>
                </a:lnTo>
                <a:lnTo>
                  <a:pt x="159765" y="226313"/>
                </a:lnTo>
                <a:lnTo>
                  <a:pt x="184277" y="226313"/>
                </a:lnTo>
                <a:lnTo>
                  <a:pt x="18427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06422" y="4741417"/>
            <a:ext cx="632460" cy="226060"/>
          </a:xfrm>
          <a:custGeom>
            <a:avLst/>
            <a:gdLst/>
            <a:ahLst/>
            <a:cxnLst/>
            <a:rect l="l" t="t" r="r" b="b"/>
            <a:pathLst>
              <a:path w="632460" h="226060">
                <a:moveTo>
                  <a:pt x="430656" y="173735"/>
                </a:moveTo>
                <a:lnTo>
                  <a:pt x="222376" y="173735"/>
                </a:lnTo>
                <a:lnTo>
                  <a:pt x="222376" y="195579"/>
                </a:lnTo>
                <a:lnTo>
                  <a:pt x="430656" y="195579"/>
                </a:lnTo>
                <a:lnTo>
                  <a:pt x="430656" y="173735"/>
                </a:lnTo>
                <a:close/>
              </a:path>
              <a:path w="632460" h="226060">
                <a:moveTo>
                  <a:pt x="627126" y="139826"/>
                </a:moveTo>
                <a:lnTo>
                  <a:pt x="484758" y="139826"/>
                </a:lnTo>
                <a:lnTo>
                  <a:pt x="482726" y="140461"/>
                </a:lnTo>
                <a:lnTo>
                  <a:pt x="480313" y="142874"/>
                </a:lnTo>
                <a:lnTo>
                  <a:pt x="479678" y="144779"/>
                </a:lnTo>
                <a:lnTo>
                  <a:pt x="479678" y="218566"/>
                </a:lnTo>
                <a:lnTo>
                  <a:pt x="480313" y="220471"/>
                </a:lnTo>
                <a:lnTo>
                  <a:pt x="482853" y="223011"/>
                </a:lnTo>
                <a:lnTo>
                  <a:pt x="484758" y="223519"/>
                </a:lnTo>
                <a:lnTo>
                  <a:pt x="626998" y="223519"/>
                </a:lnTo>
                <a:lnTo>
                  <a:pt x="629030" y="223011"/>
                </a:lnTo>
                <a:lnTo>
                  <a:pt x="631570" y="220471"/>
                </a:lnTo>
                <a:lnTo>
                  <a:pt x="632047" y="218566"/>
                </a:lnTo>
                <a:lnTo>
                  <a:pt x="632078" y="202564"/>
                </a:lnTo>
                <a:lnTo>
                  <a:pt x="504316" y="202564"/>
                </a:lnTo>
                <a:lnTo>
                  <a:pt x="504316" y="161162"/>
                </a:lnTo>
                <a:lnTo>
                  <a:pt x="632078" y="161162"/>
                </a:lnTo>
                <a:lnTo>
                  <a:pt x="632078" y="144779"/>
                </a:lnTo>
                <a:lnTo>
                  <a:pt x="631570" y="142874"/>
                </a:lnTo>
                <a:lnTo>
                  <a:pt x="630301" y="141731"/>
                </a:lnTo>
                <a:lnTo>
                  <a:pt x="629030" y="140461"/>
                </a:lnTo>
                <a:lnTo>
                  <a:pt x="627126" y="139826"/>
                </a:lnTo>
                <a:close/>
              </a:path>
              <a:path w="632460" h="226060">
                <a:moveTo>
                  <a:pt x="632078" y="161162"/>
                </a:moveTo>
                <a:lnTo>
                  <a:pt x="607567" y="161162"/>
                </a:lnTo>
                <a:lnTo>
                  <a:pt x="607567" y="202564"/>
                </a:lnTo>
                <a:lnTo>
                  <a:pt x="632078" y="202564"/>
                </a:lnTo>
                <a:lnTo>
                  <a:pt x="632078" y="161162"/>
                </a:lnTo>
                <a:close/>
              </a:path>
              <a:path w="632460" h="226060">
                <a:moveTo>
                  <a:pt x="589152" y="4063"/>
                </a:moveTo>
                <a:lnTo>
                  <a:pt x="564641" y="4063"/>
                </a:lnTo>
                <a:lnTo>
                  <a:pt x="564641" y="49402"/>
                </a:lnTo>
                <a:lnTo>
                  <a:pt x="537209" y="49402"/>
                </a:lnTo>
                <a:lnTo>
                  <a:pt x="537209" y="71500"/>
                </a:lnTo>
                <a:lnTo>
                  <a:pt x="564641" y="71500"/>
                </a:lnTo>
                <a:lnTo>
                  <a:pt x="564641" y="132714"/>
                </a:lnTo>
                <a:lnTo>
                  <a:pt x="589152" y="132714"/>
                </a:lnTo>
                <a:lnTo>
                  <a:pt x="589152" y="4063"/>
                </a:lnTo>
                <a:close/>
              </a:path>
              <a:path w="632460" h="226060">
                <a:moveTo>
                  <a:pt x="538988" y="9524"/>
                </a:moveTo>
                <a:lnTo>
                  <a:pt x="459485" y="9524"/>
                </a:lnTo>
                <a:lnTo>
                  <a:pt x="457580" y="10159"/>
                </a:lnTo>
                <a:lnTo>
                  <a:pt x="456310" y="11302"/>
                </a:lnTo>
                <a:lnTo>
                  <a:pt x="455167" y="12572"/>
                </a:lnTo>
                <a:lnTo>
                  <a:pt x="454532" y="14477"/>
                </a:lnTo>
                <a:lnTo>
                  <a:pt x="454652" y="117982"/>
                </a:lnTo>
                <a:lnTo>
                  <a:pt x="455167" y="119633"/>
                </a:lnTo>
                <a:lnTo>
                  <a:pt x="456310" y="120903"/>
                </a:lnTo>
                <a:lnTo>
                  <a:pt x="457580" y="122046"/>
                </a:lnTo>
                <a:lnTo>
                  <a:pt x="459613" y="122681"/>
                </a:lnTo>
                <a:lnTo>
                  <a:pt x="488441" y="122681"/>
                </a:lnTo>
                <a:lnTo>
                  <a:pt x="494919" y="122554"/>
                </a:lnTo>
                <a:lnTo>
                  <a:pt x="502157" y="122173"/>
                </a:lnTo>
                <a:lnTo>
                  <a:pt x="509396" y="121919"/>
                </a:lnTo>
                <a:lnTo>
                  <a:pt x="535813" y="119887"/>
                </a:lnTo>
                <a:lnTo>
                  <a:pt x="541146" y="119252"/>
                </a:lnTo>
                <a:lnTo>
                  <a:pt x="546353" y="118744"/>
                </a:lnTo>
                <a:lnTo>
                  <a:pt x="550671" y="117982"/>
                </a:lnTo>
                <a:lnTo>
                  <a:pt x="553973" y="117220"/>
                </a:lnTo>
                <a:lnTo>
                  <a:pt x="553973" y="100837"/>
                </a:lnTo>
                <a:lnTo>
                  <a:pt x="478789" y="100837"/>
                </a:lnTo>
                <a:lnTo>
                  <a:pt x="478789" y="75056"/>
                </a:lnTo>
                <a:lnTo>
                  <a:pt x="533780" y="75056"/>
                </a:lnTo>
                <a:lnTo>
                  <a:pt x="533780" y="54736"/>
                </a:lnTo>
                <a:lnTo>
                  <a:pt x="478789" y="54736"/>
                </a:lnTo>
                <a:lnTo>
                  <a:pt x="478789" y="31114"/>
                </a:lnTo>
                <a:lnTo>
                  <a:pt x="538988" y="31114"/>
                </a:lnTo>
                <a:lnTo>
                  <a:pt x="538988" y="9524"/>
                </a:lnTo>
                <a:close/>
              </a:path>
              <a:path w="632460" h="226060">
                <a:moveTo>
                  <a:pt x="553973" y="96138"/>
                </a:moveTo>
                <a:lnTo>
                  <a:pt x="548639" y="97027"/>
                </a:lnTo>
                <a:lnTo>
                  <a:pt x="543305" y="97789"/>
                </a:lnTo>
                <a:lnTo>
                  <a:pt x="537717" y="98297"/>
                </a:lnTo>
                <a:lnTo>
                  <a:pt x="532129" y="98932"/>
                </a:lnTo>
                <a:lnTo>
                  <a:pt x="520064" y="99694"/>
                </a:lnTo>
                <a:lnTo>
                  <a:pt x="513841" y="100202"/>
                </a:lnTo>
                <a:lnTo>
                  <a:pt x="502665" y="100710"/>
                </a:lnTo>
                <a:lnTo>
                  <a:pt x="497331" y="100837"/>
                </a:lnTo>
                <a:lnTo>
                  <a:pt x="553973" y="100837"/>
                </a:lnTo>
                <a:lnTo>
                  <a:pt x="553973" y="96138"/>
                </a:lnTo>
                <a:close/>
              </a:path>
              <a:path w="632460" h="226060">
                <a:moveTo>
                  <a:pt x="88900" y="9016"/>
                </a:moveTo>
                <a:lnTo>
                  <a:pt x="63372" y="9016"/>
                </a:lnTo>
                <a:lnTo>
                  <a:pt x="63372" y="52196"/>
                </a:lnTo>
                <a:lnTo>
                  <a:pt x="62370" y="69530"/>
                </a:lnTo>
                <a:lnTo>
                  <a:pt x="47243" y="116839"/>
                </a:lnTo>
                <a:lnTo>
                  <a:pt x="14668" y="155594"/>
                </a:lnTo>
                <a:lnTo>
                  <a:pt x="0" y="166242"/>
                </a:lnTo>
                <a:lnTo>
                  <a:pt x="18922" y="182117"/>
                </a:lnTo>
                <a:lnTo>
                  <a:pt x="54863" y="148716"/>
                </a:lnTo>
                <a:lnTo>
                  <a:pt x="75945" y="107441"/>
                </a:lnTo>
                <a:lnTo>
                  <a:pt x="100109" y="107441"/>
                </a:lnTo>
                <a:lnTo>
                  <a:pt x="96990" y="101010"/>
                </a:lnTo>
                <a:lnTo>
                  <a:pt x="92503" y="86852"/>
                </a:lnTo>
                <a:lnTo>
                  <a:pt x="89802" y="71431"/>
                </a:lnTo>
                <a:lnTo>
                  <a:pt x="88900" y="54736"/>
                </a:lnTo>
                <a:lnTo>
                  <a:pt x="88900" y="9016"/>
                </a:lnTo>
                <a:close/>
              </a:path>
              <a:path w="632460" h="226060">
                <a:moveTo>
                  <a:pt x="100109" y="107441"/>
                </a:moveTo>
                <a:lnTo>
                  <a:pt x="75945" y="107441"/>
                </a:lnTo>
                <a:lnTo>
                  <a:pt x="79424" y="117727"/>
                </a:lnTo>
                <a:lnTo>
                  <a:pt x="105552" y="154703"/>
                </a:lnTo>
                <a:lnTo>
                  <a:pt x="132841" y="176402"/>
                </a:lnTo>
                <a:lnTo>
                  <a:pt x="149605" y="159257"/>
                </a:lnTo>
                <a:lnTo>
                  <a:pt x="134701" y="148566"/>
                </a:lnTo>
                <a:lnTo>
                  <a:pt x="121999" y="137445"/>
                </a:lnTo>
                <a:lnTo>
                  <a:pt x="111511" y="125896"/>
                </a:lnTo>
                <a:lnTo>
                  <a:pt x="103250" y="113918"/>
                </a:lnTo>
                <a:lnTo>
                  <a:pt x="100109" y="107441"/>
                </a:lnTo>
                <a:close/>
              </a:path>
              <a:path w="632460" h="226060">
                <a:moveTo>
                  <a:pt x="339851" y="8762"/>
                </a:moveTo>
                <a:lnTo>
                  <a:pt x="313563" y="8762"/>
                </a:lnTo>
                <a:lnTo>
                  <a:pt x="313563" y="29971"/>
                </a:lnTo>
                <a:lnTo>
                  <a:pt x="313112" y="37399"/>
                </a:lnTo>
                <a:lnTo>
                  <a:pt x="294378" y="76672"/>
                </a:lnTo>
                <a:lnTo>
                  <a:pt x="262127" y="102107"/>
                </a:lnTo>
                <a:lnTo>
                  <a:pt x="231139" y="115823"/>
                </a:lnTo>
                <a:lnTo>
                  <a:pt x="248030" y="134746"/>
                </a:lnTo>
                <a:lnTo>
                  <a:pt x="284740" y="115823"/>
                </a:lnTo>
                <a:lnTo>
                  <a:pt x="315658" y="87677"/>
                </a:lnTo>
                <a:lnTo>
                  <a:pt x="326897" y="66547"/>
                </a:lnTo>
                <a:lnTo>
                  <a:pt x="351915" y="66547"/>
                </a:lnTo>
                <a:lnTo>
                  <a:pt x="339851" y="29971"/>
                </a:lnTo>
                <a:lnTo>
                  <a:pt x="339851" y="8762"/>
                </a:lnTo>
                <a:close/>
              </a:path>
              <a:path w="632460" h="226060">
                <a:moveTo>
                  <a:pt x="351915" y="66547"/>
                </a:moveTo>
                <a:lnTo>
                  <a:pt x="326897" y="66547"/>
                </a:lnTo>
                <a:lnTo>
                  <a:pt x="328548" y="73659"/>
                </a:lnTo>
                <a:lnTo>
                  <a:pt x="363087" y="111660"/>
                </a:lnTo>
                <a:lnTo>
                  <a:pt x="399555" y="132324"/>
                </a:lnTo>
                <a:lnTo>
                  <a:pt x="405891" y="134492"/>
                </a:lnTo>
                <a:lnTo>
                  <a:pt x="421766" y="116077"/>
                </a:lnTo>
                <a:lnTo>
                  <a:pt x="413289" y="113031"/>
                </a:lnTo>
                <a:lnTo>
                  <a:pt x="405193" y="109616"/>
                </a:lnTo>
                <a:lnTo>
                  <a:pt x="369230" y="86600"/>
                </a:lnTo>
                <a:lnTo>
                  <a:pt x="353853" y="69595"/>
                </a:lnTo>
                <a:lnTo>
                  <a:pt x="351915" y="66547"/>
                </a:lnTo>
                <a:close/>
              </a:path>
              <a:path w="632460" h="226060">
                <a:moveTo>
                  <a:pt x="631825" y="0"/>
                </a:moveTo>
                <a:lnTo>
                  <a:pt x="607567" y="0"/>
                </a:lnTo>
                <a:lnTo>
                  <a:pt x="607567" y="132714"/>
                </a:lnTo>
                <a:lnTo>
                  <a:pt x="631825" y="132714"/>
                </a:lnTo>
                <a:lnTo>
                  <a:pt x="631825" y="0"/>
                </a:lnTo>
                <a:close/>
              </a:path>
              <a:path w="632460" h="226060">
                <a:moveTo>
                  <a:pt x="195071" y="0"/>
                </a:moveTo>
                <a:lnTo>
                  <a:pt x="169925" y="0"/>
                </a:lnTo>
                <a:lnTo>
                  <a:pt x="169925" y="226059"/>
                </a:lnTo>
                <a:lnTo>
                  <a:pt x="195071" y="226059"/>
                </a:lnTo>
                <a:lnTo>
                  <a:pt x="19507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31338" y="4739385"/>
            <a:ext cx="422275" cy="233045"/>
          </a:xfrm>
          <a:custGeom>
            <a:avLst/>
            <a:gdLst/>
            <a:ahLst/>
            <a:cxnLst/>
            <a:rect l="l" t="t" r="r" b="b"/>
            <a:pathLst>
              <a:path w="422275" h="233045">
                <a:moveTo>
                  <a:pt x="318135" y="145669"/>
                </a:moveTo>
                <a:lnTo>
                  <a:pt x="268539" y="152366"/>
                </a:lnTo>
                <a:lnTo>
                  <a:pt x="237507" y="179681"/>
                </a:lnTo>
                <a:lnTo>
                  <a:pt x="236219" y="188849"/>
                </a:lnTo>
                <a:lnTo>
                  <a:pt x="237507" y="198020"/>
                </a:lnTo>
                <a:lnTo>
                  <a:pt x="268468" y="225678"/>
                </a:lnTo>
                <a:lnTo>
                  <a:pt x="318135" y="232537"/>
                </a:lnTo>
                <a:lnTo>
                  <a:pt x="337234" y="231775"/>
                </a:lnTo>
                <a:lnTo>
                  <a:pt x="379222" y="220344"/>
                </a:lnTo>
                <a:lnTo>
                  <a:pt x="389225" y="212470"/>
                </a:lnTo>
                <a:lnTo>
                  <a:pt x="318135" y="212470"/>
                </a:lnTo>
                <a:lnTo>
                  <a:pt x="305492" y="212086"/>
                </a:lnTo>
                <a:lnTo>
                  <a:pt x="267716" y="201802"/>
                </a:lnTo>
                <a:lnTo>
                  <a:pt x="263017" y="196087"/>
                </a:lnTo>
                <a:lnTo>
                  <a:pt x="263017" y="181737"/>
                </a:lnTo>
                <a:lnTo>
                  <a:pt x="305510" y="165631"/>
                </a:lnTo>
                <a:lnTo>
                  <a:pt x="318135" y="165226"/>
                </a:lnTo>
                <a:lnTo>
                  <a:pt x="388740" y="165226"/>
                </a:lnTo>
                <a:lnTo>
                  <a:pt x="388076" y="164457"/>
                </a:lnTo>
                <a:lnTo>
                  <a:pt x="379094" y="157861"/>
                </a:lnTo>
                <a:lnTo>
                  <a:pt x="367569" y="152527"/>
                </a:lnTo>
                <a:lnTo>
                  <a:pt x="353568" y="148717"/>
                </a:lnTo>
                <a:lnTo>
                  <a:pt x="337089" y="146431"/>
                </a:lnTo>
                <a:lnTo>
                  <a:pt x="318135" y="145669"/>
                </a:lnTo>
                <a:close/>
              </a:path>
              <a:path w="422275" h="233045">
                <a:moveTo>
                  <a:pt x="388740" y="165226"/>
                </a:moveTo>
                <a:lnTo>
                  <a:pt x="318135" y="165226"/>
                </a:lnTo>
                <a:lnTo>
                  <a:pt x="330352" y="165631"/>
                </a:lnTo>
                <a:lnTo>
                  <a:pt x="341106" y="166846"/>
                </a:lnTo>
                <a:lnTo>
                  <a:pt x="372491" y="196087"/>
                </a:lnTo>
                <a:lnTo>
                  <a:pt x="367792" y="201802"/>
                </a:lnTo>
                <a:lnTo>
                  <a:pt x="330279" y="212086"/>
                </a:lnTo>
                <a:lnTo>
                  <a:pt x="318135" y="212470"/>
                </a:lnTo>
                <a:lnTo>
                  <a:pt x="389225" y="212470"/>
                </a:lnTo>
                <a:lnTo>
                  <a:pt x="394477" y="206343"/>
                </a:lnTo>
                <a:lnTo>
                  <a:pt x="398277" y="198127"/>
                </a:lnTo>
                <a:lnTo>
                  <a:pt x="399542" y="189102"/>
                </a:lnTo>
                <a:lnTo>
                  <a:pt x="398275" y="180078"/>
                </a:lnTo>
                <a:lnTo>
                  <a:pt x="394462" y="171862"/>
                </a:lnTo>
                <a:lnTo>
                  <a:pt x="388740" y="165226"/>
                </a:lnTo>
                <a:close/>
              </a:path>
              <a:path w="422275" h="233045">
                <a:moveTo>
                  <a:pt x="175641" y="143382"/>
                </a:moveTo>
                <a:lnTo>
                  <a:pt x="34543" y="143382"/>
                </a:lnTo>
                <a:lnTo>
                  <a:pt x="34543" y="163194"/>
                </a:lnTo>
                <a:lnTo>
                  <a:pt x="154559" y="163194"/>
                </a:lnTo>
                <a:lnTo>
                  <a:pt x="154559" y="174625"/>
                </a:lnTo>
                <a:lnTo>
                  <a:pt x="39497" y="174625"/>
                </a:lnTo>
                <a:lnTo>
                  <a:pt x="37592" y="175132"/>
                </a:lnTo>
                <a:lnTo>
                  <a:pt x="36322" y="176402"/>
                </a:lnTo>
                <a:lnTo>
                  <a:pt x="35179" y="177672"/>
                </a:lnTo>
                <a:lnTo>
                  <a:pt x="34543" y="179577"/>
                </a:lnTo>
                <a:lnTo>
                  <a:pt x="34543" y="221106"/>
                </a:lnTo>
                <a:lnTo>
                  <a:pt x="35179" y="223012"/>
                </a:lnTo>
                <a:lnTo>
                  <a:pt x="36322" y="224281"/>
                </a:lnTo>
                <a:lnTo>
                  <a:pt x="37592" y="225551"/>
                </a:lnTo>
                <a:lnTo>
                  <a:pt x="39624" y="226059"/>
                </a:lnTo>
                <a:lnTo>
                  <a:pt x="186181" y="226059"/>
                </a:lnTo>
                <a:lnTo>
                  <a:pt x="186181" y="206501"/>
                </a:lnTo>
                <a:lnTo>
                  <a:pt x="60579" y="206501"/>
                </a:lnTo>
                <a:lnTo>
                  <a:pt x="60579" y="193420"/>
                </a:lnTo>
                <a:lnTo>
                  <a:pt x="175641" y="193420"/>
                </a:lnTo>
                <a:lnTo>
                  <a:pt x="177545" y="192786"/>
                </a:lnTo>
                <a:lnTo>
                  <a:pt x="180086" y="190245"/>
                </a:lnTo>
                <a:lnTo>
                  <a:pt x="180720" y="188340"/>
                </a:lnTo>
                <a:lnTo>
                  <a:pt x="180720" y="148336"/>
                </a:lnTo>
                <a:lnTo>
                  <a:pt x="180086" y="146431"/>
                </a:lnTo>
                <a:lnTo>
                  <a:pt x="178816" y="145161"/>
                </a:lnTo>
                <a:lnTo>
                  <a:pt x="177545" y="144018"/>
                </a:lnTo>
                <a:lnTo>
                  <a:pt x="175641" y="143382"/>
                </a:lnTo>
                <a:close/>
              </a:path>
              <a:path w="422275" h="233045">
                <a:moveTo>
                  <a:pt x="421766" y="110870"/>
                </a:moveTo>
                <a:lnTo>
                  <a:pt x="213994" y="110870"/>
                </a:lnTo>
                <a:lnTo>
                  <a:pt x="213994" y="132714"/>
                </a:lnTo>
                <a:lnTo>
                  <a:pt x="421766" y="132714"/>
                </a:lnTo>
                <a:lnTo>
                  <a:pt x="421766" y="110870"/>
                </a:lnTo>
                <a:close/>
              </a:path>
              <a:path w="422275" h="233045">
                <a:moveTo>
                  <a:pt x="317881" y="507"/>
                </a:moveTo>
                <a:lnTo>
                  <a:pt x="269678" y="7901"/>
                </a:lnTo>
                <a:lnTo>
                  <a:pt x="239262" y="36198"/>
                </a:lnTo>
                <a:lnTo>
                  <a:pt x="237998" y="45084"/>
                </a:lnTo>
                <a:lnTo>
                  <a:pt x="237998" y="52958"/>
                </a:lnTo>
                <a:lnTo>
                  <a:pt x="269620" y="82550"/>
                </a:lnTo>
                <a:lnTo>
                  <a:pt x="269620" y="110870"/>
                </a:lnTo>
                <a:lnTo>
                  <a:pt x="294259" y="110870"/>
                </a:lnTo>
                <a:lnTo>
                  <a:pt x="294259" y="88011"/>
                </a:lnTo>
                <a:lnTo>
                  <a:pt x="342010" y="88011"/>
                </a:lnTo>
                <a:lnTo>
                  <a:pt x="342519" y="87756"/>
                </a:lnTo>
                <a:lnTo>
                  <a:pt x="366903" y="87756"/>
                </a:lnTo>
                <a:lnTo>
                  <a:pt x="366903" y="82550"/>
                </a:lnTo>
                <a:lnTo>
                  <a:pt x="373888" y="79430"/>
                </a:lnTo>
                <a:lnTo>
                  <a:pt x="380031" y="75850"/>
                </a:lnTo>
                <a:lnTo>
                  <a:pt x="385423" y="71727"/>
                </a:lnTo>
                <a:lnTo>
                  <a:pt x="387394" y="69722"/>
                </a:lnTo>
                <a:lnTo>
                  <a:pt x="317881" y="69722"/>
                </a:lnTo>
                <a:lnTo>
                  <a:pt x="306121" y="69270"/>
                </a:lnTo>
                <a:lnTo>
                  <a:pt x="268859" y="57657"/>
                </a:lnTo>
                <a:lnTo>
                  <a:pt x="264032" y="51688"/>
                </a:lnTo>
                <a:lnTo>
                  <a:pt x="264032" y="37845"/>
                </a:lnTo>
                <a:lnTo>
                  <a:pt x="305522" y="20770"/>
                </a:lnTo>
                <a:lnTo>
                  <a:pt x="317881" y="20319"/>
                </a:lnTo>
                <a:lnTo>
                  <a:pt x="386627" y="20319"/>
                </a:lnTo>
                <a:lnTo>
                  <a:pt x="378206" y="13715"/>
                </a:lnTo>
                <a:lnTo>
                  <a:pt x="366922" y="7955"/>
                </a:lnTo>
                <a:lnTo>
                  <a:pt x="353091" y="3825"/>
                </a:lnTo>
                <a:lnTo>
                  <a:pt x="336691" y="1337"/>
                </a:lnTo>
                <a:lnTo>
                  <a:pt x="317881" y="507"/>
                </a:lnTo>
                <a:close/>
              </a:path>
              <a:path w="422275" h="233045">
                <a:moveTo>
                  <a:pt x="366903" y="87756"/>
                </a:moveTo>
                <a:lnTo>
                  <a:pt x="342519" y="87756"/>
                </a:lnTo>
                <a:lnTo>
                  <a:pt x="342519" y="110870"/>
                </a:lnTo>
                <a:lnTo>
                  <a:pt x="366903" y="110870"/>
                </a:lnTo>
                <a:lnTo>
                  <a:pt x="366903" y="87756"/>
                </a:lnTo>
                <a:close/>
              </a:path>
              <a:path w="422275" h="233045">
                <a:moveTo>
                  <a:pt x="342010" y="88011"/>
                </a:moveTo>
                <a:lnTo>
                  <a:pt x="294259" y="88011"/>
                </a:lnTo>
                <a:lnTo>
                  <a:pt x="295910" y="88900"/>
                </a:lnTo>
                <a:lnTo>
                  <a:pt x="298957" y="89407"/>
                </a:lnTo>
                <a:lnTo>
                  <a:pt x="308356" y="90169"/>
                </a:lnTo>
                <a:lnTo>
                  <a:pt x="313055" y="90296"/>
                </a:lnTo>
                <a:lnTo>
                  <a:pt x="322706" y="90296"/>
                </a:lnTo>
                <a:lnTo>
                  <a:pt x="327406" y="90169"/>
                </a:lnTo>
                <a:lnTo>
                  <a:pt x="336931" y="89407"/>
                </a:lnTo>
                <a:lnTo>
                  <a:pt x="340487" y="88772"/>
                </a:lnTo>
                <a:lnTo>
                  <a:pt x="342010" y="88011"/>
                </a:lnTo>
                <a:close/>
              </a:path>
              <a:path w="422275" h="233045">
                <a:moveTo>
                  <a:pt x="386627" y="20319"/>
                </a:moveTo>
                <a:lnTo>
                  <a:pt x="317881" y="20319"/>
                </a:lnTo>
                <a:lnTo>
                  <a:pt x="329951" y="20774"/>
                </a:lnTo>
                <a:lnTo>
                  <a:pt x="340629" y="22145"/>
                </a:lnTo>
                <a:lnTo>
                  <a:pt x="349902" y="24445"/>
                </a:lnTo>
                <a:lnTo>
                  <a:pt x="357759" y="27686"/>
                </a:lnTo>
                <a:lnTo>
                  <a:pt x="367284" y="32512"/>
                </a:lnTo>
                <a:lnTo>
                  <a:pt x="371982" y="38353"/>
                </a:lnTo>
                <a:lnTo>
                  <a:pt x="371982" y="52324"/>
                </a:lnTo>
                <a:lnTo>
                  <a:pt x="329386" y="69292"/>
                </a:lnTo>
                <a:lnTo>
                  <a:pt x="317881" y="69722"/>
                </a:lnTo>
                <a:lnTo>
                  <a:pt x="387394" y="69722"/>
                </a:lnTo>
                <a:lnTo>
                  <a:pt x="390124" y="66928"/>
                </a:lnTo>
                <a:lnTo>
                  <a:pt x="395605" y="60451"/>
                </a:lnTo>
                <a:lnTo>
                  <a:pt x="398399" y="53339"/>
                </a:lnTo>
                <a:lnTo>
                  <a:pt x="398327" y="45084"/>
                </a:lnTo>
                <a:lnTo>
                  <a:pt x="397136" y="36593"/>
                </a:lnTo>
                <a:lnTo>
                  <a:pt x="393350" y="28273"/>
                </a:lnTo>
                <a:lnTo>
                  <a:pt x="387040" y="20643"/>
                </a:lnTo>
                <a:lnTo>
                  <a:pt x="386627" y="20319"/>
                </a:lnTo>
                <a:close/>
              </a:path>
              <a:path w="422275" h="233045">
                <a:moveTo>
                  <a:pt x="73279" y="44957"/>
                </a:moveTo>
                <a:lnTo>
                  <a:pt x="33909" y="53212"/>
                </a:lnTo>
                <a:lnTo>
                  <a:pt x="18542" y="83057"/>
                </a:lnTo>
                <a:lnTo>
                  <a:pt x="22732" y="89407"/>
                </a:lnTo>
                <a:lnTo>
                  <a:pt x="60706" y="103124"/>
                </a:lnTo>
                <a:lnTo>
                  <a:pt x="60706" y="114172"/>
                </a:lnTo>
                <a:lnTo>
                  <a:pt x="0" y="114172"/>
                </a:lnTo>
                <a:lnTo>
                  <a:pt x="0" y="133222"/>
                </a:lnTo>
                <a:lnTo>
                  <a:pt x="62484" y="133222"/>
                </a:lnTo>
                <a:lnTo>
                  <a:pt x="74868" y="133105"/>
                </a:lnTo>
                <a:lnTo>
                  <a:pt x="122378" y="130516"/>
                </a:lnTo>
                <a:lnTo>
                  <a:pt x="152400" y="126872"/>
                </a:lnTo>
                <a:lnTo>
                  <a:pt x="152400" y="113664"/>
                </a:lnTo>
                <a:lnTo>
                  <a:pt x="86487" y="113664"/>
                </a:lnTo>
                <a:lnTo>
                  <a:pt x="86487" y="103124"/>
                </a:lnTo>
                <a:lnTo>
                  <a:pt x="123825" y="89153"/>
                </a:lnTo>
                <a:lnTo>
                  <a:pt x="125386" y="86740"/>
                </a:lnTo>
                <a:lnTo>
                  <a:pt x="63626" y="86740"/>
                </a:lnTo>
                <a:lnTo>
                  <a:pt x="56261" y="85597"/>
                </a:lnTo>
                <a:lnTo>
                  <a:pt x="46100" y="81025"/>
                </a:lnTo>
                <a:lnTo>
                  <a:pt x="43561" y="78358"/>
                </a:lnTo>
                <a:lnTo>
                  <a:pt x="43561" y="71881"/>
                </a:lnTo>
                <a:lnTo>
                  <a:pt x="46100" y="68961"/>
                </a:lnTo>
                <a:lnTo>
                  <a:pt x="51181" y="66675"/>
                </a:lnTo>
                <a:lnTo>
                  <a:pt x="56387" y="64262"/>
                </a:lnTo>
                <a:lnTo>
                  <a:pt x="63626" y="63118"/>
                </a:lnTo>
                <a:lnTo>
                  <a:pt x="124383" y="63118"/>
                </a:lnTo>
                <a:lnTo>
                  <a:pt x="124126" y="62611"/>
                </a:lnTo>
                <a:lnTo>
                  <a:pt x="84661" y="45477"/>
                </a:lnTo>
                <a:lnTo>
                  <a:pt x="73279" y="44957"/>
                </a:lnTo>
                <a:close/>
              </a:path>
              <a:path w="422275" h="233045">
                <a:moveTo>
                  <a:pt x="152400" y="108203"/>
                </a:moveTo>
                <a:lnTo>
                  <a:pt x="146176" y="109093"/>
                </a:lnTo>
                <a:lnTo>
                  <a:pt x="134493" y="110362"/>
                </a:lnTo>
                <a:lnTo>
                  <a:pt x="128778" y="110870"/>
                </a:lnTo>
                <a:lnTo>
                  <a:pt x="122936" y="111506"/>
                </a:lnTo>
                <a:lnTo>
                  <a:pt x="116967" y="111887"/>
                </a:lnTo>
                <a:lnTo>
                  <a:pt x="104775" y="112902"/>
                </a:lnTo>
                <a:lnTo>
                  <a:pt x="99187" y="113156"/>
                </a:lnTo>
                <a:lnTo>
                  <a:pt x="93472" y="113537"/>
                </a:lnTo>
                <a:lnTo>
                  <a:pt x="89281" y="113664"/>
                </a:lnTo>
                <a:lnTo>
                  <a:pt x="152400" y="113664"/>
                </a:lnTo>
                <a:lnTo>
                  <a:pt x="152400" y="108203"/>
                </a:lnTo>
                <a:close/>
              </a:path>
              <a:path w="422275" h="233045">
                <a:moveTo>
                  <a:pt x="124383" y="63118"/>
                </a:moveTo>
                <a:lnTo>
                  <a:pt x="82676" y="63118"/>
                </a:lnTo>
                <a:lnTo>
                  <a:pt x="89916" y="64262"/>
                </a:lnTo>
                <a:lnTo>
                  <a:pt x="94995" y="66675"/>
                </a:lnTo>
                <a:lnTo>
                  <a:pt x="100075" y="68961"/>
                </a:lnTo>
                <a:lnTo>
                  <a:pt x="102616" y="71881"/>
                </a:lnTo>
                <a:lnTo>
                  <a:pt x="102616" y="78358"/>
                </a:lnTo>
                <a:lnTo>
                  <a:pt x="100075" y="81025"/>
                </a:lnTo>
                <a:lnTo>
                  <a:pt x="89916" y="85597"/>
                </a:lnTo>
                <a:lnTo>
                  <a:pt x="82676" y="86740"/>
                </a:lnTo>
                <a:lnTo>
                  <a:pt x="125386" y="86740"/>
                </a:lnTo>
                <a:lnTo>
                  <a:pt x="128016" y="82676"/>
                </a:lnTo>
                <a:lnTo>
                  <a:pt x="128016" y="74802"/>
                </a:lnTo>
                <a:lnTo>
                  <a:pt x="127041" y="68373"/>
                </a:lnTo>
                <a:lnTo>
                  <a:pt x="124383" y="63118"/>
                </a:lnTo>
                <a:close/>
              </a:path>
              <a:path w="422275" h="233045">
                <a:moveTo>
                  <a:pt x="137032" y="23494"/>
                </a:moveTo>
                <a:lnTo>
                  <a:pt x="10032" y="23494"/>
                </a:lnTo>
                <a:lnTo>
                  <a:pt x="10032" y="42290"/>
                </a:lnTo>
                <a:lnTo>
                  <a:pt x="137032" y="42290"/>
                </a:lnTo>
                <a:lnTo>
                  <a:pt x="137032" y="23494"/>
                </a:lnTo>
                <a:close/>
              </a:path>
              <a:path w="422275" h="233045">
                <a:moveTo>
                  <a:pt x="180467" y="2031"/>
                </a:moveTo>
                <a:lnTo>
                  <a:pt x="156082" y="2031"/>
                </a:lnTo>
                <a:lnTo>
                  <a:pt x="156082" y="137413"/>
                </a:lnTo>
                <a:lnTo>
                  <a:pt x="180467" y="137413"/>
                </a:lnTo>
                <a:lnTo>
                  <a:pt x="180467" y="78105"/>
                </a:lnTo>
                <a:lnTo>
                  <a:pt x="211328" y="78105"/>
                </a:lnTo>
                <a:lnTo>
                  <a:pt x="211328" y="56261"/>
                </a:lnTo>
                <a:lnTo>
                  <a:pt x="180467" y="56261"/>
                </a:lnTo>
                <a:lnTo>
                  <a:pt x="180467" y="2031"/>
                </a:lnTo>
                <a:close/>
              </a:path>
              <a:path w="422275" h="233045">
                <a:moveTo>
                  <a:pt x="107061" y="0"/>
                </a:moveTo>
                <a:lnTo>
                  <a:pt x="40259" y="0"/>
                </a:lnTo>
                <a:lnTo>
                  <a:pt x="40259" y="18668"/>
                </a:lnTo>
                <a:lnTo>
                  <a:pt x="107061" y="18668"/>
                </a:lnTo>
                <a:lnTo>
                  <a:pt x="10706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534466" y="5312917"/>
            <a:ext cx="3692525" cy="127000"/>
            <a:chOff x="534466" y="5312917"/>
            <a:chExt cx="3692525" cy="127000"/>
          </a:xfrm>
        </p:grpSpPr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4466" y="5312917"/>
              <a:ext cx="3051505" cy="12242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629787" y="5314187"/>
              <a:ext cx="596900" cy="125730"/>
            </a:xfrm>
            <a:custGeom>
              <a:avLst/>
              <a:gdLst/>
              <a:ahLst/>
              <a:cxnLst/>
              <a:rect l="l" t="t" r="r" b="b"/>
              <a:pathLst>
                <a:path w="596900" h="125729">
                  <a:moveTo>
                    <a:pt x="96647" y="24892"/>
                  </a:moveTo>
                  <a:lnTo>
                    <a:pt x="25273" y="24892"/>
                  </a:lnTo>
                  <a:lnTo>
                    <a:pt x="25273" y="0"/>
                  </a:lnTo>
                  <a:lnTo>
                    <a:pt x="14605" y="0"/>
                  </a:lnTo>
                  <a:lnTo>
                    <a:pt x="14605" y="31877"/>
                  </a:lnTo>
                  <a:lnTo>
                    <a:pt x="14732" y="32512"/>
                  </a:lnTo>
                  <a:lnTo>
                    <a:pt x="15113" y="33020"/>
                  </a:lnTo>
                  <a:lnTo>
                    <a:pt x="15494" y="33401"/>
                  </a:lnTo>
                  <a:lnTo>
                    <a:pt x="16256" y="33528"/>
                  </a:lnTo>
                  <a:lnTo>
                    <a:pt x="96647" y="33528"/>
                  </a:lnTo>
                  <a:lnTo>
                    <a:pt x="96647" y="24892"/>
                  </a:lnTo>
                  <a:close/>
                </a:path>
                <a:path w="596900" h="125729">
                  <a:moveTo>
                    <a:pt x="97028" y="109855"/>
                  </a:moveTo>
                  <a:lnTo>
                    <a:pt x="26289" y="109855"/>
                  </a:lnTo>
                  <a:lnTo>
                    <a:pt x="26289" y="96012"/>
                  </a:lnTo>
                  <a:lnTo>
                    <a:pt x="92583" y="96012"/>
                  </a:lnTo>
                  <a:lnTo>
                    <a:pt x="93345" y="95885"/>
                  </a:lnTo>
                  <a:lnTo>
                    <a:pt x="94107" y="95123"/>
                  </a:lnTo>
                  <a:lnTo>
                    <a:pt x="94361" y="94361"/>
                  </a:lnTo>
                  <a:lnTo>
                    <a:pt x="94361" y="68707"/>
                  </a:lnTo>
                  <a:lnTo>
                    <a:pt x="94107" y="67945"/>
                  </a:lnTo>
                  <a:lnTo>
                    <a:pt x="93345" y="67183"/>
                  </a:lnTo>
                  <a:lnTo>
                    <a:pt x="92583" y="66929"/>
                  </a:lnTo>
                  <a:lnTo>
                    <a:pt x="14732" y="66929"/>
                  </a:lnTo>
                  <a:lnTo>
                    <a:pt x="14732" y="75438"/>
                  </a:lnTo>
                  <a:lnTo>
                    <a:pt x="82677" y="75438"/>
                  </a:lnTo>
                  <a:lnTo>
                    <a:pt x="82677" y="88011"/>
                  </a:lnTo>
                  <a:lnTo>
                    <a:pt x="16383" y="88011"/>
                  </a:lnTo>
                  <a:lnTo>
                    <a:pt x="15748" y="88265"/>
                  </a:lnTo>
                  <a:lnTo>
                    <a:pt x="15240" y="88646"/>
                  </a:lnTo>
                  <a:lnTo>
                    <a:pt x="14859" y="89027"/>
                  </a:lnTo>
                  <a:lnTo>
                    <a:pt x="14859" y="117221"/>
                  </a:lnTo>
                  <a:lnTo>
                    <a:pt x="15240" y="117602"/>
                  </a:lnTo>
                  <a:lnTo>
                    <a:pt x="15748" y="117983"/>
                  </a:lnTo>
                  <a:lnTo>
                    <a:pt x="16383" y="118237"/>
                  </a:lnTo>
                  <a:lnTo>
                    <a:pt x="97028" y="118237"/>
                  </a:lnTo>
                  <a:lnTo>
                    <a:pt x="97028" y="109855"/>
                  </a:lnTo>
                  <a:close/>
                </a:path>
                <a:path w="596900" h="125729">
                  <a:moveTo>
                    <a:pt x="108966" y="45339"/>
                  </a:moveTo>
                  <a:lnTo>
                    <a:pt x="0" y="45339"/>
                  </a:lnTo>
                  <a:lnTo>
                    <a:pt x="0" y="54102"/>
                  </a:lnTo>
                  <a:lnTo>
                    <a:pt x="108966" y="54102"/>
                  </a:lnTo>
                  <a:lnTo>
                    <a:pt x="108966" y="45339"/>
                  </a:lnTo>
                  <a:close/>
                </a:path>
                <a:path w="596900" h="125729">
                  <a:moveTo>
                    <a:pt x="214757" y="127"/>
                  </a:moveTo>
                  <a:lnTo>
                    <a:pt x="204216" y="127"/>
                  </a:lnTo>
                  <a:lnTo>
                    <a:pt x="204216" y="41783"/>
                  </a:lnTo>
                  <a:lnTo>
                    <a:pt x="180975" y="41783"/>
                  </a:lnTo>
                  <a:lnTo>
                    <a:pt x="180467" y="35179"/>
                  </a:lnTo>
                  <a:lnTo>
                    <a:pt x="179451" y="29337"/>
                  </a:lnTo>
                  <a:lnTo>
                    <a:pt x="177673" y="24511"/>
                  </a:lnTo>
                  <a:lnTo>
                    <a:pt x="176022" y="19685"/>
                  </a:lnTo>
                  <a:lnTo>
                    <a:pt x="173863" y="15621"/>
                  </a:lnTo>
                  <a:lnTo>
                    <a:pt x="171196" y="12446"/>
                  </a:lnTo>
                  <a:lnTo>
                    <a:pt x="170434" y="11506"/>
                  </a:lnTo>
                  <a:lnTo>
                    <a:pt x="170434" y="43307"/>
                  </a:lnTo>
                  <a:lnTo>
                    <a:pt x="170434" y="52832"/>
                  </a:lnTo>
                  <a:lnTo>
                    <a:pt x="170053" y="57531"/>
                  </a:lnTo>
                  <a:lnTo>
                    <a:pt x="168529" y="66167"/>
                  </a:lnTo>
                  <a:lnTo>
                    <a:pt x="167386" y="69977"/>
                  </a:lnTo>
                  <a:lnTo>
                    <a:pt x="165862" y="73152"/>
                  </a:lnTo>
                  <a:lnTo>
                    <a:pt x="164338" y="76454"/>
                  </a:lnTo>
                  <a:lnTo>
                    <a:pt x="162306" y="78994"/>
                  </a:lnTo>
                  <a:lnTo>
                    <a:pt x="157734" y="82804"/>
                  </a:lnTo>
                  <a:lnTo>
                    <a:pt x="154940" y="83693"/>
                  </a:lnTo>
                  <a:lnTo>
                    <a:pt x="148336" y="83693"/>
                  </a:lnTo>
                  <a:lnTo>
                    <a:pt x="132588" y="52832"/>
                  </a:lnTo>
                  <a:lnTo>
                    <a:pt x="132588" y="43307"/>
                  </a:lnTo>
                  <a:lnTo>
                    <a:pt x="143129" y="15367"/>
                  </a:lnTo>
                  <a:lnTo>
                    <a:pt x="145542" y="13335"/>
                  </a:lnTo>
                  <a:lnTo>
                    <a:pt x="148336" y="12446"/>
                  </a:lnTo>
                  <a:lnTo>
                    <a:pt x="154940" y="12446"/>
                  </a:lnTo>
                  <a:lnTo>
                    <a:pt x="157734" y="13335"/>
                  </a:lnTo>
                  <a:lnTo>
                    <a:pt x="160020" y="15367"/>
                  </a:lnTo>
                  <a:lnTo>
                    <a:pt x="162433" y="17272"/>
                  </a:lnTo>
                  <a:lnTo>
                    <a:pt x="170434" y="43307"/>
                  </a:lnTo>
                  <a:lnTo>
                    <a:pt x="170434" y="11506"/>
                  </a:lnTo>
                  <a:lnTo>
                    <a:pt x="168529" y="9144"/>
                  </a:lnTo>
                  <a:lnTo>
                    <a:pt x="165608" y="6731"/>
                  </a:lnTo>
                  <a:lnTo>
                    <a:pt x="162179" y="5207"/>
                  </a:lnTo>
                  <a:lnTo>
                    <a:pt x="158877" y="3683"/>
                  </a:lnTo>
                  <a:lnTo>
                    <a:pt x="155321" y="2921"/>
                  </a:lnTo>
                  <a:lnTo>
                    <a:pt x="147447" y="2921"/>
                  </a:lnTo>
                  <a:lnTo>
                    <a:pt x="143637" y="3810"/>
                  </a:lnTo>
                  <a:lnTo>
                    <a:pt x="140081" y="5588"/>
                  </a:lnTo>
                  <a:lnTo>
                    <a:pt x="136398" y="7366"/>
                  </a:lnTo>
                  <a:lnTo>
                    <a:pt x="122174" y="40259"/>
                  </a:lnTo>
                  <a:lnTo>
                    <a:pt x="122174" y="55753"/>
                  </a:lnTo>
                  <a:lnTo>
                    <a:pt x="122936" y="62484"/>
                  </a:lnTo>
                  <a:lnTo>
                    <a:pt x="124460" y="68072"/>
                  </a:lnTo>
                  <a:lnTo>
                    <a:pt x="125984" y="73787"/>
                  </a:lnTo>
                  <a:lnTo>
                    <a:pt x="140208" y="90551"/>
                  </a:lnTo>
                  <a:lnTo>
                    <a:pt x="143764" y="92329"/>
                  </a:lnTo>
                  <a:lnTo>
                    <a:pt x="147574" y="93218"/>
                  </a:lnTo>
                  <a:lnTo>
                    <a:pt x="155575" y="93218"/>
                  </a:lnTo>
                  <a:lnTo>
                    <a:pt x="159131" y="92456"/>
                  </a:lnTo>
                  <a:lnTo>
                    <a:pt x="162687" y="90678"/>
                  </a:lnTo>
                  <a:lnTo>
                    <a:pt x="166116" y="89027"/>
                  </a:lnTo>
                  <a:lnTo>
                    <a:pt x="181102" y="51308"/>
                  </a:lnTo>
                  <a:lnTo>
                    <a:pt x="204216" y="51308"/>
                  </a:lnTo>
                  <a:lnTo>
                    <a:pt x="204216" y="119253"/>
                  </a:lnTo>
                  <a:lnTo>
                    <a:pt x="214757" y="119253"/>
                  </a:lnTo>
                  <a:lnTo>
                    <a:pt x="214757" y="51308"/>
                  </a:lnTo>
                  <a:lnTo>
                    <a:pt x="214757" y="41783"/>
                  </a:lnTo>
                  <a:lnTo>
                    <a:pt x="214757" y="127"/>
                  </a:lnTo>
                  <a:close/>
                </a:path>
                <a:path w="596900" h="125729">
                  <a:moveTo>
                    <a:pt x="308864" y="73914"/>
                  </a:moveTo>
                  <a:lnTo>
                    <a:pt x="304038" y="75057"/>
                  </a:lnTo>
                  <a:lnTo>
                    <a:pt x="297942" y="76073"/>
                  </a:lnTo>
                  <a:lnTo>
                    <a:pt x="283083" y="78105"/>
                  </a:lnTo>
                  <a:lnTo>
                    <a:pt x="274955" y="78613"/>
                  </a:lnTo>
                  <a:lnTo>
                    <a:pt x="251079" y="78613"/>
                  </a:lnTo>
                  <a:lnTo>
                    <a:pt x="251079" y="5207"/>
                  </a:lnTo>
                  <a:lnTo>
                    <a:pt x="240284" y="5207"/>
                  </a:lnTo>
                  <a:lnTo>
                    <a:pt x="240385" y="86868"/>
                  </a:lnTo>
                  <a:lnTo>
                    <a:pt x="240538" y="87249"/>
                  </a:lnTo>
                  <a:lnTo>
                    <a:pt x="240919" y="87630"/>
                  </a:lnTo>
                  <a:lnTo>
                    <a:pt x="241300" y="88138"/>
                  </a:lnTo>
                  <a:lnTo>
                    <a:pt x="242062" y="88265"/>
                  </a:lnTo>
                  <a:lnTo>
                    <a:pt x="268351" y="88265"/>
                  </a:lnTo>
                  <a:lnTo>
                    <a:pt x="299720" y="85217"/>
                  </a:lnTo>
                  <a:lnTo>
                    <a:pt x="303276" y="84709"/>
                  </a:lnTo>
                  <a:lnTo>
                    <a:pt x="306197" y="84074"/>
                  </a:lnTo>
                  <a:lnTo>
                    <a:pt x="308864" y="83439"/>
                  </a:lnTo>
                  <a:lnTo>
                    <a:pt x="308864" y="78613"/>
                  </a:lnTo>
                  <a:lnTo>
                    <a:pt x="308864" y="73914"/>
                  </a:lnTo>
                  <a:close/>
                </a:path>
                <a:path w="596900" h="125729">
                  <a:moveTo>
                    <a:pt x="342900" y="44069"/>
                  </a:moveTo>
                  <a:lnTo>
                    <a:pt x="325501" y="44069"/>
                  </a:lnTo>
                  <a:lnTo>
                    <a:pt x="325501" y="127"/>
                  </a:lnTo>
                  <a:lnTo>
                    <a:pt x="314706" y="127"/>
                  </a:lnTo>
                  <a:lnTo>
                    <a:pt x="314706" y="119126"/>
                  </a:lnTo>
                  <a:lnTo>
                    <a:pt x="325501" y="119126"/>
                  </a:lnTo>
                  <a:lnTo>
                    <a:pt x="325501" y="53975"/>
                  </a:lnTo>
                  <a:lnTo>
                    <a:pt x="342900" y="53975"/>
                  </a:lnTo>
                  <a:lnTo>
                    <a:pt x="342900" y="44069"/>
                  </a:lnTo>
                  <a:close/>
                </a:path>
                <a:path w="596900" h="125729">
                  <a:moveTo>
                    <a:pt x="440055" y="8382"/>
                  </a:moveTo>
                  <a:lnTo>
                    <a:pt x="439801" y="7620"/>
                  </a:lnTo>
                  <a:lnTo>
                    <a:pt x="439039" y="6858"/>
                  </a:lnTo>
                  <a:lnTo>
                    <a:pt x="438277" y="6604"/>
                  </a:lnTo>
                  <a:lnTo>
                    <a:pt x="429387" y="6604"/>
                  </a:lnTo>
                  <a:lnTo>
                    <a:pt x="429387" y="15748"/>
                  </a:lnTo>
                  <a:lnTo>
                    <a:pt x="429387" y="55118"/>
                  </a:lnTo>
                  <a:lnTo>
                    <a:pt x="371348" y="55118"/>
                  </a:lnTo>
                  <a:lnTo>
                    <a:pt x="371348" y="15748"/>
                  </a:lnTo>
                  <a:lnTo>
                    <a:pt x="429387" y="15748"/>
                  </a:lnTo>
                  <a:lnTo>
                    <a:pt x="429387" y="6604"/>
                  </a:lnTo>
                  <a:lnTo>
                    <a:pt x="362712" y="6604"/>
                  </a:lnTo>
                  <a:lnTo>
                    <a:pt x="362077" y="6858"/>
                  </a:lnTo>
                  <a:lnTo>
                    <a:pt x="361696" y="7239"/>
                  </a:lnTo>
                  <a:lnTo>
                    <a:pt x="361188" y="7620"/>
                  </a:lnTo>
                  <a:lnTo>
                    <a:pt x="361188" y="63246"/>
                  </a:lnTo>
                  <a:lnTo>
                    <a:pt x="361696" y="63627"/>
                  </a:lnTo>
                  <a:lnTo>
                    <a:pt x="362077" y="64135"/>
                  </a:lnTo>
                  <a:lnTo>
                    <a:pt x="362712" y="64262"/>
                  </a:lnTo>
                  <a:lnTo>
                    <a:pt x="438277" y="64262"/>
                  </a:lnTo>
                  <a:lnTo>
                    <a:pt x="439039" y="64135"/>
                  </a:lnTo>
                  <a:lnTo>
                    <a:pt x="439420" y="63627"/>
                  </a:lnTo>
                  <a:lnTo>
                    <a:pt x="439801" y="63246"/>
                  </a:lnTo>
                  <a:lnTo>
                    <a:pt x="440055" y="62484"/>
                  </a:lnTo>
                  <a:lnTo>
                    <a:pt x="440055" y="55118"/>
                  </a:lnTo>
                  <a:lnTo>
                    <a:pt x="440055" y="15748"/>
                  </a:lnTo>
                  <a:lnTo>
                    <a:pt x="440055" y="8382"/>
                  </a:lnTo>
                  <a:close/>
                </a:path>
                <a:path w="596900" h="125729">
                  <a:moveTo>
                    <a:pt x="455041" y="93599"/>
                  </a:moveTo>
                  <a:lnTo>
                    <a:pt x="345821" y="93599"/>
                  </a:lnTo>
                  <a:lnTo>
                    <a:pt x="345821" y="102743"/>
                  </a:lnTo>
                  <a:lnTo>
                    <a:pt x="455041" y="102743"/>
                  </a:lnTo>
                  <a:lnTo>
                    <a:pt x="455041" y="93599"/>
                  </a:lnTo>
                  <a:close/>
                </a:path>
                <a:path w="596900" h="125729">
                  <a:moveTo>
                    <a:pt x="567817" y="95123"/>
                  </a:moveTo>
                  <a:lnTo>
                    <a:pt x="518414" y="95123"/>
                  </a:lnTo>
                  <a:lnTo>
                    <a:pt x="518414" y="73025"/>
                  </a:lnTo>
                  <a:lnTo>
                    <a:pt x="555625" y="73025"/>
                  </a:lnTo>
                  <a:lnTo>
                    <a:pt x="555625" y="64135"/>
                  </a:lnTo>
                  <a:lnTo>
                    <a:pt x="483870" y="64135"/>
                  </a:lnTo>
                  <a:lnTo>
                    <a:pt x="483870" y="43561"/>
                  </a:lnTo>
                  <a:lnTo>
                    <a:pt x="550164" y="43561"/>
                  </a:lnTo>
                  <a:lnTo>
                    <a:pt x="550799" y="43307"/>
                  </a:lnTo>
                  <a:lnTo>
                    <a:pt x="551307" y="42926"/>
                  </a:lnTo>
                  <a:lnTo>
                    <a:pt x="551688" y="42545"/>
                  </a:lnTo>
                  <a:lnTo>
                    <a:pt x="551688" y="6858"/>
                  </a:lnTo>
                  <a:lnTo>
                    <a:pt x="550799" y="5969"/>
                  </a:lnTo>
                  <a:lnTo>
                    <a:pt x="550164" y="5842"/>
                  </a:lnTo>
                  <a:lnTo>
                    <a:pt x="473329" y="5842"/>
                  </a:lnTo>
                  <a:lnTo>
                    <a:pt x="473329" y="14732"/>
                  </a:lnTo>
                  <a:lnTo>
                    <a:pt x="541401" y="14732"/>
                  </a:lnTo>
                  <a:lnTo>
                    <a:pt x="541401" y="34671"/>
                  </a:lnTo>
                  <a:lnTo>
                    <a:pt x="475234" y="34671"/>
                  </a:lnTo>
                  <a:lnTo>
                    <a:pt x="474599" y="34798"/>
                  </a:lnTo>
                  <a:lnTo>
                    <a:pt x="473710" y="35687"/>
                  </a:lnTo>
                  <a:lnTo>
                    <a:pt x="473710" y="72009"/>
                  </a:lnTo>
                  <a:lnTo>
                    <a:pt x="474091" y="72390"/>
                  </a:lnTo>
                  <a:lnTo>
                    <a:pt x="474599" y="72771"/>
                  </a:lnTo>
                  <a:lnTo>
                    <a:pt x="475234" y="73025"/>
                  </a:lnTo>
                  <a:lnTo>
                    <a:pt x="507619" y="73025"/>
                  </a:lnTo>
                  <a:lnTo>
                    <a:pt x="507619" y="95123"/>
                  </a:lnTo>
                  <a:lnTo>
                    <a:pt x="458597" y="95123"/>
                  </a:lnTo>
                  <a:lnTo>
                    <a:pt x="458597" y="104267"/>
                  </a:lnTo>
                  <a:lnTo>
                    <a:pt x="567817" y="104267"/>
                  </a:lnTo>
                  <a:lnTo>
                    <a:pt x="567817" y="95123"/>
                  </a:lnTo>
                  <a:close/>
                </a:path>
                <a:path w="596900" h="125729">
                  <a:moveTo>
                    <a:pt x="596646" y="96266"/>
                  </a:moveTo>
                  <a:lnTo>
                    <a:pt x="596519" y="95758"/>
                  </a:lnTo>
                  <a:lnTo>
                    <a:pt x="596392" y="95504"/>
                  </a:lnTo>
                  <a:lnTo>
                    <a:pt x="596138" y="95250"/>
                  </a:lnTo>
                  <a:lnTo>
                    <a:pt x="595757" y="95123"/>
                  </a:lnTo>
                  <a:lnTo>
                    <a:pt x="581406" y="95123"/>
                  </a:lnTo>
                  <a:lnTo>
                    <a:pt x="581406" y="108966"/>
                  </a:lnTo>
                  <a:lnTo>
                    <a:pt x="588391" y="108966"/>
                  </a:lnTo>
                  <a:lnTo>
                    <a:pt x="588645" y="111506"/>
                  </a:lnTo>
                  <a:lnTo>
                    <a:pt x="588264" y="113919"/>
                  </a:lnTo>
                  <a:lnTo>
                    <a:pt x="586486" y="118872"/>
                  </a:lnTo>
                  <a:lnTo>
                    <a:pt x="584962" y="120396"/>
                  </a:lnTo>
                  <a:lnTo>
                    <a:pt x="582930" y="120904"/>
                  </a:lnTo>
                  <a:lnTo>
                    <a:pt x="582930" y="125603"/>
                  </a:lnTo>
                  <a:lnTo>
                    <a:pt x="586740" y="125095"/>
                  </a:lnTo>
                  <a:lnTo>
                    <a:pt x="590042" y="123063"/>
                  </a:lnTo>
                  <a:lnTo>
                    <a:pt x="595376" y="116459"/>
                  </a:lnTo>
                  <a:lnTo>
                    <a:pt x="596646" y="111633"/>
                  </a:lnTo>
                  <a:lnTo>
                    <a:pt x="596646" y="96266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977226" y="5500751"/>
            <a:ext cx="2820035" cy="128905"/>
            <a:chOff x="977226" y="5500751"/>
            <a:chExt cx="2820035" cy="128905"/>
          </a:xfrm>
        </p:grpSpPr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7226" y="5500751"/>
              <a:ext cx="1285786" cy="12876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303144" y="5506339"/>
              <a:ext cx="570230" cy="120014"/>
            </a:xfrm>
            <a:custGeom>
              <a:avLst/>
              <a:gdLst/>
              <a:ahLst/>
              <a:cxnLst/>
              <a:rect l="l" t="t" r="r" b="b"/>
              <a:pathLst>
                <a:path w="570230" h="120014">
                  <a:moveTo>
                    <a:pt x="455803" y="93662"/>
                  </a:moveTo>
                  <a:lnTo>
                    <a:pt x="346582" y="93662"/>
                  </a:lnTo>
                  <a:lnTo>
                    <a:pt x="346582" y="102793"/>
                  </a:lnTo>
                  <a:lnTo>
                    <a:pt x="455803" y="102793"/>
                  </a:lnTo>
                  <a:lnTo>
                    <a:pt x="455803" y="93662"/>
                  </a:lnTo>
                  <a:close/>
                </a:path>
                <a:path w="570230" h="120014">
                  <a:moveTo>
                    <a:pt x="34162" y="78486"/>
                  </a:moveTo>
                  <a:lnTo>
                    <a:pt x="23368" y="78486"/>
                  </a:lnTo>
                  <a:lnTo>
                    <a:pt x="23494" y="115455"/>
                  </a:lnTo>
                  <a:lnTo>
                    <a:pt x="24003" y="115862"/>
                  </a:lnTo>
                  <a:lnTo>
                    <a:pt x="24384" y="116268"/>
                  </a:lnTo>
                  <a:lnTo>
                    <a:pt x="25146" y="116471"/>
                  </a:lnTo>
                  <a:lnTo>
                    <a:pt x="103886" y="116471"/>
                  </a:lnTo>
                  <a:lnTo>
                    <a:pt x="103886" y="107353"/>
                  </a:lnTo>
                  <a:lnTo>
                    <a:pt x="34162" y="107353"/>
                  </a:lnTo>
                  <a:lnTo>
                    <a:pt x="34162" y="78486"/>
                  </a:lnTo>
                  <a:close/>
                </a:path>
                <a:path w="570230" h="120014">
                  <a:moveTo>
                    <a:pt x="100330" y="0"/>
                  </a:moveTo>
                  <a:lnTo>
                    <a:pt x="89916" y="0"/>
                  </a:lnTo>
                  <a:lnTo>
                    <a:pt x="89916" y="23622"/>
                  </a:lnTo>
                  <a:lnTo>
                    <a:pt x="63754" y="23622"/>
                  </a:lnTo>
                  <a:lnTo>
                    <a:pt x="63754" y="33020"/>
                  </a:lnTo>
                  <a:lnTo>
                    <a:pt x="89916" y="33020"/>
                  </a:lnTo>
                  <a:lnTo>
                    <a:pt x="89916" y="87096"/>
                  </a:lnTo>
                  <a:lnTo>
                    <a:pt x="100330" y="87096"/>
                  </a:lnTo>
                  <a:lnTo>
                    <a:pt x="100330" y="0"/>
                  </a:lnTo>
                  <a:close/>
                </a:path>
                <a:path w="570230" h="120014">
                  <a:moveTo>
                    <a:pt x="43180" y="3048"/>
                  </a:moveTo>
                  <a:lnTo>
                    <a:pt x="32257" y="3048"/>
                  </a:lnTo>
                  <a:lnTo>
                    <a:pt x="32257" y="24257"/>
                  </a:lnTo>
                  <a:lnTo>
                    <a:pt x="31368" y="29083"/>
                  </a:lnTo>
                  <a:lnTo>
                    <a:pt x="4444" y="60325"/>
                  </a:lnTo>
                  <a:lnTo>
                    <a:pt x="0" y="62357"/>
                  </a:lnTo>
                  <a:lnTo>
                    <a:pt x="8255" y="69850"/>
                  </a:lnTo>
                  <a:lnTo>
                    <a:pt x="32766" y="49149"/>
                  </a:lnTo>
                  <a:lnTo>
                    <a:pt x="34925" y="46228"/>
                  </a:lnTo>
                  <a:lnTo>
                    <a:pt x="36575" y="42926"/>
                  </a:lnTo>
                  <a:lnTo>
                    <a:pt x="37846" y="39497"/>
                  </a:lnTo>
                  <a:lnTo>
                    <a:pt x="49682" y="39497"/>
                  </a:lnTo>
                  <a:lnTo>
                    <a:pt x="47625" y="36068"/>
                  </a:lnTo>
                  <a:lnTo>
                    <a:pt x="45847" y="31750"/>
                  </a:lnTo>
                  <a:lnTo>
                    <a:pt x="44068" y="27559"/>
                  </a:lnTo>
                  <a:lnTo>
                    <a:pt x="43180" y="22860"/>
                  </a:lnTo>
                  <a:lnTo>
                    <a:pt x="43180" y="3048"/>
                  </a:lnTo>
                  <a:close/>
                </a:path>
                <a:path w="570230" h="120014">
                  <a:moveTo>
                    <a:pt x="49682" y="39497"/>
                  </a:moveTo>
                  <a:lnTo>
                    <a:pt x="37846" y="39497"/>
                  </a:lnTo>
                  <a:lnTo>
                    <a:pt x="39243" y="42672"/>
                  </a:lnTo>
                  <a:lnTo>
                    <a:pt x="67437" y="66294"/>
                  </a:lnTo>
                  <a:lnTo>
                    <a:pt x="74422" y="58039"/>
                  </a:lnTo>
                  <a:lnTo>
                    <a:pt x="70485" y="56515"/>
                  </a:lnTo>
                  <a:lnTo>
                    <a:pt x="66548" y="54610"/>
                  </a:lnTo>
                  <a:lnTo>
                    <a:pt x="58928" y="49530"/>
                  </a:lnTo>
                  <a:lnTo>
                    <a:pt x="55625" y="46609"/>
                  </a:lnTo>
                  <a:lnTo>
                    <a:pt x="49911" y="39878"/>
                  </a:lnTo>
                  <a:lnTo>
                    <a:pt x="49682" y="39497"/>
                  </a:lnTo>
                  <a:close/>
                </a:path>
                <a:path w="570230" h="120014">
                  <a:moveTo>
                    <a:pt x="331597" y="77724"/>
                  </a:moveTo>
                  <a:lnTo>
                    <a:pt x="254507" y="77724"/>
                  </a:lnTo>
                  <a:lnTo>
                    <a:pt x="254507" y="86829"/>
                  </a:lnTo>
                  <a:lnTo>
                    <a:pt x="322834" y="86829"/>
                  </a:lnTo>
                  <a:lnTo>
                    <a:pt x="322834" y="119684"/>
                  </a:lnTo>
                  <a:lnTo>
                    <a:pt x="333375" y="119684"/>
                  </a:lnTo>
                  <a:lnTo>
                    <a:pt x="333375" y="79502"/>
                  </a:lnTo>
                  <a:lnTo>
                    <a:pt x="333121" y="78740"/>
                  </a:lnTo>
                  <a:lnTo>
                    <a:pt x="332740" y="78359"/>
                  </a:lnTo>
                  <a:lnTo>
                    <a:pt x="332359" y="77851"/>
                  </a:lnTo>
                  <a:lnTo>
                    <a:pt x="331597" y="77724"/>
                  </a:lnTo>
                  <a:close/>
                </a:path>
                <a:path w="570230" h="120014">
                  <a:moveTo>
                    <a:pt x="407797" y="2667"/>
                  </a:moveTo>
                  <a:lnTo>
                    <a:pt x="395097" y="2667"/>
                  </a:lnTo>
                  <a:lnTo>
                    <a:pt x="389381" y="3429"/>
                  </a:lnTo>
                  <a:lnTo>
                    <a:pt x="384302" y="5207"/>
                  </a:lnTo>
                  <a:lnTo>
                    <a:pt x="379094" y="6858"/>
                  </a:lnTo>
                  <a:lnTo>
                    <a:pt x="360044" y="30988"/>
                  </a:lnTo>
                  <a:lnTo>
                    <a:pt x="360044" y="40767"/>
                  </a:lnTo>
                  <a:lnTo>
                    <a:pt x="361061" y="45339"/>
                  </a:lnTo>
                  <a:lnTo>
                    <a:pt x="364871" y="53467"/>
                  </a:lnTo>
                  <a:lnTo>
                    <a:pt x="367665" y="56896"/>
                  </a:lnTo>
                  <a:lnTo>
                    <a:pt x="371221" y="59690"/>
                  </a:lnTo>
                  <a:lnTo>
                    <a:pt x="374777" y="62738"/>
                  </a:lnTo>
                  <a:lnTo>
                    <a:pt x="379094" y="64897"/>
                  </a:lnTo>
                  <a:lnTo>
                    <a:pt x="389381" y="67945"/>
                  </a:lnTo>
                  <a:lnTo>
                    <a:pt x="395097" y="68707"/>
                  </a:lnTo>
                  <a:lnTo>
                    <a:pt x="407797" y="68707"/>
                  </a:lnTo>
                  <a:lnTo>
                    <a:pt x="413385" y="67945"/>
                  </a:lnTo>
                  <a:lnTo>
                    <a:pt x="423544" y="64897"/>
                  </a:lnTo>
                  <a:lnTo>
                    <a:pt x="427863" y="62738"/>
                  </a:lnTo>
                  <a:lnTo>
                    <a:pt x="431546" y="59690"/>
                  </a:lnTo>
                  <a:lnTo>
                    <a:pt x="392684" y="59690"/>
                  </a:lnTo>
                  <a:lnTo>
                    <a:pt x="385318" y="57531"/>
                  </a:lnTo>
                  <a:lnTo>
                    <a:pt x="374015" y="49022"/>
                  </a:lnTo>
                  <a:lnTo>
                    <a:pt x="371221" y="43180"/>
                  </a:lnTo>
                  <a:lnTo>
                    <a:pt x="371221" y="28194"/>
                  </a:lnTo>
                  <a:lnTo>
                    <a:pt x="374015" y="22225"/>
                  </a:lnTo>
                  <a:lnTo>
                    <a:pt x="379603" y="17907"/>
                  </a:lnTo>
                  <a:lnTo>
                    <a:pt x="385191" y="13716"/>
                  </a:lnTo>
                  <a:lnTo>
                    <a:pt x="392430" y="11557"/>
                  </a:lnTo>
                  <a:lnTo>
                    <a:pt x="430927" y="11557"/>
                  </a:lnTo>
                  <a:lnTo>
                    <a:pt x="427990" y="9144"/>
                  </a:lnTo>
                  <a:lnTo>
                    <a:pt x="423672" y="6858"/>
                  </a:lnTo>
                  <a:lnTo>
                    <a:pt x="418465" y="5207"/>
                  </a:lnTo>
                  <a:lnTo>
                    <a:pt x="413385" y="3429"/>
                  </a:lnTo>
                  <a:lnTo>
                    <a:pt x="407797" y="2667"/>
                  </a:lnTo>
                  <a:close/>
                </a:path>
                <a:path w="570230" h="120014">
                  <a:moveTo>
                    <a:pt x="430927" y="11557"/>
                  </a:moveTo>
                  <a:lnTo>
                    <a:pt x="410337" y="11557"/>
                  </a:lnTo>
                  <a:lnTo>
                    <a:pt x="417575" y="13716"/>
                  </a:lnTo>
                  <a:lnTo>
                    <a:pt x="428879" y="22225"/>
                  </a:lnTo>
                  <a:lnTo>
                    <a:pt x="431673" y="28194"/>
                  </a:lnTo>
                  <a:lnTo>
                    <a:pt x="431673" y="39497"/>
                  </a:lnTo>
                  <a:lnTo>
                    <a:pt x="430911" y="42799"/>
                  </a:lnTo>
                  <a:lnTo>
                    <a:pt x="429260" y="45847"/>
                  </a:lnTo>
                  <a:lnTo>
                    <a:pt x="427736" y="48768"/>
                  </a:lnTo>
                  <a:lnTo>
                    <a:pt x="405765" y="59690"/>
                  </a:lnTo>
                  <a:lnTo>
                    <a:pt x="431546" y="59690"/>
                  </a:lnTo>
                  <a:lnTo>
                    <a:pt x="435102" y="56896"/>
                  </a:lnTo>
                  <a:lnTo>
                    <a:pt x="437896" y="53467"/>
                  </a:lnTo>
                  <a:lnTo>
                    <a:pt x="439800" y="49403"/>
                  </a:lnTo>
                  <a:lnTo>
                    <a:pt x="441832" y="45339"/>
                  </a:lnTo>
                  <a:lnTo>
                    <a:pt x="442849" y="40767"/>
                  </a:lnTo>
                  <a:lnTo>
                    <a:pt x="442849" y="30988"/>
                  </a:lnTo>
                  <a:lnTo>
                    <a:pt x="441832" y="26670"/>
                  </a:lnTo>
                  <a:lnTo>
                    <a:pt x="439800" y="22606"/>
                  </a:lnTo>
                  <a:lnTo>
                    <a:pt x="437896" y="18542"/>
                  </a:lnTo>
                  <a:lnTo>
                    <a:pt x="435102" y="15113"/>
                  </a:lnTo>
                  <a:lnTo>
                    <a:pt x="431546" y="12065"/>
                  </a:lnTo>
                  <a:lnTo>
                    <a:pt x="430927" y="11557"/>
                  </a:lnTo>
                  <a:close/>
                </a:path>
                <a:path w="570230" h="120014">
                  <a:moveTo>
                    <a:pt x="197231" y="2032"/>
                  </a:moveTo>
                  <a:lnTo>
                    <a:pt x="186817" y="2032"/>
                  </a:lnTo>
                  <a:lnTo>
                    <a:pt x="186817" y="37973"/>
                  </a:lnTo>
                  <a:lnTo>
                    <a:pt x="167131" y="37973"/>
                  </a:lnTo>
                  <a:lnTo>
                    <a:pt x="167131" y="48133"/>
                  </a:lnTo>
                  <a:lnTo>
                    <a:pt x="186817" y="48133"/>
                  </a:lnTo>
                  <a:lnTo>
                    <a:pt x="186817" y="113245"/>
                  </a:lnTo>
                  <a:lnTo>
                    <a:pt x="197231" y="113245"/>
                  </a:lnTo>
                  <a:lnTo>
                    <a:pt x="197231" y="2032"/>
                  </a:lnTo>
                  <a:close/>
                </a:path>
                <a:path w="570230" h="120014">
                  <a:moveTo>
                    <a:pt x="155067" y="17018"/>
                  </a:moveTo>
                  <a:lnTo>
                    <a:pt x="144144" y="17018"/>
                  </a:lnTo>
                  <a:lnTo>
                    <a:pt x="144144" y="27305"/>
                  </a:lnTo>
                  <a:lnTo>
                    <a:pt x="143730" y="36768"/>
                  </a:lnTo>
                  <a:lnTo>
                    <a:pt x="128015" y="77820"/>
                  </a:lnTo>
                  <a:lnTo>
                    <a:pt x="115188" y="89103"/>
                  </a:lnTo>
                  <a:lnTo>
                    <a:pt x="124460" y="95808"/>
                  </a:lnTo>
                  <a:lnTo>
                    <a:pt x="145161" y="70231"/>
                  </a:lnTo>
                  <a:lnTo>
                    <a:pt x="146938" y="66675"/>
                  </a:lnTo>
                  <a:lnTo>
                    <a:pt x="148209" y="63246"/>
                  </a:lnTo>
                  <a:lnTo>
                    <a:pt x="149225" y="59690"/>
                  </a:lnTo>
                  <a:lnTo>
                    <a:pt x="159957" y="59690"/>
                  </a:lnTo>
                  <a:lnTo>
                    <a:pt x="158120" y="53965"/>
                  </a:lnTo>
                  <a:lnTo>
                    <a:pt x="156416" y="45735"/>
                  </a:lnTo>
                  <a:lnTo>
                    <a:pt x="155402" y="36768"/>
                  </a:lnTo>
                  <a:lnTo>
                    <a:pt x="155075" y="27305"/>
                  </a:lnTo>
                  <a:lnTo>
                    <a:pt x="155067" y="17018"/>
                  </a:lnTo>
                  <a:close/>
                </a:path>
                <a:path w="570230" h="120014">
                  <a:moveTo>
                    <a:pt x="159957" y="59690"/>
                  </a:moveTo>
                  <a:lnTo>
                    <a:pt x="149225" y="59690"/>
                  </a:lnTo>
                  <a:lnTo>
                    <a:pt x="151384" y="66929"/>
                  </a:lnTo>
                  <a:lnTo>
                    <a:pt x="154686" y="73279"/>
                  </a:lnTo>
                  <a:lnTo>
                    <a:pt x="163575" y="84213"/>
                  </a:lnTo>
                  <a:lnTo>
                    <a:pt x="167894" y="88392"/>
                  </a:lnTo>
                  <a:lnTo>
                    <a:pt x="172212" y="91249"/>
                  </a:lnTo>
                  <a:lnTo>
                    <a:pt x="180086" y="84010"/>
                  </a:lnTo>
                  <a:lnTo>
                    <a:pt x="173583" y="79425"/>
                  </a:lnTo>
                  <a:lnTo>
                    <a:pt x="168163" y="74144"/>
                  </a:lnTo>
                  <a:lnTo>
                    <a:pt x="163816" y="68160"/>
                  </a:lnTo>
                  <a:lnTo>
                    <a:pt x="160528" y="61468"/>
                  </a:lnTo>
                  <a:lnTo>
                    <a:pt x="159957" y="59690"/>
                  </a:lnTo>
                  <a:close/>
                </a:path>
                <a:path w="570230" h="120014">
                  <a:moveTo>
                    <a:pt x="174371" y="8001"/>
                  </a:moveTo>
                  <a:lnTo>
                    <a:pt x="124332" y="8001"/>
                  </a:lnTo>
                  <a:lnTo>
                    <a:pt x="124332" y="17018"/>
                  </a:lnTo>
                  <a:lnTo>
                    <a:pt x="174371" y="17018"/>
                  </a:lnTo>
                  <a:lnTo>
                    <a:pt x="174371" y="8001"/>
                  </a:lnTo>
                  <a:close/>
                </a:path>
                <a:path w="570230" h="120014">
                  <a:moveTo>
                    <a:pt x="570103" y="95008"/>
                  </a:moveTo>
                  <a:lnTo>
                    <a:pt x="460882" y="95008"/>
                  </a:lnTo>
                  <a:lnTo>
                    <a:pt x="460882" y="104127"/>
                  </a:lnTo>
                  <a:lnTo>
                    <a:pt x="570103" y="104127"/>
                  </a:lnTo>
                  <a:lnTo>
                    <a:pt x="570103" y="95008"/>
                  </a:lnTo>
                  <a:close/>
                </a:path>
                <a:path w="570230" h="120014">
                  <a:moveTo>
                    <a:pt x="520700" y="72898"/>
                  </a:moveTo>
                  <a:lnTo>
                    <a:pt x="509905" y="72898"/>
                  </a:lnTo>
                  <a:lnTo>
                    <a:pt x="509905" y="95008"/>
                  </a:lnTo>
                  <a:lnTo>
                    <a:pt x="520700" y="95008"/>
                  </a:lnTo>
                  <a:lnTo>
                    <a:pt x="520700" y="72898"/>
                  </a:lnTo>
                  <a:close/>
                </a:path>
                <a:path w="570230" h="120014">
                  <a:moveTo>
                    <a:pt x="552450" y="5715"/>
                  </a:moveTo>
                  <a:lnTo>
                    <a:pt x="475615" y="5715"/>
                  </a:lnTo>
                  <a:lnTo>
                    <a:pt x="475615" y="14605"/>
                  </a:lnTo>
                  <a:lnTo>
                    <a:pt x="543687" y="14605"/>
                  </a:lnTo>
                  <a:lnTo>
                    <a:pt x="543687" y="34544"/>
                  </a:lnTo>
                  <a:lnTo>
                    <a:pt x="477519" y="34544"/>
                  </a:lnTo>
                  <a:lnTo>
                    <a:pt x="476885" y="34671"/>
                  </a:lnTo>
                  <a:lnTo>
                    <a:pt x="475996" y="35560"/>
                  </a:lnTo>
                  <a:lnTo>
                    <a:pt x="475869" y="36322"/>
                  </a:lnTo>
                  <a:lnTo>
                    <a:pt x="475869" y="71120"/>
                  </a:lnTo>
                  <a:lnTo>
                    <a:pt x="475996" y="71882"/>
                  </a:lnTo>
                  <a:lnTo>
                    <a:pt x="476377" y="72263"/>
                  </a:lnTo>
                  <a:lnTo>
                    <a:pt x="476885" y="72644"/>
                  </a:lnTo>
                  <a:lnTo>
                    <a:pt x="477519" y="72898"/>
                  </a:lnTo>
                  <a:lnTo>
                    <a:pt x="557911" y="72898"/>
                  </a:lnTo>
                  <a:lnTo>
                    <a:pt x="557911" y="64008"/>
                  </a:lnTo>
                  <a:lnTo>
                    <a:pt x="486156" y="64008"/>
                  </a:lnTo>
                  <a:lnTo>
                    <a:pt x="486156" y="43434"/>
                  </a:lnTo>
                  <a:lnTo>
                    <a:pt x="552450" y="43434"/>
                  </a:lnTo>
                  <a:lnTo>
                    <a:pt x="553085" y="43180"/>
                  </a:lnTo>
                  <a:lnTo>
                    <a:pt x="553593" y="42799"/>
                  </a:lnTo>
                  <a:lnTo>
                    <a:pt x="553974" y="42418"/>
                  </a:lnTo>
                  <a:lnTo>
                    <a:pt x="553974" y="6731"/>
                  </a:lnTo>
                  <a:lnTo>
                    <a:pt x="553085" y="5842"/>
                  </a:lnTo>
                  <a:lnTo>
                    <a:pt x="552450" y="5715"/>
                  </a:lnTo>
                  <a:close/>
                </a:path>
                <a:path w="570230" h="120014">
                  <a:moveTo>
                    <a:pt x="333502" y="0"/>
                  </a:moveTo>
                  <a:lnTo>
                    <a:pt x="322961" y="0"/>
                  </a:lnTo>
                  <a:lnTo>
                    <a:pt x="322961" y="26924"/>
                  </a:lnTo>
                  <a:lnTo>
                    <a:pt x="298196" y="26924"/>
                  </a:lnTo>
                  <a:lnTo>
                    <a:pt x="298196" y="36195"/>
                  </a:lnTo>
                  <a:lnTo>
                    <a:pt x="322961" y="36195"/>
                  </a:lnTo>
                  <a:lnTo>
                    <a:pt x="322961" y="71374"/>
                  </a:lnTo>
                  <a:lnTo>
                    <a:pt x="333502" y="71374"/>
                  </a:lnTo>
                  <a:lnTo>
                    <a:pt x="333502" y="0"/>
                  </a:lnTo>
                  <a:close/>
                </a:path>
                <a:path w="570230" h="120014">
                  <a:moveTo>
                    <a:pt x="276225" y="14605"/>
                  </a:moveTo>
                  <a:lnTo>
                    <a:pt x="265303" y="14605"/>
                  </a:lnTo>
                  <a:lnTo>
                    <a:pt x="265284" y="24638"/>
                  </a:lnTo>
                  <a:lnTo>
                    <a:pt x="264668" y="28829"/>
                  </a:lnTo>
                  <a:lnTo>
                    <a:pt x="246506" y="54356"/>
                  </a:lnTo>
                  <a:lnTo>
                    <a:pt x="242316" y="57404"/>
                  </a:lnTo>
                  <a:lnTo>
                    <a:pt x="237744" y="59944"/>
                  </a:lnTo>
                  <a:lnTo>
                    <a:pt x="233172" y="61976"/>
                  </a:lnTo>
                  <a:lnTo>
                    <a:pt x="233806" y="62611"/>
                  </a:lnTo>
                  <a:lnTo>
                    <a:pt x="234442" y="63119"/>
                  </a:lnTo>
                  <a:lnTo>
                    <a:pt x="236728" y="65024"/>
                  </a:lnTo>
                  <a:lnTo>
                    <a:pt x="237617" y="65659"/>
                  </a:lnTo>
                  <a:lnTo>
                    <a:pt x="238252" y="66294"/>
                  </a:lnTo>
                  <a:lnTo>
                    <a:pt x="239775" y="67564"/>
                  </a:lnTo>
                  <a:lnTo>
                    <a:pt x="240411" y="68199"/>
                  </a:lnTo>
                  <a:lnTo>
                    <a:pt x="241046" y="68707"/>
                  </a:lnTo>
                  <a:lnTo>
                    <a:pt x="241427" y="69088"/>
                  </a:lnTo>
                  <a:lnTo>
                    <a:pt x="244602" y="67564"/>
                  </a:lnTo>
                  <a:lnTo>
                    <a:pt x="266065" y="48768"/>
                  </a:lnTo>
                  <a:lnTo>
                    <a:pt x="267969" y="46101"/>
                  </a:lnTo>
                  <a:lnTo>
                    <a:pt x="269621" y="43053"/>
                  </a:lnTo>
                  <a:lnTo>
                    <a:pt x="270891" y="39878"/>
                  </a:lnTo>
                  <a:lnTo>
                    <a:pt x="282044" y="39878"/>
                  </a:lnTo>
                  <a:lnTo>
                    <a:pt x="276225" y="24638"/>
                  </a:lnTo>
                  <a:lnTo>
                    <a:pt x="276225" y="14605"/>
                  </a:lnTo>
                  <a:close/>
                </a:path>
                <a:path w="570230" h="120014">
                  <a:moveTo>
                    <a:pt x="282044" y="39878"/>
                  </a:moveTo>
                  <a:lnTo>
                    <a:pt x="270891" y="39878"/>
                  </a:lnTo>
                  <a:lnTo>
                    <a:pt x="272415" y="43053"/>
                  </a:lnTo>
                  <a:lnTo>
                    <a:pt x="299974" y="65532"/>
                  </a:lnTo>
                  <a:lnTo>
                    <a:pt x="300609" y="64389"/>
                  </a:lnTo>
                  <a:lnTo>
                    <a:pt x="301625" y="63119"/>
                  </a:lnTo>
                  <a:lnTo>
                    <a:pt x="303022" y="61722"/>
                  </a:lnTo>
                  <a:lnTo>
                    <a:pt x="304419" y="60198"/>
                  </a:lnTo>
                  <a:lnTo>
                    <a:pt x="305688" y="58928"/>
                  </a:lnTo>
                  <a:lnTo>
                    <a:pt x="306959" y="57785"/>
                  </a:lnTo>
                  <a:lnTo>
                    <a:pt x="302641" y="56388"/>
                  </a:lnTo>
                  <a:lnTo>
                    <a:pt x="298577" y="54483"/>
                  </a:lnTo>
                  <a:lnTo>
                    <a:pt x="294640" y="51943"/>
                  </a:lnTo>
                  <a:lnTo>
                    <a:pt x="290830" y="49403"/>
                  </a:lnTo>
                  <a:lnTo>
                    <a:pt x="287274" y="46228"/>
                  </a:lnTo>
                  <a:lnTo>
                    <a:pt x="282044" y="39878"/>
                  </a:lnTo>
                  <a:close/>
                </a:path>
                <a:path w="570230" h="120014">
                  <a:moveTo>
                    <a:pt x="299593" y="5588"/>
                  </a:moveTo>
                  <a:lnTo>
                    <a:pt x="241554" y="5588"/>
                  </a:lnTo>
                  <a:lnTo>
                    <a:pt x="241554" y="14605"/>
                  </a:lnTo>
                  <a:lnTo>
                    <a:pt x="299593" y="14605"/>
                  </a:lnTo>
                  <a:lnTo>
                    <a:pt x="299593" y="5588"/>
                  </a:lnTo>
                  <a:close/>
                </a:path>
                <a:path w="570230" h="120014">
                  <a:moveTo>
                    <a:pt x="220472" y="0"/>
                  </a:moveTo>
                  <a:lnTo>
                    <a:pt x="210438" y="0"/>
                  </a:lnTo>
                  <a:lnTo>
                    <a:pt x="210438" y="118884"/>
                  </a:lnTo>
                  <a:lnTo>
                    <a:pt x="220472" y="118884"/>
                  </a:lnTo>
                  <a:lnTo>
                    <a:pt x="220472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16681" y="5506720"/>
              <a:ext cx="209676" cy="11877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160649" y="5506338"/>
              <a:ext cx="378460" cy="119380"/>
            </a:xfrm>
            <a:custGeom>
              <a:avLst/>
              <a:gdLst/>
              <a:ahLst/>
              <a:cxnLst/>
              <a:rect l="l" t="t" r="r" b="b"/>
              <a:pathLst>
                <a:path w="378460" h="119379">
                  <a:moveTo>
                    <a:pt x="13804" y="49568"/>
                  </a:moveTo>
                  <a:lnTo>
                    <a:pt x="0" y="49568"/>
                  </a:lnTo>
                  <a:lnTo>
                    <a:pt x="0" y="63373"/>
                  </a:lnTo>
                  <a:lnTo>
                    <a:pt x="13804" y="63373"/>
                  </a:lnTo>
                  <a:lnTo>
                    <a:pt x="13804" y="49568"/>
                  </a:lnTo>
                  <a:close/>
                </a:path>
                <a:path w="378460" h="119379">
                  <a:moveTo>
                    <a:pt x="146939" y="94742"/>
                  </a:moveTo>
                  <a:lnTo>
                    <a:pt x="97663" y="94742"/>
                  </a:lnTo>
                  <a:lnTo>
                    <a:pt x="97663" y="68453"/>
                  </a:lnTo>
                  <a:lnTo>
                    <a:pt x="130302" y="68453"/>
                  </a:lnTo>
                  <a:lnTo>
                    <a:pt x="131064" y="68199"/>
                  </a:lnTo>
                  <a:lnTo>
                    <a:pt x="131826" y="67437"/>
                  </a:lnTo>
                  <a:lnTo>
                    <a:pt x="132067" y="66675"/>
                  </a:lnTo>
                  <a:lnTo>
                    <a:pt x="132067" y="59182"/>
                  </a:lnTo>
                  <a:lnTo>
                    <a:pt x="132067" y="34671"/>
                  </a:lnTo>
                  <a:lnTo>
                    <a:pt x="132067" y="25654"/>
                  </a:lnTo>
                  <a:lnTo>
                    <a:pt x="132067" y="4826"/>
                  </a:lnTo>
                  <a:lnTo>
                    <a:pt x="121412" y="4826"/>
                  </a:lnTo>
                  <a:lnTo>
                    <a:pt x="121412" y="25654"/>
                  </a:lnTo>
                  <a:lnTo>
                    <a:pt x="121412" y="34671"/>
                  </a:lnTo>
                  <a:lnTo>
                    <a:pt x="121412" y="59182"/>
                  </a:lnTo>
                  <a:lnTo>
                    <a:pt x="63246" y="59182"/>
                  </a:lnTo>
                  <a:lnTo>
                    <a:pt x="63246" y="34671"/>
                  </a:lnTo>
                  <a:lnTo>
                    <a:pt x="121412" y="34671"/>
                  </a:lnTo>
                  <a:lnTo>
                    <a:pt x="121412" y="25654"/>
                  </a:lnTo>
                  <a:lnTo>
                    <a:pt x="63246" y="25654"/>
                  </a:lnTo>
                  <a:lnTo>
                    <a:pt x="63246" y="4826"/>
                  </a:lnTo>
                  <a:lnTo>
                    <a:pt x="52705" y="4826"/>
                  </a:lnTo>
                  <a:lnTo>
                    <a:pt x="52832" y="67437"/>
                  </a:lnTo>
                  <a:lnTo>
                    <a:pt x="53213" y="67818"/>
                  </a:lnTo>
                  <a:lnTo>
                    <a:pt x="53721" y="68199"/>
                  </a:lnTo>
                  <a:lnTo>
                    <a:pt x="54356" y="68453"/>
                  </a:lnTo>
                  <a:lnTo>
                    <a:pt x="86741" y="68453"/>
                  </a:lnTo>
                  <a:lnTo>
                    <a:pt x="86741" y="94742"/>
                  </a:lnTo>
                  <a:lnTo>
                    <a:pt x="37719" y="94742"/>
                  </a:lnTo>
                  <a:lnTo>
                    <a:pt x="37719" y="104000"/>
                  </a:lnTo>
                  <a:lnTo>
                    <a:pt x="146939" y="104000"/>
                  </a:lnTo>
                  <a:lnTo>
                    <a:pt x="146939" y="94742"/>
                  </a:lnTo>
                  <a:close/>
                </a:path>
                <a:path w="378460" h="119379">
                  <a:moveTo>
                    <a:pt x="255651" y="44323"/>
                  </a:moveTo>
                  <a:lnTo>
                    <a:pt x="218567" y="25781"/>
                  </a:lnTo>
                  <a:lnTo>
                    <a:pt x="212598" y="13843"/>
                  </a:lnTo>
                  <a:lnTo>
                    <a:pt x="212598" y="2921"/>
                  </a:lnTo>
                  <a:lnTo>
                    <a:pt x="200787" y="2921"/>
                  </a:lnTo>
                  <a:lnTo>
                    <a:pt x="200787" y="17399"/>
                  </a:lnTo>
                  <a:lnTo>
                    <a:pt x="197104" y="24511"/>
                  </a:lnTo>
                  <a:lnTo>
                    <a:pt x="157353" y="44450"/>
                  </a:lnTo>
                  <a:lnTo>
                    <a:pt x="164706" y="52705"/>
                  </a:lnTo>
                  <a:lnTo>
                    <a:pt x="190423" y="41643"/>
                  </a:lnTo>
                  <a:lnTo>
                    <a:pt x="192786" y="40259"/>
                  </a:lnTo>
                  <a:lnTo>
                    <a:pt x="196215" y="37592"/>
                  </a:lnTo>
                  <a:lnTo>
                    <a:pt x="199263" y="34544"/>
                  </a:lnTo>
                  <a:lnTo>
                    <a:pt x="202311" y="31623"/>
                  </a:lnTo>
                  <a:lnTo>
                    <a:pt x="204851" y="28194"/>
                  </a:lnTo>
                  <a:lnTo>
                    <a:pt x="206756" y="24511"/>
                  </a:lnTo>
                  <a:lnTo>
                    <a:pt x="208280" y="28067"/>
                  </a:lnTo>
                  <a:lnTo>
                    <a:pt x="210566" y="31369"/>
                  </a:lnTo>
                  <a:lnTo>
                    <a:pt x="213906" y="34594"/>
                  </a:lnTo>
                  <a:lnTo>
                    <a:pt x="216535" y="37211"/>
                  </a:lnTo>
                  <a:lnTo>
                    <a:pt x="248920" y="52705"/>
                  </a:lnTo>
                  <a:lnTo>
                    <a:pt x="255651" y="44323"/>
                  </a:lnTo>
                  <a:close/>
                </a:path>
                <a:path w="378460" h="119379">
                  <a:moveTo>
                    <a:pt x="261112" y="65786"/>
                  </a:moveTo>
                  <a:lnTo>
                    <a:pt x="152400" y="65786"/>
                  </a:lnTo>
                  <a:lnTo>
                    <a:pt x="152400" y="74930"/>
                  </a:lnTo>
                  <a:lnTo>
                    <a:pt x="201676" y="74930"/>
                  </a:lnTo>
                  <a:lnTo>
                    <a:pt x="201676" y="119151"/>
                  </a:lnTo>
                  <a:lnTo>
                    <a:pt x="212598" y="119151"/>
                  </a:lnTo>
                  <a:lnTo>
                    <a:pt x="212598" y="74930"/>
                  </a:lnTo>
                  <a:lnTo>
                    <a:pt x="261112" y="74930"/>
                  </a:lnTo>
                  <a:lnTo>
                    <a:pt x="261112" y="65786"/>
                  </a:lnTo>
                  <a:close/>
                </a:path>
                <a:path w="378460" h="119379">
                  <a:moveTo>
                    <a:pt x="328041" y="8636"/>
                  </a:moveTo>
                  <a:lnTo>
                    <a:pt x="327787" y="7874"/>
                  </a:lnTo>
                  <a:lnTo>
                    <a:pt x="327279" y="7493"/>
                  </a:lnTo>
                  <a:lnTo>
                    <a:pt x="326898" y="7112"/>
                  </a:lnTo>
                  <a:lnTo>
                    <a:pt x="326009" y="6858"/>
                  </a:lnTo>
                  <a:lnTo>
                    <a:pt x="275209" y="6858"/>
                  </a:lnTo>
                  <a:lnTo>
                    <a:pt x="275209" y="16129"/>
                  </a:lnTo>
                  <a:lnTo>
                    <a:pt x="316103" y="16129"/>
                  </a:lnTo>
                  <a:lnTo>
                    <a:pt x="314553" y="27660"/>
                  </a:lnTo>
                  <a:lnTo>
                    <a:pt x="294843" y="66548"/>
                  </a:lnTo>
                  <a:lnTo>
                    <a:pt x="268351" y="86829"/>
                  </a:lnTo>
                  <a:lnTo>
                    <a:pt x="276987" y="94208"/>
                  </a:lnTo>
                  <a:lnTo>
                    <a:pt x="284353" y="89916"/>
                  </a:lnTo>
                  <a:lnTo>
                    <a:pt x="291084" y="84810"/>
                  </a:lnTo>
                  <a:lnTo>
                    <a:pt x="297180" y="78867"/>
                  </a:lnTo>
                  <a:lnTo>
                    <a:pt x="303276" y="73025"/>
                  </a:lnTo>
                  <a:lnTo>
                    <a:pt x="323469" y="36195"/>
                  </a:lnTo>
                  <a:lnTo>
                    <a:pt x="328041" y="9652"/>
                  </a:lnTo>
                  <a:lnTo>
                    <a:pt x="328041" y="8636"/>
                  </a:lnTo>
                  <a:close/>
                </a:path>
                <a:path w="378460" h="119379">
                  <a:moveTo>
                    <a:pt x="377952" y="47752"/>
                  </a:moveTo>
                  <a:lnTo>
                    <a:pt x="360426" y="47752"/>
                  </a:lnTo>
                  <a:lnTo>
                    <a:pt x="360426" y="0"/>
                  </a:lnTo>
                  <a:lnTo>
                    <a:pt x="349631" y="0"/>
                  </a:lnTo>
                  <a:lnTo>
                    <a:pt x="349631" y="119011"/>
                  </a:lnTo>
                  <a:lnTo>
                    <a:pt x="360426" y="119011"/>
                  </a:lnTo>
                  <a:lnTo>
                    <a:pt x="360426" y="57404"/>
                  </a:lnTo>
                  <a:lnTo>
                    <a:pt x="377952" y="57404"/>
                  </a:lnTo>
                  <a:lnTo>
                    <a:pt x="377952" y="47752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75558" y="5506339"/>
              <a:ext cx="221233" cy="117805"/>
            </a:xfrm>
            <a:prstGeom prst="rect">
              <a:avLst/>
            </a:prstGeom>
          </p:spPr>
        </p:pic>
      </p:grpSp>
      <p:sp>
        <p:nvSpPr>
          <p:cNvPr id="29" name="object 29"/>
          <p:cNvSpPr/>
          <p:nvPr/>
        </p:nvSpPr>
        <p:spPr>
          <a:xfrm>
            <a:off x="6078346" y="4741926"/>
            <a:ext cx="859155" cy="226060"/>
          </a:xfrm>
          <a:custGeom>
            <a:avLst/>
            <a:gdLst/>
            <a:ahLst/>
            <a:cxnLst/>
            <a:rect l="l" t="t" r="r" b="b"/>
            <a:pathLst>
              <a:path w="859154" h="226060">
                <a:moveTo>
                  <a:pt x="154686" y="147700"/>
                </a:moveTo>
                <a:lnTo>
                  <a:pt x="129920" y="147700"/>
                </a:lnTo>
                <a:lnTo>
                  <a:pt x="129920" y="225551"/>
                </a:lnTo>
                <a:lnTo>
                  <a:pt x="154686" y="225551"/>
                </a:lnTo>
                <a:lnTo>
                  <a:pt x="154686" y="147700"/>
                </a:lnTo>
                <a:close/>
              </a:path>
              <a:path w="859154" h="226060">
                <a:moveTo>
                  <a:pt x="78486" y="147700"/>
                </a:moveTo>
                <a:lnTo>
                  <a:pt x="53466" y="147700"/>
                </a:lnTo>
                <a:lnTo>
                  <a:pt x="53466" y="223774"/>
                </a:lnTo>
                <a:lnTo>
                  <a:pt x="78486" y="223774"/>
                </a:lnTo>
                <a:lnTo>
                  <a:pt x="78486" y="147700"/>
                </a:lnTo>
                <a:close/>
              </a:path>
              <a:path w="859154" h="226060">
                <a:moveTo>
                  <a:pt x="207644" y="125856"/>
                </a:moveTo>
                <a:lnTo>
                  <a:pt x="0" y="125856"/>
                </a:lnTo>
                <a:lnTo>
                  <a:pt x="0" y="147700"/>
                </a:lnTo>
                <a:lnTo>
                  <a:pt x="207644" y="147700"/>
                </a:lnTo>
                <a:lnTo>
                  <a:pt x="207644" y="125856"/>
                </a:lnTo>
                <a:close/>
              </a:path>
              <a:path w="859154" h="226060">
                <a:moveTo>
                  <a:pt x="768223" y="143637"/>
                </a:moveTo>
                <a:lnTo>
                  <a:pt x="742950" y="143637"/>
                </a:lnTo>
                <a:lnTo>
                  <a:pt x="742950" y="226060"/>
                </a:lnTo>
                <a:lnTo>
                  <a:pt x="768223" y="226060"/>
                </a:lnTo>
                <a:lnTo>
                  <a:pt x="768223" y="143637"/>
                </a:lnTo>
                <a:close/>
              </a:path>
              <a:path w="859154" h="226060">
                <a:moveTo>
                  <a:pt x="858647" y="121793"/>
                </a:moveTo>
                <a:lnTo>
                  <a:pt x="651001" y="121793"/>
                </a:lnTo>
                <a:lnTo>
                  <a:pt x="651001" y="143637"/>
                </a:lnTo>
                <a:lnTo>
                  <a:pt x="858647" y="143637"/>
                </a:lnTo>
                <a:lnTo>
                  <a:pt x="858647" y="121793"/>
                </a:lnTo>
                <a:close/>
              </a:path>
              <a:path w="859154" h="226060">
                <a:moveTo>
                  <a:pt x="642493" y="175768"/>
                </a:moveTo>
                <a:lnTo>
                  <a:pt x="434085" y="175768"/>
                </a:lnTo>
                <a:lnTo>
                  <a:pt x="434085" y="197866"/>
                </a:lnTo>
                <a:lnTo>
                  <a:pt x="642493" y="197866"/>
                </a:lnTo>
                <a:lnTo>
                  <a:pt x="642493" y="175768"/>
                </a:lnTo>
                <a:close/>
              </a:path>
              <a:path w="859154" h="226060">
                <a:moveTo>
                  <a:pt x="550799" y="131699"/>
                </a:moveTo>
                <a:lnTo>
                  <a:pt x="525272" y="131699"/>
                </a:lnTo>
                <a:lnTo>
                  <a:pt x="525272" y="175768"/>
                </a:lnTo>
                <a:lnTo>
                  <a:pt x="550799" y="175768"/>
                </a:lnTo>
                <a:lnTo>
                  <a:pt x="550799" y="131699"/>
                </a:lnTo>
                <a:close/>
              </a:path>
              <a:path w="859154" h="226060">
                <a:moveTo>
                  <a:pt x="486663" y="8509"/>
                </a:moveTo>
                <a:lnTo>
                  <a:pt x="461899" y="8509"/>
                </a:lnTo>
                <a:lnTo>
                  <a:pt x="461899" y="126618"/>
                </a:lnTo>
                <a:lnTo>
                  <a:pt x="462406" y="128650"/>
                </a:lnTo>
                <a:lnTo>
                  <a:pt x="463676" y="129793"/>
                </a:lnTo>
                <a:lnTo>
                  <a:pt x="464947" y="131063"/>
                </a:lnTo>
                <a:lnTo>
                  <a:pt x="466851" y="131699"/>
                </a:lnTo>
                <a:lnTo>
                  <a:pt x="609726" y="131699"/>
                </a:lnTo>
                <a:lnTo>
                  <a:pt x="611631" y="131063"/>
                </a:lnTo>
                <a:lnTo>
                  <a:pt x="614172" y="128524"/>
                </a:lnTo>
                <a:lnTo>
                  <a:pt x="614806" y="126618"/>
                </a:lnTo>
                <a:lnTo>
                  <a:pt x="614806" y="109600"/>
                </a:lnTo>
                <a:lnTo>
                  <a:pt x="486663" y="109600"/>
                </a:lnTo>
                <a:lnTo>
                  <a:pt x="486663" y="68706"/>
                </a:lnTo>
                <a:lnTo>
                  <a:pt x="614806" y="68706"/>
                </a:lnTo>
                <a:lnTo>
                  <a:pt x="614806" y="47243"/>
                </a:lnTo>
                <a:lnTo>
                  <a:pt x="486663" y="47243"/>
                </a:lnTo>
                <a:lnTo>
                  <a:pt x="486663" y="8509"/>
                </a:lnTo>
                <a:close/>
              </a:path>
              <a:path w="859154" h="226060">
                <a:moveTo>
                  <a:pt x="614806" y="68706"/>
                </a:moveTo>
                <a:lnTo>
                  <a:pt x="589914" y="68706"/>
                </a:lnTo>
                <a:lnTo>
                  <a:pt x="589914" y="109600"/>
                </a:lnTo>
                <a:lnTo>
                  <a:pt x="614806" y="109600"/>
                </a:lnTo>
                <a:lnTo>
                  <a:pt x="614806" y="68706"/>
                </a:lnTo>
                <a:close/>
              </a:path>
              <a:path w="859154" h="226060">
                <a:moveTo>
                  <a:pt x="614806" y="8509"/>
                </a:moveTo>
                <a:lnTo>
                  <a:pt x="589914" y="8509"/>
                </a:lnTo>
                <a:lnTo>
                  <a:pt x="589914" y="47243"/>
                </a:lnTo>
                <a:lnTo>
                  <a:pt x="614806" y="47243"/>
                </a:lnTo>
                <a:lnTo>
                  <a:pt x="614806" y="8509"/>
                </a:lnTo>
                <a:close/>
              </a:path>
              <a:path w="859154" h="226060">
                <a:moveTo>
                  <a:pt x="104012" y="1269"/>
                </a:moveTo>
                <a:lnTo>
                  <a:pt x="56507" y="9681"/>
                </a:lnTo>
                <a:lnTo>
                  <a:pt x="24110" y="43902"/>
                </a:lnTo>
                <a:lnTo>
                  <a:pt x="22732" y="55499"/>
                </a:lnTo>
                <a:lnTo>
                  <a:pt x="22732" y="63754"/>
                </a:lnTo>
                <a:lnTo>
                  <a:pt x="44830" y="95123"/>
                </a:lnTo>
                <a:lnTo>
                  <a:pt x="86308" y="108547"/>
                </a:lnTo>
                <a:lnTo>
                  <a:pt x="104012" y="109474"/>
                </a:lnTo>
                <a:lnTo>
                  <a:pt x="121909" y="108537"/>
                </a:lnTo>
                <a:lnTo>
                  <a:pt x="137667" y="105775"/>
                </a:lnTo>
                <a:lnTo>
                  <a:pt x="151483" y="101169"/>
                </a:lnTo>
                <a:lnTo>
                  <a:pt x="163322" y="94742"/>
                </a:lnTo>
                <a:lnTo>
                  <a:pt x="171150" y="88137"/>
                </a:lnTo>
                <a:lnTo>
                  <a:pt x="95885" y="88137"/>
                </a:lnTo>
                <a:lnTo>
                  <a:pt x="88518" y="87375"/>
                </a:lnTo>
                <a:lnTo>
                  <a:pt x="50164" y="65405"/>
                </a:lnTo>
                <a:lnTo>
                  <a:pt x="48894" y="60706"/>
                </a:lnTo>
                <a:lnTo>
                  <a:pt x="48894" y="55499"/>
                </a:lnTo>
                <a:lnTo>
                  <a:pt x="81264" y="24717"/>
                </a:lnTo>
                <a:lnTo>
                  <a:pt x="104012" y="22606"/>
                </a:lnTo>
                <a:lnTo>
                  <a:pt x="171284" y="22606"/>
                </a:lnTo>
                <a:lnTo>
                  <a:pt x="163194" y="15875"/>
                </a:lnTo>
                <a:lnTo>
                  <a:pt x="151340" y="9467"/>
                </a:lnTo>
                <a:lnTo>
                  <a:pt x="137509" y="4905"/>
                </a:lnTo>
                <a:lnTo>
                  <a:pt x="121725" y="2176"/>
                </a:lnTo>
                <a:lnTo>
                  <a:pt x="104012" y="1269"/>
                </a:lnTo>
                <a:close/>
              </a:path>
              <a:path w="859154" h="226060">
                <a:moveTo>
                  <a:pt x="171284" y="22606"/>
                </a:moveTo>
                <a:lnTo>
                  <a:pt x="104012" y="22606"/>
                </a:lnTo>
                <a:lnTo>
                  <a:pt x="115560" y="23131"/>
                </a:lnTo>
                <a:lnTo>
                  <a:pt x="125999" y="24717"/>
                </a:lnTo>
                <a:lnTo>
                  <a:pt x="157922" y="48063"/>
                </a:lnTo>
                <a:lnTo>
                  <a:pt x="158876" y="55499"/>
                </a:lnTo>
                <a:lnTo>
                  <a:pt x="157902" y="62785"/>
                </a:lnTo>
                <a:lnTo>
                  <a:pt x="125841" y="86010"/>
                </a:lnTo>
                <a:lnTo>
                  <a:pt x="104012" y="88137"/>
                </a:lnTo>
                <a:lnTo>
                  <a:pt x="171150" y="88137"/>
                </a:lnTo>
                <a:lnTo>
                  <a:pt x="172749" y="86788"/>
                </a:lnTo>
                <a:lnTo>
                  <a:pt x="179498" y="77596"/>
                </a:lnTo>
                <a:lnTo>
                  <a:pt x="183556" y="67167"/>
                </a:lnTo>
                <a:lnTo>
                  <a:pt x="184912" y="55499"/>
                </a:lnTo>
                <a:lnTo>
                  <a:pt x="183554" y="43592"/>
                </a:lnTo>
                <a:lnTo>
                  <a:pt x="179482" y="33019"/>
                </a:lnTo>
                <a:lnTo>
                  <a:pt x="172696" y="23780"/>
                </a:lnTo>
                <a:lnTo>
                  <a:pt x="171284" y="22606"/>
                </a:lnTo>
                <a:close/>
              </a:path>
              <a:path w="859154" h="226060">
                <a:moveTo>
                  <a:pt x="307466" y="33781"/>
                </a:moveTo>
                <a:lnTo>
                  <a:pt x="281939" y="33781"/>
                </a:lnTo>
                <a:lnTo>
                  <a:pt x="281939" y="50292"/>
                </a:lnTo>
                <a:lnTo>
                  <a:pt x="280894" y="68816"/>
                </a:lnTo>
                <a:lnTo>
                  <a:pt x="265274" y="116881"/>
                </a:lnTo>
                <a:lnTo>
                  <a:pt x="232566" y="154630"/>
                </a:lnTo>
                <a:lnTo>
                  <a:pt x="218186" y="165226"/>
                </a:lnTo>
                <a:lnTo>
                  <a:pt x="236854" y="181610"/>
                </a:lnTo>
                <a:lnTo>
                  <a:pt x="267462" y="154940"/>
                </a:lnTo>
                <a:lnTo>
                  <a:pt x="291464" y="119761"/>
                </a:lnTo>
                <a:lnTo>
                  <a:pt x="294766" y="106425"/>
                </a:lnTo>
                <a:lnTo>
                  <a:pt x="318438" y="106425"/>
                </a:lnTo>
                <a:lnTo>
                  <a:pt x="315664" y="100705"/>
                </a:lnTo>
                <a:lnTo>
                  <a:pt x="311102" y="86217"/>
                </a:lnTo>
                <a:lnTo>
                  <a:pt x="308373" y="70467"/>
                </a:lnTo>
                <a:lnTo>
                  <a:pt x="307466" y="53467"/>
                </a:lnTo>
                <a:lnTo>
                  <a:pt x="307466" y="33781"/>
                </a:lnTo>
                <a:close/>
              </a:path>
              <a:path w="859154" h="226060">
                <a:moveTo>
                  <a:pt x="318438" y="106425"/>
                </a:moveTo>
                <a:lnTo>
                  <a:pt x="294766" y="106425"/>
                </a:lnTo>
                <a:lnTo>
                  <a:pt x="298031" y="116881"/>
                </a:lnTo>
                <a:lnTo>
                  <a:pt x="324516" y="154388"/>
                </a:lnTo>
                <a:lnTo>
                  <a:pt x="351663" y="175641"/>
                </a:lnTo>
                <a:lnTo>
                  <a:pt x="368173" y="158496"/>
                </a:lnTo>
                <a:lnTo>
                  <a:pt x="353485" y="148462"/>
                </a:lnTo>
                <a:lnTo>
                  <a:pt x="340979" y="137731"/>
                </a:lnTo>
                <a:lnTo>
                  <a:pt x="330507" y="126206"/>
                </a:lnTo>
                <a:lnTo>
                  <a:pt x="322072" y="113918"/>
                </a:lnTo>
                <a:lnTo>
                  <a:pt x="318438" y="106425"/>
                </a:lnTo>
                <a:close/>
              </a:path>
              <a:path w="859154" h="226060">
                <a:moveTo>
                  <a:pt x="355600" y="12192"/>
                </a:moveTo>
                <a:lnTo>
                  <a:pt x="234187" y="12192"/>
                </a:lnTo>
                <a:lnTo>
                  <a:pt x="234187" y="33781"/>
                </a:lnTo>
                <a:lnTo>
                  <a:pt x="355600" y="33781"/>
                </a:lnTo>
                <a:lnTo>
                  <a:pt x="355600" y="12192"/>
                </a:lnTo>
                <a:close/>
              </a:path>
              <a:path w="859154" h="226060">
                <a:moveTo>
                  <a:pt x="768223" y="4699"/>
                </a:moveTo>
                <a:lnTo>
                  <a:pt x="741172" y="4699"/>
                </a:lnTo>
                <a:lnTo>
                  <a:pt x="741172" y="18796"/>
                </a:lnTo>
                <a:lnTo>
                  <a:pt x="739955" y="29388"/>
                </a:lnTo>
                <a:lnTo>
                  <a:pt x="710422" y="64307"/>
                </a:lnTo>
                <a:lnTo>
                  <a:pt x="660273" y="83185"/>
                </a:lnTo>
                <a:lnTo>
                  <a:pt x="675767" y="102488"/>
                </a:lnTo>
                <a:lnTo>
                  <a:pt x="712612" y="88900"/>
                </a:lnTo>
                <a:lnTo>
                  <a:pt x="748537" y="62103"/>
                </a:lnTo>
                <a:lnTo>
                  <a:pt x="754760" y="49784"/>
                </a:lnTo>
                <a:lnTo>
                  <a:pt x="780327" y="49784"/>
                </a:lnTo>
                <a:lnTo>
                  <a:pt x="778985" y="48335"/>
                </a:lnTo>
                <a:lnTo>
                  <a:pt x="770381" y="34671"/>
                </a:lnTo>
                <a:lnTo>
                  <a:pt x="768223" y="26924"/>
                </a:lnTo>
                <a:lnTo>
                  <a:pt x="768223" y="4699"/>
                </a:lnTo>
                <a:close/>
              </a:path>
              <a:path w="859154" h="226060">
                <a:moveTo>
                  <a:pt x="780327" y="49784"/>
                </a:moveTo>
                <a:lnTo>
                  <a:pt x="754760" y="49784"/>
                </a:lnTo>
                <a:lnTo>
                  <a:pt x="756284" y="55753"/>
                </a:lnTo>
                <a:lnTo>
                  <a:pt x="785241" y="82676"/>
                </a:lnTo>
                <a:lnTo>
                  <a:pt x="821134" y="98964"/>
                </a:lnTo>
                <a:lnTo>
                  <a:pt x="834262" y="102488"/>
                </a:lnTo>
                <a:lnTo>
                  <a:pt x="848359" y="82804"/>
                </a:lnTo>
                <a:lnTo>
                  <a:pt x="840049" y="80799"/>
                </a:lnTo>
                <a:lnTo>
                  <a:pt x="832072" y="78581"/>
                </a:lnTo>
                <a:lnTo>
                  <a:pt x="791845" y="59690"/>
                </a:lnTo>
                <a:lnTo>
                  <a:pt x="784732" y="54482"/>
                </a:lnTo>
                <a:lnTo>
                  <a:pt x="780327" y="49784"/>
                </a:lnTo>
                <a:close/>
              </a:path>
              <a:path w="859154" h="226060">
                <a:moveTo>
                  <a:pt x="412114" y="0"/>
                </a:moveTo>
                <a:lnTo>
                  <a:pt x="387223" y="0"/>
                </a:lnTo>
                <a:lnTo>
                  <a:pt x="387223" y="226060"/>
                </a:lnTo>
                <a:lnTo>
                  <a:pt x="412114" y="226060"/>
                </a:lnTo>
                <a:lnTo>
                  <a:pt x="412114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17766" y="4741417"/>
            <a:ext cx="419734" cy="224154"/>
          </a:xfrm>
          <a:custGeom>
            <a:avLst/>
            <a:gdLst/>
            <a:ahLst/>
            <a:cxnLst/>
            <a:rect l="l" t="t" r="r" b="b"/>
            <a:pathLst>
              <a:path w="419734" h="224154">
                <a:moveTo>
                  <a:pt x="419353" y="176275"/>
                </a:moveTo>
                <a:lnTo>
                  <a:pt x="211200" y="176275"/>
                </a:lnTo>
                <a:lnTo>
                  <a:pt x="211200" y="198373"/>
                </a:lnTo>
                <a:lnTo>
                  <a:pt x="419353" y="198373"/>
                </a:lnTo>
                <a:lnTo>
                  <a:pt x="419353" y="176275"/>
                </a:lnTo>
                <a:close/>
              </a:path>
              <a:path w="419734" h="224154">
                <a:moveTo>
                  <a:pt x="284479" y="130047"/>
                </a:moveTo>
                <a:lnTo>
                  <a:pt x="259714" y="130047"/>
                </a:lnTo>
                <a:lnTo>
                  <a:pt x="259714" y="176275"/>
                </a:lnTo>
                <a:lnTo>
                  <a:pt x="284479" y="176275"/>
                </a:lnTo>
                <a:lnTo>
                  <a:pt x="284479" y="130047"/>
                </a:lnTo>
                <a:close/>
              </a:path>
              <a:path w="419734" h="224154">
                <a:moveTo>
                  <a:pt x="371601" y="130047"/>
                </a:moveTo>
                <a:lnTo>
                  <a:pt x="347090" y="130047"/>
                </a:lnTo>
                <a:lnTo>
                  <a:pt x="347090" y="176275"/>
                </a:lnTo>
                <a:lnTo>
                  <a:pt x="371601" y="176275"/>
                </a:lnTo>
                <a:lnTo>
                  <a:pt x="371601" y="130047"/>
                </a:lnTo>
                <a:close/>
              </a:path>
              <a:path w="419734" h="224154">
                <a:moveTo>
                  <a:pt x="315467" y="4825"/>
                </a:moveTo>
                <a:lnTo>
                  <a:pt x="275455" y="11995"/>
                </a:lnTo>
                <a:lnTo>
                  <a:pt x="256666" y="23621"/>
                </a:lnTo>
                <a:lnTo>
                  <a:pt x="250316" y="28447"/>
                </a:lnTo>
                <a:lnTo>
                  <a:pt x="235965" y="67690"/>
                </a:lnTo>
                <a:lnTo>
                  <a:pt x="237336" y="81597"/>
                </a:lnTo>
                <a:lnTo>
                  <a:pt x="269299" y="120872"/>
                </a:lnTo>
                <a:lnTo>
                  <a:pt x="315467" y="130174"/>
                </a:lnTo>
                <a:lnTo>
                  <a:pt x="324153" y="129913"/>
                </a:lnTo>
                <a:lnTo>
                  <a:pt x="361398" y="120852"/>
                </a:lnTo>
                <a:lnTo>
                  <a:pt x="378679" y="108584"/>
                </a:lnTo>
                <a:lnTo>
                  <a:pt x="315467" y="108584"/>
                </a:lnTo>
                <a:lnTo>
                  <a:pt x="304037" y="107916"/>
                </a:lnTo>
                <a:lnTo>
                  <a:pt x="265461" y="84724"/>
                </a:lnTo>
                <a:lnTo>
                  <a:pt x="261747" y="67182"/>
                </a:lnTo>
                <a:lnTo>
                  <a:pt x="262671" y="57850"/>
                </a:lnTo>
                <a:lnTo>
                  <a:pt x="293433" y="28940"/>
                </a:lnTo>
                <a:lnTo>
                  <a:pt x="315467" y="26288"/>
                </a:lnTo>
                <a:lnTo>
                  <a:pt x="377404" y="26288"/>
                </a:lnTo>
                <a:lnTo>
                  <a:pt x="373125" y="22478"/>
                </a:lnTo>
                <a:lnTo>
                  <a:pt x="332486" y="5968"/>
                </a:lnTo>
                <a:lnTo>
                  <a:pt x="324155" y="5111"/>
                </a:lnTo>
                <a:lnTo>
                  <a:pt x="315467" y="4825"/>
                </a:lnTo>
                <a:close/>
              </a:path>
              <a:path w="419734" h="224154">
                <a:moveTo>
                  <a:pt x="377404" y="26288"/>
                </a:moveTo>
                <a:lnTo>
                  <a:pt x="315467" y="26288"/>
                </a:lnTo>
                <a:lnTo>
                  <a:pt x="326826" y="26953"/>
                </a:lnTo>
                <a:lnTo>
                  <a:pt x="337089" y="28940"/>
                </a:lnTo>
                <a:lnTo>
                  <a:pt x="368367" y="57850"/>
                </a:lnTo>
                <a:lnTo>
                  <a:pt x="369315" y="67182"/>
                </a:lnTo>
                <a:lnTo>
                  <a:pt x="369315" y="73786"/>
                </a:lnTo>
                <a:lnTo>
                  <a:pt x="367918" y="79755"/>
                </a:lnTo>
                <a:lnTo>
                  <a:pt x="362330" y="89915"/>
                </a:lnTo>
                <a:lnTo>
                  <a:pt x="358775" y="94233"/>
                </a:lnTo>
                <a:lnTo>
                  <a:pt x="354202" y="97535"/>
                </a:lnTo>
                <a:lnTo>
                  <a:pt x="349376" y="101218"/>
                </a:lnTo>
                <a:lnTo>
                  <a:pt x="343534" y="104012"/>
                </a:lnTo>
                <a:lnTo>
                  <a:pt x="336930" y="105917"/>
                </a:lnTo>
                <a:lnTo>
                  <a:pt x="330326" y="107695"/>
                </a:lnTo>
                <a:lnTo>
                  <a:pt x="323214" y="108584"/>
                </a:lnTo>
                <a:lnTo>
                  <a:pt x="378679" y="108584"/>
                </a:lnTo>
                <a:lnTo>
                  <a:pt x="395097" y="67690"/>
                </a:lnTo>
                <a:lnTo>
                  <a:pt x="394730" y="60975"/>
                </a:lnTo>
                <a:lnTo>
                  <a:pt x="378130" y="26935"/>
                </a:lnTo>
                <a:lnTo>
                  <a:pt x="377404" y="26288"/>
                </a:lnTo>
                <a:close/>
              </a:path>
              <a:path w="419734" h="224154">
                <a:moveTo>
                  <a:pt x="180085" y="125094"/>
                </a:moveTo>
                <a:lnTo>
                  <a:pt x="36067" y="125094"/>
                </a:lnTo>
                <a:lnTo>
                  <a:pt x="36067" y="146176"/>
                </a:lnTo>
                <a:lnTo>
                  <a:pt x="158876" y="146176"/>
                </a:lnTo>
                <a:lnTo>
                  <a:pt x="158876" y="164337"/>
                </a:lnTo>
                <a:lnTo>
                  <a:pt x="41020" y="164337"/>
                </a:lnTo>
                <a:lnTo>
                  <a:pt x="38988" y="164972"/>
                </a:lnTo>
                <a:lnTo>
                  <a:pt x="36575" y="167385"/>
                </a:lnTo>
                <a:lnTo>
                  <a:pt x="36067" y="169290"/>
                </a:lnTo>
                <a:lnTo>
                  <a:pt x="36067" y="219074"/>
                </a:lnTo>
                <a:lnTo>
                  <a:pt x="36575" y="220979"/>
                </a:lnTo>
                <a:lnTo>
                  <a:pt x="39115" y="223519"/>
                </a:lnTo>
                <a:lnTo>
                  <a:pt x="41020" y="224027"/>
                </a:lnTo>
                <a:lnTo>
                  <a:pt x="190118" y="224027"/>
                </a:lnTo>
                <a:lnTo>
                  <a:pt x="190118" y="203199"/>
                </a:lnTo>
                <a:lnTo>
                  <a:pt x="62356" y="203199"/>
                </a:lnTo>
                <a:lnTo>
                  <a:pt x="62356" y="184403"/>
                </a:lnTo>
                <a:lnTo>
                  <a:pt x="180085" y="184403"/>
                </a:lnTo>
                <a:lnTo>
                  <a:pt x="182117" y="183768"/>
                </a:lnTo>
                <a:lnTo>
                  <a:pt x="183260" y="182498"/>
                </a:lnTo>
                <a:lnTo>
                  <a:pt x="184530" y="181228"/>
                </a:lnTo>
                <a:lnTo>
                  <a:pt x="185165" y="179323"/>
                </a:lnTo>
                <a:lnTo>
                  <a:pt x="185165" y="130047"/>
                </a:lnTo>
                <a:lnTo>
                  <a:pt x="184530" y="128142"/>
                </a:lnTo>
                <a:lnTo>
                  <a:pt x="183260" y="126999"/>
                </a:lnTo>
                <a:lnTo>
                  <a:pt x="182117" y="125729"/>
                </a:lnTo>
                <a:lnTo>
                  <a:pt x="180085" y="125094"/>
                </a:lnTo>
                <a:close/>
              </a:path>
              <a:path w="419734" h="224154">
                <a:moveTo>
                  <a:pt x="108965" y="30098"/>
                </a:moveTo>
                <a:lnTo>
                  <a:pt x="85216" y="30098"/>
                </a:lnTo>
                <a:lnTo>
                  <a:pt x="83947" y="86867"/>
                </a:lnTo>
                <a:lnTo>
                  <a:pt x="0" y="86867"/>
                </a:lnTo>
                <a:lnTo>
                  <a:pt x="0" y="107695"/>
                </a:lnTo>
                <a:lnTo>
                  <a:pt x="68325" y="107695"/>
                </a:lnTo>
                <a:lnTo>
                  <a:pt x="109347" y="106552"/>
                </a:lnTo>
                <a:lnTo>
                  <a:pt x="149986" y="102107"/>
                </a:lnTo>
                <a:lnTo>
                  <a:pt x="149986" y="85851"/>
                </a:lnTo>
                <a:lnTo>
                  <a:pt x="108076" y="85851"/>
                </a:lnTo>
                <a:lnTo>
                  <a:pt x="108965" y="30098"/>
                </a:lnTo>
                <a:close/>
              </a:path>
              <a:path w="419734" h="224154">
                <a:moveTo>
                  <a:pt x="49402" y="30098"/>
                </a:moveTo>
                <a:lnTo>
                  <a:pt x="25273" y="30098"/>
                </a:lnTo>
                <a:lnTo>
                  <a:pt x="26542" y="86867"/>
                </a:lnTo>
                <a:lnTo>
                  <a:pt x="50291" y="86867"/>
                </a:lnTo>
                <a:lnTo>
                  <a:pt x="49402" y="30098"/>
                </a:lnTo>
                <a:close/>
              </a:path>
              <a:path w="419734" h="224154">
                <a:moveTo>
                  <a:pt x="149986" y="81914"/>
                </a:moveTo>
                <a:lnTo>
                  <a:pt x="108076" y="85851"/>
                </a:lnTo>
                <a:lnTo>
                  <a:pt x="149986" y="85851"/>
                </a:lnTo>
                <a:lnTo>
                  <a:pt x="149986" y="81914"/>
                </a:lnTo>
                <a:close/>
              </a:path>
              <a:path w="419734" h="224154">
                <a:moveTo>
                  <a:pt x="131952" y="9270"/>
                </a:moveTo>
                <a:lnTo>
                  <a:pt x="6350" y="9270"/>
                </a:lnTo>
                <a:lnTo>
                  <a:pt x="6350" y="30098"/>
                </a:lnTo>
                <a:lnTo>
                  <a:pt x="131952" y="30098"/>
                </a:lnTo>
                <a:lnTo>
                  <a:pt x="131952" y="9270"/>
                </a:lnTo>
                <a:close/>
              </a:path>
              <a:path w="419734" h="224154">
                <a:moveTo>
                  <a:pt x="185419" y="0"/>
                </a:moveTo>
                <a:lnTo>
                  <a:pt x="160400" y="0"/>
                </a:lnTo>
                <a:lnTo>
                  <a:pt x="160400" y="118998"/>
                </a:lnTo>
                <a:lnTo>
                  <a:pt x="185419" y="118998"/>
                </a:lnTo>
                <a:lnTo>
                  <a:pt x="185419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847463" y="5312917"/>
            <a:ext cx="2223135" cy="122809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120381" y="5313553"/>
            <a:ext cx="1534717" cy="122047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303139" y="5506339"/>
            <a:ext cx="217805" cy="118884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569330" y="5506084"/>
            <a:ext cx="2637282" cy="121678"/>
          </a:xfrm>
          <a:prstGeom prst="rect">
            <a:avLst/>
          </a:prstGeom>
        </p:spPr>
      </p:pic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-25" dirty="0"/>
              <a:t>4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4842128" y="4111244"/>
            <a:ext cx="30149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10" dirty="0">
                <a:solidFill>
                  <a:srgbClr val="00C0C0"/>
                </a:solidFill>
                <a:latin typeface="굴림"/>
                <a:cs typeface="굴림"/>
              </a:rPr>
              <a:t>(출처</a:t>
            </a:r>
            <a:r>
              <a:rPr sz="900" spc="-20" dirty="0">
                <a:solidFill>
                  <a:srgbClr val="00C0C0"/>
                </a:solidFill>
                <a:latin typeface="굴림"/>
                <a:cs typeface="굴림"/>
              </a:rPr>
              <a:t> </a:t>
            </a:r>
            <a:r>
              <a:rPr sz="900" dirty="0">
                <a:solidFill>
                  <a:srgbClr val="00C0C0"/>
                </a:solidFill>
                <a:latin typeface="굴림"/>
                <a:cs typeface="굴림"/>
              </a:rPr>
              <a:t>:</a:t>
            </a:r>
            <a:r>
              <a:rPr sz="900" spc="-20" dirty="0">
                <a:solidFill>
                  <a:srgbClr val="00C0C0"/>
                </a:solidFill>
                <a:latin typeface="굴림"/>
                <a:cs typeface="굴림"/>
              </a:rPr>
              <a:t> </a:t>
            </a:r>
            <a:r>
              <a:rPr sz="900" u="sng" spc="-10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굴림"/>
                <a:cs typeface="굴림"/>
                <a:hlinkClick r:id="rId17"/>
              </a:rPr>
              <a:t>https://m.news.nate.com/view/20240307n08249</a:t>
            </a:r>
            <a:r>
              <a:rPr sz="900" spc="50" dirty="0">
                <a:solidFill>
                  <a:srgbClr val="F49100"/>
                </a:solidFill>
                <a:latin typeface="굴림"/>
                <a:cs typeface="굴림"/>
              </a:rPr>
              <a:t> </a:t>
            </a:r>
            <a:r>
              <a:rPr sz="900" spc="-50" dirty="0">
                <a:solidFill>
                  <a:srgbClr val="00C0C0"/>
                </a:solidFill>
                <a:latin typeface="굴림"/>
                <a:cs typeface="굴림"/>
              </a:rPr>
              <a:t>)</a:t>
            </a:r>
            <a:endParaRPr sz="900">
              <a:latin typeface="굴림"/>
              <a:cs typeface="굴림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서론</a:t>
            </a:r>
            <a:r>
              <a:rPr spc="-340" dirty="0"/>
              <a:t> </a:t>
            </a:r>
            <a:r>
              <a:rPr spc="-10" dirty="0">
                <a:latin typeface="Corbel"/>
                <a:cs typeface="Corbel"/>
              </a:rPr>
              <a:t>(Introduction)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849" y="1643633"/>
            <a:ext cx="251307" cy="1350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29259" y="1649729"/>
            <a:ext cx="254000" cy="112395"/>
          </a:xfrm>
          <a:custGeom>
            <a:avLst/>
            <a:gdLst/>
            <a:ahLst/>
            <a:cxnLst/>
            <a:rect l="l" t="t" r="r" b="b"/>
            <a:pathLst>
              <a:path w="254000" h="112394">
                <a:moveTo>
                  <a:pt x="124053" y="101727"/>
                </a:moveTo>
                <a:lnTo>
                  <a:pt x="68122" y="101727"/>
                </a:lnTo>
                <a:lnTo>
                  <a:pt x="68122" y="67310"/>
                </a:lnTo>
                <a:lnTo>
                  <a:pt x="110185" y="67310"/>
                </a:lnTo>
                <a:lnTo>
                  <a:pt x="110185" y="66040"/>
                </a:lnTo>
                <a:lnTo>
                  <a:pt x="110185" y="64770"/>
                </a:lnTo>
                <a:lnTo>
                  <a:pt x="110185" y="57150"/>
                </a:lnTo>
                <a:lnTo>
                  <a:pt x="28651" y="57150"/>
                </a:lnTo>
                <a:lnTo>
                  <a:pt x="28651" y="11430"/>
                </a:lnTo>
                <a:lnTo>
                  <a:pt x="108813" y="11430"/>
                </a:lnTo>
                <a:lnTo>
                  <a:pt x="108813" y="3810"/>
                </a:lnTo>
                <a:lnTo>
                  <a:pt x="108813" y="2540"/>
                </a:lnTo>
                <a:lnTo>
                  <a:pt x="108813" y="1270"/>
                </a:lnTo>
                <a:lnTo>
                  <a:pt x="17297" y="1270"/>
                </a:lnTo>
                <a:lnTo>
                  <a:pt x="17297" y="2540"/>
                </a:lnTo>
                <a:lnTo>
                  <a:pt x="16611" y="2540"/>
                </a:lnTo>
                <a:lnTo>
                  <a:pt x="16611" y="3810"/>
                </a:lnTo>
                <a:lnTo>
                  <a:pt x="16611" y="11430"/>
                </a:lnTo>
                <a:lnTo>
                  <a:pt x="16611" y="57150"/>
                </a:lnTo>
                <a:lnTo>
                  <a:pt x="16611" y="64770"/>
                </a:lnTo>
                <a:lnTo>
                  <a:pt x="16675" y="66040"/>
                </a:lnTo>
                <a:lnTo>
                  <a:pt x="17627" y="66040"/>
                </a:lnTo>
                <a:lnTo>
                  <a:pt x="17627" y="67310"/>
                </a:lnTo>
                <a:lnTo>
                  <a:pt x="55930" y="67310"/>
                </a:lnTo>
                <a:lnTo>
                  <a:pt x="55930" y="101727"/>
                </a:lnTo>
                <a:lnTo>
                  <a:pt x="0" y="101727"/>
                </a:lnTo>
                <a:lnTo>
                  <a:pt x="0" y="112014"/>
                </a:lnTo>
                <a:lnTo>
                  <a:pt x="124053" y="112014"/>
                </a:lnTo>
                <a:lnTo>
                  <a:pt x="124053" y="101727"/>
                </a:lnTo>
                <a:close/>
              </a:path>
              <a:path w="254000" h="112394">
                <a:moveTo>
                  <a:pt x="239725" y="67310"/>
                </a:moveTo>
                <a:lnTo>
                  <a:pt x="158191" y="67310"/>
                </a:lnTo>
                <a:lnTo>
                  <a:pt x="158191" y="43180"/>
                </a:lnTo>
                <a:lnTo>
                  <a:pt x="234657" y="43180"/>
                </a:lnTo>
                <a:lnTo>
                  <a:pt x="234657" y="41910"/>
                </a:lnTo>
                <a:lnTo>
                  <a:pt x="235419" y="41910"/>
                </a:lnTo>
                <a:lnTo>
                  <a:pt x="235419" y="40640"/>
                </a:lnTo>
                <a:lnTo>
                  <a:pt x="235458" y="40640"/>
                </a:lnTo>
                <a:lnTo>
                  <a:pt x="235458" y="2540"/>
                </a:lnTo>
                <a:lnTo>
                  <a:pt x="235331" y="2540"/>
                </a:lnTo>
                <a:lnTo>
                  <a:pt x="235331" y="1270"/>
                </a:lnTo>
                <a:lnTo>
                  <a:pt x="234429" y="1270"/>
                </a:lnTo>
                <a:lnTo>
                  <a:pt x="234429" y="0"/>
                </a:lnTo>
                <a:lnTo>
                  <a:pt x="146151" y="0"/>
                </a:lnTo>
                <a:lnTo>
                  <a:pt x="146151" y="1270"/>
                </a:lnTo>
                <a:lnTo>
                  <a:pt x="146151" y="2540"/>
                </a:lnTo>
                <a:lnTo>
                  <a:pt x="146151" y="10160"/>
                </a:lnTo>
                <a:lnTo>
                  <a:pt x="223570" y="10160"/>
                </a:lnTo>
                <a:lnTo>
                  <a:pt x="223570" y="33020"/>
                </a:lnTo>
                <a:lnTo>
                  <a:pt x="147256" y="33020"/>
                </a:lnTo>
                <a:lnTo>
                  <a:pt x="147256" y="34290"/>
                </a:lnTo>
                <a:lnTo>
                  <a:pt x="146494" y="34290"/>
                </a:lnTo>
                <a:lnTo>
                  <a:pt x="146494" y="35560"/>
                </a:lnTo>
                <a:lnTo>
                  <a:pt x="146456" y="40640"/>
                </a:lnTo>
                <a:lnTo>
                  <a:pt x="146456" y="41910"/>
                </a:lnTo>
                <a:lnTo>
                  <a:pt x="146456" y="43180"/>
                </a:lnTo>
                <a:lnTo>
                  <a:pt x="146456" y="67310"/>
                </a:lnTo>
                <a:lnTo>
                  <a:pt x="146456" y="74930"/>
                </a:lnTo>
                <a:lnTo>
                  <a:pt x="146685" y="74930"/>
                </a:lnTo>
                <a:lnTo>
                  <a:pt x="146685" y="76200"/>
                </a:lnTo>
                <a:lnTo>
                  <a:pt x="239725" y="76200"/>
                </a:lnTo>
                <a:lnTo>
                  <a:pt x="239725" y="74930"/>
                </a:lnTo>
                <a:lnTo>
                  <a:pt x="239725" y="67310"/>
                </a:lnTo>
                <a:close/>
              </a:path>
              <a:path w="254000" h="112394">
                <a:moveTo>
                  <a:pt x="253593" y="101854"/>
                </a:moveTo>
                <a:lnTo>
                  <a:pt x="197510" y="101854"/>
                </a:lnTo>
                <a:lnTo>
                  <a:pt x="197510" y="76708"/>
                </a:lnTo>
                <a:lnTo>
                  <a:pt x="185166" y="76708"/>
                </a:lnTo>
                <a:lnTo>
                  <a:pt x="185166" y="101854"/>
                </a:lnTo>
                <a:lnTo>
                  <a:pt x="129540" y="101854"/>
                </a:lnTo>
                <a:lnTo>
                  <a:pt x="129540" y="112141"/>
                </a:lnTo>
                <a:lnTo>
                  <a:pt x="253593" y="112141"/>
                </a:lnTo>
                <a:lnTo>
                  <a:pt x="253593" y="10185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4973" y="1642998"/>
            <a:ext cx="499745" cy="138430"/>
          </a:xfrm>
          <a:custGeom>
            <a:avLst/>
            <a:gdLst/>
            <a:ahLst/>
            <a:cxnLst/>
            <a:rect l="l" t="t" r="r" b="b"/>
            <a:pathLst>
              <a:path w="499744" h="138430">
                <a:moveTo>
                  <a:pt x="34442" y="99440"/>
                </a:moveTo>
                <a:lnTo>
                  <a:pt x="21793" y="99440"/>
                </a:lnTo>
                <a:lnTo>
                  <a:pt x="21793" y="131063"/>
                </a:lnTo>
                <a:lnTo>
                  <a:pt x="22021" y="131952"/>
                </a:lnTo>
                <a:lnTo>
                  <a:pt x="22479" y="132461"/>
                </a:lnTo>
                <a:lnTo>
                  <a:pt x="22936" y="132841"/>
                </a:lnTo>
                <a:lnTo>
                  <a:pt x="23774" y="133096"/>
                </a:lnTo>
                <a:lnTo>
                  <a:pt x="111861" y="133096"/>
                </a:lnTo>
                <a:lnTo>
                  <a:pt x="111861" y="122554"/>
                </a:lnTo>
                <a:lnTo>
                  <a:pt x="34442" y="122554"/>
                </a:lnTo>
                <a:lnTo>
                  <a:pt x="34442" y="99440"/>
                </a:lnTo>
                <a:close/>
              </a:path>
              <a:path w="499744" h="138430">
                <a:moveTo>
                  <a:pt x="107137" y="762"/>
                </a:moveTo>
                <a:lnTo>
                  <a:pt x="95402" y="762"/>
                </a:lnTo>
                <a:lnTo>
                  <a:pt x="95402" y="105028"/>
                </a:lnTo>
                <a:lnTo>
                  <a:pt x="107137" y="105028"/>
                </a:lnTo>
                <a:lnTo>
                  <a:pt x="107137" y="54863"/>
                </a:lnTo>
                <a:lnTo>
                  <a:pt x="126034" y="54863"/>
                </a:lnTo>
                <a:lnTo>
                  <a:pt x="126034" y="44068"/>
                </a:lnTo>
                <a:lnTo>
                  <a:pt x="107137" y="44068"/>
                </a:lnTo>
                <a:lnTo>
                  <a:pt x="107137" y="762"/>
                </a:lnTo>
                <a:close/>
              </a:path>
              <a:path w="499744" h="138430">
                <a:moveTo>
                  <a:pt x="53797" y="30479"/>
                </a:moveTo>
                <a:lnTo>
                  <a:pt x="34290" y="30479"/>
                </a:lnTo>
                <a:lnTo>
                  <a:pt x="26390" y="32258"/>
                </a:lnTo>
                <a:lnTo>
                  <a:pt x="20345" y="35813"/>
                </a:lnTo>
                <a:lnTo>
                  <a:pt x="14300" y="39242"/>
                </a:lnTo>
                <a:lnTo>
                  <a:pt x="11277" y="44068"/>
                </a:lnTo>
                <a:lnTo>
                  <a:pt x="11277" y="55372"/>
                </a:lnTo>
                <a:lnTo>
                  <a:pt x="37490" y="69723"/>
                </a:lnTo>
                <a:lnTo>
                  <a:pt x="37490" y="81279"/>
                </a:lnTo>
                <a:lnTo>
                  <a:pt x="0" y="81279"/>
                </a:lnTo>
                <a:lnTo>
                  <a:pt x="0" y="90931"/>
                </a:lnTo>
                <a:lnTo>
                  <a:pt x="35966" y="90931"/>
                </a:lnTo>
                <a:lnTo>
                  <a:pt x="43276" y="90862"/>
                </a:lnTo>
                <a:lnTo>
                  <a:pt x="83159" y="88391"/>
                </a:lnTo>
                <a:lnTo>
                  <a:pt x="90068" y="87375"/>
                </a:lnTo>
                <a:lnTo>
                  <a:pt x="90068" y="81152"/>
                </a:lnTo>
                <a:lnTo>
                  <a:pt x="50596" y="81152"/>
                </a:lnTo>
                <a:lnTo>
                  <a:pt x="50596" y="69723"/>
                </a:lnTo>
                <a:lnTo>
                  <a:pt x="58216" y="68834"/>
                </a:lnTo>
                <a:lnTo>
                  <a:pt x="64490" y="66675"/>
                </a:lnTo>
                <a:lnTo>
                  <a:pt x="69418" y="63246"/>
                </a:lnTo>
                <a:lnTo>
                  <a:pt x="71530" y="61722"/>
                </a:lnTo>
                <a:lnTo>
                  <a:pt x="37846" y="61722"/>
                </a:lnTo>
                <a:lnTo>
                  <a:pt x="32969" y="60705"/>
                </a:lnTo>
                <a:lnTo>
                  <a:pt x="25857" y="56387"/>
                </a:lnTo>
                <a:lnTo>
                  <a:pt x="24079" y="53721"/>
                </a:lnTo>
                <a:lnTo>
                  <a:pt x="24079" y="46736"/>
                </a:lnTo>
                <a:lnTo>
                  <a:pt x="25857" y="43814"/>
                </a:lnTo>
                <a:lnTo>
                  <a:pt x="29413" y="41783"/>
                </a:lnTo>
                <a:lnTo>
                  <a:pt x="32969" y="39624"/>
                </a:lnTo>
                <a:lnTo>
                  <a:pt x="37846" y="38608"/>
                </a:lnTo>
                <a:lnTo>
                  <a:pt x="72667" y="38608"/>
                </a:lnTo>
                <a:lnTo>
                  <a:pt x="67741" y="35813"/>
                </a:lnTo>
                <a:lnTo>
                  <a:pt x="61696" y="32258"/>
                </a:lnTo>
                <a:lnTo>
                  <a:pt x="53797" y="30479"/>
                </a:lnTo>
                <a:close/>
              </a:path>
              <a:path w="499744" h="138430">
                <a:moveTo>
                  <a:pt x="90068" y="77977"/>
                </a:moveTo>
                <a:lnTo>
                  <a:pt x="87630" y="78359"/>
                </a:lnTo>
                <a:lnTo>
                  <a:pt x="84709" y="78739"/>
                </a:lnTo>
                <a:lnTo>
                  <a:pt x="81305" y="79121"/>
                </a:lnTo>
                <a:lnTo>
                  <a:pt x="77901" y="79375"/>
                </a:lnTo>
                <a:lnTo>
                  <a:pt x="74371" y="79755"/>
                </a:lnTo>
                <a:lnTo>
                  <a:pt x="70713" y="80010"/>
                </a:lnTo>
                <a:lnTo>
                  <a:pt x="67056" y="80390"/>
                </a:lnTo>
                <a:lnTo>
                  <a:pt x="63449" y="80645"/>
                </a:lnTo>
                <a:lnTo>
                  <a:pt x="59893" y="80772"/>
                </a:lnTo>
                <a:lnTo>
                  <a:pt x="56337" y="81025"/>
                </a:lnTo>
                <a:lnTo>
                  <a:pt x="53238" y="81152"/>
                </a:lnTo>
                <a:lnTo>
                  <a:pt x="90068" y="81152"/>
                </a:lnTo>
                <a:lnTo>
                  <a:pt x="90068" y="77977"/>
                </a:lnTo>
                <a:close/>
              </a:path>
              <a:path w="499744" h="138430">
                <a:moveTo>
                  <a:pt x="72667" y="38608"/>
                </a:moveTo>
                <a:lnTo>
                  <a:pt x="50241" y="38608"/>
                </a:lnTo>
                <a:lnTo>
                  <a:pt x="55118" y="39624"/>
                </a:lnTo>
                <a:lnTo>
                  <a:pt x="58674" y="41783"/>
                </a:lnTo>
                <a:lnTo>
                  <a:pt x="62230" y="43814"/>
                </a:lnTo>
                <a:lnTo>
                  <a:pt x="64008" y="46736"/>
                </a:lnTo>
                <a:lnTo>
                  <a:pt x="64008" y="53721"/>
                </a:lnTo>
                <a:lnTo>
                  <a:pt x="62230" y="56387"/>
                </a:lnTo>
                <a:lnTo>
                  <a:pt x="55118" y="60705"/>
                </a:lnTo>
                <a:lnTo>
                  <a:pt x="50241" y="61722"/>
                </a:lnTo>
                <a:lnTo>
                  <a:pt x="71530" y="61722"/>
                </a:lnTo>
                <a:lnTo>
                  <a:pt x="74345" y="59689"/>
                </a:lnTo>
                <a:lnTo>
                  <a:pt x="76809" y="55372"/>
                </a:lnTo>
                <a:lnTo>
                  <a:pt x="76809" y="44068"/>
                </a:lnTo>
                <a:lnTo>
                  <a:pt x="73787" y="39242"/>
                </a:lnTo>
                <a:lnTo>
                  <a:pt x="72667" y="38608"/>
                </a:lnTo>
                <a:close/>
              </a:path>
              <a:path w="499744" h="138430">
                <a:moveTo>
                  <a:pt x="80772" y="16255"/>
                </a:moveTo>
                <a:lnTo>
                  <a:pt x="6248" y="16255"/>
                </a:lnTo>
                <a:lnTo>
                  <a:pt x="6248" y="24891"/>
                </a:lnTo>
                <a:lnTo>
                  <a:pt x="80772" y="24891"/>
                </a:lnTo>
                <a:lnTo>
                  <a:pt x="80772" y="16255"/>
                </a:lnTo>
                <a:close/>
              </a:path>
              <a:path w="499744" h="138430">
                <a:moveTo>
                  <a:pt x="62788" y="0"/>
                </a:moveTo>
                <a:lnTo>
                  <a:pt x="24993" y="0"/>
                </a:lnTo>
                <a:lnTo>
                  <a:pt x="24993" y="8762"/>
                </a:lnTo>
                <a:lnTo>
                  <a:pt x="62788" y="8762"/>
                </a:lnTo>
                <a:lnTo>
                  <a:pt x="62788" y="0"/>
                </a:lnTo>
                <a:close/>
              </a:path>
              <a:path w="499744" h="138430">
                <a:moveTo>
                  <a:pt x="195986" y="83692"/>
                </a:moveTo>
                <a:lnTo>
                  <a:pt x="153695" y="96138"/>
                </a:lnTo>
                <a:lnTo>
                  <a:pt x="149504" y="102742"/>
                </a:lnTo>
                <a:lnTo>
                  <a:pt x="149584" y="119506"/>
                </a:lnTo>
                <a:lnTo>
                  <a:pt x="185721" y="137703"/>
                </a:lnTo>
                <a:lnTo>
                  <a:pt x="195986" y="138175"/>
                </a:lnTo>
                <a:lnTo>
                  <a:pt x="206180" y="137723"/>
                </a:lnTo>
                <a:lnTo>
                  <a:pt x="215242" y="136366"/>
                </a:lnTo>
                <a:lnTo>
                  <a:pt x="223186" y="134104"/>
                </a:lnTo>
                <a:lnTo>
                  <a:pt x="230022" y="130937"/>
                </a:lnTo>
                <a:lnTo>
                  <a:pt x="234213" y="128524"/>
                </a:lnTo>
                <a:lnTo>
                  <a:pt x="186080" y="128524"/>
                </a:lnTo>
                <a:lnTo>
                  <a:pt x="177952" y="127000"/>
                </a:lnTo>
                <a:lnTo>
                  <a:pt x="165252" y="120650"/>
                </a:lnTo>
                <a:lnTo>
                  <a:pt x="162204" y="116331"/>
                </a:lnTo>
                <a:lnTo>
                  <a:pt x="162204" y="105410"/>
                </a:lnTo>
                <a:lnTo>
                  <a:pt x="165252" y="101091"/>
                </a:lnTo>
                <a:lnTo>
                  <a:pt x="177952" y="94996"/>
                </a:lnTo>
                <a:lnTo>
                  <a:pt x="186080" y="93472"/>
                </a:lnTo>
                <a:lnTo>
                  <a:pt x="233676" y="93472"/>
                </a:lnTo>
                <a:lnTo>
                  <a:pt x="230022" y="91312"/>
                </a:lnTo>
                <a:lnTo>
                  <a:pt x="223186" y="87979"/>
                </a:lnTo>
                <a:lnTo>
                  <a:pt x="215242" y="85598"/>
                </a:lnTo>
                <a:lnTo>
                  <a:pt x="206137" y="84167"/>
                </a:lnTo>
                <a:lnTo>
                  <a:pt x="195986" y="83692"/>
                </a:lnTo>
                <a:close/>
              </a:path>
              <a:path w="499744" h="138430">
                <a:moveTo>
                  <a:pt x="233676" y="93472"/>
                </a:moveTo>
                <a:lnTo>
                  <a:pt x="205892" y="93472"/>
                </a:lnTo>
                <a:lnTo>
                  <a:pt x="214020" y="95123"/>
                </a:lnTo>
                <a:lnTo>
                  <a:pt x="226720" y="101473"/>
                </a:lnTo>
                <a:lnTo>
                  <a:pt x="230022" y="105790"/>
                </a:lnTo>
                <a:lnTo>
                  <a:pt x="230022" y="116712"/>
                </a:lnTo>
                <a:lnTo>
                  <a:pt x="226720" y="120903"/>
                </a:lnTo>
                <a:lnTo>
                  <a:pt x="214020" y="127000"/>
                </a:lnTo>
                <a:lnTo>
                  <a:pt x="205892" y="128524"/>
                </a:lnTo>
                <a:lnTo>
                  <a:pt x="234213" y="128524"/>
                </a:lnTo>
                <a:lnTo>
                  <a:pt x="238404" y="126111"/>
                </a:lnTo>
                <a:lnTo>
                  <a:pt x="242595" y="119506"/>
                </a:lnTo>
                <a:lnTo>
                  <a:pt x="242514" y="102742"/>
                </a:lnTo>
                <a:lnTo>
                  <a:pt x="238404" y="96265"/>
                </a:lnTo>
                <a:lnTo>
                  <a:pt x="233676" y="93472"/>
                </a:lnTo>
                <a:close/>
              </a:path>
              <a:path w="499744" h="138430">
                <a:moveTo>
                  <a:pt x="346100" y="60071"/>
                </a:moveTo>
                <a:lnTo>
                  <a:pt x="334416" y="60071"/>
                </a:lnTo>
                <a:lnTo>
                  <a:pt x="334416" y="129286"/>
                </a:lnTo>
                <a:lnTo>
                  <a:pt x="346100" y="129286"/>
                </a:lnTo>
                <a:lnTo>
                  <a:pt x="346100" y="60071"/>
                </a:lnTo>
                <a:close/>
              </a:path>
              <a:path w="499744" h="138430">
                <a:moveTo>
                  <a:pt x="297332" y="4825"/>
                </a:moveTo>
                <a:lnTo>
                  <a:pt x="285902" y="4825"/>
                </a:lnTo>
                <a:lnTo>
                  <a:pt x="282219" y="5841"/>
                </a:lnTo>
                <a:lnTo>
                  <a:pt x="278790" y="7874"/>
                </a:lnTo>
                <a:lnTo>
                  <a:pt x="275234" y="9905"/>
                </a:lnTo>
                <a:lnTo>
                  <a:pt x="272186" y="12953"/>
                </a:lnTo>
                <a:lnTo>
                  <a:pt x="269646" y="17145"/>
                </a:lnTo>
                <a:lnTo>
                  <a:pt x="267106" y="21209"/>
                </a:lnTo>
                <a:lnTo>
                  <a:pt x="265074" y="26415"/>
                </a:lnTo>
                <a:lnTo>
                  <a:pt x="263550" y="32765"/>
                </a:lnTo>
                <a:lnTo>
                  <a:pt x="262153" y="39242"/>
                </a:lnTo>
                <a:lnTo>
                  <a:pt x="261391" y="46736"/>
                </a:lnTo>
                <a:lnTo>
                  <a:pt x="261391" y="64008"/>
                </a:lnTo>
                <a:lnTo>
                  <a:pt x="269773" y="93599"/>
                </a:lnTo>
                <a:lnTo>
                  <a:pt x="272313" y="97916"/>
                </a:lnTo>
                <a:lnTo>
                  <a:pt x="275361" y="101091"/>
                </a:lnTo>
                <a:lnTo>
                  <a:pt x="278790" y="103124"/>
                </a:lnTo>
                <a:lnTo>
                  <a:pt x="282346" y="105155"/>
                </a:lnTo>
                <a:lnTo>
                  <a:pt x="286029" y="106172"/>
                </a:lnTo>
                <a:lnTo>
                  <a:pt x="297586" y="106172"/>
                </a:lnTo>
                <a:lnTo>
                  <a:pt x="304063" y="102362"/>
                </a:lnTo>
                <a:lnTo>
                  <a:pt x="309041" y="95250"/>
                </a:lnTo>
                <a:lnTo>
                  <a:pt x="286918" y="95250"/>
                </a:lnTo>
                <a:lnTo>
                  <a:pt x="284378" y="94234"/>
                </a:lnTo>
                <a:lnTo>
                  <a:pt x="282219" y="92075"/>
                </a:lnTo>
                <a:lnTo>
                  <a:pt x="279933" y="89915"/>
                </a:lnTo>
                <a:lnTo>
                  <a:pt x="278155" y="87122"/>
                </a:lnTo>
                <a:lnTo>
                  <a:pt x="275361" y="79755"/>
                </a:lnTo>
                <a:lnTo>
                  <a:pt x="274218" y="75564"/>
                </a:lnTo>
                <a:lnTo>
                  <a:pt x="273583" y="70738"/>
                </a:lnTo>
                <a:lnTo>
                  <a:pt x="272821" y="65912"/>
                </a:lnTo>
                <a:lnTo>
                  <a:pt x="272440" y="60705"/>
                </a:lnTo>
                <a:lnTo>
                  <a:pt x="272557" y="48640"/>
                </a:lnTo>
                <a:lnTo>
                  <a:pt x="272838" y="45085"/>
                </a:lnTo>
                <a:lnTo>
                  <a:pt x="286918" y="15621"/>
                </a:lnTo>
                <a:lnTo>
                  <a:pt x="309016" y="15621"/>
                </a:lnTo>
                <a:lnTo>
                  <a:pt x="303682" y="8381"/>
                </a:lnTo>
                <a:lnTo>
                  <a:pt x="297332" y="4825"/>
                </a:lnTo>
                <a:close/>
              </a:path>
              <a:path w="499744" h="138430">
                <a:moveTo>
                  <a:pt x="309016" y="15621"/>
                </a:moveTo>
                <a:lnTo>
                  <a:pt x="293014" y="15621"/>
                </a:lnTo>
                <a:lnTo>
                  <a:pt x="295681" y="16637"/>
                </a:lnTo>
                <a:lnTo>
                  <a:pt x="297840" y="18923"/>
                </a:lnTo>
                <a:lnTo>
                  <a:pt x="299999" y="21081"/>
                </a:lnTo>
                <a:lnTo>
                  <a:pt x="301904" y="24002"/>
                </a:lnTo>
                <a:lnTo>
                  <a:pt x="303351" y="27812"/>
                </a:lnTo>
                <a:lnTo>
                  <a:pt x="304698" y="31241"/>
                </a:lnTo>
                <a:lnTo>
                  <a:pt x="305731" y="35687"/>
                </a:lnTo>
                <a:lnTo>
                  <a:pt x="306349" y="40259"/>
                </a:lnTo>
                <a:lnTo>
                  <a:pt x="307111" y="45085"/>
                </a:lnTo>
                <a:lnTo>
                  <a:pt x="307293" y="48640"/>
                </a:lnTo>
                <a:lnTo>
                  <a:pt x="307365" y="60705"/>
                </a:lnTo>
                <a:lnTo>
                  <a:pt x="306984" y="65912"/>
                </a:lnTo>
                <a:lnTo>
                  <a:pt x="293014" y="95250"/>
                </a:lnTo>
                <a:lnTo>
                  <a:pt x="309041" y="95250"/>
                </a:lnTo>
                <a:lnTo>
                  <a:pt x="318541" y="60071"/>
                </a:lnTo>
                <a:lnTo>
                  <a:pt x="346100" y="60071"/>
                </a:lnTo>
                <a:lnTo>
                  <a:pt x="346100" y="48640"/>
                </a:lnTo>
                <a:lnTo>
                  <a:pt x="318541" y="48640"/>
                </a:lnTo>
                <a:lnTo>
                  <a:pt x="317446" y="38230"/>
                </a:lnTo>
                <a:lnTo>
                  <a:pt x="315493" y="29273"/>
                </a:lnTo>
                <a:lnTo>
                  <a:pt x="312683" y="21744"/>
                </a:lnTo>
                <a:lnTo>
                  <a:pt x="309016" y="15621"/>
                </a:lnTo>
                <a:close/>
              </a:path>
              <a:path w="499744" h="138430">
                <a:moveTo>
                  <a:pt x="346100" y="2921"/>
                </a:moveTo>
                <a:lnTo>
                  <a:pt x="334416" y="2921"/>
                </a:lnTo>
                <a:lnTo>
                  <a:pt x="334416" y="48640"/>
                </a:lnTo>
                <a:lnTo>
                  <a:pt x="346100" y="48640"/>
                </a:lnTo>
                <a:lnTo>
                  <a:pt x="346100" y="2921"/>
                </a:lnTo>
                <a:close/>
              </a:path>
              <a:path w="499744" h="138430">
                <a:moveTo>
                  <a:pt x="197637" y="6858"/>
                </a:moveTo>
                <a:lnTo>
                  <a:pt x="138836" y="6858"/>
                </a:lnTo>
                <a:lnTo>
                  <a:pt x="138836" y="17399"/>
                </a:lnTo>
                <a:lnTo>
                  <a:pt x="186207" y="17399"/>
                </a:lnTo>
                <a:lnTo>
                  <a:pt x="184810" y="24637"/>
                </a:lnTo>
                <a:lnTo>
                  <a:pt x="160934" y="55625"/>
                </a:lnTo>
                <a:lnTo>
                  <a:pt x="130454" y="69341"/>
                </a:lnTo>
                <a:lnTo>
                  <a:pt x="138328" y="78104"/>
                </a:lnTo>
                <a:lnTo>
                  <a:pt x="172404" y="60174"/>
                </a:lnTo>
                <a:lnTo>
                  <a:pt x="197448" y="22211"/>
                </a:lnTo>
                <a:lnTo>
                  <a:pt x="199669" y="10160"/>
                </a:lnTo>
                <a:lnTo>
                  <a:pt x="199669" y="8889"/>
                </a:lnTo>
                <a:lnTo>
                  <a:pt x="199415" y="8000"/>
                </a:lnTo>
                <a:lnTo>
                  <a:pt x="198907" y="7620"/>
                </a:lnTo>
                <a:lnTo>
                  <a:pt x="198526" y="7112"/>
                </a:lnTo>
                <a:lnTo>
                  <a:pt x="197637" y="6858"/>
                </a:lnTo>
                <a:close/>
              </a:path>
              <a:path w="499744" h="138430">
                <a:moveTo>
                  <a:pt x="499389" y="635"/>
                </a:moveTo>
                <a:lnTo>
                  <a:pt x="487197" y="635"/>
                </a:lnTo>
                <a:lnTo>
                  <a:pt x="487197" y="41021"/>
                </a:lnTo>
                <a:lnTo>
                  <a:pt x="457606" y="41021"/>
                </a:lnTo>
                <a:lnTo>
                  <a:pt x="457606" y="51815"/>
                </a:lnTo>
                <a:lnTo>
                  <a:pt x="487197" y="51815"/>
                </a:lnTo>
                <a:lnTo>
                  <a:pt x="487197" y="135636"/>
                </a:lnTo>
                <a:lnTo>
                  <a:pt x="499389" y="135636"/>
                </a:lnTo>
                <a:lnTo>
                  <a:pt x="499389" y="635"/>
                </a:lnTo>
                <a:close/>
              </a:path>
              <a:path w="499744" h="138430">
                <a:moveTo>
                  <a:pt x="434365" y="5841"/>
                </a:moveTo>
                <a:lnTo>
                  <a:pt x="422046" y="5841"/>
                </a:lnTo>
                <a:lnTo>
                  <a:pt x="422046" y="37846"/>
                </a:lnTo>
                <a:lnTo>
                  <a:pt x="421157" y="45085"/>
                </a:lnTo>
                <a:lnTo>
                  <a:pt x="419448" y="52070"/>
                </a:lnTo>
                <a:lnTo>
                  <a:pt x="417982" y="58547"/>
                </a:lnTo>
                <a:lnTo>
                  <a:pt x="415569" y="64770"/>
                </a:lnTo>
                <a:lnTo>
                  <a:pt x="412394" y="70612"/>
                </a:lnTo>
                <a:lnTo>
                  <a:pt x="409092" y="76580"/>
                </a:lnTo>
                <a:lnTo>
                  <a:pt x="404901" y="82168"/>
                </a:lnTo>
                <a:lnTo>
                  <a:pt x="400075" y="87122"/>
                </a:lnTo>
                <a:lnTo>
                  <a:pt x="395249" y="92201"/>
                </a:lnTo>
                <a:lnTo>
                  <a:pt x="389788" y="96520"/>
                </a:lnTo>
                <a:lnTo>
                  <a:pt x="383692" y="100329"/>
                </a:lnTo>
                <a:lnTo>
                  <a:pt x="385470" y="101473"/>
                </a:lnTo>
                <a:lnTo>
                  <a:pt x="387375" y="102742"/>
                </a:lnTo>
                <a:lnTo>
                  <a:pt x="389407" y="104393"/>
                </a:lnTo>
                <a:lnTo>
                  <a:pt x="391439" y="105917"/>
                </a:lnTo>
                <a:lnTo>
                  <a:pt x="393090" y="107314"/>
                </a:lnTo>
                <a:lnTo>
                  <a:pt x="394233" y="108458"/>
                </a:lnTo>
                <a:lnTo>
                  <a:pt x="397662" y="106172"/>
                </a:lnTo>
                <a:lnTo>
                  <a:pt x="401091" y="103377"/>
                </a:lnTo>
                <a:lnTo>
                  <a:pt x="404647" y="99822"/>
                </a:lnTo>
                <a:lnTo>
                  <a:pt x="408203" y="96392"/>
                </a:lnTo>
                <a:lnTo>
                  <a:pt x="411505" y="92583"/>
                </a:lnTo>
                <a:lnTo>
                  <a:pt x="414680" y="88391"/>
                </a:lnTo>
                <a:lnTo>
                  <a:pt x="417728" y="84454"/>
                </a:lnTo>
                <a:lnTo>
                  <a:pt x="420522" y="80263"/>
                </a:lnTo>
                <a:lnTo>
                  <a:pt x="425348" y="71627"/>
                </a:lnTo>
                <a:lnTo>
                  <a:pt x="427126" y="67183"/>
                </a:lnTo>
                <a:lnTo>
                  <a:pt x="428396" y="62737"/>
                </a:lnTo>
                <a:lnTo>
                  <a:pt x="439982" y="62737"/>
                </a:lnTo>
                <a:lnTo>
                  <a:pt x="438175" y="58165"/>
                </a:lnTo>
                <a:lnTo>
                  <a:pt x="436586" y="51815"/>
                </a:lnTo>
                <a:lnTo>
                  <a:pt x="435127" y="46100"/>
                </a:lnTo>
                <a:lnTo>
                  <a:pt x="434365" y="39497"/>
                </a:lnTo>
                <a:lnTo>
                  <a:pt x="434365" y="5841"/>
                </a:lnTo>
                <a:close/>
              </a:path>
              <a:path w="499744" h="138430">
                <a:moveTo>
                  <a:pt x="439982" y="62737"/>
                </a:moveTo>
                <a:lnTo>
                  <a:pt x="428396" y="62737"/>
                </a:lnTo>
                <a:lnTo>
                  <a:pt x="430174" y="67690"/>
                </a:lnTo>
                <a:lnTo>
                  <a:pt x="443763" y="88391"/>
                </a:lnTo>
                <a:lnTo>
                  <a:pt x="446557" y="91821"/>
                </a:lnTo>
                <a:lnTo>
                  <a:pt x="449478" y="94868"/>
                </a:lnTo>
                <a:lnTo>
                  <a:pt x="456082" y="100456"/>
                </a:lnTo>
                <a:lnTo>
                  <a:pt x="459257" y="102870"/>
                </a:lnTo>
                <a:lnTo>
                  <a:pt x="462559" y="105028"/>
                </a:lnTo>
                <a:lnTo>
                  <a:pt x="463575" y="103886"/>
                </a:lnTo>
                <a:lnTo>
                  <a:pt x="468401" y="99060"/>
                </a:lnTo>
                <a:lnTo>
                  <a:pt x="470052" y="97536"/>
                </a:lnTo>
                <a:lnTo>
                  <a:pt x="471576" y="96392"/>
                </a:lnTo>
                <a:lnTo>
                  <a:pt x="465480" y="92837"/>
                </a:lnTo>
                <a:lnTo>
                  <a:pt x="460146" y="88773"/>
                </a:lnTo>
                <a:lnTo>
                  <a:pt x="455320" y="84074"/>
                </a:lnTo>
                <a:lnTo>
                  <a:pt x="450494" y="79501"/>
                </a:lnTo>
                <a:lnTo>
                  <a:pt x="446430" y="74295"/>
                </a:lnTo>
                <a:lnTo>
                  <a:pt x="443382" y="68579"/>
                </a:lnTo>
                <a:lnTo>
                  <a:pt x="440334" y="63626"/>
                </a:lnTo>
                <a:lnTo>
                  <a:pt x="439982" y="62737"/>
                </a:lnTo>
                <a:close/>
              </a:path>
              <a:path w="499744" h="138430">
                <a:moveTo>
                  <a:pt x="371881" y="635"/>
                </a:moveTo>
                <a:lnTo>
                  <a:pt x="360324" y="635"/>
                </a:lnTo>
                <a:lnTo>
                  <a:pt x="360324" y="135636"/>
                </a:lnTo>
                <a:lnTo>
                  <a:pt x="371881" y="135636"/>
                </a:lnTo>
                <a:lnTo>
                  <a:pt x="371881" y="635"/>
                </a:lnTo>
                <a:close/>
              </a:path>
              <a:path w="499744" h="138430">
                <a:moveTo>
                  <a:pt x="240690" y="635"/>
                </a:moveTo>
                <a:lnTo>
                  <a:pt x="228625" y="635"/>
                </a:lnTo>
                <a:lnTo>
                  <a:pt x="228625" y="20192"/>
                </a:lnTo>
                <a:lnTo>
                  <a:pt x="204368" y="20192"/>
                </a:lnTo>
                <a:lnTo>
                  <a:pt x="204368" y="30225"/>
                </a:lnTo>
                <a:lnTo>
                  <a:pt x="228625" y="30225"/>
                </a:lnTo>
                <a:lnTo>
                  <a:pt x="228625" y="49784"/>
                </a:lnTo>
                <a:lnTo>
                  <a:pt x="200812" y="49784"/>
                </a:lnTo>
                <a:lnTo>
                  <a:pt x="200812" y="59816"/>
                </a:lnTo>
                <a:lnTo>
                  <a:pt x="228625" y="59816"/>
                </a:lnTo>
                <a:lnTo>
                  <a:pt x="228625" y="81787"/>
                </a:lnTo>
                <a:lnTo>
                  <a:pt x="240690" y="81787"/>
                </a:lnTo>
                <a:lnTo>
                  <a:pt x="240690" y="63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4942" y="1641982"/>
            <a:ext cx="1250060" cy="1366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97961" y="1642110"/>
            <a:ext cx="1668145" cy="13754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34178" y="1643633"/>
            <a:ext cx="246507" cy="135508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5037328" y="1643633"/>
            <a:ext cx="506095" cy="135890"/>
          </a:xfrm>
          <a:custGeom>
            <a:avLst/>
            <a:gdLst/>
            <a:ahLst/>
            <a:cxnLst/>
            <a:rect l="l" t="t" r="r" b="b"/>
            <a:pathLst>
              <a:path w="506095" h="135889">
                <a:moveTo>
                  <a:pt x="26162" y="86487"/>
                </a:moveTo>
                <a:lnTo>
                  <a:pt x="13970" y="86487"/>
                </a:lnTo>
                <a:lnTo>
                  <a:pt x="13970" y="130301"/>
                </a:lnTo>
                <a:lnTo>
                  <a:pt x="14224" y="131190"/>
                </a:lnTo>
                <a:lnTo>
                  <a:pt x="14732" y="131571"/>
                </a:lnTo>
                <a:lnTo>
                  <a:pt x="15112" y="132079"/>
                </a:lnTo>
                <a:lnTo>
                  <a:pt x="16001" y="132333"/>
                </a:lnTo>
                <a:lnTo>
                  <a:pt x="103505" y="132333"/>
                </a:lnTo>
                <a:lnTo>
                  <a:pt x="103505" y="121919"/>
                </a:lnTo>
                <a:lnTo>
                  <a:pt x="26162" y="121919"/>
                </a:lnTo>
                <a:lnTo>
                  <a:pt x="26162" y="86487"/>
                </a:lnTo>
                <a:close/>
              </a:path>
              <a:path w="506095" h="135889">
                <a:moveTo>
                  <a:pt x="98933" y="0"/>
                </a:moveTo>
                <a:lnTo>
                  <a:pt x="86995" y="0"/>
                </a:lnTo>
                <a:lnTo>
                  <a:pt x="86995" y="98678"/>
                </a:lnTo>
                <a:lnTo>
                  <a:pt x="98933" y="98678"/>
                </a:lnTo>
                <a:lnTo>
                  <a:pt x="98933" y="43941"/>
                </a:lnTo>
                <a:lnTo>
                  <a:pt x="117348" y="43941"/>
                </a:lnTo>
                <a:lnTo>
                  <a:pt x="117348" y="33400"/>
                </a:lnTo>
                <a:lnTo>
                  <a:pt x="98933" y="33400"/>
                </a:lnTo>
                <a:lnTo>
                  <a:pt x="98933" y="0"/>
                </a:lnTo>
                <a:close/>
              </a:path>
              <a:path w="506095" h="135889">
                <a:moveTo>
                  <a:pt x="11937" y="3810"/>
                </a:moveTo>
                <a:lnTo>
                  <a:pt x="0" y="3810"/>
                </a:lnTo>
                <a:lnTo>
                  <a:pt x="0" y="68579"/>
                </a:lnTo>
                <a:lnTo>
                  <a:pt x="254" y="69468"/>
                </a:lnTo>
                <a:lnTo>
                  <a:pt x="1143" y="70357"/>
                </a:lnTo>
                <a:lnTo>
                  <a:pt x="2032" y="70612"/>
                </a:lnTo>
                <a:lnTo>
                  <a:pt x="29083" y="70612"/>
                </a:lnTo>
                <a:lnTo>
                  <a:pt x="74802" y="66166"/>
                </a:lnTo>
                <a:lnTo>
                  <a:pt x="80518" y="64896"/>
                </a:lnTo>
                <a:lnTo>
                  <a:pt x="80518" y="59816"/>
                </a:lnTo>
                <a:lnTo>
                  <a:pt x="11937" y="59816"/>
                </a:lnTo>
                <a:lnTo>
                  <a:pt x="11937" y="3810"/>
                </a:lnTo>
                <a:close/>
              </a:path>
              <a:path w="506095" h="135889">
                <a:moveTo>
                  <a:pt x="80518" y="54737"/>
                </a:moveTo>
                <a:lnTo>
                  <a:pt x="30480" y="59816"/>
                </a:lnTo>
                <a:lnTo>
                  <a:pt x="80518" y="59816"/>
                </a:lnTo>
                <a:lnTo>
                  <a:pt x="80518" y="54737"/>
                </a:lnTo>
                <a:close/>
              </a:path>
              <a:path w="506095" h="135889">
                <a:moveTo>
                  <a:pt x="165354" y="3175"/>
                </a:moveTo>
                <a:lnTo>
                  <a:pt x="156210" y="3175"/>
                </a:lnTo>
                <a:lnTo>
                  <a:pt x="151764" y="4190"/>
                </a:lnTo>
                <a:lnTo>
                  <a:pt x="130013" y="31750"/>
                </a:lnTo>
                <a:lnTo>
                  <a:pt x="128270" y="38100"/>
                </a:lnTo>
                <a:lnTo>
                  <a:pt x="127381" y="45719"/>
                </a:lnTo>
                <a:lnTo>
                  <a:pt x="127381" y="63373"/>
                </a:lnTo>
                <a:lnTo>
                  <a:pt x="128270" y="70865"/>
                </a:lnTo>
                <a:lnTo>
                  <a:pt x="130048" y="77342"/>
                </a:lnTo>
                <a:lnTo>
                  <a:pt x="131699" y="83819"/>
                </a:lnTo>
                <a:lnTo>
                  <a:pt x="156210" y="105917"/>
                </a:lnTo>
                <a:lnTo>
                  <a:pt x="165481" y="105917"/>
                </a:lnTo>
                <a:lnTo>
                  <a:pt x="183110" y="95123"/>
                </a:lnTo>
                <a:lnTo>
                  <a:pt x="157225" y="95123"/>
                </a:lnTo>
                <a:lnTo>
                  <a:pt x="153924" y="94106"/>
                </a:lnTo>
                <a:lnTo>
                  <a:pt x="148589" y="89788"/>
                </a:lnTo>
                <a:lnTo>
                  <a:pt x="146304" y="86867"/>
                </a:lnTo>
                <a:lnTo>
                  <a:pt x="144525" y="83057"/>
                </a:lnTo>
                <a:lnTo>
                  <a:pt x="142748" y="79375"/>
                </a:lnTo>
                <a:lnTo>
                  <a:pt x="141477" y="75183"/>
                </a:lnTo>
                <a:lnTo>
                  <a:pt x="139700" y="65277"/>
                </a:lnTo>
                <a:lnTo>
                  <a:pt x="139319" y="60070"/>
                </a:lnTo>
                <a:lnTo>
                  <a:pt x="139328" y="49149"/>
                </a:lnTo>
                <a:lnTo>
                  <a:pt x="144581" y="26288"/>
                </a:lnTo>
                <a:lnTo>
                  <a:pt x="146176" y="22605"/>
                </a:lnTo>
                <a:lnTo>
                  <a:pt x="148462" y="19685"/>
                </a:lnTo>
                <a:lnTo>
                  <a:pt x="151130" y="17399"/>
                </a:lnTo>
                <a:lnTo>
                  <a:pt x="153924" y="15112"/>
                </a:lnTo>
                <a:lnTo>
                  <a:pt x="157225" y="14096"/>
                </a:lnTo>
                <a:lnTo>
                  <a:pt x="183148" y="14096"/>
                </a:lnTo>
                <a:lnTo>
                  <a:pt x="181356" y="11556"/>
                </a:lnTo>
                <a:lnTo>
                  <a:pt x="177800" y="8381"/>
                </a:lnTo>
                <a:lnTo>
                  <a:pt x="169672" y="4317"/>
                </a:lnTo>
                <a:lnTo>
                  <a:pt x="165354" y="3175"/>
                </a:lnTo>
                <a:close/>
              </a:path>
              <a:path w="506095" h="135889">
                <a:moveTo>
                  <a:pt x="183148" y="14096"/>
                </a:moveTo>
                <a:lnTo>
                  <a:pt x="164592" y="14096"/>
                </a:lnTo>
                <a:lnTo>
                  <a:pt x="167767" y="15112"/>
                </a:lnTo>
                <a:lnTo>
                  <a:pt x="173100" y="19685"/>
                </a:lnTo>
                <a:lnTo>
                  <a:pt x="175387" y="22605"/>
                </a:lnTo>
                <a:lnTo>
                  <a:pt x="177099" y="26415"/>
                </a:lnTo>
                <a:lnTo>
                  <a:pt x="178816" y="29971"/>
                </a:lnTo>
                <a:lnTo>
                  <a:pt x="180086" y="34289"/>
                </a:lnTo>
                <a:lnTo>
                  <a:pt x="181863" y="44068"/>
                </a:lnTo>
                <a:lnTo>
                  <a:pt x="182245" y="49149"/>
                </a:lnTo>
                <a:lnTo>
                  <a:pt x="182245" y="60070"/>
                </a:lnTo>
                <a:lnTo>
                  <a:pt x="181863" y="65277"/>
                </a:lnTo>
                <a:lnTo>
                  <a:pt x="180086" y="75183"/>
                </a:lnTo>
                <a:lnTo>
                  <a:pt x="178816" y="79375"/>
                </a:lnTo>
                <a:lnTo>
                  <a:pt x="176682" y="83819"/>
                </a:lnTo>
                <a:lnTo>
                  <a:pt x="175260" y="86867"/>
                </a:lnTo>
                <a:lnTo>
                  <a:pt x="172974" y="89788"/>
                </a:lnTo>
                <a:lnTo>
                  <a:pt x="170434" y="91948"/>
                </a:lnTo>
                <a:lnTo>
                  <a:pt x="167767" y="94106"/>
                </a:lnTo>
                <a:lnTo>
                  <a:pt x="164592" y="95123"/>
                </a:lnTo>
                <a:lnTo>
                  <a:pt x="183110" y="95123"/>
                </a:lnTo>
                <a:lnTo>
                  <a:pt x="194310" y="63373"/>
                </a:lnTo>
                <a:lnTo>
                  <a:pt x="194295" y="45719"/>
                </a:lnTo>
                <a:lnTo>
                  <a:pt x="193421" y="38226"/>
                </a:lnTo>
                <a:lnTo>
                  <a:pt x="189864" y="25400"/>
                </a:lnTo>
                <a:lnTo>
                  <a:pt x="187451" y="20065"/>
                </a:lnTo>
                <a:lnTo>
                  <a:pt x="184404" y="15875"/>
                </a:lnTo>
                <a:lnTo>
                  <a:pt x="183148" y="14096"/>
                </a:lnTo>
                <a:close/>
              </a:path>
              <a:path w="506095" h="135889">
                <a:moveTo>
                  <a:pt x="447039" y="7746"/>
                </a:moveTo>
                <a:lnTo>
                  <a:pt x="389255" y="7746"/>
                </a:lnTo>
                <a:lnTo>
                  <a:pt x="389255" y="18287"/>
                </a:lnTo>
                <a:lnTo>
                  <a:pt x="435737" y="18287"/>
                </a:lnTo>
                <a:lnTo>
                  <a:pt x="433927" y="31388"/>
                </a:lnTo>
                <a:lnTo>
                  <a:pt x="411565" y="75551"/>
                </a:lnTo>
                <a:lnTo>
                  <a:pt x="381508" y="98678"/>
                </a:lnTo>
                <a:lnTo>
                  <a:pt x="391160" y="107061"/>
                </a:lnTo>
                <a:lnTo>
                  <a:pt x="423862" y="79073"/>
                </a:lnTo>
                <a:lnTo>
                  <a:pt x="444119" y="41020"/>
                </a:lnTo>
                <a:lnTo>
                  <a:pt x="449325" y="11049"/>
                </a:lnTo>
                <a:lnTo>
                  <a:pt x="449325" y="9778"/>
                </a:lnTo>
                <a:lnTo>
                  <a:pt x="448945" y="8889"/>
                </a:lnTo>
                <a:lnTo>
                  <a:pt x="448437" y="8508"/>
                </a:lnTo>
                <a:lnTo>
                  <a:pt x="447929" y="8000"/>
                </a:lnTo>
                <a:lnTo>
                  <a:pt x="447039" y="7746"/>
                </a:lnTo>
                <a:close/>
              </a:path>
              <a:path w="506095" h="135889">
                <a:moveTo>
                  <a:pt x="373634" y="107823"/>
                </a:moveTo>
                <a:lnTo>
                  <a:pt x="249682" y="107823"/>
                </a:lnTo>
                <a:lnTo>
                  <a:pt x="249682" y="118110"/>
                </a:lnTo>
                <a:lnTo>
                  <a:pt x="373634" y="118110"/>
                </a:lnTo>
                <a:lnTo>
                  <a:pt x="373634" y="107823"/>
                </a:lnTo>
                <a:close/>
              </a:path>
              <a:path w="506095" h="135889">
                <a:moveTo>
                  <a:pt x="317754" y="73025"/>
                </a:moveTo>
                <a:lnTo>
                  <a:pt x="305562" y="73025"/>
                </a:lnTo>
                <a:lnTo>
                  <a:pt x="305562" y="107823"/>
                </a:lnTo>
                <a:lnTo>
                  <a:pt x="317754" y="107823"/>
                </a:lnTo>
                <a:lnTo>
                  <a:pt x="317754" y="73025"/>
                </a:lnTo>
                <a:close/>
              </a:path>
              <a:path w="506095" h="135889">
                <a:moveTo>
                  <a:pt x="358394" y="7365"/>
                </a:moveTo>
                <a:lnTo>
                  <a:pt x="268224" y="7365"/>
                </a:lnTo>
                <a:lnTo>
                  <a:pt x="267335" y="7619"/>
                </a:lnTo>
                <a:lnTo>
                  <a:pt x="266446" y="8508"/>
                </a:lnTo>
                <a:lnTo>
                  <a:pt x="266192" y="9270"/>
                </a:lnTo>
                <a:lnTo>
                  <a:pt x="266192" y="71246"/>
                </a:lnTo>
                <a:lnTo>
                  <a:pt x="266446" y="72008"/>
                </a:lnTo>
                <a:lnTo>
                  <a:pt x="267208" y="72770"/>
                </a:lnTo>
                <a:lnTo>
                  <a:pt x="268097" y="73025"/>
                </a:lnTo>
                <a:lnTo>
                  <a:pt x="359791" y="73025"/>
                </a:lnTo>
                <a:lnTo>
                  <a:pt x="359791" y="62864"/>
                </a:lnTo>
                <a:lnTo>
                  <a:pt x="278257" y="62864"/>
                </a:lnTo>
                <a:lnTo>
                  <a:pt x="278257" y="17652"/>
                </a:lnTo>
                <a:lnTo>
                  <a:pt x="358394" y="17652"/>
                </a:lnTo>
                <a:lnTo>
                  <a:pt x="358394" y="7365"/>
                </a:lnTo>
                <a:close/>
              </a:path>
              <a:path w="506095" h="135889">
                <a:moveTo>
                  <a:pt x="486029" y="0"/>
                </a:moveTo>
                <a:lnTo>
                  <a:pt x="473837" y="0"/>
                </a:lnTo>
                <a:lnTo>
                  <a:pt x="473837" y="135254"/>
                </a:lnTo>
                <a:lnTo>
                  <a:pt x="486029" y="135254"/>
                </a:lnTo>
                <a:lnTo>
                  <a:pt x="486029" y="65277"/>
                </a:lnTo>
                <a:lnTo>
                  <a:pt x="505968" y="65277"/>
                </a:lnTo>
                <a:lnTo>
                  <a:pt x="505968" y="54228"/>
                </a:lnTo>
                <a:lnTo>
                  <a:pt x="486029" y="54228"/>
                </a:lnTo>
                <a:lnTo>
                  <a:pt x="486029" y="0"/>
                </a:lnTo>
                <a:close/>
              </a:path>
              <a:path w="506095" h="135889">
                <a:moveTo>
                  <a:pt x="232663" y="0"/>
                </a:moveTo>
                <a:lnTo>
                  <a:pt x="220725" y="0"/>
                </a:lnTo>
                <a:lnTo>
                  <a:pt x="220725" y="135381"/>
                </a:lnTo>
                <a:lnTo>
                  <a:pt x="232663" y="135381"/>
                </a:lnTo>
                <a:lnTo>
                  <a:pt x="232663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90285" y="1643633"/>
            <a:ext cx="243966" cy="135254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5902960" y="1643506"/>
            <a:ext cx="404495" cy="135890"/>
          </a:xfrm>
          <a:custGeom>
            <a:avLst/>
            <a:gdLst/>
            <a:ahLst/>
            <a:cxnLst/>
            <a:rect l="l" t="t" r="r" b="b"/>
            <a:pathLst>
              <a:path w="404495" h="135889">
                <a:moveTo>
                  <a:pt x="80645" y="44450"/>
                </a:moveTo>
                <a:lnTo>
                  <a:pt x="35001" y="49250"/>
                </a:lnTo>
                <a:lnTo>
                  <a:pt x="19685" y="49530"/>
                </a:lnTo>
                <a:lnTo>
                  <a:pt x="11938" y="49530"/>
                </a:lnTo>
                <a:lnTo>
                  <a:pt x="11938" y="16637"/>
                </a:lnTo>
                <a:lnTo>
                  <a:pt x="61722" y="16637"/>
                </a:lnTo>
                <a:lnTo>
                  <a:pt x="61722" y="6350"/>
                </a:lnTo>
                <a:lnTo>
                  <a:pt x="2032" y="6350"/>
                </a:lnTo>
                <a:lnTo>
                  <a:pt x="1143" y="6604"/>
                </a:lnTo>
                <a:lnTo>
                  <a:pt x="254" y="7493"/>
                </a:lnTo>
                <a:lnTo>
                  <a:pt x="0" y="8382"/>
                </a:lnTo>
                <a:lnTo>
                  <a:pt x="25" y="58293"/>
                </a:lnTo>
                <a:lnTo>
                  <a:pt x="254" y="59055"/>
                </a:lnTo>
                <a:lnTo>
                  <a:pt x="1016" y="59817"/>
                </a:lnTo>
                <a:lnTo>
                  <a:pt x="1905" y="60071"/>
                </a:lnTo>
                <a:lnTo>
                  <a:pt x="19812" y="60071"/>
                </a:lnTo>
                <a:lnTo>
                  <a:pt x="25781" y="59944"/>
                </a:lnTo>
                <a:lnTo>
                  <a:pt x="31750" y="59690"/>
                </a:lnTo>
                <a:lnTo>
                  <a:pt x="37846" y="59563"/>
                </a:lnTo>
                <a:lnTo>
                  <a:pt x="43688" y="59182"/>
                </a:lnTo>
                <a:lnTo>
                  <a:pt x="49530" y="58674"/>
                </a:lnTo>
                <a:lnTo>
                  <a:pt x="55245" y="58293"/>
                </a:lnTo>
                <a:lnTo>
                  <a:pt x="66040" y="57023"/>
                </a:lnTo>
                <a:lnTo>
                  <a:pt x="76200" y="55499"/>
                </a:lnTo>
                <a:lnTo>
                  <a:pt x="80645" y="54610"/>
                </a:lnTo>
                <a:lnTo>
                  <a:pt x="80645" y="49530"/>
                </a:lnTo>
                <a:lnTo>
                  <a:pt x="80645" y="44450"/>
                </a:lnTo>
                <a:close/>
              </a:path>
              <a:path w="404495" h="135889">
                <a:moveTo>
                  <a:pt x="101981" y="124206"/>
                </a:moveTo>
                <a:lnTo>
                  <a:pt x="26543" y="124206"/>
                </a:lnTo>
                <a:lnTo>
                  <a:pt x="26543" y="108966"/>
                </a:lnTo>
                <a:lnTo>
                  <a:pt x="96774" y="108966"/>
                </a:lnTo>
                <a:lnTo>
                  <a:pt x="97663" y="108712"/>
                </a:lnTo>
                <a:lnTo>
                  <a:pt x="98552" y="107823"/>
                </a:lnTo>
                <a:lnTo>
                  <a:pt x="98806" y="106934"/>
                </a:lnTo>
                <a:lnTo>
                  <a:pt x="98806" y="77216"/>
                </a:lnTo>
                <a:lnTo>
                  <a:pt x="98552" y="76454"/>
                </a:lnTo>
                <a:lnTo>
                  <a:pt x="97663" y="75565"/>
                </a:lnTo>
                <a:lnTo>
                  <a:pt x="96774" y="75311"/>
                </a:lnTo>
                <a:lnTo>
                  <a:pt x="13716" y="75311"/>
                </a:lnTo>
                <a:lnTo>
                  <a:pt x="13716" y="85217"/>
                </a:lnTo>
                <a:lnTo>
                  <a:pt x="86106" y="85217"/>
                </a:lnTo>
                <a:lnTo>
                  <a:pt x="86106" y="99695"/>
                </a:lnTo>
                <a:lnTo>
                  <a:pt x="15748" y="99695"/>
                </a:lnTo>
                <a:lnTo>
                  <a:pt x="14859" y="99949"/>
                </a:lnTo>
                <a:lnTo>
                  <a:pt x="14351" y="100330"/>
                </a:lnTo>
                <a:lnTo>
                  <a:pt x="13970" y="100838"/>
                </a:lnTo>
                <a:lnTo>
                  <a:pt x="13716" y="101600"/>
                </a:lnTo>
                <a:lnTo>
                  <a:pt x="13716" y="131953"/>
                </a:lnTo>
                <a:lnTo>
                  <a:pt x="13970" y="132842"/>
                </a:lnTo>
                <a:lnTo>
                  <a:pt x="14859" y="133731"/>
                </a:lnTo>
                <a:lnTo>
                  <a:pt x="15748" y="133985"/>
                </a:lnTo>
                <a:lnTo>
                  <a:pt x="101981" y="133985"/>
                </a:lnTo>
                <a:lnTo>
                  <a:pt x="101981" y="124206"/>
                </a:lnTo>
                <a:close/>
              </a:path>
              <a:path w="404495" h="135889">
                <a:moveTo>
                  <a:pt x="117221" y="23876"/>
                </a:moveTo>
                <a:lnTo>
                  <a:pt x="98806" y="23876"/>
                </a:lnTo>
                <a:lnTo>
                  <a:pt x="98806" y="127"/>
                </a:lnTo>
                <a:lnTo>
                  <a:pt x="86741" y="127"/>
                </a:lnTo>
                <a:lnTo>
                  <a:pt x="86741" y="67945"/>
                </a:lnTo>
                <a:lnTo>
                  <a:pt x="98806" y="67945"/>
                </a:lnTo>
                <a:lnTo>
                  <a:pt x="98806" y="34417"/>
                </a:lnTo>
                <a:lnTo>
                  <a:pt x="117221" y="34417"/>
                </a:lnTo>
                <a:lnTo>
                  <a:pt x="117221" y="23876"/>
                </a:lnTo>
                <a:close/>
              </a:path>
              <a:path w="404495" h="135889">
                <a:moveTo>
                  <a:pt x="207772" y="86360"/>
                </a:moveTo>
                <a:lnTo>
                  <a:pt x="204978" y="86995"/>
                </a:lnTo>
                <a:lnTo>
                  <a:pt x="201676" y="87630"/>
                </a:lnTo>
                <a:lnTo>
                  <a:pt x="197739" y="88138"/>
                </a:lnTo>
                <a:lnTo>
                  <a:pt x="193802" y="88773"/>
                </a:lnTo>
                <a:lnTo>
                  <a:pt x="189484" y="89281"/>
                </a:lnTo>
                <a:lnTo>
                  <a:pt x="184658" y="89789"/>
                </a:lnTo>
                <a:lnTo>
                  <a:pt x="174879" y="90551"/>
                </a:lnTo>
                <a:lnTo>
                  <a:pt x="169418" y="90805"/>
                </a:lnTo>
                <a:lnTo>
                  <a:pt x="164084" y="91186"/>
                </a:lnTo>
                <a:lnTo>
                  <a:pt x="158623" y="91313"/>
                </a:lnTo>
                <a:lnTo>
                  <a:pt x="140208" y="91313"/>
                </a:lnTo>
                <a:lnTo>
                  <a:pt x="140208" y="59309"/>
                </a:lnTo>
                <a:lnTo>
                  <a:pt x="186055" y="59182"/>
                </a:lnTo>
                <a:lnTo>
                  <a:pt x="186944" y="58928"/>
                </a:lnTo>
                <a:lnTo>
                  <a:pt x="187325" y="58420"/>
                </a:lnTo>
                <a:lnTo>
                  <a:pt x="187833" y="58039"/>
                </a:lnTo>
                <a:lnTo>
                  <a:pt x="188087" y="57150"/>
                </a:lnTo>
                <a:lnTo>
                  <a:pt x="188087" y="8636"/>
                </a:lnTo>
                <a:lnTo>
                  <a:pt x="187833" y="7874"/>
                </a:lnTo>
                <a:lnTo>
                  <a:pt x="186944" y="6985"/>
                </a:lnTo>
                <a:lnTo>
                  <a:pt x="186055" y="6731"/>
                </a:lnTo>
                <a:lnTo>
                  <a:pt x="128778" y="6731"/>
                </a:lnTo>
                <a:lnTo>
                  <a:pt x="128778" y="17272"/>
                </a:lnTo>
                <a:lnTo>
                  <a:pt x="176022" y="17272"/>
                </a:lnTo>
                <a:lnTo>
                  <a:pt x="176022" y="48895"/>
                </a:lnTo>
                <a:lnTo>
                  <a:pt x="130429" y="48895"/>
                </a:lnTo>
                <a:lnTo>
                  <a:pt x="129667" y="49149"/>
                </a:lnTo>
                <a:lnTo>
                  <a:pt x="129159" y="49657"/>
                </a:lnTo>
                <a:lnTo>
                  <a:pt x="128651" y="50038"/>
                </a:lnTo>
                <a:lnTo>
                  <a:pt x="128651" y="100965"/>
                </a:lnTo>
                <a:lnTo>
                  <a:pt x="129159" y="101473"/>
                </a:lnTo>
                <a:lnTo>
                  <a:pt x="129667" y="101854"/>
                </a:lnTo>
                <a:lnTo>
                  <a:pt x="130429" y="102108"/>
                </a:lnTo>
                <a:lnTo>
                  <a:pt x="154940" y="102108"/>
                </a:lnTo>
                <a:lnTo>
                  <a:pt x="160782" y="101981"/>
                </a:lnTo>
                <a:lnTo>
                  <a:pt x="166624" y="101600"/>
                </a:lnTo>
                <a:lnTo>
                  <a:pt x="172339" y="101346"/>
                </a:lnTo>
                <a:lnTo>
                  <a:pt x="177800" y="100965"/>
                </a:lnTo>
                <a:lnTo>
                  <a:pt x="187960" y="99949"/>
                </a:lnTo>
                <a:lnTo>
                  <a:pt x="192659" y="99314"/>
                </a:lnTo>
                <a:lnTo>
                  <a:pt x="196850" y="98806"/>
                </a:lnTo>
                <a:lnTo>
                  <a:pt x="201168" y="98171"/>
                </a:lnTo>
                <a:lnTo>
                  <a:pt x="204724" y="97536"/>
                </a:lnTo>
                <a:lnTo>
                  <a:pt x="207772" y="96901"/>
                </a:lnTo>
                <a:lnTo>
                  <a:pt x="207772" y="91313"/>
                </a:lnTo>
                <a:lnTo>
                  <a:pt x="207772" y="86360"/>
                </a:lnTo>
                <a:close/>
              </a:path>
              <a:path w="404495" h="135889">
                <a:moveTo>
                  <a:pt x="246634" y="49784"/>
                </a:moveTo>
                <a:lnTo>
                  <a:pt x="226568" y="49784"/>
                </a:lnTo>
                <a:lnTo>
                  <a:pt x="226568" y="127"/>
                </a:lnTo>
                <a:lnTo>
                  <a:pt x="214376" y="127"/>
                </a:lnTo>
                <a:lnTo>
                  <a:pt x="214376" y="135636"/>
                </a:lnTo>
                <a:lnTo>
                  <a:pt x="226568" y="135636"/>
                </a:lnTo>
                <a:lnTo>
                  <a:pt x="226568" y="60960"/>
                </a:lnTo>
                <a:lnTo>
                  <a:pt x="246634" y="60960"/>
                </a:lnTo>
                <a:lnTo>
                  <a:pt x="246634" y="49784"/>
                </a:lnTo>
                <a:close/>
              </a:path>
              <a:path w="404495" h="135889">
                <a:moveTo>
                  <a:pt x="335534" y="62230"/>
                </a:moveTo>
                <a:lnTo>
                  <a:pt x="310896" y="47498"/>
                </a:lnTo>
                <a:lnTo>
                  <a:pt x="307594" y="44069"/>
                </a:lnTo>
                <a:lnTo>
                  <a:pt x="299974" y="16764"/>
                </a:lnTo>
                <a:lnTo>
                  <a:pt x="327152" y="16764"/>
                </a:lnTo>
                <a:lnTo>
                  <a:pt x="327152" y="6350"/>
                </a:lnTo>
                <a:lnTo>
                  <a:pt x="259842" y="6350"/>
                </a:lnTo>
                <a:lnTo>
                  <a:pt x="259842" y="16764"/>
                </a:lnTo>
                <a:lnTo>
                  <a:pt x="287401" y="16764"/>
                </a:lnTo>
                <a:lnTo>
                  <a:pt x="287401" y="26416"/>
                </a:lnTo>
                <a:lnTo>
                  <a:pt x="275971" y="49784"/>
                </a:lnTo>
                <a:lnTo>
                  <a:pt x="272542" y="53721"/>
                </a:lnTo>
                <a:lnTo>
                  <a:pt x="249809" y="67056"/>
                </a:lnTo>
                <a:lnTo>
                  <a:pt x="259080" y="74930"/>
                </a:lnTo>
                <a:lnTo>
                  <a:pt x="290830" y="50292"/>
                </a:lnTo>
                <a:lnTo>
                  <a:pt x="293624" y="42672"/>
                </a:lnTo>
                <a:lnTo>
                  <a:pt x="295529" y="46482"/>
                </a:lnTo>
                <a:lnTo>
                  <a:pt x="327914" y="70993"/>
                </a:lnTo>
                <a:lnTo>
                  <a:pt x="335534" y="62230"/>
                </a:lnTo>
                <a:close/>
              </a:path>
              <a:path w="404495" h="135889">
                <a:moveTo>
                  <a:pt x="364363" y="86995"/>
                </a:moveTo>
                <a:lnTo>
                  <a:pt x="364109" y="86233"/>
                </a:lnTo>
                <a:lnTo>
                  <a:pt x="363728" y="85725"/>
                </a:lnTo>
                <a:lnTo>
                  <a:pt x="363220" y="85217"/>
                </a:lnTo>
                <a:lnTo>
                  <a:pt x="362458" y="85090"/>
                </a:lnTo>
                <a:lnTo>
                  <a:pt x="352298" y="85090"/>
                </a:lnTo>
                <a:lnTo>
                  <a:pt x="352298" y="95123"/>
                </a:lnTo>
                <a:lnTo>
                  <a:pt x="352298" y="123698"/>
                </a:lnTo>
                <a:lnTo>
                  <a:pt x="289306" y="123698"/>
                </a:lnTo>
                <a:lnTo>
                  <a:pt x="289306" y="95123"/>
                </a:lnTo>
                <a:lnTo>
                  <a:pt x="352298" y="95123"/>
                </a:lnTo>
                <a:lnTo>
                  <a:pt x="352298" y="85090"/>
                </a:lnTo>
                <a:lnTo>
                  <a:pt x="279146" y="85090"/>
                </a:lnTo>
                <a:lnTo>
                  <a:pt x="278384" y="85217"/>
                </a:lnTo>
                <a:lnTo>
                  <a:pt x="277876" y="85725"/>
                </a:lnTo>
                <a:lnTo>
                  <a:pt x="277495" y="86233"/>
                </a:lnTo>
                <a:lnTo>
                  <a:pt x="277241" y="86995"/>
                </a:lnTo>
                <a:lnTo>
                  <a:pt x="277241" y="131699"/>
                </a:lnTo>
                <a:lnTo>
                  <a:pt x="277495" y="132461"/>
                </a:lnTo>
                <a:lnTo>
                  <a:pt x="277876" y="132969"/>
                </a:lnTo>
                <a:lnTo>
                  <a:pt x="278384" y="133477"/>
                </a:lnTo>
                <a:lnTo>
                  <a:pt x="279146" y="133604"/>
                </a:lnTo>
                <a:lnTo>
                  <a:pt x="362458" y="133604"/>
                </a:lnTo>
                <a:lnTo>
                  <a:pt x="363220" y="133477"/>
                </a:lnTo>
                <a:lnTo>
                  <a:pt x="363728" y="132969"/>
                </a:lnTo>
                <a:lnTo>
                  <a:pt x="364109" y="132461"/>
                </a:lnTo>
                <a:lnTo>
                  <a:pt x="364363" y="131699"/>
                </a:lnTo>
                <a:lnTo>
                  <a:pt x="364363" y="123698"/>
                </a:lnTo>
                <a:lnTo>
                  <a:pt x="364363" y="95123"/>
                </a:lnTo>
                <a:lnTo>
                  <a:pt x="364363" y="86995"/>
                </a:lnTo>
                <a:close/>
              </a:path>
              <a:path w="404495" h="135889">
                <a:moveTo>
                  <a:pt x="364490" y="0"/>
                </a:moveTo>
                <a:lnTo>
                  <a:pt x="352552" y="0"/>
                </a:lnTo>
                <a:lnTo>
                  <a:pt x="352552" y="78232"/>
                </a:lnTo>
                <a:lnTo>
                  <a:pt x="364490" y="78232"/>
                </a:lnTo>
                <a:lnTo>
                  <a:pt x="364490" y="0"/>
                </a:lnTo>
                <a:close/>
              </a:path>
              <a:path w="404495" h="135889">
                <a:moveTo>
                  <a:pt x="404304" y="108000"/>
                </a:moveTo>
                <a:lnTo>
                  <a:pt x="388620" y="108000"/>
                </a:lnTo>
                <a:lnTo>
                  <a:pt x="388620" y="123698"/>
                </a:lnTo>
                <a:lnTo>
                  <a:pt x="404304" y="123698"/>
                </a:lnTo>
                <a:lnTo>
                  <a:pt x="404304" y="1080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73621" y="1643633"/>
            <a:ext cx="251459" cy="135254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6679565" y="1643633"/>
            <a:ext cx="495934" cy="135890"/>
          </a:xfrm>
          <a:custGeom>
            <a:avLst/>
            <a:gdLst/>
            <a:ahLst/>
            <a:cxnLst/>
            <a:rect l="l" t="t" r="r" b="b"/>
            <a:pathLst>
              <a:path w="495934" h="135889">
                <a:moveTo>
                  <a:pt x="478662" y="89662"/>
                </a:moveTo>
                <a:lnTo>
                  <a:pt x="433577" y="93979"/>
                </a:lnTo>
                <a:lnTo>
                  <a:pt x="402081" y="94361"/>
                </a:lnTo>
                <a:lnTo>
                  <a:pt x="386841" y="94361"/>
                </a:lnTo>
                <a:lnTo>
                  <a:pt x="386841" y="104901"/>
                </a:lnTo>
                <a:lnTo>
                  <a:pt x="402081" y="104901"/>
                </a:lnTo>
                <a:lnTo>
                  <a:pt x="413130" y="104810"/>
                </a:lnTo>
                <a:lnTo>
                  <a:pt x="453445" y="102895"/>
                </a:lnTo>
                <a:lnTo>
                  <a:pt x="478662" y="99949"/>
                </a:lnTo>
                <a:lnTo>
                  <a:pt x="478662" y="89662"/>
                </a:lnTo>
                <a:close/>
              </a:path>
              <a:path w="495934" h="135889">
                <a:moveTo>
                  <a:pt x="192785" y="8000"/>
                </a:moveTo>
                <a:lnTo>
                  <a:pt x="135635" y="8000"/>
                </a:lnTo>
                <a:lnTo>
                  <a:pt x="134874" y="8127"/>
                </a:lnTo>
                <a:lnTo>
                  <a:pt x="133857" y="9143"/>
                </a:lnTo>
                <a:lnTo>
                  <a:pt x="133857" y="99060"/>
                </a:lnTo>
                <a:lnTo>
                  <a:pt x="134365" y="99440"/>
                </a:lnTo>
                <a:lnTo>
                  <a:pt x="134874" y="99949"/>
                </a:lnTo>
                <a:lnTo>
                  <a:pt x="135635" y="100202"/>
                </a:lnTo>
                <a:lnTo>
                  <a:pt x="192785" y="100202"/>
                </a:lnTo>
                <a:lnTo>
                  <a:pt x="193675" y="99949"/>
                </a:lnTo>
                <a:lnTo>
                  <a:pt x="194055" y="99440"/>
                </a:lnTo>
                <a:lnTo>
                  <a:pt x="194563" y="99060"/>
                </a:lnTo>
                <a:lnTo>
                  <a:pt x="194817" y="98170"/>
                </a:lnTo>
                <a:lnTo>
                  <a:pt x="194817" y="89662"/>
                </a:lnTo>
                <a:lnTo>
                  <a:pt x="145668" y="89662"/>
                </a:lnTo>
                <a:lnTo>
                  <a:pt x="145668" y="18414"/>
                </a:lnTo>
                <a:lnTo>
                  <a:pt x="194817" y="18414"/>
                </a:lnTo>
                <a:lnTo>
                  <a:pt x="194817" y="9905"/>
                </a:lnTo>
                <a:lnTo>
                  <a:pt x="194563" y="9143"/>
                </a:lnTo>
                <a:lnTo>
                  <a:pt x="194055" y="8636"/>
                </a:lnTo>
                <a:lnTo>
                  <a:pt x="193675" y="8127"/>
                </a:lnTo>
                <a:lnTo>
                  <a:pt x="192785" y="8000"/>
                </a:lnTo>
                <a:close/>
              </a:path>
              <a:path w="495934" h="135889">
                <a:moveTo>
                  <a:pt x="194817" y="18414"/>
                </a:moveTo>
                <a:lnTo>
                  <a:pt x="182879" y="18414"/>
                </a:lnTo>
                <a:lnTo>
                  <a:pt x="182879" y="89662"/>
                </a:lnTo>
                <a:lnTo>
                  <a:pt x="194817" y="89662"/>
                </a:lnTo>
                <a:lnTo>
                  <a:pt x="194817" y="18414"/>
                </a:lnTo>
                <a:close/>
              </a:path>
              <a:path w="495934" h="135889">
                <a:moveTo>
                  <a:pt x="434720" y="4571"/>
                </a:moveTo>
                <a:lnTo>
                  <a:pt x="423544" y="4571"/>
                </a:lnTo>
                <a:lnTo>
                  <a:pt x="418591" y="5461"/>
                </a:lnTo>
                <a:lnTo>
                  <a:pt x="414274" y="7365"/>
                </a:lnTo>
                <a:lnTo>
                  <a:pt x="409828" y="9143"/>
                </a:lnTo>
                <a:lnTo>
                  <a:pt x="406145" y="11556"/>
                </a:lnTo>
                <a:lnTo>
                  <a:pt x="400050" y="17652"/>
                </a:lnTo>
                <a:lnTo>
                  <a:pt x="397763" y="21208"/>
                </a:lnTo>
                <a:lnTo>
                  <a:pt x="396239" y="25273"/>
                </a:lnTo>
                <a:lnTo>
                  <a:pt x="394588" y="29337"/>
                </a:lnTo>
                <a:lnTo>
                  <a:pt x="393826" y="33654"/>
                </a:lnTo>
                <a:lnTo>
                  <a:pt x="393826" y="42925"/>
                </a:lnTo>
                <a:lnTo>
                  <a:pt x="394588" y="47370"/>
                </a:lnTo>
                <a:lnTo>
                  <a:pt x="396239" y="51435"/>
                </a:lnTo>
                <a:lnTo>
                  <a:pt x="397763" y="55625"/>
                </a:lnTo>
                <a:lnTo>
                  <a:pt x="400050" y="59181"/>
                </a:lnTo>
                <a:lnTo>
                  <a:pt x="406145" y="65277"/>
                </a:lnTo>
                <a:lnTo>
                  <a:pt x="409828" y="67690"/>
                </a:lnTo>
                <a:lnTo>
                  <a:pt x="414274" y="69468"/>
                </a:lnTo>
                <a:lnTo>
                  <a:pt x="418591" y="71246"/>
                </a:lnTo>
                <a:lnTo>
                  <a:pt x="423544" y="72136"/>
                </a:lnTo>
                <a:lnTo>
                  <a:pt x="434466" y="72136"/>
                </a:lnTo>
                <a:lnTo>
                  <a:pt x="439292" y="71246"/>
                </a:lnTo>
                <a:lnTo>
                  <a:pt x="447928" y="67690"/>
                </a:lnTo>
                <a:lnTo>
                  <a:pt x="451611" y="65277"/>
                </a:lnTo>
                <a:lnTo>
                  <a:pt x="455167" y="61849"/>
                </a:lnTo>
                <a:lnTo>
                  <a:pt x="421258" y="61849"/>
                </a:lnTo>
                <a:lnTo>
                  <a:pt x="415416" y="59562"/>
                </a:lnTo>
                <a:lnTo>
                  <a:pt x="411479" y="54990"/>
                </a:lnTo>
                <a:lnTo>
                  <a:pt x="407669" y="50291"/>
                </a:lnTo>
                <a:lnTo>
                  <a:pt x="405764" y="44830"/>
                </a:lnTo>
                <a:lnTo>
                  <a:pt x="405764" y="31876"/>
                </a:lnTo>
                <a:lnTo>
                  <a:pt x="407669" y="26288"/>
                </a:lnTo>
                <a:lnTo>
                  <a:pt x="411733" y="21716"/>
                </a:lnTo>
                <a:lnTo>
                  <a:pt x="415798" y="17017"/>
                </a:lnTo>
                <a:lnTo>
                  <a:pt x="421512" y="14604"/>
                </a:lnTo>
                <a:lnTo>
                  <a:pt x="455040" y="14604"/>
                </a:lnTo>
                <a:lnTo>
                  <a:pt x="451992" y="11556"/>
                </a:lnTo>
                <a:lnTo>
                  <a:pt x="448309" y="9143"/>
                </a:lnTo>
                <a:lnTo>
                  <a:pt x="443991" y="7365"/>
                </a:lnTo>
                <a:lnTo>
                  <a:pt x="439546" y="5461"/>
                </a:lnTo>
                <a:lnTo>
                  <a:pt x="434720" y="4571"/>
                </a:lnTo>
                <a:close/>
              </a:path>
              <a:path w="495934" h="135889">
                <a:moveTo>
                  <a:pt x="455040" y="14604"/>
                </a:moveTo>
                <a:lnTo>
                  <a:pt x="436879" y="14604"/>
                </a:lnTo>
                <a:lnTo>
                  <a:pt x="442721" y="17017"/>
                </a:lnTo>
                <a:lnTo>
                  <a:pt x="446531" y="21716"/>
                </a:lnTo>
                <a:lnTo>
                  <a:pt x="450468" y="26288"/>
                </a:lnTo>
                <a:lnTo>
                  <a:pt x="452374" y="31876"/>
                </a:lnTo>
                <a:lnTo>
                  <a:pt x="452374" y="44830"/>
                </a:lnTo>
                <a:lnTo>
                  <a:pt x="450468" y="50291"/>
                </a:lnTo>
                <a:lnTo>
                  <a:pt x="442975" y="59562"/>
                </a:lnTo>
                <a:lnTo>
                  <a:pt x="437133" y="61849"/>
                </a:lnTo>
                <a:lnTo>
                  <a:pt x="455167" y="61849"/>
                </a:lnTo>
                <a:lnTo>
                  <a:pt x="457834" y="59181"/>
                </a:lnTo>
                <a:lnTo>
                  <a:pt x="460248" y="55625"/>
                </a:lnTo>
                <a:lnTo>
                  <a:pt x="461899" y="51435"/>
                </a:lnTo>
                <a:lnTo>
                  <a:pt x="463550" y="47370"/>
                </a:lnTo>
                <a:lnTo>
                  <a:pt x="464438" y="42925"/>
                </a:lnTo>
                <a:lnTo>
                  <a:pt x="464438" y="33654"/>
                </a:lnTo>
                <a:lnTo>
                  <a:pt x="463550" y="29337"/>
                </a:lnTo>
                <a:lnTo>
                  <a:pt x="461899" y="25273"/>
                </a:lnTo>
                <a:lnTo>
                  <a:pt x="460375" y="21208"/>
                </a:lnTo>
                <a:lnTo>
                  <a:pt x="458088" y="17652"/>
                </a:lnTo>
                <a:lnTo>
                  <a:pt x="455040" y="14604"/>
                </a:lnTo>
                <a:close/>
              </a:path>
              <a:path w="495934" h="135889">
                <a:moveTo>
                  <a:pt x="37973" y="3175"/>
                </a:moveTo>
                <a:lnTo>
                  <a:pt x="28828" y="3175"/>
                </a:lnTo>
                <a:lnTo>
                  <a:pt x="24383" y="4190"/>
                </a:lnTo>
                <a:lnTo>
                  <a:pt x="2632" y="31750"/>
                </a:lnTo>
                <a:lnTo>
                  <a:pt x="888" y="38100"/>
                </a:lnTo>
                <a:lnTo>
                  <a:pt x="0" y="45719"/>
                </a:lnTo>
                <a:lnTo>
                  <a:pt x="0" y="63373"/>
                </a:lnTo>
                <a:lnTo>
                  <a:pt x="888" y="70865"/>
                </a:lnTo>
                <a:lnTo>
                  <a:pt x="2666" y="77342"/>
                </a:lnTo>
                <a:lnTo>
                  <a:pt x="4317" y="83819"/>
                </a:lnTo>
                <a:lnTo>
                  <a:pt x="28828" y="105917"/>
                </a:lnTo>
                <a:lnTo>
                  <a:pt x="38100" y="105917"/>
                </a:lnTo>
                <a:lnTo>
                  <a:pt x="55729" y="95123"/>
                </a:lnTo>
                <a:lnTo>
                  <a:pt x="29844" y="95123"/>
                </a:lnTo>
                <a:lnTo>
                  <a:pt x="26542" y="94106"/>
                </a:lnTo>
                <a:lnTo>
                  <a:pt x="21208" y="89788"/>
                </a:lnTo>
                <a:lnTo>
                  <a:pt x="18923" y="86867"/>
                </a:lnTo>
                <a:lnTo>
                  <a:pt x="17144" y="83057"/>
                </a:lnTo>
                <a:lnTo>
                  <a:pt x="15366" y="79375"/>
                </a:lnTo>
                <a:lnTo>
                  <a:pt x="14096" y="75183"/>
                </a:lnTo>
                <a:lnTo>
                  <a:pt x="12318" y="65277"/>
                </a:lnTo>
                <a:lnTo>
                  <a:pt x="11937" y="60070"/>
                </a:lnTo>
                <a:lnTo>
                  <a:pt x="11947" y="49149"/>
                </a:lnTo>
                <a:lnTo>
                  <a:pt x="17200" y="26288"/>
                </a:lnTo>
                <a:lnTo>
                  <a:pt x="18795" y="22605"/>
                </a:lnTo>
                <a:lnTo>
                  <a:pt x="21081" y="19685"/>
                </a:lnTo>
                <a:lnTo>
                  <a:pt x="23749" y="17399"/>
                </a:lnTo>
                <a:lnTo>
                  <a:pt x="26542" y="15112"/>
                </a:lnTo>
                <a:lnTo>
                  <a:pt x="29844" y="14096"/>
                </a:lnTo>
                <a:lnTo>
                  <a:pt x="55767" y="14096"/>
                </a:lnTo>
                <a:lnTo>
                  <a:pt x="53975" y="11556"/>
                </a:lnTo>
                <a:lnTo>
                  <a:pt x="50418" y="8381"/>
                </a:lnTo>
                <a:lnTo>
                  <a:pt x="42290" y="4317"/>
                </a:lnTo>
                <a:lnTo>
                  <a:pt x="37973" y="3175"/>
                </a:lnTo>
                <a:close/>
              </a:path>
              <a:path w="495934" h="135889">
                <a:moveTo>
                  <a:pt x="55767" y="14096"/>
                </a:moveTo>
                <a:lnTo>
                  <a:pt x="37210" y="14096"/>
                </a:lnTo>
                <a:lnTo>
                  <a:pt x="40385" y="15112"/>
                </a:lnTo>
                <a:lnTo>
                  <a:pt x="45719" y="19685"/>
                </a:lnTo>
                <a:lnTo>
                  <a:pt x="48005" y="22605"/>
                </a:lnTo>
                <a:lnTo>
                  <a:pt x="49718" y="26415"/>
                </a:lnTo>
                <a:lnTo>
                  <a:pt x="51434" y="29971"/>
                </a:lnTo>
                <a:lnTo>
                  <a:pt x="52704" y="34289"/>
                </a:lnTo>
                <a:lnTo>
                  <a:pt x="54482" y="44068"/>
                </a:lnTo>
                <a:lnTo>
                  <a:pt x="54863" y="49149"/>
                </a:lnTo>
                <a:lnTo>
                  <a:pt x="54863" y="60070"/>
                </a:lnTo>
                <a:lnTo>
                  <a:pt x="54482" y="65277"/>
                </a:lnTo>
                <a:lnTo>
                  <a:pt x="52704" y="75183"/>
                </a:lnTo>
                <a:lnTo>
                  <a:pt x="51434" y="79375"/>
                </a:lnTo>
                <a:lnTo>
                  <a:pt x="49301" y="83819"/>
                </a:lnTo>
                <a:lnTo>
                  <a:pt x="47878" y="86867"/>
                </a:lnTo>
                <a:lnTo>
                  <a:pt x="45592" y="89788"/>
                </a:lnTo>
                <a:lnTo>
                  <a:pt x="43052" y="91948"/>
                </a:lnTo>
                <a:lnTo>
                  <a:pt x="40385" y="94106"/>
                </a:lnTo>
                <a:lnTo>
                  <a:pt x="37210" y="95123"/>
                </a:lnTo>
                <a:lnTo>
                  <a:pt x="55729" y="95123"/>
                </a:lnTo>
                <a:lnTo>
                  <a:pt x="66928" y="63373"/>
                </a:lnTo>
                <a:lnTo>
                  <a:pt x="66914" y="45719"/>
                </a:lnTo>
                <a:lnTo>
                  <a:pt x="66039" y="38226"/>
                </a:lnTo>
                <a:lnTo>
                  <a:pt x="62483" y="25400"/>
                </a:lnTo>
                <a:lnTo>
                  <a:pt x="60070" y="20065"/>
                </a:lnTo>
                <a:lnTo>
                  <a:pt x="57023" y="15875"/>
                </a:lnTo>
                <a:lnTo>
                  <a:pt x="55767" y="14096"/>
                </a:lnTo>
                <a:close/>
              </a:path>
              <a:path w="495934" h="135889">
                <a:moveTo>
                  <a:pt x="303402" y="18033"/>
                </a:moveTo>
                <a:lnTo>
                  <a:pt x="290956" y="18033"/>
                </a:lnTo>
                <a:lnTo>
                  <a:pt x="290843" y="31623"/>
                </a:lnTo>
                <a:lnTo>
                  <a:pt x="290314" y="41094"/>
                </a:lnTo>
                <a:lnTo>
                  <a:pt x="275026" y="79248"/>
                </a:lnTo>
                <a:lnTo>
                  <a:pt x="252094" y="99821"/>
                </a:lnTo>
                <a:lnTo>
                  <a:pt x="262000" y="108203"/>
                </a:lnTo>
                <a:lnTo>
                  <a:pt x="282575" y="88518"/>
                </a:lnTo>
                <a:lnTo>
                  <a:pt x="285876" y="84454"/>
                </a:lnTo>
                <a:lnTo>
                  <a:pt x="288670" y="80263"/>
                </a:lnTo>
                <a:lnTo>
                  <a:pt x="293750" y="71374"/>
                </a:lnTo>
                <a:lnTo>
                  <a:pt x="295782" y="66928"/>
                </a:lnTo>
                <a:lnTo>
                  <a:pt x="297179" y="62356"/>
                </a:lnTo>
                <a:lnTo>
                  <a:pt x="309267" y="62356"/>
                </a:lnTo>
                <a:lnTo>
                  <a:pt x="308546" y="60876"/>
                </a:lnTo>
                <a:lnTo>
                  <a:pt x="305675" y="51800"/>
                </a:lnTo>
                <a:lnTo>
                  <a:pt x="303974" y="42120"/>
                </a:lnTo>
                <a:lnTo>
                  <a:pt x="303402" y="31623"/>
                </a:lnTo>
                <a:lnTo>
                  <a:pt x="303402" y="18033"/>
                </a:lnTo>
                <a:close/>
              </a:path>
              <a:path w="495934" h="135889">
                <a:moveTo>
                  <a:pt x="309267" y="62356"/>
                </a:moveTo>
                <a:lnTo>
                  <a:pt x="297179" y="62356"/>
                </a:lnTo>
                <a:lnTo>
                  <a:pt x="299829" y="69087"/>
                </a:lnTo>
                <a:lnTo>
                  <a:pt x="326586" y="100851"/>
                </a:lnTo>
                <a:lnTo>
                  <a:pt x="331850" y="104520"/>
                </a:lnTo>
                <a:lnTo>
                  <a:pt x="340486" y="95885"/>
                </a:lnTo>
                <a:lnTo>
                  <a:pt x="331727" y="90072"/>
                </a:lnTo>
                <a:lnTo>
                  <a:pt x="324135" y="83677"/>
                </a:lnTo>
                <a:lnTo>
                  <a:pt x="317734" y="76686"/>
                </a:lnTo>
                <a:lnTo>
                  <a:pt x="312517" y="69026"/>
                </a:lnTo>
                <a:lnTo>
                  <a:pt x="309267" y="62356"/>
                </a:lnTo>
                <a:close/>
              </a:path>
              <a:path w="495934" h="135889">
                <a:moveTo>
                  <a:pt x="332866" y="7746"/>
                </a:moveTo>
                <a:lnTo>
                  <a:pt x="261874" y="7746"/>
                </a:lnTo>
                <a:lnTo>
                  <a:pt x="261874" y="18033"/>
                </a:lnTo>
                <a:lnTo>
                  <a:pt x="332866" y="18033"/>
                </a:lnTo>
                <a:lnTo>
                  <a:pt x="332866" y="7746"/>
                </a:lnTo>
                <a:close/>
              </a:path>
              <a:path w="495934" h="135889">
                <a:moveTo>
                  <a:pt x="367283" y="380"/>
                </a:moveTo>
                <a:lnTo>
                  <a:pt x="355218" y="380"/>
                </a:lnTo>
                <a:lnTo>
                  <a:pt x="355218" y="135381"/>
                </a:lnTo>
                <a:lnTo>
                  <a:pt x="367283" y="135381"/>
                </a:lnTo>
                <a:lnTo>
                  <a:pt x="367283" y="380"/>
                </a:lnTo>
                <a:close/>
              </a:path>
              <a:path w="495934" h="135889">
                <a:moveTo>
                  <a:pt x="495934" y="0"/>
                </a:moveTo>
                <a:lnTo>
                  <a:pt x="483996" y="0"/>
                </a:lnTo>
                <a:lnTo>
                  <a:pt x="483996" y="135000"/>
                </a:lnTo>
                <a:lnTo>
                  <a:pt x="495934" y="135000"/>
                </a:lnTo>
                <a:lnTo>
                  <a:pt x="495934" y="0"/>
                </a:lnTo>
                <a:close/>
              </a:path>
              <a:path w="495934" h="135889">
                <a:moveTo>
                  <a:pt x="234060" y="0"/>
                </a:moveTo>
                <a:lnTo>
                  <a:pt x="222123" y="0"/>
                </a:lnTo>
                <a:lnTo>
                  <a:pt x="222123" y="135000"/>
                </a:lnTo>
                <a:lnTo>
                  <a:pt x="234060" y="135000"/>
                </a:lnTo>
                <a:lnTo>
                  <a:pt x="234060" y="0"/>
                </a:lnTo>
                <a:close/>
              </a:path>
              <a:path w="495934" h="135889">
                <a:moveTo>
                  <a:pt x="105282" y="0"/>
                </a:moveTo>
                <a:lnTo>
                  <a:pt x="93344" y="0"/>
                </a:lnTo>
                <a:lnTo>
                  <a:pt x="93344" y="135381"/>
                </a:lnTo>
                <a:lnTo>
                  <a:pt x="105282" y="135381"/>
                </a:lnTo>
                <a:lnTo>
                  <a:pt x="105282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35570" y="1642110"/>
            <a:ext cx="500380" cy="137795"/>
          </a:xfrm>
          <a:custGeom>
            <a:avLst/>
            <a:gdLst/>
            <a:ahLst/>
            <a:cxnLst/>
            <a:rect l="l" t="t" r="r" b="b"/>
            <a:pathLst>
              <a:path w="500379" h="137794">
                <a:moveTo>
                  <a:pt x="497967" y="87375"/>
                </a:moveTo>
                <a:lnTo>
                  <a:pt x="414400" y="87375"/>
                </a:lnTo>
                <a:lnTo>
                  <a:pt x="413511" y="87629"/>
                </a:lnTo>
                <a:lnTo>
                  <a:pt x="413003" y="88011"/>
                </a:lnTo>
                <a:lnTo>
                  <a:pt x="412623" y="88518"/>
                </a:lnTo>
                <a:lnTo>
                  <a:pt x="412369" y="89280"/>
                </a:lnTo>
                <a:lnTo>
                  <a:pt x="412369" y="133223"/>
                </a:lnTo>
                <a:lnTo>
                  <a:pt x="412623" y="134112"/>
                </a:lnTo>
                <a:lnTo>
                  <a:pt x="413511" y="135000"/>
                </a:lnTo>
                <a:lnTo>
                  <a:pt x="414400" y="135254"/>
                </a:lnTo>
                <a:lnTo>
                  <a:pt x="497967" y="135254"/>
                </a:lnTo>
                <a:lnTo>
                  <a:pt x="498855" y="135000"/>
                </a:lnTo>
                <a:lnTo>
                  <a:pt x="499745" y="134112"/>
                </a:lnTo>
                <a:lnTo>
                  <a:pt x="499999" y="133223"/>
                </a:lnTo>
                <a:lnTo>
                  <a:pt x="499999" y="125349"/>
                </a:lnTo>
                <a:lnTo>
                  <a:pt x="424433" y="125349"/>
                </a:lnTo>
                <a:lnTo>
                  <a:pt x="424433" y="97409"/>
                </a:lnTo>
                <a:lnTo>
                  <a:pt x="499999" y="97409"/>
                </a:lnTo>
                <a:lnTo>
                  <a:pt x="499999" y="89280"/>
                </a:lnTo>
                <a:lnTo>
                  <a:pt x="499745" y="88518"/>
                </a:lnTo>
                <a:lnTo>
                  <a:pt x="499363" y="88011"/>
                </a:lnTo>
                <a:lnTo>
                  <a:pt x="498855" y="87629"/>
                </a:lnTo>
                <a:lnTo>
                  <a:pt x="497967" y="87375"/>
                </a:lnTo>
                <a:close/>
              </a:path>
              <a:path w="500379" h="137794">
                <a:moveTo>
                  <a:pt x="499999" y="97409"/>
                </a:moveTo>
                <a:lnTo>
                  <a:pt x="487806" y="97409"/>
                </a:lnTo>
                <a:lnTo>
                  <a:pt x="487806" y="125349"/>
                </a:lnTo>
                <a:lnTo>
                  <a:pt x="499999" y="125349"/>
                </a:lnTo>
                <a:lnTo>
                  <a:pt x="499999" y="97409"/>
                </a:lnTo>
                <a:close/>
              </a:path>
              <a:path w="500379" h="137794">
                <a:moveTo>
                  <a:pt x="233933" y="96392"/>
                </a:moveTo>
                <a:lnTo>
                  <a:pt x="143636" y="96392"/>
                </a:lnTo>
                <a:lnTo>
                  <a:pt x="143636" y="106425"/>
                </a:lnTo>
                <a:lnTo>
                  <a:pt x="223647" y="106425"/>
                </a:lnTo>
                <a:lnTo>
                  <a:pt x="223647" y="137540"/>
                </a:lnTo>
                <a:lnTo>
                  <a:pt x="235838" y="137540"/>
                </a:lnTo>
                <a:lnTo>
                  <a:pt x="235711" y="97536"/>
                </a:lnTo>
                <a:lnTo>
                  <a:pt x="234696" y="96519"/>
                </a:lnTo>
                <a:lnTo>
                  <a:pt x="233933" y="96392"/>
                </a:lnTo>
                <a:close/>
              </a:path>
              <a:path w="500379" h="137794">
                <a:moveTo>
                  <a:pt x="252475" y="72136"/>
                </a:moveTo>
                <a:lnTo>
                  <a:pt x="128777" y="72136"/>
                </a:lnTo>
                <a:lnTo>
                  <a:pt x="128777" y="82168"/>
                </a:lnTo>
                <a:lnTo>
                  <a:pt x="252475" y="82168"/>
                </a:lnTo>
                <a:lnTo>
                  <a:pt x="252475" y="72136"/>
                </a:lnTo>
                <a:close/>
              </a:path>
              <a:path w="500379" h="137794">
                <a:moveTo>
                  <a:pt x="49783" y="68706"/>
                </a:moveTo>
                <a:lnTo>
                  <a:pt x="38226" y="68706"/>
                </a:lnTo>
                <a:lnTo>
                  <a:pt x="38226" y="97409"/>
                </a:lnTo>
                <a:lnTo>
                  <a:pt x="634" y="97409"/>
                </a:lnTo>
                <a:lnTo>
                  <a:pt x="634" y="108076"/>
                </a:lnTo>
                <a:lnTo>
                  <a:pt x="31242" y="108076"/>
                </a:lnTo>
                <a:lnTo>
                  <a:pt x="42545" y="107823"/>
                </a:lnTo>
                <a:lnTo>
                  <a:pt x="59689" y="107061"/>
                </a:lnTo>
                <a:lnTo>
                  <a:pt x="65404" y="106552"/>
                </a:lnTo>
                <a:lnTo>
                  <a:pt x="70865" y="106172"/>
                </a:lnTo>
                <a:lnTo>
                  <a:pt x="76200" y="105663"/>
                </a:lnTo>
                <a:lnTo>
                  <a:pt x="81406" y="105282"/>
                </a:lnTo>
                <a:lnTo>
                  <a:pt x="86232" y="104775"/>
                </a:lnTo>
                <a:lnTo>
                  <a:pt x="90297" y="104139"/>
                </a:lnTo>
                <a:lnTo>
                  <a:pt x="90297" y="96900"/>
                </a:lnTo>
                <a:lnTo>
                  <a:pt x="49783" y="96900"/>
                </a:lnTo>
                <a:lnTo>
                  <a:pt x="49783" y="68706"/>
                </a:lnTo>
                <a:close/>
              </a:path>
              <a:path w="500379" h="137794">
                <a:moveTo>
                  <a:pt x="90297" y="93725"/>
                </a:moveTo>
                <a:lnTo>
                  <a:pt x="87756" y="94234"/>
                </a:lnTo>
                <a:lnTo>
                  <a:pt x="84708" y="94741"/>
                </a:lnTo>
                <a:lnTo>
                  <a:pt x="80899" y="94995"/>
                </a:lnTo>
                <a:lnTo>
                  <a:pt x="77088" y="95376"/>
                </a:lnTo>
                <a:lnTo>
                  <a:pt x="54736" y="96900"/>
                </a:lnTo>
                <a:lnTo>
                  <a:pt x="90297" y="96900"/>
                </a:lnTo>
                <a:lnTo>
                  <a:pt x="90297" y="93725"/>
                </a:lnTo>
                <a:close/>
              </a:path>
              <a:path w="500379" h="137794">
                <a:moveTo>
                  <a:pt x="50164" y="19557"/>
                </a:moveTo>
                <a:lnTo>
                  <a:pt x="37210" y="19557"/>
                </a:lnTo>
                <a:lnTo>
                  <a:pt x="37210" y="27939"/>
                </a:lnTo>
                <a:lnTo>
                  <a:pt x="36195" y="32638"/>
                </a:lnTo>
                <a:lnTo>
                  <a:pt x="34162" y="36956"/>
                </a:lnTo>
                <a:lnTo>
                  <a:pt x="32257" y="41275"/>
                </a:lnTo>
                <a:lnTo>
                  <a:pt x="29590" y="45212"/>
                </a:lnTo>
                <a:lnTo>
                  <a:pt x="26161" y="48767"/>
                </a:lnTo>
                <a:lnTo>
                  <a:pt x="22859" y="52324"/>
                </a:lnTo>
                <a:lnTo>
                  <a:pt x="18923" y="55499"/>
                </a:lnTo>
                <a:lnTo>
                  <a:pt x="14350" y="58419"/>
                </a:lnTo>
                <a:lnTo>
                  <a:pt x="9905" y="61213"/>
                </a:lnTo>
                <a:lnTo>
                  <a:pt x="5079" y="63626"/>
                </a:lnTo>
                <a:lnTo>
                  <a:pt x="0" y="65531"/>
                </a:lnTo>
                <a:lnTo>
                  <a:pt x="9144" y="73913"/>
                </a:lnTo>
                <a:lnTo>
                  <a:pt x="40512" y="49656"/>
                </a:lnTo>
                <a:lnTo>
                  <a:pt x="43687" y="42037"/>
                </a:lnTo>
                <a:lnTo>
                  <a:pt x="56440" y="42037"/>
                </a:lnTo>
                <a:lnTo>
                  <a:pt x="54863" y="39750"/>
                </a:lnTo>
                <a:lnTo>
                  <a:pt x="52958" y="35813"/>
                </a:lnTo>
                <a:lnTo>
                  <a:pt x="51053" y="31750"/>
                </a:lnTo>
                <a:lnTo>
                  <a:pt x="50269" y="27939"/>
                </a:lnTo>
                <a:lnTo>
                  <a:pt x="50164" y="19557"/>
                </a:lnTo>
                <a:close/>
              </a:path>
              <a:path w="500379" h="137794">
                <a:moveTo>
                  <a:pt x="56440" y="42037"/>
                </a:moveTo>
                <a:lnTo>
                  <a:pt x="43687" y="42037"/>
                </a:lnTo>
                <a:lnTo>
                  <a:pt x="45338" y="45719"/>
                </a:lnTo>
                <a:lnTo>
                  <a:pt x="47498" y="49022"/>
                </a:lnTo>
                <a:lnTo>
                  <a:pt x="50164" y="51942"/>
                </a:lnTo>
                <a:lnTo>
                  <a:pt x="52704" y="54990"/>
                </a:lnTo>
                <a:lnTo>
                  <a:pt x="76326" y="70612"/>
                </a:lnTo>
                <a:lnTo>
                  <a:pt x="84454" y="61722"/>
                </a:lnTo>
                <a:lnTo>
                  <a:pt x="79882" y="60198"/>
                </a:lnTo>
                <a:lnTo>
                  <a:pt x="75692" y="58165"/>
                </a:lnTo>
                <a:lnTo>
                  <a:pt x="57403" y="43434"/>
                </a:lnTo>
                <a:lnTo>
                  <a:pt x="56440" y="42037"/>
                </a:lnTo>
                <a:close/>
              </a:path>
              <a:path w="500379" h="137794">
                <a:moveTo>
                  <a:pt x="76961" y="9143"/>
                </a:moveTo>
                <a:lnTo>
                  <a:pt x="10159" y="9143"/>
                </a:lnTo>
                <a:lnTo>
                  <a:pt x="10159" y="19557"/>
                </a:lnTo>
                <a:lnTo>
                  <a:pt x="76961" y="19557"/>
                </a:lnTo>
                <a:lnTo>
                  <a:pt x="76961" y="9143"/>
                </a:lnTo>
                <a:close/>
              </a:path>
              <a:path w="500379" h="137794">
                <a:moveTo>
                  <a:pt x="374014" y="1524"/>
                </a:moveTo>
                <a:lnTo>
                  <a:pt x="361950" y="1524"/>
                </a:lnTo>
                <a:lnTo>
                  <a:pt x="361950" y="54990"/>
                </a:lnTo>
                <a:lnTo>
                  <a:pt x="334518" y="54990"/>
                </a:lnTo>
                <a:lnTo>
                  <a:pt x="334518" y="65531"/>
                </a:lnTo>
                <a:lnTo>
                  <a:pt x="361950" y="65531"/>
                </a:lnTo>
                <a:lnTo>
                  <a:pt x="361950" y="136525"/>
                </a:lnTo>
                <a:lnTo>
                  <a:pt x="374014" y="136525"/>
                </a:lnTo>
                <a:lnTo>
                  <a:pt x="374014" y="1524"/>
                </a:lnTo>
                <a:close/>
              </a:path>
              <a:path w="500379" h="137794">
                <a:moveTo>
                  <a:pt x="310387" y="39624"/>
                </a:moveTo>
                <a:lnTo>
                  <a:pt x="297560" y="39624"/>
                </a:lnTo>
                <a:lnTo>
                  <a:pt x="297560" y="46100"/>
                </a:lnTo>
                <a:lnTo>
                  <a:pt x="297026" y="53915"/>
                </a:lnTo>
                <a:lnTo>
                  <a:pt x="276748" y="90820"/>
                </a:lnTo>
                <a:lnTo>
                  <a:pt x="260730" y="101980"/>
                </a:lnTo>
                <a:lnTo>
                  <a:pt x="271145" y="110489"/>
                </a:lnTo>
                <a:lnTo>
                  <a:pt x="301371" y="77597"/>
                </a:lnTo>
                <a:lnTo>
                  <a:pt x="304164" y="70103"/>
                </a:lnTo>
                <a:lnTo>
                  <a:pt x="315913" y="70103"/>
                </a:lnTo>
                <a:lnTo>
                  <a:pt x="315031" y="68496"/>
                </a:lnTo>
                <a:lnTo>
                  <a:pt x="312388" y="61372"/>
                </a:lnTo>
                <a:lnTo>
                  <a:pt x="310840" y="53915"/>
                </a:lnTo>
                <a:lnTo>
                  <a:pt x="310387" y="46100"/>
                </a:lnTo>
                <a:lnTo>
                  <a:pt x="310387" y="39624"/>
                </a:lnTo>
                <a:close/>
              </a:path>
              <a:path w="500379" h="137794">
                <a:moveTo>
                  <a:pt x="315913" y="70103"/>
                </a:moveTo>
                <a:lnTo>
                  <a:pt x="304164" y="70103"/>
                </a:lnTo>
                <a:lnTo>
                  <a:pt x="307467" y="78231"/>
                </a:lnTo>
                <a:lnTo>
                  <a:pt x="311784" y="85470"/>
                </a:lnTo>
                <a:lnTo>
                  <a:pt x="322452" y="97916"/>
                </a:lnTo>
                <a:lnTo>
                  <a:pt x="328675" y="103250"/>
                </a:lnTo>
                <a:lnTo>
                  <a:pt x="335914" y="107568"/>
                </a:lnTo>
                <a:lnTo>
                  <a:pt x="344424" y="98932"/>
                </a:lnTo>
                <a:lnTo>
                  <a:pt x="336325" y="93599"/>
                </a:lnTo>
                <a:lnTo>
                  <a:pt x="329358" y="87884"/>
                </a:lnTo>
                <a:lnTo>
                  <a:pt x="323510" y="81787"/>
                </a:lnTo>
                <a:lnTo>
                  <a:pt x="318770" y="75311"/>
                </a:lnTo>
                <a:lnTo>
                  <a:pt x="315913" y="70103"/>
                </a:lnTo>
                <a:close/>
              </a:path>
              <a:path w="500379" h="137794">
                <a:moveTo>
                  <a:pt x="339725" y="29082"/>
                </a:moveTo>
                <a:lnTo>
                  <a:pt x="268224" y="29082"/>
                </a:lnTo>
                <a:lnTo>
                  <a:pt x="268224" y="39624"/>
                </a:lnTo>
                <a:lnTo>
                  <a:pt x="339725" y="39624"/>
                </a:lnTo>
                <a:lnTo>
                  <a:pt x="339725" y="29082"/>
                </a:lnTo>
                <a:close/>
              </a:path>
              <a:path w="500379" h="137794">
                <a:moveTo>
                  <a:pt x="323976" y="3810"/>
                </a:moveTo>
                <a:lnTo>
                  <a:pt x="283463" y="3810"/>
                </a:lnTo>
                <a:lnTo>
                  <a:pt x="283463" y="14097"/>
                </a:lnTo>
                <a:lnTo>
                  <a:pt x="323976" y="14097"/>
                </a:lnTo>
                <a:lnTo>
                  <a:pt x="323976" y="3810"/>
                </a:lnTo>
                <a:close/>
              </a:path>
              <a:path w="500379" h="137794">
                <a:moveTo>
                  <a:pt x="198120" y="30861"/>
                </a:moveTo>
                <a:lnTo>
                  <a:pt x="183006" y="30861"/>
                </a:lnTo>
                <a:lnTo>
                  <a:pt x="181609" y="34289"/>
                </a:lnTo>
                <a:lnTo>
                  <a:pt x="179197" y="37337"/>
                </a:lnTo>
                <a:lnTo>
                  <a:pt x="150240" y="51180"/>
                </a:lnTo>
                <a:lnTo>
                  <a:pt x="145160" y="52450"/>
                </a:lnTo>
                <a:lnTo>
                  <a:pt x="140207" y="53339"/>
                </a:lnTo>
                <a:lnTo>
                  <a:pt x="135254" y="53975"/>
                </a:lnTo>
                <a:lnTo>
                  <a:pt x="143382" y="63373"/>
                </a:lnTo>
                <a:lnTo>
                  <a:pt x="147574" y="62737"/>
                </a:lnTo>
                <a:lnTo>
                  <a:pt x="151892" y="61722"/>
                </a:lnTo>
                <a:lnTo>
                  <a:pt x="156590" y="60325"/>
                </a:lnTo>
                <a:lnTo>
                  <a:pt x="161162" y="59054"/>
                </a:lnTo>
                <a:lnTo>
                  <a:pt x="190753" y="40386"/>
                </a:lnTo>
                <a:lnTo>
                  <a:pt x="205600" y="40386"/>
                </a:lnTo>
                <a:lnTo>
                  <a:pt x="205104" y="40004"/>
                </a:lnTo>
                <a:lnTo>
                  <a:pt x="201802" y="37337"/>
                </a:lnTo>
                <a:lnTo>
                  <a:pt x="199389" y="34289"/>
                </a:lnTo>
                <a:lnTo>
                  <a:pt x="198120" y="30861"/>
                </a:lnTo>
                <a:close/>
              </a:path>
              <a:path w="500379" h="137794">
                <a:moveTo>
                  <a:pt x="205600" y="40386"/>
                </a:moveTo>
                <a:lnTo>
                  <a:pt x="190753" y="40386"/>
                </a:lnTo>
                <a:lnTo>
                  <a:pt x="193167" y="43814"/>
                </a:lnTo>
                <a:lnTo>
                  <a:pt x="229234" y="61722"/>
                </a:lnTo>
                <a:lnTo>
                  <a:pt x="237744" y="63373"/>
                </a:lnTo>
                <a:lnTo>
                  <a:pt x="245490" y="53975"/>
                </a:lnTo>
                <a:lnTo>
                  <a:pt x="240792" y="53466"/>
                </a:lnTo>
                <a:lnTo>
                  <a:pt x="235965" y="52577"/>
                </a:lnTo>
                <a:lnTo>
                  <a:pt x="208406" y="42544"/>
                </a:lnTo>
                <a:lnTo>
                  <a:pt x="205600" y="40386"/>
                </a:lnTo>
                <a:close/>
              </a:path>
              <a:path w="500379" h="137794">
                <a:moveTo>
                  <a:pt x="237998" y="21209"/>
                </a:moveTo>
                <a:lnTo>
                  <a:pt x="142875" y="21209"/>
                </a:lnTo>
                <a:lnTo>
                  <a:pt x="142875" y="30861"/>
                </a:lnTo>
                <a:lnTo>
                  <a:pt x="237998" y="30861"/>
                </a:lnTo>
                <a:lnTo>
                  <a:pt x="237998" y="21209"/>
                </a:lnTo>
                <a:close/>
              </a:path>
              <a:path w="500379" h="137794">
                <a:moveTo>
                  <a:pt x="499872" y="1524"/>
                </a:moveTo>
                <a:lnTo>
                  <a:pt x="487933" y="1524"/>
                </a:lnTo>
                <a:lnTo>
                  <a:pt x="487933" y="30606"/>
                </a:lnTo>
                <a:lnTo>
                  <a:pt x="463676" y="30606"/>
                </a:lnTo>
                <a:lnTo>
                  <a:pt x="463676" y="41020"/>
                </a:lnTo>
                <a:lnTo>
                  <a:pt x="487933" y="41020"/>
                </a:lnTo>
                <a:lnTo>
                  <a:pt x="487933" y="79882"/>
                </a:lnTo>
                <a:lnTo>
                  <a:pt x="499872" y="79882"/>
                </a:lnTo>
                <a:lnTo>
                  <a:pt x="499872" y="1524"/>
                </a:lnTo>
                <a:close/>
              </a:path>
              <a:path w="500379" h="137794">
                <a:moveTo>
                  <a:pt x="454278" y="6730"/>
                </a:moveTo>
                <a:lnTo>
                  <a:pt x="397763" y="6730"/>
                </a:lnTo>
                <a:lnTo>
                  <a:pt x="397763" y="16890"/>
                </a:lnTo>
                <a:lnTo>
                  <a:pt x="444500" y="16890"/>
                </a:lnTo>
                <a:lnTo>
                  <a:pt x="444500" y="34416"/>
                </a:lnTo>
                <a:lnTo>
                  <a:pt x="399669" y="34416"/>
                </a:lnTo>
                <a:lnTo>
                  <a:pt x="398906" y="34670"/>
                </a:lnTo>
                <a:lnTo>
                  <a:pt x="398018" y="35560"/>
                </a:lnTo>
                <a:lnTo>
                  <a:pt x="397763" y="36449"/>
                </a:lnTo>
                <a:lnTo>
                  <a:pt x="397763" y="71754"/>
                </a:lnTo>
                <a:lnTo>
                  <a:pt x="398018" y="72643"/>
                </a:lnTo>
                <a:lnTo>
                  <a:pt x="398399" y="73151"/>
                </a:lnTo>
                <a:lnTo>
                  <a:pt x="398906" y="73532"/>
                </a:lnTo>
                <a:lnTo>
                  <a:pt x="399669" y="73787"/>
                </a:lnTo>
                <a:lnTo>
                  <a:pt x="419988" y="73787"/>
                </a:lnTo>
                <a:lnTo>
                  <a:pt x="425830" y="73660"/>
                </a:lnTo>
                <a:lnTo>
                  <a:pt x="431926" y="73278"/>
                </a:lnTo>
                <a:lnTo>
                  <a:pt x="437896" y="73025"/>
                </a:lnTo>
                <a:lnTo>
                  <a:pt x="443610" y="72643"/>
                </a:lnTo>
                <a:lnTo>
                  <a:pt x="454278" y="71627"/>
                </a:lnTo>
                <a:lnTo>
                  <a:pt x="459104" y="70992"/>
                </a:lnTo>
                <a:lnTo>
                  <a:pt x="463550" y="70485"/>
                </a:lnTo>
                <a:lnTo>
                  <a:pt x="467995" y="69850"/>
                </a:lnTo>
                <a:lnTo>
                  <a:pt x="471804" y="69214"/>
                </a:lnTo>
                <a:lnTo>
                  <a:pt x="474725" y="68579"/>
                </a:lnTo>
                <a:lnTo>
                  <a:pt x="474725" y="63245"/>
                </a:lnTo>
                <a:lnTo>
                  <a:pt x="409448" y="63245"/>
                </a:lnTo>
                <a:lnTo>
                  <a:pt x="409448" y="44195"/>
                </a:lnTo>
                <a:lnTo>
                  <a:pt x="454278" y="44195"/>
                </a:lnTo>
                <a:lnTo>
                  <a:pt x="455168" y="43941"/>
                </a:lnTo>
                <a:lnTo>
                  <a:pt x="456056" y="43052"/>
                </a:lnTo>
                <a:lnTo>
                  <a:pt x="456310" y="42290"/>
                </a:lnTo>
                <a:lnTo>
                  <a:pt x="456310" y="8762"/>
                </a:lnTo>
                <a:lnTo>
                  <a:pt x="456056" y="7874"/>
                </a:lnTo>
                <a:lnTo>
                  <a:pt x="455168" y="6985"/>
                </a:lnTo>
                <a:lnTo>
                  <a:pt x="454278" y="6730"/>
                </a:lnTo>
                <a:close/>
              </a:path>
              <a:path w="500379" h="137794">
                <a:moveTo>
                  <a:pt x="474725" y="58419"/>
                </a:moveTo>
                <a:lnTo>
                  <a:pt x="434848" y="62864"/>
                </a:lnTo>
                <a:lnTo>
                  <a:pt x="423799" y="63245"/>
                </a:lnTo>
                <a:lnTo>
                  <a:pt x="474725" y="63245"/>
                </a:lnTo>
                <a:lnTo>
                  <a:pt x="474725" y="58419"/>
                </a:lnTo>
                <a:close/>
              </a:path>
              <a:path w="500379" h="137794">
                <a:moveTo>
                  <a:pt x="107060" y="1524"/>
                </a:moveTo>
                <a:lnTo>
                  <a:pt x="95250" y="1524"/>
                </a:lnTo>
                <a:lnTo>
                  <a:pt x="95250" y="136778"/>
                </a:lnTo>
                <a:lnTo>
                  <a:pt x="107060" y="136778"/>
                </a:lnTo>
                <a:lnTo>
                  <a:pt x="107060" y="64135"/>
                </a:lnTo>
                <a:lnTo>
                  <a:pt x="126364" y="64135"/>
                </a:lnTo>
                <a:lnTo>
                  <a:pt x="126364" y="53086"/>
                </a:lnTo>
                <a:lnTo>
                  <a:pt x="107060" y="53086"/>
                </a:lnTo>
                <a:lnTo>
                  <a:pt x="107060" y="1524"/>
                </a:lnTo>
                <a:close/>
              </a:path>
              <a:path w="500379" h="137794">
                <a:moveTo>
                  <a:pt x="215264" y="0"/>
                </a:moveTo>
                <a:lnTo>
                  <a:pt x="165607" y="0"/>
                </a:lnTo>
                <a:lnTo>
                  <a:pt x="165607" y="9778"/>
                </a:lnTo>
                <a:lnTo>
                  <a:pt x="215264" y="9778"/>
                </a:lnTo>
                <a:lnTo>
                  <a:pt x="215264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00847" y="1643633"/>
            <a:ext cx="629285" cy="135890"/>
          </a:xfrm>
          <a:custGeom>
            <a:avLst/>
            <a:gdLst/>
            <a:ahLst/>
            <a:cxnLst/>
            <a:rect l="l" t="t" r="r" b="b"/>
            <a:pathLst>
              <a:path w="629284" h="135889">
                <a:moveTo>
                  <a:pt x="475742" y="59436"/>
                </a:moveTo>
                <a:lnTo>
                  <a:pt x="464057" y="59436"/>
                </a:lnTo>
                <a:lnTo>
                  <a:pt x="464057" y="128650"/>
                </a:lnTo>
                <a:lnTo>
                  <a:pt x="475742" y="128650"/>
                </a:lnTo>
                <a:lnTo>
                  <a:pt x="475742" y="59436"/>
                </a:lnTo>
                <a:close/>
              </a:path>
              <a:path w="629284" h="135889">
                <a:moveTo>
                  <a:pt x="426974" y="4190"/>
                </a:moveTo>
                <a:lnTo>
                  <a:pt x="415544" y="4190"/>
                </a:lnTo>
                <a:lnTo>
                  <a:pt x="411860" y="5206"/>
                </a:lnTo>
                <a:lnTo>
                  <a:pt x="408431" y="7238"/>
                </a:lnTo>
                <a:lnTo>
                  <a:pt x="404875" y="9270"/>
                </a:lnTo>
                <a:lnTo>
                  <a:pt x="401827" y="12318"/>
                </a:lnTo>
                <a:lnTo>
                  <a:pt x="399287" y="16510"/>
                </a:lnTo>
                <a:lnTo>
                  <a:pt x="396748" y="20574"/>
                </a:lnTo>
                <a:lnTo>
                  <a:pt x="394716" y="25780"/>
                </a:lnTo>
                <a:lnTo>
                  <a:pt x="393192" y="32130"/>
                </a:lnTo>
                <a:lnTo>
                  <a:pt x="391795" y="38607"/>
                </a:lnTo>
                <a:lnTo>
                  <a:pt x="391032" y="46100"/>
                </a:lnTo>
                <a:lnTo>
                  <a:pt x="391032" y="63373"/>
                </a:lnTo>
                <a:lnTo>
                  <a:pt x="399415" y="92963"/>
                </a:lnTo>
                <a:lnTo>
                  <a:pt x="401954" y="97281"/>
                </a:lnTo>
                <a:lnTo>
                  <a:pt x="405002" y="100456"/>
                </a:lnTo>
                <a:lnTo>
                  <a:pt x="408431" y="102488"/>
                </a:lnTo>
                <a:lnTo>
                  <a:pt x="411987" y="104520"/>
                </a:lnTo>
                <a:lnTo>
                  <a:pt x="415671" y="105537"/>
                </a:lnTo>
                <a:lnTo>
                  <a:pt x="427227" y="105537"/>
                </a:lnTo>
                <a:lnTo>
                  <a:pt x="433704" y="101726"/>
                </a:lnTo>
                <a:lnTo>
                  <a:pt x="438683" y="94614"/>
                </a:lnTo>
                <a:lnTo>
                  <a:pt x="416559" y="94614"/>
                </a:lnTo>
                <a:lnTo>
                  <a:pt x="414020" y="93599"/>
                </a:lnTo>
                <a:lnTo>
                  <a:pt x="411860" y="91439"/>
                </a:lnTo>
                <a:lnTo>
                  <a:pt x="409575" y="89280"/>
                </a:lnTo>
                <a:lnTo>
                  <a:pt x="407797" y="86487"/>
                </a:lnTo>
                <a:lnTo>
                  <a:pt x="405002" y="79120"/>
                </a:lnTo>
                <a:lnTo>
                  <a:pt x="403859" y="74929"/>
                </a:lnTo>
                <a:lnTo>
                  <a:pt x="403225" y="70103"/>
                </a:lnTo>
                <a:lnTo>
                  <a:pt x="402462" y="65277"/>
                </a:lnTo>
                <a:lnTo>
                  <a:pt x="402081" y="60070"/>
                </a:lnTo>
                <a:lnTo>
                  <a:pt x="402199" y="48005"/>
                </a:lnTo>
                <a:lnTo>
                  <a:pt x="402479" y="44450"/>
                </a:lnTo>
                <a:lnTo>
                  <a:pt x="416559" y="14986"/>
                </a:lnTo>
                <a:lnTo>
                  <a:pt x="438657" y="14986"/>
                </a:lnTo>
                <a:lnTo>
                  <a:pt x="433324" y="7746"/>
                </a:lnTo>
                <a:lnTo>
                  <a:pt x="426974" y="4190"/>
                </a:lnTo>
                <a:close/>
              </a:path>
              <a:path w="629284" h="135889">
                <a:moveTo>
                  <a:pt x="438657" y="14986"/>
                </a:moveTo>
                <a:lnTo>
                  <a:pt x="422655" y="14986"/>
                </a:lnTo>
                <a:lnTo>
                  <a:pt x="425323" y="16001"/>
                </a:lnTo>
                <a:lnTo>
                  <a:pt x="427481" y="18287"/>
                </a:lnTo>
                <a:lnTo>
                  <a:pt x="429641" y="20446"/>
                </a:lnTo>
                <a:lnTo>
                  <a:pt x="431546" y="23367"/>
                </a:lnTo>
                <a:lnTo>
                  <a:pt x="432992" y="27177"/>
                </a:lnTo>
                <a:lnTo>
                  <a:pt x="434340" y="30606"/>
                </a:lnTo>
                <a:lnTo>
                  <a:pt x="435373" y="35051"/>
                </a:lnTo>
                <a:lnTo>
                  <a:pt x="435991" y="39624"/>
                </a:lnTo>
                <a:lnTo>
                  <a:pt x="436752" y="44450"/>
                </a:lnTo>
                <a:lnTo>
                  <a:pt x="436935" y="48005"/>
                </a:lnTo>
                <a:lnTo>
                  <a:pt x="437006" y="60070"/>
                </a:lnTo>
                <a:lnTo>
                  <a:pt x="436625" y="65277"/>
                </a:lnTo>
                <a:lnTo>
                  <a:pt x="422655" y="94614"/>
                </a:lnTo>
                <a:lnTo>
                  <a:pt x="438683" y="94614"/>
                </a:lnTo>
                <a:lnTo>
                  <a:pt x="448182" y="59436"/>
                </a:lnTo>
                <a:lnTo>
                  <a:pt x="475742" y="59436"/>
                </a:lnTo>
                <a:lnTo>
                  <a:pt x="475742" y="48005"/>
                </a:lnTo>
                <a:lnTo>
                  <a:pt x="448182" y="48005"/>
                </a:lnTo>
                <a:lnTo>
                  <a:pt x="447087" y="37595"/>
                </a:lnTo>
                <a:lnTo>
                  <a:pt x="445135" y="28638"/>
                </a:lnTo>
                <a:lnTo>
                  <a:pt x="442325" y="21109"/>
                </a:lnTo>
                <a:lnTo>
                  <a:pt x="438657" y="14986"/>
                </a:lnTo>
                <a:close/>
              </a:path>
              <a:path w="629284" h="135889">
                <a:moveTo>
                  <a:pt x="475742" y="2286"/>
                </a:moveTo>
                <a:lnTo>
                  <a:pt x="464057" y="2286"/>
                </a:lnTo>
                <a:lnTo>
                  <a:pt x="464057" y="48005"/>
                </a:lnTo>
                <a:lnTo>
                  <a:pt x="475742" y="48005"/>
                </a:lnTo>
                <a:lnTo>
                  <a:pt x="475742" y="2286"/>
                </a:lnTo>
                <a:close/>
              </a:path>
              <a:path w="629284" h="135889">
                <a:moveTo>
                  <a:pt x="302005" y="3175"/>
                </a:moveTo>
                <a:lnTo>
                  <a:pt x="292861" y="3175"/>
                </a:lnTo>
                <a:lnTo>
                  <a:pt x="288417" y="4190"/>
                </a:lnTo>
                <a:lnTo>
                  <a:pt x="266665" y="31750"/>
                </a:lnTo>
                <a:lnTo>
                  <a:pt x="264922" y="38100"/>
                </a:lnTo>
                <a:lnTo>
                  <a:pt x="264032" y="45719"/>
                </a:lnTo>
                <a:lnTo>
                  <a:pt x="264032" y="63373"/>
                </a:lnTo>
                <a:lnTo>
                  <a:pt x="264922" y="70865"/>
                </a:lnTo>
                <a:lnTo>
                  <a:pt x="266700" y="77342"/>
                </a:lnTo>
                <a:lnTo>
                  <a:pt x="268350" y="83819"/>
                </a:lnTo>
                <a:lnTo>
                  <a:pt x="292861" y="105917"/>
                </a:lnTo>
                <a:lnTo>
                  <a:pt x="302132" y="105917"/>
                </a:lnTo>
                <a:lnTo>
                  <a:pt x="319762" y="95123"/>
                </a:lnTo>
                <a:lnTo>
                  <a:pt x="293877" y="95123"/>
                </a:lnTo>
                <a:lnTo>
                  <a:pt x="290575" y="94106"/>
                </a:lnTo>
                <a:lnTo>
                  <a:pt x="285242" y="89788"/>
                </a:lnTo>
                <a:lnTo>
                  <a:pt x="282955" y="86867"/>
                </a:lnTo>
                <a:lnTo>
                  <a:pt x="281177" y="83057"/>
                </a:lnTo>
                <a:lnTo>
                  <a:pt x="279400" y="79375"/>
                </a:lnTo>
                <a:lnTo>
                  <a:pt x="278129" y="75183"/>
                </a:lnTo>
                <a:lnTo>
                  <a:pt x="276351" y="65277"/>
                </a:lnTo>
                <a:lnTo>
                  <a:pt x="275971" y="60070"/>
                </a:lnTo>
                <a:lnTo>
                  <a:pt x="275980" y="49149"/>
                </a:lnTo>
                <a:lnTo>
                  <a:pt x="281233" y="26288"/>
                </a:lnTo>
                <a:lnTo>
                  <a:pt x="282828" y="22605"/>
                </a:lnTo>
                <a:lnTo>
                  <a:pt x="285115" y="19685"/>
                </a:lnTo>
                <a:lnTo>
                  <a:pt x="287781" y="17399"/>
                </a:lnTo>
                <a:lnTo>
                  <a:pt x="290575" y="15112"/>
                </a:lnTo>
                <a:lnTo>
                  <a:pt x="293877" y="14096"/>
                </a:lnTo>
                <a:lnTo>
                  <a:pt x="319800" y="14096"/>
                </a:lnTo>
                <a:lnTo>
                  <a:pt x="318007" y="11556"/>
                </a:lnTo>
                <a:lnTo>
                  <a:pt x="314451" y="8381"/>
                </a:lnTo>
                <a:lnTo>
                  <a:pt x="306324" y="4317"/>
                </a:lnTo>
                <a:lnTo>
                  <a:pt x="302005" y="3175"/>
                </a:lnTo>
                <a:close/>
              </a:path>
              <a:path w="629284" h="135889">
                <a:moveTo>
                  <a:pt x="319800" y="14096"/>
                </a:moveTo>
                <a:lnTo>
                  <a:pt x="301244" y="14096"/>
                </a:lnTo>
                <a:lnTo>
                  <a:pt x="304419" y="15112"/>
                </a:lnTo>
                <a:lnTo>
                  <a:pt x="309752" y="19685"/>
                </a:lnTo>
                <a:lnTo>
                  <a:pt x="312038" y="22605"/>
                </a:lnTo>
                <a:lnTo>
                  <a:pt x="313751" y="26415"/>
                </a:lnTo>
                <a:lnTo>
                  <a:pt x="315468" y="29971"/>
                </a:lnTo>
                <a:lnTo>
                  <a:pt x="316737" y="34289"/>
                </a:lnTo>
                <a:lnTo>
                  <a:pt x="318516" y="44068"/>
                </a:lnTo>
                <a:lnTo>
                  <a:pt x="318897" y="49149"/>
                </a:lnTo>
                <a:lnTo>
                  <a:pt x="318897" y="60070"/>
                </a:lnTo>
                <a:lnTo>
                  <a:pt x="318516" y="65277"/>
                </a:lnTo>
                <a:lnTo>
                  <a:pt x="316737" y="75183"/>
                </a:lnTo>
                <a:lnTo>
                  <a:pt x="315468" y="79375"/>
                </a:lnTo>
                <a:lnTo>
                  <a:pt x="313334" y="83819"/>
                </a:lnTo>
                <a:lnTo>
                  <a:pt x="311911" y="86867"/>
                </a:lnTo>
                <a:lnTo>
                  <a:pt x="309625" y="89788"/>
                </a:lnTo>
                <a:lnTo>
                  <a:pt x="307085" y="91948"/>
                </a:lnTo>
                <a:lnTo>
                  <a:pt x="304419" y="94106"/>
                </a:lnTo>
                <a:lnTo>
                  <a:pt x="301244" y="95123"/>
                </a:lnTo>
                <a:lnTo>
                  <a:pt x="319762" y="95123"/>
                </a:lnTo>
                <a:lnTo>
                  <a:pt x="330961" y="63373"/>
                </a:lnTo>
                <a:lnTo>
                  <a:pt x="330947" y="45719"/>
                </a:lnTo>
                <a:lnTo>
                  <a:pt x="330073" y="38226"/>
                </a:lnTo>
                <a:lnTo>
                  <a:pt x="326517" y="25400"/>
                </a:lnTo>
                <a:lnTo>
                  <a:pt x="324103" y="20065"/>
                </a:lnTo>
                <a:lnTo>
                  <a:pt x="321055" y="15875"/>
                </a:lnTo>
                <a:lnTo>
                  <a:pt x="319800" y="14096"/>
                </a:lnTo>
                <a:close/>
              </a:path>
              <a:path w="629284" h="135889">
                <a:moveTo>
                  <a:pt x="209803" y="7746"/>
                </a:moveTo>
                <a:lnTo>
                  <a:pt x="176910" y="7746"/>
                </a:lnTo>
                <a:lnTo>
                  <a:pt x="176910" y="18161"/>
                </a:lnTo>
                <a:lnTo>
                  <a:pt x="199008" y="18161"/>
                </a:lnTo>
                <a:lnTo>
                  <a:pt x="198385" y="30164"/>
                </a:lnTo>
                <a:lnTo>
                  <a:pt x="186797" y="76223"/>
                </a:lnTo>
                <a:lnTo>
                  <a:pt x="167258" y="106299"/>
                </a:lnTo>
                <a:lnTo>
                  <a:pt x="178561" y="111125"/>
                </a:lnTo>
                <a:lnTo>
                  <a:pt x="199390" y="75818"/>
                </a:lnTo>
                <a:lnTo>
                  <a:pt x="210014" y="34284"/>
                </a:lnTo>
                <a:lnTo>
                  <a:pt x="211835" y="11049"/>
                </a:lnTo>
                <a:lnTo>
                  <a:pt x="211835" y="9778"/>
                </a:lnTo>
                <a:lnTo>
                  <a:pt x="211581" y="8889"/>
                </a:lnTo>
                <a:lnTo>
                  <a:pt x="211074" y="8508"/>
                </a:lnTo>
                <a:lnTo>
                  <a:pt x="210693" y="8000"/>
                </a:lnTo>
                <a:lnTo>
                  <a:pt x="209803" y="7746"/>
                </a:lnTo>
                <a:close/>
              </a:path>
              <a:path w="629284" h="135889">
                <a:moveTo>
                  <a:pt x="170815" y="7746"/>
                </a:moveTo>
                <a:lnTo>
                  <a:pt x="136144" y="7746"/>
                </a:lnTo>
                <a:lnTo>
                  <a:pt x="136144" y="18161"/>
                </a:lnTo>
                <a:lnTo>
                  <a:pt x="160020" y="18161"/>
                </a:lnTo>
                <a:lnTo>
                  <a:pt x="159115" y="28973"/>
                </a:lnTo>
                <a:lnTo>
                  <a:pt x="146776" y="71195"/>
                </a:lnTo>
                <a:lnTo>
                  <a:pt x="127380" y="98805"/>
                </a:lnTo>
                <a:lnTo>
                  <a:pt x="138175" y="104139"/>
                </a:lnTo>
                <a:lnTo>
                  <a:pt x="162941" y="62991"/>
                </a:lnTo>
                <a:lnTo>
                  <a:pt x="171817" y="25237"/>
                </a:lnTo>
                <a:lnTo>
                  <a:pt x="172720" y="11049"/>
                </a:lnTo>
                <a:lnTo>
                  <a:pt x="172593" y="8889"/>
                </a:lnTo>
                <a:lnTo>
                  <a:pt x="172084" y="8508"/>
                </a:lnTo>
                <a:lnTo>
                  <a:pt x="171576" y="8000"/>
                </a:lnTo>
                <a:lnTo>
                  <a:pt x="170815" y="7746"/>
                </a:lnTo>
                <a:close/>
              </a:path>
              <a:path w="629284" h="135889">
                <a:moveTo>
                  <a:pt x="65531" y="7746"/>
                </a:moveTo>
                <a:lnTo>
                  <a:pt x="7747" y="7746"/>
                </a:lnTo>
                <a:lnTo>
                  <a:pt x="7747" y="18287"/>
                </a:lnTo>
                <a:lnTo>
                  <a:pt x="54228" y="18287"/>
                </a:lnTo>
                <a:lnTo>
                  <a:pt x="52419" y="31388"/>
                </a:lnTo>
                <a:lnTo>
                  <a:pt x="30057" y="75551"/>
                </a:lnTo>
                <a:lnTo>
                  <a:pt x="0" y="98678"/>
                </a:lnTo>
                <a:lnTo>
                  <a:pt x="9651" y="107061"/>
                </a:lnTo>
                <a:lnTo>
                  <a:pt x="42354" y="79073"/>
                </a:lnTo>
                <a:lnTo>
                  <a:pt x="62610" y="41020"/>
                </a:lnTo>
                <a:lnTo>
                  <a:pt x="67818" y="11049"/>
                </a:lnTo>
                <a:lnTo>
                  <a:pt x="67818" y="9778"/>
                </a:lnTo>
                <a:lnTo>
                  <a:pt x="67436" y="8889"/>
                </a:lnTo>
                <a:lnTo>
                  <a:pt x="66928" y="8508"/>
                </a:lnTo>
                <a:lnTo>
                  <a:pt x="66421" y="8000"/>
                </a:lnTo>
                <a:lnTo>
                  <a:pt x="65531" y="7746"/>
                </a:lnTo>
                <a:close/>
              </a:path>
              <a:path w="629284" h="135889">
                <a:moveTo>
                  <a:pt x="629030" y="0"/>
                </a:moveTo>
                <a:lnTo>
                  <a:pt x="616838" y="0"/>
                </a:lnTo>
                <a:lnTo>
                  <a:pt x="616838" y="40386"/>
                </a:lnTo>
                <a:lnTo>
                  <a:pt x="587248" y="40386"/>
                </a:lnTo>
                <a:lnTo>
                  <a:pt x="587248" y="51180"/>
                </a:lnTo>
                <a:lnTo>
                  <a:pt x="616838" y="51180"/>
                </a:lnTo>
                <a:lnTo>
                  <a:pt x="616838" y="135000"/>
                </a:lnTo>
                <a:lnTo>
                  <a:pt x="629030" y="135000"/>
                </a:lnTo>
                <a:lnTo>
                  <a:pt x="629030" y="0"/>
                </a:lnTo>
                <a:close/>
              </a:path>
              <a:path w="629284" h="135889">
                <a:moveTo>
                  <a:pt x="564006" y="5206"/>
                </a:moveTo>
                <a:lnTo>
                  <a:pt x="551687" y="5206"/>
                </a:lnTo>
                <a:lnTo>
                  <a:pt x="551687" y="37211"/>
                </a:lnTo>
                <a:lnTo>
                  <a:pt x="550799" y="44450"/>
                </a:lnTo>
                <a:lnTo>
                  <a:pt x="549090" y="51435"/>
                </a:lnTo>
                <a:lnTo>
                  <a:pt x="547624" y="57912"/>
                </a:lnTo>
                <a:lnTo>
                  <a:pt x="545210" y="64135"/>
                </a:lnTo>
                <a:lnTo>
                  <a:pt x="542035" y="69976"/>
                </a:lnTo>
                <a:lnTo>
                  <a:pt x="538733" y="75945"/>
                </a:lnTo>
                <a:lnTo>
                  <a:pt x="534543" y="81533"/>
                </a:lnTo>
                <a:lnTo>
                  <a:pt x="529717" y="86487"/>
                </a:lnTo>
                <a:lnTo>
                  <a:pt x="524891" y="91566"/>
                </a:lnTo>
                <a:lnTo>
                  <a:pt x="519429" y="95885"/>
                </a:lnTo>
                <a:lnTo>
                  <a:pt x="513333" y="99694"/>
                </a:lnTo>
                <a:lnTo>
                  <a:pt x="515111" y="100837"/>
                </a:lnTo>
                <a:lnTo>
                  <a:pt x="517017" y="102107"/>
                </a:lnTo>
                <a:lnTo>
                  <a:pt x="519049" y="103758"/>
                </a:lnTo>
                <a:lnTo>
                  <a:pt x="521080" y="105282"/>
                </a:lnTo>
                <a:lnTo>
                  <a:pt x="522731" y="106679"/>
                </a:lnTo>
                <a:lnTo>
                  <a:pt x="523875" y="107823"/>
                </a:lnTo>
                <a:lnTo>
                  <a:pt x="527303" y="105537"/>
                </a:lnTo>
                <a:lnTo>
                  <a:pt x="530732" y="102742"/>
                </a:lnTo>
                <a:lnTo>
                  <a:pt x="534288" y="99187"/>
                </a:lnTo>
                <a:lnTo>
                  <a:pt x="537845" y="95757"/>
                </a:lnTo>
                <a:lnTo>
                  <a:pt x="541147" y="91948"/>
                </a:lnTo>
                <a:lnTo>
                  <a:pt x="544322" y="87756"/>
                </a:lnTo>
                <a:lnTo>
                  <a:pt x="547370" y="83819"/>
                </a:lnTo>
                <a:lnTo>
                  <a:pt x="550163" y="79628"/>
                </a:lnTo>
                <a:lnTo>
                  <a:pt x="554990" y="70992"/>
                </a:lnTo>
                <a:lnTo>
                  <a:pt x="556768" y="66548"/>
                </a:lnTo>
                <a:lnTo>
                  <a:pt x="558037" y="62102"/>
                </a:lnTo>
                <a:lnTo>
                  <a:pt x="569624" y="62102"/>
                </a:lnTo>
                <a:lnTo>
                  <a:pt x="567817" y="57530"/>
                </a:lnTo>
                <a:lnTo>
                  <a:pt x="566228" y="51180"/>
                </a:lnTo>
                <a:lnTo>
                  <a:pt x="564769" y="45465"/>
                </a:lnTo>
                <a:lnTo>
                  <a:pt x="564006" y="38862"/>
                </a:lnTo>
                <a:lnTo>
                  <a:pt x="564006" y="5206"/>
                </a:lnTo>
                <a:close/>
              </a:path>
              <a:path w="629284" h="135889">
                <a:moveTo>
                  <a:pt x="569624" y="62102"/>
                </a:moveTo>
                <a:lnTo>
                  <a:pt x="558037" y="62102"/>
                </a:lnTo>
                <a:lnTo>
                  <a:pt x="559816" y="67055"/>
                </a:lnTo>
                <a:lnTo>
                  <a:pt x="573404" y="87756"/>
                </a:lnTo>
                <a:lnTo>
                  <a:pt x="576199" y="91186"/>
                </a:lnTo>
                <a:lnTo>
                  <a:pt x="579120" y="94233"/>
                </a:lnTo>
                <a:lnTo>
                  <a:pt x="585724" y="99821"/>
                </a:lnTo>
                <a:lnTo>
                  <a:pt x="588899" y="102235"/>
                </a:lnTo>
                <a:lnTo>
                  <a:pt x="592201" y="104393"/>
                </a:lnTo>
                <a:lnTo>
                  <a:pt x="593217" y="103250"/>
                </a:lnTo>
                <a:lnTo>
                  <a:pt x="598043" y="98425"/>
                </a:lnTo>
                <a:lnTo>
                  <a:pt x="599694" y="96900"/>
                </a:lnTo>
                <a:lnTo>
                  <a:pt x="601218" y="95757"/>
                </a:lnTo>
                <a:lnTo>
                  <a:pt x="595122" y="92201"/>
                </a:lnTo>
                <a:lnTo>
                  <a:pt x="589787" y="88137"/>
                </a:lnTo>
                <a:lnTo>
                  <a:pt x="584961" y="83438"/>
                </a:lnTo>
                <a:lnTo>
                  <a:pt x="580135" y="78866"/>
                </a:lnTo>
                <a:lnTo>
                  <a:pt x="576072" y="73660"/>
                </a:lnTo>
                <a:lnTo>
                  <a:pt x="573024" y="67944"/>
                </a:lnTo>
                <a:lnTo>
                  <a:pt x="569976" y="62991"/>
                </a:lnTo>
                <a:lnTo>
                  <a:pt x="569624" y="62102"/>
                </a:lnTo>
                <a:close/>
              </a:path>
              <a:path w="629284" h="135889">
                <a:moveTo>
                  <a:pt x="501523" y="0"/>
                </a:moveTo>
                <a:lnTo>
                  <a:pt x="489966" y="0"/>
                </a:lnTo>
                <a:lnTo>
                  <a:pt x="489966" y="135000"/>
                </a:lnTo>
                <a:lnTo>
                  <a:pt x="501523" y="135000"/>
                </a:lnTo>
                <a:lnTo>
                  <a:pt x="501523" y="0"/>
                </a:lnTo>
                <a:close/>
              </a:path>
              <a:path w="629284" h="135889">
                <a:moveTo>
                  <a:pt x="369316" y="0"/>
                </a:moveTo>
                <a:lnTo>
                  <a:pt x="357377" y="0"/>
                </a:lnTo>
                <a:lnTo>
                  <a:pt x="357377" y="135381"/>
                </a:lnTo>
                <a:lnTo>
                  <a:pt x="369316" y="135381"/>
                </a:lnTo>
                <a:lnTo>
                  <a:pt x="369316" y="0"/>
                </a:lnTo>
                <a:close/>
              </a:path>
              <a:path w="629284" h="135889">
                <a:moveTo>
                  <a:pt x="237998" y="0"/>
                </a:moveTo>
                <a:lnTo>
                  <a:pt x="226441" y="0"/>
                </a:lnTo>
                <a:lnTo>
                  <a:pt x="226441" y="135000"/>
                </a:lnTo>
                <a:lnTo>
                  <a:pt x="237998" y="135000"/>
                </a:lnTo>
                <a:lnTo>
                  <a:pt x="237998" y="64769"/>
                </a:lnTo>
                <a:lnTo>
                  <a:pt x="257555" y="64769"/>
                </a:lnTo>
                <a:lnTo>
                  <a:pt x="257555" y="53848"/>
                </a:lnTo>
                <a:lnTo>
                  <a:pt x="237998" y="53848"/>
                </a:lnTo>
                <a:lnTo>
                  <a:pt x="237998" y="0"/>
                </a:lnTo>
                <a:close/>
              </a:path>
              <a:path w="629284" h="135889">
                <a:moveTo>
                  <a:pt x="104521" y="0"/>
                </a:moveTo>
                <a:lnTo>
                  <a:pt x="92328" y="0"/>
                </a:lnTo>
                <a:lnTo>
                  <a:pt x="92328" y="135254"/>
                </a:lnTo>
                <a:lnTo>
                  <a:pt x="104521" y="135254"/>
                </a:lnTo>
                <a:lnTo>
                  <a:pt x="104521" y="65277"/>
                </a:lnTo>
                <a:lnTo>
                  <a:pt x="124459" y="65277"/>
                </a:lnTo>
                <a:lnTo>
                  <a:pt x="124459" y="54228"/>
                </a:lnTo>
                <a:lnTo>
                  <a:pt x="104521" y="54228"/>
                </a:lnTo>
                <a:lnTo>
                  <a:pt x="10452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9031" y="1862073"/>
            <a:ext cx="375285" cy="139065"/>
          </a:xfrm>
          <a:custGeom>
            <a:avLst/>
            <a:gdLst/>
            <a:ahLst/>
            <a:cxnLst/>
            <a:rect l="l" t="t" r="r" b="b"/>
            <a:pathLst>
              <a:path w="375284" h="139064">
                <a:moveTo>
                  <a:pt x="190195" y="88646"/>
                </a:moveTo>
                <a:lnTo>
                  <a:pt x="145770" y="100329"/>
                </a:lnTo>
                <a:lnTo>
                  <a:pt x="141732" y="106299"/>
                </a:lnTo>
                <a:lnTo>
                  <a:pt x="141732" y="120903"/>
                </a:lnTo>
                <a:lnTo>
                  <a:pt x="178774" y="138360"/>
                </a:lnTo>
                <a:lnTo>
                  <a:pt x="190195" y="138811"/>
                </a:lnTo>
                <a:lnTo>
                  <a:pt x="201606" y="138360"/>
                </a:lnTo>
                <a:lnTo>
                  <a:pt x="211454" y="137017"/>
                </a:lnTo>
                <a:lnTo>
                  <a:pt x="219741" y="134792"/>
                </a:lnTo>
                <a:lnTo>
                  <a:pt x="226466" y="131699"/>
                </a:lnTo>
                <a:lnTo>
                  <a:pt x="230011" y="129539"/>
                </a:lnTo>
                <a:lnTo>
                  <a:pt x="190195" y="129539"/>
                </a:lnTo>
                <a:lnTo>
                  <a:pt x="182284" y="129278"/>
                </a:lnTo>
                <a:lnTo>
                  <a:pt x="154990" y="108712"/>
                </a:lnTo>
                <a:lnTo>
                  <a:pt x="158064" y="104775"/>
                </a:lnTo>
                <a:lnTo>
                  <a:pt x="190195" y="97662"/>
                </a:lnTo>
                <a:lnTo>
                  <a:pt x="229407" y="97662"/>
                </a:lnTo>
                <a:lnTo>
                  <a:pt x="226390" y="95885"/>
                </a:lnTo>
                <a:lnTo>
                  <a:pt x="219641" y="92717"/>
                </a:lnTo>
                <a:lnTo>
                  <a:pt x="211359" y="90455"/>
                </a:lnTo>
                <a:lnTo>
                  <a:pt x="201444" y="89094"/>
                </a:lnTo>
                <a:lnTo>
                  <a:pt x="190195" y="88646"/>
                </a:lnTo>
                <a:close/>
              </a:path>
              <a:path w="375284" h="139064">
                <a:moveTo>
                  <a:pt x="229407" y="97662"/>
                </a:moveTo>
                <a:lnTo>
                  <a:pt x="190195" y="97662"/>
                </a:lnTo>
                <a:lnTo>
                  <a:pt x="197843" y="97926"/>
                </a:lnTo>
                <a:lnTo>
                  <a:pt x="204635" y="98726"/>
                </a:lnTo>
                <a:lnTo>
                  <a:pt x="210569" y="100074"/>
                </a:lnTo>
                <a:lnTo>
                  <a:pt x="215646" y="101980"/>
                </a:lnTo>
                <a:lnTo>
                  <a:pt x="221843" y="104775"/>
                </a:lnTo>
                <a:lnTo>
                  <a:pt x="224942" y="108712"/>
                </a:lnTo>
                <a:lnTo>
                  <a:pt x="224942" y="118745"/>
                </a:lnTo>
                <a:lnTo>
                  <a:pt x="190195" y="129539"/>
                </a:lnTo>
                <a:lnTo>
                  <a:pt x="230011" y="129539"/>
                </a:lnTo>
                <a:lnTo>
                  <a:pt x="234391" y="126873"/>
                </a:lnTo>
                <a:lnTo>
                  <a:pt x="238353" y="120903"/>
                </a:lnTo>
                <a:lnTo>
                  <a:pt x="238353" y="106552"/>
                </a:lnTo>
                <a:lnTo>
                  <a:pt x="234365" y="100584"/>
                </a:lnTo>
                <a:lnTo>
                  <a:pt x="229407" y="97662"/>
                </a:lnTo>
                <a:close/>
              </a:path>
              <a:path w="375284" h="139064">
                <a:moveTo>
                  <a:pt x="296875" y="95250"/>
                </a:moveTo>
                <a:lnTo>
                  <a:pt x="284530" y="95250"/>
                </a:lnTo>
                <a:lnTo>
                  <a:pt x="284530" y="131445"/>
                </a:lnTo>
                <a:lnTo>
                  <a:pt x="284759" y="132334"/>
                </a:lnTo>
                <a:lnTo>
                  <a:pt x="285216" y="132841"/>
                </a:lnTo>
                <a:lnTo>
                  <a:pt x="285673" y="133223"/>
                </a:lnTo>
                <a:lnTo>
                  <a:pt x="286511" y="133476"/>
                </a:lnTo>
                <a:lnTo>
                  <a:pt x="375056" y="133476"/>
                </a:lnTo>
                <a:lnTo>
                  <a:pt x="375056" y="122936"/>
                </a:lnTo>
                <a:lnTo>
                  <a:pt x="296875" y="122936"/>
                </a:lnTo>
                <a:lnTo>
                  <a:pt x="296875" y="95250"/>
                </a:lnTo>
                <a:close/>
              </a:path>
              <a:path w="375284" h="139064">
                <a:moveTo>
                  <a:pt x="372465" y="1142"/>
                </a:moveTo>
                <a:lnTo>
                  <a:pt x="360426" y="1142"/>
                </a:lnTo>
                <a:lnTo>
                  <a:pt x="360426" y="103124"/>
                </a:lnTo>
                <a:lnTo>
                  <a:pt x="372465" y="103124"/>
                </a:lnTo>
                <a:lnTo>
                  <a:pt x="372465" y="1142"/>
                </a:lnTo>
                <a:close/>
              </a:path>
              <a:path w="375284" h="139064">
                <a:moveTo>
                  <a:pt x="314248" y="52450"/>
                </a:moveTo>
                <a:lnTo>
                  <a:pt x="302056" y="52450"/>
                </a:lnTo>
                <a:lnTo>
                  <a:pt x="302056" y="72516"/>
                </a:lnTo>
                <a:lnTo>
                  <a:pt x="262737" y="72516"/>
                </a:lnTo>
                <a:lnTo>
                  <a:pt x="262737" y="83058"/>
                </a:lnTo>
                <a:lnTo>
                  <a:pt x="297688" y="83058"/>
                </a:lnTo>
                <a:lnTo>
                  <a:pt x="303987" y="82930"/>
                </a:lnTo>
                <a:lnTo>
                  <a:pt x="316585" y="82423"/>
                </a:lnTo>
                <a:lnTo>
                  <a:pt x="328269" y="81661"/>
                </a:lnTo>
                <a:lnTo>
                  <a:pt x="333857" y="81406"/>
                </a:lnTo>
                <a:lnTo>
                  <a:pt x="348462" y="79883"/>
                </a:lnTo>
                <a:lnTo>
                  <a:pt x="352399" y="79375"/>
                </a:lnTo>
                <a:lnTo>
                  <a:pt x="355549" y="78866"/>
                </a:lnTo>
                <a:lnTo>
                  <a:pt x="355549" y="72009"/>
                </a:lnTo>
                <a:lnTo>
                  <a:pt x="314248" y="72009"/>
                </a:lnTo>
                <a:lnTo>
                  <a:pt x="314248" y="52450"/>
                </a:lnTo>
                <a:close/>
              </a:path>
              <a:path w="375284" h="139064">
                <a:moveTo>
                  <a:pt x="355549" y="68706"/>
                </a:moveTo>
                <a:lnTo>
                  <a:pt x="352907" y="69214"/>
                </a:lnTo>
                <a:lnTo>
                  <a:pt x="349783" y="69723"/>
                </a:lnTo>
                <a:lnTo>
                  <a:pt x="338886" y="70865"/>
                </a:lnTo>
                <a:lnTo>
                  <a:pt x="335127" y="71120"/>
                </a:lnTo>
                <a:lnTo>
                  <a:pt x="331266" y="71500"/>
                </a:lnTo>
                <a:lnTo>
                  <a:pt x="327507" y="71627"/>
                </a:lnTo>
                <a:lnTo>
                  <a:pt x="323850" y="71881"/>
                </a:lnTo>
                <a:lnTo>
                  <a:pt x="320192" y="72009"/>
                </a:lnTo>
                <a:lnTo>
                  <a:pt x="355549" y="72009"/>
                </a:lnTo>
                <a:lnTo>
                  <a:pt x="355549" y="68706"/>
                </a:lnTo>
                <a:close/>
              </a:path>
              <a:path w="375284" h="139064">
                <a:moveTo>
                  <a:pt x="342595" y="6096"/>
                </a:moveTo>
                <a:lnTo>
                  <a:pt x="276148" y="6096"/>
                </a:lnTo>
                <a:lnTo>
                  <a:pt x="275310" y="6350"/>
                </a:lnTo>
                <a:lnTo>
                  <a:pt x="274853" y="6730"/>
                </a:lnTo>
                <a:lnTo>
                  <a:pt x="274396" y="7238"/>
                </a:lnTo>
                <a:lnTo>
                  <a:pt x="274167" y="8000"/>
                </a:lnTo>
                <a:lnTo>
                  <a:pt x="274167" y="50546"/>
                </a:lnTo>
                <a:lnTo>
                  <a:pt x="274370" y="51435"/>
                </a:lnTo>
                <a:lnTo>
                  <a:pt x="275183" y="52197"/>
                </a:lnTo>
                <a:lnTo>
                  <a:pt x="276047" y="52450"/>
                </a:lnTo>
                <a:lnTo>
                  <a:pt x="344576" y="52450"/>
                </a:lnTo>
                <a:lnTo>
                  <a:pt x="344576" y="42545"/>
                </a:lnTo>
                <a:lnTo>
                  <a:pt x="285902" y="42545"/>
                </a:lnTo>
                <a:lnTo>
                  <a:pt x="285902" y="16001"/>
                </a:lnTo>
                <a:lnTo>
                  <a:pt x="342595" y="16001"/>
                </a:lnTo>
                <a:lnTo>
                  <a:pt x="342595" y="6096"/>
                </a:lnTo>
                <a:close/>
              </a:path>
              <a:path w="375284" h="139064">
                <a:moveTo>
                  <a:pt x="105308" y="83185"/>
                </a:moveTo>
                <a:lnTo>
                  <a:pt x="21031" y="83185"/>
                </a:lnTo>
                <a:lnTo>
                  <a:pt x="21031" y="92583"/>
                </a:lnTo>
                <a:lnTo>
                  <a:pt x="94487" y="92583"/>
                </a:lnTo>
                <a:lnTo>
                  <a:pt x="94487" y="104393"/>
                </a:lnTo>
                <a:lnTo>
                  <a:pt x="23012" y="104393"/>
                </a:lnTo>
                <a:lnTo>
                  <a:pt x="22174" y="104648"/>
                </a:lnTo>
                <a:lnTo>
                  <a:pt x="21717" y="105028"/>
                </a:lnTo>
                <a:lnTo>
                  <a:pt x="21259" y="105537"/>
                </a:lnTo>
                <a:lnTo>
                  <a:pt x="21031" y="106299"/>
                </a:lnTo>
                <a:lnTo>
                  <a:pt x="21031" y="132841"/>
                </a:lnTo>
                <a:lnTo>
                  <a:pt x="21259" y="133730"/>
                </a:lnTo>
                <a:lnTo>
                  <a:pt x="21717" y="134112"/>
                </a:lnTo>
                <a:lnTo>
                  <a:pt x="22174" y="134620"/>
                </a:lnTo>
                <a:lnTo>
                  <a:pt x="23012" y="134874"/>
                </a:lnTo>
                <a:lnTo>
                  <a:pt x="110185" y="134874"/>
                </a:lnTo>
                <a:lnTo>
                  <a:pt x="110185" y="125602"/>
                </a:lnTo>
                <a:lnTo>
                  <a:pt x="33832" y="125602"/>
                </a:lnTo>
                <a:lnTo>
                  <a:pt x="33832" y="113156"/>
                </a:lnTo>
                <a:lnTo>
                  <a:pt x="105308" y="113156"/>
                </a:lnTo>
                <a:lnTo>
                  <a:pt x="106146" y="113029"/>
                </a:lnTo>
                <a:lnTo>
                  <a:pt x="107061" y="112013"/>
                </a:lnTo>
                <a:lnTo>
                  <a:pt x="107289" y="111251"/>
                </a:lnTo>
                <a:lnTo>
                  <a:pt x="107289" y="85216"/>
                </a:lnTo>
                <a:lnTo>
                  <a:pt x="107061" y="84327"/>
                </a:lnTo>
                <a:lnTo>
                  <a:pt x="106603" y="83820"/>
                </a:lnTo>
                <a:lnTo>
                  <a:pt x="106146" y="83438"/>
                </a:lnTo>
                <a:lnTo>
                  <a:pt x="105308" y="83185"/>
                </a:lnTo>
                <a:close/>
              </a:path>
              <a:path w="375284" h="139064">
                <a:moveTo>
                  <a:pt x="251917" y="67437"/>
                </a:moveTo>
                <a:lnTo>
                  <a:pt x="128168" y="67437"/>
                </a:lnTo>
                <a:lnTo>
                  <a:pt x="128168" y="77850"/>
                </a:lnTo>
                <a:lnTo>
                  <a:pt x="251917" y="77850"/>
                </a:lnTo>
                <a:lnTo>
                  <a:pt x="251917" y="67437"/>
                </a:lnTo>
                <a:close/>
              </a:path>
              <a:path w="375284" h="139064">
                <a:moveTo>
                  <a:pt x="190042" y="126"/>
                </a:moveTo>
                <a:lnTo>
                  <a:pt x="146761" y="12826"/>
                </a:lnTo>
                <a:lnTo>
                  <a:pt x="142798" y="18923"/>
                </a:lnTo>
                <a:lnTo>
                  <a:pt x="142895" y="30606"/>
                </a:lnTo>
                <a:lnTo>
                  <a:pt x="144399" y="34543"/>
                </a:lnTo>
                <a:lnTo>
                  <a:pt x="150799" y="42163"/>
                </a:lnTo>
                <a:lnTo>
                  <a:pt x="155651" y="45212"/>
                </a:lnTo>
                <a:lnTo>
                  <a:pt x="162153" y="47625"/>
                </a:lnTo>
                <a:lnTo>
                  <a:pt x="162153" y="67437"/>
                </a:lnTo>
                <a:lnTo>
                  <a:pt x="174040" y="67437"/>
                </a:lnTo>
                <a:lnTo>
                  <a:pt x="174040" y="50546"/>
                </a:lnTo>
                <a:lnTo>
                  <a:pt x="206146" y="50546"/>
                </a:lnTo>
                <a:lnTo>
                  <a:pt x="206654" y="50418"/>
                </a:lnTo>
                <a:lnTo>
                  <a:pt x="218389" y="50418"/>
                </a:lnTo>
                <a:lnTo>
                  <a:pt x="218389" y="47625"/>
                </a:lnTo>
                <a:lnTo>
                  <a:pt x="224790" y="45212"/>
                </a:lnTo>
                <a:lnTo>
                  <a:pt x="229390" y="42290"/>
                </a:lnTo>
                <a:lnTo>
                  <a:pt x="190042" y="42290"/>
                </a:lnTo>
                <a:lnTo>
                  <a:pt x="182651" y="42003"/>
                </a:lnTo>
                <a:lnTo>
                  <a:pt x="155600" y="20827"/>
                </a:lnTo>
                <a:lnTo>
                  <a:pt x="158597" y="16890"/>
                </a:lnTo>
                <a:lnTo>
                  <a:pt x="190042" y="9271"/>
                </a:lnTo>
                <a:lnTo>
                  <a:pt x="228008" y="9271"/>
                </a:lnTo>
                <a:lnTo>
                  <a:pt x="225856" y="7874"/>
                </a:lnTo>
                <a:lnTo>
                  <a:pt x="219217" y="4466"/>
                </a:lnTo>
                <a:lnTo>
                  <a:pt x="211035" y="2047"/>
                </a:lnTo>
                <a:lnTo>
                  <a:pt x="201264" y="603"/>
                </a:lnTo>
                <a:lnTo>
                  <a:pt x="190042" y="126"/>
                </a:lnTo>
                <a:close/>
              </a:path>
              <a:path w="375284" h="139064">
                <a:moveTo>
                  <a:pt x="218389" y="50418"/>
                </a:moveTo>
                <a:lnTo>
                  <a:pt x="206654" y="50418"/>
                </a:lnTo>
                <a:lnTo>
                  <a:pt x="206654" y="67437"/>
                </a:lnTo>
                <a:lnTo>
                  <a:pt x="218389" y="67437"/>
                </a:lnTo>
                <a:lnTo>
                  <a:pt x="218389" y="50418"/>
                </a:lnTo>
                <a:close/>
              </a:path>
              <a:path w="375284" h="139064">
                <a:moveTo>
                  <a:pt x="206146" y="50546"/>
                </a:moveTo>
                <a:lnTo>
                  <a:pt x="174040" y="50546"/>
                </a:lnTo>
                <a:lnTo>
                  <a:pt x="176276" y="51053"/>
                </a:lnTo>
                <a:lnTo>
                  <a:pt x="178790" y="51435"/>
                </a:lnTo>
                <a:lnTo>
                  <a:pt x="181584" y="51688"/>
                </a:lnTo>
                <a:lnTo>
                  <a:pt x="187198" y="51942"/>
                </a:lnTo>
                <a:lnTo>
                  <a:pt x="192887" y="51942"/>
                </a:lnTo>
                <a:lnTo>
                  <a:pt x="198577" y="51688"/>
                </a:lnTo>
                <a:lnTo>
                  <a:pt x="201422" y="51435"/>
                </a:lnTo>
                <a:lnTo>
                  <a:pt x="204114" y="51053"/>
                </a:lnTo>
                <a:lnTo>
                  <a:pt x="206146" y="50546"/>
                </a:lnTo>
                <a:close/>
              </a:path>
              <a:path w="375284" h="139064">
                <a:moveTo>
                  <a:pt x="228008" y="9271"/>
                </a:moveTo>
                <a:lnTo>
                  <a:pt x="190042" y="9271"/>
                </a:lnTo>
                <a:lnTo>
                  <a:pt x="197624" y="9558"/>
                </a:lnTo>
                <a:lnTo>
                  <a:pt x="204368" y="10429"/>
                </a:lnTo>
                <a:lnTo>
                  <a:pt x="210273" y="11896"/>
                </a:lnTo>
                <a:lnTo>
                  <a:pt x="215341" y="13970"/>
                </a:lnTo>
                <a:lnTo>
                  <a:pt x="221538" y="17145"/>
                </a:lnTo>
                <a:lnTo>
                  <a:pt x="224637" y="21209"/>
                </a:lnTo>
                <a:lnTo>
                  <a:pt x="224637" y="30861"/>
                </a:lnTo>
                <a:lnTo>
                  <a:pt x="221386" y="34798"/>
                </a:lnTo>
                <a:lnTo>
                  <a:pt x="208381" y="40893"/>
                </a:lnTo>
                <a:lnTo>
                  <a:pt x="200101" y="42290"/>
                </a:lnTo>
                <a:lnTo>
                  <a:pt x="229390" y="42290"/>
                </a:lnTo>
                <a:lnTo>
                  <a:pt x="229590" y="42163"/>
                </a:lnTo>
                <a:lnTo>
                  <a:pt x="232790" y="38353"/>
                </a:lnTo>
                <a:lnTo>
                  <a:pt x="235991" y="34671"/>
                </a:lnTo>
                <a:lnTo>
                  <a:pt x="237491" y="30861"/>
                </a:lnTo>
                <a:lnTo>
                  <a:pt x="237510" y="18923"/>
                </a:lnTo>
                <a:lnTo>
                  <a:pt x="233679" y="12953"/>
                </a:lnTo>
                <a:lnTo>
                  <a:pt x="228008" y="9271"/>
                </a:lnTo>
                <a:close/>
              </a:path>
              <a:path w="375284" h="139064">
                <a:moveTo>
                  <a:pt x="51968" y="48387"/>
                </a:moveTo>
                <a:lnTo>
                  <a:pt x="39624" y="48387"/>
                </a:lnTo>
                <a:lnTo>
                  <a:pt x="39624" y="64135"/>
                </a:lnTo>
                <a:lnTo>
                  <a:pt x="0" y="64135"/>
                </a:lnTo>
                <a:lnTo>
                  <a:pt x="0" y="73787"/>
                </a:lnTo>
                <a:lnTo>
                  <a:pt x="43916" y="73787"/>
                </a:lnTo>
                <a:lnTo>
                  <a:pt x="82981" y="70738"/>
                </a:lnTo>
                <a:lnTo>
                  <a:pt x="90068" y="69723"/>
                </a:lnTo>
                <a:lnTo>
                  <a:pt x="90068" y="63880"/>
                </a:lnTo>
                <a:lnTo>
                  <a:pt x="51968" y="63880"/>
                </a:lnTo>
                <a:lnTo>
                  <a:pt x="51968" y="48387"/>
                </a:lnTo>
                <a:close/>
              </a:path>
              <a:path w="375284" h="139064">
                <a:moveTo>
                  <a:pt x="90068" y="60578"/>
                </a:moveTo>
                <a:lnTo>
                  <a:pt x="87629" y="61087"/>
                </a:lnTo>
                <a:lnTo>
                  <a:pt x="84836" y="61595"/>
                </a:lnTo>
                <a:lnTo>
                  <a:pt x="81686" y="61975"/>
                </a:lnTo>
                <a:lnTo>
                  <a:pt x="78536" y="62229"/>
                </a:lnTo>
                <a:lnTo>
                  <a:pt x="75234" y="62611"/>
                </a:lnTo>
                <a:lnTo>
                  <a:pt x="64871" y="63373"/>
                </a:lnTo>
                <a:lnTo>
                  <a:pt x="61417" y="63500"/>
                </a:lnTo>
                <a:lnTo>
                  <a:pt x="57962" y="63753"/>
                </a:lnTo>
                <a:lnTo>
                  <a:pt x="54813" y="63880"/>
                </a:lnTo>
                <a:lnTo>
                  <a:pt x="90068" y="63880"/>
                </a:lnTo>
                <a:lnTo>
                  <a:pt x="90068" y="60578"/>
                </a:lnTo>
                <a:close/>
              </a:path>
              <a:path w="375284" h="139064">
                <a:moveTo>
                  <a:pt x="52882" y="25526"/>
                </a:moveTo>
                <a:lnTo>
                  <a:pt x="37947" y="25526"/>
                </a:lnTo>
                <a:lnTo>
                  <a:pt x="36118" y="30479"/>
                </a:lnTo>
                <a:lnTo>
                  <a:pt x="32435" y="34543"/>
                </a:lnTo>
                <a:lnTo>
                  <a:pt x="26898" y="37973"/>
                </a:lnTo>
                <a:lnTo>
                  <a:pt x="21361" y="41275"/>
                </a:lnTo>
                <a:lnTo>
                  <a:pt x="13919" y="43941"/>
                </a:lnTo>
                <a:lnTo>
                  <a:pt x="4571" y="45974"/>
                </a:lnTo>
                <a:lnTo>
                  <a:pt x="12344" y="54101"/>
                </a:lnTo>
                <a:lnTo>
                  <a:pt x="45415" y="33654"/>
                </a:lnTo>
                <a:lnTo>
                  <a:pt x="57985" y="33654"/>
                </a:lnTo>
                <a:lnTo>
                  <a:pt x="57505" y="33400"/>
                </a:lnTo>
                <a:lnTo>
                  <a:pt x="54203" y="29845"/>
                </a:lnTo>
                <a:lnTo>
                  <a:pt x="52882" y="25526"/>
                </a:lnTo>
                <a:close/>
              </a:path>
              <a:path w="375284" h="139064">
                <a:moveTo>
                  <a:pt x="57985" y="33654"/>
                </a:moveTo>
                <a:lnTo>
                  <a:pt x="45415" y="33654"/>
                </a:lnTo>
                <a:lnTo>
                  <a:pt x="48869" y="37973"/>
                </a:lnTo>
                <a:lnTo>
                  <a:pt x="53289" y="41655"/>
                </a:lnTo>
                <a:lnTo>
                  <a:pt x="64058" y="47498"/>
                </a:lnTo>
                <a:lnTo>
                  <a:pt x="70408" y="49656"/>
                </a:lnTo>
                <a:lnTo>
                  <a:pt x="77724" y="51180"/>
                </a:lnTo>
                <a:lnTo>
                  <a:pt x="83972" y="43052"/>
                </a:lnTo>
                <a:lnTo>
                  <a:pt x="75133" y="41401"/>
                </a:lnTo>
                <a:lnTo>
                  <a:pt x="68072" y="39115"/>
                </a:lnTo>
                <a:lnTo>
                  <a:pt x="62788" y="36195"/>
                </a:lnTo>
                <a:lnTo>
                  <a:pt x="57985" y="33654"/>
                </a:lnTo>
                <a:close/>
              </a:path>
              <a:path w="375284" h="139064">
                <a:moveTo>
                  <a:pt x="78486" y="16763"/>
                </a:moveTo>
                <a:lnTo>
                  <a:pt x="11582" y="16763"/>
                </a:lnTo>
                <a:lnTo>
                  <a:pt x="11582" y="25526"/>
                </a:lnTo>
                <a:lnTo>
                  <a:pt x="78486" y="25526"/>
                </a:lnTo>
                <a:lnTo>
                  <a:pt x="78486" y="16763"/>
                </a:lnTo>
                <a:close/>
              </a:path>
              <a:path w="375284" h="139064">
                <a:moveTo>
                  <a:pt x="107137" y="1142"/>
                </a:moveTo>
                <a:lnTo>
                  <a:pt x="95250" y="1142"/>
                </a:lnTo>
                <a:lnTo>
                  <a:pt x="95250" y="76835"/>
                </a:lnTo>
                <a:lnTo>
                  <a:pt x="107137" y="76835"/>
                </a:lnTo>
                <a:lnTo>
                  <a:pt x="107137" y="42163"/>
                </a:lnTo>
                <a:lnTo>
                  <a:pt x="125729" y="42163"/>
                </a:lnTo>
                <a:lnTo>
                  <a:pt x="125729" y="31496"/>
                </a:lnTo>
                <a:lnTo>
                  <a:pt x="107137" y="31496"/>
                </a:lnTo>
                <a:lnTo>
                  <a:pt x="107137" y="1142"/>
                </a:lnTo>
                <a:close/>
              </a:path>
              <a:path w="375284" h="139064">
                <a:moveTo>
                  <a:pt x="63093" y="0"/>
                </a:moveTo>
                <a:lnTo>
                  <a:pt x="26822" y="0"/>
                </a:lnTo>
                <a:lnTo>
                  <a:pt x="26822" y="8509"/>
                </a:lnTo>
                <a:lnTo>
                  <a:pt x="63093" y="8509"/>
                </a:lnTo>
                <a:lnTo>
                  <a:pt x="63093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60323" y="1861439"/>
            <a:ext cx="1382572" cy="139573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2390139" y="1863089"/>
            <a:ext cx="501015" cy="135890"/>
          </a:xfrm>
          <a:custGeom>
            <a:avLst/>
            <a:gdLst/>
            <a:ahLst/>
            <a:cxnLst/>
            <a:rect l="l" t="t" r="r" b="b"/>
            <a:pathLst>
              <a:path w="501014" h="135889">
                <a:moveTo>
                  <a:pt x="204089" y="85979"/>
                </a:moveTo>
                <a:lnTo>
                  <a:pt x="189992" y="85979"/>
                </a:lnTo>
                <a:lnTo>
                  <a:pt x="189992" y="94996"/>
                </a:lnTo>
                <a:lnTo>
                  <a:pt x="188722" y="99187"/>
                </a:lnTo>
                <a:lnTo>
                  <a:pt x="156718" y="123698"/>
                </a:lnTo>
                <a:lnTo>
                  <a:pt x="146177" y="126237"/>
                </a:lnTo>
                <a:lnTo>
                  <a:pt x="154432" y="135255"/>
                </a:lnTo>
                <a:lnTo>
                  <a:pt x="158496" y="134238"/>
                </a:lnTo>
                <a:lnTo>
                  <a:pt x="162560" y="132969"/>
                </a:lnTo>
                <a:lnTo>
                  <a:pt x="166751" y="131190"/>
                </a:lnTo>
                <a:lnTo>
                  <a:pt x="171069" y="129412"/>
                </a:lnTo>
                <a:lnTo>
                  <a:pt x="175006" y="127254"/>
                </a:lnTo>
                <a:lnTo>
                  <a:pt x="182626" y="122427"/>
                </a:lnTo>
                <a:lnTo>
                  <a:pt x="186182" y="119634"/>
                </a:lnTo>
                <a:lnTo>
                  <a:pt x="189230" y="116332"/>
                </a:lnTo>
                <a:lnTo>
                  <a:pt x="192405" y="113157"/>
                </a:lnTo>
                <a:lnTo>
                  <a:pt x="195072" y="109600"/>
                </a:lnTo>
                <a:lnTo>
                  <a:pt x="197231" y="105663"/>
                </a:lnTo>
                <a:lnTo>
                  <a:pt x="209740" y="105663"/>
                </a:lnTo>
                <a:lnTo>
                  <a:pt x="208280" y="103632"/>
                </a:lnTo>
                <a:lnTo>
                  <a:pt x="205486" y="99440"/>
                </a:lnTo>
                <a:lnTo>
                  <a:pt x="204089" y="94996"/>
                </a:lnTo>
                <a:lnTo>
                  <a:pt x="204089" y="85979"/>
                </a:lnTo>
                <a:close/>
              </a:path>
              <a:path w="501014" h="135889">
                <a:moveTo>
                  <a:pt x="209740" y="105663"/>
                </a:moveTo>
                <a:lnTo>
                  <a:pt x="197231" y="105663"/>
                </a:lnTo>
                <a:lnTo>
                  <a:pt x="199009" y="109600"/>
                </a:lnTo>
                <a:lnTo>
                  <a:pt x="201549" y="113157"/>
                </a:lnTo>
                <a:lnTo>
                  <a:pt x="208153" y="119761"/>
                </a:lnTo>
                <a:lnTo>
                  <a:pt x="211836" y="122555"/>
                </a:lnTo>
                <a:lnTo>
                  <a:pt x="215773" y="124968"/>
                </a:lnTo>
                <a:lnTo>
                  <a:pt x="219710" y="127508"/>
                </a:lnTo>
                <a:lnTo>
                  <a:pt x="240030" y="135255"/>
                </a:lnTo>
                <a:lnTo>
                  <a:pt x="248285" y="126237"/>
                </a:lnTo>
                <a:lnTo>
                  <a:pt x="243586" y="125602"/>
                </a:lnTo>
                <a:lnTo>
                  <a:pt x="238633" y="124206"/>
                </a:lnTo>
                <a:lnTo>
                  <a:pt x="228346" y="120142"/>
                </a:lnTo>
                <a:lnTo>
                  <a:pt x="223520" y="117475"/>
                </a:lnTo>
                <a:lnTo>
                  <a:pt x="219202" y="114426"/>
                </a:lnTo>
                <a:lnTo>
                  <a:pt x="214757" y="111379"/>
                </a:lnTo>
                <a:lnTo>
                  <a:pt x="211201" y="107696"/>
                </a:lnTo>
                <a:lnTo>
                  <a:pt x="209740" y="105663"/>
                </a:lnTo>
                <a:close/>
              </a:path>
              <a:path w="501014" h="135889">
                <a:moveTo>
                  <a:pt x="241427" y="126"/>
                </a:moveTo>
                <a:lnTo>
                  <a:pt x="229235" y="126"/>
                </a:lnTo>
                <a:lnTo>
                  <a:pt x="229235" y="16637"/>
                </a:lnTo>
                <a:lnTo>
                  <a:pt x="205994" y="16637"/>
                </a:lnTo>
                <a:lnTo>
                  <a:pt x="205994" y="26543"/>
                </a:lnTo>
                <a:lnTo>
                  <a:pt x="229235" y="26543"/>
                </a:lnTo>
                <a:lnTo>
                  <a:pt x="229235" y="42545"/>
                </a:lnTo>
                <a:lnTo>
                  <a:pt x="205994" y="42545"/>
                </a:lnTo>
                <a:lnTo>
                  <a:pt x="205994" y="52450"/>
                </a:lnTo>
                <a:lnTo>
                  <a:pt x="229235" y="52450"/>
                </a:lnTo>
                <a:lnTo>
                  <a:pt x="229235" y="91821"/>
                </a:lnTo>
                <a:lnTo>
                  <a:pt x="241427" y="91821"/>
                </a:lnTo>
                <a:lnTo>
                  <a:pt x="241427" y="126"/>
                </a:lnTo>
                <a:close/>
              </a:path>
              <a:path w="501014" h="135889">
                <a:moveTo>
                  <a:pt x="195834" y="5207"/>
                </a:moveTo>
                <a:lnTo>
                  <a:pt x="139319" y="5207"/>
                </a:lnTo>
                <a:lnTo>
                  <a:pt x="139319" y="15367"/>
                </a:lnTo>
                <a:lnTo>
                  <a:pt x="186055" y="15367"/>
                </a:lnTo>
                <a:lnTo>
                  <a:pt x="186055" y="34798"/>
                </a:lnTo>
                <a:lnTo>
                  <a:pt x="141224" y="34798"/>
                </a:lnTo>
                <a:lnTo>
                  <a:pt x="140462" y="35051"/>
                </a:lnTo>
                <a:lnTo>
                  <a:pt x="139954" y="35433"/>
                </a:lnTo>
                <a:lnTo>
                  <a:pt x="139573" y="35940"/>
                </a:lnTo>
                <a:lnTo>
                  <a:pt x="139319" y="36702"/>
                </a:lnTo>
                <a:lnTo>
                  <a:pt x="139319" y="74422"/>
                </a:lnTo>
                <a:lnTo>
                  <a:pt x="139573" y="75184"/>
                </a:lnTo>
                <a:lnTo>
                  <a:pt x="139954" y="75692"/>
                </a:lnTo>
                <a:lnTo>
                  <a:pt x="140462" y="76200"/>
                </a:lnTo>
                <a:lnTo>
                  <a:pt x="141224" y="76326"/>
                </a:lnTo>
                <a:lnTo>
                  <a:pt x="161544" y="76326"/>
                </a:lnTo>
                <a:lnTo>
                  <a:pt x="200660" y="73660"/>
                </a:lnTo>
                <a:lnTo>
                  <a:pt x="216281" y="71247"/>
                </a:lnTo>
                <a:lnTo>
                  <a:pt x="216281" y="65912"/>
                </a:lnTo>
                <a:lnTo>
                  <a:pt x="151003" y="65912"/>
                </a:lnTo>
                <a:lnTo>
                  <a:pt x="151003" y="44704"/>
                </a:lnTo>
                <a:lnTo>
                  <a:pt x="195834" y="44704"/>
                </a:lnTo>
                <a:lnTo>
                  <a:pt x="196723" y="44450"/>
                </a:lnTo>
                <a:lnTo>
                  <a:pt x="197104" y="43942"/>
                </a:lnTo>
                <a:lnTo>
                  <a:pt x="197612" y="43561"/>
                </a:lnTo>
                <a:lnTo>
                  <a:pt x="197866" y="42672"/>
                </a:lnTo>
                <a:lnTo>
                  <a:pt x="197866" y="7238"/>
                </a:lnTo>
                <a:lnTo>
                  <a:pt x="197612" y="6350"/>
                </a:lnTo>
                <a:lnTo>
                  <a:pt x="196723" y="5461"/>
                </a:lnTo>
                <a:lnTo>
                  <a:pt x="195834" y="5207"/>
                </a:lnTo>
                <a:close/>
              </a:path>
              <a:path w="501014" h="135889">
                <a:moveTo>
                  <a:pt x="216281" y="60960"/>
                </a:moveTo>
                <a:lnTo>
                  <a:pt x="213487" y="61595"/>
                </a:lnTo>
                <a:lnTo>
                  <a:pt x="210058" y="62230"/>
                </a:lnTo>
                <a:lnTo>
                  <a:pt x="201803" y="63246"/>
                </a:lnTo>
                <a:lnTo>
                  <a:pt x="197358" y="63881"/>
                </a:lnTo>
                <a:lnTo>
                  <a:pt x="192278" y="64388"/>
                </a:lnTo>
                <a:lnTo>
                  <a:pt x="181991" y="65150"/>
                </a:lnTo>
                <a:lnTo>
                  <a:pt x="165354" y="65912"/>
                </a:lnTo>
                <a:lnTo>
                  <a:pt x="216281" y="65912"/>
                </a:lnTo>
                <a:lnTo>
                  <a:pt x="216281" y="60960"/>
                </a:lnTo>
                <a:close/>
              </a:path>
              <a:path w="501014" h="135889">
                <a:moveTo>
                  <a:pt x="68453" y="86995"/>
                </a:moveTo>
                <a:lnTo>
                  <a:pt x="55880" y="86995"/>
                </a:lnTo>
                <a:lnTo>
                  <a:pt x="55880" y="135382"/>
                </a:lnTo>
                <a:lnTo>
                  <a:pt x="68453" y="135382"/>
                </a:lnTo>
                <a:lnTo>
                  <a:pt x="68453" y="86995"/>
                </a:lnTo>
                <a:close/>
              </a:path>
              <a:path w="501014" h="135889">
                <a:moveTo>
                  <a:pt x="123571" y="76708"/>
                </a:moveTo>
                <a:lnTo>
                  <a:pt x="0" y="76708"/>
                </a:lnTo>
                <a:lnTo>
                  <a:pt x="0" y="86995"/>
                </a:lnTo>
                <a:lnTo>
                  <a:pt x="123571" y="86995"/>
                </a:lnTo>
                <a:lnTo>
                  <a:pt x="123571" y="76708"/>
                </a:lnTo>
                <a:close/>
              </a:path>
              <a:path w="501014" h="135889">
                <a:moveTo>
                  <a:pt x="306832" y="45593"/>
                </a:moveTo>
                <a:lnTo>
                  <a:pt x="296926" y="45593"/>
                </a:lnTo>
                <a:lnTo>
                  <a:pt x="292354" y="46355"/>
                </a:lnTo>
                <a:lnTo>
                  <a:pt x="288290" y="48006"/>
                </a:lnTo>
                <a:lnTo>
                  <a:pt x="284099" y="49530"/>
                </a:lnTo>
                <a:lnTo>
                  <a:pt x="268351" y="73151"/>
                </a:lnTo>
                <a:lnTo>
                  <a:pt x="268351" y="82676"/>
                </a:lnTo>
                <a:lnTo>
                  <a:pt x="277876" y="101346"/>
                </a:lnTo>
                <a:lnTo>
                  <a:pt x="280797" y="104267"/>
                </a:lnTo>
                <a:lnTo>
                  <a:pt x="284353" y="106425"/>
                </a:lnTo>
                <a:lnTo>
                  <a:pt x="292481" y="109727"/>
                </a:lnTo>
                <a:lnTo>
                  <a:pt x="297053" y="110489"/>
                </a:lnTo>
                <a:lnTo>
                  <a:pt x="306705" y="110489"/>
                </a:lnTo>
                <a:lnTo>
                  <a:pt x="311150" y="109727"/>
                </a:lnTo>
                <a:lnTo>
                  <a:pt x="315214" y="108076"/>
                </a:lnTo>
                <a:lnTo>
                  <a:pt x="319405" y="106425"/>
                </a:lnTo>
                <a:lnTo>
                  <a:pt x="322834" y="104267"/>
                </a:lnTo>
                <a:lnTo>
                  <a:pt x="325882" y="101346"/>
                </a:lnTo>
                <a:lnTo>
                  <a:pt x="327279" y="99949"/>
                </a:lnTo>
                <a:lnTo>
                  <a:pt x="295148" y="99949"/>
                </a:lnTo>
                <a:lnTo>
                  <a:pt x="289941" y="97917"/>
                </a:lnTo>
                <a:lnTo>
                  <a:pt x="282575" y="89535"/>
                </a:lnTo>
                <a:lnTo>
                  <a:pt x="280670" y="84327"/>
                </a:lnTo>
                <a:lnTo>
                  <a:pt x="280670" y="71374"/>
                </a:lnTo>
                <a:lnTo>
                  <a:pt x="282575" y="66167"/>
                </a:lnTo>
                <a:lnTo>
                  <a:pt x="289941" y="58038"/>
                </a:lnTo>
                <a:lnTo>
                  <a:pt x="295148" y="56007"/>
                </a:lnTo>
                <a:lnTo>
                  <a:pt x="327596" y="56007"/>
                </a:lnTo>
                <a:lnTo>
                  <a:pt x="326136" y="54610"/>
                </a:lnTo>
                <a:lnTo>
                  <a:pt x="323215" y="51688"/>
                </a:lnTo>
                <a:lnTo>
                  <a:pt x="319659" y="49530"/>
                </a:lnTo>
                <a:lnTo>
                  <a:pt x="315595" y="48006"/>
                </a:lnTo>
                <a:lnTo>
                  <a:pt x="311404" y="46355"/>
                </a:lnTo>
                <a:lnTo>
                  <a:pt x="306832" y="45593"/>
                </a:lnTo>
                <a:close/>
              </a:path>
              <a:path w="501014" h="135889">
                <a:moveTo>
                  <a:pt x="327596" y="56007"/>
                </a:moveTo>
                <a:lnTo>
                  <a:pt x="308483" y="56007"/>
                </a:lnTo>
                <a:lnTo>
                  <a:pt x="313690" y="58038"/>
                </a:lnTo>
                <a:lnTo>
                  <a:pt x="317500" y="62102"/>
                </a:lnTo>
                <a:lnTo>
                  <a:pt x="321183" y="66167"/>
                </a:lnTo>
                <a:lnTo>
                  <a:pt x="323088" y="71374"/>
                </a:lnTo>
                <a:lnTo>
                  <a:pt x="323088" y="84327"/>
                </a:lnTo>
                <a:lnTo>
                  <a:pt x="321183" y="89535"/>
                </a:lnTo>
                <a:lnTo>
                  <a:pt x="317500" y="93725"/>
                </a:lnTo>
                <a:lnTo>
                  <a:pt x="313690" y="97917"/>
                </a:lnTo>
                <a:lnTo>
                  <a:pt x="308483" y="99949"/>
                </a:lnTo>
                <a:lnTo>
                  <a:pt x="327279" y="99949"/>
                </a:lnTo>
                <a:lnTo>
                  <a:pt x="335407" y="82676"/>
                </a:lnTo>
                <a:lnTo>
                  <a:pt x="335407" y="73151"/>
                </a:lnTo>
                <a:lnTo>
                  <a:pt x="334645" y="68707"/>
                </a:lnTo>
                <a:lnTo>
                  <a:pt x="331343" y="60833"/>
                </a:lnTo>
                <a:lnTo>
                  <a:pt x="329057" y="57404"/>
                </a:lnTo>
                <a:lnTo>
                  <a:pt x="327596" y="56007"/>
                </a:lnTo>
                <a:close/>
              </a:path>
              <a:path w="501014" h="135889">
                <a:moveTo>
                  <a:pt x="500888" y="82296"/>
                </a:moveTo>
                <a:lnTo>
                  <a:pt x="488950" y="82296"/>
                </a:lnTo>
                <a:lnTo>
                  <a:pt x="488950" y="135382"/>
                </a:lnTo>
                <a:lnTo>
                  <a:pt x="500888" y="135382"/>
                </a:lnTo>
                <a:lnTo>
                  <a:pt x="500888" y="82296"/>
                </a:lnTo>
                <a:close/>
              </a:path>
              <a:path w="501014" h="135889">
                <a:moveTo>
                  <a:pt x="435229" y="3175"/>
                </a:moveTo>
                <a:lnTo>
                  <a:pt x="424434" y="3175"/>
                </a:lnTo>
                <a:lnTo>
                  <a:pt x="419989" y="4190"/>
                </a:lnTo>
                <a:lnTo>
                  <a:pt x="398272" y="31623"/>
                </a:lnTo>
                <a:lnTo>
                  <a:pt x="396494" y="38100"/>
                </a:lnTo>
                <a:lnTo>
                  <a:pt x="395693" y="44958"/>
                </a:lnTo>
                <a:lnTo>
                  <a:pt x="395605" y="63373"/>
                </a:lnTo>
                <a:lnTo>
                  <a:pt x="396494" y="70865"/>
                </a:lnTo>
                <a:lnTo>
                  <a:pt x="398272" y="77343"/>
                </a:lnTo>
                <a:lnTo>
                  <a:pt x="399923" y="83820"/>
                </a:lnTo>
                <a:lnTo>
                  <a:pt x="424434" y="105918"/>
                </a:lnTo>
                <a:lnTo>
                  <a:pt x="435356" y="105918"/>
                </a:lnTo>
                <a:lnTo>
                  <a:pt x="441071" y="104012"/>
                </a:lnTo>
                <a:lnTo>
                  <a:pt x="446278" y="100075"/>
                </a:lnTo>
                <a:lnTo>
                  <a:pt x="451358" y="96138"/>
                </a:lnTo>
                <a:lnTo>
                  <a:pt x="452064" y="95123"/>
                </a:lnTo>
                <a:lnTo>
                  <a:pt x="425450" y="95123"/>
                </a:lnTo>
                <a:lnTo>
                  <a:pt x="422148" y="94107"/>
                </a:lnTo>
                <a:lnTo>
                  <a:pt x="416814" y="89788"/>
                </a:lnTo>
                <a:lnTo>
                  <a:pt x="414528" y="86868"/>
                </a:lnTo>
                <a:lnTo>
                  <a:pt x="412750" y="83058"/>
                </a:lnTo>
                <a:lnTo>
                  <a:pt x="410972" y="79375"/>
                </a:lnTo>
                <a:lnTo>
                  <a:pt x="409702" y="75184"/>
                </a:lnTo>
                <a:lnTo>
                  <a:pt x="407924" y="65277"/>
                </a:lnTo>
                <a:lnTo>
                  <a:pt x="407598" y="60833"/>
                </a:lnTo>
                <a:lnTo>
                  <a:pt x="407638" y="48006"/>
                </a:lnTo>
                <a:lnTo>
                  <a:pt x="412805" y="26288"/>
                </a:lnTo>
                <a:lnTo>
                  <a:pt x="414401" y="22606"/>
                </a:lnTo>
                <a:lnTo>
                  <a:pt x="416687" y="19685"/>
                </a:lnTo>
                <a:lnTo>
                  <a:pt x="419354" y="17399"/>
                </a:lnTo>
                <a:lnTo>
                  <a:pt x="422148" y="15112"/>
                </a:lnTo>
                <a:lnTo>
                  <a:pt x="425450" y="14097"/>
                </a:lnTo>
                <a:lnTo>
                  <a:pt x="452060" y="14097"/>
                </a:lnTo>
                <a:lnTo>
                  <a:pt x="450977" y="12573"/>
                </a:lnTo>
                <a:lnTo>
                  <a:pt x="445897" y="8889"/>
                </a:lnTo>
                <a:lnTo>
                  <a:pt x="440817" y="5080"/>
                </a:lnTo>
                <a:lnTo>
                  <a:pt x="435229" y="3175"/>
                </a:lnTo>
                <a:close/>
              </a:path>
              <a:path w="501014" h="135889">
                <a:moveTo>
                  <a:pt x="452060" y="14097"/>
                </a:moveTo>
                <a:lnTo>
                  <a:pt x="432816" y="14097"/>
                </a:lnTo>
                <a:lnTo>
                  <a:pt x="435991" y="15112"/>
                </a:lnTo>
                <a:lnTo>
                  <a:pt x="441325" y="19685"/>
                </a:lnTo>
                <a:lnTo>
                  <a:pt x="443611" y="22606"/>
                </a:lnTo>
                <a:lnTo>
                  <a:pt x="445323" y="26415"/>
                </a:lnTo>
                <a:lnTo>
                  <a:pt x="447040" y="29972"/>
                </a:lnTo>
                <a:lnTo>
                  <a:pt x="448310" y="34289"/>
                </a:lnTo>
                <a:lnTo>
                  <a:pt x="450088" y="44069"/>
                </a:lnTo>
                <a:lnTo>
                  <a:pt x="450383" y="48006"/>
                </a:lnTo>
                <a:lnTo>
                  <a:pt x="450413" y="60833"/>
                </a:lnTo>
                <a:lnTo>
                  <a:pt x="450088" y="65277"/>
                </a:lnTo>
                <a:lnTo>
                  <a:pt x="448310" y="75184"/>
                </a:lnTo>
                <a:lnTo>
                  <a:pt x="447040" y="79375"/>
                </a:lnTo>
                <a:lnTo>
                  <a:pt x="445262" y="83058"/>
                </a:lnTo>
                <a:lnTo>
                  <a:pt x="443484" y="86868"/>
                </a:lnTo>
                <a:lnTo>
                  <a:pt x="441198" y="89788"/>
                </a:lnTo>
                <a:lnTo>
                  <a:pt x="438658" y="91948"/>
                </a:lnTo>
                <a:lnTo>
                  <a:pt x="435991" y="94107"/>
                </a:lnTo>
                <a:lnTo>
                  <a:pt x="432816" y="95123"/>
                </a:lnTo>
                <a:lnTo>
                  <a:pt x="452064" y="95123"/>
                </a:lnTo>
                <a:lnTo>
                  <a:pt x="455422" y="90297"/>
                </a:lnTo>
                <a:lnTo>
                  <a:pt x="458216" y="82296"/>
                </a:lnTo>
                <a:lnTo>
                  <a:pt x="500888" y="82296"/>
                </a:lnTo>
                <a:lnTo>
                  <a:pt x="500888" y="71755"/>
                </a:lnTo>
                <a:lnTo>
                  <a:pt x="461137" y="71755"/>
                </a:lnTo>
                <a:lnTo>
                  <a:pt x="461899" y="66548"/>
                </a:lnTo>
                <a:lnTo>
                  <a:pt x="462407" y="60833"/>
                </a:lnTo>
                <a:lnTo>
                  <a:pt x="462407" y="48006"/>
                </a:lnTo>
                <a:lnTo>
                  <a:pt x="462026" y="44958"/>
                </a:lnTo>
                <a:lnTo>
                  <a:pt x="461772" y="41910"/>
                </a:lnTo>
                <a:lnTo>
                  <a:pt x="461391" y="38988"/>
                </a:lnTo>
                <a:lnTo>
                  <a:pt x="460883" y="36322"/>
                </a:lnTo>
                <a:lnTo>
                  <a:pt x="500888" y="36322"/>
                </a:lnTo>
                <a:lnTo>
                  <a:pt x="500888" y="25908"/>
                </a:lnTo>
                <a:lnTo>
                  <a:pt x="457962" y="25908"/>
                </a:lnTo>
                <a:lnTo>
                  <a:pt x="455041" y="18287"/>
                </a:lnTo>
                <a:lnTo>
                  <a:pt x="452060" y="14097"/>
                </a:lnTo>
                <a:close/>
              </a:path>
              <a:path w="501014" h="135889">
                <a:moveTo>
                  <a:pt x="500888" y="36322"/>
                </a:moveTo>
                <a:lnTo>
                  <a:pt x="488950" y="36322"/>
                </a:lnTo>
                <a:lnTo>
                  <a:pt x="488950" y="71755"/>
                </a:lnTo>
                <a:lnTo>
                  <a:pt x="500888" y="71755"/>
                </a:lnTo>
                <a:lnTo>
                  <a:pt x="500888" y="36322"/>
                </a:lnTo>
                <a:close/>
              </a:path>
              <a:path w="501014" h="135889">
                <a:moveTo>
                  <a:pt x="500888" y="0"/>
                </a:moveTo>
                <a:lnTo>
                  <a:pt x="488950" y="0"/>
                </a:lnTo>
                <a:lnTo>
                  <a:pt x="488950" y="25908"/>
                </a:lnTo>
                <a:lnTo>
                  <a:pt x="500888" y="25908"/>
                </a:lnTo>
                <a:lnTo>
                  <a:pt x="500888" y="0"/>
                </a:lnTo>
                <a:close/>
              </a:path>
              <a:path w="501014" h="135889">
                <a:moveTo>
                  <a:pt x="340106" y="24384"/>
                </a:moveTo>
                <a:lnTo>
                  <a:pt x="263398" y="24384"/>
                </a:lnTo>
                <a:lnTo>
                  <a:pt x="263398" y="34798"/>
                </a:lnTo>
                <a:lnTo>
                  <a:pt x="340106" y="34798"/>
                </a:lnTo>
                <a:lnTo>
                  <a:pt x="340106" y="24384"/>
                </a:lnTo>
                <a:close/>
              </a:path>
              <a:path w="501014" h="135889">
                <a:moveTo>
                  <a:pt x="110362" y="5207"/>
                </a:moveTo>
                <a:lnTo>
                  <a:pt x="66040" y="5207"/>
                </a:lnTo>
                <a:lnTo>
                  <a:pt x="65151" y="5461"/>
                </a:lnTo>
                <a:lnTo>
                  <a:pt x="64643" y="5842"/>
                </a:lnTo>
                <a:lnTo>
                  <a:pt x="64262" y="6350"/>
                </a:lnTo>
                <a:lnTo>
                  <a:pt x="64008" y="7238"/>
                </a:lnTo>
                <a:lnTo>
                  <a:pt x="64008" y="56134"/>
                </a:lnTo>
                <a:lnTo>
                  <a:pt x="64262" y="56896"/>
                </a:lnTo>
                <a:lnTo>
                  <a:pt x="64643" y="57276"/>
                </a:lnTo>
                <a:lnTo>
                  <a:pt x="65024" y="57785"/>
                </a:lnTo>
                <a:lnTo>
                  <a:pt x="65912" y="57912"/>
                </a:lnTo>
                <a:lnTo>
                  <a:pt x="112014" y="57912"/>
                </a:lnTo>
                <a:lnTo>
                  <a:pt x="112014" y="47371"/>
                </a:lnTo>
                <a:lnTo>
                  <a:pt x="75946" y="47371"/>
                </a:lnTo>
                <a:lnTo>
                  <a:pt x="75946" y="15621"/>
                </a:lnTo>
                <a:lnTo>
                  <a:pt x="110362" y="15621"/>
                </a:lnTo>
                <a:lnTo>
                  <a:pt x="110362" y="5207"/>
                </a:lnTo>
                <a:close/>
              </a:path>
              <a:path w="501014" h="135889">
                <a:moveTo>
                  <a:pt x="58547" y="5207"/>
                </a:moveTo>
                <a:lnTo>
                  <a:pt x="15493" y="5207"/>
                </a:lnTo>
                <a:lnTo>
                  <a:pt x="14732" y="5461"/>
                </a:lnTo>
                <a:lnTo>
                  <a:pt x="14224" y="5842"/>
                </a:lnTo>
                <a:lnTo>
                  <a:pt x="13843" y="6350"/>
                </a:lnTo>
                <a:lnTo>
                  <a:pt x="13716" y="56896"/>
                </a:lnTo>
                <a:lnTo>
                  <a:pt x="14224" y="57276"/>
                </a:lnTo>
                <a:lnTo>
                  <a:pt x="14605" y="57785"/>
                </a:lnTo>
                <a:lnTo>
                  <a:pt x="15493" y="57912"/>
                </a:lnTo>
                <a:lnTo>
                  <a:pt x="32639" y="57912"/>
                </a:lnTo>
                <a:lnTo>
                  <a:pt x="36068" y="57658"/>
                </a:lnTo>
                <a:lnTo>
                  <a:pt x="42799" y="57404"/>
                </a:lnTo>
                <a:lnTo>
                  <a:pt x="48895" y="56896"/>
                </a:lnTo>
                <a:lnTo>
                  <a:pt x="51689" y="56514"/>
                </a:lnTo>
                <a:lnTo>
                  <a:pt x="56387" y="56007"/>
                </a:lnTo>
                <a:lnTo>
                  <a:pt x="59436" y="55372"/>
                </a:lnTo>
                <a:lnTo>
                  <a:pt x="59436" y="47625"/>
                </a:lnTo>
                <a:lnTo>
                  <a:pt x="25273" y="47625"/>
                </a:lnTo>
                <a:lnTo>
                  <a:pt x="25273" y="15621"/>
                </a:lnTo>
                <a:lnTo>
                  <a:pt x="58547" y="15621"/>
                </a:lnTo>
                <a:lnTo>
                  <a:pt x="58547" y="5207"/>
                </a:lnTo>
                <a:close/>
              </a:path>
              <a:path w="501014" h="135889">
                <a:moveTo>
                  <a:pt x="59436" y="45465"/>
                </a:moveTo>
                <a:lnTo>
                  <a:pt x="56387" y="45974"/>
                </a:lnTo>
                <a:lnTo>
                  <a:pt x="52324" y="46482"/>
                </a:lnTo>
                <a:lnTo>
                  <a:pt x="47117" y="46862"/>
                </a:lnTo>
                <a:lnTo>
                  <a:pt x="41910" y="47371"/>
                </a:lnTo>
                <a:lnTo>
                  <a:pt x="36195" y="47625"/>
                </a:lnTo>
                <a:lnTo>
                  <a:pt x="59436" y="47625"/>
                </a:lnTo>
                <a:lnTo>
                  <a:pt x="59436" y="45465"/>
                </a:lnTo>
                <a:close/>
              </a:path>
              <a:path w="501014" h="135889">
                <a:moveTo>
                  <a:pt x="321691" y="2412"/>
                </a:moveTo>
                <a:lnTo>
                  <a:pt x="282067" y="2412"/>
                </a:lnTo>
                <a:lnTo>
                  <a:pt x="282067" y="12700"/>
                </a:lnTo>
                <a:lnTo>
                  <a:pt x="321691" y="12573"/>
                </a:lnTo>
                <a:lnTo>
                  <a:pt x="321691" y="2412"/>
                </a:lnTo>
                <a:close/>
              </a:path>
              <a:path w="501014" h="135889">
                <a:moveTo>
                  <a:pt x="367284" y="0"/>
                </a:moveTo>
                <a:lnTo>
                  <a:pt x="355346" y="0"/>
                </a:lnTo>
                <a:lnTo>
                  <a:pt x="355346" y="135255"/>
                </a:lnTo>
                <a:lnTo>
                  <a:pt x="367284" y="135255"/>
                </a:lnTo>
                <a:lnTo>
                  <a:pt x="367284" y="66039"/>
                </a:lnTo>
                <a:lnTo>
                  <a:pt x="387350" y="66039"/>
                </a:lnTo>
                <a:lnTo>
                  <a:pt x="387350" y="54863"/>
                </a:lnTo>
                <a:lnTo>
                  <a:pt x="367284" y="54863"/>
                </a:lnTo>
                <a:lnTo>
                  <a:pt x="367284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63417" y="1863089"/>
            <a:ext cx="363220" cy="136525"/>
          </a:xfrm>
          <a:custGeom>
            <a:avLst/>
            <a:gdLst/>
            <a:ahLst/>
            <a:cxnLst/>
            <a:rect l="l" t="t" r="r" b="b"/>
            <a:pathLst>
              <a:path w="363220" h="136525">
                <a:moveTo>
                  <a:pt x="360680" y="88264"/>
                </a:moveTo>
                <a:lnTo>
                  <a:pt x="273050" y="88264"/>
                </a:lnTo>
                <a:lnTo>
                  <a:pt x="273050" y="98679"/>
                </a:lnTo>
                <a:lnTo>
                  <a:pt x="350773" y="98679"/>
                </a:lnTo>
                <a:lnTo>
                  <a:pt x="350773" y="136017"/>
                </a:lnTo>
                <a:lnTo>
                  <a:pt x="362584" y="136017"/>
                </a:lnTo>
                <a:lnTo>
                  <a:pt x="362584" y="90297"/>
                </a:lnTo>
                <a:lnTo>
                  <a:pt x="362331" y="89408"/>
                </a:lnTo>
                <a:lnTo>
                  <a:pt x="361949" y="88900"/>
                </a:lnTo>
                <a:lnTo>
                  <a:pt x="361442" y="88519"/>
                </a:lnTo>
                <a:lnTo>
                  <a:pt x="360680" y="88264"/>
                </a:lnTo>
                <a:close/>
              </a:path>
              <a:path w="363220" h="136525">
                <a:moveTo>
                  <a:pt x="242315" y="107823"/>
                </a:moveTo>
                <a:lnTo>
                  <a:pt x="118363" y="107823"/>
                </a:lnTo>
                <a:lnTo>
                  <a:pt x="118363" y="118237"/>
                </a:lnTo>
                <a:lnTo>
                  <a:pt x="242315" y="118237"/>
                </a:lnTo>
                <a:lnTo>
                  <a:pt x="242315" y="107823"/>
                </a:lnTo>
                <a:close/>
              </a:path>
              <a:path w="363220" h="136525">
                <a:moveTo>
                  <a:pt x="160655" y="56896"/>
                </a:moveTo>
                <a:lnTo>
                  <a:pt x="148970" y="56896"/>
                </a:lnTo>
                <a:lnTo>
                  <a:pt x="148970" y="107823"/>
                </a:lnTo>
                <a:lnTo>
                  <a:pt x="160655" y="107823"/>
                </a:lnTo>
                <a:lnTo>
                  <a:pt x="160655" y="56896"/>
                </a:lnTo>
                <a:close/>
              </a:path>
              <a:path w="363220" h="136525">
                <a:moveTo>
                  <a:pt x="193039" y="56896"/>
                </a:moveTo>
                <a:lnTo>
                  <a:pt x="181101" y="56896"/>
                </a:lnTo>
                <a:lnTo>
                  <a:pt x="181101" y="107823"/>
                </a:lnTo>
                <a:lnTo>
                  <a:pt x="193039" y="107823"/>
                </a:lnTo>
                <a:lnTo>
                  <a:pt x="193039" y="56896"/>
                </a:lnTo>
                <a:close/>
              </a:path>
              <a:path w="363220" h="136525">
                <a:moveTo>
                  <a:pt x="226187" y="8000"/>
                </a:moveTo>
                <a:lnTo>
                  <a:pt x="132842" y="8000"/>
                </a:lnTo>
                <a:lnTo>
                  <a:pt x="132842" y="18287"/>
                </a:lnTo>
                <a:lnTo>
                  <a:pt x="215519" y="18287"/>
                </a:lnTo>
                <a:lnTo>
                  <a:pt x="215114" y="26455"/>
                </a:lnTo>
                <a:lnTo>
                  <a:pt x="209867" y="70961"/>
                </a:lnTo>
                <a:lnTo>
                  <a:pt x="206882" y="88011"/>
                </a:lnTo>
                <a:lnTo>
                  <a:pt x="219201" y="88137"/>
                </a:lnTo>
                <a:lnTo>
                  <a:pt x="220218" y="82296"/>
                </a:lnTo>
                <a:lnTo>
                  <a:pt x="221233" y="76200"/>
                </a:lnTo>
                <a:lnTo>
                  <a:pt x="222123" y="69723"/>
                </a:lnTo>
                <a:lnTo>
                  <a:pt x="223138" y="63119"/>
                </a:lnTo>
                <a:lnTo>
                  <a:pt x="224027" y="56514"/>
                </a:lnTo>
                <a:lnTo>
                  <a:pt x="225551" y="43180"/>
                </a:lnTo>
                <a:lnTo>
                  <a:pt x="226187" y="36575"/>
                </a:lnTo>
                <a:lnTo>
                  <a:pt x="226694" y="29972"/>
                </a:lnTo>
                <a:lnTo>
                  <a:pt x="227330" y="23368"/>
                </a:lnTo>
                <a:lnTo>
                  <a:pt x="227837" y="17145"/>
                </a:lnTo>
                <a:lnTo>
                  <a:pt x="228219" y="11175"/>
                </a:lnTo>
                <a:lnTo>
                  <a:pt x="228219" y="9906"/>
                </a:lnTo>
                <a:lnTo>
                  <a:pt x="227964" y="9144"/>
                </a:lnTo>
                <a:lnTo>
                  <a:pt x="227456" y="8636"/>
                </a:lnTo>
                <a:lnTo>
                  <a:pt x="227075" y="8127"/>
                </a:lnTo>
                <a:lnTo>
                  <a:pt x="226187" y="8000"/>
                </a:lnTo>
                <a:close/>
              </a:path>
              <a:path w="363220" h="136525">
                <a:moveTo>
                  <a:pt x="12064" y="6604"/>
                </a:moveTo>
                <a:lnTo>
                  <a:pt x="0" y="6604"/>
                </a:lnTo>
                <a:lnTo>
                  <a:pt x="0" y="99695"/>
                </a:lnTo>
                <a:lnTo>
                  <a:pt x="254" y="100584"/>
                </a:lnTo>
                <a:lnTo>
                  <a:pt x="762" y="100964"/>
                </a:lnTo>
                <a:lnTo>
                  <a:pt x="1143" y="101473"/>
                </a:lnTo>
                <a:lnTo>
                  <a:pt x="2031" y="101726"/>
                </a:lnTo>
                <a:lnTo>
                  <a:pt x="60070" y="101726"/>
                </a:lnTo>
                <a:lnTo>
                  <a:pt x="60959" y="101473"/>
                </a:lnTo>
                <a:lnTo>
                  <a:pt x="61340" y="100964"/>
                </a:lnTo>
                <a:lnTo>
                  <a:pt x="61849" y="100584"/>
                </a:lnTo>
                <a:lnTo>
                  <a:pt x="62102" y="99695"/>
                </a:lnTo>
                <a:lnTo>
                  <a:pt x="62102" y="91186"/>
                </a:lnTo>
                <a:lnTo>
                  <a:pt x="12064" y="91186"/>
                </a:lnTo>
                <a:lnTo>
                  <a:pt x="12064" y="52197"/>
                </a:lnTo>
                <a:lnTo>
                  <a:pt x="62102" y="52197"/>
                </a:lnTo>
                <a:lnTo>
                  <a:pt x="62102" y="41529"/>
                </a:lnTo>
                <a:lnTo>
                  <a:pt x="12064" y="41529"/>
                </a:lnTo>
                <a:lnTo>
                  <a:pt x="12064" y="6604"/>
                </a:lnTo>
                <a:close/>
              </a:path>
              <a:path w="363220" h="136525">
                <a:moveTo>
                  <a:pt x="62102" y="52197"/>
                </a:moveTo>
                <a:lnTo>
                  <a:pt x="50292" y="52197"/>
                </a:lnTo>
                <a:lnTo>
                  <a:pt x="50292" y="91186"/>
                </a:lnTo>
                <a:lnTo>
                  <a:pt x="62102" y="91186"/>
                </a:lnTo>
                <a:lnTo>
                  <a:pt x="62102" y="52197"/>
                </a:lnTo>
                <a:close/>
              </a:path>
              <a:path w="363220" h="136525">
                <a:moveTo>
                  <a:pt x="62102" y="6604"/>
                </a:moveTo>
                <a:lnTo>
                  <a:pt x="50292" y="6604"/>
                </a:lnTo>
                <a:lnTo>
                  <a:pt x="50292" y="41529"/>
                </a:lnTo>
                <a:lnTo>
                  <a:pt x="62102" y="41529"/>
                </a:lnTo>
                <a:lnTo>
                  <a:pt x="62102" y="6604"/>
                </a:lnTo>
                <a:close/>
              </a:path>
              <a:path w="363220" h="136525">
                <a:moveTo>
                  <a:pt x="362711" y="0"/>
                </a:moveTo>
                <a:lnTo>
                  <a:pt x="350901" y="0"/>
                </a:lnTo>
                <a:lnTo>
                  <a:pt x="350901" y="30480"/>
                </a:lnTo>
                <a:lnTo>
                  <a:pt x="322706" y="30480"/>
                </a:lnTo>
                <a:lnTo>
                  <a:pt x="322706" y="41021"/>
                </a:lnTo>
                <a:lnTo>
                  <a:pt x="350901" y="41021"/>
                </a:lnTo>
                <a:lnTo>
                  <a:pt x="350901" y="81152"/>
                </a:lnTo>
                <a:lnTo>
                  <a:pt x="362711" y="81152"/>
                </a:lnTo>
                <a:lnTo>
                  <a:pt x="362711" y="0"/>
                </a:lnTo>
                <a:close/>
              </a:path>
              <a:path w="363220" h="136525">
                <a:moveTo>
                  <a:pt x="297687" y="16510"/>
                </a:moveTo>
                <a:lnTo>
                  <a:pt x="285369" y="16510"/>
                </a:lnTo>
                <a:lnTo>
                  <a:pt x="285349" y="27939"/>
                </a:lnTo>
                <a:lnTo>
                  <a:pt x="284606" y="32765"/>
                </a:lnTo>
                <a:lnTo>
                  <a:pt x="282956" y="37337"/>
                </a:lnTo>
                <a:lnTo>
                  <a:pt x="281431" y="41783"/>
                </a:lnTo>
                <a:lnTo>
                  <a:pt x="279273" y="45847"/>
                </a:lnTo>
                <a:lnTo>
                  <a:pt x="248793" y="70485"/>
                </a:lnTo>
                <a:lnTo>
                  <a:pt x="249427" y="70993"/>
                </a:lnTo>
                <a:lnTo>
                  <a:pt x="251968" y="73151"/>
                </a:lnTo>
                <a:lnTo>
                  <a:pt x="252856" y="73787"/>
                </a:lnTo>
                <a:lnTo>
                  <a:pt x="257048" y="77343"/>
                </a:lnTo>
                <a:lnTo>
                  <a:pt x="286131" y="55372"/>
                </a:lnTo>
                <a:lnTo>
                  <a:pt x="288417" y="52324"/>
                </a:lnTo>
                <a:lnTo>
                  <a:pt x="290194" y="48895"/>
                </a:lnTo>
                <a:lnTo>
                  <a:pt x="291592" y="45338"/>
                </a:lnTo>
                <a:lnTo>
                  <a:pt x="304489" y="45338"/>
                </a:lnTo>
                <a:lnTo>
                  <a:pt x="297687" y="27939"/>
                </a:lnTo>
                <a:lnTo>
                  <a:pt x="297687" y="16510"/>
                </a:lnTo>
                <a:close/>
              </a:path>
              <a:path w="363220" h="136525">
                <a:moveTo>
                  <a:pt x="304489" y="45338"/>
                </a:moveTo>
                <a:lnTo>
                  <a:pt x="291592" y="45338"/>
                </a:lnTo>
                <a:lnTo>
                  <a:pt x="293369" y="48895"/>
                </a:lnTo>
                <a:lnTo>
                  <a:pt x="295656" y="52197"/>
                </a:lnTo>
                <a:lnTo>
                  <a:pt x="300735" y="58038"/>
                </a:lnTo>
                <a:lnTo>
                  <a:pt x="303403" y="60579"/>
                </a:lnTo>
                <a:lnTo>
                  <a:pt x="306196" y="62864"/>
                </a:lnTo>
                <a:lnTo>
                  <a:pt x="309244" y="65405"/>
                </a:lnTo>
                <a:lnTo>
                  <a:pt x="312419" y="67563"/>
                </a:lnTo>
                <a:lnTo>
                  <a:pt x="315721" y="69596"/>
                </a:lnTo>
                <a:lnTo>
                  <a:pt x="318896" y="71627"/>
                </a:lnTo>
                <a:lnTo>
                  <a:pt x="321944" y="73151"/>
                </a:lnTo>
                <a:lnTo>
                  <a:pt x="324611" y="74422"/>
                </a:lnTo>
                <a:lnTo>
                  <a:pt x="325501" y="73151"/>
                </a:lnTo>
                <a:lnTo>
                  <a:pt x="326761" y="71627"/>
                </a:lnTo>
                <a:lnTo>
                  <a:pt x="328168" y="70104"/>
                </a:lnTo>
                <a:lnTo>
                  <a:pt x="329692" y="68325"/>
                </a:lnTo>
                <a:lnTo>
                  <a:pt x="331216" y="66929"/>
                </a:lnTo>
                <a:lnTo>
                  <a:pt x="332612" y="65532"/>
                </a:lnTo>
                <a:lnTo>
                  <a:pt x="327786" y="64008"/>
                </a:lnTo>
                <a:lnTo>
                  <a:pt x="323215" y="61849"/>
                </a:lnTo>
                <a:lnTo>
                  <a:pt x="318769" y="58927"/>
                </a:lnTo>
                <a:lnTo>
                  <a:pt x="314197" y="56007"/>
                </a:lnTo>
                <a:lnTo>
                  <a:pt x="310387" y="52577"/>
                </a:lnTo>
                <a:lnTo>
                  <a:pt x="306958" y="48513"/>
                </a:lnTo>
                <a:lnTo>
                  <a:pt x="304489" y="45338"/>
                </a:lnTo>
                <a:close/>
              </a:path>
              <a:path w="363220" h="136525">
                <a:moveTo>
                  <a:pt x="324231" y="6223"/>
                </a:moveTo>
                <a:lnTo>
                  <a:pt x="258318" y="6223"/>
                </a:lnTo>
                <a:lnTo>
                  <a:pt x="258318" y="16510"/>
                </a:lnTo>
                <a:lnTo>
                  <a:pt x="324231" y="16510"/>
                </a:lnTo>
                <a:lnTo>
                  <a:pt x="324231" y="6223"/>
                </a:lnTo>
                <a:close/>
              </a:path>
              <a:path w="363220" h="136525">
                <a:moveTo>
                  <a:pt x="100964" y="0"/>
                </a:moveTo>
                <a:lnTo>
                  <a:pt x="89026" y="0"/>
                </a:lnTo>
                <a:lnTo>
                  <a:pt x="89026" y="135000"/>
                </a:lnTo>
                <a:lnTo>
                  <a:pt x="100964" y="135000"/>
                </a:lnTo>
                <a:lnTo>
                  <a:pt x="100964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389629" y="1863089"/>
            <a:ext cx="239395" cy="135255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3687572" y="1863089"/>
            <a:ext cx="675640" cy="142875"/>
          </a:xfrm>
          <a:custGeom>
            <a:avLst/>
            <a:gdLst/>
            <a:ahLst/>
            <a:cxnLst/>
            <a:rect l="l" t="t" r="r" b="b"/>
            <a:pathLst>
              <a:path w="675639" h="142875">
                <a:moveTo>
                  <a:pt x="84582" y="63754"/>
                </a:moveTo>
                <a:lnTo>
                  <a:pt x="59563" y="47117"/>
                </a:lnTo>
                <a:lnTo>
                  <a:pt x="56261" y="43434"/>
                </a:lnTo>
                <a:lnTo>
                  <a:pt x="56172" y="43307"/>
                </a:lnTo>
                <a:lnTo>
                  <a:pt x="53721" y="39370"/>
                </a:lnTo>
                <a:lnTo>
                  <a:pt x="51943" y="34798"/>
                </a:lnTo>
                <a:lnTo>
                  <a:pt x="50038" y="30353"/>
                </a:lnTo>
                <a:lnTo>
                  <a:pt x="49149" y="25400"/>
                </a:lnTo>
                <a:lnTo>
                  <a:pt x="49149" y="3429"/>
                </a:lnTo>
                <a:lnTo>
                  <a:pt x="36576" y="3429"/>
                </a:lnTo>
                <a:lnTo>
                  <a:pt x="36576" y="19939"/>
                </a:lnTo>
                <a:lnTo>
                  <a:pt x="35928" y="28346"/>
                </a:lnTo>
                <a:lnTo>
                  <a:pt x="14566" y="60032"/>
                </a:lnTo>
                <a:lnTo>
                  <a:pt x="0" y="68580"/>
                </a:lnTo>
                <a:lnTo>
                  <a:pt x="9525" y="76708"/>
                </a:lnTo>
                <a:lnTo>
                  <a:pt x="17272" y="72771"/>
                </a:lnTo>
                <a:lnTo>
                  <a:pt x="24130" y="67945"/>
                </a:lnTo>
                <a:lnTo>
                  <a:pt x="30099" y="62230"/>
                </a:lnTo>
                <a:lnTo>
                  <a:pt x="36068" y="56642"/>
                </a:lnTo>
                <a:lnTo>
                  <a:pt x="40386" y="50292"/>
                </a:lnTo>
                <a:lnTo>
                  <a:pt x="42799" y="43307"/>
                </a:lnTo>
                <a:lnTo>
                  <a:pt x="46101" y="50165"/>
                </a:lnTo>
                <a:lnTo>
                  <a:pt x="50927" y="55880"/>
                </a:lnTo>
                <a:lnTo>
                  <a:pt x="63119" y="65532"/>
                </a:lnTo>
                <a:lnTo>
                  <a:pt x="69723" y="69723"/>
                </a:lnTo>
                <a:lnTo>
                  <a:pt x="76708" y="73025"/>
                </a:lnTo>
                <a:lnTo>
                  <a:pt x="84582" y="63754"/>
                </a:lnTo>
                <a:close/>
              </a:path>
              <a:path w="675639" h="142875">
                <a:moveTo>
                  <a:pt x="113792" y="89916"/>
                </a:moveTo>
                <a:lnTo>
                  <a:pt x="113538" y="89154"/>
                </a:lnTo>
                <a:lnTo>
                  <a:pt x="113157" y="88646"/>
                </a:lnTo>
                <a:lnTo>
                  <a:pt x="112649" y="88138"/>
                </a:lnTo>
                <a:lnTo>
                  <a:pt x="111760" y="88011"/>
                </a:lnTo>
                <a:lnTo>
                  <a:pt x="24130" y="88011"/>
                </a:lnTo>
                <a:lnTo>
                  <a:pt x="24130" y="98298"/>
                </a:lnTo>
                <a:lnTo>
                  <a:pt x="101600" y="98298"/>
                </a:lnTo>
                <a:lnTo>
                  <a:pt x="101600" y="136017"/>
                </a:lnTo>
                <a:lnTo>
                  <a:pt x="113792" y="136017"/>
                </a:lnTo>
                <a:lnTo>
                  <a:pt x="113792" y="89916"/>
                </a:lnTo>
                <a:close/>
              </a:path>
              <a:path w="675639" h="142875">
                <a:moveTo>
                  <a:pt x="113919" y="0"/>
                </a:moveTo>
                <a:lnTo>
                  <a:pt x="102108" y="0"/>
                </a:lnTo>
                <a:lnTo>
                  <a:pt x="102108" y="80645"/>
                </a:lnTo>
                <a:lnTo>
                  <a:pt x="113919" y="80645"/>
                </a:lnTo>
                <a:lnTo>
                  <a:pt x="113919" y="0"/>
                </a:lnTo>
                <a:close/>
              </a:path>
              <a:path w="675639" h="142875">
                <a:moveTo>
                  <a:pt x="243205" y="0"/>
                </a:moveTo>
                <a:lnTo>
                  <a:pt x="231140" y="0"/>
                </a:lnTo>
                <a:lnTo>
                  <a:pt x="231140" y="17653"/>
                </a:lnTo>
                <a:lnTo>
                  <a:pt x="231140" y="27178"/>
                </a:lnTo>
                <a:lnTo>
                  <a:pt x="231140" y="42418"/>
                </a:lnTo>
                <a:lnTo>
                  <a:pt x="201930" y="42418"/>
                </a:lnTo>
                <a:lnTo>
                  <a:pt x="201930" y="33655"/>
                </a:lnTo>
                <a:lnTo>
                  <a:pt x="201930" y="27178"/>
                </a:lnTo>
                <a:lnTo>
                  <a:pt x="231140" y="27178"/>
                </a:lnTo>
                <a:lnTo>
                  <a:pt x="231140" y="17653"/>
                </a:lnTo>
                <a:lnTo>
                  <a:pt x="201930" y="17653"/>
                </a:lnTo>
                <a:lnTo>
                  <a:pt x="201930" y="4318"/>
                </a:lnTo>
                <a:lnTo>
                  <a:pt x="190246" y="4318"/>
                </a:lnTo>
                <a:lnTo>
                  <a:pt x="190246" y="24003"/>
                </a:lnTo>
                <a:lnTo>
                  <a:pt x="190246" y="33655"/>
                </a:lnTo>
                <a:lnTo>
                  <a:pt x="190246" y="54483"/>
                </a:lnTo>
                <a:lnTo>
                  <a:pt x="152400" y="54483"/>
                </a:lnTo>
                <a:lnTo>
                  <a:pt x="152400" y="33655"/>
                </a:lnTo>
                <a:lnTo>
                  <a:pt x="190246" y="33655"/>
                </a:lnTo>
                <a:lnTo>
                  <a:pt x="190246" y="24003"/>
                </a:lnTo>
                <a:lnTo>
                  <a:pt x="152400" y="24003"/>
                </a:lnTo>
                <a:lnTo>
                  <a:pt x="152400" y="4318"/>
                </a:lnTo>
                <a:lnTo>
                  <a:pt x="140589" y="4318"/>
                </a:lnTo>
                <a:lnTo>
                  <a:pt x="140589" y="62230"/>
                </a:lnTo>
                <a:lnTo>
                  <a:pt x="140843" y="62992"/>
                </a:lnTo>
                <a:lnTo>
                  <a:pt x="141351" y="63500"/>
                </a:lnTo>
                <a:lnTo>
                  <a:pt x="141732" y="64008"/>
                </a:lnTo>
                <a:lnTo>
                  <a:pt x="142621" y="64135"/>
                </a:lnTo>
                <a:lnTo>
                  <a:pt x="199898" y="64135"/>
                </a:lnTo>
                <a:lnTo>
                  <a:pt x="200787" y="64008"/>
                </a:lnTo>
                <a:lnTo>
                  <a:pt x="201168" y="63500"/>
                </a:lnTo>
                <a:lnTo>
                  <a:pt x="201676" y="62992"/>
                </a:lnTo>
                <a:lnTo>
                  <a:pt x="201930" y="62230"/>
                </a:lnTo>
                <a:lnTo>
                  <a:pt x="201930" y="54483"/>
                </a:lnTo>
                <a:lnTo>
                  <a:pt x="201930" y="51816"/>
                </a:lnTo>
                <a:lnTo>
                  <a:pt x="231140" y="51816"/>
                </a:lnTo>
                <a:lnTo>
                  <a:pt x="231140" y="69723"/>
                </a:lnTo>
                <a:lnTo>
                  <a:pt x="243205" y="69723"/>
                </a:lnTo>
                <a:lnTo>
                  <a:pt x="243205" y="17653"/>
                </a:lnTo>
                <a:lnTo>
                  <a:pt x="243205" y="0"/>
                </a:lnTo>
                <a:close/>
              </a:path>
              <a:path w="675639" h="142875">
                <a:moveTo>
                  <a:pt x="246126" y="124079"/>
                </a:moveTo>
                <a:lnTo>
                  <a:pt x="168148" y="124079"/>
                </a:lnTo>
                <a:lnTo>
                  <a:pt x="168148" y="110109"/>
                </a:lnTo>
                <a:lnTo>
                  <a:pt x="240919" y="110109"/>
                </a:lnTo>
                <a:lnTo>
                  <a:pt x="241681" y="109855"/>
                </a:lnTo>
                <a:lnTo>
                  <a:pt x="242189" y="109347"/>
                </a:lnTo>
                <a:lnTo>
                  <a:pt x="242697" y="108966"/>
                </a:lnTo>
                <a:lnTo>
                  <a:pt x="242697" y="77343"/>
                </a:lnTo>
                <a:lnTo>
                  <a:pt x="242189" y="76962"/>
                </a:lnTo>
                <a:lnTo>
                  <a:pt x="241681" y="76454"/>
                </a:lnTo>
                <a:lnTo>
                  <a:pt x="240919" y="76200"/>
                </a:lnTo>
                <a:lnTo>
                  <a:pt x="155194" y="76200"/>
                </a:lnTo>
                <a:lnTo>
                  <a:pt x="155194" y="86106"/>
                </a:lnTo>
                <a:lnTo>
                  <a:pt x="229870" y="86106"/>
                </a:lnTo>
                <a:lnTo>
                  <a:pt x="229870" y="100711"/>
                </a:lnTo>
                <a:lnTo>
                  <a:pt x="157226" y="100711"/>
                </a:lnTo>
                <a:lnTo>
                  <a:pt x="156337" y="100965"/>
                </a:lnTo>
                <a:lnTo>
                  <a:pt x="155956" y="101473"/>
                </a:lnTo>
                <a:lnTo>
                  <a:pt x="155448" y="101854"/>
                </a:lnTo>
                <a:lnTo>
                  <a:pt x="155194" y="102743"/>
                </a:lnTo>
                <a:lnTo>
                  <a:pt x="155194" y="131826"/>
                </a:lnTo>
                <a:lnTo>
                  <a:pt x="155448" y="132715"/>
                </a:lnTo>
                <a:lnTo>
                  <a:pt x="155956" y="133096"/>
                </a:lnTo>
                <a:lnTo>
                  <a:pt x="156337" y="133604"/>
                </a:lnTo>
                <a:lnTo>
                  <a:pt x="157226" y="133858"/>
                </a:lnTo>
                <a:lnTo>
                  <a:pt x="246126" y="133858"/>
                </a:lnTo>
                <a:lnTo>
                  <a:pt x="246126" y="124079"/>
                </a:lnTo>
                <a:close/>
              </a:path>
              <a:path w="675639" h="142875">
                <a:moveTo>
                  <a:pt x="356870" y="92583"/>
                </a:moveTo>
                <a:lnTo>
                  <a:pt x="349504" y="93726"/>
                </a:lnTo>
                <a:lnTo>
                  <a:pt x="342138" y="94615"/>
                </a:lnTo>
                <a:lnTo>
                  <a:pt x="334772" y="94996"/>
                </a:lnTo>
                <a:lnTo>
                  <a:pt x="327406" y="95504"/>
                </a:lnTo>
                <a:lnTo>
                  <a:pt x="321056" y="95758"/>
                </a:lnTo>
                <a:lnTo>
                  <a:pt x="315976" y="95758"/>
                </a:lnTo>
                <a:lnTo>
                  <a:pt x="315976" y="65659"/>
                </a:lnTo>
                <a:lnTo>
                  <a:pt x="346837" y="65659"/>
                </a:lnTo>
                <a:lnTo>
                  <a:pt x="346837" y="55372"/>
                </a:lnTo>
                <a:lnTo>
                  <a:pt x="286893" y="55372"/>
                </a:lnTo>
                <a:lnTo>
                  <a:pt x="286893" y="18034"/>
                </a:lnTo>
                <a:lnTo>
                  <a:pt x="344678" y="18034"/>
                </a:lnTo>
                <a:lnTo>
                  <a:pt x="344678" y="7620"/>
                </a:lnTo>
                <a:lnTo>
                  <a:pt x="276860" y="7620"/>
                </a:lnTo>
                <a:lnTo>
                  <a:pt x="275971" y="7874"/>
                </a:lnTo>
                <a:lnTo>
                  <a:pt x="275590" y="8382"/>
                </a:lnTo>
                <a:lnTo>
                  <a:pt x="275082" y="8763"/>
                </a:lnTo>
                <a:lnTo>
                  <a:pt x="274828" y="9652"/>
                </a:lnTo>
                <a:lnTo>
                  <a:pt x="274828" y="63881"/>
                </a:lnTo>
                <a:lnTo>
                  <a:pt x="275082" y="64643"/>
                </a:lnTo>
                <a:lnTo>
                  <a:pt x="275463" y="65151"/>
                </a:lnTo>
                <a:lnTo>
                  <a:pt x="275844" y="65532"/>
                </a:lnTo>
                <a:lnTo>
                  <a:pt x="276733" y="65659"/>
                </a:lnTo>
                <a:lnTo>
                  <a:pt x="303784" y="65659"/>
                </a:lnTo>
                <a:lnTo>
                  <a:pt x="303784" y="96139"/>
                </a:lnTo>
                <a:lnTo>
                  <a:pt x="265303" y="96139"/>
                </a:lnTo>
                <a:lnTo>
                  <a:pt x="265303" y="106680"/>
                </a:lnTo>
                <a:lnTo>
                  <a:pt x="297180" y="106680"/>
                </a:lnTo>
                <a:lnTo>
                  <a:pt x="308483" y="106426"/>
                </a:lnTo>
                <a:lnTo>
                  <a:pt x="325882" y="105664"/>
                </a:lnTo>
                <a:lnTo>
                  <a:pt x="331724" y="105283"/>
                </a:lnTo>
                <a:lnTo>
                  <a:pt x="337312" y="104775"/>
                </a:lnTo>
                <a:lnTo>
                  <a:pt x="342646" y="104394"/>
                </a:lnTo>
                <a:lnTo>
                  <a:pt x="347980" y="103886"/>
                </a:lnTo>
                <a:lnTo>
                  <a:pt x="352679" y="103378"/>
                </a:lnTo>
                <a:lnTo>
                  <a:pt x="356870" y="102743"/>
                </a:lnTo>
                <a:lnTo>
                  <a:pt x="356870" y="95758"/>
                </a:lnTo>
                <a:lnTo>
                  <a:pt x="356870" y="92583"/>
                </a:lnTo>
                <a:close/>
              </a:path>
              <a:path w="675639" h="142875">
                <a:moveTo>
                  <a:pt x="374396" y="127"/>
                </a:moveTo>
                <a:lnTo>
                  <a:pt x="362331" y="127"/>
                </a:lnTo>
                <a:lnTo>
                  <a:pt x="362331" y="135001"/>
                </a:lnTo>
                <a:lnTo>
                  <a:pt x="374396" y="135001"/>
                </a:lnTo>
                <a:lnTo>
                  <a:pt x="374396" y="127"/>
                </a:lnTo>
                <a:close/>
              </a:path>
              <a:path w="675639" h="142875">
                <a:moveTo>
                  <a:pt x="478028" y="95885"/>
                </a:moveTo>
                <a:lnTo>
                  <a:pt x="450049" y="69037"/>
                </a:lnTo>
                <a:lnTo>
                  <a:pt x="440944" y="31623"/>
                </a:lnTo>
                <a:lnTo>
                  <a:pt x="440944" y="18034"/>
                </a:lnTo>
                <a:lnTo>
                  <a:pt x="470408" y="18034"/>
                </a:lnTo>
                <a:lnTo>
                  <a:pt x="470408" y="7747"/>
                </a:lnTo>
                <a:lnTo>
                  <a:pt x="399415" y="7747"/>
                </a:lnTo>
                <a:lnTo>
                  <a:pt x="399415" y="18034"/>
                </a:lnTo>
                <a:lnTo>
                  <a:pt x="428498" y="18034"/>
                </a:lnTo>
                <a:lnTo>
                  <a:pt x="428383" y="31623"/>
                </a:lnTo>
                <a:lnTo>
                  <a:pt x="418211" y="70866"/>
                </a:lnTo>
                <a:lnTo>
                  <a:pt x="389636" y="99822"/>
                </a:lnTo>
                <a:lnTo>
                  <a:pt x="399542" y="108204"/>
                </a:lnTo>
                <a:lnTo>
                  <a:pt x="420116" y="88519"/>
                </a:lnTo>
                <a:lnTo>
                  <a:pt x="423418" y="84455"/>
                </a:lnTo>
                <a:lnTo>
                  <a:pt x="426212" y="80264"/>
                </a:lnTo>
                <a:lnTo>
                  <a:pt x="431292" y="71374"/>
                </a:lnTo>
                <a:lnTo>
                  <a:pt x="433324" y="66929"/>
                </a:lnTo>
                <a:lnTo>
                  <a:pt x="434721" y="62357"/>
                </a:lnTo>
                <a:lnTo>
                  <a:pt x="437362" y="69088"/>
                </a:lnTo>
                <a:lnTo>
                  <a:pt x="464121" y="100863"/>
                </a:lnTo>
                <a:lnTo>
                  <a:pt x="469392" y="104521"/>
                </a:lnTo>
                <a:lnTo>
                  <a:pt x="478028" y="95885"/>
                </a:lnTo>
                <a:close/>
              </a:path>
              <a:path w="675639" h="142875">
                <a:moveTo>
                  <a:pt x="504825" y="381"/>
                </a:moveTo>
                <a:lnTo>
                  <a:pt x="492760" y="381"/>
                </a:lnTo>
                <a:lnTo>
                  <a:pt x="492760" y="135382"/>
                </a:lnTo>
                <a:lnTo>
                  <a:pt x="504825" y="135382"/>
                </a:lnTo>
                <a:lnTo>
                  <a:pt x="504825" y="381"/>
                </a:lnTo>
                <a:close/>
              </a:path>
              <a:path w="675639" h="142875">
                <a:moveTo>
                  <a:pt x="589153" y="8382"/>
                </a:moveTo>
                <a:lnTo>
                  <a:pt x="588899" y="7620"/>
                </a:lnTo>
                <a:lnTo>
                  <a:pt x="588391" y="7112"/>
                </a:lnTo>
                <a:lnTo>
                  <a:pt x="588010" y="6604"/>
                </a:lnTo>
                <a:lnTo>
                  <a:pt x="587121" y="6477"/>
                </a:lnTo>
                <a:lnTo>
                  <a:pt x="577215" y="6477"/>
                </a:lnTo>
                <a:lnTo>
                  <a:pt x="577215" y="16764"/>
                </a:lnTo>
                <a:lnTo>
                  <a:pt x="577215" y="60071"/>
                </a:lnTo>
                <a:lnTo>
                  <a:pt x="538988" y="60071"/>
                </a:lnTo>
                <a:lnTo>
                  <a:pt x="538988" y="16764"/>
                </a:lnTo>
                <a:lnTo>
                  <a:pt x="577215" y="16764"/>
                </a:lnTo>
                <a:lnTo>
                  <a:pt x="577215" y="6477"/>
                </a:lnTo>
                <a:lnTo>
                  <a:pt x="529209" y="6477"/>
                </a:lnTo>
                <a:lnTo>
                  <a:pt x="528447" y="6604"/>
                </a:lnTo>
                <a:lnTo>
                  <a:pt x="527431" y="7620"/>
                </a:lnTo>
                <a:lnTo>
                  <a:pt x="527431" y="69088"/>
                </a:lnTo>
                <a:lnTo>
                  <a:pt x="528447" y="70104"/>
                </a:lnTo>
                <a:lnTo>
                  <a:pt x="529209" y="70231"/>
                </a:lnTo>
                <a:lnTo>
                  <a:pt x="587121" y="70231"/>
                </a:lnTo>
                <a:lnTo>
                  <a:pt x="588010" y="70104"/>
                </a:lnTo>
                <a:lnTo>
                  <a:pt x="588391" y="69596"/>
                </a:lnTo>
                <a:lnTo>
                  <a:pt x="588899" y="69088"/>
                </a:lnTo>
                <a:lnTo>
                  <a:pt x="589153" y="68326"/>
                </a:lnTo>
                <a:lnTo>
                  <a:pt x="589153" y="60071"/>
                </a:lnTo>
                <a:lnTo>
                  <a:pt x="589153" y="16764"/>
                </a:lnTo>
                <a:lnTo>
                  <a:pt x="589153" y="8382"/>
                </a:lnTo>
                <a:close/>
              </a:path>
              <a:path w="675639" h="142875">
                <a:moveTo>
                  <a:pt x="631317" y="121920"/>
                </a:moveTo>
                <a:lnTo>
                  <a:pt x="554101" y="121920"/>
                </a:lnTo>
                <a:lnTo>
                  <a:pt x="554101" y="88138"/>
                </a:lnTo>
                <a:lnTo>
                  <a:pt x="541909" y="88138"/>
                </a:lnTo>
                <a:lnTo>
                  <a:pt x="541909" y="130302"/>
                </a:lnTo>
                <a:lnTo>
                  <a:pt x="542163" y="131191"/>
                </a:lnTo>
                <a:lnTo>
                  <a:pt x="543052" y="132080"/>
                </a:lnTo>
                <a:lnTo>
                  <a:pt x="543814" y="132334"/>
                </a:lnTo>
                <a:lnTo>
                  <a:pt x="631317" y="132334"/>
                </a:lnTo>
                <a:lnTo>
                  <a:pt x="631317" y="121920"/>
                </a:lnTo>
                <a:close/>
              </a:path>
              <a:path w="675639" h="142875">
                <a:moveTo>
                  <a:pt x="645668" y="34417"/>
                </a:moveTo>
                <a:lnTo>
                  <a:pt x="627126" y="34417"/>
                </a:lnTo>
                <a:lnTo>
                  <a:pt x="627126" y="381"/>
                </a:lnTo>
                <a:lnTo>
                  <a:pt x="615188" y="381"/>
                </a:lnTo>
                <a:lnTo>
                  <a:pt x="615188" y="99187"/>
                </a:lnTo>
                <a:lnTo>
                  <a:pt x="627126" y="99187"/>
                </a:lnTo>
                <a:lnTo>
                  <a:pt x="627126" y="45085"/>
                </a:lnTo>
                <a:lnTo>
                  <a:pt x="645668" y="45085"/>
                </a:lnTo>
                <a:lnTo>
                  <a:pt x="645668" y="34417"/>
                </a:lnTo>
                <a:close/>
              </a:path>
              <a:path w="675639" h="142875">
                <a:moveTo>
                  <a:pt x="675386" y="109093"/>
                </a:moveTo>
                <a:lnTo>
                  <a:pt x="675259" y="108712"/>
                </a:lnTo>
                <a:lnTo>
                  <a:pt x="675005" y="108331"/>
                </a:lnTo>
                <a:lnTo>
                  <a:pt x="674751" y="108077"/>
                </a:lnTo>
                <a:lnTo>
                  <a:pt x="674370" y="107950"/>
                </a:lnTo>
                <a:lnTo>
                  <a:pt x="657987" y="107950"/>
                </a:lnTo>
                <a:lnTo>
                  <a:pt x="657987" y="123571"/>
                </a:lnTo>
                <a:lnTo>
                  <a:pt x="665988" y="123571"/>
                </a:lnTo>
                <a:lnTo>
                  <a:pt x="666242" y="126492"/>
                </a:lnTo>
                <a:lnTo>
                  <a:pt x="659638" y="137160"/>
                </a:lnTo>
                <a:lnTo>
                  <a:pt x="659638" y="142494"/>
                </a:lnTo>
                <a:lnTo>
                  <a:pt x="675386" y="126746"/>
                </a:lnTo>
                <a:lnTo>
                  <a:pt x="675386" y="109093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28997" y="1863089"/>
            <a:ext cx="251460" cy="135255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733416" y="1861566"/>
            <a:ext cx="1546098" cy="13754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333363" y="1862201"/>
            <a:ext cx="1675891" cy="138557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8059166" y="1861439"/>
            <a:ext cx="501650" cy="137160"/>
          </a:xfrm>
          <a:custGeom>
            <a:avLst/>
            <a:gdLst/>
            <a:ahLst/>
            <a:cxnLst/>
            <a:rect l="l" t="t" r="r" b="b"/>
            <a:pathLst>
              <a:path w="501650" h="137160">
                <a:moveTo>
                  <a:pt x="253491" y="107950"/>
                </a:moveTo>
                <a:lnTo>
                  <a:pt x="129539" y="107950"/>
                </a:lnTo>
                <a:lnTo>
                  <a:pt x="129539" y="118237"/>
                </a:lnTo>
                <a:lnTo>
                  <a:pt x="253491" y="118237"/>
                </a:lnTo>
                <a:lnTo>
                  <a:pt x="253491" y="107950"/>
                </a:lnTo>
                <a:close/>
              </a:path>
              <a:path w="501650" h="137160">
                <a:moveTo>
                  <a:pt x="364362" y="88646"/>
                </a:moveTo>
                <a:lnTo>
                  <a:pt x="275970" y="88646"/>
                </a:lnTo>
                <a:lnTo>
                  <a:pt x="275970" y="97536"/>
                </a:lnTo>
                <a:lnTo>
                  <a:pt x="353567" y="97536"/>
                </a:lnTo>
                <a:lnTo>
                  <a:pt x="353567" y="107696"/>
                </a:lnTo>
                <a:lnTo>
                  <a:pt x="277875" y="107696"/>
                </a:lnTo>
                <a:lnTo>
                  <a:pt x="277113" y="107950"/>
                </a:lnTo>
                <a:lnTo>
                  <a:pt x="276225" y="108838"/>
                </a:lnTo>
                <a:lnTo>
                  <a:pt x="275970" y="109727"/>
                </a:lnTo>
                <a:lnTo>
                  <a:pt x="275970" y="133476"/>
                </a:lnTo>
                <a:lnTo>
                  <a:pt x="276225" y="134365"/>
                </a:lnTo>
                <a:lnTo>
                  <a:pt x="277113" y="135255"/>
                </a:lnTo>
                <a:lnTo>
                  <a:pt x="277875" y="135509"/>
                </a:lnTo>
                <a:lnTo>
                  <a:pt x="369569" y="135509"/>
                </a:lnTo>
                <a:lnTo>
                  <a:pt x="369569" y="126619"/>
                </a:lnTo>
                <a:lnTo>
                  <a:pt x="288798" y="126619"/>
                </a:lnTo>
                <a:lnTo>
                  <a:pt x="288798" y="116332"/>
                </a:lnTo>
                <a:lnTo>
                  <a:pt x="364362" y="116332"/>
                </a:lnTo>
                <a:lnTo>
                  <a:pt x="365125" y="116077"/>
                </a:lnTo>
                <a:lnTo>
                  <a:pt x="365632" y="115570"/>
                </a:lnTo>
                <a:lnTo>
                  <a:pt x="366140" y="115188"/>
                </a:lnTo>
                <a:lnTo>
                  <a:pt x="366140" y="89788"/>
                </a:lnTo>
                <a:lnTo>
                  <a:pt x="365632" y="89408"/>
                </a:lnTo>
                <a:lnTo>
                  <a:pt x="365125" y="88900"/>
                </a:lnTo>
                <a:lnTo>
                  <a:pt x="364362" y="88646"/>
                </a:lnTo>
                <a:close/>
              </a:path>
              <a:path w="501650" h="137160">
                <a:moveTo>
                  <a:pt x="382904" y="69850"/>
                </a:moveTo>
                <a:lnTo>
                  <a:pt x="259206" y="69850"/>
                </a:lnTo>
                <a:lnTo>
                  <a:pt x="259206" y="78994"/>
                </a:lnTo>
                <a:lnTo>
                  <a:pt x="382904" y="78994"/>
                </a:lnTo>
                <a:lnTo>
                  <a:pt x="382904" y="69850"/>
                </a:lnTo>
                <a:close/>
              </a:path>
              <a:path w="501650" h="137160">
                <a:moveTo>
                  <a:pt x="321055" y="29083"/>
                </a:moveTo>
                <a:lnTo>
                  <a:pt x="281558" y="35178"/>
                </a:lnTo>
                <a:lnTo>
                  <a:pt x="277749" y="39115"/>
                </a:lnTo>
                <a:lnTo>
                  <a:pt x="277749" y="49022"/>
                </a:lnTo>
                <a:lnTo>
                  <a:pt x="314198" y="59562"/>
                </a:lnTo>
                <a:lnTo>
                  <a:pt x="314198" y="69850"/>
                </a:lnTo>
                <a:lnTo>
                  <a:pt x="327786" y="69850"/>
                </a:lnTo>
                <a:lnTo>
                  <a:pt x="327786" y="59562"/>
                </a:lnTo>
                <a:lnTo>
                  <a:pt x="335595" y="59062"/>
                </a:lnTo>
                <a:lnTo>
                  <a:pt x="361187" y="51943"/>
                </a:lnTo>
                <a:lnTo>
                  <a:pt x="312038" y="51943"/>
                </a:lnTo>
                <a:lnTo>
                  <a:pt x="304926" y="51435"/>
                </a:lnTo>
                <a:lnTo>
                  <a:pt x="299847" y="50419"/>
                </a:lnTo>
                <a:lnTo>
                  <a:pt x="294639" y="49275"/>
                </a:lnTo>
                <a:lnTo>
                  <a:pt x="292100" y="47371"/>
                </a:lnTo>
                <a:lnTo>
                  <a:pt x="292100" y="41528"/>
                </a:lnTo>
                <a:lnTo>
                  <a:pt x="294766" y="39497"/>
                </a:lnTo>
                <a:lnTo>
                  <a:pt x="305180" y="37464"/>
                </a:lnTo>
                <a:lnTo>
                  <a:pt x="312165" y="36830"/>
                </a:lnTo>
                <a:lnTo>
                  <a:pt x="361382" y="36830"/>
                </a:lnTo>
                <a:lnTo>
                  <a:pt x="360299" y="35813"/>
                </a:lnTo>
                <a:lnTo>
                  <a:pt x="352298" y="33147"/>
                </a:lnTo>
                <a:lnTo>
                  <a:pt x="345844" y="31386"/>
                </a:lnTo>
                <a:lnTo>
                  <a:pt x="338486" y="30114"/>
                </a:lnTo>
                <a:lnTo>
                  <a:pt x="330223" y="29342"/>
                </a:lnTo>
                <a:lnTo>
                  <a:pt x="321055" y="29083"/>
                </a:lnTo>
                <a:close/>
              </a:path>
              <a:path w="501650" h="137160">
                <a:moveTo>
                  <a:pt x="361382" y="36830"/>
                </a:moveTo>
                <a:lnTo>
                  <a:pt x="324865" y="36830"/>
                </a:lnTo>
                <a:lnTo>
                  <a:pt x="328549" y="36957"/>
                </a:lnTo>
                <a:lnTo>
                  <a:pt x="335660" y="37464"/>
                </a:lnTo>
                <a:lnTo>
                  <a:pt x="338708" y="37973"/>
                </a:lnTo>
                <a:lnTo>
                  <a:pt x="341375" y="38608"/>
                </a:lnTo>
                <a:lnTo>
                  <a:pt x="343915" y="39115"/>
                </a:lnTo>
                <a:lnTo>
                  <a:pt x="345948" y="40005"/>
                </a:lnTo>
                <a:lnTo>
                  <a:pt x="347472" y="40894"/>
                </a:lnTo>
                <a:lnTo>
                  <a:pt x="349123" y="41910"/>
                </a:lnTo>
                <a:lnTo>
                  <a:pt x="349884" y="43052"/>
                </a:lnTo>
                <a:lnTo>
                  <a:pt x="349884" y="45974"/>
                </a:lnTo>
                <a:lnTo>
                  <a:pt x="341122" y="50291"/>
                </a:lnTo>
                <a:lnTo>
                  <a:pt x="338454" y="50926"/>
                </a:lnTo>
                <a:lnTo>
                  <a:pt x="335279" y="51308"/>
                </a:lnTo>
                <a:lnTo>
                  <a:pt x="328422" y="51815"/>
                </a:lnTo>
                <a:lnTo>
                  <a:pt x="324865" y="51943"/>
                </a:lnTo>
                <a:lnTo>
                  <a:pt x="361187" y="51943"/>
                </a:lnTo>
                <a:lnTo>
                  <a:pt x="364362" y="48768"/>
                </a:lnTo>
                <a:lnTo>
                  <a:pt x="364362" y="39624"/>
                </a:lnTo>
                <a:lnTo>
                  <a:pt x="361382" y="36830"/>
                </a:lnTo>
                <a:close/>
              </a:path>
              <a:path w="501650" h="137160">
                <a:moveTo>
                  <a:pt x="123951" y="109474"/>
                </a:moveTo>
                <a:lnTo>
                  <a:pt x="0" y="109474"/>
                </a:lnTo>
                <a:lnTo>
                  <a:pt x="0" y="119634"/>
                </a:lnTo>
                <a:lnTo>
                  <a:pt x="123951" y="119634"/>
                </a:lnTo>
                <a:lnTo>
                  <a:pt x="123951" y="109474"/>
                </a:lnTo>
                <a:close/>
              </a:path>
              <a:path w="501650" h="137160">
                <a:moveTo>
                  <a:pt x="68072" y="76326"/>
                </a:moveTo>
                <a:lnTo>
                  <a:pt x="55879" y="76326"/>
                </a:lnTo>
                <a:lnTo>
                  <a:pt x="55879" y="109474"/>
                </a:lnTo>
                <a:lnTo>
                  <a:pt x="68072" y="109474"/>
                </a:lnTo>
                <a:lnTo>
                  <a:pt x="68072" y="76326"/>
                </a:lnTo>
                <a:close/>
              </a:path>
              <a:path w="501650" h="137160">
                <a:moveTo>
                  <a:pt x="113029" y="66166"/>
                </a:moveTo>
                <a:lnTo>
                  <a:pt x="10794" y="66166"/>
                </a:lnTo>
                <a:lnTo>
                  <a:pt x="10794" y="76326"/>
                </a:lnTo>
                <a:lnTo>
                  <a:pt x="113029" y="76326"/>
                </a:lnTo>
                <a:lnTo>
                  <a:pt x="113029" y="66166"/>
                </a:lnTo>
                <a:close/>
              </a:path>
              <a:path w="501650" h="137160">
                <a:moveTo>
                  <a:pt x="41148" y="19176"/>
                </a:moveTo>
                <a:lnTo>
                  <a:pt x="29082" y="19176"/>
                </a:lnTo>
                <a:lnTo>
                  <a:pt x="29209" y="34925"/>
                </a:lnTo>
                <a:lnTo>
                  <a:pt x="29336" y="42672"/>
                </a:lnTo>
                <a:lnTo>
                  <a:pt x="29463" y="54483"/>
                </a:lnTo>
                <a:lnTo>
                  <a:pt x="29588" y="62230"/>
                </a:lnTo>
                <a:lnTo>
                  <a:pt x="29717" y="66166"/>
                </a:lnTo>
                <a:lnTo>
                  <a:pt x="41655" y="66166"/>
                </a:lnTo>
                <a:lnTo>
                  <a:pt x="41401" y="42672"/>
                </a:lnTo>
                <a:lnTo>
                  <a:pt x="41275" y="34925"/>
                </a:lnTo>
                <a:lnTo>
                  <a:pt x="41148" y="19176"/>
                </a:lnTo>
                <a:close/>
              </a:path>
              <a:path w="501650" h="137160">
                <a:moveTo>
                  <a:pt x="94614" y="19176"/>
                </a:moveTo>
                <a:lnTo>
                  <a:pt x="82676" y="19176"/>
                </a:lnTo>
                <a:lnTo>
                  <a:pt x="82550" y="23113"/>
                </a:lnTo>
                <a:lnTo>
                  <a:pt x="82423" y="42672"/>
                </a:lnTo>
                <a:lnTo>
                  <a:pt x="82168" y="50546"/>
                </a:lnTo>
                <a:lnTo>
                  <a:pt x="82041" y="66166"/>
                </a:lnTo>
                <a:lnTo>
                  <a:pt x="93852" y="66166"/>
                </a:lnTo>
                <a:lnTo>
                  <a:pt x="94614" y="19176"/>
                </a:lnTo>
                <a:close/>
              </a:path>
              <a:path w="501650" h="137160">
                <a:moveTo>
                  <a:pt x="109727" y="9016"/>
                </a:moveTo>
                <a:lnTo>
                  <a:pt x="13969" y="9016"/>
                </a:lnTo>
                <a:lnTo>
                  <a:pt x="13969" y="19176"/>
                </a:lnTo>
                <a:lnTo>
                  <a:pt x="109727" y="19176"/>
                </a:lnTo>
                <a:lnTo>
                  <a:pt x="109727" y="9016"/>
                </a:lnTo>
                <a:close/>
              </a:path>
              <a:path w="501650" h="137160">
                <a:moveTo>
                  <a:pt x="372236" y="16256"/>
                </a:moveTo>
                <a:lnTo>
                  <a:pt x="269748" y="16256"/>
                </a:lnTo>
                <a:lnTo>
                  <a:pt x="269748" y="24891"/>
                </a:lnTo>
                <a:lnTo>
                  <a:pt x="372236" y="24891"/>
                </a:lnTo>
                <a:lnTo>
                  <a:pt x="372236" y="16256"/>
                </a:lnTo>
                <a:close/>
              </a:path>
              <a:path w="501650" h="137160">
                <a:moveTo>
                  <a:pt x="433831" y="4825"/>
                </a:moveTo>
                <a:lnTo>
                  <a:pt x="424687" y="4825"/>
                </a:lnTo>
                <a:lnTo>
                  <a:pt x="420242" y="5841"/>
                </a:lnTo>
                <a:lnTo>
                  <a:pt x="398491" y="33400"/>
                </a:lnTo>
                <a:lnTo>
                  <a:pt x="396748" y="39750"/>
                </a:lnTo>
                <a:lnTo>
                  <a:pt x="395858" y="47371"/>
                </a:lnTo>
                <a:lnTo>
                  <a:pt x="395858" y="65024"/>
                </a:lnTo>
                <a:lnTo>
                  <a:pt x="396748" y="72516"/>
                </a:lnTo>
                <a:lnTo>
                  <a:pt x="398525" y="78994"/>
                </a:lnTo>
                <a:lnTo>
                  <a:pt x="400176" y="85471"/>
                </a:lnTo>
                <a:lnTo>
                  <a:pt x="424687" y="107569"/>
                </a:lnTo>
                <a:lnTo>
                  <a:pt x="433958" y="107569"/>
                </a:lnTo>
                <a:lnTo>
                  <a:pt x="451588" y="96774"/>
                </a:lnTo>
                <a:lnTo>
                  <a:pt x="425703" y="96774"/>
                </a:lnTo>
                <a:lnTo>
                  <a:pt x="422401" y="95758"/>
                </a:lnTo>
                <a:lnTo>
                  <a:pt x="417067" y="91439"/>
                </a:lnTo>
                <a:lnTo>
                  <a:pt x="414781" y="88519"/>
                </a:lnTo>
                <a:lnTo>
                  <a:pt x="413003" y="84709"/>
                </a:lnTo>
                <a:lnTo>
                  <a:pt x="411225" y="81025"/>
                </a:lnTo>
                <a:lnTo>
                  <a:pt x="409955" y="76835"/>
                </a:lnTo>
                <a:lnTo>
                  <a:pt x="408177" y="66928"/>
                </a:lnTo>
                <a:lnTo>
                  <a:pt x="407797" y="61722"/>
                </a:lnTo>
                <a:lnTo>
                  <a:pt x="407806" y="50800"/>
                </a:lnTo>
                <a:lnTo>
                  <a:pt x="413059" y="27939"/>
                </a:lnTo>
                <a:lnTo>
                  <a:pt x="414654" y="24257"/>
                </a:lnTo>
                <a:lnTo>
                  <a:pt x="416940" y="21336"/>
                </a:lnTo>
                <a:lnTo>
                  <a:pt x="419607" y="19050"/>
                </a:lnTo>
                <a:lnTo>
                  <a:pt x="422401" y="16763"/>
                </a:lnTo>
                <a:lnTo>
                  <a:pt x="425703" y="15748"/>
                </a:lnTo>
                <a:lnTo>
                  <a:pt x="451626" y="15748"/>
                </a:lnTo>
                <a:lnTo>
                  <a:pt x="449833" y="13208"/>
                </a:lnTo>
                <a:lnTo>
                  <a:pt x="446277" y="10033"/>
                </a:lnTo>
                <a:lnTo>
                  <a:pt x="438150" y="5969"/>
                </a:lnTo>
                <a:lnTo>
                  <a:pt x="433831" y="4825"/>
                </a:lnTo>
                <a:close/>
              </a:path>
              <a:path w="501650" h="137160">
                <a:moveTo>
                  <a:pt x="451626" y="15748"/>
                </a:moveTo>
                <a:lnTo>
                  <a:pt x="433069" y="15748"/>
                </a:lnTo>
                <a:lnTo>
                  <a:pt x="436244" y="16763"/>
                </a:lnTo>
                <a:lnTo>
                  <a:pt x="441578" y="21336"/>
                </a:lnTo>
                <a:lnTo>
                  <a:pt x="443864" y="24257"/>
                </a:lnTo>
                <a:lnTo>
                  <a:pt x="445577" y="28066"/>
                </a:lnTo>
                <a:lnTo>
                  <a:pt x="447293" y="31623"/>
                </a:lnTo>
                <a:lnTo>
                  <a:pt x="448563" y="35940"/>
                </a:lnTo>
                <a:lnTo>
                  <a:pt x="450341" y="45720"/>
                </a:lnTo>
                <a:lnTo>
                  <a:pt x="450723" y="50800"/>
                </a:lnTo>
                <a:lnTo>
                  <a:pt x="450723" y="61722"/>
                </a:lnTo>
                <a:lnTo>
                  <a:pt x="450341" y="66928"/>
                </a:lnTo>
                <a:lnTo>
                  <a:pt x="448563" y="76835"/>
                </a:lnTo>
                <a:lnTo>
                  <a:pt x="447293" y="81025"/>
                </a:lnTo>
                <a:lnTo>
                  <a:pt x="445160" y="85471"/>
                </a:lnTo>
                <a:lnTo>
                  <a:pt x="443737" y="88519"/>
                </a:lnTo>
                <a:lnTo>
                  <a:pt x="441451" y="91439"/>
                </a:lnTo>
                <a:lnTo>
                  <a:pt x="438911" y="93599"/>
                </a:lnTo>
                <a:lnTo>
                  <a:pt x="436244" y="95758"/>
                </a:lnTo>
                <a:lnTo>
                  <a:pt x="433069" y="96774"/>
                </a:lnTo>
                <a:lnTo>
                  <a:pt x="451588" y="96774"/>
                </a:lnTo>
                <a:lnTo>
                  <a:pt x="462787" y="65024"/>
                </a:lnTo>
                <a:lnTo>
                  <a:pt x="462773" y="47371"/>
                </a:lnTo>
                <a:lnTo>
                  <a:pt x="461899" y="39877"/>
                </a:lnTo>
                <a:lnTo>
                  <a:pt x="458342" y="27050"/>
                </a:lnTo>
                <a:lnTo>
                  <a:pt x="455929" y="21716"/>
                </a:lnTo>
                <a:lnTo>
                  <a:pt x="452881" y="17525"/>
                </a:lnTo>
                <a:lnTo>
                  <a:pt x="451626" y="15748"/>
                </a:lnTo>
                <a:close/>
              </a:path>
              <a:path w="501650" h="137160">
                <a:moveTo>
                  <a:pt x="236600" y="8127"/>
                </a:moveTo>
                <a:lnTo>
                  <a:pt x="148589" y="8127"/>
                </a:lnTo>
                <a:lnTo>
                  <a:pt x="147700" y="8255"/>
                </a:lnTo>
                <a:lnTo>
                  <a:pt x="147192" y="8762"/>
                </a:lnTo>
                <a:lnTo>
                  <a:pt x="146811" y="9271"/>
                </a:lnTo>
                <a:lnTo>
                  <a:pt x="146557" y="10033"/>
                </a:lnTo>
                <a:lnTo>
                  <a:pt x="146557" y="82931"/>
                </a:lnTo>
                <a:lnTo>
                  <a:pt x="146811" y="83693"/>
                </a:lnTo>
                <a:lnTo>
                  <a:pt x="147192" y="84200"/>
                </a:lnTo>
                <a:lnTo>
                  <a:pt x="147700" y="84709"/>
                </a:lnTo>
                <a:lnTo>
                  <a:pt x="148589" y="84836"/>
                </a:lnTo>
                <a:lnTo>
                  <a:pt x="237998" y="84836"/>
                </a:lnTo>
                <a:lnTo>
                  <a:pt x="237998" y="74549"/>
                </a:lnTo>
                <a:lnTo>
                  <a:pt x="158750" y="74549"/>
                </a:lnTo>
                <a:lnTo>
                  <a:pt x="158750" y="51562"/>
                </a:lnTo>
                <a:lnTo>
                  <a:pt x="236347" y="51562"/>
                </a:lnTo>
                <a:lnTo>
                  <a:pt x="236347" y="41275"/>
                </a:lnTo>
                <a:lnTo>
                  <a:pt x="158750" y="41275"/>
                </a:lnTo>
                <a:lnTo>
                  <a:pt x="158750" y="18414"/>
                </a:lnTo>
                <a:lnTo>
                  <a:pt x="236600" y="18414"/>
                </a:lnTo>
                <a:lnTo>
                  <a:pt x="236600" y="8127"/>
                </a:lnTo>
                <a:close/>
              </a:path>
              <a:path w="501650" h="137160">
                <a:moveTo>
                  <a:pt x="501141" y="1650"/>
                </a:moveTo>
                <a:lnTo>
                  <a:pt x="489203" y="1650"/>
                </a:lnTo>
                <a:lnTo>
                  <a:pt x="489203" y="137033"/>
                </a:lnTo>
                <a:lnTo>
                  <a:pt x="501141" y="137033"/>
                </a:lnTo>
                <a:lnTo>
                  <a:pt x="501141" y="1650"/>
                </a:lnTo>
                <a:close/>
              </a:path>
              <a:path w="501650" h="137160">
                <a:moveTo>
                  <a:pt x="345948" y="0"/>
                </a:moveTo>
                <a:lnTo>
                  <a:pt x="295655" y="0"/>
                </a:lnTo>
                <a:lnTo>
                  <a:pt x="295655" y="8509"/>
                </a:lnTo>
                <a:lnTo>
                  <a:pt x="345948" y="8509"/>
                </a:lnTo>
                <a:lnTo>
                  <a:pt x="34594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7507" y="2082545"/>
            <a:ext cx="386715" cy="135255"/>
          </a:xfrm>
          <a:custGeom>
            <a:avLst/>
            <a:gdLst/>
            <a:ahLst/>
            <a:cxnLst/>
            <a:rect l="l" t="t" r="r" b="b"/>
            <a:pathLst>
              <a:path w="386715" h="135255">
                <a:moveTo>
                  <a:pt x="166878" y="88137"/>
                </a:moveTo>
                <a:lnTo>
                  <a:pt x="154838" y="88137"/>
                </a:lnTo>
                <a:lnTo>
                  <a:pt x="154838" y="130301"/>
                </a:lnTo>
                <a:lnTo>
                  <a:pt x="155067" y="131190"/>
                </a:lnTo>
                <a:lnTo>
                  <a:pt x="155524" y="131571"/>
                </a:lnTo>
                <a:lnTo>
                  <a:pt x="155981" y="132079"/>
                </a:lnTo>
                <a:lnTo>
                  <a:pt x="156819" y="132333"/>
                </a:lnTo>
                <a:lnTo>
                  <a:pt x="245668" y="132333"/>
                </a:lnTo>
                <a:lnTo>
                  <a:pt x="245668" y="122046"/>
                </a:lnTo>
                <a:lnTo>
                  <a:pt x="166878" y="122046"/>
                </a:lnTo>
                <a:lnTo>
                  <a:pt x="166878" y="88137"/>
                </a:lnTo>
                <a:close/>
              </a:path>
              <a:path w="386715" h="135255">
                <a:moveTo>
                  <a:pt x="242468" y="56768"/>
                </a:moveTo>
                <a:lnTo>
                  <a:pt x="230428" y="56768"/>
                </a:lnTo>
                <a:lnTo>
                  <a:pt x="230428" y="98805"/>
                </a:lnTo>
                <a:lnTo>
                  <a:pt x="242468" y="98805"/>
                </a:lnTo>
                <a:lnTo>
                  <a:pt x="242468" y="56768"/>
                </a:lnTo>
                <a:close/>
              </a:path>
              <a:path w="386715" h="135255">
                <a:moveTo>
                  <a:pt x="199034" y="6223"/>
                </a:moveTo>
                <a:lnTo>
                  <a:pt x="142189" y="6223"/>
                </a:lnTo>
                <a:lnTo>
                  <a:pt x="141350" y="6476"/>
                </a:lnTo>
                <a:lnTo>
                  <a:pt x="140893" y="6984"/>
                </a:lnTo>
                <a:lnTo>
                  <a:pt x="140436" y="7365"/>
                </a:lnTo>
                <a:lnTo>
                  <a:pt x="140208" y="8254"/>
                </a:lnTo>
                <a:lnTo>
                  <a:pt x="140208" y="70103"/>
                </a:lnTo>
                <a:lnTo>
                  <a:pt x="140436" y="70992"/>
                </a:lnTo>
                <a:lnTo>
                  <a:pt x="140893" y="71374"/>
                </a:lnTo>
                <a:lnTo>
                  <a:pt x="141350" y="71881"/>
                </a:lnTo>
                <a:lnTo>
                  <a:pt x="142189" y="72136"/>
                </a:lnTo>
                <a:lnTo>
                  <a:pt x="199034" y="72136"/>
                </a:lnTo>
                <a:lnTo>
                  <a:pt x="199872" y="71881"/>
                </a:lnTo>
                <a:lnTo>
                  <a:pt x="200329" y="71374"/>
                </a:lnTo>
                <a:lnTo>
                  <a:pt x="200786" y="70992"/>
                </a:lnTo>
                <a:lnTo>
                  <a:pt x="201015" y="70103"/>
                </a:lnTo>
                <a:lnTo>
                  <a:pt x="201015" y="62102"/>
                </a:lnTo>
                <a:lnTo>
                  <a:pt x="151790" y="62102"/>
                </a:lnTo>
                <a:lnTo>
                  <a:pt x="151790" y="16382"/>
                </a:lnTo>
                <a:lnTo>
                  <a:pt x="201015" y="16382"/>
                </a:lnTo>
                <a:lnTo>
                  <a:pt x="201015" y="8254"/>
                </a:lnTo>
                <a:lnTo>
                  <a:pt x="200786" y="7365"/>
                </a:lnTo>
                <a:lnTo>
                  <a:pt x="200329" y="6984"/>
                </a:lnTo>
                <a:lnTo>
                  <a:pt x="199872" y="6476"/>
                </a:lnTo>
                <a:lnTo>
                  <a:pt x="199034" y="6223"/>
                </a:lnTo>
                <a:close/>
              </a:path>
              <a:path w="386715" h="135255">
                <a:moveTo>
                  <a:pt x="201015" y="16382"/>
                </a:moveTo>
                <a:lnTo>
                  <a:pt x="189890" y="16382"/>
                </a:lnTo>
                <a:lnTo>
                  <a:pt x="189890" y="62102"/>
                </a:lnTo>
                <a:lnTo>
                  <a:pt x="201015" y="62102"/>
                </a:lnTo>
                <a:lnTo>
                  <a:pt x="201015" y="57276"/>
                </a:lnTo>
                <a:lnTo>
                  <a:pt x="230428" y="56768"/>
                </a:lnTo>
                <a:lnTo>
                  <a:pt x="242468" y="56768"/>
                </a:lnTo>
                <a:lnTo>
                  <a:pt x="242468" y="47243"/>
                </a:lnTo>
                <a:lnTo>
                  <a:pt x="201015" y="47243"/>
                </a:lnTo>
                <a:lnTo>
                  <a:pt x="201015" y="29337"/>
                </a:lnTo>
                <a:lnTo>
                  <a:pt x="242468" y="29337"/>
                </a:lnTo>
                <a:lnTo>
                  <a:pt x="242468" y="19430"/>
                </a:lnTo>
                <a:lnTo>
                  <a:pt x="201015" y="19430"/>
                </a:lnTo>
                <a:lnTo>
                  <a:pt x="201015" y="16382"/>
                </a:lnTo>
                <a:close/>
              </a:path>
              <a:path w="386715" h="135255">
                <a:moveTo>
                  <a:pt x="242468" y="29337"/>
                </a:moveTo>
                <a:lnTo>
                  <a:pt x="230428" y="29337"/>
                </a:lnTo>
                <a:lnTo>
                  <a:pt x="230428" y="46608"/>
                </a:lnTo>
                <a:lnTo>
                  <a:pt x="201015" y="47243"/>
                </a:lnTo>
                <a:lnTo>
                  <a:pt x="242468" y="47243"/>
                </a:lnTo>
                <a:lnTo>
                  <a:pt x="242468" y="29337"/>
                </a:lnTo>
                <a:close/>
              </a:path>
              <a:path w="386715" h="135255">
                <a:moveTo>
                  <a:pt x="242468" y="0"/>
                </a:moveTo>
                <a:lnTo>
                  <a:pt x="230428" y="0"/>
                </a:lnTo>
                <a:lnTo>
                  <a:pt x="230428" y="19430"/>
                </a:lnTo>
                <a:lnTo>
                  <a:pt x="242468" y="19430"/>
                </a:lnTo>
                <a:lnTo>
                  <a:pt x="242468" y="0"/>
                </a:lnTo>
                <a:close/>
              </a:path>
              <a:path w="386715" h="135255">
                <a:moveTo>
                  <a:pt x="300228" y="50291"/>
                </a:moveTo>
                <a:lnTo>
                  <a:pt x="288645" y="50291"/>
                </a:lnTo>
                <a:lnTo>
                  <a:pt x="288645" y="95630"/>
                </a:lnTo>
                <a:lnTo>
                  <a:pt x="275386" y="95757"/>
                </a:lnTo>
                <a:lnTo>
                  <a:pt x="260756" y="95757"/>
                </a:lnTo>
                <a:lnTo>
                  <a:pt x="260756" y="106425"/>
                </a:lnTo>
                <a:lnTo>
                  <a:pt x="275386" y="106425"/>
                </a:lnTo>
                <a:lnTo>
                  <a:pt x="285911" y="106358"/>
                </a:lnTo>
                <a:lnTo>
                  <a:pt x="332613" y="104298"/>
                </a:lnTo>
                <a:lnTo>
                  <a:pt x="349910" y="102488"/>
                </a:lnTo>
                <a:lnTo>
                  <a:pt x="349910" y="95376"/>
                </a:lnTo>
                <a:lnTo>
                  <a:pt x="300228" y="95376"/>
                </a:lnTo>
                <a:lnTo>
                  <a:pt x="300228" y="50291"/>
                </a:lnTo>
                <a:close/>
              </a:path>
              <a:path w="386715" h="135255">
                <a:moveTo>
                  <a:pt x="349910" y="92201"/>
                </a:moveTo>
                <a:lnTo>
                  <a:pt x="346659" y="92709"/>
                </a:lnTo>
                <a:lnTo>
                  <a:pt x="342849" y="93217"/>
                </a:lnTo>
                <a:lnTo>
                  <a:pt x="338480" y="93471"/>
                </a:lnTo>
                <a:lnTo>
                  <a:pt x="329641" y="94233"/>
                </a:lnTo>
                <a:lnTo>
                  <a:pt x="325069" y="94487"/>
                </a:lnTo>
                <a:lnTo>
                  <a:pt x="320497" y="94868"/>
                </a:lnTo>
                <a:lnTo>
                  <a:pt x="316001" y="94995"/>
                </a:lnTo>
                <a:lnTo>
                  <a:pt x="311581" y="95250"/>
                </a:lnTo>
                <a:lnTo>
                  <a:pt x="307162" y="95376"/>
                </a:lnTo>
                <a:lnTo>
                  <a:pt x="349910" y="95376"/>
                </a:lnTo>
                <a:lnTo>
                  <a:pt x="349910" y="92201"/>
                </a:lnTo>
                <a:close/>
              </a:path>
              <a:path w="386715" h="135255">
                <a:moveTo>
                  <a:pt x="334060" y="8127"/>
                </a:moveTo>
                <a:lnTo>
                  <a:pt x="267766" y="8127"/>
                </a:lnTo>
                <a:lnTo>
                  <a:pt x="267766" y="18287"/>
                </a:lnTo>
                <a:lnTo>
                  <a:pt x="323545" y="18287"/>
                </a:lnTo>
                <a:lnTo>
                  <a:pt x="323545" y="23113"/>
                </a:lnTo>
                <a:lnTo>
                  <a:pt x="319303" y="68961"/>
                </a:lnTo>
                <a:lnTo>
                  <a:pt x="318058" y="76834"/>
                </a:lnTo>
                <a:lnTo>
                  <a:pt x="329793" y="76834"/>
                </a:lnTo>
                <a:lnTo>
                  <a:pt x="334577" y="38734"/>
                </a:lnTo>
                <a:lnTo>
                  <a:pt x="336041" y="11302"/>
                </a:lnTo>
                <a:lnTo>
                  <a:pt x="336041" y="10032"/>
                </a:lnTo>
                <a:lnTo>
                  <a:pt x="335813" y="9270"/>
                </a:lnTo>
                <a:lnTo>
                  <a:pt x="335356" y="8762"/>
                </a:lnTo>
                <a:lnTo>
                  <a:pt x="334899" y="8381"/>
                </a:lnTo>
                <a:lnTo>
                  <a:pt x="334060" y="8127"/>
                </a:lnTo>
                <a:close/>
              </a:path>
              <a:path w="386715" h="135255">
                <a:moveTo>
                  <a:pt x="124053" y="107823"/>
                </a:moveTo>
                <a:lnTo>
                  <a:pt x="0" y="107823"/>
                </a:lnTo>
                <a:lnTo>
                  <a:pt x="0" y="118237"/>
                </a:lnTo>
                <a:lnTo>
                  <a:pt x="124053" y="118237"/>
                </a:lnTo>
                <a:lnTo>
                  <a:pt x="124053" y="107823"/>
                </a:lnTo>
                <a:close/>
              </a:path>
              <a:path w="386715" h="135255">
                <a:moveTo>
                  <a:pt x="68579" y="69976"/>
                </a:moveTo>
                <a:lnTo>
                  <a:pt x="56387" y="69976"/>
                </a:lnTo>
                <a:lnTo>
                  <a:pt x="56387" y="107823"/>
                </a:lnTo>
                <a:lnTo>
                  <a:pt x="68579" y="107823"/>
                </a:lnTo>
                <a:lnTo>
                  <a:pt x="68579" y="69976"/>
                </a:lnTo>
                <a:close/>
              </a:path>
              <a:path w="386715" h="135255">
                <a:moveTo>
                  <a:pt x="28193" y="5333"/>
                </a:moveTo>
                <a:lnTo>
                  <a:pt x="16154" y="5333"/>
                </a:lnTo>
                <a:lnTo>
                  <a:pt x="16154" y="67944"/>
                </a:lnTo>
                <a:lnTo>
                  <a:pt x="16382" y="68833"/>
                </a:lnTo>
                <a:lnTo>
                  <a:pt x="16840" y="69341"/>
                </a:lnTo>
                <a:lnTo>
                  <a:pt x="17297" y="69723"/>
                </a:lnTo>
                <a:lnTo>
                  <a:pt x="18135" y="69976"/>
                </a:lnTo>
                <a:lnTo>
                  <a:pt x="111556" y="69976"/>
                </a:lnTo>
                <a:lnTo>
                  <a:pt x="111556" y="59562"/>
                </a:lnTo>
                <a:lnTo>
                  <a:pt x="28193" y="59562"/>
                </a:lnTo>
                <a:lnTo>
                  <a:pt x="28193" y="5333"/>
                </a:lnTo>
                <a:close/>
              </a:path>
              <a:path w="386715" h="135255">
                <a:moveTo>
                  <a:pt x="367131" y="0"/>
                </a:moveTo>
                <a:lnTo>
                  <a:pt x="355244" y="0"/>
                </a:lnTo>
                <a:lnTo>
                  <a:pt x="355244" y="135254"/>
                </a:lnTo>
                <a:lnTo>
                  <a:pt x="367131" y="135254"/>
                </a:lnTo>
                <a:lnTo>
                  <a:pt x="367131" y="66675"/>
                </a:lnTo>
                <a:lnTo>
                  <a:pt x="386486" y="66675"/>
                </a:lnTo>
                <a:lnTo>
                  <a:pt x="386486" y="55752"/>
                </a:lnTo>
                <a:lnTo>
                  <a:pt x="367131" y="55752"/>
                </a:lnTo>
                <a:lnTo>
                  <a:pt x="367131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60323" y="2082545"/>
            <a:ext cx="502284" cy="135255"/>
          </a:xfrm>
          <a:custGeom>
            <a:avLst/>
            <a:gdLst/>
            <a:ahLst/>
            <a:cxnLst/>
            <a:rect l="l" t="t" r="r" b="b"/>
            <a:pathLst>
              <a:path w="502284" h="135255">
                <a:moveTo>
                  <a:pt x="240182" y="76200"/>
                </a:moveTo>
                <a:lnTo>
                  <a:pt x="154533" y="76200"/>
                </a:lnTo>
                <a:lnTo>
                  <a:pt x="154533" y="86105"/>
                </a:lnTo>
                <a:lnTo>
                  <a:pt x="229209" y="86105"/>
                </a:lnTo>
                <a:lnTo>
                  <a:pt x="229209" y="100711"/>
                </a:lnTo>
                <a:lnTo>
                  <a:pt x="156514" y="100711"/>
                </a:lnTo>
                <a:lnTo>
                  <a:pt x="155676" y="100964"/>
                </a:lnTo>
                <a:lnTo>
                  <a:pt x="155219" y="101473"/>
                </a:lnTo>
                <a:lnTo>
                  <a:pt x="154762" y="101853"/>
                </a:lnTo>
                <a:lnTo>
                  <a:pt x="154533" y="102742"/>
                </a:lnTo>
                <a:lnTo>
                  <a:pt x="154533" y="131825"/>
                </a:lnTo>
                <a:lnTo>
                  <a:pt x="154762" y="132714"/>
                </a:lnTo>
                <a:lnTo>
                  <a:pt x="155219" y="133095"/>
                </a:lnTo>
                <a:lnTo>
                  <a:pt x="155676" y="133603"/>
                </a:lnTo>
                <a:lnTo>
                  <a:pt x="156514" y="133857"/>
                </a:lnTo>
                <a:lnTo>
                  <a:pt x="245364" y="133857"/>
                </a:lnTo>
                <a:lnTo>
                  <a:pt x="245364" y="124078"/>
                </a:lnTo>
                <a:lnTo>
                  <a:pt x="167487" y="124078"/>
                </a:lnTo>
                <a:lnTo>
                  <a:pt x="167487" y="110108"/>
                </a:lnTo>
                <a:lnTo>
                  <a:pt x="240182" y="110108"/>
                </a:lnTo>
                <a:lnTo>
                  <a:pt x="241020" y="109854"/>
                </a:lnTo>
                <a:lnTo>
                  <a:pt x="241477" y="109346"/>
                </a:lnTo>
                <a:lnTo>
                  <a:pt x="241934" y="108965"/>
                </a:lnTo>
                <a:lnTo>
                  <a:pt x="242163" y="108076"/>
                </a:lnTo>
                <a:lnTo>
                  <a:pt x="242163" y="78231"/>
                </a:lnTo>
                <a:lnTo>
                  <a:pt x="241934" y="77342"/>
                </a:lnTo>
                <a:lnTo>
                  <a:pt x="241477" y="76962"/>
                </a:lnTo>
                <a:lnTo>
                  <a:pt x="241020" y="76453"/>
                </a:lnTo>
                <a:lnTo>
                  <a:pt x="240182" y="76200"/>
                </a:lnTo>
                <a:close/>
              </a:path>
              <a:path w="502284" h="135255">
                <a:moveTo>
                  <a:pt x="307187" y="45592"/>
                </a:moveTo>
                <a:lnTo>
                  <a:pt x="297230" y="45592"/>
                </a:lnTo>
                <a:lnTo>
                  <a:pt x="292684" y="46354"/>
                </a:lnTo>
                <a:lnTo>
                  <a:pt x="288569" y="48005"/>
                </a:lnTo>
                <a:lnTo>
                  <a:pt x="284454" y="49529"/>
                </a:lnTo>
                <a:lnTo>
                  <a:pt x="280924" y="51688"/>
                </a:lnTo>
                <a:lnTo>
                  <a:pt x="277977" y="54609"/>
                </a:lnTo>
                <a:lnTo>
                  <a:pt x="275031" y="57403"/>
                </a:lnTo>
                <a:lnTo>
                  <a:pt x="272745" y="60832"/>
                </a:lnTo>
                <a:lnTo>
                  <a:pt x="269494" y="68706"/>
                </a:lnTo>
                <a:lnTo>
                  <a:pt x="268681" y="73151"/>
                </a:lnTo>
                <a:lnTo>
                  <a:pt x="268681" y="82676"/>
                </a:lnTo>
                <a:lnTo>
                  <a:pt x="297332" y="110489"/>
                </a:lnTo>
                <a:lnTo>
                  <a:pt x="306984" y="110489"/>
                </a:lnTo>
                <a:lnTo>
                  <a:pt x="311454" y="109727"/>
                </a:lnTo>
                <a:lnTo>
                  <a:pt x="315518" y="108076"/>
                </a:lnTo>
                <a:lnTo>
                  <a:pt x="319709" y="106425"/>
                </a:lnTo>
                <a:lnTo>
                  <a:pt x="323138" y="104266"/>
                </a:lnTo>
                <a:lnTo>
                  <a:pt x="326186" y="101345"/>
                </a:lnTo>
                <a:lnTo>
                  <a:pt x="327583" y="99949"/>
                </a:lnTo>
                <a:lnTo>
                  <a:pt x="295503" y="99949"/>
                </a:lnTo>
                <a:lnTo>
                  <a:pt x="290296" y="97916"/>
                </a:lnTo>
                <a:lnTo>
                  <a:pt x="282879" y="89534"/>
                </a:lnTo>
                <a:lnTo>
                  <a:pt x="281025" y="84327"/>
                </a:lnTo>
                <a:lnTo>
                  <a:pt x="281025" y="71374"/>
                </a:lnTo>
                <a:lnTo>
                  <a:pt x="282879" y="66166"/>
                </a:lnTo>
                <a:lnTo>
                  <a:pt x="290296" y="58038"/>
                </a:lnTo>
                <a:lnTo>
                  <a:pt x="295503" y="56006"/>
                </a:lnTo>
                <a:lnTo>
                  <a:pt x="327901" y="56006"/>
                </a:lnTo>
                <a:lnTo>
                  <a:pt x="326440" y="54609"/>
                </a:lnTo>
                <a:lnTo>
                  <a:pt x="323519" y="51688"/>
                </a:lnTo>
                <a:lnTo>
                  <a:pt x="319963" y="49529"/>
                </a:lnTo>
                <a:lnTo>
                  <a:pt x="315899" y="48005"/>
                </a:lnTo>
                <a:lnTo>
                  <a:pt x="311708" y="46354"/>
                </a:lnTo>
                <a:lnTo>
                  <a:pt x="307187" y="45592"/>
                </a:lnTo>
                <a:close/>
              </a:path>
              <a:path w="502284" h="135255">
                <a:moveTo>
                  <a:pt x="327901" y="56006"/>
                </a:moveTo>
                <a:lnTo>
                  <a:pt x="308813" y="56006"/>
                </a:lnTo>
                <a:lnTo>
                  <a:pt x="313994" y="58038"/>
                </a:lnTo>
                <a:lnTo>
                  <a:pt x="317804" y="62102"/>
                </a:lnTo>
                <a:lnTo>
                  <a:pt x="321487" y="66166"/>
                </a:lnTo>
                <a:lnTo>
                  <a:pt x="323392" y="71374"/>
                </a:lnTo>
                <a:lnTo>
                  <a:pt x="323392" y="84327"/>
                </a:lnTo>
                <a:lnTo>
                  <a:pt x="321487" y="89534"/>
                </a:lnTo>
                <a:lnTo>
                  <a:pt x="317804" y="93725"/>
                </a:lnTo>
                <a:lnTo>
                  <a:pt x="313994" y="97916"/>
                </a:lnTo>
                <a:lnTo>
                  <a:pt x="308813" y="99949"/>
                </a:lnTo>
                <a:lnTo>
                  <a:pt x="327583" y="99949"/>
                </a:lnTo>
                <a:lnTo>
                  <a:pt x="335711" y="82676"/>
                </a:lnTo>
                <a:lnTo>
                  <a:pt x="335711" y="73151"/>
                </a:lnTo>
                <a:lnTo>
                  <a:pt x="334949" y="68706"/>
                </a:lnTo>
                <a:lnTo>
                  <a:pt x="331647" y="60832"/>
                </a:lnTo>
                <a:lnTo>
                  <a:pt x="329361" y="57403"/>
                </a:lnTo>
                <a:lnTo>
                  <a:pt x="327901" y="56006"/>
                </a:lnTo>
                <a:close/>
              </a:path>
              <a:path w="502284" h="135255">
                <a:moveTo>
                  <a:pt x="242468" y="51815"/>
                </a:moveTo>
                <a:lnTo>
                  <a:pt x="230428" y="51815"/>
                </a:lnTo>
                <a:lnTo>
                  <a:pt x="230428" y="69723"/>
                </a:lnTo>
                <a:lnTo>
                  <a:pt x="242468" y="69723"/>
                </a:lnTo>
                <a:lnTo>
                  <a:pt x="242468" y="51815"/>
                </a:lnTo>
                <a:close/>
              </a:path>
              <a:path w="502284" h="135255">
                <a:moveTo>
                  <a:pt x="151637" y="4317"/>
                </a:moveTo>
                <a:lnTo>
                  <a:pt x="139903" y="4317"/>
                </a:lnTo>
                <a:lnTo>
                  <a:pt x="139903" y="62229"/>
                </a:lnTo>
                <a:lnTo>
                  <a:pt x="140131" y="62991"/>
                </a:lnTo>
                <a:lnTo>
                  <a:pt x="141046" y="64007"/>
                </a:lnTo>
                <a:lnTo>
                  <a:pt x="141884" y="64134"/>
                </a:lnTo>
                <a:lnTo>
                  <a:pt x="199186" y="64134"/>
                </a:lnTo>
                <a:lnTo>
                  <a:pt x="200025" y="64007"/>
                </a:lnTo>
                <a:lnTo>
                  <a:pt x="200939" y="62991"/>
                </a:lnTo>
                <a:lnTo>
                  <a:pt x="201168" y="62229"/>
                </a:lnTo>
                <a:lnTo>
                  <a:pt x="201168" y="54482"/>
                </a:lnTo>
                <a:lnTo>
                  <a:pt x="151637" y="54482"/>
                </a:lnTo>
                <a:lnTo>
                  <a:pt x="151637" y="33654"/>
                </a:lnTo>
                <a:lnTo>
                  <a:pt x="201168" y="33654"/>
                </a:lnTo>
                <a:lnTo>
                  <a:pt x="201168" y="27177"/>
                </a:lnTo>
                <a:lnTo>
                  <a:pt x="242468" y="27177"/>
                </a:lnTo>
                <a:lnTo>
                  <a:pt x="242468" y="24002"/>
                </a:lnTo>
                <a:lnTo>
                  <a:pt x="151637" y="24002"/>
                </a:lnTo>
                <a:lnTo>
                  <a:pt x="151637" y="4317"/>
                </a:lnTo>
                <a:close/>
              </a:path>
              <a:path w="502284" h="135255">
                <a:moveTo>
                  <a:pt x="201168" y="33654"/>
                </a:moveTo>
                <a:lnTo>
                  <a:pt x="189585" y="33654"/>
                </a:lnTo>
                <a:lnTo>
                  <a:pt x="189585" y="54482"/>
                </a:lnTo>
                <a:lnTo>
                  <a:pt x="201168" y="54482"/>
                </a:lnTo>
                <a:lnTo>
                  <a:pt x="201168" y="51815"/>
                </a:lnTo>
                <a:lnTo>
                  <a:pt x="242468" y="51815"/>
                </a:lnTo>
                <a:lnTo>
                  <a:pt x="242468" y="42417"/>
                </a:lnTo>
                <a:lnTo>
                  <a:pt x="201168" y="42417"/>
                </a:lnTo>
                <a:lnTo>
                  <a:pt x="201168" y="33654"/>
                </a:lnTo>
                <a:close/>
              </a:path>
              <a:path w="502284" h="135255">
                <a:moveTo>
                  <a:pt x="242468" y="27177"/>
                </a:moveTo>
                <a:lnTo>
                  <a:pt x="230428" y="27177"/>
                </a:lnTo>
                <a:lnTo>
                  <a:pt x="230428" y="42417"/>
                </a:lnTo>
                <a:lnTo>
                  <a:pt x="242468" y="42417"/>
                </a:lnTo>
                <a:lnTo>
                  <a:pt x="242468" y="27177"/>
                </a:lnTo>
                <a:close/>
              </a:path>
              <a:path w="502284" h="135255">
                <a:moveTo>
                  <a:pt x="201168" y="4317"/>
                </a:moveTo>
                <a:lnTo>
                  <a:pt x="189585" y="4317"/>
                </a:lnTo>
                <a:lnTo>
                  <a:pt x="189585" y="24002"/>
                </a:lnTo>
                <a:lnTo>
                  <a:pt x="242468" y="24002"/>
                </a:lnTo>
                <a:lnTo>
                  <a:pt x="242468" y="17652"/>
                </a:lnTo>
                <a:lnTo>
                  <a:pt x="201168" y="17652"/>
                </a:lnTo>
                <a:lnTo>
                  <a:pt x="201168" y="4317"/>
                </a:lnTo>
                <a:close/>
              </a:path>
              <a:path w="502284" h="135255">
                <a:moveTo>
                  <a:pt x="242468" y="0"/>
                </a:moveTo>
                <a:lnTo>
                  <a:pt x="230428" y="0"/>
                </a:lnTo>
                <a:lnTo>
                  <a:pt x="230428" y="17652"/>
                </a:lnTo>
                <a:lnTo>
                  <a:pt x="242468" y="17652"/>
                </a:lnTo>
                <a:lnTo>
                  <a:pt x="242468" y="0"/>
                </a:lnTo>
                <a:close/>
              </a:path>
              <a:path w="502284" h="135255">
                <a:moveTo>
                  <a:pt x="340410" y="24383"/>
                </a:moveTo>
                <a:lnTo>
                  <a:pt x="263652" y="24383"/>
                </a:lnTo>
                <a:lnTo>
                  <a:pt x="263652" y="34798"/>
                </a:lnTo>
                <a:lnTo>
                  <a:pt x="340410" y="34798"/>
                </a:lnTo>
                <a:lnTo>
                  <a:pt x="340410" y="24383"/>
                </a:lnTo>
                <a:close/>
              </a:path>
              <a:path w="502284" h="135255">
                <a:moveTo>
                  <a:pt x="459282" y="7746"/>
                </a:moveTo>
                <a:lnTo>
                  <a:pt x="401243" y="7746"/>
                </a:lnTo>
                <a:lnTo>
                  <a:pt x="401243" y="18287"/>
                </a:lnTo>
                <a:lnTo>
                  <a:pt x="447852" y="18287"/>
                </a:lnTo>
                <a:lnTo>
                  <a:pt x="446041" y="31388"/>
                </a:lnTo>
                <a:lnTo>
                  <a:pt x="423605" y="75551"/>
                </a:lnTo>
                <a:lnTo>
                  <a:pt x="393369" y="98678"/>
                </a:lnTo>
                <a:lnTo>
                  <a:pt x="403148" y="106679"/>
                </a:lnTo>
                <a:lnTo>
                  <a:pt x="435629" y="78866"/>
                </a:lnTo>
                <a:lnTo>
                  <a:pt x="456107" y="41020"/>
                </a:lnTo>
                <a:lnTo>
                  <a:pt x="461314" y="11049"/>
                </a:lnTo>
                <a:lnTo>
                  <a:pt x="461314" y="9778"/>
                </a:lnTo>
                <a:lnTo>
                  <a:pt x="461060" y="8889"/>
                </a:lnTo>
                <a:lnTo>
                  <a:pt x="460171" y="8000"/>
                </a:lnTo>
                <a:lnTo>
                  <a:pt x="459282" y="7746"/>
                </a:lnTo>
                <a:close/>
              </a:path>
              <a:path w="502284" h="135255">
                <a:moveTo>
                  <a:pt x="66903" y="75311"/>
                </a:moveTo>
                <a:lnTo>
                  <a:pt x="54711" y="75311"/>
                </a:lnTo>
                <a:lnTo>
                  <a:pt x="54711" y="135254"/>
                </a:lnTo>
                <a:lnTo>
                  <a:pt x="66903" y="135254"/>
                </a:lnTo>
                <a:lnTo>
                  <a:pt x="66903" y="75311"/>
                </a:lnTo>
                <a:close/>
              </a:path>
              <a:path w="502284" h="135255">
                <a:moveTo>
                  <a:pt x="124053" y="64896"/>
                </a:moveTo>
                <a:lnTo>
                  <a:pt x="0" y="64896"/>
                </a:lnTo>
                <a:lnTo>
                  <a:pt x="0" y="75311"/>
                </a:lnTo>
                <a:lnTo>
                  <a:pt x="124053" y="75311"/>
                </a:lnTo>
                <a:lnTo>
                  <a:pt x="124053" y="64896"/>
                </a:lnTo>
                <a:close/>
              </a:path>
              <a:path w="502284" h="135255">
                <a:moveTo>
                  <a:pt x="107289" y="4952"/>
                </a:moveTo>
                <a:lnTo>
                  <a:pt x="14478" y="4952"/>
                </a:lnTo>
                <a:lnTo>
                  <a:pt x="14478" y="15239"/>
                </a:lnTo>
                <a:lnTo>
                  <a:pt x="96621" y="15239"/>
                </a:lnTo>
                <a:lnTo>
                  <a:pt x="96418" y="19050"/>
                </a:lnTo>
                <a:lnTo>
                  <a:pt x="91490" y="57403"/>
                </a:lnTo>
                <a:lnTo>
                  <a:pt x="90068" y="64896"/>
                </a:lnTo>
                <a:lnTo>
                  <a:pt x="102108" y="64896"/>
                </a:lnTo>
                <a:lnTo>
                  <a:pt x="107543" y="27050"/>
                </a:lnTo>
                <a:lnTo>
                  <a:pt x="109270" y="8127"/>
                </a:lnTo>
                <a:lnTo>
                  <a:pt x="109270" y="6857"/>
                </a:lnTo>
                <a:lnTo>
                  <a:pt x="109042" y="6095"/>
                </a:lnTo>
                <a:lnTo>
                  <a:pt x="108127" y="5079"/>
                </a:lnTo>
                <a:lnTo>
                  <a:pt x="107289" y="4952"/>
                </a:lnTo>
                <a:close/>
              </a:path>
              <a:path w="502284" h="135255">
                <a:moveTo>
                  <a:pt x="321995" y="2412"/>
                </a:moveTo>
                <a:lnTo>
                  <a:pt x="282397" y="2412"/>
                </a:lnTo>
                <a:lnTo>
                  <a:pt x="282397" y="12700"/>
                </a:lnTo>
                <a:lnTo>
                  <a:pt x="321995" y="12573"/>
                </a:lnTo>
                <a:lnTo>
                  <a:pt x="321995" y="2412"/>
                </a:lnTo>
                <a:close/>
              </a:path>
              <a:path w="502284" h="135255">
                <a:moveTo>
                  <a:pt x="501827" y="0"/>
                </a:moveTo>
                <a:lnTo>
                  <a:pt x="489635" y="0"/>
                </a:lnTo>
                <a:lnTo>
                  <a:pt x="489635" y="135000"/>
                </a:lnTo>
                <a:lnTo>
                  <a:pt x="501827" y="135000"/>
                </a:lnTo>
                <a:lnTo>
                  <a:pt x="501827" y="0"/>
                </a:lnTo>
                <a:close/>
              </a:path>
              <a:path w="502284" h="135255">
                <a:moveTo>
                  <a:pt x="367588" y="0"/>
                </a:moveTo>
                <a:lnTo>
                  <a:pt x="355650" y="0"/>
                </a:lnTo>
                <a:lnTo>
                  <a:pt x="355650" y="135254"/>
                </a:lnTo>
                <a:lnTo>
                  <a:pt x="367588" y="135254"/>
                </a:lnTo>
                <a:lnTo>
                  <a:pt x="367588" y="66039"/>
                </a:lnTo>
                <a:lnTo>
                  <a:pt x="387654" y="66039"/>
                </a:lnTo>
                <a:lnTo>
                  <a:pt x="387654" y="54863"/>
                </a:lnTo>
                <a:lnTo>
                  <a:pt x="367588" y="54863"/>
                </a:lnTo>
                <a:lnTo>
                  <a:pt x="36758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31492" y="2081148"/>
            <a:ext cx="1235202" cy="137413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2824988" y="2082545"/>
            <a:ext cx="499109" cy="137795"/>
          </a:xfrm>
          <a:custGeom>
            <a:avLst/>
            <a:gdLst/>
            <a:ahLst/>
            <a:cxnLst/>
            <a:rect l="l" t="t" r="r" b="b"/>
            <a:pathLst>
              <a:path w="499110" h="137794">
                <a:moveTo>
                  <a:pt x="189230" y="83692"/>
                </a:moveTo>
                <a:lnTo>
                  <a:pt x="144906" y="96392"/>
                </a:lnTo>
                <a:lnTo>
                  <a:pt x="140716" y="102869"/>
                </a:lnTo>
                <a:lnTo>
                  <a:pt x="140716" y="118490"/>
                </a:lnTo>
                <a:lnTo>
                  <a:pt x="178184" y="137191"/>
                </a:lnTo>
                <a:lnTo>
                  <a:pt x="189230" y="137667"/>
                </a:lnTo>
                <a:lnTo>
                  <a:pt x="200275" y="137191"/>
                </a:lnTo>
                <a:lnTo>
                  <a:pt x="209962" y="135762"/>
                </a:lnTo>
                <a:lnTo>
                  <a:pt x="218269" y="133381"/>
                </a:lnTo>
                <a:lnTo>
                  <a:pt x="225170" y="130048"/>
                </a:lnTo>
                <a:lnTo>
                  <a:pt x="228523" y="128015"/>
                </a:lnTo>
                <a:lnTo>
                  <a:pt x="189230" y="128015"/>
                </a:lnTo>
                <a:lnTo>
                  <a:pt x="181631" y="127732"/>
                </a:lnTo>
                <a:lnTo>
                  <a:pt x="154050" y="105155"/>
                </a:lnTo>
                <a:lnTo>
                  <a:pt x="157225" y="100964"/>
                </a:lnTo>
                <a:lnTo>
                  <a:pt x="189230" y="93471"/>
                </a:lnTo>
                <a:lnTo>
                  <a:pt x="228733" y="93471"/>
                </a:lnTo>
                <a:lnTo>
                  <a:pt x="225170" y="91312"/>
                </a:lnTo>
                <a:lnTo>
                  <a:pt x="218197" y="87979"/>
                </a:lnTo>
                <a:lnTo>
                  <a:pt x="209867" y="85598"/>
                </a:lnTo>
                <a:lnTo>
                  <a:pt x="200203" y="84169"/>
                </a:lnTo>
                <a:lnTo>
                  <a:pt x="189230" y="83692"/>
                </a:lnTo>
                <a:close/>
              </a:path>
              <a:path w="499110" h="137794">
                <a:moveTo>
                  <a:pt x="228733" y="93471"/>
                </a:moveTo>
                <a:lnTo>
                  <a:pt x="189230" y="93471"/>
                </a:lnTo>
                <a:lnTo>
                  <a:pt x="196590" y="93755"/>
                </a:lnTo>
                <a:lnTo>
                  <a:pt x="203247" y="94599"/>
                </a:lnTo>
                <a:lnTo>
                  <a:pt x="209214" y="95990"/>
                </a:lnTo>
                <a:lnTo>
                  <a:pt x="214503" y="97916"/>
                </a:lnTo>
                <a:lnTo>
                  <a:pt x="221106" y="100964"/>
                </a:lnTo>
                <a:lnTo>
                  <a:pt x="224409" y="105155"/>
                </a:lnTo>
                <a:lnTo>
                  <a:pt x="224409" y="116331"/>
                </a:lnTo>
                <a:lnTo>
                  <a:pt x="189230" y="128015"/>
                </a:lnTo>
                <a:lnTo>
                  <a:pt x="228523" y="128015"/>
                </a:lnTo>
                <a:lnTo>
                  <a:pt x="233553" y="124967"/>
                </a:lnTo>
                <a:lnTo>
                  <a:pt x="237744" y="118490"/>
                </a:lnTo>
                <a:lnTo>
                  <a:pt x="237744" y="102869"/>
                </a:lnTo>
                <a:lnTo>
                  <a:pt x="233553" y="96392"/>
                </a:lnTo>
                <a:lnTo>
                  <a:pt x="228733" y="93471"/>
                </a:lnTo>
                <a:close/>
              </a:path>
              <a:path w="499110" h="137794">
                <a:moveTo>
                  <a:pt x="325881" y="83057"/>
                </a:moveTo>
                <a:lnTo>
                  <a:pt x="283591" y="95503"/>
                </a:lnTo>
                <a:lnTo>
                  <a:pt x="279400" y="102107"/>
                </a:lnTo>
                <a:lnTo>
                  <a:pt x="279480" y="118871"/>
                </a:lnTo>
                <a:lnTo>
                  <a:pt x="315670" y="137068"/>
                </a:lnTo>
                <a:lnTo>
                  <a:pt x="325881" y="137540"/>
                </a:lnTo>
                <a:lnTo>
                  <a:pt x="336095" y="137088"/>
                </a:lnTo>
                <a:lnTo>
                  <a:pt x="345201" y="135731"/>
                </a:lnTo>
                <a:lnTo>
                  <a:pt x="353188" y="133469"/>
                </a:lnTo>
                <a:lnTo>
                  <a:pt x="360044" y="130301"/>
                </a:lnTo>
                <a:lnTo>
                  <a:pt x="364236" y="127888"/>
                </a:lnTo>
                <a:lnTo>
                  <a:pt x="315975" y="127888"/>
                </a:lnTo>
                <a:lnTo>
                  <a:pt x="307848" y="126364"/>
                </a:lnTo>
                <a:lnTo>
                  <a:pt x="301498" y="123189"/>
                </a:lnTo>
                <a:lnTo>
                  <a:pt x="295275" y="120014"/>
                </a:lnTo>
                <a:lnTo>
                  <a:pt x="292100" y="115696"/>
                </a:lnTo>
                <a:lnTo>
                  <a:pt x="292100" y="104775"/>
                </a:lnTo>
                <a:lnTo>
                  <a:pt x="295275" y="100456"/>
                </a:lnTo>
                <a:lnTo>
                  <a:pt x="307848" y="94361"/>
                </a:lnTo>
                <a:lnTo>
                  <a:pt x="315975" y="92837"/>
                </a:lnTo>
                <a:lnTo>
                  <a:pt x="363698" y="92837"/>
                </a:lnTo>
                <a:lnTo>
                  <a:pt x="360044" y="90677"/>
                </a:lnTo>
                <a:lnTo>
                  <a:pt x="353188" y="87344"/>
                </a:lnTo>
                <a:lnTo>
                  <a:pt x="345201" y="84962"/>
                </a:lnTo>
                <a:lnTo>
                  <a:pt x="336053" y="83532"/>
                </a:lnTo>
                <a:lnTo>
                  <a:pt x="325881" y="83057"/>
                </a:lnTo>
                <a:close/>
              </a:path>
              <a:path w="499110" h="137794">
                <a:moveTo>
                  <a:pt x="363698" y="92837"/>
                </a:moveTo>
                <a:lnTo>
                  <a:pt x="335788" y="92837"/>
                </a:lnTo>
                <a:lnTo>
                  <a:pt x="343916" y="94487"/>
                </a:lnTo>
                <a:lnTo>
                  <a:pt x="356743" y="100837"/>
                </a:lnTo>
                <a:lnTo>
                  <a:pt x="359918" y="105155"/>
                </a:lnTo>
                <a:lnTo>
                  <a:pt x="359918" y="116077"/>
                </a:lnTo>
                <a:lnTo>
                  <a:pt x="356743" y="120268"/>
                </a:lnTo>
                <a:lnTo>
                  <a:pt x="343916" y="126364"/>
                </a:lnTo>
                <a:lnTo>
                  <a:pt x="335788" y="127888"/>
                </a:lnTo>
                <a:lnTo>
                  <a:pt x="364236" y="127888"/>
                </a:lnTo>
                <a:lnTo>
                  <a:pt x="368426" y="125475"/>
                </a:lnTo>
                <a:lnTo>
                  <a:pt x="372618" y="118871"/>
                </a:lnTo>
                <a:lnTo>
                  <a:pt x="372537" y="102107"/>
                </a:lnTo>
                <a:lnTo>
                  <a:pt x="368426" y="95630"/>
                </a:lnTo>
                <a:lnTo>
                  <a:pt x="363698" y="92837"/>
                </a:lnTo>
                <a:close/>
              </a:path>
              <a:path w="499110" h="137794">
                <a:moveTo>
                  <a:pt x="251079" y="59562"/>
                </a:moveTo>
                <a:lnTo>
                  <a:pt x="127507" y="59562"/>
                </a:lnTo>
                <a:lnTo>
                  <a:pt x="127507" y="69850"/>
                </a:lnTo>
                <a:lnTo>
                  <a:pt x="251079" y="69850"/>
                </a:lnTo>
                <a:lnTo>
                  <a:pt x="251079" y="59562"/>
                </a:lnTo>
                <a:close/>
              </a:path>
              <a:path w="499110" h="137794">
                <a:moveTo>
                  <a:pt x="431546" y="3175"/>
                </a:moveTo>
                <a:lnTo>
                  <a:pt x="422401" y="3175"/>
                </a:lnTo>
                <a:lnTo>
                  <a:pt x="417956" y="4190"/>
                </a:lnTo>
                <a:lnTo>
                  <a:pt x="396205" y="31750"/>
                </a:lnTo>
                <a:lnTo>
                  <a:pt x="394462" y="38100"/>
                </a:lnTo>
                <a:lnTo>
                  <a:pt x="393573" y="45719"/>
                </a:lnTo>
                <a:lnTo>
                  <a:pt x="393573" y="63373"/>
                </a:lnTo>
                <a:lnTo>
                  <a:pt x="394462" y="70865"/>
                </a:lnTo>
                <a:lnTo>
                  <a:pt x="396239" y="77342"/>
                </a:lnTo>
                <a:lnTo>
                  <a:pt x="397891" y="83819"/>
                </a:lnTo>
                <a:lnTo>
                  <a:pt x="422401" y="105917"/>
                </a:lnTo>
                <a:lnTo>
                  <a:pt x="431673" y="105917"/>
                </a:lnTo>
                <a:lnTo>
                  <a:pt x="449302" y="95123"/>
                </a:lnTo>
                <a:lnTo>
                  <a:pt x="423418" y="95123"/>
                </a:lnTo>
                <a:lnTo>
                  <a:pt x="420116" y="94106"/>
                </a:lnTo>
                <a:lnTo>
                  <a:pt x="414781" y="89788"/>
                </a:lnTo>
                <a:lnTo>
                  <a:pt x="412495" y="86867"/>
                </a:lnTo>
                <a:lnTo>
                  <a:pt x="410718" y="83057"/>
                </a:lnTo>
                <a:lnTo>
                  <a:pt x="408939" y="79375"/>
                </a:lnTo>
                <a:lnTo>
                  <a:pt x="407669" y="75183"/>
                </a:lnTo>
                <a:lnTo>
                  <a:pt x="405892" y="65277"/>
                </a:lnTo>
                <a:lnTo>
                  <a:pt x="405511" y="60070"/>
                </a:lnTo>
                <a:lnTo>
                  <a:pt x="405520" y="49149"/>
                </a:lnTo>
                <a:lnTo>
                  <a:pt x="410773" y="26288"/>
                </a:lnTo>
                <a:lnTo>
                  <a:pt x="412369" y="22605"/>
                </a:lnTo>
                <a:lnTo>
                  <a:pt x="414655" y="19684"/>
                </a:lnTo>
                <a:lnTo>
                  <a:pt x="417322" y="17399"/>
                </a:lnTo>
                <a:lnTo>
                  <a:pt x="420116" y="15112"/>
                </a:lnTo>
                <a:lnTo>
                  <a:pt x="423418" y="14096"/>
                </a:lnTo>
                <a:lnTo>
                  <a:pt x="449340" y="14096"/>
                </a:lnTo>
                <a:lnTo>
                  <a:pt x="447548" y="11556"/>
                </a:lnTo>
                <a:lnTo>
                  <a:pt x="443991" y="8381"/>
                </a:lnTo>
                <a:lnTo>
                  <a:pt x="435863" y="4317"/>
                </a:lnTo>
                <a:lnTo>
                  <a:pt x="431546" y="3175"/>
                </a:lnTo>
                <a:close/>
              </a:path>
              <a:path w="499110" h="137794">
                <a:moveTo>
                  <a:pt x="449340" y="14096"/>
                </a:moveTo>
                <a:lnTo>
                  <a:pt x="430784" y="14096"/>
                </a:lnTo>
                <a:lnTo>
                  <a:pt x="433959" y="15112"/>
                </a:lnTo>
                <a:lnTo>
                  <a:pt x="439292" y="19684"/>
                </a:lnTo>
                <a:lnTo>
                  <a:pt x="441578" y="22605"/>
                </a:lnTo>
                <a:lnTo>
                  <a:pt x="443291" y="26415"/>
                </a:lnTo>
                <a:lnTo>
                  <a:pt x="445008" y="29971"/>
                </a:lnTo>
                <a:lnTo>
                  <a:pt x="446277" y="34289"/>
                </a:lnTo>
                <a:lnTo>
                  <a:pt x="448056" y="44068"/>
                </a:lnTo>
                <a:lnTo>
                  <a:pt x="448437" y="49149"/>
                </a:lnTo>
                <a:lnTo>
                  <a:pt x="448437" y="60070"/>
                </a:lnTo>
                <a:lnTo>
                  <a:pt x="448056" y="65277"/>
                </a:lnTo>
                <a:lnTo>
                  <a:pt x="446277" y="75183"/>
                </a:lnTo>
                <a:lnTo>
                  <a:pt x="445008" y="79375"/>
                </a:lnTo>
                <a:lnTo>
                  <a:pt x="442874" y="83819"/>
                </a:lnTo>
                <a:lnTo>
                  <a:pt x="441451" y="86867"/>
                </a:lnTo>
                <a:lnTo>
                  <a:pt x="439165" y="89788"/>
                </a:lnTo>
                <a:lnTo>
                  <a:pt x="436625" y="91948"/>
                </a:lnTo>
                <a:lnTo>
                  <a:pt x="433959" y="94106"/>
                </a:lnTo>
                <a:lnTo>
                  <a:pt x="430784" y="95123"/>
                </a:lnTo>
                <a:lnTo>
                  <a:pt x="449302" y="95123"/>
                </a:lnTo>
                <a:lnTo>
                  <a:pt x="460501" y="63373"/>
                </a:lnTo>
                <a:lnTo>
                  <a:pt x="460487" y="45719"/>
                </a:lnTo>
                <a:lnTo>
                  <a:pt x="459613" y="38226"/>
                </a:lnTo>
                <a:lnTo>
                  <a:pt x="456057" y="25400"/>
                </a:lnTo>
                <a:lnTo>
                  <a:pt x="453644" y="20065"/>
                </a:lnTo>
                <a:lnTo>
                  <a:pt x="450596" y="15875"/>
                </a:lnTo>
                <a:lnTo>
                  <a:pt x="449340" y="14096"/>
                </a:lnTo>
                <a:close/>
              </a:path>
              <a:path w="499110" h="137794">
                <a:moveTo>
                  <a:pt x="65531" y="7746"/>
                </a:moveTo>
                <a:lnTo>
                  <a:pt x="7747" y="7746"/>
                </a:lnTo>
                <a:lnTo>
                  <a:pt x="7747" y="18287"/>
                </a:lnTo>
                <a:lnTo>
                  <a:pt x="54229" y="18287"/>
                </a:lnTo>
                <a:lnTo>
                  <a:pt x="52419" y="31388"/>
                </a:lnTo>
                <a:lnTo>
                  <a:pt x="30057" y="75551"/>
                </a:lnTo>
                <a:lnTo>
                  <a:pt x="0" y="98678"/>
                </a:lnTo>
                <a:lnTo>
                  <a:pt x="9651" y="107061"/>
                </a:lnTo>
                <a:lnTo>
                  <a:pt x="42354" y="79073"/>
                </a:lnTo>
                <a:lnTo>
                  <a:pt x="62611" y="41020"/>
                </a:lnTo>
                <a:lnTo>
                  <a:pt x="67818" y="11049"/>
                </a:lnTo>
                <a:lnTo>
                  <a:pt x="67818" y="9778"/>
                </a:lnTo>
                <a:lnTo>
                  <a:pt x="67437" y="8889"/>
                </a:lnTo>
                <a:lnTo>
                  <a:pt x="66929" y="8508"/>
                </a:lnTo>
                <a:lnTo>
                  <a:pt x="66420" y="8000"/>
                </a:lnTo>
                <a:lnTo>
                  <a:pt x="65531" y="7746"/>
                </a:lnTo>
                <a:close/>
              </a:path>
              <a:path w="499110" h="137794">
                <a:moveTo>
                  <a:pt x="369950" y="0"/>
                </a:moveTo>
                <a:lnTo>
                  <a:pt x="358139" y="0"/>
                </a:lnTo>
                <a:lnTo>
                  <a:pt x="358139" y="25653"/>
                </a:lnTo>
                <a:lnTo>
                  <a:pt x="328041" y="25653"/>
                </a:lnTo>
                <a:lnTo>
                  <a:pt x="328041" y="35940"/>
                </a:lnTo>
                <a:lnTo>
                  <a:pt x="358139" y="35940"/>
                </a:lnTo>
                <a:lnTo>
                  <a:pt x="358139" y="81533"/>
                </a:lnTo>
                <a:lnTo>
                  <a:pt x="369950" y="81533"/>
                </a:lnTo>
                <a:lnTo>
                  <a:pt x="369950" y="0"/>
                </a:lnTo>
                <a:close/>
              </a:path>
              <a:path w="499110" h="137794">
                <a:moveTo>
                  <a:pt x="305054" y="3428"/>
                </a:moveTo>
                <a:lnTo>
                  <a:pt x="292354" y="3428"/>
                </a:lnTo>
                <a:lnTo>
                  <a:pt x="292354" y="23875"/>
                </a:lnTo>
                <a:lnTo>
                  <a:pt x="291464" y="29337"/>
                </a:lnTo>
                <a:lnTo>
                  <a:pt x="269875" y="58674"/>
                </a:lnTo>
                <a:lnTo>
                  <a:pt x="265556" y="61849"/>
                </a:lnTo>
                <a:lnTo>
                  <a:pt x="260857" y="64515"/>
                </a:lnTo>
                <a:lnTo>
                  <a:pt x="256031" y="66675"/>
                </a:lnTo>
                <a:lnTo>
                  <a:pt x="265303" y="74802"/>
                </a:lnTo>
                <a:lnTo>
                  <a:pt x="293116" y="51942"/>
                </a:lnTo>
                <a:lnTo>
                  <a:pt x="295529" y="48640"/>
                </a:lnTo>
                <a:lnTo>
                  <a:pt x="297434" y="45084"/>
                </a:lnTo>
                <a:lnTo>
                  <a:pt x="298831" y="41148"/>
                </a:lnTo>
                <a:lnTo>
                  <a:pt x="312195" y="41148"/>
                </a:lnTo>
                <a:lnTo>
                  <a:pt x="309880" y="37211"/>
                </a:lnTo>
                <a:lnTo>
                  <a:pt x="306069" y="27558"/>
                </a:lnTo>
                <a:lnTo>
                  <a:pt x="305054" y="22225"/>
                </a:lnTo>
                <a:lnTo>
                  <a:pt x="305054" y="3428"/>
                </a:lnTo>
                <a:close/>
              </a:path>
              <a:path w="499110" h="137794">
                <a:moveTo>
                  <a:pt x="312195" y="41148"/>
                </a:moveTo>
                <a:lnTo>
                  <a:pt x="298831" y="41148"/>
                </a:lnTo>
                <a:lnTo>
                  <a:pt x="300609" y="44830"/>
                </a:lnTo>
                <a:lnTo>
                  <a:pt x="323469" y="66039"/>
                </a:lnTo>
                <a:lnTo>
                  <a:pt x="326644" y="68071"/>
                </a:lnTo>
                <a:lnTo>
                  <a:pt x="329692" y="69723"/>
                </a:lnTo>
                <a:lnTo>
                  <a:pt x="332613" y="70992"/>
                </a:lnTo>
                <a:lnTo>
                  <a:pt x="340360" y="61594"/>
                </a:lnTo>
                <a:lnTo>
                  <a:pt x="335788" y="60070"/>
                </a:lnTo>
                <a:lnTo>
                  <a:pt x="331216" y="57912"/>
                </a:lnTo>
                <a:lnTo>
                  <a:pt x="312419" y="41528"/>
                </a:lnTo>
                <a:lnTo>
                  <a:pt x="312195" y="41148"/>
                </a:lnTo>
                <a:close/>
              </a:path>
              <a:path w="499110" h="137794">
                <a:moveTo>
                  <a:pt x="155829" y="507"/>
                </a:moveTo>
                <a:lnTo>
                  <a:pt x="143763" y="507"/>
                </a:lnTo>
                <a:lnTo>
                  <a:pt x="143763" y="41020"/>
                </a:lnTo>
                <a:lnTo>
                  <a:pt x="144018" y="41909"/>
                </a:lnTo>
                <a:lnTo>
                  <a:pt x="144525" y="42290"/>
                </a:lnTo>
                <a:lnTo>
                  <a:pt x="144906" y="42799"/>
                </a:lnTo>
                <a:lnTo>
                  <a:pt x="145795" y="43052"/>
                </a:lnTo>
                <a:lnTo>
                  <a:pt x="237109" y="43052"/>
                </a:lnTo>
                <a:lnTo>
                  <a:pt x="237109" y="32765"/>
                </a:lnTo>
                <a:lnTo>
                  <a:pt x="155829" y="32765"/>
                </a:lnTo>
                <a:lnTo>
                  <a:pt x="155829" y="507"/>
                </a:lnTo>
                <a:close/>
              </a:path>
              <a:path w="499110" h="137794">
                <a:moveTo>
                  <a:pt x="498856" y="0"/>
                </a:moveTo>
                <a:lnTo>
                  <a:pt x="486917" y="0"/>
                </a:lnTo>
                <a:lnTo>
                  <a:pt x="486917" y="135381"/>
                </a:lnTo>
                <a:lnTo>
                  <a:pt x="498856" y="135381"/>
                </a:lnTo>
                <a:lnTo>
                  <a:pt x="498856" y="0"/>
                </a:lnTo>
                <a:close/>
              </a:path>
              <a:path w="499110" h="137794">
                <a:moveTo>
                  <a:pt x="104520" y="0"/>
                </a:moveTo>
                <a:lnTo>
                  <a:pt x="92329" y="0"/>
                </a:lnTo>
                <a:lnTo>
                  <a:pt x="92329" y="135254"/>
                </a:lnTo>
                <a:lnTo>
                  <a:pt x="104520" y="135254"/>
                </a:lnTo>
                <a:lnTo>
                  <a:pt x="104520" y="65277"/>
                </a:lnTo>
                <a:lnTo>
                  <a:pt x="124460" y="65277"/>
                </a:lnTo>
                <a:lnTo>
                  <a:pt x="124460" y="54228"/>
                </a:lnTo>
                <a:lnTo>
                  <a:pt x="104520" y="54228"/>
                </a:lnTo>
                <a:lnTo>
                  <a:pt x="10452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390646" y="2081529"/>
            <a:ext cx="1893315" cy="138684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5331206" y="2089149"/>
            <a:ext cx="254000" cy="111760"/>
          </a:xfrm>
          <a:custGeom>
            <a:avLst/>
            <a:gdLst/>
            <a:ahLst/>
            <a:cxnLst/>
            <a:rect l="l" t="t" r="r" b="b"/>
            <a:pathLst>
              <a:path w="254000" h="111760">
                <a:moveTo>
                  <a:pt x="110109" y="55880"/>
                </a:moveTo>
                <a:lnTo>
                  <a:pt x="28575" y="55880"/>
                </a:lnTo>
                <a:lnTo>
                  <a:pt x="28575" y="11430"/>
                </a:lnTo>
                <a:lnTo>
                  <a:pt x="108712" y="11430"/>
                </a:lnTo>
                <a:lnTo>
                  <a:pt x="108712" y="2540"/>
                </a:lnTo>
                <a:lnTo>
                  <a:pt x="108712" y="1270"/>
                </a:lnTo>
                <a:lnTo>
                  <a:pt x="16764" y="1270"/>
                </a:lnTo>
                <a:lnTo>
                  <a:pt x="16764" y="2540"/>
                </a:lnTo>
                <a:lnTo>
                  <a:pt x="16510" y="2540"/>
                </a:lnTo>
                <a:lnTo>
                  <a:pt x="16510" y="11430"/>
                </a:lnTo>
                <a:lnTo>
                  <a:pt x="16510" y="55880"/>
                </a:lnTo>
                <a:lnTo>
                  <a:pt x="16510" y="64770"/>
                </a:lnTo>
                <a:lnTo>
                  <a:pt x="16764" y="64770"/>
                </a:lnTo>
                <a:lnTo>
                  <a:pt x="16764" y="66040"/>
                </a:lnTo>
                <a:lnTo>
                  <a:pt x="110109" y="66040"/>
                </a:lnTo>
                <a:lnTo>
                  <a:pt x="110109" y="64770"/>
                </a:lnTo>
                <a:lnTo>
                  <a:pt x="110109" y="55880"/>
                </a:lnTo>
                <a:close/>
              </a:path>
              <a:path w="254000" h="111760">
                <a:moveTo>
                  <a:pt x="123952" y="101219"/>
                </a:moveTo>
                <a:lnTo>
                  <a:pt x="68072" y="101219"/>
                </a:lnTo>
                <a:lnTo>
                  <a:pt x="68072" y="66421"/>
                </a:lnTo>
                <a:lnTo>
                  <a:pt x="55880" y="66421"/>
                </a:lnTo>
                <a:lnTo>
                  <a:pt x="55880" y="101219"/>
                </a:lnTo>
                <a:lnTo>
                  <a:pt x="0" y="101219"/>
                </a:lnTo>
                <a:lnTo>
                  <a:pt x="0" y="111506"/>
                </a:lnTo>
                <a:lnTo>
                  <a:pt x="123952" y="111506"/>
                </a:lnTo>
                <a:lnTo>
                  <a:pt x="123952" y="101219"/>
                </a:lnTo>
                <a:close/>
              </a:path>
              <a:path w="254000" h="111760">
                <a:moveTo>
                  <a:pt x="253492" y="101346"/>
                </a:moveTo>
                <a:lnTo>
                  <a:pt x="197485" y="101346"/>
                </a:lnTo>
                <a:lnTo>
                  <a:pt x="197485" y="76200"/>
                </a:lnTo>
                <a:lnTo>
                  <a:pt x="239649" y="76200"/>
                </a:lnTo>
                <a:lnTo>
                  <a:pt x="239649" y="74930"/>
                </a:lnTo>
                <a:lnTo>
                  <a:pt x="239649" y="73660"/>
                </a:lnTo>
                <a:lnTo>
                  <a:pt x="239649" y="66040"/>
                </a:lnTo>
                <a:lnTo>
                  <a:pt x="158115" y="66040"/>
                </a:lnTo>
                <a:lnTo>
                  <a:pt x="158115" y="43180"/>
                </a:lnTo>
                <a:lnTo>
                  <a:pt x="233870" y="43180"/>
                </a:lnTo>
                <a:lnTo>
                  <a:pt x="233870" y="41910"/>
                </a:lnTo>
                <a:lnTo>
                  <a:pt x="235267" y="41910"/>
                </a:lnTo>
                <a:lnTo>
                  <a:pt x="235267" y="40640"/>
                </a:lnTo>
                <a:lnTo>
                  <a:pt x="235458" y="40640"/>
                </a:lnTo>
                <a:lnTo>
                  <a:pt x="235458" y="34290"/>
                </a:lnTo>
                <a:lnTo>
                  <a:pt x="235458" y="33020"/>
                </a:lnTo>
                <a:lnTo>
                  <a:pt x="235458" y="10160"/>
                </a:lnTo>
                <a:lnTo>
                  <a:pt x="235458" y="1270"/>
                </a:lnTo>
                <a:lnTo>
                  <a:pt x="234810" y="1270"/>
                </a:lnTo>
                <a:lnTo>
                  <a:pt x="234810" y="0"/>
                </a:lnTo>
                <a:lnTo>
                  <a:pt x="146050" y="0"/>
                </a:lnTo>
                <a:lnTo>
                  <a:pt x="146050" y="1270"/>
                </a:lnTo>
                <a:lnTo>
                  <a:pt x="146050" y="10160"/>
                </a:lnTo>
                <a:lnTo>
                  <a:pt x="223520" y="10160"/>
                </a:lnTo>
                <a:lnTo>
                  <a:pt x="223520" y="33020"/>
                </a:lnTo>
                <a:lnTo>
                  <a:pt x="146773" y="33020"/>
                </a:lnTo>
                <a:lnTo>
                  <a:pt x="146773" y="34290"/>
                </a:lnTo>
                <a:lnTo>
                  <a:pt x="146431" y="34290"/>
                </a:lnTo>
                <a:lnTo>
                  <a:pt x="146431" y="40640"/>
                </a:lnTo>
                <a:lnTo>
                  <a:pt x="146431" y="41910"/>
                </a:lnTo>
                <a:lnTo>
                  <a:pt x="146431" y="43180"/>
                </a:lnTo>
                <a:lnTo>
                  <a:pt x="146431" y="66040"/>
                </a:lnTo>
                <a:lnTo>
                  <a:pt x="146431" y="73660"/>
                </a:lnTo>
                <a:lnTo>
                  <a:pt x="146456" y="74930"/>
                </a:lnTo>
                <a:lnTo>
                  <a:pt x="147180" y="74930"/>
                </a:lnTo>
                <a:lnTo>
                  <a:pt x="147180" y="76200"/>
                </a:lnTo>
                <a:lnTo>
                  <a:pt x="185166" y="76200"/>
                </a:lnTo>
                <a:lnTo>
                  <a:pt x="185166" y="101346"/>
                </a:lnTo>
                <a:lnTo>
                  <a:pt x="129540" y="101346"/>
                </a:lnTo>
                <a:lnTo>
                  <a:pt x="129540" y="111633"/>
                </a:lnTo>
                <a:lnTo>
                  <a:pt x="253492" y="111633"/>
                </a:lnTo>
                <a:lnTo>
                  <a:pt x="253492" y="10134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634482" y="2085720"/>
            <a:ext cx="253364" cy="132206"/>
          </a:xfrm>
          <a:prstGeom prst="rect">
            <a:avLst/>
          </a:prstGeom>
        </p:spPr>
      </p:pic>
      <p:sp>
        <p:nvSpPr>
          <p:cNvPr id="33" name="object 33"/>
          <p:cNvSpPr/>
          <p:nvPr/>
        </p:nvSpPr>
        <p:spPr>
          <a:xfrm>
            <a:off x="5933947" y="2082545"/>
            <a:ext cx="374015" cy="136525"/>
          </a:xfrm>
          <a:custGeom>
            <a:avLst/>
            <a:gdLst/>
            <a:ahLst/>
            <a:cxnLst/>
            <a:rect l="l" t="t" r="r" b="b"/>
            <a:pathLst>
              <a:path w="374014" h="136525">
                <a:moveTo>
                  <a:pt x="306577" y="3175"/>
                </a:moveTo>
                <a:lnTo>
                  <a:pt x="297434" y="3175"/>
                </a:lnTo>
                <a:lnTo>
                  <a:pt x="292988" y="4190"/>
                </a:lnTo>
                <a:lnTo>
                  <a:pt x="271237" y="31750"/>
                </a:lnTo>
                <a:lnTo>
                  <a:pt x="269493" y="38100"/>
                </a:lnTo>
                <a:lnTo>
                  <a:pt x="268604" y="45719"/>
                </a:lnTo>
                <a:lnTo>
                  <a:pt x="268604" y="63373"/>
                </a:lnTo>
                <a:lnTo>
                  <a:pt x="269493" y="70865"/>
                </a:lnTo>
                <a:lnTo>
                  <a:pt x="271272" y="77342"/>
                </a:lnTo>
                <a:lnTo>
                  <a:pt x="272923" y="83819"/>
                </a:lnTo>
                <a:lnTo>
                  <a:pt x="297434" y="105917"/>
                </a:lnTo>
                <a:lnTo>
                  <a:pt x="306704" y="105917"/>
                </a:lnTo>
                <a:lnTo>
                  <a:pt x="324334" y="95123"/>
                </a:lnTo>
                <a:lnTo>
                  <a:pt x="298450" y="95123"/>
                </a:lnTo>
                <a:lnTo>
                  <a:pt x="295148" y="94106"/>
                </a:lnTo>
                <a:lnTo>
                  <a:pt x="289813" y="89788"/>
                </a:lnTo>
                <a:lnTo>
                  <a:pt x="287527" y="86867"/>
                </a:lnTo>
                <a:lnTo>
                  <a:pt x="285750" y="83057"/>
                </a:lnTo>
                <a:lnTo>
                  <a:pt x="283972" y="79375"/>
                </a:lnTo>
                <a:lnTo>
                  <a:pt x="282701" y="75183"/>
                </a:lnTo>
                <a:lnTo>
                  <a:pt x="280924" y="65277"/>
                </a:lnTo>
                <a:lnTo>
                  <a:pt x="280542" y="60070"/>
                </a:lnTo>
                <a:lnTo>
                  <a:pt x="280552" y="49149"/>
                </a:lnTo>
                <a:lnTo>
                  <a:pt x="285805" y="26288"/>
                </a:lnTo>
                <a:lnTo>
                  <a:pt x="287400" y="22605"/>
                </a:lnTo>
                <a:lnTo>
                  <a:pt x="289687" y="19684"/>
                </a:lnTo>
                <a:lnTo>
                  <a:pt x="292353" y="17399"/>
                </a:lnTo>
                <a:lnTo>
                  <a:pt x="295148" y="15112"/>
                </a:lnTo>
                <a:lnTo>
                  <a:pt x="298450" y="14096"/>
                </a:lnTo>
                <a:lnTo>
                  <a:pt x="324372" y="14096"/>
                </a:lnTo>
                <a:lnTo>
                  <a:pt x="322579" y="11556"/>
                </a:lnTo>
                <a:lnTo>
                  <a:pt x="319024" y="8381"/>
                </a:lnTo>
                <a:lnTo>
                  <a:pt x="310896" y="4317"/>
                </a:lnTo>
                <a:lnTo>
                  <a:pt x="306577" y="3175"/>
                </a:lnTo>
                <a:close/>
              </a:path>
              <a:path w="374014" h="136525">
                <a:moveTo>
                  <a:pt x="324372" y="14096"/>
                </a:moveTo>
                <a:lnTo>
                  <a:pt x="305815" y="14096"/>
                </a:lnTo>
                <a:lnTo>
                  <a:pt x="308990" y="15112"/>
                </a:lnTo>
                <a:lnTo>
                  <a:pt x="314325" y="19684"/>
                </a:lnTo>
                <a:lnTo>
                  <a:pt x="316611" y="22605"/>
                </a:lnTo>
                <a:lnTo>
                  <a:pt x="318323" y="26415"/>
                </a:lnTo>
                <a:lnTo>
                  <a:pt x="320039" y="29971"/>
                </a:lnTo>
                <a:lnTo>
                  <a:pt x="321310" y="34289"/>
                </a:lnTo>
                <a:lnTo>
                  <a:pt x="323088" y="44068"/>
                </a:lnTo>
                <a:lnTo>
                  <a:pt x="323468" y="49149"/>
                </a:lnTo>
                <a:lnTo>
                  <a:pt x="323468" y="60070"/>
                </a:lnTo>
                <a:lnTo>
                  <a:pt x="323088" y="65277"/>
                </a:lnTo>
                <a:lnTo>
                  <a:pt x="321310" y="75183"/>
                </a:lnTo>
                <a:lnTo>
                  <a:pt x="320039" y="79375"/>
                </a:lnTo>
                <a:lnTo>
                  <a:pt x="317906" y="83819"/>
                </a:lnTo>
                <a:lnTo>
                  <a:pt x="316484" y="86867"/>
                </a:lnTo>
                <a:lnTo>
                  <a:pt x="314198" y="89788"/>
                </a:lnTo>
                <a:lnTo>
                  <a:pt x="311657" y="91948"/>
                </a:lnTo>
                <a:lnTo>
                  <a:pt x="308990" y="94106"/>
                </a:lnTo>
                <a:lnTo>
                  <a:pt x="305815" y="95123"/>
                </a:lnTo>
                <a:lnTo>
                  <a:pt x="324334" y="95123"/>
                </a:lnTo>
                <a:lnTo>
                  <a:pt x="335534" y="63373"/>
                </a:lnTo>
                <a:lnTo>
                  <a:pt x="335519" y="45719"/>
                </a:lnTo>
                <a:lnTo>
                  <a:pt x="334644" y="38226"/>
                </a:lnTo>
                <a:lnTo>
                  <a:pt x="331088" y="25400"/>
                </a:lnTo>
                <a:lnTo>
                  <a:pt x="328675" y="20065"/>
                </a:lnTo>
                <a:lnTo>
                  <a:pt x="325627" y="15875"/>
                </a:lnTo>
                <a:lnTo>
                  <a:pt x="324372" y="14096"/>
                </a:lnTo>
                <a:close/>
              </a:path>
              <a:path w="374014" h="136525">
                <a:moveTo>
                  <a:pt x="50800" y="18033"/>
                </a:moveTo>
                <a:lnTo>
                  <a:pt x="38480" y="18033"/>
                </a:lnTo>
                <a:lnTo>
                  <a:pt x="38358" y="38100"/>
                </a:lnTo>
                <a:lnTo>
                  <a:pt x="37591" y="44450"/>
                </a:lnTo>
                <a:lnTo>
                  <a:pt x="35940" y="51434"/>
                </a:lnTo>
                <a:lnTo>
                  <a:pt x="34162" y="58292"/>
                </a:lnTo>
                <a:lnTo>
                  <a:pt x="31750" y="64642"/>
                </a:lnTo>
                <a:lnTo>
                  <a:pt x="28448" y="70484"/>
                </a:lnTo>
                <a:lnTo>
                  <a:pt x="25146" y="76453"/>
                </a:lnTo>
                <a:lnTo>
                  <a:pt x="21081" y="81914"/>
                </a:lnTo>
                <a:lnTo>
                  <a:pt x="11429" y="91566"/>
                </a:lnTo>
                <a:lnTo>
                  <a:pt x="6096" y="95884"/>
                </a:lnTo>
                <a:lnTo>
                  <a:pt x="0" y="99567"/>
                </a:lnTo>
                <a:lnTo>
                  <a:pt x="1777" y="100711"/>
                </a:lnTo>
                <a:lnTo>
                  <a:pt x="3682" y="102107"/>
                </a:lnTo>
                <a:lnTo>
                  <a:pt x="5714" y="103631"/>
                </a:lnTo>
                <a:lnTo>
                  <a:pt x="9398" y="106552"/>
                </a:lnTo>
                <a:lnTo>
                  <a:pt x="10794" y="107823"/>
                </a:lnTo>
                <a:lnTo>
                  <a:pt x="14097" y="105409"/>
                </a:lnTo>
                <a:lnTo>
                  <a:pt x="17525" y="102488"/>
                </a:lnTo>
                <a:lnTo>
                  <a:pt x="24637" y="95630"/>
                </a:lnTo>
                <a:lnTo>
                  <a:pt x="27939" y="91820"/>
                </a:lnTo>
                <a:lnTo>
                  <a:pt x="30987" y="87629"/>
                </a:lnTo>
                <a:lnTo>
                  <a:pt x="34036" y="83692"/>
                </a:lnTo>
                <a:lnTo>
                  <a:pt x="44703" y="61849"/>
                </a:lnTo>
                <a:lnTo>
                  <a:pt x="56636" y="61849"/>
                </a:lnTo>
                <a:lnTo>
                  <a:pt x="54610" y="56895"/>
                </a:lnTo>
                <a:lnTo>
                  <a:pt x="51562" y="44703"/>
                </a:lnTo>
                <a:lnTo>
                  <a:pt x="50800" y="38100"/>
                </a:lnTo>
                <a:lnTo>
                  <a:pt x="50800" y="18033"/>
                </a:lnTo>
                <a:close/>
              </a:path>
              <a:path w="374014" h="136525">
                <a:moveTo>
                  <a:pt x="56636" y="61849"/>
                </a:moveTo>
                <a:lnTo>
                  <a:pt x="44703" y="61849"/>
                </a:lnTo>
                <a:lnTo>
                  <a:pt x="46609" y="66801"/>
                </a:lnTo>
                <a:lnTo>
                  <a:pt x="48767" y="71374"/>
                </a:lnTo>
                <a:lnTo>
                  <a:pt x="54101" y="80009"/>
                </a:lnTo>
                <a:lnTo>
                  <a:pt x="57023" y="83946"/>
                </a:lnTo>
                <a:lnTo>
                  <a:pt x="60423" y="87756"/>
                </a:lnTo>
                <a:lnTo>
                  <a:pt x="62991" y="91058"/>
                </a:lnTo>
                <a:lnTo>
                  <a:pt x="66039" y="94106"/>
                </a:lnTo>
                <a:lnTo>
                  <a:pt x="69341" y="96774"/>
                </a:lnTo>
                <a:lnTo>
                  <a:pt x="72516" y="99567"/>
                </a:lnTo>
                <a:lnTo>
                  <a:pt x="75946" y="101980"/>
                </a:lnTo>
                <a:lnTo>
                  <a:pt x="79375" y="104139"/>
                </a:lnTo>
                <a:lnTo>
                  <a:pt x="80390" y="102996"/>
                </a:lnTo>
                <a:lnTo>
                  <a:pt x="81787" y="101600"/>
                </a:lnTo>
                <a:lnTo>
                  <a:pt x="83438" y="99821"/>
                </a:lnTo>
                <a:lnTo>
                  <a:pt x="85216" y="98170"/>
                </a:lnTo>
                <a:lnTo>
                  <a:pt x="86740" y="96646"/>
                </a:lnTo>
                <a:lnTo>
                  <a:pt x="88011" y="95630"/>
                </a:lnTo>
                <a:lnTo>
                  <a:pt x="81787" y="91948"/>
                </a:lnTo>
                <a:lnTo>
                  <a:pt x="76200" y="87756"/>
                </a:lnTo>
                <a:lnTo>
                  <a:pt x="66801" y="78358"/>
                </a:lnTo>
                <a:lnTo>
                  <a:pt x="62864" y="73278"/>
                </a:lnTo>
                <a:lnTo>
                  <a:pt x="59816" y="67690"/>
                </a:lnTo>
                <a:lnTo>
                  <a:pt x="56896" y="62483"/>
                </a:lnTo>
                <a:lnTo>
                  <a:pt x="56636" y="61849"/>
                </a:lnTo>
                <a:close/>
              </a:path>
              <a:path w="374014" h="136525">
                <a:moveTo>
                  <a:pt x="80517" y="7746"/>
                </a:moveTo>
                <a:lnTo>
                  <a:pt x="9651" y="7746"/>
                </a:lnTo>
                <a:lnTo>
                  <a:pt x="9651" y="18033"/>
                </a:lnTo>
                <a:lnTo>
                  <a:pt x="80517" y="18033"/>
                </a:lnTo>
                <a:lnTo>
                  <a:pt x="80517" y="7746"/>
                </a:lnTo>
                <a:close/>
              </a:path>
              <a:path w="374014" h="136525">
                <a:moveTo>
                  <a:pt x="237236" y="88773"/>
                </a:moveTo>
                <a:lnTo>
                  <a:pt x="146685" y="88773"/>
                </a:lnTo>
                <a:lnTo>
                  <a:pt x="146685" y="99187"/>
                </a:lnTo>
                <a:lnTo>
                  <a:pt x="226822" y="99187"/>
                </a:lnTo>
                <a:lnTo>
                  <a:pt x="226822" y="136016"/>
                </a:lnTo>
                <a:lnTo>
                  <a:pt x="239267" y="136016"/>
                </a:lnTo>
                <a:lnTo>
                  <a:pt x="239267" y="90677"/>
                </a:lnTo>
                <a:lnTo>
                  <a:pt x="239013" y="89915"/>
                </a:lnTo>
                <a:lnTo>
                  <a:pt x="238505" y="89407"/>
                </a:lnTo>
                <a:lnTo>
                  <a:pt x="238125" y="88900"/>
                </a:lnTo>
                <a:lnTo>
                  <a:pt x="237236" y="88773"/>
                </a:lnTo>
                <a:close/>
              </a:path>
              <a:path w="374014" h="136525">
                <a:moveTo>
                  <a:pt x="198119" y="63373"/>
                </a:moveTo>
                <a:lnTo>
                  <a:pt x="185674" y="63373"/>
                </a:lnTo>
                <a:lnTo>
                  <a:pt x="185674" y="88773"/>
                </a:lnTo>
                <a:lnTo>
                  <a:pt x="198119" y="88773"/>
                </a:lnTo>
                <a:lnTo>
                  <a:pt x="198119" y="63373"/>
                </a:lnTo>
                <a:close/>
              </a:path>
              <a:path w="374014" h="136525">
                <a:moveTo>
                  <a:pt x="255650" y="53086"/>
                </a:moveTo>
                <a:lnTo>
                  <a:pt x="132079" y="53086"/>
                </a:lnTo>
                <a:lnTo>
                  <a:pt x="132079" y="63373"/>
                </a:lnTo>
                <a:lnTo>
                  <a:pt x="255650" y="63373"/>
                </a:lnTo>
                <a:lnTo>
                  <a:pt x="255650" y="53086"/>
                </a:lnTo>
                <a:close/>
              </a:path>
              <a:path w="374014" h="136525">
                <a:moveTo>
                  <a:pt x="239649" y="3937"/>
                </a:moveTo>
                <a:lnTo>
                  <a:pt x="146557" y="3937"/>
                </a:lnTo>
                <a:lnTo>
                  <a:pt x="146557" y="14350"/>
                </a:lnTo>
                <a:lnTo>
                  <a:pt x="229107" y="14350"/>
                </a:lnTo>
                <a:lnTo>
                  <a:pt x="228980" y="16763"/>
                </a:lnTo>
                <a:lnTo>
                  <a:pt x="228726" y="19684"/>
                </a:lnTo>
                <a:lnTo>
                  <a:pt x="228346" y="22987"/>
                </a:lnTo>
                <a:lnTo>
                  <a:pt x="228091" y="26288"/>
                </a:lnTo>
                <a:lnTo>
                  <a:pt x="227711" y="29590"/>
                </a:lnTo>
                <a:lnTo>
                  <a:pt x="226187" y="40131"/>
                </a:lnTo>
                <a:lnTo>
                  <a:pt x="225551" y="43687"/>
                </a:lnTo>
                <a:lnTo>
                  <a:pt x="225043" y="47243"/>
                </a:lnTo>
                <a:lnTo>
                  <a:pt x="224536" y="50291"/>
                </a:lnTo>
                <a:lnTo>
                  <a:pt x="224027" y="53086"/>
                </a:lnTo>
                <a:lnTo>
                  <a:pt x="235457" y="53086"/>
                </a:lnTo>
                <a:lnTo>
                  <a:pt x="235965" y="49783"/>
                </a:lnTo>
                <a:lnTo>
                  <a:pt x="236600" y="46227"/>
                </a:lnTo>
                <a:lnTo>
                  <a:pt x="237362" y="42163"/>
                </a:lnTo>
                <a:lnTo>
                  <a:pt x="239267" y="30099"/>
                </a:lnTo>
                <a:lnTo>
                  <a:pt x="239775" y="25907"/>
                </a:lnTo>
                <a:lnTo>
                  <a:pt x="240156" y="21843"/>
                </a:lnTo>
                <a:lnTo>
                  <a:pt x="241173" y="13969"/>
                </a:lnTo>
                <a:lnTo>
                  <a:pt x="241426" y="10413"/>
                </a:lnTo>
                <a:lnTo>
                  <a:pt x="241680" y="7238"/>
                </a:lnTo>
                <a:lnTo>
                  <a:pt x="241680" y="5968"/>
                </a:lnTo>
                <a:lnTo>
                  <a:pt x="241426" y="5079"/>
                </a:lnTo>
                <a:lnTo>
                  <a:pt x="240918" y="4699"/>
                </a:lnTo>
                <a:lnTo>
                  <a:pt x="240537" y="4190"/>
                </a:lnTo>
                <a:lnTo>
                  <a:pt x="239649" y="3937"/>
                </a:lnTo>
                <a:close/>
              </a:path>
              <a:path w="374014" h="136525">
                <a:moveTo>
                  <a:pt x="373888" y="0"/>
                </a:moveTo>
                <a:lnTo>
                  <a:pt x="361950" y="0"/>
                </a:lnTo>
                <a:lnTo>
                  <a:pt x="361950" y="135381"/>
                </a:lnTo>
                <a:lnTo>
                  <a:pt x="373888" y="135381"/>
                </a:lnTo>
                <a:lnTo>
                  <a:pt x="373888" y="0"/>
                </a:lnTo>
                <a:close/>
              </a:path>
              <a:path w="374014" h="136525">
                <a:moveTo>
                  <a:pt x="109727" y="0"/>
                </a:moveTo>
                <a:lnTo>
                  <a:pt x="97789" y="0"/>
                </a:lnTo>
                <a:lnTo>
                  <a:pt x="97789" y="135254"/>
                </a:lnTo>
                <a:lnTo>
                  <a:pt x="109727" y="135254"/>
                </a:lnTo>
                <a:lnTo>
                  <a:pt x="109727" y="62611"/>
                </a:lnTo>
                <a:lnTo>
                  <a:pt x="129793" y="62611"/>
                </a:lnTo>
                <a:lnTo>
                  <a:pt x="129793" y="51815"/>
                </a:lnTo>
                <a:lnTo>
                  <a:pt x="109727" y="51815"/>
                </a:lnTo>
                <a:lnTo>
                  <a:pt x="10972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69050" y="2080895"/>
            <a:ext cx="513080" cy="135890"/>
          </a:xfrm>
          <a:custGeom>
            <a:avLst/>
            <a:gdLst/>
            <a:ahLst/>
            <a:cxnLst/>
            <a:rect l="l" t="t" r="r" b="b"/>
            <a:pathLst>
              <a:path w="513079" h="135889">
                <a:moveTo>
                  <a:pt x="253492" y="107950"/>
                </a:moveTo>
                <a:lnTo>
                  <a:pt x="129539" y="107950"/>
                </a:lnTo>
                <a:lnTo>
                  <a:pt x="129539" y="118237"/>
                </a:lnTo>
                <a:lnTo>
                  <a:pt x="253492" y="118237"/>
                </a:lnTo>
                <a:lnTo>
                  <a:pt x="253492" y="107950"/>
                </a:lnTo>
                <a:close/>
              </a:path>
              <a:path w="513079" h="135889">
                <a:moveTo>
                  <a:pt x="364363" y="88645"/>
                </a:moveTo>
                <a:lnTo>
                  <a:pt x="275971" y="88645"/>
                </a:lnTo>
                <a:lnTo>
                  <a:pt x="275971" y="97535"/>
                </a:lnTo>
                <a:lnTo>
                  <a:pt x="353568" y="97535"/>
                </a:lnTo>
                <a:lnTo>
                  <a:pt x="353568" y="107695"/>
                </a:lnTo>
                <a:lnTo>
                  <a:pt x="277875" y="107695"/>
                </a:lnTo>
                <a:lnTo>
                  <a:pt x="277114" y="107950"/>
                </a:lnTo>
                <a:lnTo>
                  <a:pt x="276225" y="108838"/>
                </a:lnTo>
                <a:lnTo>
                  <a:pt x="275971" y="109727"/>
                </a:lnTo>
                <a:lnTo>
                  <a:pt x="275971" y="133476"/>
                </a:lnTo>
                <a:lnTo>
                  <a:pt x="276225" y="134365"/>
                </a:lnTo>
                <a:lnTo>
                  <a:pt x="277114" y="135254"/>
                </a:lnTo>
                <a:lnTo>
                  <a:pt x="277875" y="135508"/>
                </a:lnTo>
                <a:lnTo>
                  <a:pt x="369570" y="135508"/>
                </a:lnTo>
                <a:lnTo>
                  <a:pt x="369570" y="126618"/>
                </a:lnTo>
                <a:lnTo>
                  <a:pt x="288798" y="126618"/>
                </a:lnTo>
                <a:lnTo>
                  <a:pt x="288798" y="116331"/>
                </a:lnTo>
                <a:lnTo>
                  <a:pt x="364363" y="116331"/>
                </a:lnTo>
                <a:lnTo>
                  <a:pt x="365125" y="116077"/>
                </a:lnTo>
                <a:lnTo>
                  <a:pt x="365632" y="115569"/>
                </a:lnTo>
                <a:lnTo>
                  <a:pt x="366141" y="115188"/>
                </a:lnTo>
                <a:lnTo>
                  <a:pt x="366141" y="89788"/>
                </a:lnTo>
                <a:lnTo>
                  <a:pt x="365632" y="89407"/>
                </a:lnTo>
                <a:lnTo>
                  <a:pt x="365125" y="88900"/>
                </a:lnTo>
                <a:lnTo>
                  <a:pt x="364363" y="88645"/>
                </a:lnTo>
                <a:close/>
              </a:path>
              <a:path w="513079" h="135889">
                <a:moveTo>
                  <a:pt x="382904" y="69850"/>
                </a:moveTo>
                <a:lnTo>
                  <a:pt x="259206" y="69850"/>
                </a:lnTo>
                <a:lnTo>
                  <a:pt x="259206" y="78993"/>
                </a:lnTo>
                <a:lnTo>
                  <a:pt x="382904" y="78993"/>
                </a:lnTo>
                <a:lnTo>
                  <a:pt x="382904" y="69850"/>
                </a:lnTo>
                <a:close/>
              </a:path>
              <a:path w="513079" h="135889">
                <a:moveTo>
                  <a:pt x="321055" y="29082"/>
                </a:moveTo>
                <a:lnTo>
                  <a:pt x="281558" y="35178"/>
                </a:lnTo>
                <a:lnTo>
                  <a:pt x="277749" y="39115"/>
                </a:lnTo>
                <a:lnTo>
                  <a:pt x="277749" y="49021"/>
                </a:lnTo>
                <a:lnTo>
                  <a:pt x="314198" y="59562"/>
                </a:lnTo>
                <a:lnTo>
                  <a:pt x="314198" y="69850"/>
                </a:lnTo>
                <a:lnTo>
                  <a:pt x="327786" y="69850"/>
                </a:lnTo>
                <a:lnTo>
                  <a:pt x="327786" y="59562"/>
                </a:lnTo>
                <a:lnTo>
                  <a:pt x="335595" y="59062"/>
                </a:lnTo>
                <a:lnTo>
                  <a:pt x="361187" y="51942"/>
                </a:lnTo>
                <a:lnTo>
                  <a:pt x="312039" y="51942"/>
                </a:lnTo>
                <a:lnTo>
                  <a:pt x="304926" y="51434"/>
                </a:lnTo>
                <a:lnTo>
                  <a:pt x="299847" y="50418"/>
                </a:lnTo>
                <a:lnTo>
                  <a:pt x="294640" y="49275"/>
                </a:lnTo>
                <a:lnTo>
                  <a:pt x="292100" y="47370"/>
                </a:lnTo>
                <a:lnTo>
                  <a:pt x="292100" y="41528"/>
                </a:lnTo>
                <a:lnTo>
                  <a:pt x="294767" y="39496"/>
                </a:lnTo>
                <a:lnTo>
                  <a:pt x="305180" y="37464"/>
                </a:lnTo>
                <a:lnTo>
                  <a:pt x="312166" y="36829"/>
                </a:lnTo>
                <a:lnTo>
                  <a:pt x="361382" y="36829"/>
                </a:lnTo>
                <a:lnTo>
                  <a:pt x="360299" y="35813"/>
                </a:lnTo>
                <a:lnTo>
                  <a:pt x="352298" y="33146"/>
                </a:lnTo>
                <a:lnTo>
                  <a:pt x="345844" y="31386"/>
                </a:lnTo>
                <a:lnTo>
                  <a:pt x="338486" y="30114"/>
                </a:lnTo>
                <a:lnTo>
                  <a:pt x="330223" y="29342"/>
                </a:lnTo>
                <a:lnTo>
                  <a:pt x="321055" y="29082"/>
                </a:lnTo>
                <a:close/>
              </a:path>
              <a:path w="513079" h="135889">
                <a:moveTo>
                  <a:pt x="361382" y="36829"/>
                </a:moveTo>
                <a:lnTo>
                  <a:pt x="324866" y="36829"/>
                </a:lnTo>
                <a:lnTo>
                  <a:pt x="328549" y="36956"/>
                </a:lnTo>
                <a:lnTo>
                  <a:pt x="335660" y="37464"/>
                </a:lnTo>
                <a:lnTo>
                  <a:pt x="338708" y="37972"/>
                </a:lnTo>
                <a:lnTo>
                  <a:pt x="341375" y="38607"/>
                </a:lnTo>
                <a:lnTo>
                  <a:pt x="343916" y="39115"/>
                </a:lnTo>
                <a:lnTo>
                  <a:pt x="345948" y="40004"/>
                </a:lnTo>
                <a:lnTo>
                  <a:pt x="347472" y="40893"/>
                </a:lnTo>
                <a:lnTo>
                  <a:pt x="349123" y="41909"/>
                </a:lnTo>
                <a:lnTo>
                  <a:pt x="349884" y="43052"/>
                </a:lnTo>
                <a:lnTo>
                  <a:pt x="349884" y="45974"/>
                </a:lnTo>
                <a:lnTo>
                  <a:pt x="341122" y="50291"/>
                </a:lnTo>
                <a:lnTo>
                  <a:pt x="338454" y="50926"/>
                </a:lnTo>
                <a:lnTo>
                  <a:pt x="335279" y="51307"/>
                </a:lnTo>
                <a:lnTo>
                  <a:pt x="328422" y="51815"/>
                </a:lnTo>
                <a:lnTo>
                  <a:pt x="324866" y="51942"/>
                </a:lnTo>
                <a:lnTo>
                  <a:pt x="361187" y="51942"/>
                </a:lnTo>
                <a:lnTo>
                  <a:pt x="364363" y="48767"/>
                </a:lnTo>
                <a:lnTo>
                  <a:pt x="364363" y="39624"/>
                </a:lnTo>
                <a:lnTo>
                  <a:pt x="361382" y="36829"/>
                </a:lnTo>
                <a:close/>
              </a:path>
              <a:path w="513079" h="135889">
                <a:moveTo>
                  <a:pt x="123951" y="109474"/>
                </a:moveTo>
                <a:lnTo>
                  <a:pt x="0" y="109474"/>
                </a:lnTo>
                <a:lnTo>
                  <a:pt x="0" y="119633"/>
                </a:lnTo>
                <a:lnTo>
                  <a:pt x="123951" y="119633"/>
                </a:lnTo>
                <a:lnTo>
                  <a:pt x="123951" y="109474"/>
                </a:lnTo>
                <a:close/>
              </a:path>
              <a:path w="513079" h="135889">
                <a:moveTo>
                  <a:pt x="68072" y="76326"/>
                </a:moveTo>
                <a:lnTo>
                  <a:pt x="55879" y="76326"/>
                </a:lnTo>
                <a:lnTo>
                  <a:pt x="55879" y="109474"/>
                </a:lnTo>
                <a:lnTo>
                  <a:pt x="68072" y="109474"/>
                </a:lnTo>
                <a:lnTo>
                  <a:pt x="68072" y="76326"/>
                </a:lnTo>
                <a:close/>
              </a:path>
              <a:path w="513079" h="135889">
                <a:moveTo>
                  <a:pt x="113029" y="66166"/>
                </a:moveTo>
                <a:lnTo>
                  <a:pt x="10795" y="66166"/>
                </a:lnTo>
                <a:lnTo>
                  <a:pt x="10795" y="76326"/>
                </a:lnTo>
                <a:lnTo>
                  <a:pt x="113029" y="76326"/>
                </a:lnTo>
                <a:lnTo>
                  <a:pt x="113029" y="66166"/>
                </a:lnTo>
                <a:close/>
              </a:path>
              <a:path w="513079" h="135889">
                <a:moveTo>
                  <a:pt x="41148" y="19176"/>
                </a:moveTo>
                <a:lnTo>
                  <a:pt x="29083" y="19176"/>
                </a:lnTo>
                <a:lnTo>
                  <a:pt x="29210" y="34925"/>
                </a:lnTo>
                <a:lnTo>
                  <a:pt x="29337" y="42671"/>
                </a:lnTo>
                <a:lnTo>
                  <a:pt x="29463" y="54482"/>
                </a:lnTo>
                <a:lnTo>
                  <a:pt x="29588" y="62229"/>
                </a:lnTo>
                <a:lnTo>
                  <a:pt x="29717" y="66166"/>
                </a:lnTo>
                <a:lnTo>
                  <a:pt x="41655" y="66166"/>
                </a:lnTo>
                <a:lnTo>
                  <a:pt x="41401" y="42671"/>
                </a:lnTo>
                <a:lnTo>
                  <a:pt x="41275" y="34925"/>
                </a:lnTo>
                <a:lnTo>
                  <a:pt x="41148" y="19176"/>
                </a:lnTo>
                <a:close/>
              </a:path>
              <a:path w="513079" h="135889">
                <a:moveTo>
                  <a:pt x="94614" y="19176"/>
                </a:moveTo>
                <a:lnTo>
                  <a:pt x="82676" y="19176"/>
                </a:lnTo>
                <a:lnTo>
                  <a:pt x="82550" y="23113"/>
                </a:lnTo>
                <a:lnTo>
                  <a:pt x="82423" y="42671"/>
                </a:lnTo>
                <a:lnTo>
                  <a:pt x="82169" y="50545"/>
                </a:lnTo>
                <a:lnTo>
                  <a:pt x="82169" y="58419"/>
                </a:lnTo>
                <a:lnTo>
                  <a:pt x="82041" y="62229"/>
                </a:lnTo>
                <a:lnTo>
                  <a:pt x="82041" y="66166"/>
                </a:lnTo>
                <a:lnTo>
                  <a:pt x="93852" y="66166"/>
                </a:lnTo>
                <a:lnTo>
                  <a:pt x="94614" y="19176"/>
                </a:lnTo>
                <a:close/>
              </a:path>
              <a:path w="513079" h="135889">
                <a:moveTo>
                  <a:pt x="109727" y="9016"/>
                </a:moveTo>
                <a:lnTo>
                  <a:pt x="13970" y="9016"/>
                </a:lnTo>
                <a:lnTo>
                  <a:pt x="13970" y="19176"/>
                </a:lnTo>
                <a:lnTo>
                  <a:pt x="109727" y="19176"/>
                </a:lnTo>
                <a:lnTo>
                  <a:pt x="109727" y="9016"/>
                </a:lnTo>
                <a:close/>
              </a:path>
              <a:path w="513079" h="135889">
                <a:moveTo>
                  <a:pt x="372236" y="16255"/>
                </a:moveTo>
                <a:lnTo>
                  <a:pt x="269748" y="16255"/>
                </a:lnTo>
                <a:lnTo>
                  <a:pt x="269748" y="24891"/>
                </a:lnTo>
                <a:lnTo>
                  <a:pt x="372236" y="24891"/>
                </a:lnTo>
                <a:lnTo>
                  <a:pt x="372236" y="16255"/>
                </a:lnTo>
                <a:close/>
              </a:path>
              <a:path w="513079" h="135889">
                <a:moveTo>
                  <a:pt x="512572" y="109600"/>
                </a:moveTo>
                <a:lnTo>
                  <a:pt x="388620" y="109600"/>
                </a:lnTo>
                <a:lnTo>
                  <a:pt x="388620" y="119887"/>
                </a:lnTo>
                <a:lnTo>
                  <a:pt x="512572" y="119887"/>
                </a:lnTo>
                <a:lnTo>
                  <a:pt x="512572" y="109600"/>
                </a:lnTo>
                <a:close/>
              </a:path>
              <a:path w="513079" h="135889">
                <a:moveTo>
                  <a:pt x="456565" y="84454"/>
                </a:moveTo>
                <a:lnTo>
                  <a:pt x="444246" y="84454"/>
                </a:lnTo>
                <a:lnTo>
                  <a:pt x="444246" y="109600"/>
                </a:lnTo>
                <a:lnTo>
                  <a:pt x="456565" y="109600"/>
                </a:lnTo>
                <a:lnTo>
                  <a:pt x="456565" y="84454"/>
                </a:lnTo>
                <a:close/>
              </a:path>
              <a:path w="513079" h="135889">
                <a:moveTo>
                  <a:pt x="492505" y="8127"/>
                </a:moveTo>
                <a:lnTo>
                  <a:pt x="405129" y="8127"/>
                </a:lnTo>
                <a:lnTo>
                  <a:pt x="405129" y="18160"/>
                </a:lnTo>
                <a:lnTo>
                  <a:pt x="482600" y="18160"/>
                </a:lnTo>
                <a:lnTo>
                  <a:pt x="482600" y="40893"/>
                </a:lnTo>
                <a:lnTo>
                  <a:pt x="407416" y="40893"/>
                </a:lnTo>
                <a:lnTo>
                  <a:pt x="406653" y="41020"/>
                </a:lnTo>
                <a:lnTo>
                  <a:pt x="406146" y="41528"/>
                </a:lnTo>
                <a:lnTo>
                  <a:pt x="405765" y="42037"/>
                </a:lnTo>
                <a:lnTo>
                  <a:pt x="405510" y="42799"/>
                </a:lnTo>
                <a:lnTo>
                  <a:pt x="405510" y="82422"/>
                </a:lnTo>
                <a:lnTo>
                  <a:pt x="405765" y="83312"/>
                </a:lnTo>
                <a:lnTo>
                  <a:pt x="406653" y="84200"/>
                </a:lnTo>
                <a:lnTo>
                  <a:pt x="407416" y="84454"/>
                </a:lnTo>
                <a:lnTo>
                  <a:pt x="498728" y="84454"/>
                </a:lnTo>
                <a:lnTo>
                  <a:pt x="498728" y="74421"/>
                </a:lnTo>
                <a:lnTo>
                  <a:pt x="417195" y="74421"/>
                </a:lnTo>
                <a:lnTo>
                  <a:pt x="417195" y="50926"/>
                </a:lnTo>
                <a:lnTo>
                  <a:pt x="492505" y="50926"/>
                </a:lnTo>
                <a:lnTo>
                  <a:pt x="493395" y="50672"/>
                </a:lnTo>
                <a:lnTo>
                  <a:pt x="493775" y="50164"/>
                </a:lnTo>
                <a:lnTo>
                  <a:pt x="494283" y="49783"/>
                </a:lnTo>
                <a:lnTo>
                  <a:pt x="494538" y="48894"/>
                </a:lnTo>
                <a:lnTo>
                  <a:pt x="494538" y="10032"/>
                </a:lnTo>
                <a:lnTo>
                  <a:pt x="494283" y="9270"/>
                </a:lnTo>
                <a:lnTo>
                  <a:pt x="493775" y="8762"/>
                </a:lnTo>
                <a:lnTo>
                  <a:pt x="493395" y="8254"/>
                </a:lnTo>
                <a:lnTo>
                  <a:pt x="492505" y="8127"/>
                </a:lnTo>
                <a:close/>
              </a:path>
              <a:path w="513079" h="135889">
                <a:moveTo>
                  <a:pt x="236600" y="8127"/>
                </a:moveTo>
                <a:lnTo>
                  <a:pt x="148590" y="8127"/>
                </a:lnTo>
                <a:lnTo>
                  <a:pt x="147700" y="8254"/>
                </a:lnTo>
                <a:lnTo>
                  <a:pt x="147193" y="8762"/>
                </a:lnTo>
                <a:lnTo>
                  <a:pt x="146811" y="9270"/>
                </a:lnTo>
                <a:lnTo>
                  <a:pt x="146557" y="10032"/>
                </a:lnTo>
                <a:lnTo>
                  <a:pt x="146557" y="82930"/>
                </a:lnTo>
                <a:lnTo>
                  <a:pt x="146811" y="83692"/>
                </a:lnTo>
                <a:lnTo>
                  <a:pt x="147193" y="84200"/>
                </a:lnTo>
                <a:lnTo>
                  <a:pt x="147700" y="84708"/>
                </a:lnTo>
                <a:lnTo>
                  <a:pt x="148590" y="84835"/>
                </a:lnTo>
                <a:lnTo>
                  <a:pt x="237998" y="84835"/>
                </a:lnTo>
                <a:lnTo>
                  <a:pt x="237998" y="74549"/>
                </a:lnTo>
                <a:lnTo>
                  <a:pt x="158750" y="74549"/>
                </a:lnTo>
                <a:lnTo>
                  <a:pt x="158750" y="51562"/>
                </a:lnTo>
                <a:lnTo>
                  <a:pt x="236347" y="51562"/>
                </a:lnTo>
                <a:lnTo>
                  <a:pt x="236347" y="41275"/>
                </a:lnTo>
                <a:lnTo>
                  <a:pt x="158750" y="41275"/>
                </a:lnTo>
                <a:lnTo>
                  <a:pt x="158750" y="18414"/>
                </a:lnTo>
                <a:lnTo>
                  <a:pt x="236600" y="18414"/>
                </a:lnTo>
                <a:lnTo>
                  <a:pt x="236600" y="8127"/>
                </a:lnTo>
                <a:close/>
              </a:path>
              <a:path w="513079" h="135889">
                <a:moveTo>
                  <a:pt x="345948" y="0"/>
                </a:moveTo>
                <a:lnTo>
                  <a:pt x="295655" y="0"/>
                </a:lnTo>
                <a:lnTo>
                  <a:pt x="295655" y="8508"/>
                </a:lnTo>
                <a:lnTo>
                  <a:pt x="345948" y="8508"/>
                </a:lnTo>
                <a:lnTo>
                  <a:pt x="34594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32930" y="2082545"/>
            <a:ext cx="675005" cy="142875"/>
          </a:xfrm>
          <a:custGeom>
            <a:avLst/>
            <a:gdLst/>
            <a:ahLst/>
            <a:cxnLst/>
            <a:rect l="l" t="t" r="r" b="b"/>
            <a:pathLst>
              <a:path w="675004" h="142875">
                <a:moveTo>
                  <a:pt x="123952" y="107569"/>
                </a:moveTo>
                <a:lnTo>
                  <a:pt x="68072" y="107569"/>
                </a:lnTo>
                <a:lnTo>
                  <a:pt x="68072" y="77343"/>
                </a:lnTo>
                <a:lnTo>
                  <a:pt x="74168" y="76835"/>
                </a:lnTo>
                <a:lnTo>
                  <a:pt x="79756" y="75692"/>
                </a:lnTo>
                <a:lnTo>
                  <a:pt x="84709" y="73660"/>
                </a:lnTo>
                <a:lnTo>
                  <a:pt x="89789" y="71755"/>
                </a:lnTo>
                <a:lnTo>
                  <a:pt x="94107" y="69215"/>
                </a:lnTo>
                <a:lnTo>
                  <a:pt x="96456" y="67183"/>
                </a:lnTo>
                <a:lnTo>
                  <a:pt x="97790" y="66040"/>
                </a:lnTo>
                <a:lnTo>
                  <a:pt x="101346" y="62738"/>
                </a:lnTo>
                <a:lnTo>
                  <a:pt x="104140" y="58928"/>
                </a:lnTo>
                <a:lnTo>
                  <a:pt x="108204" y="50292"/>
                </a:lnTo>
                <a:lnTo>
                  <a:pt x="109220" y="45593"/>
                </a:lnTo>
                <a:lnTo>
                  <a:pt x="109220" y="34925"/>
                </a:lnTo>
                <a:lnTo>
                  <a:pt x="96520" y="13703"/>
                </a:lnTo>
                <a:lnTo>
                  <a:pt x="96520" y="31623"/>
                </a:lnTo>
                <a:lnTo>
                  <a:pt x="96520" y="44577"/>
                </a:lnTo>
                <a:lnTo>
                  <a:pt x="66929" y="67183"/>
                </a:lnTo>
                <a:lnTo>
                  <a:pt x="57277" y="67183"/>
                </a:lnTo>
                <a:lnTo>
                  <a:pt x="30480" y="51562"/>
                </a:lnTo>
                <a:lnTo>
                  <a:pt x="28702" y="48260"/>
                </a:lnTo>
                <a:lnTo>
                  <a:pt x="27813" y="44577"/>
                </a:lnTo>
                <a:lnTo>
                  <a:pt x="27813" y="31623"/>
                </a:lnTo>
                <a:lnTo>
                  <a:pt x="62230" y="13081"/>
                </a:lnTo>
                <a:lnTo>
                  <a:pt x="69469" y="13538"/>
                </a:lnTo>
                <a:lnTo>
                  <a:pt x="96520" y="31623"/>
                </a:lnTo>
                <a:lnTo>
                  <a:pt x="96520" y="13703"/>
                </a:lnTo>
                <a:lnTo>
                  <a:pt x="69342" y="2921"/>
                </a:lnTo>
                <a:lnTo>
                  <a:pt x="55118" y="2921"/>
                </a:lnTo>
                <a:lnTo>
                  <a:pt x="20701" y="20701"/>
                </a:lnTo>
                <a:lnTo>
                  <a:pt x="15240" y="34925"/>
                </a:lnTo>
                <a:lnTo>
                  <a:pt x="15240" y="40259"/>
                </a:lnTo>
                <a:lnTo>
                  <a:pt x="39141" y="73533"/>
                </a:lnTo>
                <a:lnTo>
                  <a:pt x="55626" y="77089"/>
                </a:lnTo>
                <a:lnTo>
                  <a:pt x="55626" y="107569"/>
                </a:lnTo>
                <a:lnTo>
                  <a:pt x="0" y="107569"/>
                </a:lnTo>
                <a:lnTo>
                  <a:pt x="0" y="118110"/>
                </a:lnTo>
                <a:lnTo>
                  <a:pt x="123952" y="118110"/>
                </a:lnTo>
                <a:lnTo>
                  <a:pt x="123952" y="107569"/>
                </a:lnTo>
                <a:close/>
              </a:path>
              <a:path w="675004" h="142875">
                <a:moveTo>
                  <a:pt x="205994" y="33147"/>
                </a:moveTo>
                <a:lnTo>
                  <a:pt x="205105" y="28448"/>
                </a:lnTo>
                <a:lnTo>
                  <a:pt x="203327" y="24130"/>
                </a:lnTo>
                <a:lnTo>
                  <a:pt x="201549" y="19685"/>
                </a:lnTo>
                <a:lnTo>
                  <a:pt x="199136" y="15875"/>
                </a:lnTo>
                <a:lnTo>
                  <a:pt x="196075" y="12700"/>
                </a:lnTo>
                <a:lnTo>
                  <a:pt x="193548" y="10071"/>
                </a:lnTo>
                <a:lnTo>
                  <a:pt x="193548" y="31115"/>
                </a:lnTo>
                <a:lnTo>
                  <a:pt x="193548" y="45085"/>
                </a:lnTo>
                <a:lnTo>
                  <a:pt x="191516" y="51054"/>
                </a:lnTo>
                <a:lnTo>
                  <a:pt x="187452" y="56007"/>
                </a:lnTo>
                <a:lnTo>
                  <a:pt x="183388" y="60833"/>
                </a:lnTo>
                <a:lnTo>
                  <a:pt x="177673" y="63246"/>
                </a:lnTo>
                <a:lnTo>
                  <a:pt x="163068" y="63246"/>
                </a:lnTo>
                <a:lnTo>
                  <a:pt x="157353" y="60833"/>
                </a:lnTo>
                <a:lnTo>
                  <a:pt x="153289" y="56007"/>
                </a:lnTo>
                <a:lnTo>
                  <a:pt x="149225" y="51054"/>
                </a:lnTo>
                <a:lnTo>
                  <a:pt x="147193" y="45085"/>
                </a:lnTo>
                <a:lnTo>
                  <a:pt x="147193" y="31115"/>
                </a:lnTo>
                <a:lnTo>
                  <a:pt x="149225" y="25146"/>
                </a:lnTo>
                <a:lnTo>
                  <a:pt x="153289" y="20193"/>
                </a:lnTo>
                <a:lnTo>
                  <a:pt x="157353" y="15113"/>
                </a:lnTo>
                <a:lnTo>
                  <a:pt x="163068" y="12700"/>
                </a:lnTo>
                <a:lnTo>
                  <a:pt x="177673" y="12700"/>
                </a:lnTo>
                <a:lnTo>
                  <a:pt x="183388" y="15113"/>
                </a:lnTo>
                <a:lnTo>
                  <a:pt x="187452" y="20193"/>
                </a:lnTo>
                <a:lnTo>
                  <a:pt x="191516" y="25146"/>
                </a:lnTo>
                <a:lnTo>
                  <a:pt x="193548" y="31115"/>
                </a:lnTo>
                <a:lnTo>
                  <a:pt x="193548" y="10071"/>
                </a:lnTo>
                <a:lnTo>
                  <a:pt x="175514" y="1905"/>
                </a:lnTo>
                <a:lnTo>
                  <a:pt x="165100" y="1905"/>
                </a:lnTo>
                <a:lnTo>
                  <a:pt x="144653" y="12700"/>
                </a:lnTo>
                <a:lnTo>
                  <a:pt x="141605" y="15875"/>
                </a:lnTo>
                <a:lnTo>
                  <a:pt x="139192" y="19685"/>
                </a:lnTo>
                <a:lnTo>
                  <a:pt x="137414" y="24130"/>
                </a:lnTo>
                <a:lnTo>
                  <a:pt x="135636" y="28448"/>
                </a:lnTo>
                <a:lnTo>
                  <a:pt x="134874" y="33147"/>
                </a:lnTo>
                <a:lnTo>
                  <a:pt x="134874" y="43053"/>
                </a:lnTo>
                <a:lnTo>
                  <a:pt x="144780" y="63627"/>
                </a:lnTo>
                <a:lnTo>
                  <a:pt x="147828" y="66929"/>
                </a:lnTo>
                <a:lnTo>
                  <a:pt x="151511" y="69596"/>
                </a:lnTo>
                <a:lnTo>
                  <a:pt x="155829" y="71374"/>
                </a:lnTo>
                <a:lnTo>
                  <a:pt x="160274" y="73279"/>
                </a:lnTo>
                <a:lnTo>
                  <a:pt x="165100" y="74295"/>
                </a:lnTo>
                <a:lnTo>
                  <a:pt x="175514" y="74295"/>
                </a:lnTo>
                <a:lnTo>
                  <a:pt x="180340" y="73279"/>
                </a:lnTo>
                <a:lnTo>
                  <a:pt x="184658" y="71374"/>
                </a:lnTo>
                <a:lnTo>
                  <a:pt x="188976" y="69596"/>
                </a:lnTo>
                <a:lnTo>
                  <a:pt x="192786" y="66929"/>
                </a:lnTo>
                <a:lnTo>
                  <a:pt x="196316" y="63246"/>
                </a:lnTo>
                <a:lnTo>
                  <a:pt x="199136" y="60325"/>
                </a:lnTo>
                <a:lnTo>
                  <a:pt x="201549" y="56515"/>
                </a:lnTo>
                <a:lnTo>
                  <a:pt x="203327" y="52197"/>
                </a:lnTo>
                <a:lnTo>
                  <a:pt x="205105" y="47752"/>
                </a:lnTo>
                <a:lnTo>
                  <a:pt x="205994" y="43053"/>
                </a:lnTo>
                <a:lnTo>
                  <a:pt x="205994" y="33147"/>
                </a:lnTo>
                <a:close/>
              </a:path>
              <a:path w="675004" h="142875">
                <a:moveTo>
                  <a:pt x="242570" y="0"/>
                </a:moveTo>
                <a:lnTo>
                  <a:pt x="230505" y="0"/>
                </a:lnTo>
                <a:lnTo>
                  <a:pt x="230505" y="99187"/>
                </a:lnTo>
                <a:lnTo>
                  <a:pt x="242570" y="99187"/>
                </a:lnTo>
                <a:lnTo>
                  <a:pt x="242570" y="0"/>
                </a:lnTo>
                <a:close/>
              </a:path>
              <a:path w="675004" h="142875">
                <a:moveTo>
                  <a:pt x="246253" y="121920"/>
                </a:moveTo>
                <a:lnTo>
                  <a:pt x="167132" y="121920"/>
                </a:lnTo>
                <a:lnTo>
                  <a:pt x="167132" y="88138"/>
                </a:lnTo>
                <a:lnTo>
                  <a:pt x="154813" y="88138"/>
                </a:lnTo>
                <a:lnTo>
                  <a:pt x="154813" y="130302"/>
                </a:lnTo>
                <a:lnTo>
                  <a:pt x="155067" y="131191"/>
                </a:lnTo>
                <a:lnTo>
                  <a:pt x="155956" y="132080"/>
                </a:lnTo>
                <a:lnTo>
                  <a:pt x="156718" y="132334"/>
                </a:lnTo>
                <a:lnTo>
                  <a:pt x="246253" y="132334"/>
                </a:lnTo>
                <a:lnTo>
                  <a:pt x="246253" y="121920"/>
                </a:lnTo>
                <a:close/>
              </a:path>
              <a:path w="675004" h="142875">
                <a:moveTo>
                  <a:pt x="356108" y="92583"/>
                </a:moveTo>
                <a:lnTo>
                  <a:pt x="348742" y="93726"/>
                </a:lnTo>
                <a:lnTo>
                  <a:pt x="341376" y="94615"/>
                </a:lnTo>
                <a:lnTo>
                  <a:pt x="334010" y="94996"/>
                </a:lnTo>
                <a:lnTo>
                  <a:pt x="326644" y="95504"/>
                </a:lnTo>
                <a:lnTo>
                  <a:pt x="320294" y="95758"/>
                </a:lnTo>
                <a:lnTo>
                  <a:pt x="315214" y="95758"/>
                </a:lnTo>
                <a:lnTo>
                  <a:pt x="315214" y="65659"/>
                </a:lnTo>
                <a:lnTo>
                  <a:pt x="346075" y="65659"/>
                </a:lnTo>
                <a:lnTo>
                  <a:pt x="346075" y="55372"/>
                </a:lnTo>
                <a:lnTo>
                  <a:pt x="286131" y="55372"/>
                </a:lnTo>
                <a:lnTo>
                  <a:pt x="286131" y="18034"/>
                </a:lnTo>
                <a:lnTo>
                  <a:pt x="343916" y="18034"/>
                </a:lnTo>
                <a:lnTo>
                  <a:pt x="343916" y="7620"/>
                </a:lnTo>
                <a:lnTo>
                  <a:pt x="276098" y="7620"/>
                </a:lnTo>
                <a:lnTo>
                  <a:pt x="275209" y="7874"/>
                </a:lnTo>
                <a:lnTo>
                  <a:pt x="274828" y="8382"/>
                </a:lnTo>
                <a:lnTo>
                  <a:pt x="274320" y="8763"/>
                </a:lnTo>
                <a:lnTo>
                  <a:pt x="274066" y="9652"/>
                </a:lnTo>
                <a:lnTo>
                  <a:pt x="274066" y="63881"/>
                </a:lnTo>
                <a:lnTo>
                  <a:pt x="274320" y="64643"/>
                </a:lnTo>
                <a:lnTo>
                  <a:pt x="274701" y="65151"/>
                </a:lnTo>
                <a:lnTo>
                  <a:pt x="275082" y="65532"/>
                </a:lnTo>
                <a:lnTo>
                  <a:pt x="275971" y="65659"/>
                </a:lnTo>
                <a:lnTo>
                  <a:pt x="303022" y="65659"/>
                </a:lnTo>
                <a:lnTo>
                  <a:pt x="303022" y="96139"/>
                </a:lnTo>
                <a:lnTo>
                  <a:pt x="264541" y="96139"/>
                </a:lnTo>
                <a:lnTo>
                  <a:pt x="264541" y="106680"/>
                </a:lnTo>
                <a:lnTo>
                  <a:pt x="296418" y="106680"/>
                </a:lnTo>
                <a:lnTo>
                  <a:pt x="307721" y="106426"/>
                </a:lnTo>
                <a:lnTo>
                  <a:pt x="325120" y="105664"/>
                </a:lnTo>
                <a:lnTo>
                  <a:pt x="330962" y="105283"/>
                </a:lnTo>
                <a:lnTo>
                  <a:pt x="336550" y="104775"/>
                </a:lnTo>
                <a:lnTo>
                  <a:pt x="341884" y="104394"/>
                </a:lnTo>
                <a:lnTo>
                  <a:pt x="347218" y="103886"/>
                </a:lnTo>
                <a:lnTo>
                  <a:pt x="351917" y="103378"/>
                </a:lnTo>
                <a:lnTo>
                  <a:pt x="356108" y="102743"/>
                </a:lnTo>
                <a:lnTo>
                  <a:pt x="356108" y="95758"/>
                </a:lnTo>
                <a:lnTo>
                  <a:pt x="356108" y="92583"/>
                </a:lnTo>
                <a:close/>
              </a:path>
              <a:path w="675004" h="142875">
                <a:moveTo>
                  <a:pt x="373634" y="127"/>
                </a:moveTo>
                <a:lnTo>
                  <a:pt x="361569" y="127"/>
                </a:lnTo>
                <a:lnTo>
                  <a:pt x="361569" y="135001"/>
                </a:lnTo>
                <a:lnTo>
                  <a:pt x="373634" y="135001"/>
                </a:lnTo>
                <a:lnTo>
                  <a:pt x="373634" y="127"/>
                </a:lnTo>
                <a:close/>
              </a:path>
              <a:path w="675004" h="142875">
                <a:moveTo>
                  <a:pt x="461264" y="9779"/>
                </a:moveTo>
                <a:lnTo>
                  <a:pt x="461010" y="8890"/>
                </a:lnTo>
                <a:lnTo>
                  <a:pt x="460121" y="8001"/>
                </a:lnTo>
                <a:lnTo>
                  <a:pt x="459232" y="7747"/>
                </a:lnTo>
                <a:lnTo>
                  <a:pt x="401066" y="7747"/>
                </a:lnTo>
                <a:lnTo>
                  <a:pt x="401066" y="18288"/>
                </a:lnTo>
                <a:lnTo>
                  <a:pt x="447802" y="18288"/>
                </a:lnTo>
                <a:lnTo>
                  <a:pt x="445985" y="31419"/>
                </a:lnTo>
                <a:lnTo>
                  <a:pt x="423545" y="75755"/>
                </a:lnTo>
                <a:lnTo>
                  <a:pt x="393319" y="98933"/>
                </a:lnTo>
                <a:lnTo>
                  <a:pt x="403098" y="107061"/>
                </a:lnTo>
                <a:lnTo>
                  <a:pt x="435571" y="79082"/>
                </a:lnTo>
                <a:lnTo>
                  <a:pt x="456057" y="41021"/>
                </a:lnTo>
                <a:lnTo>
                  <a:pt x="461264" y="11049"/>
                </a:lnTo>
                <a:lnTo>
                  <a:pt x="461264" y="9779"/>
                </a:lnTo>
                <a:close/>
              </a:path>
              <a:path w="675004" h="142875">
                <a:moveTo>
                  <a:pt x="501777" y="0"/>
                </a:moveTo>
                <a:lnTo>
                  <a:pt x="489585" y="0"/>
                </a:lnTo>
                <a:lnTo>
                  <a:pt x="489585" y="49530"/>
                </a:lnTo>
                <a:lnTo>
                  <a:pt x="460375" y="49530"/>
                </a:lnTo>
                <a:lnTo>
                  <a:pt x="460375" y="60579"/>
                </a:lnTo>
                <a:lnTo>
                  <a:pt x="489585" y="60579"/>
                </a:lnTo>
                <a:lnTo>
                  <a:pt x="489585" y="135001"/>
                </a:lnTo>
                <a:lnTo>
                  <a:pt x="501777" y="135001"/>
                </a:lnTo>
                <a:lnTo>
                  <a:pt x="501777" y="0"/>
                </a:lnTo>
                <a:close/>
              </a:path>
              <a:path w="675004" h="142875">
                <a:moveTo>
                  <a:pt x="605917" y="83820"/>
                </a:moveTo>
                <a:lnTo>
                  <a:pt x="564654" y="89065"/>
                </a:lnTo>
                <a:lnTo>
                  <a:pt x="557276" y="89154"/>
                </a:lnTo>
                <a:lnTo>
                  <a:pt x="540258" y="89154"/>
                </a:lnTo>
                <a:lnTo>
                  <a:pt x="540258" y="5715"/>
                </a:lnTo>
                <a:lnTo>
                  <a:pt x="528066" y="5715"/>
                </a:lnTo>
                <a:lnTo>
                  <a:pt x="528193" y="99060"/>
                </a:lnTo>
                <a:lnTo>
                  <a:pt x="528701" y="99441"/>
                </a:lnTo>
                <a:lnTo>
                  <a:pt x="529209" y="99949"/>
                </a:lnTo>
                <a:lnTo>
                  <a:pt x="529971" y="100203"/>
                </a:lnTo>
                <a:lnTo>
                  <a:pt x="559943" y="100203"/>
                </a:lnTo>
                <a:lnTo>
                  <a:pt x="602996" y="95377"/>
                </a:lnTo>
                <a:lnTo>
                  <a:pt x="605917" y="94615"/>
                </a:lnTo>
                <a:lnTo>
                  <a:pt x="605917" y="89154"/>
                </a:lnTo>
                <a:lnTo>
                  <a:pt x="605917" y="83820"/>
                </a:lnTo>
                <a:close/>
              </a:path>
              <a:path w="675004" h="142875">
                <a:moveTo>
                  <a:pt x="644652" y="49911"/>
                </a:moveTo>
                <a:lnTo>
                  <a:pt x="624840" y="49911"/>
                </a:lnTo>
                <a:lnTo>
                  <a:pt x="624840" y="0"/>
                </a:lnTo>
                <a:lnTo>
                  <a:pt x="612648" y="0"/>
                </a:lnTo>
                <a:lnTo>
                  <a:pt x="612648" y="135255"/>
                </a:lnTo>
                <a:lnTo>
                  <a:pt x="624840" y="135255"/>
                </a:lnTo>
                <a:lnTo>
                  <a:pt x="624840" y="61087"/>
                </a:lnTo>
                <a:lnTo>
                  <a:pt x="644652" y="61087"/>
                </a:lnTo>
                <a:lnTo>
                  <a:pt x="644652" y="49911"/>
                </a:lnTo>
                <a:close/>
              </a:path>
              <a:path w="675004" h="142875">
                <a:moveTo>
                  <a:pt x="674624" y="109093"/>
                </a:moveTo>
                <a:lnTo>
                  <a:pt x="674497" y="108712"/>
                </a:lnTo>
                <a:lnTo>
                  <a:pt x="674243" y="108331"/>
                </a:lnTo>
                <a:lnTo>
                  <a:pt x="673989" y="108077"/>
                </a:lnTo>
                <a:lnTo>
                  <a:pt x="673608" y="107950"/>
                </a:lnTo>
                <a:lnTo>
                  <a:pt x="657225" y="107950"/>
                </a:lnTo>
                <a:lnTo>
                  <a:pt x="657225" y="123571"/>
                </a:lnTo>
                <a:lnTo>
                  <a:pt x="665226" y="123571"/>
                </a:lnTo>
                <a:lnTo>
                  <a:pt x="665480" y="126492"/>
                </a:lnTo>
                <a:lnTo>
                  <a:pt x="658876" y="137160"/>
                </a:lnTo>
                <a:lnTo>
                  <a:pt x="658876" y="142494"/>
                </a:lnTo>
                <a:lnTo>
                  <a:pt x="674624" y="126746"/>
                </a:lnTo>
                <a:lnTo>
                  <a:pt x="674624" y="109093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object 3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679435" y="2082545"/>
            <a:ext cx="108458" cy="135381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7849616" y="2082545"/>
            <a:ext cx="374650" cy="135255"/>
          </a:xfrm>
          <a:custGeom>
            <a:avLst/>
            <a:gdLst/>
            <a:ahLst/>
            <a:cxnLst/>
            <a:rect l="l" t="t" r="r" b="b"/>
            <a:pathLst>
              <a:path w="374650" h="135255">
                <a:moveTo>
                  <a:pt x="26924" y="89280"/>
                </a:moveTo>
                <a:lnTo>
                  <a:pt x="14731" y="89280"/>
                </a:lnTo>
                <a:lnTo>
                  <a:pt x="14731" y="130301"/>
                </a:lnTo>
                <a:lnTo>
                  <a:pt x="14985" y="131190"/>
                </a:lnTo>
                <a:lnTo>
                  <a:pt x="15875" y="132079"/>
                </a:lnTo>
                <a:lnTo>
                  <a:pt x="16763" y="132333"/>
                </a:lnTo>
                <a:lnTo>
                  <a:pt x="104012" y="132333"/>
                </a:lnTo>
                <a:lnTo>
                  <a:pt x="104012" y="121919"/>
                </a:lnTo>
                <a:lnTo>
                  <a:pt x="26924" y="121919"/>
                </a:lnTo>
                <a:lnTo>
                  <a:pt x="26924" y="89280"/>
                </a:lnTo>
                <a:close/>
              </a:path>
              <a:path w="374650" h="135255">
                <a:moveTo>
                  <a:pt x="167893" y="5206"/>
                </a:moveTo>
                <a:lnTo>
                  <a:pt x="155448" y="5206"/>
                </a:lnTo>
                <a:lnTo>
                  <a:pt x="155338" y="38862"/>
                </a:lnTo>
                <a:lnTo>
                  <a:pt x="154558" y="45212"/>
                </a:lnTo>
                <a:lnTo>
                  <a:pt x="152850" y="52196"/>
                </a:lnTo>
                <a:lnTo>
                  <a:pt x="151383" y="58674"/>
                </a:lnTo>
                <a:lnTo>
                  <a:pt x="148970" y="64896"/>
                </a:lnTo>
                <a:lnTo>
                  <a:pt x="123062" y="96646"/>
                </a:lnTo>
                <a:lnTo>
                  <a:pt x="116966" y="100456"/>
                </a:lnTo>
                <a:lnTo>
                  <a:pt x="118744" y="101600"/>
                </a:lnTo>
                <a:lnTo>
                  <a:pt x="120650" y="102869"/>
                </a:lnTo>
                <a:lnTo>
                  <a:pt x="122681" y="104520"/>
                </a:lnTo>
                <a:lnTo>
                  <a:pt x="124713" y="106044"/>
                </a:lnTo>
                <a:lnTo>
                  <a:pt x="127507" y="108584"/>
                </a:lnTo>
                <a:lnTo>
                  <a:pt x="130809" y="106299"/>
                </a:lnTo>
                <a:lnTo>
                  <a:pt x="134365" y="103504"/>
                </a:lnTo>
                <a:lnTo>
                  <a:pt x="137922" y="99949"/>
                </a:lnTo>
                <a:lnTo>
                  <a:pt x="141477" y="96519"/>
                </a:lnTo>
                <a:lnTo>
                  <a:pt x="144779" y="92709"/>
                </a:lnTo>
                <a:lnTo>
                  <a:pt x="147954" y="88518"/>
                </a:lnTo>
                <a:lnTo>
                  <a:pt x="151002" y="84581"/>
                </a:lnTo>
                <a:lnTo>
                  <a:pt x="161670" y="62864"/>
                </a:lnTo>
                <a:lnTo>
                  <a:pt x="173257" y="62864"/>
                </a:lnTo>
                <a:lnTo>
                  <a:pt x="171450" y="58292"/>
                </a:lnTo>
                <a:lnTo>
                  <a:pt x="169993" y="51942"/>
                </a:lnTo>
                <a:lnTo>
                  <a:pt x="168655" y="46227"/>
                </a:lnTo>
                <a:lnTo>
                  <a:pt x="167893" y="39624"/>
                </a:lnTo>
                <a:lnTo>
                  <a:pt x="167893" y="5206"/>
                </a:lnTo>
                <a:close/>
              </a:path>
              <a:path w="374650" h="135255">
                <a:moveTo>
                  <a:pt x="173257" y="62864"/>
                </a:moveTo>
                <a:lnTo>
                  <a:pt x="161670" y="62864"/>
                </a:lnTo>
                <a:lnTo>
                  <a:pt x="163449" y="67817"/>
                </a:lnTo>
                <a:lnTo>
                  <a:pt x="165734" y="72389"/>
                </a:lnTo>
                <a:lnTo>
                  <a:pt x="168401" y="76707"/>
                </a:lnTo>
                <a:lnTo>
                  <a:pt x="170941" y="80899"/>
                </a:lnTo>
                <a:lnTo>
                  <a:pt x="173862" y="84962"/>
                </a:lnTo>
                <a:lnTo>
                  <a:pt x="177037" y="88518"/>
                </a:lnTo>
                <a:lnTo>
                  <a:pt x="179958" y="91948"/>
                </a:lnTo>
                <a:lnTo>
                  <a:pt x="183006" y="94995"/>
                </a:lnTo>
                <a:lnTo>
                  <a:pt x="186308" y="97789"/>
                </a:lnTo>
                <a:lnTo>
                  <a:pt x="189483" y="100583"/>
                </a:lnTo>
                <a:lnTo>
                  <a:pt x="192658" y="102996"/>
                </a:lnTo>
                <a:lnTo>
                  <a:pt x="195833" y="105155"/>
                </a:lnTo>
                <a:lnTo>
                  <a:pt x="196341" y="104648"/>
                </a:lnTo>
                <a:lnTo>
                  <a:pt x="196850" y="104012"/>
                </a:lnTo>
                <a:lnTo>
                  <a:pt x="200659" y="100202"/>
                </a:lnTo>
                <a:lnTo>
                  <a:pt x="202437" y="98678"/>
                </a:lnTo>
                <a:lnTo>
                  <a:pt x="203326" y="97789"/>
                </a:lnTo>
                <a:lnTo>
                  <a:pt x="204088" y="97154"/>
                </a:lnTo>
                <a:lnTo>
                  <a:pt x="204977" y="96519"/>
                </a:lnTo>
                <a:lnTo>
                  <a:pt x="198881" y="92963"/>
                </a:lnTo>
                <a:lnTo>
                  <a:pt x="193420" y="88900"/>
                </a:lnTo>
                <a:lnTo>
                  <a:pt x="188722" y="84200"/>
                </a:lnTo>
                <a:lnTo>
                  <a:pt x="184023" y="79628"/>
                </a:lnTo>
                <a:lnTo>
                  <a:pt x="179958" y="74421"/>
                </a:lnTo>
                <a:lnTo>
                  <a:pt x="176529" y="68706"/>
                </a:lnTo>
                <a:lnTo>
                  <a:pt x="173608" y="63753"/>
                </a:lnTo>
                <a:lnTo>
                  <a:pt x="173257" y="62864"/>
                </a:lnTo>
                <a:close/>
              </a:path>
              <a:path w="374650" h="135255">
                <a:moveTo>
                  <a:pt x="99822" y="0"/>
                </a:moveTo>
                <a:lnTo>
                  <a:pt x="87756" y="0"/>
                </a:lnTo>
                <a:lnTo>
                  <a:pt x="87756" y="99187"/>
                </a:lnTo>
                <a:lnTo>
                  <a:pt x="99822" y="99187"/>
                </a:lnTo>
                <a:lnTo>
                  <a:pt x="99822" y="46100"/>
                </a:lnTo>
                <a:lnTo>
                  <a:pt x="118236" y="46100"/>
                </a:lnTo>
                <a:lnTo>
                  <a:pt x="118236" y="35432"/>
                </a:lnTo>
                <a:lnTo>
                  <a:pt x="99822" y="35432"/>
                </a:lnTo>
                <a:lnTo>
                  <a:pt x="99822" y="0"/>
                </a:lnTo>
                <a:close/>
              </a:path>
              <a:path w="374650" h="135255">
                <a:moveTo>
                  <a:pt x="11683" y="4699"/>
                </a:moveTo>
                <a:lnTo>
                  <a:pt x="0" y="4699"/>
                </a:lnTo>
                <a:lnTo>
                  <a:pt x="126" y="71754"/>
                </a:lnTo>
                <a:lnTo>
                  <a:pt x="634" y="72136"/>
                </a:lnTo>
                <a:lnTo>
                  <a:pt x="1142" y="72643"/>
                </a:lnTo>
                <a:lnTo>
                  <a:pt x="1904" y="72898"/>
                </a:lnTo>
                <a:lnTo>
                  <a:pt x="59181" y="72898"/>
                </a:lnTo>
                <a:lnTo>
                  <a:pt x="60070" y="72643"/>
                </a:lnTo>
                <a:lnTo>
                  <a:pt x="60959" y="71754"/>
                </a:lnTo>
                <a:lnTo>
                  <a:pt x="61213" y="70865"/>
                </a:lnTo>
                <a:lnTo>
                  <a:pt x="61213" y="62611"/>
                </a:lnTo>
                <a:lnTo>
                  <a:pt x="11683" y="62611"/>
                </a:lnTo>
                <a:lnTo>
                  <a:pt x="11683" y="38862"/>
                </a:lnTo>
                <a:lnTo>
                  <a:pt x="61213" y="38862"/>
                </a:lnTo>
                <a:lnTo>
                  <a:pt x="61213" y="28701"/>
                </a:lnTo>
                <a:lnTo>
                  <a:pt x="11683" y="28701"/>
                </a:lnTo>
                <a:lnTo>
                  <a:pt x="11683" y="4699"/>
                </a:lnTo>
                <a:close/>
              </a:path>
              <a:path w="374650" h="135255">
                <a:moveTo>
                  <a:pt x="61213" y="38862"/>
                </a:moveTo>
                <a:lnTo>
                  <a:pt x="49529" y="38862"/>
                </a:lnTo>
                <a:lnTo>
                  <a:pt x="49529" y="62611"/>
                </a:lnTo>
                <a:lnTo>
                  <a:pt x="61213" y="62611"/>
                </a:lnTo>
                <a:lnTo>
                  <a:pt x="61213" y="38862"/>
                </a:lnTo>
                <a:close/>
              </a:path>
              <a:path w="374650" h="135255">
                <a:moveTo>
                  <a:pt x="61213" y="4699"/>
                </a:moveTo>
                <a:lnTo>
                  <a:pt x="49529" y="4699"/>
                </a:lnTo>
                <a:lnTo>
                  <a:pt x="49529" y="28701"/>
                </a:lnTo>
                <a:lnTo>
                  <a:pt x="61213" y="28701"/>
                </a:lnTo>
                <a:lnTo>
                  <a:pt x="61213" y="4699"/>
                </a:lnTo>
                <a:close/>
              </a:path>
              <a:path w="374650" h="135255">
                <a:moveTo>
                  <a:pt x="374650" y="107950"/>
                </a:moveTo>
                <a:lnTo>
                  <a:pt x="250698" y="107950"/>
                </a:lnTo>
                <a:lnTo>
                  <a:pt x="250698" y="118237"/>
                </a:lnTo>
                <a:lnTo>
                  <a:pt x="374650" y="118237"/>
                </a:lnTo>
                <a:lnTo>
                  <a:pt x="374650" y="107950"/>
                </a:lnTo>
                <a:close/>
              </a:path>
              <a:path w="374650" h="135255">
                <a:moveTo>
                  <a:pt x="318642" y="82803"/>
                </a:moveTo>
                <a:lnTo>
                  <a:pt x="306324" y="82803"/>
                </a:lnTo>
                <a:lnTo>
                  <a:pt x="306324" y="107950"/>
                </a:lnTo>
                <a:lnTo>
                  <a:pt x="318642" y="107950"/>
                </a:lnTo>
                <a:lnTo>
                  <a:pt x="318642" y="82803"/>
                </a:lnTo>
                <a:close/>
              </a:path>
              <a:path w="374650" h="135255">
                <a:moveTo>
                  <a:pt x="354583" y="6476"/>
                </a:moveTo>
                <a:lnTo>
                  <a:pt x="267207" y="6476"/>
                </a:lnTo>
                <a:lnTo>
                  <a:pt x="267207" y="16509"/>
                </a:lnTo>
                <a:lnTo>
                  <a:pt x="344677" y="16509"/>
                </a:lnTo>
                <a:lnTo>
                  <a:pt x="344677" y="39242"/>
                </a:lnTo>
                <a:lnTo>
                  <a:pt x="269493" y="39242"/>
                </a:lnTo>
                <a:lnTo>
                  <a:pt x="268731" y="39369"/>
                </a:lnTo>
                <a:lnTo>
                  <a:pt x="268224" y="39877"/>
                </a:lnTo>
                <a:lnTo>
                  <a:pt x="267842" y="40386"/>
                </a:lnTo>
                <a:lnTo>
                  <a:pt x="267588" y="41148"/>
                </a:lnTo>
                <a:lnTo>
                  <a:pt x="267588" y="80771"/>
                </a:lnTo>
                <a:lnTo>
                  <a:pt x="267842" y="81661"/>
                </a:lnTo>
                <a:lnTo>
                  <a:pt x="268731" y="82550"/>
                </a:lnTo>
                <a:lnTo>
                  <a:pt x="269493" y="82803"/>
                </a:lnTo>
                <a:lnTo>
                  <a:pt x="360806" y="82803"/>
                </a:lnTo>
                <a:lnTo>
                  <a:pt x="360806" y="72770"/>
                </a:lnTo>
                <a:lnTo>
                  <a:pt x="279273" y="72770"/>
                </a:lnTo>
                <a:lnTo>
                  <a:pt x="279273" y="49275"/>
                </a:lnTo>
                <a:lnTo>
                  <a:pt x="354583" y="49275"/>
                </a:lnTo>
                <a:lnTo>
                  <a:pt x="355473" y="49021"/>
                </a:lnTo>
                <a:lnTo>
                  <a:pt x="355853" y="48513"/>
                </a:lnTo>
                <a:lnTo>
                  <a:pt x="356361" y="48132"/>
                </a:lnTo>
                <a:lnTo>
                  <a:pt x="356615" y="47243"/>
                </a:lnTo>
                <a:lnTo>
                  <a:pt x="356615" y="8381"/>
                </a:lnTo>
                <a:lnTo>
                  <a:pt x="356361" y="7619"/>
                </a:lnTo>
                <a:lnTo>
                  <a:pt x="355853" y="7112"/>
                </a:lnTo>
                <a:lnTo>
                  <a:pt x="355473" y="6603"/>
                </a:lnTo>
                <a:lnTo>
                  <a:pt x="354583" y="6476"/>
                </a:lnTo>
                <a:close/>
              </a:path>
              <a:path w="374650" h="135255">
                <a:moveTo>
                  <a:pt x="228218" y="0"/>
                </a:moveTo>
                <a:lnTo>
                  <a:pt x="216153" y="0"/>
                </a:lnTo>
                <a:lnTo>
                  <a:pt x="216153" y="135254"/>
                </a:lnTo>
                <a:lnTo>
                  <a:pt x="228218" y="135254"/>
                </a:lnTo>
                <a:lnTo>
                  <a:pt x="228218" y="62611"/>
                </a:lnTo>
                <a:lnTo>
                  <a:pt x="248157" y="62611"/>
                </a:lnTo>
                <a:lnTo>
                  <a:pt x="248157" y="51815"/>
                </a:lnTo>
                <a:lnTo>
                  <a:pt x="228218" y="51815"/>
                </a:lnTo>
                <a:lnTo>
                  <a:pt x="22821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object 3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279383" y="2082292"/>
            <a:ext cx="252730" cy="132587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32079" y="2302001"/>
            <a:ext cx="1417751" cy="137287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006854" y="2302001"/>
            <a:ext cx="1837055" cy="137668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387502" y="1116329"/>
            <a:ext cx="82010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635" indent="-242570">
              <a:lnSpc>
                <a:spcPct val="100000"/>
              </a:lnSpc>
              <a:spcBef>
                <a:spcPts val="100"/>
              </a:spcBef>
              <a:buClr>
                <a:srgbClr val="17406C"/>
              </a:buClr>
              <a:buFont typeface="Wingdings"/>
              <a:buChar char=""/>
              <a:tabLst>
                <a:tab pos="255270" algn="l"/>
              </a:tabLst>
            </a:pPr>
            <a:r>
              <a:rPr sz="1800" b="1" dirty="0">
                <a:solidFill>
                  <a:srgbClr val="0A5294"/>
                </a:solidFill>
                <a:latin typeface="+mn-ea"/>
                <a:ea typeface="+mn-ea"/>
                <a:cs typeface="맑은 고딕"/>
              </a:rPr>
              <a:t>포트홀</a:t>
            </a:r>
            <a:r>
              <a:rPr sz="1800" b="1" spc="-265" dirty="0">
                <a:solidFill>
                  <a:srgbClr val="0A5294"/>
                </a:solidFill>
                <a:latin typeface="+mn-ea"/>
                <a:ea typeface="+mn-ea"/>
                <a:cs typeface="맑은 고딕"/>
              </a:rPr>
              <a:t> </a:t>
            </a:r>
            <a:r>
              <a:rPr sz="1800" b="1" dirty="0">
                <a:solidFill>
                  <a:srgbClr val="0A5294"/>
                </a:solidFill>
                <a:latin typeface="+mn-ea"/>
                <a:ea typeface="+mn-ea"/>
                <a:cs typeface="맑은 고딕"/>
              </a:rPr>
              <a:t>탐지</a:t>
            </a:r>
            <a:r>
              <a:rPr sz="1800" b="1" spc="-265" dirty="0">
                <a:solidFill>
                  <a:srgbClr val="0A5294"/>
                </a:solidFill>
                <a:latin typeface="+mn-ea"/>
                <a:ea typeface="+mn-ea"/>
                <a:cs typeface="맑은 고딕"/>
              </a:rPr>
              <a:t> </a:t>
            </a:r>
            <a:r>
              <a:rPr sz="1800" b="1" dirty="0" err="1">
                <a:solidFill>
                  <a:srgbClr val="0A5294"/>
                </a:solidFill>
                <a:latin typeface="+mn-ea"/>
                <a:ea typeface="+mn-ea"/>
                <a:cs typeface="맑은 고딕"/>
              </a:rPr>
              <a:t>정확도</a:t>
            </a:r>
            <a:r>
              <a:rPr sz="1800" b="1" spc="-254" dirty="0">
                <a:solidFill>
                  <a:srgbClr val="0A5294"/>
                </a:solidFill>
                <a:latin typeface="+mn-ea"/>
                <a:ea typeface="+mn-ea"/>
                <a:cs typeface="맑은 고딕"/>
              </a:rPr>
              <a:t> </a:t>
            </a:r>
            <a:r>
              <a:rPr sz="1800" b="1" spc="-25" dirty="0" err="1">
                <a:solidFill>
                  <a:srgbClr val="0A5294"/>
                </a:solidFill>
                <a:latin typeface="+mn-ea"/>
                <a:ea typeface="+mn-ea"/>
                <a:cs typeface="맑은 고딕"/>
              </a:rPr>
              <a:t>한계</a:t>
            </a:r>
            <a:endParaRPr sz="1800" dirty="0">
              <a:latin typeface="+mn-ea"/>
              <a:ea typeface="+mn-ea"/>
              <a:cs typeface="맑은 고딕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866896" y="2409875"/>
            <a:ext cx="15875" cy="15875"/>
          </a:xfrm>
          <a:custGeom>
            <a:avLst/>
            <a:gdLst/>
            <a:ahLst/>
            <a:cxnLst/>
            <a:rect l="l" t="t" r="r" b="b"/>
            <a:pathLst>
              <a:path w="15875" h="15875">
                <a:moveTo>
                  <a:pt x="15697" y="0"/>
                </a:moveTo>
                <a:lnTo>
                  <a:pt x="0" y="0"/>
                </a:lnTo>
                <a:lnTo>
                  <a:pt x="0" y="15697"/>
                </a:lnTo>
                <a:lnTo>
                  <a:pt x="15697" y="15697"/>
                </a:lnTo>
                <a:lnTo>
                  <a:pt x="15697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893711" y="2839389"/>
            <a:ext cx="7357109" cy="2944495"/>
            <a:chOff x="893711" y="2839389"/>
            <a:chExt cx="7357109" cy="2944495"/>
          </a:xfrm>
        </p:grpSpPr>
        <p:pic>
          <p:nvPicPr>
            <p:cNvPr id="44" name="object 4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93711" y="2839389"/>
              <a:ext cx="7356602" cy="2929636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038479" y="4077639"/>
              <a:ext cx="5422265" cy="1691639"/>
            </a:xfrm>
            <a:custGeom>
              <a:avLst/>
              <a:gdLst/>
              <a:ahLst/>
              <a:cxnLst/>
              <a:rect l="l" t="t" r="r" b="b"/>
              <a:pathLst>
                <a:path w="5422265" h="1691639">
                  <a:moveTo>
                    <a:pt x="0" y="1691386"/>
                  </a:moveTo>
                  <a:lnTo>
                    <a:pt x="3359530" y="1691386"/>
                  </a:lnTo>
                  <a:lnTo>
                    <a:pt x="3359530" y="0"/>
                  </a:lnTo>
                  <a:lnTo>
                    <a:pt x="0" y="0"/>
                  </a:lnTo>
                  <a:lnTo>
                    <a:pt x="0" y="1691386"/>
                  </a:lnTo>
                  <a:close/>
                </a:path>
                <a:path w="5422265" h="1691639">
                  <a:moveTo>
                    <a:pt x="4971542" y="845769"/>
                  </a:moveTo>
                  <a:lnTo>
                    <a:pt x="5422061" y="845769"/>
                  </a:lnTo>
                  <a:lnTo>
                    <a:pt x="5422061" y="549757"/>
                  </a:lnTo>
                  <a:lnTo>
                    <a:pt x="4971542" y="549757"/>
                  </a:lnTo>
                  <a:lnTo>
                    <a:pt x="4971542" y="845769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6" name="object 4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405507" y="5843955"/>
            <a:ext cx="4327398" cy="130352"/>
          </a:xfrm>
          <a:prstGeom prst="rect">
            <a:avLst/>
          </a:prstGeom>
        </p:spPr>
      </p:pic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-25" dirty="0"/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방법</a:t>
            </a:r>
            <a:r>
              <a:rPr spc="-350" dirty="0"/>
              <a:t> </a:t>
            </a:r>
            <a:r>
              <a:rPr dirty="0"/>
              <a:t>및</a:t>
            </a:r>
            <a:r>
              <a:rPr spc="-355" dirty="0"/>
              <a:t> </a:t>
            </a:r>
            <a:r>
              <a:rPr dirty="0"/>
              <a:t>구현</a:t>
            </a:r>
            <a:r>
              <a:rPr spc="-340" dirty="0"/>
              <a:t> </a:t>
            </a:r>
            <a:r>
              <a:rPr dirty="0">
                <a:latin typeface="Corbel"/>
                <a:cs typeface="Corbel"/>
              </a:rPr>
              <a:t>(Methodology</a:t>
            </a:r>
            <a:r>
              <a:rPr spc="-15" dirty="0">
                <a:latin typeface="Corbel"/>
                <a:cs typeface="Corbel"/>
              </a:rPr>
              <a:t> </a:t>
            </a:r>
            <a:r>
              <a:rPr dirty="0">
                <a:latin typeface="Corbel"/>
                <a:cs typeface="Corbel"/>
              </a:rPr>
              <a:t>&amp; </a:t>
            </a:r>
            <a:r>
              <a:rPr spc="-10" dirty="0">
                <a:latin typeface="Corbel"/>
                <a:cs typeface="Corbel"/>
              </a:rPr>
              <a:t>Implementation)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0058" y="5094351"/>
            <a:ext cx="1294002" cy="13284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11352" y="5300726"/>
            <a:ext cx="500380" cy="124460"/>
            <a:chOff x="911352" y="5300726"/>
            <a:chExt cx="500380" cy="1244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1352" y="5301996"/>
              <a:ext cx="113982" cy="12039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68324" y="5300726"/>
              <a:ext cx="343535" cy="124460"/>
            </a:xfrm>
            <a:custGeom>
              <a:avLst/>
              <a:gdLst/>
              <a:ahLst/>
              <a:cxnLst/>
              <a:rect l="l" t="t" r="r" b="b"/>
              <a:pathLst>
                <a:path w="343534" h="124460">
                  <a:moveTo>
                    <a:pt x="327278" y="82423"/>
                  </a:moveTo>
                  <a:lnTo>
                    <a:pt x="282701" y="86487"/>
                  </a:lnTo>
                  <a:lnTo>
                    <a:pt x="280416" y="86487"/>
                  </a:lnTo>
                  <a:lnTo>
                    <a:pt x="256794" y="86868"/>
                  </a:lnTo>
                  <a:lnTo>
                    <a:pt x="242823" y="86868"/>
                  </a:lnTo>
                  <a:lnTo>
                    <a:pt x="242823" y="96520"/>
                  </a:lnTo>
                  <a:lnTo>
                    <a:pt x="256794" y="96520"/>
                  </a:lnTo>
                  <a:lnTo>
                    <a:pt x="266987" y="96446"/>
                  </a:lnTo>
                  <a:lnTo>
                    <a:pt x="312340" y="93837"/>
                  </a:lnTo>
                  <a:lnTo>
                    <a:pt x="327278" y="91948"/>
                  </a:lnTo>
                  <a:lnTo>
                    <a:pt x="327278" y="82423"/>
                  </a:lnTo>
                  <a:close/>
                </a:path>
                <a:path w="343534" h="124460">
                  <a:moveTo>
                    <a:pt x="222503" y="69596"/>
                  </a:moveTo>
                  <a:lnTo>
                    <a:pt x="142011" y="69596"/>
                  </a:lnTo>
                  <a:lnTo>
                    <a:pt x="142011" y="78740"/>
                  </a:lnTo>
                  <a:lnTo>
                    <a:pt x="212470" y="78740"/>
                  </a:lnTo>
                  <a:lnTo>
                    <a:pt x="212470" y="91821"/>
                  </a:lnTo>
                  <a:lnTo>
                    <a:pt x="143827" y="91821"/>
                  </a:lnTo>
                  <a:lnTo>
                    <a:pt x="143052" y="92075"/>
                  </a:lnTo>
                  <a:lnTo>
                    <a:pt x="142633" y="92456"/>
                  </a:lnTo>
                  <a:lnTo>
                    <a:pt x="142214" y="92964"/>
                  </a:lnTo>
                  <a:lnTo>
                    <a:pt x="142011" y="93726"/>
                  </a:lnTo>
                  <a:lnTo>
                    <a:pt x="142011" y="121285"/>
                  </a:lnTo>
                  <a:lnTo>
                    <a:pt x="142214" y="122047"/>
                  </a:lnTo>
                  <a:lnTo>
                    <a:pt x="142633" y="122555"/>
                  </a:lnTo>
                  <a:lnTo>
                    <a:pt x="143052" y="122936"/>
                  </a:lnTo>
                  <a:lnTo>
                    <a:pt x="143827" y="123190"/>
                  </a:lnTo>
                  <a:lnTo>
                    <a:pt x="227075" y="123190"/>
                  </a:lnTo>
                  <a:lnTo>
                    <a:pt x="227075" y="114173"/>
                  </a:lnTo>
                  <a:lnTo>
                    <a:pt x="153923" y="114173"/>
                  </a:lnTo>
                  <a:lnTo>
                    <a:pt x="153923" y="100457"/>
                  </a:lnTo>
                  <a:lnTo>
                    <a:pt x="222503" y="100457"/>
                  </a:lnTo>
                  <a:lnTo>
                    <a:pt x="223265" y="100203"/>
                  </a:lnTo>
                  <a:lnTo>
                    <a:pt x="224154" y="99314"/>
                  </a:lnTo>
                  <a:lnTo>
                    <a:pt x="224281" y="98552"/>
                  </a:lnTo>
                  <a:lnTo>
                    <a:pt x="224281" y="71374"/>
                  </a:lnTo>
                  <a:lnTo>
                    <a:pt x="224154" y="70612"/>
                  </a:lnTo>
                  <a:lnTo>
                    <a:pt x="223647" y="70231"/>
                  </a:lnTo>
                  <a:lnTo>
                    <a:pt x="223265" y="69723"/>
                  </a:lnTo>
                  <a:lnTo>
                    <a:pt x="222503" y="69596"/>
                  </a:lnTo>
                  <a:close/>
                </a:path>
                <a:path w="343534" h="124460">
                  <a:moveTo>
                    <a:pt x="114122" y="99060"/>
                  </a:moveTo>
                  <a:lnTo>
                    <a:pt x="0" y="99060"/>
                  </a:lnTo>
                  <a:lnTo>
                    <a:pt x="0" y="108712"/>
                  </a:lnTo>
                  <a:lnTo>
                    <a:pt x="114122" y="108712"/>
                  </a:lnTo>
                  <a:lnTo>
                    <a:pt x="114122" y="99060"/>
                  </a:lnTo>
                  <a:close/>
                </a:path>
                <a:path w="343534" h="124460">
                  <a:moveTo>
                    <a:pt x="62674" y="67945"/>
                  </a:moveTo>
                  <a:lnTo>
                    <a:pt x="51028" y="67945"/>
                  </a:lnTo>
                  <a:lnTo>
                    <a:pt x="51028" y="99060"/>
                  </a:lnTo>
                  <a:lnTo>
                    <a:pt x="62674" y="99060"/>
                  </a:lnTo>
                  <a:lnTo>
                    <a:pt x="62674" y="67945"/>
                  </a:lnTo>
                  <a:close/>
                </a:path>
                <a:path w="343534" h="124460">
                  <a:moveTo>
                    <a:pt x="96596" y="6731"/>
                  </a:moveTo>
                  <a:lnTo>
                    <a:pt x="17665" y="6731"/>
                  </a:lnTo>
                  <a:lnTo>
                    <a:pt x="16890" y="6985"/>
                  </a:lnTo>
                  <a:lnTo>
                    <a:pt x="16052" y="7746"/>
                  </a:lnTo>
                  <a:lnTo>
                    <a:pt x="15836" y="8636"/>
                  </a:lnTo>
                  <a:lnTo>
                    <a:pt x="15836" y="66040"/>
                  </a:lnTo>
                  <a:lnTo>
                    <a:pt x="16052" y="66802"/>
                  </a:lnTo>
                  <a:lnTo>
                    <a:pt x="16471" y="67310"/>
                  </a:lnTo>
                  <a:lnTo>
                    <a:pt x="16890" y="67690"/>
                  </a:lnTo>
                  <a:lnTo>
                    <a:pt x="17665" y="67945"/>
                  </a:lnTo>
                  <a:lnTo>
                    <a:pt x="96596" y="67945"/>
                  </a:lnTo>
                  <a:lnTo>
                    <a:pt x="97370" y="67690"/>
                  </a:lnTo>
                  <a:lnTo>
                    <a:pt x="97789" y="67310"/>
                  </a:lnTo>
                  <a:lnTo>
                    <a:pt x="98209" y="66802"/>
                  </a:lnTo>
                  <a:lnTo>
                    <a:pt x="98425" y="66040"/>
                  </a:lnTo>
                  <a:lnTo>
                    <a:pt x="98425" y="58293"/>
                  </a:lnTo>
                  <a:lnTo>
                    <a:pt x="26644" y="58293"/>
                  </a:lnTo>
                  <a:lnTo>
                    <a:pt x="26644" y="16256"/>
                  </a:lnTo>
                  <a:lnTo>
                    <a:pt x="98425" y="16256"/>
                  </a:lnTo>
                  <a:lnTo>
                    <a:pt x="98425" y="8636"/>
                  </a:lnTo>
                  <a:lnTo>
                    <a:pt x="98209" y="7746"/>
                  </a:lnTo>
                  <a:lnTo>
                    <a:pt x="97370" y="6985"/>
                  </a:lnTo>
                  <a:lnTo>
                    <a:pt x="96596" y="6731"/>
                  </a:lnTo>
                  <a:close/>
                </a:path>
                <a:path w="343534" h="124460">
                  <a:moveTo>
                    <a:pt x="98425" y="16256"/>
                  </a:moveTo>
                  <a:lnTo>
                    <a:pt x="87350" y="16256"/>
                  </a:lnTo>
                  <a:lnTo>
                    <a:pt x="87350" y="58293"/>
                  </a:lnTo>
                  <a:lnTo>
                    <a:pt x="98425" y="58293"/>
                  </a:lnTo>
                  <a:lnTo>
                    <a:pt x="98425" y="16256"/>
                  </a:lnTo>
                  <a:close/>
                </a:path>
                <a:path w="343534" h="124460">
                  <a:moveTo>
                    <a:pt x="286766" y="4190"/>
                  </a:moveTo>
                  <a:lnTo>
                    <a:pt x="276606" y="4190"/>
                  </a:lnTo>
                  <a:lnTo>
                    <a:pt x="272034" y="5080"/>
                  </a:lnTo>
                  <a:lnTo>
                    <a:pt x="251459" y="23240"/>
                  </a:lnTo>
                  <a:lnTo>
                    <a:pt x="249935" y="27051"/>
                  </a:lnTo>
                  <a:lnTo>
                    <a:pt x="249300" y="30987"/>
                  </a:lnTo>
                  <a:lnTo>
                    <a:pt x="249300" y="39496"/>
                  </a:lnTo>
                  <a:lnTo>
                    <a:pt x="249935" y="43561"/>
                  </a:lnTo>
                  <a:lnTo>
                    <a:pt x="251459" y="47371"/>
                  </a:lnTo>
                  <a:lnTo>
                    <a:pt x="252856" y="51181"/>
                  </a:lnTo>
                  <a:lnTo>
                    <a:pt x="276606" y="66293"/>
                  </a:lnTo>
                  <a:lnTo>
                    <a:pt x="286638" y="66293"/>
                  </a:lnTo>
                  <a:lnTo>
                    <a:pt x="291084" y="65532"/>
                  </a:lnTo>
                  <a:lnTo>
                    <a:pt x="298957" y="62230"/>
                  </a:lnTo>
                  <a:lnTo>
                    <a:pt x="302387" y="60071"/>
                  </a:lnTo>
                  <a:lnTo>
                    <a:pt x="305688" y="56896"/>
                  </a:lnTo>
                  <a:lnTo>
                    <a:pt x="274447" y="56896"/>
                  </a:lnTo>
                  <a:lnTo>
                    <a:pt x="269113" y="54864"/>
                  </a:lnTo>
                  <a:lnTo>
                    <a:pt x="265556" y="50546"/>
                  </a:lnTo>
                  <a:lnTo>
                    <a:pt x="262000" y="46355"/>
                  </a:lnTo>
                  <a:lnTo>
                    <a:pt x="260222" y="41148"/>
                  </a:lnTo>
                  <a:lnTo>
                    <a:pt x="260222" y="29337"/>
                  </a:lnTo>
                  <a:lnTo>
                    <a:pt x="262000" y="24257"/>
                  </a:lnTo>
                  <a:lnTo>
                    <a:pt x="269366" y="15621"/>
                  </a:lnTo>
                  <a:lnTo>
                    <a:pt x="274700" y="13462"/>
                  </a:lnTo>
                  <a:lnTo>
                    <a:pt x="305562" y="13462"/>
                  </a:lnTo>
                  <a:lnTo>
                    <a:pt x="302767" y="10668"/>
                  </a:lnTo>
                  <a:lnTo>
                    <a:pt x="299338" y="8382"/>
                  </a:lnTo>
                  <a:lnTo>
                    <a:pt x="295401" y="6731"/>
                  </a:lnTo>
                  <a:lnTo>
                    <a:pt x="291338" y="5080"/>
                  </a:lnTo>
                  <a:lnTo>
                    <a:pt x="286766" y="4190"/>
                  </a:lnTo>
                  <a:close/>
                </a:path>
                <a:path w="343534" h="124460">
                  <a:moveTo>
                    <a:pt x="305562" y="13462"/>
                  </a:moveTo>
                  <a:lnTo>
                    <a:pt x="288925" y="13462"/>
                  </a:lnTo>
                  <a:lnTo>
                    <a:pt x="294259" y="15621"/>
                  </a:lnTo>
                  <a:lnTo>
                    <a:pt x="297814" y="19939"/>
                  </a:lnTo>
                  <a:lnTo>
                    <a:pt x="301244" y="24257"/>
                  </a:lnTo>
                  <a:lnTo>
                    <a:pt x="303022" y="29337"/>
                  </a:lnTo>
                  <a:lnTo>
                    <a:pt x="303022" y="41148"/>
                  </a:lnTo>
                  <a:lnTo>
                    <a:pt x="301370" y="46355"/>
                  </a:lnTo>
                  <a:lnTo>
                    <a:pt x="294385" y="54864"/>
                  </a:lnTo>
                  <a:lnTo>
                    <a:pt x="289051" y="56896"/>
                  </a:lnTo>
                  <a:lnTo>
                    <a:pt x="305688" y="56896"/>
                  </a:lnTo>
                  <a:lnTo>
                    <a:pt x="308101" y="54483"/>
                  </a:lnTo>
                  <a:lnTo>
                    <a:pt x="310260" y="51181"/>
                  </a:lnTo>
                  <a:lnTo>
                    <a:pt x="311784" y="47371"/>
                  </a:lnTo>
                  <a:lnTo>
                    <a:pt x="313435" y="43561"/>
                  </a:lnTo>
                  <a:lnTo>
                    <a:pt x="314197" y="39496"/>
                  </a:lnTo>
                  <a:lnTo>
                    <a:pt x="314197" y="30987"/>
                  </a:lnTo>
                  <a:lnTo>
                    <a:pt x="313435" y="27051"/>
                  </a:lnTo>
                  <a:lnTo>
                    <a:pt x="311912" y="23240"/>
                  </a:lnTo>
                  <a:lnTo>
                    <a:pt x="310388" y="19558"/>
                  </a:lnTo>
                  <a:lnTo>
                    <a:pt x="308356" y="16256"/>
                  </a:lnTo>
                  <a:lnTo>
                    <a:pt x="305562" y="13462"/>
                  </a:lnTo>
                  <a:close/>
                </a:path>
                <a:path w="343534" h="124460">
                  <a:moveTo>
                    <a:pt x="198513" y="2159"/>
                  </a:moveTo>
                  <a:lnTo>
                    <a:pt x="187858" y="2159"/>
                  </a:lnTo>
                  <a:lnTo>
                    <a:pt x="187858" y="25273"/>
                  </a:lnTo>
                  <a:lnTo>
                    <a:pt x="164439" y="25273"/>
                  </a:lnTo>
                  <a:lnTo>
                    <a:pt x="164439" y="34036"/>
                  </a:lnTo>
                  <a:lnTo>
                    <a:pt x="187858" y="34036"/>
                  </a:lnTo>
                  <a:lnTo>
                    <a:pt x="187858" y="62992"/>
                  </a:lnTo>
                  <a:lnTo>
                    <a:pt x="198513" y="62992"/>
                  </a:lnTo>
                  <a:lnTo>
                    <a:pt x="198513" y="2159"/>
                  </a:lnTo>
                  <a:close/>
                </a:path>
                <a:path w="343534" h="124460">
                  <a:moveTo>
                    <a:pt x="171170" y="5968"/>
                  </a:moveTo>
                  <a:lnTo>
                    <a:pt x="129946" y="5968"/>
                  </a:lnTo>
                  <a:lnTo>
                    <a:pt x="129171" y="6096"/>
                  </a:lnTo>
                  <a:lnTo>
                    <a:pt x="128752" y="6604"/>
                  </a:lnTo>
                  <a:lnTo>
                    <a:pt x="128333" y="6985"/>
                  </a:lnTo>
                  <a:lnTo>
                    <a:pt x="128130" y="7746"/>
                  </a:lnTo>
                  <a:lnTo>
                    <a:pt x="128165" y="56007"/>
                  </a:lnTo>
                  <a:lnTo>
                    <a:pt x="128308" y="56515"/>
                  </a:lnTo>
                  <a:lnTo>
                    <a:pt x="129057" y="57277"/>
                  </a:lnTo>
                  <a:lnTo>
                    <a:pt x="129857" y="57531"/>
                  </a:lnTo>
                  <a:lnTo>
                    <a:pt x="146113" y="57531"/>
                  </a:lnTo>
                  <a:lnTo>
                    <a:pt x="179717" y="54229"/>
                  </a:lnTo>
                  <a:lnTo>
                    <a:pt x="179717" y="48387"/>
                  </a:lnTo>
                  <a:lnTo>
                    <a:pt x="138785" y="48387"/>
                  </a:lnTo>
                  <a:lnTo>
                    <a:pt x="138785" y="14986"/>
                  </a:lnTo>
                  <a:lnTo>
                    <a:pt x="171170" y="14986"/>
                  </a:lnTo>
                  <a:lnTo>
                    <a:pt x="171170" y="5968"/>
                  </a:lnTo>
                  <a:close/>
                </a:path>
                <a:path w="343534" h="124460">
                  <a:moveTo>
                    <a:pt x="179717" y="45593"/>
                  </a:moveTo>
                  <a:lnTo>
                    <a:pt x="177291" y="46101"/>
                  </a:lnTo>
                  <a:lnTo>
                    <a:pt x="174510" y="46482"/>
                  </a:lnTo>
                  <a:lnTo>
                    <a:pt x="171373" y="46736"/>
                  </a:lnTo>
                  <a:lnTo>
                    <a:pt x="168249" y="47117"/>
                  </a:lnTo>
                  <a:lnTo>
                    <a:pt x="164998" y="47371"/>
                  </a:lnTo>
                  <a:lnTo>
                    <a:pt x="161632" y="47752"/>
                  </a:lnTo>
                  <a:lnTo>
                    <a:pt x="158267" y="48006"/>
                  </a:lnTo>
                  <a:lnTo>
                    <a:pt x="148526" y="48387"/>
                  </a:lnTo>
                  <a:lnTo>
                    <a:pt x="179717" y="48387"/>
                  </a:lnTo>
                  <a:lnTo>
                    <a:pt x="179717" y="45593"/>
                  </a:lnTo>
                  <a:close/>
                </a:path>
                <a:path w="343534" h="124460">
                  <a:moveTo>
                    <a:pt x="343153" y="0"/>
                  </a:moveTo>
                  <a:lnTo>
                    <a:pt x="332231" y="0"/>
                  </a:lnTo>
                  <a:lnTo>
                    <a:pt x="332231" y="124206"/>
                  </a:lnTo>
                  <a:lnTo>
                    <a:pt x="343153" y="124206"/>
                  </a:lnTo>
                  <a:lnTo>
                    <a:pt x="343153" y="0"/>
                  </a:lnTo>
                  <a:close/>
                </a:path>
                <a:path w="343534" h="124460">
                  <a:moveTo>
                    <a:pt x="224409" y="0"/>
                  </a:moveTo>
                  <a:lnTo>
                    <a:pt x="213613" y="0"/>
                  </a:lnTo>
                  <a:lnTo>
                    <a:pt x="213613" y="62992"/>
                  </a:lnTo>
                  <a:lnTo>
                    <a:pt x="224409" y="62992"/>
                  </a:lnTo>
                  <a:lnTo>
                    <a:pt x="224409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462150" y="5299964"/>
            <a:ext cx="4993640" cy="340995"/>
            <a:chOff x="1462150" y="5299964"/>
            <a:chExt cx="4993640" cy="34099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2150" y="5299964"/>
              <a:ext cx="2167763" cy="12509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694" y="5300726"/>
              <a:ext cx="3053715" cy="33986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05829" y="5299964"/>
            <a:ext cx="1889124" cy="139446"/>
          </a:xfrm>
          <a:prstGeom prst="rect">
            <a:avLst/>
          </a:prstGeom>
        </p:spPr>
      </p:pic>
      <p:sp>
        <p:nvSpPr>
          <p:cNvPr id="83" name="object 83"/>
          <p:cNvSpPr txBox="1"/>
          <p:nvPr/>
        </p:nvSpPr>
        <p:spPr>
          <a:xfrm>
            <a:off x="395903" y="1126731"/>
            <a:ext cx="8327390" cy="26463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635" indent="-242570">
              <a:lnSpc>
                <a:spcPct val="100000"/>
              </a:lnSpc>
              <a:spcBef>
                <a:spcPts val="100"/>
              </a:spcBef>
              <a:buClr>
                <a:srgbClr val="17406C"/>
              </a:buClr>
              <a:buFont typeface="Wingdings"/>
              <a:buChar char=""/>
              <a:tabLst>
                <a:tab pos="255270" algn="l"/>
              </a:tabLst>
            </a:pPr>
            <a:r>
              <a:rPr sz="1800" dirty="0">
                <a:solidFill>
                  <a:srgbClr val="0A5294"/>
                </a:solidFill>
                <a:latin typeface="+mn-ea"/>
                <a:ea typeface="+mn-ea"/>
                <a:cs typeface="맑은 고딕"/>
              </a:rPr>
              <a:t>모델</a:t>
            </a:r>
            <a:r>
              <a:rPr sz="1800" spc="-265" dirty="0">
                <a:solidFill>
                  <a:srgbClr val="0A5294"/>
                </a:solidFill>
                <a:latin typeface="+mn-ea"/>
                <a:ea typeface="+mn-ea"/>
                <a:cs typeface="맑은 고딕"/>
              </a:rPr>
              <a:t> </a:t>
            </a:r>
            <a:r>
              <a:rPr sz="1800" spc="-25" dirty="0">
                <a:solidFill>
                  <a:srgbClr val="0A5294"/>
                </a:solidFill>
                <a:latin typeface="+mn-ea"/>
                <a:ea typeface="+mn-ea"/>
                <a:cs typeface="맑은 고딕"/>
              </a:rPr>
              <a:t>구조</a:t>
            </a:r>
            <a:endParaRPr sz="1800" dirty="0">
              <a:latin typeface="+mn-ea"/>
              <a:ea typeface="+mn-ea"/>
              <a:cs typeface="맑은 고딕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ko-KR" altLang="en-US" sz="1750" dirty="0">
              <a:latin typeface="+mn-ea"/>
              <a:ea typeface="+mn-ea"/>
              <a:cs typeface="맑은 고딕"/>
            </a:endParaRPr>
          </a:p>
          <a:p>
            <a:pPr marL="35560" marR="2064385">
              <a:lnSpc>
                <a:spcPct val="120000"/>
              </a:lnSpc>
            </a:pPr>
            <a:r>
              <a:rPr lang="ko-KR" altLang="en-US" sz="1200" spc="55" dirty="0">
                <a:latin typeface="+mn-ea"/>
                <a:ea typeface="+mn-ea"/>
                <a:cs typeface="휴먼모음T"/>
              </a:rPr>
              <a:t>본</a:t>
            </a:r>
            <a:r>
              <a:rPr lang="ko-KR" altLang="en-US" sz="1200" spc="-270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dirty="0">
                <a:latin typeface="+mn-ea"/>
                <a:ea typeface="+mn-ea"/>
                <a:cs typeface="휴먼모음T"/>
              </a:rPr>
              <a:t>프로젝트에서는</a:t>
            </a:r>
            <a:r>
              <a:rPr lang="ko-KR" altLang="en-US" sz="1200" spc="-220" dirty="0">
                <a:latin typeface="+mn-ea"/>
                <a:ea typeface="+mn-ea"/>
                <a:cs typeface="휴먼모음T"/>
              </a:rPr>
              <a:t> </a:t>
            </a:r>
            <a:r>
              <a:rPr lang="en-US" altLang="ko-KR" sz="1200" dirty="0">
                <a:latin typeface="+mn-ea"/>
                <a:ea typeface="+mn-ea"/>
                <a:cs typeface="휴먼모음T"/>
              </a:rPr>
              <a:t>RGB</a:t>
            </a:r>
            <a:r>
              <a:rPr lang="ko-KR" altLang="en-US" sz="1200" spc="150" dirty="0">
                <a:latin typeface="+mn-ea"/>
                <a:ea typeface="+mn-ea"/>
                <a:cs typeface="휴먼모음T"/>
              </a:rPr>
              <a:t> </a:t>
            </a:r>
            <a:r>
              <a:rPr lang="en-US" altLang="ko-KR" sz="1200" spc="70" dirty="0">
                <a:latin typeface="+mn-ea"/>
                <a:ea typeface="+mn-ea"/>
                <a:cs typeface="휴먼모음T"/>
              </a:rPr>
              <a:t>D</a:t>
            </a:r>
            <a:r>
              <a:rPr lang="ko-KR" altLang="en-US" sz="1200" spc="-254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dirty="0">
                <a:latin typeface="+mn-ea"/>
                <a:ea typeface="+mn-ea"/>
                <a:cs typeface="휴먼모음T"/>
              </a:rPr>
              <a:t>형태의</a:t>
            </a:r>
            <a:r>
              <a:rPr lang="ko-KR" altLang="en-US" sz="1200" spc="-250" dirty="0">
                <a:latin typeface="+mn-ea"/>
                <a:ea typeface="+mn-ea"/>
                <a:cs typeface="휴먼모음T"/>
              </a:rPr>
              <a:t> </a:t>
            </a:r>
            <a:r>
              <a:rPr lang="en-US" altLang="ko-KR" sz="1200" dirty="0">
                <a:latin typeface="+mn-ea"/>
                <a:ea typeface="+mn-ea"/>
                <a:cs typeface="휴먼모음T"/>
              </a:rPr>
              <a:t>4</a:t>
            </a:r>
            <a:r>
              <a:rPr lang="ko-KR" altLang="en-US" sz="1200" dirty="0">
                <a:latin typeface="+mn-ea"/>
                <a:ea typeface="+mn-ea"/>
                <a:cs typeface="휴먼모음T"/>
              </a:rPr>
              <a:t>채널</a:t>
            </a:r>
            <a:r>
              <a:rPr lang="ko-KR" altLang="en-US" sz="1200" spc="-250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dirty="0">
                <a:latin typeface="+mn-ea"/>
                <a:ea typeface="+mn-ea"/>
                <a:cs typeface="휴먼모음T"/>
              </a:rPr>
              <a:t>영상을</a:t>
            </a:r>
            <a:r>
              <a:rPr lang="ko-KR" altLang="en-US" sz="1200" spc="-254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dirty="0">
                <a:latin typeface="+mn-ea"/>
                <a:ea typeface="+mn-ea"/>
                <a:cs typeface="휴먼모음T"/>
              </a:rPr>
              <a:t>입력으로</a:t>
            </a:r>
            <a:r>
              <a:rPr lang="ko-KR" altLang="en-US" sz="1200" spc="-250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dirty="0">
                <a:latin typeface="+mn-ea"/>
                <a:ea typeface="+mn-ea"/>
                <a:cs typeface="휴먼모음T"/>
              </a:rPr>
              <a:t>하여</a:t>
            </a:r>
            <a:r>
              <a:rPr lang="ko-KR" altLang="en-US" sz="1200" spc="-245" dirty="0">
                <a:latin typeface="+mn-ea"/>
                <a:ea typeface="+mn-ea"/>
                <a:cs typeface="휴먼모음T"/>
              </a:rPr>
              <a:t> </a:t>
            </a:r>
            <a:r>
              <a:rPr lang="en-US" altLang="ko-KR" sz="1200" dirty="0">
                <a:latin typeface="+mn-ea"/>
                <a:ea typeface="+mn-ea"/>
                <a:cs typeface="휴먼모음T"/>
              </a:rPr>
              <a:t>YOLOv8</a:t>
            </a:r>
            <a:r>
              <a:rPr lang="ko-KR" altLang="en-US" sz="1200" spc="-285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dirty="0">
                <a:latin typeface="+mn-ea"/>
                <a:ea typeface="+mn-ea"/>
                <a:cs typeface="휴먼모음T"/>
              </a:rPr>
              <a:t>기반의</a:t>
            </a:r>
            <a:r>
              <a:rPr lang="ko-KR" altLang="en-US" sz="1200" spc="-254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dirty="0">
                <a:latin typeface="+mn-ea"/>
                <a:ea typeface="+mn-ea"/>
                <a:cs typeface="휴먼모음T"/>
              </a:rPr>
              <a:t>객체</a:t>
            </a:r>
            <a:r>
              <a:rPr lang="ko-KR" altLang="en-US" sz="1200" spc="-265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dirty="0">
                <a:latin typeface="+mn-ea"/>
                <a:ea typeface="+mn-ea"/>
                <a:cs typeface="휴먼모음T"/>
              </a:rPr>
              <a:t>탐지</a:t>
            </a:r>
            <a:r>
              <a:rPr lang="ko-KR" altLang="en-US" sz="1200" spc="-270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dirty="0">
                <a:latin typeface="+mn-ea"/>
                <a:ea typeface="+mn-ea"/>
                <a:cs typeface="휴먼모음T"/>
              </a:rPr>
              <a:t>모델을</a:t>
            </a:r>
            <a:r>
              <a:rPr lang="ko-KR" altLang="en-US" sz="1200" spc="-250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spc="-25" dirty="0">
                <a:latin typeface="+mn-ea"/>
                <a:ea typeface="+mn-ea"/>
                <a:cs typeface="휴먼모음T"/>
              </a:rPr>
              <a:t>설계함 </a:t>
            </a:r>
            <a:r>
              <a:rPr lang="ko-KR" altLang="en-US" sz="1200" dirty="0">
                <a:latin typeface="+mn-ea"/>
                <a:ea typeface="+mn-ea"/>
                <a:cs typeface="휴먼모음T"/>
              </a:rPr>
              <a:t>입력은</a:t>
            </a:r>
            <a:r>
              <a:rPr lang="ko-KR" altLang="en-US" sz="1200" spc="-245" dirty="0">
                <a:latin typeface="+mn-ea"/>
                <a:ea typeface="+mn-ea"/>
                <a:cs typeface="휴먼모음T"/>
              </a:rPr>
              <a:t> </a:t>
            </a:r>
            <a:r>
              <a:rPr lang="en-US" altLang="ko-KR" sz="1200" spc="-10" dirty="0">
                <a:latin typeface="+mn-ea"/>
                <a:ea typeface="+mn-ea"/>
                <a:cs typeface="휴먼모음T"/>
              </a:rPr>
              <a:t>RGB(3</a:t>
            </a:r>
            <a:r>
              <a:rPr lang="ko-KR" altLang="en-US" sz="1200" spc="-10" dirty="0">
                <a:latin typeface="+mn-ea"/>
                <a:ea typeface="+mn-ea"/>
                <a:cs typeface="휴먼모음T"/>
              </a:rPr>
              <a:t>채널</a:t>
            </a:r>
            <a:r>
              <a:rPr lang="en-US" altLang="ko-KR" sz="1200" spc="-10" dirty="0">
                <a:latin typeface="+mn-ea"/>
                <a:ea typeface="+mn-ea"/>
                <a:cs typeface="휴먼모음T"/>
              </a:rPr>
              <a:t>)</a:t>
            </a:r>
            <a:r>
              <a:rPr lang="ko-KR" altLang="en-US" sz="1200" spc="-215" dirty="0">
                <a:latin typeface="+mn-ea"/>
                <a:ea typeface="+mn-ea"/>
                <a:cs typeface="휴먼모음T"/>
              </a:rPr>
              <a:t> </a:t>
            </a:r>
            <a:r>
              <a:rPr lang="en-US" altLang="ko-KR" sz="1200" spc="50" dirty="0">
                <a:latin typeface="+mn-ea"/>
                <a:ea typeface="+mn-ea"/>
                <a:cs typeface="휴먼모음T"/>
              </a:rPr>
              <a:t>+</a:t>
            </a:r>
            <a:r>
              <a:rPr lang="ko-KR" altLang="en-US" sz="1200" spc="-254" dirty="0">
                <a:latin typeface="+mn-ea"/>
                <a:ea typeface="+mn-ea"/>
                <a:cs typeface="휴먼모음T"/>
              </a:rPr>
              <a:t> </a:t>
            </a:r>
            <a:r>
              <a:rPr lang="en-US" altLang="ko-KR" sz="1200" spc="-10" dirty="0">
                <a:latin typeface="+mn-ea"/>
                <a:ea typeface="+mn-ea"/>
                <a:cs typeface="휴먼모음T"/>
              </a:rPr>
              <a:t>Depth(1</a:t>
            </a:r>
            <a:r>
              <a:rPr lang="ko-KR" altLang="en-US" sz="1200" spc="-10" dirty="0">
                <a:latin typeface="+mn-ea"/>
                <a:ea typeface="+mn-ea"/>
                <a:cs typeface="휴먼모음T"/>
              </a:rPr>
              <a:t>채널</a:t>
            </a:r>
            <a:r>
              <a:rPr lang="en-US" altLang="ko-KR" sz="1200" spc="-10" dirty="0">
                <a:latin typeface="+mn-ea"/>
                <a:ea typeface="+mn-ea"/>
                <a:cs typeface="휴먼모음T"/>
              </a:rPr>
              <a:t>)</a:t>
            </a:r>
            <a:r>
              <a:rPr lang="ko-KR" altLang="en-US" sz="1200" spc="-10" dirty="0">
                <a:latin typeface="+mn-ea"/>
                <a:ea typeface="+mn-ea"/>
                <a:cs typeface="휴먼모음T"/>
              </a:rPr>
              <a:t>로</a:t>
            </a:r>
            <a:r>
              <a:rPr lang="ko-KR" altLang="en-US" sz="1200" spc="-220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dirty="0">
                <a:latin typeface="+mn-ea"/>
                <a:ea typeface="+mn-ea"/>
                <a:cs typeface="휴먼모음T"/>
              </a:rPr>
              <a:t>구성되며</a:t>
            </a:r>
            <a:r>
              <a:rPr lang="en-US" altLang="ko-KR" sz="1200" dirty="0">
                <a:latin typeface="+mn-ea"/>
                <a:ea typeface="+mn-ea"/>
                <a:cs typeface="휴먼모음T"/>
              </a:rPr>
              <a:t>,</a:t>
            </a:r>
            <a:r>
              <a:rPr lang="ko-KR" altLang="en-US" sz="1200" spc="-229" dirty="0">
                <a:latin typeface="+mn-ea"/>
                <a:ea typeface="+mn-ea"/>
                <a:cs typeface="휴먼모음T"/>
              </a:rPr>
              <a:t> </a:t>
            </a:r>
            <a:r>
              <a:rPr lang="en-US" altLang="ko-KR" sz="1200" dirty="0">
                <a:latin typeface="+mn-ea"/>
                <a:ea typeface="+mn-ea"/>
                <a:cs typeface="휴먼모음T"/>
              </a:rPr>
              <a:t>YOLOv8</a:t>
            </a:r>
            <a:r>
              <a:rPr lang="ko-KR" altLang="en-US" sz="1200" dirty="0">
                <a:latin typeface="+mn-ea"/>
                <a:ea typeface="+mn-ea"/>
                <a:cs typeface="휴먼모음T"/>
              </a:rPr>
              <a:t>의</a:t>
            </a:r>
            <a:r>
              <a:rPr lang="ko-KR" altLang="en-US" sz="1200" spc="-275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dirty="0">
                <a:latin typeface="+mn-ea"/>
                <a:ea typeface="+mn-ea"/>
                <a:cs typeface="휴먼모음T"/>
              </a:rPr>
              <a:t>입력</a:t>
            </a:r>
            <a:r>
              <a:rPr lang="ko-KR" altLang="en-US" sz="1200" spc="-245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dirty="0">
                <a:latin typeface="+mn-ea"/>
                <a:ea typeface="+mn-ea"/>
                <a:cs typeface="휴먼모음T"/>
              </a:rPr>
              <a:t>계층을</a:t>
            </a:r>
            <a:r>
              <a:rPr lang="ko-KR" altLang="en-US" sz="1200" spc="-245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dirty="0">
                <a:latin typeface="+mn-ea"/>
                <a:ea typeface="+mn-ea"/>
                <a:cs typeface="휴먼모음T"/>
              </a:rPr>
              <a:t>수정해</a:t>
            </a:r>
            <a:r>
              <a:rPr lang="ko-KR" altLang="en-US" sz="1200" spc="-250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dirty="0">
                <a:latin typeface="+mn-ea"/>
                <a:ea typeface="+mn-ea"/>
                <a:cs typeface="휴먼모음T"/>
              </a:rPr>
              <a:t>이를</a:t>
            </a:r>
            <a:r>
              <a:rPr lang="ko-KR" altLang="en-US" sz="1200" spc="-265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dirty="0">
                <a:latin typeface="+mn-ea"/>
                <a:ea typeface="+mn-ea"/>
                <a:cs typeface="휴먼모음T"/>
              </a:rPr>
              <a:t>수용하도록</a:t>
            </a:r>
            <a:r>
              <a:rPr lang="ko-KR" altLang="en-US" sz="1200" spc="-229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spc="-25" dirty="0">
                <a:latin typeface="+mn-ea"/>
                <a:ea typeface="+mn-ea"/>
                <a:cs typeface="휴먼모음T"/>
              </a:rPr>
              <a:t>조정함</a:t>
            </a:r>
            <a:endParaRPr lang="ko-KR" altLang="en-US" sz="1200" dirty="0">
              <a:latin typeface="+mn-ea"/>
              <a:ea typeface="+mn-ea"/>
              <a:cs typeface="휴먼모음T"/>
            </a:endParaRPr>
          </a:p>
          <a:p>
            <a:pPr marL="35560" marR="445770">
              <a:lnSpc>
                <a:spcPts val="1870"/>
              </a:lnSpc>
              <a:spcBef>
                <a:spcPts val="100"/>
              </a:spcBef>
            </a:pPr>
            <a:r>
              <a:rPr lang="ko-KR" altLang="en-US" sz="1200" dirty="0">
                <a:latin typeface="+mn-ea"/>
                <a:ea typeface="+mn-ea"/>
                <a:cs typeface="휴먼모음T"/>
              </a:rPr>
              <a:t>백본</a:t>
            </a:r>
            <a:r>
              <a:rPr lang="ko-KR" altLang="en-US" sz="1200" spc="-315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dirty="0">
                <a:latin typeface="+mn-ea"/>
                <a:ea typeface="+mn-ea"/>
                <a:cs typeface="휴먼모음T"/>
              </a:rPr>
              <a:t>네트워크에서</a:t>
            </a:r>
            <a:r>
              <a:rPr lang="ko-KR" altLang="en-US" sz="1200" spc="-265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dirty="0">
                <a:latin typeface="+mn-ea"/>
                <a:ea typeface="+mn-ea"/>
                <a:cs typeface="휴먼모음T"/>
              </a:rPr>
              <a:t>추출된</a:t>
            </a:r>
            <a:r>
              <a:rPr lang="ko-KR" altLang="en-US" sz="1200" spc="-295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dirty="0">
                <a:latin typeface="+mn-ea"/>
                <a:ea typeface="+mn-ea"/>
                <a:cs typeface="휴먼모음T"/>
              </a:rPr>
              <a:t>중간</a:t>
            </a:r>
            <a:r>
              <a:rPr lang="ko-KR" altLang="en-US" sz="1200" spc="-295" dirty="0">
                <a:latin typeface="+mn-ea"/>
                <a:ea typeface="+mn-ea"/>
                <a:cs typeface="휴먼모음T"/>
              </a:rPr>
              <a:t> </a:t>
            </a:r>
            <a:r>
              <a:rPr lang="en-US" altLang="ko-KR" sz="1200" dirty="0">
                <a:latin typeface="+mn-ea"/>
                <a:ea typeface="+mn-ea"/>
                <a:cs typeface="휴먼모음T"/>
              </a:rPr>
              <a:t>Feature</a:t>
            </a:r>
            <a:r>
              <a:rPr lang="ko-KR" altLang="en-US" sz="1200" spc="-315" dirty="0">
                <a:latin typeface="+mn-ea"/>
                <a:ea typeface="+mn-ea"/>
                <a:cs typeface="휴먼모음T"/>
              </a:rPr>
              <a:t> </a:t>
            </a:r>
            <a:r>
              <a:rPr lang="en-US" altLang="ko-KR" sz="1200" dirty="0">
                <a:latin typeface="+mn-ea"/>
                <a:ea typeface="+mn-ea"/>
                <a:cs typeface="휴먼모음T"/>
              </a:rPr>
              <a:t>Map</a:t>
            </a:r>
            <a:r>
              <a:rPr lang="ko-KR" altLang="en-US" sz="1200" dirty="0">
                <a:latin typeface="+mn-ea"/>
                <a:ea typeface="+mn-ea"/>
                <a:cs typeface="휴먼모음T"/>
              </a:rPr>
              <a:t>은</a:t>
            </a:r>
            <a:r>
              <a:rPr lang="ko-KR" altLang="en-US" sz="1200" spc="-295" dirty="0">
                <a:latin typeface="+mn-ea"/>
                <a:ea typeface="+mn-ea"/>
                <a:cs typeface="휴먼모음T"/>
              </a:rPr>
              <a:t> </a:t>
            </a:r>
            <a:r>
              <a:rPr lang="en-US" altLang="ko-KR" sz="1200" spc="-35" dirty="0">
                <a:latin typeface="+mn-ea"/>
                <a:ea typeface="+mn-ea"/>
                <a:cs typeface="휴먼모음T"/>
              </a:rPr>
              <a:t>Transformer </a:t>
            </a:r>
            <a:r>
              <a:rPr lang="ko-KR" altLang="en-US" sz="1200" spc="-270" dirty="0">
                <a:latin typeface="+mn-ea"/>
                <a:ea typeface="+mn-ea"/>
                <a:cs typeface="휴먼모음T"/>
              </a:rPr>
              <a:t> </a:t>
            </a:r>
            <a:r>
              <a:rPr lang="en-US" altLang="ko-KR" sz="1200" spc="-10" dirty="0">
                <a:latin typeface="+mn-ea"/>
                <a:ea typeface="+mn-ea"/>
                <a:cs typeface="휴먼모음T"/>
              </a:rPr>
              <a:t>Block</a:t>
            </a:r>
            <a:r>
              <a:rPr lang="ko-KR" altLang="en-US" sz="1200" spc="-10" dirty="0">
                <a:latin typeface="+mn-ea"/>
                <a:ea typeface="+mn-ea"/>
                <a:cs typeface="휴먼모음T"/>
              </a:rPr>
              <a:t>으로</a:t>
            </a:r>
            <a:r>
              <a:rPr lang="ko-KR" altLang="en-US" sz="1200" spc="-295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dirty="0">
                <a:latin typeface="+mn-ea"/>
                <a:ea typeface="+mn-ea"/>
                <a:cs typeface="휴먼모음T"/>
              </a:rPr>
              <a:t>전달되며</a:t>
            </a:r>
            <a:r>
              <a:rPr lang="ko-KR" altLang="en-US" sz="1200" spc="90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dirty="0">
                <a:latin typeface="+mn-ea"/>
                <a:ea typeface="+mn-ea"/>
                <a:cs typeface="휴먼모음T"/>
              </a:rPr>
              <a:t>여기서</a:t>
            </a:r>
            <a:r>
              <a:rPr lang="ko-KR" altLang="en-US" sz="1200" spc="-295" dirty="0">
                <a:latin typeface="+mn-ea"/>
                <a:ea typeface="+mn-ea"/>
                <a:cs typeface="휴먼모음T"/>
              </a:rPr>
              <a:t> </a:t>
            </a:r>
            <a:r>
              <a:rPr lang="en-US" altLang="ko-KR" sz="1200" spc="-20" dirty="0">
                <a:latin typeface="+mn-ea"/>
                <a:ea typeface="+mn-ea"/>
                <a:cs typeface="함초롬바탕"/>
              </a:rPr>
              <a:t>Depth</a:t>
            </a:r>
            <a:r>
              <a:rPr lang="ko-KR" altLang="en-US" sz="1200" spc="380" dirty="0">
                <a:latin typeface="+mn-ea"/>
                <a:ea typeface="+mn-ea"/>
                <a:cs typeface="함초롬바탕"/>
              </a:rPr>
              <a:t> </a:t>
            </a:r>
            <a:r>
              <a:rPr lang="en-US" altLang="ko-KR" sz="1200" spc="-85" dirty="0">
                <a:latin typeface="+mn-ea"/>
                <a:ea typeface="+mn-ea"/>
                <a:cs typeface="함초롬바탕"/>
              </a:rPr>
              <a:t>Aware</a:t>
            </a:r>
            <a:r>
              <a:rPr lang="ko-KR" altLang="en-US" sz="1200" spc="-80" dirty="0">
                <a:latin typeface="+mn-ea"/>
                <a:ea typeface="+mn-ea"/>
                <a:cs typeface="함초롬바탕"/>
              </a:rPr>
              <a:t> </a:t>
            </a:r>
            <a:r>
              <a:rPr lang="en-US" altLang="ko-KR" sz="1200" dirty="0">
                <a:latin typeface="+mn-ea"/>
                <a:ea typeface="+mn-ea"/>
                <a:cs typeface="함초롬바탕"/>
              </a:rPr>
              <a:t>Self</a:t>
            </a:r>
            <a:r>
              <a:rPr lang="ko-KR" altLang="en-US" sz="1200" spc="395" dirty="0">
                <a:latin typeface="+mn-ea"/>
                <a:ea typeface="+mn-ea"/>
                <a:cs typeface="함초롬바탕"/>
              </a:rPr>
              <a:t> </a:t>
            </a:r>
            <a:r>
              <a:rPr lang="en-US" altLang="ko-KR" sz="1200" spc="-75" dirty="0">
                <a:latin typeface="+mn-ea"/>
                <a:ea typeface="+mn-ea"/>
                <a:cs typeface="함초롬바탕"/>
              </a:rPr>
              <a:t>Attention</a:t>
            </a:r>
            <a:r>
              <a:rPr lang="ko-KR" altLang="en-US" sz="1200" spc="-75" dirty="0">
                <a:latin typeface="+mn-ea"/>
                <a:ea typeface="+mn-ea"/>
                <a:cs typeface="휴먼모음T"/>
              </a:rPr>
              <a:t>을</a:t>
            </a:r>
            <a:r>
              <a:rPr lang="ko-KR" altLang="en-US" sz="1200" spc="-365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spc="-25" dirty="0">
                <a:latin typeface="+mn-ea"/>
                <a:ea typeface="+mn-ea"/>
                <a:cs typeface="휴먼모음T"/>
              </a:rPr>
              <a:t>통해 </a:t>
            </a:r>
            <a:r>
              <a:rPr lang="ko-KR" altLang="en-US" sz="1200" dirty="0">
                <a:latin typeface="+mn-ea"/>
                <a:ea typeface="+mn-ea"/>
                <a:cs typeface="휴먼모음T"/>
              </a:rPr>
              <a:t>포트홀과</a:t>
            </a:r>
            <a:r>
              <a:rPr lang="ko-KR" altLang="en-US" sz="1200" spc="-285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dirty="0">
                <a:latin typeface="+mn-ea"/>
                <a:ea typeface="+mn-ea"/>
                <a:cs typeface="휴먼모음T"/>
              </a:rPr>
              <a:t>주변</a:t>
            </a:r>
            <a:r>
              <a:rPr lang="ko-KR" altLang="en-US" sz="1200" spc="-305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dirty="0">
                <a:latin typeface="+mn-ea"/>
                <a:ea typeface="+mn-ea"/>
                <a:cs typeface="휴먼모음T"/>
              </a:rPr>
              <a:t>환경</a:t>
            </a:r>
            <a:r>
              <a:rPr lang="ko-KR" altLang="en-US" sz="1200" spc="-315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dirty="0">
                <a:latin typeface="+mn-ea"/>
                <a:ea typeface="+mn-ea"/>
                <a:cs typeface="휴먼모음T"/>
              </a:rPr>
              <a:t>간의</a:t>
            </a:r>
            <a:r>
              <a:rPr lang="ko-KR" altLang="en-US" sz="1200" spc="-295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spc="-170" dirty="0">
                <a:latin typeface="+mn-ea"/>
                <a:ea typeface="+mn-ea"/>
                <a:cs typeface="함초롬바탕"/>
              </a:rPr>
              <a:t>공간적</a:t>
            </a:r>
            <a:r>
              <a:rPr lang="ko-KR" altLang="en-US" sz="1200" spc="-40" dirty="0">
                <a:latin typeface="+mn-ea"/>
                <a:ea typeface="+mn-ea"/>
                <a:cs typeface="함초롬바탕"/>
              </a:rPr>
              <a:t> </a:t>
            </a:r>
            <a:r>
              <a:rPr lang="ko-KR" altLang="en-US" sz="1200" spc="-165" dirty="0">
                <a:latin typeface="+mn-ea"/>
                <a:ea typeface="+mn-ea"/>
                <a:cs typeface="함초롬바탕"/>
              </a:rPr>
              <a:t>관계</a:t>
            </a:r>
            <a:r>
              <a:rPr lang="ko-KR" altLang="en-US" sz="1200" spc="-55" dirty="0">
                <a:latin typeface="+mn-ea"/>
                <a:ea typeface="+mn-ea"/>
                <a:cs typeface="함초롬바탕"/>
              </a:rPr>
              <a:t> </a:t>
            </a:r>
            <a:r>
              <a:rPr lang="ko-KR" altLang="en-US" sz="1200" spc="-145" dirty="0">
                <a:latin typeface="+mn-ea"/>
                <a:ea typeface="+mn-ea"/>
                <a:cs typeface="함초롬바탕"/>
              </a:rPr>
              <a:t>및</a:t>
            </a:r>
            <a:r>
              <a:rPr lang="ko-KR" altLang="en-US" sz="1200" spc="-25" dirty="0">
                <a:latin typeface="+mn-ea"/>
                <a:ea typeface="+mn-ea"/>
                <a:cs typeface="함초롬바탕"/>
              </a:rPr>
              <a:t> </a:t>
            </a:r>
            <a:r>
              <a:rPr lang="ko-KR" altLang="en-US" sz="1200" spc="-160" dirty="0">
                <a:latin typeface="+mn-ea"/>
                <a:ea typeface="+mn-ea"/>
                <a:cs typeface="함초롬바탕"/>
              </a:rPr>
              <a:t>깊이</a:t>
            </a:r>
            <a:r>
              <a:rPr lang="ko-KR" altLang="en-US" sz="1200" spc="-35" dirty="0">
                <a:latin typeface="+mn-ea"/>
                <a:ea typeface="+mn-ea"/>
                <a:cs typeface="함초롬바탕"/>
              </a:rPr>
              <a:t> </a:t>
            </a:r>
            <a:r>
              <a:rPr lang="ko-KR" altLang="en-US" sz="1200" spc="-165" dirty="0">
                <a:latin typeface="+mn-ea"/>
                <a:ea typeface="+mn-ea"/>
                <a:cs typeface="함초롬바탕"/>
              </a:rPr>
              <a:t>기반</a:t>
            </a:r>
            <a:r>
              <a:rPr lang="ko-KR" altLang="en-US" sz="1200" spc="-55" dirty="0">
                <a:latin typeface="+mn-ea"/>
                <a:ea typeface="+mn-ea"/>
                <a:cs typeface="함초롬바탕"/>
              </a:rPr>
              <a:t> </a:t>
            </a:r>
            <a:r>
              <a:rPr lang="ko-KR" altLang="en-US" sz="1200" spc="-160" dirty="0">
                <a:latin typeface="+mn-ea"/>
                <a:ea typeface="+mn-ea"/>
                <a:cs typeface="함초롬바탕"/>
              </a:rPr>
              <a:t>시차</a:t>
            </a:r>
            <a:r>
              <a:rPr lang="ko-KR" altLang="en-US" sz="1200" spc="-45" dirty="0">
                <a:latin typeface="+mn-ea"/>
                <a:ea typeface="+mn-ea"/>
                <a:cs typeface="함초롬바탕"/>
              </a:rPr>
              <a:t> </a:t>
            </a:r>
            <a:r>
              <a:rPr lang="ko-KR" altLang="en-US" sz="1200" spc="-105" dirty="0">
                <a:latin typeface="+mn-ea"/>
                <a:ea typeface="+mn-ea"/>
                <a:cs typeface="함초롬바탕"/>
              </a:rPr>
              <a:t>정보</a:t>
            </a:r>
            <a:r>
              <a:rPr lang="ko-KR" altLang="en-US" sz="1200" u="dbl" strike="dblStrike" spc="-105" dirty="0">
                <a:uFill>
                  <a:solidFill>
                    <a:srgbClr val="404040"/>
                  </a:solidFill>
                </a:uFill>
                <a:latin typeface="+mn-ea"/>
                <a:ea typeface="+mn-ea"/>
                <a:cs typeface="휴먼모음T"/>
              </a:rPr>
              <a:t>를</a:t>
            </a:r>
            <a:r>
              <a:rPr lang="ko-KR" altLang="en-US" sz="1200" strike="noStrike" spc="-310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strike="noStrike" spc="-25" dirty="0">
                <a:latin typeface="+mn-ea"/>
                <a:ea typeface="+mn-ea"/>
                <a:cs typeface="휴먼모음T"/>
              </a:rPr>
              <a:t>학습함</a:t>
            </a:r>
            <a:endParaRPr lang="ko-KR" altLang="en-US" sz="1200" dirty="0">
              <a:latin typeface="+mn-ea"/>
              <a:ea typeface="+mn-ea"/>
              <a:cs typeface="휴먼모음T"/>
            </a:endParaRPr>
          </a:p>
          <a:p>
            <a:pPr marL="35560">
              <a:lnSpc>
                <a:spcPct val="100000"/>
              </a:lnSpc>
              <a:spcBef>
                <a:spcPts val="200"/>
              </a:spcBef>
            </a:pPr>
            <a:r>
              <a:rPr lang="en-US" altLang="ko-KR" sz="1200" spc="-30" dirty="0">
                <a:latin typeface="+mn-ea"/>
                <a:ea typeface="+mn-ea"/>
                <a:cs typeface="휴먼모음T"/>
              </a:rPr>
              <a:t>Transformer</a:t>
            </a:r>
            <a:r>
              <a:rPr lang="ko-KR" altLang="en-US" sz="1200" strike="sngStrike" spc="-30" dirty="0">
                <a:latin typeface="+mn-ea"/>
                <a:ea typeface="+mn-ea"/>
                <a:cs typeface="휴먼모음T"/>
              </a:rPr>
              <a:t>는</a:t>
            </a:r>
            <a:r>
              <a:rPr lang="ko-KR" altLang="en-US" sz="1200" strike="noStrike" spc="-235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strike="noStrike" spc="55" dirty="0">
                <a:latin typeface="+mn-ea"/>
                <a:ea typeface="+mn-ea"/>
                <a:cs typeface="휴먼모음T"/>
              </a:rPr>
              <a:t>각</a:t>
            </a:r>
            <a:r>
              <a:rPr lang="ko-KR" altLang="en-US" sz="1200" strike="noStrike" spc="-275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strike="noStrike" dirty="0">
                <a:latin typeface="+mn-ea"/>
                <a:ea typeface="+mn-ea"/>
                <a:cs typeface="휴먼모음T"/>
              </a:rPr>
              <a:t>위치 간의</a:t>
            </a:r>
            <a:r>
              <a:rPr lang="ko-KR" altLang="en-US" sz="1200" strike="noStrike" spc="-245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strike="noStrike" dirty="0">
                <a:latin typeface="+mn-ea"/>
                <a:ea typeface="+mn-ea"/>
                <a:cs typeface="휴먼모음T"/>
              </a:rPr>
              <a:t>단순</a:t>
            </a:r>
            <a:r>
              <a:rPr lang="ko-KR" altLang="en-US" sz="1200" strike="noStrike" spc="-275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strike="noStrike" dirty="0" err="1">
                <a:latin typeface="+mn-ea"/>
                <a:ea typeface="+mn-ea"/>
                <a:cs typeface="휴먼모음T"/>
              </a:rPr>
              <a:t>유사성뿐</a:t>
            </a:r>
            <a:r>
              <a:rPr lang="ko-KR" altLang="en-US" sz="1200" strike="noStrike" spc="-245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strike="noStrike" dirty="0">
                <a:latin typeface="+mn-ea"/>
                <a:ea typeface="+mn-ea"/>
                <a:cs typeface="휴먼모음T"/>
              </a:rPr>
              <a:t>아니라</a:t>
            </a:r>
            <a:r>
              <a:rPr lang="ko-KR" altLang="en-US" sz="1200" strike="noStrike" spc="165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strike="noStrike" dirty="0">
                <a:latin typeface="+mn-ea"/>
                <a:ea typeface="+mn-ea"/>
                <a:cs typeface="휴먼모음T"/>
              </a:rPr>
              <a:t>깊이</a:t>
            </a:r>
            <a:r>
              <a:rPr lang="ko-KR" altLang="en-US" sz="1200" strike="noStrike" spc="-275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strike="noStrike" dirty="0">
                <a:latin typeface="+mn-ea"/>
                <a:ea typeface="+mn-ea"/>
                <a:cs typeface="휴먼모음T"/>
              </a:rPr>
              <a:t>차이에</a:t>
            </a:r>
            <a:r>
              <a:rPr lang="ko-KR" altLang="en-US" sz="1200" strike="noStrike" spc="-260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strike="noStrike" dirty="0">
                <a:latin typeface="+mn-ea"/>
                <a:ea typeface="+mn-ea"/>
                <a:cs typeface="휴먼모음T"/>
              </a:rPr>
              <a:t>따른</a:t>
            </a:r>
            <a:r>
              <a:rPr lang="ko-KR" altLang="en-US" sz="1200" strike="noStrike" spc="-254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strike="noStrike" spc="-175" dirty="0">
                <a:latin typeface="+mn-ea"/>
                <a:ea typeface="+mn-ea"/>
                <a:cs typeface="함초롬바탕"/>
              </a:rPr>
              <a:t>상대적</a:t>
            </a:r>
            <a:r>
              <a:rPr lang="ko-KR" altLang="en-US" sz="1200" strike="noStrike" dirty="0">
                <a:latin typeface="+mn-ea"/>
                <a:ea typeface="+mn-ea"/>
                <a:cs typeface="함초롬바탕"/>
              </a:rPr>
              <a:t> </a:t>
            </a:r>
            <a:r>
              <a:rPr lang="ko-KR" altLang="en-US" sz="1200" strike="noStrike" spc="-125" dirty="0">
                <a:latin typeface="+mn-ea"/>
                <a:ea typeface="+mn-ea"/>
                <a:cs typeface="함초롬바탕"/>
              </a:rPr>
              <a:t>중요도</a:t>
            </a:r>
            <a:r>
              <a:rPr lang="ko-KR" altLang="en-US" sz="1200" u="dbl" strike="dblStrike" spc="-125" dirty="0">
                <a:uFill>
                  <a:solidFill>
                    <a:srgbClr val="404040"/>
                  </a:solidFill>
                </a:uFill>
                <a:latin typeface="+mn-ea"/>
                <a:ea typeface="+mn-ea"/>
                <a:cs typeface="휴먼모음T"/>
              </a:rPr>
              <a:t>를</a:t>
            </a:r>
            <a:r>
              <a:rPr lang="ko-KR" altLang="en-US" sz="1200" strike="noStrike" spc="-290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strike="noStrike" dirty="0">
                <a:latin typeface="+mn-ea"/>
                <a:ea typeface="+mn-ea"/>
                <a:cs typeface="휴먼모음T"/>
              </a:rPr>
              <a:t>동적으로</a:t>
            </a:r>
            <a:r>
              <a:rPr lang="ko-KR" altLang="en-US" sz="1200" strike="noStrike" spc="-254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strike="noStrike" dirty="0">
                <a:latin typeface="+mn-ea"/>
                <a:ea typeface="+mn-ea"/>
                <a:cs typeface="휴먼모음T"/>
              </a:rPr>
              <a:t>반영할</a:t>
            </a:r>
            <a:r>
              <a:rPr lang="ko-KR" altLang="en-US" sz="1200" strike="noStrike" spc="-260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strike="noStrike" spc="55" dirty="0">
                <a:latin typeface="+mn-ea"/>
                <a:ea typeface="+mn-ea"/>
                <a:cs typeface="휴먼모음T"/>
              </a:rPr>
              <a:t>수</a:t>
            </a:r>
            <a:r>
              <a:rPr lang="ko-KR" altLang="en-US" sz="1200" strike="noStrike" spc="-275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strike="noStrike" dirty="0">
                <a:latin typeface="+mn-ea"/>
                <a:ea typeface="+mn-ea"/>
                <a:cs typeface="휴먼모음T"/>
              </a:rPr>
              <a:t>있는</a:t>
            </a:r>
            <a:r>
              <a:rPr lang="ko-KR" altLang="en-US" sz="1200" strike="noStrike" spc="-254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strike="noStrike" spc="-25" dirty="0">
                <a:latin typeface="+mn-ea"/>
                <a:ea typeface="+mn-ea"/>
                <a:cs typeface="휴먼모음T"/>
              </a:rPr>
              <a:t>구조로</a:t>
            </a:r>
            <a:endParaRPr lang="ko-KR" altLang="en-US" sz="1200" dirty="0">
              <a:latin typeface="+mn-ea"/>
              <a:ea typeface="+mn-ea"/>
              <a:cs typeface="휴먼모음T"/>
            </a:endParaRPr>
          </a:p>
          <a:p>
            <a:pPr marL="35560" marR="5080">
              <a:lnSpc>
                <a:spcPct val="119800"/>
              </a:lnSpc>
              <a:spcBef>
                <a:spcPts val="5"/>
              </a:spcBef>
            </a:pPr>
            <a:r>
              <a:rPr lang="ko-KR" altLang="en-US" sz="1200" dirty="0">
                <a:latin typeface="+mn-ea"/>
                <a:ea typeface="+mn-ea"/>
                <a:cs typeface="휴먼모음T"/>
              </a:rPr>
              <a:t>포트홀과</a:t>
            </a:r>
            <a:r>
              <a:rPr lang="ko-KR" altLang="en-US" sz="1200" spc="-250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dirty="0">
                <a:latin typeface="+mn-ea"/>
                <a:ea typeface="+mn-ea"/>
                <a:cs typeface="휴먼모음T"/>
              </a:rPr>
              <a:t>그림자</a:t>
            </a:r>
            <a:r>
              <a:rPr lang="ko-KR" altLang="en-US" sz="1200" spc="160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dirty="0">
                <a:latin typeface="+mn-ea"/>
                <a:ea typeface="+mn-ea"/>
                <a:cs typeface="휴먼모음T"/>
              </a:rPr>
              <a:t>페인트</a:t>
            </a:r>
            <a:r>
              <a:rPr lang="ko-KR" altLang="en-US" sz="1200" spc="-265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dirty="0">
                <a:latin typeface="+mn-ea"/>
                <a:ea typeface="+mn-ea"/>
                <a:cs typeface="휴먼모음T"/>
              </a:rPr>
              <a:t>흔적</a:t>
            </a:r>
            <a:r>
              <a:rPr lang="ko-KR" altLang="en-US" sz="1200" spc="-275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spc="55" dirty="0">
                <a:latin typeface="+mn-ea"/>
                <a:ea typeface="+mn-ea"/>
                <a:cs typeface="휴먼모음T"/>
              </a:rPr>
              <a:t>등</a:t>
            </a:r>
            <a:r>
              <a:rPr lang="ko-KR" altLang="en-US" sz="1200" spc="-280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spc="-180" dirty="0">
                <a:latin typeface="+mn-ea"/>
                <a:ea typeface="+mn-ea"/>
                <a:cs typeface="함초롬바탕"/>
              </a:rPr>
              <a:t>시각적으로</a:t>
            </a:r>
            <a:r>
              <a:rPr lang="ko-KR" altLang="en-US" sz="1200" spc="-20" dirty="0">
                <a:latin typeface="+mn-ea"/>
                <a:ea typeface="+mn-ea"/>
                <a:cs typeface="함초롬바탕"/>
              </a:rPr>
              <a:t> </a:t>
            </a:r>
            <a:r>
              <a:rPr lang="ko-KR" altLang="en-US" sz="1200" spc="-180" dirty="0">
                <a:latin typeface="+mn-ea"/>
                <a:ea typeface="+mn-ea"/>
                <a:cs typeface="함초롬바탕"/>
              </a:rPr>
              <a:t>유사하지만</a:t>
            </a:r>
            <a:r>
              <a:rPr lang="ko-KR" altLang="en-US" sz="1200" spc="-10" dirty="0">
                <a:latin typeface="+mn-ea"/>
                <a:ea typeface="+mn-ea"/>
                <a:cs typeface="함초롬바탕"/>
              </a:rPr>
              <a:t> </a:t>
            </a:r>
            <a:r>
              <a:rPr lang="ko-KR" altLang="en-US" sz="1200" spc="-175" dirty="0">
                <a:latin typeface="+mn-ea"/>
                <a:ea typeface="+mn-ea"/>
                <a:cs typeface="함초롬바탕"/>
              </a:rPr>
              <a:t>의미가</a:t>
            </a:r>
            <a:r>
              <a:rPr lang="ko-KR" altLang="en-US" sz="1200" spc="-20" dirty="0">
                <a:latin typeface="+mn-ea"/>
                <a:ea typeface="+mn-ea"/>
                <a:cs typeface="함초롬바탕"/>
              </a:rPr>
              <a:t> </a:t>
            </a:r>
            <a:r>
              <a:rPr lang="ko-KR" altLang="en-US" sz="1200" spc="-165" dirty="0">
                <a:latin typeface="+mn-ea"/>
                <a:ea typeface="+mn-ea"/>
                <a:cs typeface="함초롬바탕"/>
              </a:rPr>
              <a:t>다른</a:t>
            </a:r>
            <a:r>
              <a:rPr lang="ko-KR" altLang="en-US" sz="1200" spc="-5" dirty="0">
                <a:latin typeface="+mn-ea"/>
                <a:ea typeface="+mn-ea"/>
                <a:cs typeface="함초롬바탕"/>
              </a:rPr>
              <a:t> </a:t>
            </a:r>
            <a:r>
              <a:rPr lang="ko-KR" altLang="en-US" sz="1200" spc="-75" dirty="0">
                <a:latin typeface="+mn-ea"/>
                <a:ea typeface="+mn-ea"/>
                <a:cs typeface="함초롬바탕"/>
              </a:rPr>
              <a:t>객체</a:t>
            </a:r>
            <a:r>
              <a:rPr lang="ko-KR" altLang="en-US" sz="1200" spc="-75" dirty="0">
                <a:latin typeface="+mn-ea"/>
                <a:ea typeface="+mn-ea"/>
                <a:cs typeface="휴먼모음T"/>
              </a:rPr>
              <a:t>들을</a:t>
            </a:r>
            <a:r>
              <a:rPr lang="ko-KR" altLang="en-US" sz="1200" spc="-280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dirty="0">
                <a:latin typeface="+mn-ea"/>
                <a:ea typeface="+mn-ea"/>
                <a:cs typeface="휴먼모음T"/>
              </a:rPr>
              <a:t>효과적으로</a:t>
            </a:r>
            <a:r>
              <a:rPr lang="ko-KR" altLang="en-US" sz="1200" spc="-235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dirty="0">
                <a:latin typeface="+mn-ea"/>
                <a:ea typeface="+mn-ea"/>
                <a:cs typeface="휴먼모음T"/>
              </a:rPr>
              <a:t>구분하는데</a:t>
            </a:r>
            <a:r>
              <a:rPr lang="ko-KR" altLang="en-US" sz="1200" spc="-245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dirty="0">
                <a:latin typeface="+mn-ea"/>
                <a:ea typeface="+mn-ea"/>
                <a:cs typeface="휴먼모음T"/>
              </a:rPr>
              <a:t>핵심적인</a:t>
            </a:r>
            <a:r>
              <a:rPr lang="ko-KR" altLang="en-US" sz="1200" spc="-260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dirty="0">
                <a:latin typeface="+mn-ea"/>
                <a:ea typeface="+mn-ea"/>
                <a:cs typeface="휴먼모음T"/>
              </a:rPr>
              <a:t>역할을</a:t>
            </a:r>
            <a:r>
              <a:rPr lang="ko-KR" altLang="en-US" sz="1200" spc="-265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spc="-25" dirty="0">
                <a:latin typeface="+mn-ea"/>
                <a:ea typeface="+mn-ea"/>
                <a:cs typeface="휴먼모음T"/>
              </a:rPr>
              <a:t>수행함 </a:t>
            </a:r>
            <a:r>
              <a:rPr lang="en-US" altLang="ko-KR" sz="1200" spc="-30" dirty="0">
                <a:latin typeface="+mn-ea"/>
                <a:ea typeface="+mn-ea"/>
                <a:cs typeface="휴먼모음T"/>
              </a:rPr>
              <a:t>Transformer</a:t>
            </a:r>
            <a:r>
              <a:rPr lang="ko-KR" altLang="en-US" sz="1200" strike="sngStrike" spc="-30" dirty="0">
                <a:latin typeface="+mn-ea"/>
                <a:ea typeface="+mn-ea"/>
                <a:cs typeface="휴먼모음T"/>
              </a:rPr>
              <a:t>는</a:t>
            </a:r>
            <a:r>
              <a:rPr lang="ko-KR" altLang="en-US" sz="1200" strike="noStrike" spc="-275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strike="noStrike" dirty="0">
                <a:latin typeface="+mn-ea"/>
                <a:ea typeface="+mn-ea"/>
                <a:cs typeface="휴먼모음T"/>
              </a:rPr>
              <a:t>단일</a:t>
            </a:r>
            <a:r>
              <a:rPr lang="ko-KR" altLang="en-US" sz="1200" strike="noStrike" spc="-300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strike="noStrike" dirty="0">
                <a:latin typeface="+mn-ea"/>
                <a:ea typeface="+mn-ea"/>
                <a:cs typeface="휴먼모음T"/>
              </a:rPr>
              <a:t>픽셀</a:t>
            </a:r>
            <a:r>
              <a:rPr lang="ko-KR" altLang="en-US" sz="1200" strike="noStrike" spc="-315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strike="noStrike" dirty="0">
                <a:latin typeface="+mn-ea"/>
                <a:ea typeface="+mn-ea"/>
                <a:cs typeface="휴먼모음T"/>
              </a:rPr>
              <a:t>단위의</a:t>
            </a:r>
            <a:r>
              <a:rPr lang="ko-KR" altLang="en-US" sz="1200" strike="noStrike" spc="-295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strike="noStrike" dirty="0">
                <a:latin typeface="+mn-ea"/>
                <a:ea typeface="+mn-ea"/>
                <a:cs typeface="휴먼모음T"/>
              </a:rPr>
              <a:t>특징을</a:t>
            </a:r>
            <a:r>
              <a:rPr lang="ko-KR" altLang="en-US" sz="1200" strike="noStrike" spc="-300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strike="noStrike" dirty="0">
                <a:latin typeface="+mn-ea"/>
                <a:ea typeface="+mn-ea"/>
                <a:cs typeface="휴먼모음T"/>
              </a:rPr>
              <a:t>넘어서</a:t>
            </a:r>
            <a:r>
              <a:rPr lang="ko-KR" altLang="en-US" sz="1200" strike="noStrike" spc="85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strike="noStrike" spc="-175" dirty="0">
                <a:latin typeface="+mn-ea"/>
                <a:ea typeface="+mn-ea"/>
                <a:cs typeface="함초롬바탕"/>
              </a:rPr>
              <a:t>포트홀과</a:t>
            </a:r>
            <a:r>
              <a:rPr lang="ko-KR" altLang="en-US" sz="1200" strike="noStrike" spc="-45" dirty="0">
                <a:latin typeface="+mn-ea"/>
                <a:ea typeface="+mn-ea"/>
                <a:cs typeface="함초롬바탕"/>
              </a:rPr>
              <a:t> </a:t>
            </a:r>
            <a:r>
              <a:rPr lang="ko-KR" altLang="en-US" sz="1200" strike="noStrike" spc="-160" dirty="0">
                <a:latin typeface="+mn-ea"/>
                <a:ea typeface="+mn-ea"/>
                <a:cs typeface="함초롬바탕"/>
              </a:rPr>
              <a:t>주변</a:t>
            </a:r>
            <a:r>
              <a:rPr lang="ko-KR" altLang="en-US" sz="1200" strike="noStrike" spc="-45" dirty="0">
                <a:latin typeface="+mn-ea"/>
                <a:ea typeface="+mn-ea"/>
                <a:cs typeface="함초롬바탕"/>
              </a:rPr>
              <a:t> </a:t>
            </a:r>
            <a:r>
              <a:rPr lang="ko-KR" altLang="en-US" sz="1200" strike="noStrike" spc="-175" dirty="0">
                <a:latin typeface="+mn-ea"/>
                <a:ea typeface="+mn-ea"/>
                <a:cs typeface="함초롬바탕"/>
              </a:rPr>
              <a:t>구조 간의</a:t>
            </a:r>
            <a:r>
              <a:rPr lang="ko-KR" altLang="en-US" sz="1200" strike="noStrike" spc="-55" dirty="0">
                <a:latin typeface="+mn-ea"/>
                <a:ea typeface="+mn-ea"/>
                <a:cs typeface="함초롬바탕"/>
              </a:rPr>
              <a:t> </a:t>
            </a:r>
            <a:r>
              <a:rPr lang="ko-KR" altLang="en-US" sz="1200" strike="noStrike" spc="-170" dirty="0">
                <a:latin typeface="+mn-ea"/>
                <a:ea typeface="+mn-ea"/>
                <a:cs typeface="함초롬바탕"/>
              </a:rPr>
              <a:t>전역적</a:t>
            </a:r>
            <a:r>
              <a:rPr lang="ko-KR" altLang="en-US" sz="1200" strike="noStrike" spc="-45" dirty="0">
                <a:latin typeface="+mn-ea"/>
                <a:ea typeface="+mn-ea"/>
                <a:cs typeface="함초롬바탕"/>
              </a:rPr>
              <a:t> </a:t>
            </a:r>
            <a:r>
              <a:rPr lang="ko-KR" altLang="en-US" sz="1200" strike="noStrike" spc="-160" dirty="0">
                <a:latin typeface="+mn-ea"/>
                <a:ea typeface="+mn-ea"/>
                <a:cs typeface="함초롬바탕"/>
              </a:rPr>
              <a:t>관계</a:t>
            </a:r>
            <a:r>
              <a:rPr lang="ko-KR" altLang="en-US" sz="1200" strike="noStrike" spc="-45" dirty="0">
                <a:latin typeface="+mn-ea"/>
                <a:ea typeface="+mn-ea"/>
                <a:cs typeface="함초롬바탕"/>
              </a:rPr>
              <a:t> </a:t>
            </a:r>
            <a:r>
              <a:rPr lang="ko-KR" altLang="en-US" sz="1200" strike="noStrike" spc="-145" dirty="0">
                <a:latin typeface="+mn-ea"/>
                <a:ea typeface="+mn-ea"/>
                <a:cs typeface="함초롬바탕"/>
              </a:rPr>
              <a:t>및</a:t>
            </a:r>
            <a:r>
              <a:rPr lang="ko-KR" altLang="en-US" sz="1200" strike="noStrike" spc="-45" dirty="0">
                <a:latin typeface="+mn-ea"/>
                <a:ea typeface="+mn-ea"/>
                <a:cs typeface="함초롬바탕"/>
              </a:rPr>
              <a:t> </a:t>
            </a:r>
            <a:r>
              <a:rPr lang="ko-KR" altLang="en-US" sz="1200" strike="noStrike" spc="-160" dirty="0">
                <a:latin typeface="+mn-ea"/>
                <a:ea typeface="+mn-ea"/>
                <a:cs typeface="함초롬바탕"/>
              </a:rPr>
              <a:t>깊이</a:t>
            </a:r>
            <a:r>
              <a:rPr lang="ko-KR" altLang="en-US" sz="1200" strike="noStrike" spc="-45" dirty="0">
                <a:latin typeface="+mn-ea"/>
                <a:ea typeface="+mn-ea"/>
                <a:cs typeface="함초롬바탕"/>
              </a:rPr>
              <a:t> </a:t>
            </a:r>
            <a:r>
              <a:rPr lang="ko-KR" altLang="en-US" sz="1200" strike="noStrike" spc="-160" dirty="0">
                <a:latin typeface="+mn-ea"/>
                <a:ea typeface="+mn-ea"/>
                <a:cs typeface="함초롬바탕"/>
              </a:rPr>
              <a:t>기반</a:t>
            </a:r>
            <a:r>
              <a:rPr lang="ko-KR" altLang="en-US" sz="1200" strike="noStrike" spc="-45" dirty="0">
                <a:latin typeface="+mn-ea"/>
                <a:ea typeface="+mn-ea"/>
                <a:cs typeface="함초롬바탕"/>
              </a:rPr>
              <a:t> </a:t>
            </a:r>
            <a:r>
              <a:rPr lang="ko-KR" altLang="en-US" sz="1200" strike="noStrike" spc="-160" dirty="0">
                <a:latin typeface="+mn-ea"/>
                <a:ea typeface="+mn-ea"/>
                <a:cs typeface="함초롬바탕"/>
              </a:rPr>
              <a:t>문맥</a:t>
            </a:r>
            <a:r>
              <a:rPr lang="ko-KR" altLang="en-US" sz="1200" strike="noStrike" spc="-40" dirty="0">
                <a:latin typeface="+mn-ea"/>
                <a:ea typeface="+mn-ea"/>
                <a:cs typeface="함초롬바탕"/>
              </a:rPr>
              <a:t> </a:t>
            </a:r>
            <a:r>
              <a:rPr lang="ko-KR" altLang="en-US" sz="1200" strike="noStrike" spc="-175" dirty="0">
                <a:latin typeface="+mn-ea"/>
                <a:ea typeface="+mn-ea"/>
                <a:cs typeface="함초롬바탕"/>
              </a:rPr>
              <a:t>정보까지</a:t>
            </a:r>
            <a:r>
              <a:rPr lang="ko-KR" altLang="en-US" sz="1200" strike="noStrike" spc="-55" dirty="0">
                <a:latin typeface="+mn-ea"/>
                <a:ea typeface="+mn-ea"/>
                <a:cs typeface="함초롬바탕"/>
              </a:rPr>
              <a:t> </a:t>
            </a:r>
            <a:r>
              <a:rPr lang="ko-KR" altLang="en-US" sz="1200" strike="noStrike" spc="-175" dirty="0">
                <a:latin typeface="+mn-ea"/>
                <a:ea typeface="+mn-ea"/>
                <a:cs typeface="함초롬바탕"/>
              </a:rPr>
              <a:t>통합적으로</a:t>
            </a:r>
            <a:r>
              <a:rPr lang="ko-KR" altLang="en-US" sz="1200" strike="noStrike" spc="-45" dirty="0">
                <a:latin typeface="+mn-ea"/>
                <a:ea typeface="+mn-ea"/>
                <a:cs typeface="함초롬바탕"/>
              </a:rPr>
              <a:t> </a:t>
            </a:r>
            <a:r>
              <a:rPr lang="ko-KR" altLang="en-US" sz="1200" strike="noStrike" spc="-105" dirty="0">
                <a:latin typeface="+mn-ea"/>
                <a:ea typeface="+mn-ea"/>
                <a:cs typeface="함초롬바탕"/>
              </a:rPr>
              <a:t>학습</a:t>
            </a:r>
            <a:r>
              <a:rPr lang="ko-KR" altLang="en-US" sz="1200" strike="noStrike" spc="-105" dirty="0">
                <a:latin typeface="+mn-ea"/>
                <a:ea typeface="+mn-ea"/>
                <a:cs typeface="휴먼모음T"/>
              </a:rPr>
              <a:t>할</a:t>
            </a:r>
            <a:r>
              <a:rPr lang="ko-KR" altLang="en-US" sz="1200" strike="noStrike" spc="-325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strike="noStrike" spc="5" dirty="0">
                <a:latin typeface="+mn-ea"/>
                <a:ea typeface="+mn-ea"/>
                <a:cs typeface="휴먼모음T"/>
              </a:rPr>
              <a:t>수 </a:t>
            </a:r>
            <a:r>
              <a:rPr lang="ko-KR" altLang="en-US" sz="1200" strike="noStrike" dirty="0">
                <a:latin typeface="+mn-ea"/>
                <a:ea typeface="+mn-ea"/>
                <a:cs typeface="휴먼모음T"/>
              </a:rPr>
              <a:t>있도록</a:t>
            </a:r>
            <a:r>
              <a:rPr lang="ko-KR" altLang="en-US" sz="1200" strike="noStrike" spc="-225" dirty="0">
                <a:latin typeface="+mn-ea"/>
                <a:ea typeface="+mn-ea"/>
                <a:cs typeface="휴먼모음T"/>
              </a:rPr>
              <a:t> </a:t>
            </a:r>
            <a:r>
              <a:rPr lang="ko-KR" altLang="en-US" sz="1200" strike="noStrike" spc="-25" dirty="0">
                <a:latin typeface="+mn-ea"/>
                <a:ea typeface="+mn-ea"/>
                <a:cs typeface="휴먼모음T"/>
              </a:rPr>
              <a:t>지원</a:t>
            </a:r>
            <a:endParaRPr lang="ko-KR" altLang="en-US" sz="1200" dirty="0">
              <a:latin typeface="+mn-ea"/>
              <a:ea typeface="+mn-ea"/>
              <a:cs typeface="휴먼모음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1950" y="4328998"/>
            <a:ext cx="1440180" cy="657225"/>
          </a:xfrm>
          <a:prstGeom prst="rect">
            <a:avLst/>
          </a:prstGeom>
          <a:solidFill>
            <a:srgbClr val="A6A6A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R="29845" algn="ctr">
              <a:lnSpc>
                <a:spcPct val="100000"/>
              </a:lnSpc>
              <a:spcBef>
                <a:spcPts val="5"/>
              </a:spcBef>
            </a:pPr>
            <a:r>
              <a:rPr sz="1000" spc="-30" dirty="0">
                <a:latin typeface="굴림"/>
                <a:cs typeface="굴림"/>
              </a:rPr>
              <a:t>RGB</a:t>
            </a:r>
            <a:r>
              <a:rPr sz="1000" spc="-35" dirty="0">
                <a:latin typeface="굴림"/>
                <a:cs typeface="굴림"/>
              </a:rPr>
              <a:t> </a:t>
            </a:r>
            <a:r>
              <a:rPr sz="1000" spc="-50" dirty="0">
                <a:latin typeface="굴림"/>
                <a:cs typeface="굴림"/>
              </a:rPr>
              <a:t>+</a:t>
            </a:r>
            <a:endParaRPr sz="1000">
              <a:latin typeface="굴림"/>
              <a:cs typeface="굴림"/>
            </a:endParaRPr>
          </a:p>
          <a:p>
            <a:pPr algn="ctr">
              <a:lnSpc>
                <a:spcPct val="100000"/>
              </a:lnSpc>
            </a:pPr>
            <a:r>
              <a:rPr sz="1000" spc="-10" dirty="0">
                <a:latin typeface="굴림"/>
                <a:cs typeface="굴림"/>
              </a:rPr>
              <a:t>Depth</a:t>
            </a:r>
            <a:r>
              <a:rPr sz="1000" spc="-45" dirty="0">
                <a:latin typeface="굴림"/>
                <a:cs typeface="굴림"/>
              </a:rPr>
              <a:t> </a:t>
            </a:r>
            <a:r>
              <a:rPr sz="1000" spc="-150" dirty="0">
                <a:latin typeface="굴림"/>
                <a:cs typeface="굴림"/>
              </a:rPr>
              <a:t>입력</a:t>
            </a:r>
            <a:r>
              <a:rPr sz="1000" spc="-30" dirty="0">
                <a:latin typeface="굴림"/>
                <a:cs typeface="굴림"/>
              </a:rPr>
              <a:t> </a:t>
            </a:r>
            <a:r>
              <a:rPr sz="1000" spc="-10" dirty="0">
                <a:latin typeface="굴림"/>
                <a:cs typeface="굴림"/>
              </a:rPr>
              <a:t>(4채널)</a:t>
            </a:r>
            <a:endParaRPr sz="1000">
              <a:latin typeface="굴림"/>
              <a:cs typeface="굴림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961007" y="4328998"/>
            <a:ext cx="1440180" cy="657225"/>
          </a:xfrm>
          <a:prstGeom prst="rect">
            <a:avLst/>
          </a:prstGeom>
          <a:solidFill>
            <a:srgbClr val="DBEEF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83515">
              <a:lnSpc>
                <a:spcPct val="100000"/>
              </a:lnSpc>
              <a:spcBef>
                <a:spcPts val="660"/>
              </a:spcBef>
            </a:pPr>
            <a:r>
              <a:rPr sz="1000" spc="-10" dirty="0">
                <a:latin typeface="굴림"/>
                <a:cs typeface="굴림"/>
              </a:rPr>
              <a:t>YOLOv8</a:t>
            </a:r>
            <a:r>
              <a:rPr sz="1000" spc="-50" dirty="0">
                <a:latin typeface="굴림"/>
                <a:cs typeface="굴림"/>
              </a:rPr>
              <a:t> </a:t>
            </a:r>
            <a:r>
              <a:rPr sz="1000" spc="-10" dirty="0">
                <a:latin typeface="굴림"/>
                <a:cs typeface="굴림"/>
              </a:rPr>
              <a:t>Backbone</a:t>
            </a:r>
            <a:endParaRPr sz="1000">
              <a:latin typeface="굴림"/>
              <a:cs typeface="굴림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850132" y="4328998"/>
            <a:ext cx="1440180" cy="65722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6985" indent="191770">
              <a:lnSpc>
                <a:spcPct val="100000"/>
              </a:lnSpc>
              <a:spcBef>
                <a:spcPts val="5"/>
              </a:spcBef>
            </a:pPr>
            <a:r>
              <a:rPr sz="1000" spc="-25" dirty="0">
                <a:latin typeface="굴림"/>
                <a:cs typeface="굴림"/>
              </a:rPr>
              <a:t>Transformer</a:t>
            </a:r>
            <a:r>
              <a:rPr sz="1000" spc="20" dirty="0">
                <a:latin typeface="굴림"/>
                <a:cs typeface="굴림"/>
              </a:rPr>
              <a:t> </a:t>
            </a:r>
            <a:r>
              <a:rPr sz="1000" spc="-20" dirty="0">
                <a:latin typeface="굴림"/>
                <a:cs typeface="굴림"/>
              </a:rPr>
              <a:t>Block </a:t>
            </a:r>
            <a:r>
              <a:rPr sz="1000" spc="-35" dirty="0">
                <a:latin typeface="굴림"/>
                <a:cs typeface="굴림"/>
              </a:rPr>
              <a:t>(Depth-</a:t>
            </a:r>
            <a:r>
              <a:rPr sz="1000" dirty="0">
                <a:latin typeface="굴림"/>
                <a:cs typeface="굴림"/>
              </a:rPr>
              <a:t>Aware </a:t>
            </a:r>
            <a:r>
              <a:rPr sz="1000" spc="-10" dirty="0">
                <a:latin typeface="굴림"/>
                <a:cs typeface="굴림"/>
              </a:rPr>
              <a:t>Attention)</a:t>
            </a:r>
            <a:endParaRPr sz="1000">
              <a:latin typeface="굴림"/>
              <a:cs typeface="굴림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739257" y="4328998"/>
            <a:ext cx="1440180" cy="65722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9685">
              <a:lnSpc>
                <a:spcPct val="100000"/>
              </a:lnSpc>
              <a:spcBef>
                <a:spcPts val="660"/>
              </a:spcBef>
            </a:pPr>
            <a:r>
              <a:rPr sz="1000" spc="-10" dirty="0">
                <a:latin typeface="굴림"/>
                <a:cs typeface="굴림"/>
              </a:rPr>
              <a:t>YOLOv8</a:t>
            </a:r>
            <a:r>
              <a:rPr sz="1000" spc="-30" dirty="0">
                <a:latin typeface="굴림"/>
                <a:cs typeface="굴림"/>
              </a:rPr>
              <a:t> </a:t>
            </a:r>
            <a:r>
              <a:rPr sz="1000" spc="-20" dirty="0">
                <a:latin typeface="굴림"/>
                <a:cs typeface="굴림"/>
              </a:rPr>
              <a:t>Detection</a:t>
            </a:r>
            <a:r>
              <a:rPr sz="1000" spc="-25" dirty="0">
                <a:latin typeface="굴림"/>
                <a:cs typeface="굴림"/>
              </a:rPr>
              <a:t> </a:t>
            </a:r>
            <a:r>
              <a:rPr sz="1000" spc="-20" dirty="0">
                <a:latin typeface="굴림"/>
                <a:cs typeface="굴림"/>
              </a:rPr>
              <a:t>Head</a:t>
            </a:r>
            <a:endParaRPr sz="1000">
              <a:latin typeface="굴림"/>
              <a:cs typeface="굴림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628381" y="4328998"/>
            <a:ext cx="1440180" cy="657225"/>
          </a:xfrm>
          <a:prstGeom prst="rect">
            <a:avLst/>
          </a:prstGeom>
          <a:solidFill>
            <a:srgbClr val="7BC96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208915">
              <a:lnSpc>
                <a:spcPct val="100000"/>
              </a:lnSpc>
              <a:spcBef>
                <a:spcPts val="660"/>
              </a:spcBef>
            </a:pPr>
            <a:r>
              <a:rPr sz="1000" spc="-25" dirty="0">
                <a:latin typeface="굴림"/>
                <a:cs typeface="굴림"/>
              </a:rPr>
              <a:t>Pothole</a:t>
            </a:r>
            <a:r>
              <a:rPr sz="1000" spc="-40" dirty="0">
                <a:latin typeface="굴림"/>
                <a:cs typeface="굴림"/>
              </a:rPr>
              <a:t> </a:t>
            </a:r>
            <a:r>
              <a:rPr sz="1000" spc="-10" dirty="0">
                <a:latin typeface="굴림"/>
                <a:cs typeface="굴림"/>
              </a:rPr>
              <a:t>Detection</a:t>
            </a:r>
            <a:endParaRPr sz="1000">
              <a:latin typeface="굴림"/>
              <a:cs typeface="굴림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1511935" y="4619371"/>
            <a:ext cx="449580" cy="76200"/>
          </a:xfrm>
          <a:custGeom>
            <a:avLst/>
            <a:gdLst/>
            <a:ahLst/>
            <a:cxnLst/>
            <a:rect l="l" t="t" r="r" b="b"/>
            <a:pathLst>
              <a:path w="449580" h="76200">
                <a:moveTo>
                  <a:pt x="372872" y="0"/>
                </a:moveTo>
                <a:lnTo>
                  <a:pt x="372872" y="76199"/>
                </a:lnTo>
                <a:lnTo>
                  <a:pt x="439673" y="42798"/>
                </a:lnTo>
                <a:lnTo>
                  <a:pt x="385572" y="42798"/>
                </a:lnTo>
                <a:lnTo>
                  <a:pt x="385572" y="33273"/>
                </a:lnTo>
                <a:lnTo>
                  <a:pt x="439420" y="33273"/>
                </a:lnTo>
                <a:lnTo>
                  <a:pt x="372872" y="0"/>
                </a:lnTo>
                <a:close/>
              </a:path>
              <a:path w="449580" h="76200">
                <a:moveTo>
                  <a:pt x="372872" y="33273"/>
                </a:moveTo>
                <a:lnTo>
                  <a:pt x="0" y="33273"/>
                </a:lnTo>
                <a:lnTo>
                  <a:pt x="0" y="42798"/>
                </a:lnTo>
                <a:lnTo>
                  <a:pt x="372872" y="42798"/>
                </a:lnTo>
                <a:lnTo>
                  <a:pt x="372872" y="33273"/>
                </a:lnTo>
                <a:close/>
              </a:path>
              <a:path w="449580" h="76200">
                <a:moveTo>
                  <a:pt x="439420" y="33273"/>
                </a:moveTo>
                <a:lnTo>
                  <a:pt x="385572" y="33273"/>
                </a:lnTo>
                <a:lnTo>
                  <a:pt x="385572" y="42798"/>
                </a:lnTo>
                <a:lnTo>
                  <a:pt x="439673" y="42798"/>
                </a:lnTo>
                <a:lnTo>
                  <a:pt x="449072" y="38099"/>
                </a:lnTo>
                <a:lnTo>
                  <a:pt x="439420" y="332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401059" y="4619371"/>
            <a:ext cx="449580" cy="76200"/>
          </a:xfrm>
          <a:custGeom>
            <a:avLst/>
            <a:gdLst/>
            <a:ahLst/>
            <a:cxnLst/>
            <a:rect l="l" t="t" r="r" b="b"/>
            <a:pathLst>
              <a:path w="449579" h="76200">
                <a:moveTo>
                  <a:pt x="372872" y="0"/>
                </a:moveTo>
                <a:lnTo>
                  <a:pt x="372872" y="76199"/>
                </a:lnTo>
                <a:lnTo>
                  <a:pt x="439674" y="42798"/>
                </a:lnTo>
                <a:lnTo>
                  <a:pt x="385572" y="42798"/>
                </a:lnTo>
                <a:lnTo>
                  <a:pt x="385572" y="33273"/>
                </a:lnTo>
                <a:lnTo>
                  <a:pt x="439420" y="33273"/>
                </a:lnTo>
                <a:lnTo>
                  <a:pt x="372872" y="0"/>
                </a:lnTo>
                <a:close/>
              </a:path>
              <a:path w="449579" h="76200">
                <a:moveTo>
                  <a:pt x="372872" y="33273"/>
                </a:moveTo>
                <a:lnTo>
                  <a:pt x="0" y="33273"/>
                </a:lnTo>
                <a:lnTo>
                  <a:pt x="0" y="42798"/>
                </a:lnTo>
                <a:lnTo>
                  <a:pt x="372872" y="42798"/>
                </a:lnTo>
                <a:lnTo>
                  <a:pt x="372872" y="33273"/>
                </a:lnTo>
                <a:close/>
              </a:path>
              <a:path w="449579" h="76200">
                <a:moveTo>
                  <a:pt x="439420" y="33273"/>
                </a:moveTo>
                <a:lnTo>
                  <a:pt x="385572" y="33273"/>
                </a:lnTo>
                <a:lnTo>
                  <a:pt x="385572" y="42798"/>
                </a:lnTo>
                <a:lnTo>
                  <a:pt x="439674" y="42798"/>
                </a:lnTo>
                <a:lnTo>
                  <a:pt x="449072" y="38099"/>
                </a:lnTo>
                <a:lnTo>
                  <a:pt x="439420" y="332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290184" y="4619371"/>
            <a:ext cx="449580" cy="76200"/>
          </a:xfrm>
          <a:custGeom>
            <a:avLst/>
            <a:gdLst/>
            <a:ahLst/>
            <a:cxnLst/>
            <a:rect l="l" t="t" r="r" b="b"/>
            <a:pathLst>
              <a:path w="449579" h="76200">
                <a:moveTo>
                  <a:pt x="372872" y="0"/>
                </a:moveTo>
                <a:lnTo>
                  <a:pt x="372872" y="76199"/>
                </a:lnTo>
                <a:lnTo>
                  <a:pt x="439674" y="42798"/>
                </a:lnTo>
                <a:lnTo>
                  <a:pt x="385572" y="42798"/>
                </a:lnTo>
                <a:lnTo>
                  <a:pt x="385572" y="33273"/>
                </a:lnTo>
                <a:lnTo>
                  <a:pt x="439420" y="33273"/>
                </a:lnTo>
                <a:lnTo>
                  <a:pt x="372872" y="0"/>
                </a:lnTo>
                <a:close/>
              </a:path>
              <a:path w="449579" h="76200">
                <a:moveTo>
                  <a:pt x="372872" y="33273"/>
                </a:moveTo>
                <a:lnTo>
                  <a:pt x="0" y="33273"/>
                </a:lnTo>
                <a:lnTo>
                  <a:pt x="0" y="42798"/>
                </a:lnTo>
                <a:lnTo>
                  <a:pt x="372872" y="42798"/>
                </a:lnTo>
                <a:lnTo>
                  <a:pt x="372872" y="33273"/>
                </a:lnTo>
                <a:close/>
              </a:path>
              <a:path w="449579" h="76200">
                <a:moveTo>
                  <a:pt x="439420" y="33273"/>
                </a:moveTo>
                <a:lnTo>
                  <a:pt x="385572" y="33273"/>
                </a:lnTo>
                <a:lnTo>
                  <a:pt x="385572" y="42798"/>
                </a:lnTo>
                <a:lnTo>
                  <a:pt x="439674" y="42798"/>
                </a:lnTo>
                <a:lnTo>
                  <a:pt x="449072" y="38099"/>
                </a:lnTo>
                <a:lnTo>
                  <a:pt x="439420" y="332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179309" y="4619371"/>
            <a:ext cx="449580" cy="76200"/>
          </a:xfrm>
          <a:custGeom>
            <a:avLst/>
            <a:gdLst/>
            <a:ahLst/>
            <a:cxnLst/>
            <a:rect l="l" t="t" r="r" b="b"/>
            <a:pathLst>
              <a:path w="449579" h="76200">
                <a:moveTo>
                  <a:pt x="372872" y="0"/>
                </a:moveTo>
                <a:lnTo>
                  <a:pt x="372872" y="76199"/>
                </a:lnTo>
                <a:lnTo>
                  <a:pt x="439674" y="42798"/>
                </a:lnTo>
                <a:lnTo>
                  <a:pt x="385572" y="42798"/>
                </a:lnTo>
                <a:lnTo>
                  <a:pt x="385572" y="33273"/>
                </a:lnTo>
                <a:lnTo>
                  <a:pt x="439420" y="33273"/>
                </a:lnTo>
                <a:lnTo>
                  <a:pt x="372872" y="0"/>
                </a:lnTo>
                <a:close/>
              </a:path>
              <a:path w="449579" h="76200">
                <a:moveTo>
                  <a:pt x="372872" y="33273"/>
                </a:moveTo>
                <a:lnTo>
                  <a:pt x="0" y="33273"/>
                </a:lnTo>
                <a:lnTo>
                  <a:pt x="0" y="42798"/>
                </a:lnTo>
                <a:lnTo>
                  <a:pt x="372872" y="42798"/>
                </a:lnTo>
                <a:lnTo>
                  <a:pt x="372872" y="33273"/>
                </a:lnTo>
                <a:close/>
              </a:path>
              <a:path w="449579" h="76200">
                <a:moveTo>
                  <a:pt x="439420" y="33273"/>
                </a:moveTo>
                <a:lnTo>
                  <a:pt x="385572" y="33273"/>
                </a:lnTo>
                <a:lnTo>
                  <a:pt x="385572" y="42798"/>
                </a:lnTo>
                <a:lnTo>
                  <a:pt x="439674" y="42798"/>
                </a:lnTo>
                <a:lnTo>
                  <a:pt x="449072" y="38099"/>
                </a:lnTo>
                <a:lnTo>
                  <a:pt x="439420" y="332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-25" dirty="0"/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502" y="1116329"/>
            <a:ext cx="1734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635" indent="-242570">
              <a:lnSpc>
                <a:spcPct val="100000"/>
              </a:lnSpc>
              <a:spcBef>
                <a:spcPts val="100"/>
              </a:spcBef>
              <a:buClr>
                <a:srgbClr val="17406C"/>
              </a:buClr>
              <a:buFont typeface="Wingdings"/>
              <a:buChar char=""/>
              <a:tabLst>
                <a:tab pos="255270" algn="l"/>
              </a:tabLst>
            </a:pPr>
            <a:r>
              <a:rPr sz="1800" b="1" dirty="0">
                <a:solidFill>
                  <a:srgbClr val="0A5294"/>
                </a:solidFill>
                <a:latin typeface="맑은 고딕"/>
                <a:cs typeface="맑은 고딕"/>
              </a:rPr>
              <a:t>모델</a:t>
            </a:r>
            <a:r>
              <a:rPr sz="1800" b="1" spc="-265" dirty="0">
                <a:solidFill>
                  <a:srgbClr val="0A5294"/>
                </a:solidFill>
                <a:latin typeface="맑은 고딕"/>
                <a:cs typeface="맑은 고딕"/>
              </a:rPr>
              <a:t> </a:t>
            </a:r>
            <a:r>
              <a:rPr sz="1800" b="1" dirty="0">
                <a:solidFill>
                  <a:srgbClr val="0A5294"/>
                </a:solidFill>
                <a:latin typeface="맑은 고딕"/>
                <a:cs typeface="맑은 고딕"/>
              </a:rPr>
              <a:t>구현</a:t>
            </a:r>
            <a:r>
              <a:rPr sz="1800" b="1" spc="-265" dirty="0">
                <a:solidFill>
                  <a:srgbClr val="0A5294"/>
                </a:solidFill>
                <a:latin typeface="맑은 고딕"/>
                <a:cs typeface="맑은 고딕"/>
              </a:rPr>
              <a:t> </a:t>
            </a:r>
            <a:r>
              <a:rPr sz="1800" b="1" spc="-25" dirty="0">
                <a:solidFill>
                  <a:srgbClr val="0A5294"/>
                </a:solidFill>
                <a:latin typeface="맑은 고딕"/>
                <a:cs typeface="맑은 고딕"/>
              </a:rPr>
              <a:t>방법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방법</a:t>
            </a:r>
            <a:r>
              <a:rPr spc="-350" dirty="0"/>
              <a:t> </a:t>
            </a:r>
            <a:r>
              <a:rPr dirty="0"/>
              <a:t>및</a:t>
            </a:r>
            <a:r>
              <a:rPr spc="-355" dirty="0"/>
              <a:t> </a:t>
            </a:r>
            <a:r>
              <a:rPr dirty="0"/>
              <a:t>구현</a:t>
            </a:r>
            <a:r>
              <a:rPr spc="-340" dirty="0"/>
              <a:t> </a:t>
            </a:r>
            <a:r>
              <a:rPr dirty="0">
                <a:latin typeface="Corbel"/>
                <a:cs typeface="Corbel"/>
              </a:rPr>
              <a:t>(Methodology</a:t>
            </a:r>
            <a:r>
              <a:rPr spc="-15" dirty="0">
                <a:latin typeface="Corbel"/>
                <a:cs typeface="Corbel"/>
              </a:rPr>
              <a:t> </a:t>
            </a:r>
            <a:r>
              <a:rPr dirty="0">
                <a:latin typeface="Corbel"/>
                <a:cs typeface="Corbel"/>
              </a:rPr>
              <a:t>&amp; </a:t>
            </a:r>
            <a:r>
              <a:rPr spc="-10" dirty="0">
                <a:latin typeface="Corbel"/>
                <a:cs typeface="Corbel"/>
              </a:rPr>
              <a:t>Implementation)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00800" y="1711629"/>
            <a:ext cx="1742439" cy="722630"/>
          </a:xfrm>
          <a:prstGeom prst="rect">
            <a:avLst/>
          </a:prstGeom>
          <a:solidFill>
            <a:srgbClr val="A6A6A6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0" spc="-10" dirty="0">
                <a:latin typeface="굴림"/>
                <a:cs typeface="굴림"/>
              </a:rPr>
              <a:t>Input</a:t>
            </a:r>
            <a:r>
              <a:rPr sz="1000" spc="-35" dirty="0">
                <a:latin typeface="굴림"/>
                <a:cs typeface="굴림"/>
              </a:rPr>
              <a:t> </a:t>
            </a:r>
            <a:r>
              <a:rPr sz="1000" spc="-20" dirty="0">
                <a:latin typeface="굴림"/>
                <a:cs typeface="굴림"/>
              </a:rPr>
              <a:t>Feature</a:t>
            </a:r>
            <a:r>
              <a:rPr sz="1000" spc="-50" dirty="0">
                <a:latin typeface="굴림"/>
                <a:cs typeface="굴림"/>
              </a:rPr>
              <a:t> </a:t>
            </a:r>
            <a:r>
              <a:rPr sz="1000" spc="-25" dirty="0">
                <a:latin typeface="굴림"/>
                <a:cs typeface="굴림"/>
              </a:rPr>
              <a:t>Map</a:t>
            </a:r>
            <a:endParaRPr sz="1000">
              <a:latin typeface="굴림"/>
              <a:cs typeface="굴림"/>
            </a:endParaRPr>
          </a:p>
          <a:p>
            <a:pPr marL="1270" algn="ctr">
              <a:lnSpc>
                <a:spcPct val="100000"/>
              </a:lnSpc>
            </a:pPr>
            <a:r>
              <a:rPr sz="1000" spc="-75" dirty="0">
                <a:latin typeface="굴림"/>
                <a:cs typeface="굴림"/>
              </a:rPr>
              <a:t>(C</a:t>
            </a:r>
            <a:r>
              <a:rPr sz="1000" spc="-45" dirty="0">
                <a:latin typeface="굴림"/>
                <a:cs typeface="굴림"/>
              </a:rPr>
              <a:t> </a:t>
            </a:r>
            <a:r>
              <a:rPr sz="1000" spc="-60" dirty="0">
                <a:latin typeface="굴림"/>
                <a:cs typeface="굴림"/>
              </a:rPr>
              <a:t>*</a:t>
            </a:r>
            <a:r>
              <a:rPr sz="1000" spc="-40" dirty="0">
                <a:latin typeface="굴림"/>
                <a:cs typeface="굴림"/>
              </a:rPr>
              <a:t> </a:t>
            </a:r>
            <a:r>
              <a:rPr sz="1000" dirty="0">
                <a:latin typeface="굴림"/>
                <a:cs typeface="굴림"/>
              </a:rPr>
              <a:t>H</a:t>
            </a:r>
            <a:r>
              <a:rPr sz="1000" spc="-55" dirty="0">
                <a:latin typeface="굴림"/>
                <a:cs typeface="굴림"/>
              </a:rPr>
              <a:t> *</a:t>
            </a:r>
            <a:r>
              <a:rPr sz="1000" spc="-45" dirty="0">
                <a:latin typeface="굴림"/>
                <a:cs typeface="굴림"/>
              </a:rPr>
              <a:t> </a:t>
            </a:r>
            <a:r>
              <a:rPr sz="1000" spc="-25" dirty="0">
                <a:latin typeface="굴림"/>
                <a:cs typeface="굴림"/>
              </a:rPr>
              <a:t>W)</a:t>
            </a:r>
            <a:endParaRPr sz="1000">
              <a:latin typeface="굴림"/>
              <a:cs typeface="굴림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00800" y="2803448"/>
            <a:ext cx="1742439" cy="722630"/>
          </a:xfrm>
          <a:prstGeom prst="rect">
            <a:avLst/>
          </a:prstGeom>
          <a:solidFill>
            <a:srgbClr val="DBEEF8"/>
          </a:solidFill>
        </p:spPr>
        <p:txBody>
          <a:bodyPr vert="horz" wrap="square" lIns="0" tIns="33655" rIns="0" bIns="0" rtlCol="0">
            <a:spAutoFit/>
          </a:bodyPr>
          <a:lstStyle/>
          <a:p>
            <a:pPr marL="462915" marR="455295" indent="-39370" algn="ctr">
              <a:lnSpc>
                <a:spcPct val="100000"/>
              </a:lnSpc>
              <a:spcBef>
                <a:spcPts val="265"/>
              </a:spcBef>
            </a:pPr>
            <a:r>
              <a:rPr sz="1000" spc="-10" dirty="0">
                <a:latin typeface="굴림"/>
                <a:cs typeface="굴림"/>
              </a:rPr>
              <a:t>Multi-</a:t>
            </a:r>
            <a:r>
              <a:rPr sz="1000" spc="-20" dirty="0">
                <a:latin typeface="굴림"/>
                <a:cs typeface="굴림"/>
              </a:rPr>
              <a:t>Head </a:t>
            </a:r>
            <a:r>
              <a:rPr sz="1000" spc="-35" dirty="0">
                <a:latin typeface="굴림"/>
                <a:cs typeface="굴림"/>
              </a:rPr>
              <a:t>Self-</a:t>
            </a:r>
            <a:r>
              <a:rPr sz="1000" spc="-10" dirty="0">
                <a:latin typeface="굴림"/>
                <a:cs typeface="굴림"/>
              </a:rPr>
              <a:t>Attention</a:t>
            </a:r>
            <a:endParaRPr sz="1000">
              <a:latin typeface="굴림"/>
              <a:cs typeface="굴림"/>
            </a:endParaRPr>
          </a:p>
          <a:p>
            <a:pPr marL="1270" algn="ctr">
              <a:lnSpc>
                <a:spcPct val="100000"/>
              </a:lnSpc>
            </a:pPr>
            <a:r>
              <a:rPr sz="1000" dirty="0">
                <a:latin typeface="굴림"/>
                <a:cs typeface="굴림"/>
              </a:rPr>
              <a:t>+</a:t>
            </a:r>
            <a:r>
              <a:rPr sz="1000" spc="-35" dirty="0">
                <a:latin typeface="굴림"/>
                <a:cs typeface="굴림"/>
              </a:rPr>
              <a:t> </a:t>
            </a:r>
            <a:r>
              <a:rPr sz="1000" spc="-30" dirty="0">
                <a:latin typeface="굴림"/>
                <a:cs typeface="굴림"/>
              </a:rPr>
              <a:t>Depth-</a:t>
            </a:r>
            <a:r>
              <a:rPr sz="1000" spc="-10" dirty="0">
                <a:latin typeface="굴림"/>
                <a:cs typeface="굴림"/>
              </a:rPr>
              <a:t>Aware</a:t>
            </a:r>
            <a:endParaRPr sz="1000">
              <a:latin typeface="굴림"/>
              <a:cs typeface="굴림"/>
            </a:endParaRPr>
          </a:p>
          <a:p>
            <a:pPr marL="1270" algn="ctr">
              <a:lnSpc>
                <a:spcPct val="100000"/>
              </a:lnSpc>
            </a:pPr>
            <a:r>
              <a:rPr sz="1000" spc="-40" dirty="0">
                <a:latin typeface="굴림"/>
                <a:cs typeface="굴림"/>
              </a:rPr>
              <a:t>Pos.</a:t>
            </a:r>
            <a:r>
              <a:rPr sz="1000" spc="-55" dirty="0">
                <a:latin typeface="굴림"/>
                <a:cs typeface="굴림"/>
              </a:rPr>
              <a:t> </a:t>
            </a:r>
            <a:r>
              <a:rPr sz="1000" spc="-10" dirty="0">
                <a:latin typeface="굴림"/>
                <a:cs typeface="굴림"/>
              </a:rPr>
              <a:t>Encoding</a:t>
            </a:r>
            <a:endParaRPr sz="1000">
              <a:latin typeface="굴림"/>
              <a:cs typeface="굴림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00800" y="3895267"/>
            <a:ext cx="1742439" cy="72263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1000" spc="-30" dirty="0">
                <a:latin typeface="굴림"/>
                <a:cs typeface="굴림"/>
              </a:rPr>
              <a:t>Feed</a:t>
            </a:r>
            <a:r>
              <a:rPr sz="1000" spc="-50" dirty="0">
                <a:latin typeface="굴림"/>
                <a:cs typeface="굴림"/>
              </a:rPr>
              <a:t> </a:t>
            </a:r>
            <a:r>
              <a:rPr sz="1000" spc="-25" dirty="0">
                <a:latin typeface="굴림"/>
                <a:cs typeface="굴림"/>
              </a:rPr>
              <a:t>Forward</a:t>
            </a:r>
            <a:r>
              <a:rPr sz="1000" spc="-45" dirty="0">
                <a:latin typeface="굴림"/>
                <a:cs typeface="굴림"/>
              </a:rPr>
              <a:t> </a:t>
            </a:r>
            <a:r>
              <a:rPr sz="1000" spc="-20" dirty="0">
                <a:latin typeface="굴림"/>
                <a:cs typeface="굴림"/>
              </a:rPr>
              <a:t>Layer</a:t>
            </a:r>
            <a:endParaRPr sz="1000">
              <a:latin typeface="굴림"/>
              <a:cs typeface="굴림"/>
            </a:endParaRPr>
          </a:p>
          <a:p>
            <a:pPr algn="ctr">
              <a:lnSpc>
                <a:spcPct val="100000"/>
              </a:lnSpc>
            </a:pPr>
            <a:r>
              <a:rPr sz="1000" dirty="0">
                <a:latin typeface="굴림"/>
                <a:cs typeface="굴림"/>
              </a:rPr>
              <a:t>+</a:t>
            </a:r>
            <a:r>
              <a:rPr sz="1000" spc="-85" dirty="0">
                <a:latin typeface="굴림"/>
                <a:cs typeface="굴림"/>
              </a:rPr>
              <a:t> </a:t>
            </a:r>
            <a:r>
              <a:rPr sz="1000" spc="-10" dirty="0">
                <a:latin typeface="굴림"/>
                <a:cs typeface="굴림"/>
              </a:rPr>
              <a:t>LayerNorm</a:t>
            </a:r>
            <a:endParaRPr sz="1000">
              <a:latin typeface="굴림"/>
              <a:cs typeface="굴림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00800" y="4987023"/>
            <a:ext cx="1742439" cy="72263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000" spc="-35" dirty="0">
                <a:latin typeface="굴림"/>
                <a:cs typeface="굴림"/>
              </a:rPr>
              <a:t>Enhanced</a:t>
            </a:r>
            <a:r>
              <a:rPr sz="1000" spc="-40" dirty="0">
                <a:latin typeface="굴림"/>
                <a:cs typeface="굴림"/>
              </a:rPr>
              <a:t> </a:t>
            </a:r>
            <a:r>
              <a:rPr sz="1000" spc="-20" dirty="0">
                <a:latin typeface="굴림"/>
                <a:cs typeface="굴림"/>
              </a:rPr>
              <a:t>Feature</a:t>
            </a:r>
            <a:r>
              <a:rPr sz="1000" spc="-40" dirty="0">
                <a:latin typeface="굴림"/>
                <a:cs typeface="굴림"/>
              </a:rPr>
              <a:t> </a:t>
            </a:r>
            <a:r>
              <a:rPr sz="1000" spc="-25" dirty="0">
                <a:latin typeface="굴림"/>
                <a:cs typeface="굴림"/>
              </a:rPr>
              <a:t>Map</a:t>
            </a:r>
            <a:endParaRPr sz="1000">
              <a:latin typeface="굴림"/>
              <a:cs typeface="굴림"/>
            </a:endParaRPr>
          </a:p>
          <a:p>
            <a:pPr algn="ctr">
              <a:lnSpc>
                <a:spcPct val="100000"/>
              </a:lnSpc>
            </a:pPr>
            <a:r>
              <a:rPr sz="1000" spc="-110" dirty="0">
                <a:latin typeface="굴림"/>
                <a:cs typeface="굴림"/>
              </a:rPr>
              <a:t>→</a:t>
            </a:r>
            <a:r>
              <a:rPr sz="1000" spc="-35" dirty="0">
                <a:latin typeface="굴림"/>
                <a:cs typeface="굴림"/>
              </a:rPr>
              <a:t> </a:t>
            </a:r>
            <a:r>
              <a:rPr sz="1000" spc="-20" dirty="0">
                <a:latin typeface="굴림"/>
                <a:cs typeface="굴림"/>
              </a:rPr>
              <a:t>Detection</a:t>
            </a:r>
            <a:r>
              <a:rPr sz="1000" spc="-30" dirty="0">
                <a:latin typeface="굴림"/>
                <a:cs typeface="굴림"/>
              </a:rPr>
              <a:t> </a:t>
            </a:r>
            <a:r>
              <a:rPr sz="1000" spc="-20" dirty="0">
                <a:latin typeface="굴림"/>
                <a:cs typeface="굴림"/>
              </a:rPr>
              <a:t>Head</a:t>
            </a:r>
            <a:endParaRPr sz="1000">
              <a:latin typeface="굴림"/>
              <a:cs typeface="굴림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233919" y="2434208"/>
            <a:ext cx="76200" cy="369570"/>
          </a:xfrm>
          <a:custGeom>
            <a:avLst/>
            <a:gdLst/>
            <a:ahLst/>
            <a:cxnLst/>
            <a:rect l="l" t="t" r="r" b="b"/>
            <a:pathLst>
              <a:path w="76200" h="369569">
                <a:moveTo>
                  <a:pt x="33400" y="292988"/>
                </a:moveTo>
                <a:lnTo>
                  <a:pt x="0" y="292988"/>
                </a:lnTo>
                <a:lnTo>
                  <a:pt x="38100" y="369188"/>
                </a:lnTo>
                <a:lnTo>
                  <a:pt x="69850" y="305688"/>
                </a:lnTo>
                <a:lnTo>
                  <a:pt x="33400" y="305688"/>
                </a:lnTo>
                <a:lnTo>
                  <a:pt x="33400" y="292988"/>
                </a:lnTo>
                <a:close/>
              </a:path>
              <a:path w="76200" h="369569">
                <a:moveTo>
                  <a:pt x="42925" y="0"/>
                </a:moveTo>
                <a:lnTo>
                  <a:pt x="33400" y="0"/>
                </a:lnTo>
                <a:lnTo>
                  <a:pt x="33400" y="305688"/>
                </a:lnTo>
                <a:lnTo>
                  <a:pt x="42925" y="305688"/>
                </a:lnTo>
                <a:lnTo>
                  <a:pt x="42925" y="0"/>
                </a:lnTo>
                <a:close/>
              </a:path>
              <a:path w="76200" h="369569">
                <a:moveTo>
                  <a:pt x="76200" y="292988"/>
                </a:moveTo>
                <a:lnTo>
                  <a:pt x="42925" y="292988"/>
                </a:lnTo>
                <a:lnTo>
                  <a:pt x="42925" y="305688"/>
                </a:lnTo>
                <a:lnTo>
                  <a:pt x="69850" y="305688"/>
                </a:lnTo>
                <a:lnTo>
                  <a:pt x="76200" y="292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33919" y="3526028"/>
            <a:ext cx="76200" cy="369570"/>
          </a:xfrm>
          <a:custGeom>
            <a:avLst/>
            <a:gdLst/>
            <a:ahLst/>
            <a:cxnLst/>
            <a:rect l="l" t="t" r="r" b="b"/>
            <a:pathLst>
              <a:path w="76200" h="369570">
                <a:moveTo>
                  <a:pt x="33400" y="292989"/>
                </a:moveTo>
                <a:lnTo>
                  <a:pt x="0" y="292989"/>
                </a:lnTo>
                <a:lnTo>
                  <a:pt x="38100" y="369189"/>
                </a:lnTo>
                <a:lnTo>
                  <a:pt x="69850" y="305689"/>
                </a:lnTo>
                <a:lnTo>
                  <a:pt x="33400" y="305689"/>
                </a:lnTo>
                <a:lnTo>
                  <a:pt x="33400" y="292989"/>
                </a:lnTo>
                <a:close/>
              </a:path>
              <a:path w="76200" h="369570">
                <a:moveTo>
                  <a:pt x="42925" y="0"/>
                </a:moveTo>
                <a:lnTo>
                  <a:pt x="33400" y="0"/>
                </a:lnTo>
                <a:lnTo>
                  <a:pt x="33400" y="305689"/>
                </a:lnTo>
                <a:lnTo>
                  <a:pt x="42925" y="305689"/>
                </a:lnTo>
                <a:lnTo>
                  <a:pt x="42925" y="0"/>
                </a:lnTo>
                <a:close/>
              </a:path>
              <a:path w="76200" h="369570">
                <a:moveTo>
                  <a:pt x="76200" y="292989"/>
                </a:moveTo>
                <a:lnTo>
                  <a:pt x="42925" y="292989"/>
                </a:lnTo>
                <a:lnTo>
                  <a:pt x="42925" y="305689"/>
                </a:lnTo>
                <a:lnTo>
                  <a:pt x="69850" y="305689"/>
                </a:lnTo>
                <a:lnTo>
                  <a:pt x="76200" y="2929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33919" y="4617846"/>
            <a:ext cx="76200" cy="369570"/>
          </a:xfrm>
          <a:custGeom>
            <a:avLst/>
            <a:gdLst/>
            <a:ahLst/>
            <a:cxnLst/>
            <a:rect l="l" t="t" r="r" b="b"/>
            <a:pathLst>
              <a:path w="76200" h="369570">
                <a:moveTo>
                  <a:pt x="33400" y="292988"/>
                </a:moveTo>
                <a:lnTo>
                  <a:pt x="0" y="292988"/>
                </a:lnTo>
                <a:lnTo>
                  <a:pt x="38100" y="369188"/>
                </a:lnTo>
                <a:lnTo>
                  <a:pt x="69850" y="305688"/>
                </a:lnTo>
                <a:lnTo>
                  <a:pt x="33400" y="305688"/>
                </a:lnTo>
                <a:lnTo>
                  <a:pt x="33400" y="292988"/>
                </a:lnTo>
                <a:close/>
              </a:path>
              <a:path w="76200" h="369570">
                <a:moveTo>
                  <a:pt x="42925" y="0"/>
                </a:moveTo>
                <a:lnTo>
                  <a:pt x="33400" y="0"/>
                </a:lnTo>
                <a:lnTo>
                  <a:pt x="33400" y="305688"/>
                </a:lnTo>
                <a:lnTo>
                  <a:pt x="42925" y="305688"/>
                </a:lnTo>
                <a:lnTo>
                  <a:pt x="42925" y="0"/>
                </a:lnTo>
                <a:close/>
              </a:path>
              <a:path w="76200" h="369570">
                <a:moveTo>
                  <a:pt x="76200" y="292988"/>
                </a:moveTo>
                <a:lnTo>
                  <a:pt x="42925" y="292988"/>
                </a:lnTo>
                <a:lnTo>
                  <a:pt x="42925" y="305688"/>
                </a:lnTo>
                <a:lnTo>
                  <a:pt x="69850" y="305688"/>
                </a:lnTo>
                <a:lnTo>
                  <a:pt x="76200" y="2929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0234" y="2266823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5">
                <a:moveTo>
                  <a:pt x="21158" y="0"/>
                </a:moveTo>
                <a:lnTo>
                  <a:pt x="16573" y="0"/>
                </a:lnTo>
                <a:lnTo>
                  <a:pt x="12026" y="0"/>
                </a:lnTo>
                <a:lnTo>
                  <a:pt x="8140" y="1650"/>
                </a:lnTo>
                <a:lnTo>
                  <a:pt x="4876" y="4825"/>
                </a:lnTo>
                <a:lnTo>
                  <a:pt x="1625" y="8127"/>
                </a:lnTo>
                <a:lnTo>
                  <a:pt x="0" y="11937"/>
                </a:lnTo>
                <a:lnTo>
                  <a:pt x="0" y="21081"/>
                </a:lnTo>
                <a:lnTo>
                  <a:pt x="1625" y="25018"/>
                </a:lnTo>
                <a:lnTo>
                  <a:pt x="8140" y="31623"/>
                </a:lnTo>
                <a:lnTo>
                  <a:pt x="12026" y="33147"/>
                </a:lnTo>
                <a:lnTo>
                  <a:pt x="21158" y="33147"/>
                </a:lnTo>
                <a:lnTo>
                  <a:pt x="25069" y="31623"/>
                </a:lnTo>
                <a:lnTo>
                  <a:pt x="31572" y="25018"/>
                </a:lnTo>
                <a:lnTo>
                  <a:pt x="33197" y="21081"/>
                </a:lnTo>
                <a:lnTo>
                  <a:pt x="33197" y="11937"/>
                </a:lnTo>
                <a:lnTo>
                  <a:pt x="31572" y="8127"/>
                </a:lnTo>
                <a:lnTo>
                  <a:pt x="28321" y="4825"/>
                </a:lnTo>
                <a:lnTo>
                  <a:pt x="25069" y="1650"/>
                </a:lnTo>
                <a:lnTo>
                  <a:pt x="21158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8928" y="2223389"/>
            <a:ext cx="4126547" cy="522350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910234" y="2458847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5">
                <a:moveTo>
                  <a:pt x="21158" y="0"/>
                </a:moveTo>
                <a:lnTo>
                  <a:pt x="16573" y="0"/>
                </a:lnTo>
                <a:lnTo>
                  <a:pt x="12026" y="0"/>
                </a:lnTo>
                <a:lnTo>
                  <a:pt x="8140" y="1650"/>
                </a:lnTo>
                <a:lnTo>
                  <a:pt x="4876" y="4825"/>
                </a:lnTo>
                <a:lnTo>
                  <a:pt x="1625" y="8127"/>
                </a:lnTo>
                <a:lnTo>
                  <a:pt x="0" y="11937"/>
                </a:lnTo>
                <a:lnTo>
                  <a:pt x="0" y="21081"/>
                </a:lnTo>
                <a:lnTo>
                  <a:pt x="1625" y="25018"/>
                </a:lnTo>
                <a:lnTo>
                  <a:pt x="8140" y="31623"/>
                </a:lnTo>
                <a:lnTo>
                  <a:pt x="12026" y="33147"/>
                </a:lnTo>
                <a:lnTo>
                  <a:pt x="21158" y="33147"/>
                </a:lnTo>
                <a:lnTo>
                  <a:pt x="25069" y="31623"/>
                </a:lnTo>
                <a:lnTo>
                  <a:pt x="31572" y="25018"/>
                </a:lnTo>
                <a:lnTo>
                  <a:pt x="33197" y="21081"/>
                </a:lnTo>
                <a:lnTo>
                  <a:pt x="33197" y="11937"/>
                </a:lnTo>
                <a:lnTo>
                  <a:pt x="31572" y="8127"/>
                </a:lnTo>
                <a:lnTo>
                  <a:pt x="28321" y="4825"/>
                </a:lnTo>
                <a:lnTo>
                  <a:pt x="25069" y="1650"/>
                </a:lnTo>
                <a:lnTo>
                  <a:pt x="21158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0234" y="2650870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5">
                <a:moveTo>
                  <a:pt x="21158" y="0"/>
                </a:moveTo>
                <a:lnTo>
                  <a:pt x="16573" y="0"/>
                </a:lnTo>
                <a:lnTo>
                  <a:pt x="12026" y="0"/>
                </a:lnTo>
                <a:lnTo>
                  <a:pt x="8140" y="1650"/>
                </a:lnTo>
                <a:lnTo>
                  <a:pt x="4876" y="4825"/>
                </a:lnTo>
                <a:lnTo>
                  <a:pt x="1625" y="8127"/>
                </a:lnTo>
                <a:lnTo>
                  <a:pt x="0" y="11937"/>
                </a:lnTo>
                <a:lnTo>
                  <a:pt x="0" y="21081"/>
                </a:lnTo>
                <a:lnTo>
                  <a:pt x="1625" y="25018"/>
                </a:lnTo>
                <a:lnTo>
                  <a:pt x="8140" y="31623"/>
                </a:lnTo>
                <a:lnTo>
                  <a:pt x="12026" y="33146"/>
                </a:lnTo>
                <a:lnTo>
                  <a:pt x="21158" y="33146"/>
                </a:lnTo>
                <a:lnTo>
                  <a:pt x="25069" y="31623"/>
                </a:lnTo>
                <a:lnTo>
                  <a:pt x="31572" y="25018"/>
                </a:lnTo>
                <a:lnTo>
                  <a:pt x="33197" y="21081"/>
                </a:lnTo>
                <a:lnTo>
                  <a:pt x="33197" y="11937"/>
                </a:lnTo>
                <a:lnTo>
                  <a:pt x="31572" y="8127"/>
                </a:lnTo>
                <a:lnTo>
                  <a:pt x="28321" y="4825"/>
                </a:lnTo>
                <a:lnTo>
                  <a:pt x="25069" y="1650"/>
                </a:lnTo>
                <a:lnTo>
                  <a:pt x="21158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6792" y="1829307"/>
            <a:ext cx="3410026" cy="297306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890536" y="3487928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4">
                <a:moveTo>
                  <a:pt x="21145" y="0"/>
                </a:moveTo>
                <a:lnTo>
                  <a:pt x="16560" y="0"/>
                </a:lnTo>
                <a:lnTo>
                  <a:pt x="12026" y="0"/>
                </a:lnTo>
                <a:lnTo>
                  <a:pt x="8128" y="1650"/>
                </a:lnTo>
                <a:lnTo>
                  <a:pt x="4876" y="4825"/>
                </a:lnTo>
                <a:lnTo>
                  <a:pt x="1625" y="8127"/>
                </a:lnTo>
                <a:lnTo>
                  <a:pt x="0" y="12064"/>
                </a:lnTo>
                <a:lnTo>
                  <a:pt x="0" y="21209"/>
                </a:lnTo>
                <a:lnTo>
                  <a:pt x="1625" y="25146"/>
                </a:lnTo>
                <a:lnTo>
                  <a:pt x="4876" y="28321"/>
                </a:lnTo>
                <a:lnTo>
                  <a:pt x="8128" y="31623"/>
                </a:lnTo>
                <a:lnTo>
                  <a:pt x="12026" y="33274"/>
                </a:lnTo>
                <a:lnTo>
                  <a:pt x="21145" y="33274"/>
                </a:lnTo>
                <a:lnTo>
                  <a:pt x="25069" y="31623"/>
                </a:lnTo>
                <a:lnTo>
                  <a:pt x="28321" y="28321"/>
                </a:lnTo>
                <a:lnTo>
                  <a:pt x="31572" y="25146"/>
                </a:lnTo>
                <a:lnTo>
                  <a:pt x="33197" y="21209"/>
                </a:lnTo>
                <a:lnTo>
                  <a:pt x="33197" y="12064"/>
                </a:lnTo>
                <a:lnTo>
                  <a:pt x="31572" y="8127"/>
                </a:lnTo>
                <a:lnTo>
                  <a:pt x="28321" y="4825"/>
                </a:lnTo>
                <a:lnTo>
                  <a:pt x="25069" y="1650"/>
                </a:lnTo>
                <a:lnTo>
                  <a:pt x="2114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6551" y="3448939"/>
            <a:ext cx="1325333" cy="12077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31669" y="3449320"/>
            <a:ext cx="1556004" cy="133476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890536" y="3679952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4">
                <a:moveTo>
                  <a:pt x="21145" y="0"/>
                </a:moveTo>
                <a:lnTo>
                  <a:pt x="16560" y="0"/>
                </a:lnTo>
                <a:lnTo>
                  <a:pt x="12026" y="0"/>
                </a:lnTo>
                <a:lnTo>
                  <a:pt x="8128" y="1650"/>
                </a:lnTo>
                <a:lnTo>
                  <a:pt x="4876" y="4825"/>
                </a:lnTo>
                <a:lnTo>
                  <a:pt x="1625" y="8128"/>
                </a:lnTo>
                <a:lnTo>
                  <a:pt x="0" y="12065"/>
                </a:lnTo>
                <a:lnTo>
                  <a:pt x="0" y="21209"/>
                </a:lnTo>
                <a:lnTo>
                  <a:pt x="1625" y="25146"/>
                </a:lnTo>
                <a:lnTo>
                  <a:pt x="4876" y="28321"/>
                </a:lnTo>
                <a:lnTo>
                  <a:pt x="8128" y="31623"/>
                </a:lnTo>
                <a:lnTo>
                  <a:pt x="12026" y="33274"/>
                </a:lnTo>
                <a:lnTo>
                  <a:pt x="21145" y="33274"/>
                </a:lnTo>
                <a:lnTo>
                  <a:pt x="25069" y="31623"/>
                </a:lnTo>
                <a:lnTo>
                  <a:pt x="28321" y="28321"/>
                </a:lnTo>
                <a:lnTo>
                  <a:pt x="31572" y="25146"/>
                </a:lnTo>
                <a:lnTo>
                  <a:pt x="33197" y="21209"/>
                </a:lnTo>
                <a:lnTo>
                  <a:pt x="33197" y="12065"/>
                </a:lnTo>
                <a:lnTo>
                  <a:pt x="31572" y="8128"/>
                </a:lnTo>
                <a:lnTo>
                  <a:pt x="28321" y="4825"/>
                </a:lnTo>
                <a:lnTo>
                  <a:pt x="25069" y="1650"/>
                </a:lnTo>
                <a:lnTo>
                  <a:pt x="2114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6944" y="3642105"/>
            <a:ext cx="1240485" cy="121031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1351914" y="3832225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4">
                <a:moveTo>
                  <a:pt x="54863" y="0"/>
                </a:moveTo>
                <a:lnTo>
                  <a:pt x="0" y="54863"/>
                </a:lnTo>
                <a:lnTo>
                  <a:pt x="54863" y="109727"/>
                </a:lnTo>
                <a:lnTo>
                  <a:pt x="109728" y="54863"/>
                </a:lnTo>
                <a:lnTo>
                  <a:pt x="54863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25524" y="3828541"/>
            <a:ext cx="1947545" cy="128905"/>
          </a:xfrm>
          <a:custGeom>
            <a:avLst/>
            <a:gdLst/>
            <a:ahLst/>
            <a:cxnLst/>
            <a:rect l="l" t="t" r="r" b="b"/>
            <a:pathLst>
              <a:path w="1947545" h="128904">
                <a:moveTo>
                  <a:pt x="92075" y="13462"/>
                </a:moveTo>
                <a:lnTo>
                  <a:pt x="91821" y="12827"/>
                </a:lnTo>
                <a:lnTo>
                  <a:pt x="91440" y="12446"/>
                </a:lnTo>
                <a:lnTo>
                  <a:pt x="91186" y="12065"/>
                </a:lnTo>
                <a:lnTo>
                  <a:pt x="90551" y="11811"/>
                </a:lnTo>
                <a:lnTo>
                  <a:pt x="79121" y="11811"/>
                </a:lnTo>
                <a:lnTo>
                  <a:pt x="78486" y="11938"/>
                </a:lnTo>
                <a:lnTo>
                  <a:pt x="77978" y="12319"/>
                </a:lnTo>
                <a:lnTo>
                  <a:pt x="77470" y="12573"/>
                </a:lnTo>
                <a:lnTo>
                  <a:pt x="76962" y="13589"/>
                </a:lnTo>
                <a:lnTo>
                  <a:pt x="51181" y="85217"/>
                </a:lnTo>
                <a:lnTo>
                  <a:pt x="45974" y="98679"/>
                </a:lnTo>
                <a:lnTo>
                  <a:pt x="40894" y="85217"/>
                </a:lnTo>
                <a:lnTo>
                  <a:pt x="18796" y="24130"/>
                </a:lnTo>
                <a:lnTo>
                  <a:pt x="14986" y="13589"/>
                </a:lnTo>
                <a:lnTo>
                  <a:pt x="14732" y="13081"/>
                </a:lnTo>
                <a:lnTo>
                  <a:pt x="14351" y="12573"/>
                </a:lnTo>
                <a:lnTo>
                  <a:pt x="13970" y="12319"/>
                </a:lnTo>
                <a:lnTo>
                  <a:pt x="13462" y="11938"/>
                </a:lnTo>
                <a:lnTo>
                  <a:pt x="12954" y="11811"/>
                </a:lnTo>
                <a:lnTo>
                  <a:pt x="1397" y="11811"/>
                </a:lnTo>
                <a:lnTo>
                  <a:pt x="762" y="12065"/>
                </a:lnTo>
                <a:lnTo>
                  <a:pt x="508" y="12446"/>
                </a:lnTo>
                <a:lnTo>
                  <a:pt x="127" y="12827"/>
                </a:lnTo>
                <a:lnTo>
                  <a:pt x="0" y="112014"/>
                </a:lnTo>
                <a:lnTo>
                  <a:pt x="9906" y="112014"/>
                </a:lnTo>
                <a:lnTo>
                  <a:pt x="9893" y="36322"/>
                </a:lnTo>
                <a:lnTo>
                  <a:pt x="9652" y="24130"/>
                </a:lnTo>
                <a:lnTo>
                  <a:pt x="40386" y="110617"/>
                </a:lnTo>
                <a:lnTo>
                  <a:pt x="41783" y="112014"/>
                </a:lnTo>
                <a:lnTo>
                  <a:pt x="50165" y="112014"/>
                </a:lnTo>
                <a:lnTo>
                  <a:pt x="50927" y="111760"/>
                </a:lnTo>
                <a:lnTo>
                  <a:pt x="51435" y="111252"/>
                </a:lnTo>
                <a:lnTo>
                  <a:pt x="51689" y="110617"/>
                </a:lnTo>
                <a:lnTo>
                  <a:pt x="55918" y="98679"/>
                </a:lnTo>
                <a:lnTo>
                  <a:pt x="82423" y="24003"/>
                </a:lnTo>
                <a:lnTo>
                  <a:pt x="82042" y="36322"/>
                </a:lnTo>
                <a:lnTo>
                  <a:pt x="82042" y="112014"/>
                </a:lnTo>
                <a:lnTo>
                  <a:pt x="92075" y="112014"/>
                </a:lnTo>
                <a:lnTo>
                  <a:pt x="92075" y="24003"/>
                </a:lnTo>
                <a:lnTo>
                  <a:pt x="92075" y="13462"/>
                </a:lnTo>
                <a:close/>
              </a:path>
              <a:path w="1947545" h="128904">
                <a:moveTo>
                  <a:pt x="165100" y="43815"/>
                </a:moveTo>
                <a:lnTo>
                  <a:pt x="155575" y="43815"/>
                </a:lnTo>
                <a:lnTo>
                  <a:pt x="155575" y="87122"/>
                </a:lnTo>
                <a:lnTo>
                  <a:pt x="155067" y="90297"/>
                </a:lnTo>
                <a:lnTo>
                  <a:pt x="153924" y="93091"/>
                </a:lnTo>
                <a:lnTo>
                  <a:pt x="152908" y="95885"/>
                </a:lnTo>
                <a:lnTo>
                  <a:pt x="151511" y="98171"/>
                </a:lnTo>
                <a:lnTo>
                  <a:pt x="147955" y="101981"/>
                </a:lnTo>
                <a:lnTo>
                  <a:pt x="146050" y="103378"/>
                </a:lnTo>
                <a:lnTo>
                  <a:pt x="143764" y="104267"/>
                </a:lnTo>
                <a:lnTo>
                  <a:pt x="141605" y="105156"/>
                </a:lnTo>
                <a:lnTo>
                  <a:pt x="139319" y="105537"/>
                </a:lnTo>
                <a:lnTo>
                  <a:pt x="131318" y="105537"/>
                </a:lnTo>
                <a:lnTo>
                  <a:pt x="127241" y="104013"/>
                </a:lnTo>
                <a:lnTo>
                  <a:pt x="122555" y="97790"/>
                </a:lnTo>
                <a:lnTo>
                  <a:pt x="121437" y="93091"/>
                </a:lnTo>
                <a:lnTo>
                  <a:pt x="121412" y="43815"/>
                </a:lnTo>
                <a:lnTo>
                  <a:pt x="110998" y="43815"/>
                </a:lnTo>
                <a:lnTo>
                  <a:pt x="110998" y="97155"/>
                </a:lnTo>
                <a:lnTo>
                  <a:pt x="112890" y="103378"/>
                </a:lnTo>
                <a:lnTo>
                  <a:pt x="116713" y="107696"/>
                </a:lnTo>
                <a:lnTo>
                  <a:pt x="120396" y="112014"/>
                </a:lnTo>
                <a:lnTo>
                  <a:pt x="126111" y="114173"/>
                </a:lnTo>
                <a:lnTo>
                  <a:pt x="138049" y="114173"/>
                </a:lnTo>
                <a:lnTo>
                  <a:pt x="153784" y="105537"/>
                </a:lnTo>
                <a:lnTo>
                  <a:pt x="155575" y="103251"/>
                </a:lnTo>
                <a:lnTo>
                  <a:pt x="155321" y="112014"/>
                </a:lnTo>
                <a:lnTo>
                  <a:pt x="165100" y="112014"/>
                </a:lnTo>
                <a:lnTo>
                  <a:pt x="165100" y="103251"/>
                </a:lnTo>
                <a:lnTo>
                  <a:pt x="165100" y="43815"/>
                </a:lnTo>
                <a:close/>
              </a:path>
              <a:path w="1947545" h="128904">
                <a:moveTo>
                  <a:pt x="191262" y="10922"/>
                </a:moveTo>
                <a:lnTo>
                  <a:pt x="180848" y="10922"/>
                </a:lnTo>
                <a:lnTo>
                  <a:pt x="180848" y="112014"/>
                </a:lnTo>
                <a:lnTo>
                  <a:pt x="191262" y="112014"/>
                </a:lnTo>
                <a:lnTo>
                  <a:pt x="191262" y="10922"/>
                </a:lnTo>
                <a:close/>
              </a:path>
              <a:path w="1947545" h="128904">
                <a:moveTo>
                  <a:pt x="238125" y="104267"/>
                </a:moveTo>
                <a:lnTo>
                  <a:pt x="232283" y="105791"/>
                </a:lnTo>
                <a:lnTo>
                  <a:pt x="228219" y="105791"/>
                </a:lnTo>
                <a:lnTo>
                  <a:pt x="226187" y="105156"/>
                </a:lnTo>
                <a:lnTo>
                  <a:pt x="224536" y="103759"/>
                </a:lnTo>
                <a:lnTo>
                  <a:pt x="223012" y="102362"/>
                </a:lnTo>
                <a:lnTo>
                  <a:pt x="222250" y="99568"/>
                </a:lnTo>
                <a:lnTo>
                  <a:pt x="222250" y="52324"/>
                </a:lnTo>
                <a:lnTo>
                  <a:pt x="237363" y="52324"/>
                </a:lnTo>
                <a:lnTo>
                  <a:pt x="237363" y="43561"/>
                </a:lnTo>
                <a:lnTo>
                  <a:pt x="222250" y="43561"/>
                </a:lnTo>
                <a:lnTo>
                  <a:pt x="222250" y="24130"/>
                </a:lnTo>
                <a:lnTo>
                  <a:pt x="212344" y="24130"/>
                </a:lnTo>
                <a:lnTo>
                  <a:pt x="212344" y="43561"/>
                </a:lnTo>
                <a:lnTo>
                  <a:pt x="199009" y="43561"/>
                </a:lnTo>
                <a:lnTo>
                  <a:pt x="199009" y="52324"/>
                </a:lnTo>
                <a:lnTo>
                  <a:pt x="212344" y="52324"/>
                </a:lnTo>
                <a:lnTo>
                  <a:pt x="212344" y="100203"/>
                </a:lnTo>
                <a:lnTo>
                  <a:pt x="212725" y="103124"/>
                </a:lnTo>
                <a:lnTo>
                  <a:pt x="213614" y="105410"/>
                </a:lnTo>
                <a:lnTo>
                  <a:pt x="214376" y="107696"/>
                </a:lnTo>
                <a:lnTo>
                  <a:pt x="215646" y="109474"/>
                </a:lnTo>
                <a:lnTo>
                  <a:pt x="218694" y="112014"/>
                </a:lnTo>
                <a:lnTo>
                  <a:pt x="220472" y="112903"/>
                </a:lnTo>
                <a:lnTo>
                  <a:pt x="224536" y="113919"/>
                </a:lnTo>
                <a:lnTo>
                  <a:pt x="226822" y="114173"/>
                </a:lnTo>
                <a:lnTo>
                  <a:pt x="230632" y="114173"/>
                </a:lnTo>
                <a:lnTo>
                  <a:pt x="232156" y="114046"/>
                </a:lnTo>
                <a:lnTo>
                  <a:pt x="236728" y="113284"/>
                </a:lnTo>
                <a:lnTo>
                  <a:pt x="238125" y="112776"/>
                </a:lnTo>
                <a:lnTo>
                  <a:pt x="238125" y="105791"/>
                </a:lnTo>
                <a:lnTo>
                  <a:pt x="238125" y="104267"/>
                </a:lnTo>
                <a:close/>
              </a:path>
              <a:path w="1947545" h="128904">
                <a:moveTo>
                  <a:pt x="258318" y="42418"/>
                </a:moveTo>
                <a:lnTo>
                  <a:pt x="247904" y="42418"/>
                </a:lnTo>
                <a:lnTo>
                  <a:pt x="247904" y="112014"/>
                </a:lnTo>
                <a:lnTo>
                  <a:pt x="258318" y="112014"/>
                </a:lnTo>
                <a:lnTo>
                  <a:pt x="258318" y="42418"/>
                </a:lnTo>
                <a:close/>
              </a:path>
              <a:path w="1947545" h="128904">
                <a:moveTo>
                  <a:pt x="258826" y="12065"/>
                </a:moveTo>
                <a:lnTo>
                  <a:pt x="247396" y="12065"/>
                </a:lnTo>
                <a:lnTo>
                  <a:pt x="247396" y="23495"/>
                </a:lnTo>
                <a:lnTo>
                  <a:pt x="258826" y="23495"/>
                </a:lnTo>
                <a:lnTo>
                  <a:pt x="258826" y="12065"/>
                </a:lnTo>
                <a:close/>
              </a:path>
              <a:path w="1947545" h="128904">
                <a:moveTo>
                  <a:pt x="332574" y="56654"/>
                </a:moveTo>
                <a:lnTo>
                  <a:pt x="271018" y="56654"/>
                </a:lnTo>
                <a:lnTo>
                  <a:pt x="271018" y="66040"/>
                </a:lnTo>
                <a:lnTo>
                  <a:pt x="332574" y="66040"/>
                </a:lnTo>
                <a:lnTo>
                  <a:pt x="332574" y="56654"/>
                </a:lnTo>
                <a:close/>
              </a:path>
              <a:path w="1947545" h="128904">
                <a:moveTo>
                  <a:pt x="418211" y="11811"/>
                </a:moveTo>
                <a:lnTo>
                  <a:pt x="407543" y="11811"/>
                </a:lnTo>
                <a:lnTo>
                  <a:pt x="407543" y="55245"/>
                </a:lnTo>
                <a:lnTo>
                  <a:pt x="357886" y="55245"/>
                </a:lnTo>
                <a:lnTo>
                  <a:pt x="357886" y="11811"/>
                </a:lnTo>
                <a:lnTo>
                  <a:pt x="347345" y="11811"/>
                </a:lnTo>
                <a:lnTo>
                  <a:pt x="347345" y="112014"/>
                </a:lnTo>
                <a:lnTo>
                  <a:pt x="357886" y="112014"/>
                </a:lnTo>
                <a:lnTo>
                  <a:pt x="357886" y="64643"/>
                </a:lnTo>
                <a:lnTo>
                  <a:pt x="407543" y="64643"/>
                </a:lnTo>
                <a:lnTo>
                  <a:pt x="407543" y="112014"/>
                </a:lnTo>
                <a:lnTo>
                  <a:pt x="418211" y="112014"/>
                </a:lnTo>
                <a:lnTo>
                  <a:pt x="418211" y="64643"/>
                </a:lnTo>
                <a:lnTo>
                  <a:pt x="418211" y="55245"/>
                </a:lnTo>
                <a:lnTo>
                  <a:pt x="418211" y="11811"/>
                </a:lnTo>
                <a:close/>
              </a:path>
              <a:path w="1947545" h="128904">
                <a:moveTo>
                  <a:pt x="494411" y="78740"/>
                </a:moveTo>
                <a:lnTo>
                  <a:pt x="494309" y="71755"/>
                </a:lnTo>
                <a:lnTo>
                  <a:pt x="493903" y="67818"/>
                </a:lnTo>
                <a:lnTo>
                  <a:pt x="492633" y="63373"/>
                </a:lnTo>
                <a:lnTo>
                  <a:pt x="491490" y="58928"/>
                </a:lnTo>
                <a:lnTo>
                  <a:pt x="489585" y="55118"/>
                </a:lnTo>
                <a:lnTo>
                  <a:pt x="485724" y="50292"/>
                </a:lnTo>
                <a:lnTo>
                  <a:pt x="484505" y="48768"/>
                </a:lnTo>
                <a:lnTo>
                  <a:pt x="483743" y="48221"/>
                </a:lnTo>
                <a:lnTo>
                  <a:pt x="483743" y="71755"/>
                </a:lnTo>
                <a:lnTo>
                  <a:pt x="443611" y="71755"/>
                </a:lnTo>
                <a:lnTo>
                  <a:pt x="444119" y="66040"/>
                </a:lnTo>
                <a:lnTo>
                  <a:pt x="445897" y="61087"/>
                </a:lnTo>
                <a:lnTo>
                  <a:pt x="452501" y="52451"/>
                </a:lnTo>
                <a:lnTo>
                  <a:pt x="457073" y="50292"/>
                </a:lnTo>
                <a:lnTo>
                  <a:pt x="469646" y="50292"/>
                </a:lnTo>
                <a:lnTo>
                  <a:pt x="483743" y="71755"/>
                </a:lnTo>
                <a:lnTo>
                  <a:pt x="483743" y="48221"/>
                </a:lnTo>
                <a:lnTo>
                  <a:pt x="481203" y="46355"/>
                </a:lnTo>
                <a:lnTo>
                  <a:pt x="477266" y="44450"/>
                </a:lnTo>
                <a:lnTo>
                  <a:pt x="473329" y="42672"/>
                </a:lnTo>
                <a:lnTo>
                  <a:pt x="468630" y="41783"/>
                </a:lnTo>
                <a:lnTo>
                  <a:pt x="457835" y="41783"/>
                </a:lnTo>
                <a:lnTo>
                  <a:pt x="453390" y="42672"/>
                </a:lnTo>
                <a:lnTo>
                  <a:pt x="449580" y="44704"/>
                </a:lnTo>
                <a:lnTo>
                  <a:pt x="445643" y="46736"/>
                </a:lnTo>
                <a:lnTo>
                  <a:pt x="442468" y="49403"/>
                </a:lnTo>
                <a:lnTo>
                  <a:pt x="440055" y="52832"/>
                </a:lnTo>
                <a:lnTo>
                  <a:pt x="437388" y="56134"/>
                </a:lnTo>
                <a:lnTo>
                  <a:pt x="432308" y="82804"/>
                </a:lnTo>
                <a:lnTo>
                  <a:pt x="432943" y="87376"/>
                </a:lnTo>
                <a:lnTo>
                  <a:pt x="457200" y="114173"/>
                </a:lnTo>
                <a:lnTo>
                  <a:pt x="470662" y="114173"/>
                </a:lnTo>
                <a:lnTo>
                  <a:pt x="477520" y="112141"/>
                </a:lnTo>
                <a:lnTo>
                  <a:pt x="482854" y="108204"/>
                </a:lnTo>
                <a:lnTo>
                  <a:pt x="486537" y="105410"/>
                </a:lnTo>
                <a:lnTo>
                  <a:pt x="488061" y="104267"/>
                </a:lnTo>
                <a:lnTo>
                  <a:pt x="491744" y="98044"/>
                </a:lnTo>
                <a:lnTo>
                  <a:pt x="493903" y="89281"/>
                </a:lnTo>
                <a:lnTo>
                  <a:pt x="482854" y="89281"/>
                </a:lnTo>
                <a:lnTo>
                  <a:pt x="481584" y="94361"/>
                </a:lnTo>
                <a:lnTo>
                  <a:pt x="479298" y="98298"/>
                </a:lnTo>
                <a:lnTo>
                  <a:pt x="473075" y="104013"/>
                </a:lnTo>
                <a:lnTo>
                  <a:pt x="469392" y="105410"/>
                </a:lnTo>
                <a:lnTo>
                  <a:pt x="461010" y="105410"/>
                </a:lnTo>
                <a:lnTo>
                  <a:pt x="457708" y="104775"/>
                </a:lnTo>
                <a:lnTo>
                  <a:pt x="455041" y="103505"/>
                </a:lnTo>
                <a:lnTo>
                  <a:pt x="452374" y="102362"/>
                </a:lnTo>
                <a:lnTo>
                  <a:pt x="450088" y="100457"/>
                </a:lnTo>
                <a:lnTo>
                  <a:pt x="446659" y="96012"/>
                </a:lnTo>
                <a:lnTo>
                  <a:pt x="445389" y="93345"/>
                </a:lnTo>
                <a:lnTo>
                  <a:pt x="444627" y="90297"/>
                </a:lnTo>
                <a:lnTo>
                  <a:pt x="443738" y="87249"/>
                </a:lnTo>
                <a:lnTo>
                  <a:pt x="443357" y="83947"/>
                </a:lnTo>
                <a:lnTo>
                  <a:pt x="443357" y="80391"/>
                </a:lnTo>
                <a:lnTo>
                  <a:pt x="493014" y="80391"/>
                </a:lnTo>
                <a:lnTo>
                  <a:pt x="493522" y="80137"/>
                </a:lnTo>
                <a:lnTo>
                  <a:pt x="493903" y="79756"/>
                </a:lnTo>
                <a:lnTo>
                  <a:pt x="494284" y="79502"/>
                </a:lnTo>
                <a:lnTo>
                  <a:pt x="494411" y="78740"/>
                </a:lnTo>
                <a:close/>
              </a:path>
              <a:path w="1947545" h="128904">
                <a:moveTo>
                  <a:pt x="554990" y="112014"/>
                </a:moveTo>
                <a:lnTo>
                  <a:pt x="554736" y="110617"/>
                </a:lnTo>
                <a:lnTo>
                  <a:pt x="554367" y="105410"/>
                </a:lnTo>
                <a:lnTo>
                  <a:pt x="554355" y="104648"/>
                </a:lnTo>
                <a:lnTo>
                  <a:pt x="554355" y="78359"/>
                </a:lnTo>
                <a:lnTo>
                  <a:pt x="554482" y="57150"/>
                </a:lnTo>
                <a:lnTo>
                  <a:pt x="552196" y="51181"/>
                </a:lnTo>
                <a:lnTo>
                  <a:pt x="551154" y="50292"/>
                </a:lnTo>
                <a:lnTo>
                  <a:pt x="547751" y="47371"/>
                </a:lnTo>
                <a:lnTo>
                  <a:pt x="545084" y="45224"/>
                </a:lnTo>
                <a:lnTo>
                  <a:pt x="545084" y="78486"/>
                </a:lnTo>
                <a:lnTo>
                  <a:pt x="545084" y="81915"/>
                </a:lnTo>
                <a:lnTo>
                  <a:pt x="544830" y="85344"/>
                </a:lnTo>
                <a:lnTo>
                  <a:pt x="529590" y="105410"/>
                </a:lnTo>
                <a:lnTo>
                  <a:pt x="521716" y="105410"/>
                </a:lnTo>
                <a:lnTo>
                  <a:pt x="518414" y="104521"/>
                </a:lnTo>
                <a:lnTo>
                  <a:pt x="515620" y="102616"/>
                </a:lnTo>
                <a:lnTo>
                  <a:pt x="512953" y="100711"/>
                </a:lnTo>
                <a:lnTo>
                  <a:pt x="511556" y="97536"/>
                </a:lnTo>
                <a:lnTo>
                  <a:pt x="511556" y="88773"/>
                </a:lnTo>
                <a:lnTo>
                  <a:pt x="512826" y="85598"/>
                </a:lnTo>
                <a:lnTo>
                  <a:pt x="515366" y="83693"/>
                </a:lnTo>
                <a:lnTo>
                  <a:pt x="517906" y="81661"/>
                </a:lnTo>
                <a:lnTo>
                  <a:pt x="520827" y="80264"/>
                </a:lnTo>
                <a:lnTo>
                  <a:pt x="524510" y="79375"/>
                </a:lnTo>
                <a:lnTo>
                  <a:pt x="528066" y="78740"/>
                </a:lnTo>
                <a:lnTo>
                  <a:pt x="531749" y="78359"/>
                </a:lnTo>
                <a:lnTo>
                  <a:pt x="535559" y="78359"/>
                </a:lnTo>
                <a:lnTo>
                  <a:pt x="539369" y="78486"/>
                </a:lnTo>
                <a:lnTo>
                  <a:pt x="545084" y="78486"/>
                </a:lnTo>
                <a:lnTo>
                  <a:pt x="545084" y="45224"/>
                </a:lnTo>
                <a:lnTo>
                  <a:pt x="543179" y="43688"/>
                </a:lnTo>
                <a:lnTo>
                  <a:pt x="537083" y="41783"/>
                </a:lnTo>
                <a:lnTo>
                  <a:pt x="526161" y="41783"/>
                </a:lnTo>
                <a:lnTo>
                  <a:pt x="522986" y="42164"/>
                </a:lnTo>
                <a:lnTo>
                  <a:pt x="519811" y="43053"/>
                </a:lnTo>
                <a:lnTo>
                  <a:pt x="516763" y="43815"/>
                </a:lnTo>
                <a:lnTo>
                  <a:pt x="503174" y="62357"/>
                </a:lnTo>
                <a:lnTo>
                  <a:pt x="514223" y="62357"/>
                </a:lnTo>
                <a:lnTo>
                  <a:pt x="514731" y="57531"/>
                </a:lnTo>
                <a:lnTo>
                  <a:pt x="516382" y="54356"/>
                </a:lnTo>
                <a:lnTo>
                  <a:pt x="519049" y="52705"/>
                </a:lnTo>
                <a:lnTo>
                  <a:pt x="521843" y="51054"/>
                </a:lnTo>
                <a:lnTo>
                  <a:pt x="525272" y="50292"/>
                </a:lnTo>
                <a:lnTo>
                  <a:pt x="533781" y="50292"/>
                </a:lnTo>
                <a:lnTo>
                  <a:pt x="544703" y="64770"/>
                </a:lnTo>
                <a:lnTo>
                  <a:pt x="544703" y="69723"/>
                </a:lnTo>
                <a:lnTo>
                  <a:pt x="535051" y="69723"/>
                </a:lnTo>
                <a:lnTo>
                  <a:pt x="532384" y="69850"/>
                </a:lnTo>
                <a:lnTo>
                  <a:pt x="529717" y="69850"/>
                </a:lnTo>
                <a:lnTo>
                  <a:pt x="524383" y="70358"/>
                </a:lnTo>
                <a:lnTo>
                  <a:pt x="519049" y="71374"/>
                </a:lnTo>
                <a:lnTo>
                  <a:pt x="516636" y="72136"/>
                </a:lnTo>
                <a:lnTo>
                  <a:pt x="514350" y="73152"/>
                </a:lnTo>
                <a:lnTo>
                  <a:pt x="510159" y="74930"/>
                </a:lnTo>
                <a:lnTo>
                  <a:pt x="506857" y="77470"/>
                </a:lnTo>
                <a:lnTo>
                  <a:pt x="504444" y="80772"/>
                </a:lnTo>
                <a:lnTo>
                  <a:pt x="501904" y="84074"/>
                </a:lnTo>
                <a:lnTo>
                  <a:pt x="500761" y="88138"/>
                </a:lnTo>
                <a:lnTo>
                  <a:pt x="500761" y="99695"/>
                </a:lnTo>
                <a:lnTo>
                  <a:pt x="503047" y="105029"/>
                </a:lnTo>
                <a:lnTo>
                  <a:pt x="512064" y="112268"/>
                </a:lnTo>
                <a:lnTo>
                  <a:pt x="517525" y="114173"/>
                </a:lnTo>
                <a:lnTo>
                  <a:pt x="528193" y="114173"/>
                </a:lnTo>
                <a:lnTo>
                  <a:pt x="544258" y="105410"/>
                </a:lnTo>
                <a:lnTo>
                  <a:pt x="544830" y="104648"/>
                </a:lnTo>
                <a:lnTo>
                  <a:pt x="545211" y="112014"/>
                </a:lnTo>
                <a:lnTo>
                  <a:pt x="554990" y="112014"/>
                </a:lnTo>
                <a:close/>
              </a:path>
              <a:path w="1947545" h="128904">
                <a:moveTo>
                  <a:pt x="627634" y="112014"/>
                </a:moveTo>
                <a:lnTo>
                  <a:pt x="627253" y="110363"/>
                </a:lnTo>
                <a:lnTo>
                  <a:pt x="626999" y="108458"/>
                </a:lnTo>
                <a:lnTo>
                  <a:pt x="626745" y="103632"/>
                </a:lnTo>
                <a:lnTo>
                  <a:pt x="626745" y="53086"/>
                </a:lnTo>
                <a:lnTo>
                  <a:pt x="626745" y="11303"/>
                </a:lnTo>
                <a:lnTo>
                  <a:pt x="617474" y="11303"/>
                </a:lnTo>
                <a:lnTo>
                  <a:pt x="617474" y="80518"/>
                </a:lnTo>
                <a:lnTo>
                  <a:pt x="617093" y="84201"/>
                </a:lnTo>
                <a:lnTo>
                  <a:pt x="599948" y="105410"/>
                </a:lnTo>
                <a:lnTo>
                  <a:pt x="592328" y="105410"/>
                </a:lnTo>
                <a:lnTo>
                  <a:pt x="581406" y="96012"/>
                </a:lnTo>
                <a:lnTo>
                  <a:pt x="579882" y="93218"/>
                </a:lnTo>
                <a:lnTo>
                  <a:pt x="578993" y="90170"/>
                </a:lnTo>
                <a:lnTo>
                  <a:pt x="578358" y="86868"/>
                </a:lnTo>
                <a:lnTo>
                  <a:pt x="577850" y="83439"/>
                </a:lnTo>
                <a:lnTo>
                  <a:pt x="577608" y="80518"/>
                </a:lnTo>
                <a:lnTo>
                  <a:pt x="577659" y="73025"/>
                </a:lnTo>
                <a:lnTo>
                  <a:pt x="593344" y="50292"/>
                </a:lnTo>
                <a:lnTo>
                  <a:pt x="600456" y="50292"/>
                </a:lnTo>
                <a:lnTo>
                  <a:pt x="616204" y="66548"/>
                </a:lnTo>
                <a:lnTo>
                  <a:pt x="617093" y="69723"/>
                </a:lnTo>
                <a:lnTo>
                  <a:pt x="617448" y="73025"/>
                </a:lnTo>
                <a:lnTo>
                  <a:pt x="617474" y="80518"/>
                </a:lnTo>
                <a:lnTo>
                  <a:pt x="617474" y="11303"/>
                </a:lnTo>
                <a:lnTo>
                  <a:pt x="617220" y="11303"/>
                </a:lnTo>
                <a:lnTo>
                  <a:pt x="617220" y="53086"/>
                </a:lnTo>
                <a:lnTo>
                  <a:pt x="615442" y="50292"/>
                </a:lnTo>
                <a:lnTo>
                  <a:pt x="599440" y="41783"/>
                </a:lnTo>
                <a:lnTo>
                  <a:pt x="590042" y="41783"/>
                </a:lnTo>
                <a:lnTo>
                  <a:pt x="566674" y="73025"/>
                </a:lnTo>
                <a:lnTo>
                  <a:pt x="566762" y="83439"/>
                </a:lnTo>
                <a:lnTo>
                  <a:pt x="590296" y="114173"/>
                </a:lnTo>
                <a:lnTo>
                  <a:pt x="600964" y="114173"/>
                </a:lnTo>
                <a:lnTo>
                  <a:pt x="615975" y="105410"/>
                </a:lnTo>
                <a:lnTo>
                  <a:pt x="617347" y="103632"/>
                </a:lnTo>
                <a:lnTo>
                  <a:pt x="617728" y="112014"/>
                </a:lnTo>
                <a:lnTo>
                  <a:pt x="627634" y="112014"/>
                </a:lnTo>
                <a:close/>
              </a:path>
              <a:path w="1947545" h="128904">
                <a:moveTo>
                  <a:pt x="742188" y="90297"/>
                </a:moveTo>
                <a:lnTo>
                  <a:pt x="722376" y="60960"/>
                </a:lnTo>
                <a:lnTo>
                  <a:pt x="719074" y="59563"/>
                </a:lnTo>
                <a:lnTo>
                  <a:pt x="715645" y="58166"/>
                </a:lnTo>
                <a:lnTo>
                  <a:pt x="711708" y="56896"/>
                </a:lnTo>
                <a:lnTo>
                  <a:pt x="708152" y="55626"/>
                </a:lnTo>
                <a:lnTo>
                  <a:pt x="704850" y="54356"/>
                </a:lnTo>
                <a:lnTo>
                  <a:pt x="701548" y="53213"/>
                </a:lnTo>
                <a:lnTo>
                  <a:pt x="698627" y="51816"/>
                </a:lnTo>
                <a:lnTo>
                  <a:pt x="688594" y="39370"/>
                </a:lnTo>
                <a:lnTo>
                  <a:pt x="688594" y="30861"/>
                </a:lnTo>
                <a:lnTo>
                  <a:pt x="690626" y="26924"/>
                </a:lnTo>
                <a:lnTo>
                  <a:pt x="694690" y="23749"/>
                </a:lnTo>
                <a:lnTo>
                  <a:pt x="698627" y="20574"/>
                </a:lnTo>
                <a:lnTo>
                  <a:pt x="703580" y="19050"/>
                </a:lnTo>
                <a:lnTo>
                  <a:pt x="711835" y="19050"/>
                </a:lnTo>
                <a:lnTo>
                  <a:pt x="714121" y="19304"/>
                </a:lnTo>
                <a:lnTo>
                  <a:pt x="718693" y="20574"/>
                </a:lnTo>
                <a:lnTo>
                  <a:pt x="720725" y="21336"/>
                </a:lnTo>
                <a:lnTo>
                  <a:pt x="722503" y="22606"/>
                </a:lnTo>
                <a:lnTo>
                  <a:pt x="724408" y="23749"/>
                </a:lnTo>
                <a:lnTo>
                  <a:pt x="729107" y="34544"/>
                </a:lnTo>
                <a:lnTo>
                  <a:pt x="740410" y="34544"/>
                </a:lnTo>
                <a:lnTo>
                  <a:pt x="740283" y="29718"/>
                </a:lnTo>
                <a:lnTo>
                  <a:pt x="739140" y="25654"/>
                </a:lnTo>
                <a:lnTo>
                  <a:pt x="736981" y="22225"/>
                </a:lnTo>
                <a:lnTo>
                  <a:pt x="734898" y="19050"/>
                </a:lnTo>
                <a:lnTo>
                  <a:pt x="734822" y="18923"/>
                </a:lnTo>
                <a:lnTo>
                  <a:pt x="712851" y="9652"/>
                </a:lnTo>
                <a:lnTo>
                  <a:pt x="704977" y="9652"/>
                </a:lnTo>
                <a:lnTo>
                  <a:pt x="687451" y="16764"/>
                </a:lnTo>
                <a:lnTo>
                  <a:pt x="684530" y="19050"/>
                </a:lnTo>
                <a:lnTo>
                  <a:pt x="682117" y="21971"/>
                </a:lnTo>
                <a:lnTo>
                  <a:pt x="680339" y="25400"/>
                </a:lnTo>
                <a:lnTo>
                  <a:pt x="678561" y="28702"/>
                </a:lnTo>
                <a:lnTo>
                  <a:pt x="677672" y="32639"/>
                </a:lnTo>
                <a:lnTo>
                  <a:pt x="677672" y="41275"/>
                </a:lnTo>
                <a:lnTo>
                  <a:pt x="678307" y="44958"/>
                </a:lnTo>
                <a:lnTo>
                  <a:pt x="679831" y="48006"/>
                </a:lnTo>
                <a:lnTo>
                  <a:pt x="681228" y="51054"/>
                </a:lnTo>
                <a:lnTo>
                  <a:pt x="683133" y="53594"/>
                </a:lnTo>
                <a:lnTo>
                  <a:pt x="685546" y="55626"/>
                </a:lnTo>
                <a:lnTo>
                  <a:pt x="687959" y="57785"/>
                </a:lnTo>
                <a:lnTo>
                  <a:pt x="703707" y="64643"/>
                </a:lnTo>
                <a:lnTo>
                  <a:pt x="708152" y="66421"/>
                </a:lnTo>
                <a:lnTo>
                  <a:pt x="712089" y="67818"/>
                </a:lnTo>
                <a:lnTo>
                  <a:pt x="715391" y="69215"/>
                </a:lnTo>
                <a:lnTo>
                  <a:pt x="718820" y="70485"/>
                </a:lnTo>
                <a:lnTo>
                  <a:pt x="731012" y="83058"/>
                </a:lnTo>
                <a:lnTo>
                  <a:pt x="731012" y="89281"/>
                </a:lnTo>
                <a:lnTo>
                  <a:pt x="730377" y="91948"/>
                </a:lnTo>
                <a:lnTo>
                  <a:pt x="728980" y="94361"/>
                </a:lnTo>
                <a:lnTo>
                  <a:pt x="727710" y="96774"/>
                </a:lnTo>
                <a:lnTo>
                  <a:pt x="725932" y="98679"/>
                </a:lnTo>
                <a:lnTo>
                  <a:pt x="721614" y="101727"/>
                </a:lnTo>
                <a:lnTo>
                  <a:pt x="719201" y="102870"/>
                </a:lnTo>
                <a:lnTo>
                  <a:pt x="716534" y="103632"/>
                </a:lnTo>
                <a:lnTo>
                  <a:pt x="713994" y="104394"/>
                </a:lnTo>
                <a:lnTo>
                  <a:pt x="711327" y="104775"/>
                </a:lnTo>
                <a:lnTo>
                  <a:pt x="705612" y="104775"/>
                </a:lnTo>
                <a:lnTo>
                  <a:pt x="702691" y="104521"/>
                </a:lnTo>
                <a:lnTo>
                  <a:pt x="700024" y="103886"/>
                </a:lnTo>
                <a:lnTo>
                  <a:pt x="697230" y="103251"/>
                </a:lnTo>
                <a:lnTo>
                  <a:pt x="686435" y="85217"/>
                </a:lnTo>
                <a:lnTo>
                  <a:pt x="675005" y="85217"/>
                </a:lnTo>
                <a:lnTo>
                  <a:pt x="675005" y="94361"/>
                </a:lnTo>
                <a:lnTo>
                  <a:pt x="677799" y="101473"/>
                </a:lnTo>
                <a:lnTo>
                  <a:pt x="683514" y="106553"/>
                </a:lnTo>
                <a:lnTo>
                  <a:pt x="689102" y="111633"/>
                </a:lnTo>
                <a:lnTo>
                  <a:pt x="697103" y="114173"/>
                </a:lnTo>
                <a:lnTo>
                  <a:pt x="712597" y="114173"/>
                </a:lnTo>
                <a:lnTo>
                  <a:pt x="717042" y="113792"/>
                </a:lnTo>
                <a:lnTo>
                  <a:pt x="720725" y="112903"/>
                </a:lnTo>
                <a:lnTo>
                  <a:pt x="724408" y="112141"/>
                </a:lnTo>
                <a:lnTo>
                  <a:pt x="728218" y="110363"/>
                </a:lnTo>
                <a:lnTo>
                  <a:pt x="731901" y="107696"/>
                </a:lnTo>
                <a:lnTo>
                  <a:pt x="735203" y="105537"/>
                </a:lnTo>
                <a:lnTo>
                  <a:pt x="735799" y="104775"/>
                </a:lnTo>
                <a:lnTo>
                  <a:pt x="737616" y="102489"/>
                </a:lnTo>
                <a:lnTo>
                  <a:pt x="739521" y="98552"/>
                </a:lnTo>
                <a:lnTo>
                  <a:pt x="741299" y="94742"/>
                </a:lnTo>
                <a:lnTo>
                  <a:pt x="742188" y="90297"/>
                </a:lnTo>
                <a:close/>
              </a:path>
              <a:path w="1947545" h="128904">
                <a:moveTo>
                  <a:pt x="812825" y="71755"/>
                </a:moveTo>
                <a:lnTo>
                  <a:pt x="812419" y="67818"/>
                </a:lnTo>
                <a:lnTo>
                  <a:pt x="811149" y="63373"/>
                </a:lnTo>
                <a:lnTo>
                  <a:pt x="810006" y="58928"/>
                </a:lnTo>
                <a:lnTo>
                  <a:pt x="808101" y="55118"/>
                </a:lnTo>
                <a:lnTo>
                  <a:pt x="804227" y="50292"/>
                </a:lnTo>
                <a:lnTo>
                  <a:pt x="803021" y="48768"/>
                </a:lnTo>
                <a:lnTo>
                  <a:pt x="802259" y="48221"/>
                </a:lnTo>
                <a:lnTo>
                  <a:pt x="802259" y="71755"/>
                </a:lnTo>
                <a:lnTo>
                  <a:pt x="762127" y="71755"/>
                </a:lnTo>
                <a:lnTo>
                  <a:pt x="762635" y="66040"/>
                </a:lnTo>
                <a:lnTo>
                  <a:pt x="764413" y="61087"/>
                </a:lnTo>
                <a:lnTo>
                  <a:pt x="771017" y="52451"/>
                </a:lnTo>
                <a:lnTo>
                  <a:pt x="775589" y="50292"/>
                </a:lnTo>
                <a:lnTo>
                  <a:pt x="788162" y="50292"/>
                </a:lnTo>
                <a:lnTo>
                  <a:pt x="802259" y="71755"/>
                </a:lnTo>
                <a:lnTo>
                  <a:pt x="802259" y="48221"/>
                </a:lnTo>
                <a:lnTo>
                  <a:pt x="799719" y="46355"/>
                </a:lnTo>
                <a:lnTo>
                  <a:pt x="795782" y="44450"/>
                </a:lnTo>
                <a:lnTo>
                  <a:pt x="791845" y="42672"/>
                </a:lnTo>
                <a:lnTo>
                  <a:pt x="787146" y="41783"/>
                </a:lnTo>
                <a:lnTo>
                  <a:pt x="776351" y="41783"/>
                </a:lnTo>
                <a:lnTo>
                  <a:pt x="771906" y="42672"/>
                </a:lnTo>
                <a:lnTo>
                  <a:pt x="768096" y="44704"/>
                </a:lnTo>
                <a:lnTo>
                  <a:pt x="764159" y="46736"/>
                </a:lnTo>
                <a:lnTo>
                  <a:pt x="760984" y="49403"/>
                </a:lnTo>
                <a:lnTo>
                  <a:pt x="758571" y="52832"/>
                </a:lnTo>
                <a:lnTo>
                  <a:pt x="755904" y="56134"/>
                </a:lnTo>
                <a:lnTo>
                  <a:pt x="750824" y="82804"/>
                </a:lnTo>
                <a:lnTo>
                  <a:pt x="751459" y="87376"/>
                </a:lnTo>
                <a:lnTo>
                  <a:pt x="775716" y="114173"/>
                </a:lnTo>
                <a:lnTo>
                  <a:pt x="789178" y="114173"/>
                </a:lnTo>
                <a:lnTo>
                  <a:pt x="796036" y="112141"/>
                </a:lnTo>
                <a:lnTo>
                  <a:pt x="801370" y="108204"/>
                </a:lnTo>
                <a:lnTo>
                  <a:pt x="805053" y="105410"/>
                </a:lnTo>
                <a:lnTo>
                  <a:pt x="806577" y="104267"/>
                </a:lnTo>
                <a:lnTo>
                  <a:pt x="810260" y="98044"/>
                </a:lnTo>
                <a:lnTo>
                  <a:pt x="812419" y="89281"/>
                </a:lnTo>
                <a:lnTo>
                  <a:pt x="801370" y="89281"/>
                </a:lnTo>
                <a:lnTo>
                  <a:pt x="800100" y="94361"/>
                </a:lnTo>
                <a:lnTo>
                  <a:pt x="797814" y="98298"/>
                </a:lnTo>
                <a:lnTo>
                  <a:pt x="791591" y="104013"/>
                </a:lnTo>
                <a:lnTo>
                  <a:pt x="787908" y="105410"/>
                </a:lnTo>
                <a:lnTo>
                  <a:pt x="779526" y="105410"/>
                </a:lnTo>
                <a:lnTo>
                  <a:pt x="776224" y="104775"/>
                </a:lnTo>
                <a:lnTo>
                  <a:pt x="773557" y="103505"/>
                </a:lnTo>
                <a:lnTo>
                  <a:pt x="770890" y="102362"/>
                </a:lnTo>
                <a:lnTo>
                  <a:pt x="768604" y="100457"/>
                </a:lnTo>
                <a:lnTo>
                  <a:pt x="765175" y="96012"/>
                </a:lnTo>
                <a:lnTo>
                  <a:pt x="763905" y="93345"/>
                </a:lnTo>
                <a:lnTo>
                  <a:pt x="763143" y="90297"/>
                </a:lnTo>
                <a:lnTo>
                  <a:pt x="762254" y="87249"/>
                </a:lnTo>
                <a:lnTo>
                  <a:pt x="761873" y="83947"/>
                </a:lnTo>
                <a:lnTo>
                  <a:pt x="761873" y="80391"/>
                </a:lnTo>
                <a:lnTo>
                  <a:pt x="811530" y="80391"/>
                </a:lnTo>
                <a:lnTo>
                  <a:pt x="812038" y="80137"/>
                </a:lnTo>
                <a:lnTo>
                  <a:pt x="812419" y="79756"/>
                </a:lnTo>
                <a:lnTo>
                  <a:pt x="812800" y="79502"/>
                </a:lnTo>
                <a:lnTo>
                  <a:pt x="812825" y="71755"/>
                </a:lnTo>
                <a:close/>
              </a:path>
              <a:path w="1947545" h="128904">
                <a:moveTo>
                  <a:pt x="835914" y="10922"/>
                </a:moveTo>
                <a:lnTo>
                  <a:pt x="825500" y="10922"/>
                </a:lnTo>
                <a:lnTo>
                  <a:pt x="825500" y="112014"/>
                </a:lnTo>
                <a:lnTo>
                  <a:pt x="835914" y="112014"/>
                </a:lnTo>
                <a:lnTo>
                  <a:pt x="835914" y="10922"/>
                </a:lnTo>
                <a:close/>
              </a:path>
              <a:path w="1947545" h="128904">
                <a:moveTo>
                  <a:pt x="882523" y="10922"/>
                </a:moveTo>
                <a:lnTo>
                  <a:pt x="881126" y="10541"/>
                </a:lnTo>
                <a:lnTo>
                  <a:pt x="879602" y="10160"/>
                </a:lnTo>
                <a:lnTo>
                  <a:pt x="876554" y="9652"/>
                </a:lnTo>
                <a:lnTo>
                  <a:pt x="875030" y="9525"/>
                </a:lnTo>
                <a:lnTo>
                  <a:pt x="871220" y="9525"/>
                </a:lnTo>
                <a:lnTo>
                  <a:pt x="856869" y="23622"/>
                </a:lnTo>
                <a:lnTo>
                  <a:pt x="856869" y="43815"/>
                </a:lnTo>
                <a:lnTo>
                  <a:pt x="843153" y="43815"/>
                </a:lnTo>
                <a:lnTo>
                  <a:pt x="843153" y="52324"/>
                </a:lnTo>
                <a:lnTo>
                  <a:pt x="856869" y="52324"/>
                </a:lnTo>
                <a:lnTo>
                  <a:pt x="856869" y="112014"/>
                </a:lnTo>
                <a:lnTo>
                  <a:pt x="866648" y="112014"/>
                </a:lnTo>
                <a:lnTo>
                  <a:pt x="866648" y="52324"/>
                </a:lnTo>
                <a:lnTo>
                  <a:pt x="881761" y="52324"/>
                </a:lnTo>
                <a:lnTo>
                  <a:pt x="881761" y="43815"/>
                </a:lnTo>
                <a:lnTo>
                  <a:pt x="866648" y="43815"/>
                </a:lnTo>
                <a:lnTo>
                  <a:pt x="866648" y="24257"/>
                </a:lnTo>
                <a:lnTo>
                  <a:pt x="867410" y="21463"/>
                </a:lnTo>
                <a:lnTo>
                  <a:pt x="868934" y="19939"/>
                </a:lnTo>
                <a:lnTo>
                  <a:pt x="870458" y="18542"/>
                </a:lnTo>
                <a:lnTo>
                  <a:pt x="872617" y="17907"/>
                </a:lnTo>
                <a:lnTo>
                  <a:pt x="876681" y="17907"/>
                </a:lnTo>
                <a:lnTo>
                  <a:pt x="878078" y="18034"/>
                </a:lnTo>
                <a:lnTo>
                  <a:pt x="879094" y="18288"/>
                </a:lnTo>
                <a:lnTo>
                  <a:pt x="880237" y="18542"/>
                </a:lnTo>
                <a:lnTo>
                  <a:pt x="881380" y="18923"/>
                </a:lnTo>
                <a:lnTo>
                  <a:pt x="882523" y="19431"/>
                </a:lnTo>
                <a:lnTo>
                  <a:pt x="882523" y="17907"/>
                </a:lnTo>
                <a:lnTo>
                  <a:pt x="882523" y="10922"/>
                </a:lnTo>
                <a:close/>
              </a:path>
              <a:path w="1947545" h="128904">
                <a:moveTo>
                  <a:pt x="951318" y="56654"/>
                </a:moveTo>
                <a:lnTo>
                  <a:pt x="889762" y="56654"/>
                </a:lnTo>
                <a:lnTo>
                  <a:pt x="889762" y="66040"/>
                </a:lnTo>
                <a:lnTo>
                  <a:pt x="951318" y="66040"/>
                </a:lnTo>
                <a:lnTo>
                  <a:pt x="951318" y="56654"/>
                </a:lnTo>
                <a:close/>
              </a:path>
              <a:path w="1947545" h="128904">
                <a:moveTo>
                  <a:pt x="1040892" y="112014"/>
                </a:moveTo>
                <a:lnTo>
                  <a:pt x="1031011" y="85344"/>
                </a:lnTo>
                <a:lnTo>
                  <a:pt x="1027582" y="76073"/>
                </a:lnTo>
                <a:lnTo>
                  <a:pt x="1016889" y="47205"/>
                </a:lnTo>
                <a:lnTo>
                  <a:pt x="1016889" y="76073"/>
                </a:lnTo>
                <a:lnTo>
                  <a:pt x="978789" y="76073"/>
                </a:lnTo>
                <a:lnTo>
                  <a:pt x="993521" y="35179"/>
                </a:lnTo>
                <a:lnTo>
                  <a:pt x="997839" y="21336"/>
                </a:lnTo>
                <a:lnTo>
                  <a:pt x="1002284" y="35179"/>
                </a:lnTo>
                <a:lnTo>
                  <a:pt x="1016889" y="76073"/>
                </a:lnTo>
                <a:lnTo>
                  <a:pt x="1016889" y="47205"/>
                </a:lnTo>
                <a:lnTo>
                  <a:pt x="1007313" y="21336"/>
                </a:lnTo>
                <a:lnTo>
                  <a:pt x="1004316" y="13208"/>
                </a:lnTo>
                <a:lnTo>
                  <a:pt x="1004189" y="12700"/>
                </a:lnTo>
                <a:lnTo>
                  <a:pt x="1003808" y="12319"/>
                </a:lnTo>
                <a:lnTo>
                  <a:pt x="1003427" y="12192"/>
                </a:lnTo>
                <a:lnTo>
                  <a:pt x="1003046" y="11938"/>
                </a:lnTo>
                <a:lnTo>
                  <a:pt x="1002538" y="11811"/>
                </a:lnTo>
                <a:lnTo>
                  <a:pt x="993140" y="11811"/>
                </a:lnTo>
                <a:lnTo>
                  <a:pt x="992632" y="11938"/>
                </a:lnTo>
                <a:lnTo>
                  <a:pt x="992251" y="12192"/>
                </a:lnTo>
                <a:lnTo>
                  <a:pt x="991743" y="12319"/>
                </a:lnTo>
                <a:lnTo>
                  <a:pt x="991489" y="12700"/>
                </a:lnTo>
                <a:lnTo>
                  <a:pt x="991489" y="13208"/>
                </a:lnTo>
                <a:lnTo>
                  <a:pt x="954786" y="112014"/>
                </a:lnTo>
                <a:lnTo>
                  <a:pt x="965835" y="112014"/>
                </a:lnTo>
                <a:lnTo>
                  <a:pt x="975487" y="85344"/>
                </a:lnTo>
                <a:lnTo>
                  <a:pt x="1020318" y="85344"/>
                </a:lnTo>
                <a:lnTo>
                  <a:pt x="1029970" y="112014"/>
                </a:lnTo>
                <a:lnTo>
                  <a:pt x="1040892" y="112014"/>
                </a:lnTo>
                <a:close/>
              </a:path>
              <a:path w="1947545" h="128904">
                <a:moveTo>
                  <a:pt x="1079373" y="104267"/>
                </a:moveTo>
                <a:lnTo>
                  <a:pt x="1073531" y="105791"/>
                </a:lnTo>
                <a:lnTo>
                  <a:pt x="1069467" y="105791"/>
                </a:lnTo>
                <a:lnTo>
                  <a:pt x="1067435" y="105156"/>
                </a:lnTo>
                <a:lnTo>
                  <a:pt x="1065784" y="103759"/>
                </a:lnTo>
                <a:lnTo>
                  <a:pt x="1064260" y="102362"/>
                </a:lnTo>
                <a:lnTo>
                  <a:pt x="1063498" y="99568"/>
                </a:lnTo>
                <a:lnTo>
                  <a:pt x="1063498" y="52324"/>
                </a:lnTo>
                <a:lnTo>
                  <a:pt x="1078611" y="52324"/>
                </a:lnTo>
                <a:lnTo>
                  <a:pt x="1078611" y="43561"/>
                </a:lnTo>
                <a:lnTo>
                  <a:pt x="1063498" y="43561"/>
                </a:lnTo>
                <a:lnTo>
                  <a:pt x="1063498" y="24130"/>
                </a:lnTo>
                <a:lnTo>
                  <a:pt x="1053592" y="24130"/>
                </a:lnTo>
                <a:lnTo>
                  <a:pt x="1053592" y="43561"/>
                </a:lnTo>
                <a:lnTo>
                  <a:pt x="1040257" y="43561"/>
                </a:lnTo>
                <a:lnTo>
                  <a:pt x="1040257" y="52324"/>
                </a:lnTo>
                <a:lnTo>
                  <a:pt x="1053592" y="52324"/>
                </a:lnTo>
                <a:lnTo>
                  <a:pt x="1053592" y="100203"/>
                </a:lnTo>
                <a:lnTo>
                  <a:pt x="1053973" y="103124"/>
                </a:lnTo>
                <a:lnTo>
                  <a:pt x="1054862" y="105410"/>
                </a:lnTo>
                <a:lnTo>
                  <a:pt x="1055624" y="107696"/>
                </a:lnTo>
                <a:lnTo>
                  <a:pt x="1056894" y="109474"/>
                </a:lnTo>
                <a:lnTo>
                  <a:pt x="1059942" y="112014"/>
                </a:lnTo>
                <a:lnTo>
                  <a:pt x="1061720" y="112903"/>
                </a:lnTo>
                <a:lnTo>
                  <a:pt x="1065784" y="113919"/>
                </a:lnTo>
                <a:lnTo>
                  <a:pt x="1068070" y="114173"/>
                </a:lnTo>
                <a:lnTo>
                  <a:pt x="1071880" y="114173"/>
                </a:lnTo>
                <a:lnTo>
                  <a:pt x="1073404" y="114046"/>
                </a:lnTo>
                <a:lnTo>
                  <a:pt x="1077976" y="113284"/>
                </a:lnTo>
                <a:lnTo>
                  <a:pt x="1079373" y="112776"/>
                </a:lnTo>
                <a:lnTo>
                  <a:pt x="1079373" y="105791"/>
                </a:lnTo>
                <a:lnTo>
                  <a:pt x="1079373" y="104267"/>
                </a:lnTo>
                <a:close/>
              </a:path>
              <a:path w="1947545" h="128904">
                <a:moveTo>
                  <a:pt x="1120521" y="104267"/>
                </a:moveTo>
                <a:lnTo>
                  <a:pt x="1114679" y="105791"/>
                </a:lnTo>
                <a:lnTo>
                  <a:pt x="1110615" y="105791"/>
                </a:lnTo>
                <a:lnTo>
                  <a:pt x="1108583" y="105156"/>
                </a:lnTo>
                <a:lnTo>
                  <a:pt x="1106932" y="103759"/>
                </a:lnTo>
                <a:lnTo>
                  <a:pt x="1105408" y="102362"/>
                </a:lnTo>
                <a:lnTo>
                  <a:pt x="1104646" y="99568"/>
                </a:lnTo>
                <a:lnTo>
                  <a:pt x="1104646" y="52324"/>
                </a:lnTo>
                <a:lnTo>
                  <a:pt x="1119759" y="52324"/>
                </a:lnTo>
                <a:lnTo>
                  <a:pt x="1119759" y="43561"/>
                </a:lnTo>
                <a:lnTo>
                  <a:pt x="1104646" y="43561"/>
                </a:lnTo>
                <a:lnTo>
                  <a:pt x="1104646" y="24130"/>
                </a:lnTo>
                <a:lnTo>
                  <a:pt x="1094740" y="24130"/>
                </a:lnTo>
                <a:lnTo>
                  <a:pt x="1094740" y="43561"/>
                </a:lnTo>
                <a:lnTo>
                  <a:pt x="1081405" y="43561"/>
                </a:lnTo>
                <a:lnTo>
                  <a:pt x="1081405" y="52324"/>
                </a:lnTo>
                <a:lnTo>
                  <a:pt x="1094740" y="52324"/>
                </a:lnTo>
                <a:lnTo>
                  <a:pt x="1094740" y="100203"/>
                </a:lnTo>
                <a:lnTo>
                  <a:pt x="1095121" y="103124"/>
                </a:lnTo>
                <a:lnTo>
                  <a:pt x="1096010" y="105410"/>
                </a:lnTo>
                <a:lnTo>
                  <a:pt x="1096772" y="107696"/>
                </a:lnTo>
                <a:lnTo>
                  <a:pt x="1098042" y="109474"/>
                </a:lnTo>
                <a:lnTo>
                  <a:pt x="1101090" y="112014"/>
                </a:lnTo>
                <a:lnTo>
                  <a:pt x="1102868" y="112903"/>
                </a:lnTo>
                <a:lnTo>
                  <a:pt x="1106932" y="113919"/>
                </a:lnTo>
                <a:lnTo>
                  <a:pt x="1109218" y="114173"/>
                </a:lnTo>
                <a:lnTo>
                  <a:pt x="1113028" y="114173"/>
                </a:lnTo>
                <a:lnTo>
                  <a:pt x="1114552" y="114046"/>
                </a:lnTo>
                <a:lnTo>
                  <a:pt x="1119124" y="113284"/>
                </a:lnTo>
                <a:lnTo>
                  <a:pt x="1120521" y="112776"/>
                </a:lnTo>
                <a:lnTo>
                  <a:pt x="1120521" y="105791"/>
                </a:lnTo>
                <a:lnTo>
                  <a:pt x="1120521" y="104267"/>
                </a:lnTo>
                <a:close/>
              </a:path>
              <a:path w="1947545" h="128904">
                <a:moveTo>
                  <a:pt x="1187831" y="78740"/>
                </a:moveTo>
                <a:lnTo>
                  <a:pt x="1187729" y="71755"/>
                </a:lnTo>
                <a:lnTo>
                  <a:pt x="1187323" y="67818"/>
                </a:lnTo>
                <a:lnTo>
                  <a:pt x="1186053" y="63373"/>
                </a:lnTo>
                <a:lnTo>
                  <a:pt x="1184910" y="58928"/>
                </a:lnTo>
                <a:lnTo>
                  <a:pt x="1183005" y="55118"/>
                </a:lnTo>
                <a:lnTo>
                  <a:pt x="1179131" y="50292"/>
                </a:lnTo>
                <a:lnTo>
                  <a:pt x="1177925" y="48768"/>
                </a:lnTo>
                <a:lnTo>
                  <a:pt x="1177163" y="48221"/>
                </a:lnTo>
                <a:lnTo>
                  <a:pt x="1177163" y="71755"/>
                </a:lnTo>
                <a:lnTo>
                  <a:pt x="1137031" y="71755"/>
                </a:lnTo>
                <a:lnTo>
                  <a:pt x="1137539" y="66040"/>
                </a:lnTo>
                <a:lnTo>
                  <a:pt x="1139317" y="61087"/>
                </a:lnTo>
                <a:lnTo>
                  <a:pt x="1145921" y="52451"/>
                </a:lnTo>
                <a:lnTo>
                  <a:pt x="1150493" y="50292"/>
                </a:lnTo>
                <a:lnTo>
                  <a:pt x="1163066" y="50292"/>
                </a:lnTo>
                <a:lnTo>
                  <a:pt x="1177163" y="71755"/>
                </a:lnTo>
                <a:lnTo>
                  <a:pt x="1177163" y="48221"/>
                </a:lnTo>
                <a:lnTo>
                  <a:pt x="1174623" y="46355"/>
                </a:lnTo>
                <a:lnTo>
                  <a:pt x="1170686" y="44450"/>
                </a:lnTo>
                <a:lnTo>
                  <a:pt x="1166749" y="42672"/>
                </a:lnTo>
                <a:lnTo>
                  <a:pt x="1162050" y="41783"/>
                </a:lnTo>
                <a:lnTo>
                  <a:pt x="1151255" y="41783"/>
                </a:lnTo>
                <a:lnTo>
                  <a:pt x="1146810" y="42672"/>
                </a:lnTo>
                <a:lnTo>
                  <a:pt x="1143000" y="44704"/>
                </a:lnTo>
                <a:lnTo>
                  <a:pt x="1139063" y="46736"/>
                </a:lnTo>
                <a:lnTo>
                  <a:pt x="1135888" y="49403"/>
                </a:lnTo>
                <a:lnTo>
                  <a:pt x="1133475" y="52832"/>
                </a:lnTo>
                <a:lnTo>
                  <a:pt x="1130808" y="56134"/>
                </a:lnTo>
                <a:lnTo>
                  <a:pt x="1125728" y="82804"/>
                </a:lnTo>
                <a:lnTo>
                  <a:pt x="1126363" y="87376"/>
                </a:lnTo>
                <a:lnTo>
                  <a:pt x="1150620" y="114173"/>
                </a:lnTo>
                <a:lnTo>
                  <a:pt x="1164082" y="114173"/>
                </a:lnTo>
                <a:lnTo>
                  <a:pt x="1170940" y="112141"/>
                </a:lnTo>
                <a:lnTo>
                  <a:pt x="1176274" y="108204"/>
                </a:lnTo>
                <a:lnTo>
                  <a:pt x="1179957" y="105410"/>
                </a:lnTo>
                <a:lnTo>
                  <a:pt x="1181481" y="104267"/>
                </a:lnTo>
                <a:lnTo>
                  <a:pt x="1185164" y="98044"/>
                </a:lnTo>
                <a:lnTo>
                  <a:pt x="1187323" y="89281"/>
                </a:lnTo>
                <a:lnTo>
                  <a:pt x="1176274" y="89281"/>
                </a:lnTo>
                <a:lnTo>
                  <a:pt x="1175004" y="94361"/>
                </a:lnTo>
                <a:lnTo>
                  <a:pt x="1172718" y="98298"/>
                </a:lnTo>
                <a:lnTo>
                  <a:pt x="1166495" y="104013"/>
                </a:lnTo>
                <a:lnTo>
                  <a:pt x="1162812" y="105410"/>
                </a:lnTo>
                <a:lnTo>
                  <a:pt x="1154430" y="105410"/>
                </a:lnTo>
                <a:lnTo>
                  <a:pt x="1151128" y="104775"/>
                </a:lnTo>
                <a:lnTo>
                  <a:pt x="1148461" y="103505"/>
                </a:lnTo>
                <a:lnTo>
                  <a:pt x="1145794" y="102362"/>
                </a:lnTo>
                <a:lnTo>
                  <a:pt x="1143508" y="100457"/>
                </a:lnTo>
                <a:lnTo>
                  <a:pt x="1140079" y="96012"/>
                </a:lnTo>
                <a:lnTo>
                  <a:pt x="1138809" y="93345"/>
                </a:lnTo>
                <a:lnTo>
                  <a:pt x="1138047" y="90297"/>
                </a:lnTo>
                <a:lnTo>
                  <a:pt x="1137158" y="87249"/>
                </a:lnTo>
                <a:lnTo>
                  <a:pt x="1136777" y="83947"/>
                </a:lnTo>
                <a:lnTo>
                  <a:pt x="1136777" y="80391"/>
                </a:lnTo>
                <a:lnTo>
                  <a:pt x="1186434" y="80391"/>
                </a:lnTo>
                <a:lnTo>
                  <a:pt x="1186942" y="80137"/>
                </a:lnTo>
                <a:lnTo>
                  <a:pt x="1187323" y="79756"/>
                </a:lnTo>
                <a:lnTo>
                  <a:pt x="1187704" y="79502"/>
                </a:lnTo>
                <a:lnTo>
                  <a:pt x="1187831" y="78740"/>
                </a:lnTo>
                <a:close/>
              </a:path>
              <a:path w="1947545" h="128904">
                <a:moveTo>
                  <a:pt x="1254633" y="58801"/>
                </a:moveTo>
                <a:lnTo>
                  <a:pt x="1252728" y="52578"/>
                </a:lnTo>
                <a:lnTo>
                  <a:pt x="1250772" y="50292"/>
                </a:lnTo>
                <a:lnTo>
                  <a:pt x="1249045" y="48260"/>
                </a:lnTo>
                <a:lnTo>
                  <a:pt x="1245235" y="43942"/>
                </a:lnTo>
                <a:lnTo>
                  <a:pt x="1239647" y="41783"/>
                </a:lnTo>
                <a:lnTo>
                  <a:pt x="1227709" y="41783"/>
                </a:lnTo>
                <a:lnTo>
                  <a:pt x="1223772" y="42545"/>
                </a:lnTo>
                <a:lnTo>
                  <a:pt x="1220216" y="44196"/>
                </a:lnTo>
                <a:lnTo>
                  <a:pt x="1216660" y="45720"/>
                </a:lnTo>
                <a:lnTo>
                  <a:pt x="1213358" y="48514"/>
                </a:lnTo>
                <a:lnTo>
                  <a:pt x="1210183" y="52578"/>
                </a:lnTo>
                <a:lnTo>
                  <a:pt x="1210564" y="43815"/>
                </a:lnTo>
                <a:lnTo>
                  <a:pt x="1200531" y="43815"/>
                </a:lnTo>
                <a:lnTo>
                  <a:pt x="1200531" y="112014"/>
                </a:lnTo>
                <a:lnTo>
                  <a:pt x="1210183" y="112014"/>
                </a:lnTo>
                <a:lnTo>
                  <a:pt x="1210183" y="68834"/>
                </a:lnTo>
                <a:lnTo>
                  <a:pt x="1210818" y="65659"/>
                </a:lnTo>
                <a:lnTo>
                  <a:pt x="1226312" y="50292"/>
                </a:lnTo>
                <a:lnTo>
                  <a:pt x="1234186" y="50292"/>
                </a:lnTo>
                <a:lnTo>
                  <a:pt x="1238250" y="51816"/>
                </a:lnTo>
                <a:lnTo>
                  <a:pt x="1243076" y="58166"/>
                </a:lnTo>
                <a:lnTo>
                  <a:pt x="1244307" y="62865"/>
                </a:lnTo>
                <a:lnTo>
                  <a:pt x="1244346" y="112014"/>
                </a:lnTo>
                <a:lnTo>
                  <a:pt x="1254633" y="112014"/>
                </a:lnTo>
                <a:lnTo>
                  <a:pt x="1254633" y="58801"/>
                </a:lnTo>
                <a:close/>
              </a:path>
              <a:path w="1947545" h="128904">
                <a:moveTo>
                  <a:pt x="1303401" y="104267"/>
                </a:moveTo>
                <a:lnTo>
                  <a:pt x="1297559" y="105791"/>
                </a:lnTo>
                <a:lnTo>
                  <a:pt x="1293495" y="105791"/>
                </a:lnTo>
                <a:lnTo>
                  <a:pt x="1291463" y="105156"/>
                </a:lnTo>
                <a:lnTo>
                  <a:pt x="1289812" y="103759"/>
                </a:lnTo>
                <a:lnTo>
                  <a:pt x="1288288" y="102362"/>
                </a:lnTo>
                <a:lnTo>
                  <a:pt x="1287526" y="99568"/>
                </a:lnTo>
                <a:lnTo>
                  <a:pt x="1287526" y="52324"/>
                </a:lnTo>
                <a:lnTo>
                  <a:pt x="1302639" y="52324"/>
                </a:lnTo>
                <a:lnTo>
                  <a:pt x="1302639" y="43561"/>
                </a:lnTo>
                <a:lnTo>
                  <a:pt x="1287526" y="43561"/>
                </a:lnTo>
                <a:lnTo>
                  <a:pt x="1287526" y="24130"/>
                </a:lnTo>
                <a:lnTo>
                  <a:pt x="1277620" y="24130"/>
                </a:lnTo>
                <a:lnTo>
                  <a:pt x="1277620" y="43561"/>
                </a:lnTo>
                <a:lnTo>
                  <a:pt x="1264285" y="43561"/>
                </a:lnTo>
                <a:lnTo>
                  <a:pt x="1264285" y="52324"/>
                </a:lnTo>
                <a:lnTo>
                  <a:pt x="1277620" y="52324"/>
                </a:lnTo>
                <a:lnTo>
                  <a:pt x="1277620" y="100203"/>
                </a:lnTo>
                <a:lnTo>
                  <a:pt x="1278001" y="103124"/>
                </a:lnTo>
                <a:lnTo>
                  <a:pt x="1278890" y="105410"/>
                </a:lnTo>
                <a:lnTo>
                  <a:pt x="1279652" y="107696"/>
                </a:lnTo>
                <a:lnTo>
                  <a:pt x="1280922" y="109474"/>
                </a:lnTo>
                <a:lnTo>
                  <a:pt x="1283970" y="112014"/>
                </a:lnTo>
                <a:lnTo>
                  <a:pt x="1285748" y="112903"/>
                </a:lnTo>
                <a:lnTo>
                  <a:pt x="1289812" y="113919"/>
                </a:lnTo>
                <a:lnTo>
                  <a:pt x="1292098" y="114173"/>
                </a:lnTo>
                <a:lnTo>
                  <a:pt x="1295908" y="114173"/>
                </a:lnTo>
                <a:lnTo>
                  <a:pt x="1297432" y="114046"/>
                </a:lnTo>
                <a:lnTo>
                  <a:pt x="1302004" y="113284"/>
                </a:lnTo>
                <a:lnTo>
                  <a:pt x="1303401" y="112776"/>
                </a:lnTo>
                <a:lnTo>
                  <a:pt x="1303401" y="105791"/>
                </a:lnTo>
                <a:lnTo>
                  <a:pt x="1303401" y="104267"/>
                </a:lnTo>
                <a:close/>
              </a:path>
              <a:path w="1947545" h="128904">
                <a:moveTo>
                  <a:pt x="1323594" y="42418"/>
                </a:moveTo>
                <a:lnTo>
                  <a:pt x="1313180" y="42418"/>
                </a:lnTo>
                <a:lnTo>
                  <a:pt x="1313180" y="112014"/>
                </a:lnTo>
                <a:lnTo>
                  <a:pt x="1323594" y="112014"/>
                </a:lnTo>
                <a:lnTo>
                  <a:pt x="1323594" y="42418"/>
                </a:lnTo>
                <a:close/>
              </a:path>
              <a:path w="1947545" h="128904">
                <a:moveTo>
                  <a:pt x="1324102" y="12065"/>
                </a:moveTo>
                <a:lnTo>
                  <a:pt x="1312672" y="12065"/>
                </a:lnTo>
                <a:lnTo>
                  <a:pt x="1312672" y="23495"/>
                </a:lnTo>
                <a:lnTo>
                  <a:pt x="1324102" y="23495"/>
                </a:lnTo>
                <a:lnTo>
                  <a:pt x="1324102" y="12065"/>
                </a:lnTo>
                <a:close/>
              </a:path>
              <a:path w="1947545" h="128904">
                <a:moveTo>
                  <a:pt x="1399032" y="73406"/>
                </a:moveTo>
                <a:lnTo>
                  <a:pt x="1398397" y="68961"/>
                </a:lnTo>
                <a:lnTo>
                  <a:pt x="1397000" y="64643"/>
                </a:lnTo>
                <a:lnTo>
                  <a:pt x="1395730" y="60198"/>
                </a:lnTo>
                <a:lnTo>
                  <a:pt x="1393825" y="56388"/>
                </a:lnTo>
                <a:lnTo>
                  <a:pt x="1388872" y="50292"/>
                </a:lnTo>
                <a:lnTo>
                  <a:pt x="1388364" y="49657"/>
                </a:lnTo>
                <a:lnTo>
                  <a:pt x="1387983" y="49339"/>
                </a:lnTo>
                <a:lnTo>
                  <a:pt x="1387983" y="74803"/>
                </a:lnTo>
                <a:lnTo>
                  <a:pt x="1387983" y="81153"/>
                </a:lnTo>
                <a:lnTo>
                  <a:pt x="1387602" y="84455"/>
                </a:lnTo>
                <a:lnTo>
                  <a:pt x="1385824" y="91059"/>
                </a:lnTo>
                <a:lnTo>
                  <a:pt x="1384554" y="93980"/>
                </a:lnTo>
                <a:lnTo>
                  <a:pt x="1382903" y="96520"/>
                </a:lnTo>
                <a:lnTo>
                  <a:pt x="1381252" y="99187"/>
                </a:lnTo>
                <a:lnTo>
                  <a:pt x="1378966" y="101346"/>
                </a:lnTo>
                <a:lnTo>
                  <a:pt x="1373632" y="104648"/>
                </a:lnTo>
                <a:lnTo>
                  <a:pt x="1370457" y="105410"/>
                </a:lnTo>
                <a:lnTo>
                  <a:pt x="1362964" y="105410"/>
                </a:lnTo>
                <a:lnTo>
                  <a:pt x="1345565" y="81153"/>
                </a:lnTo>
                <a:lnTo>
                  <a:pt x="1345565" y="74803"/>
                </a:lnTo>
                <a:lnTo>
                  <a:pt x="1362964" y="50292"/>
                </a:lnTo>
                <a:lnTo>
                  <a:pt x="1370457" y="50292"/>
                </a:lnTo>
                <a:lnTo>
                  <a:pt x="1387983" y="74803"/>
                </a:lnTo>
                <a:lnTo>
                  <a:pt x="1387983" y="49339"/>
                </a:lnTo>
                <a:lnTo>
                  <a:pt x="1385062" y="46863"/>
                </a:lnTo>
                <a:lnTo>
                  <a:pt x="1376934" y="42799"/>
                </a:lnTo>
                <a:lnTo>
                  <a:pt x="1372108" y="41783"/>
                </a:lnTo>
                <a:lnTo>
                  <a:pt x="1361186" y="41783"/>
                </a:lnTo>
                <a:lnTo>
                  <a:pt x="1336560" y="65024"/>
                </a:lnTo>
                <a:lnTo>
                  <a:pt x="1335405" y="68961"/>
                </a:lnTo>
                <a:lnTo>
                  <a:pt x="1334770" y="73406"/>
                </a:lnTo>
                <a:lnTo>
                  <a:pt x="1334770" y="82550"/>
                </a:lnTo>
                <a:lnTo>
                  <a:pt x="1361186" y="114173"/>
                </a:lnTo>
                <a:lnTo>
                  <a:pt x="1372108" y="114173"/>
                </a:lnTo>
                <a:lnTo>
                  <a:pt x="1376934" y="113157"/>
                </a:lnTo>
                <a:lnTo>
                  <a:pt x="1385062" y="109093"/>
                </a:lnTo>
                <a:lnTo>
                  <a:pt x="1388364" y="106426"/>
                </a:lnTo>
                <a:lnTo>
                  <a:pt x="1389151" y="105410"/>
                </a:lnTo>
                <a:lnTo>
                  <a:pt x="1391031" y="102997"/>
                </a:lnTo>
                <a:lnTo>
                  <a:pt x="1393825" y="99568"/>
                </a:lnTo>
                <a:lnTo>
                  <a:pt x="1395730" y="95758"/>
                </a:lnTo>
                <a:lnTo>
                  <a:pt x="1397114" y="91059"/>
                </a:lnTo>
                <a:lnTo>
                  <a:pt x="1398397" y="87122"/>
                </a:lnTo>
                <a:lnTo>
                  <a:pt x="1399032" y="82550"/>
                </a:lnTo>
                <a:lnTo>
                  <a:pt x="1399032" y="73406"/>
                </a:lnTo>
                <a:close/>
              </a:path>
              <a:path w="1947545" h="128904">
                <a:moveTo>
                  <a:pt x="1463421" y="58801"/>
                </a:moveTo>
                <a:lnTo>
                  <a:pt x="1461516" y="52578"/>
                </a:lnTo>
                <a:lnTo>
                  <a:pt x="1459560" y="50292"/>
                </a:lnTo>
                <a:lnTo>
                  <a:pt x="1457833" y="48260"/>
                </a:lnTo>
                <a:lnTo>
                  <a:pt x="1454023" y="43942"/>
                </a:lnTo>
                <a:lnTo>
                  <a:pt x="1448435" y="41783"/>
                </a:lnTo>
                <a:lnTo>
                  <a:pt x="1436497" y="41783"/>
                </a:lnTo>
                <a:lnTo>
                  <a:pt x="1432560" y="42545"/>
                </a:lnTo>
                <a:lnTo>
                  <a:pt x="1429004" y="44196"/>
                </a:lnTo>
                <a:lnTo>
                  <a:pt x="1425448" y="45720"/>
                </a:lnTo>
                <a:lnTo>
                  <a:pt x="1422146" y="48514"/>
                </a:lnTo>
                <a:lnTo>
                  <a:pt x="1418971" y="52578"/>
                </a:lnTo>
                <a:lnTo>
                  <a:pt x="1419352" y="43815"/>
                </a:lnTo>
                <a:lnTo>
                  <a:pt x="1409319" y="43815"/>
                </a:lnTo>
                <a:lnTo>
                  <a:pt x="1409319" y="112014"/>
                </a:lnTo>
                <a:lnTo>
                  <a:pt x="1418971" y="112014"/>
                </a:lnTo>
                <a:lnTo>
                  <a:pt x="1418971" y="68834"/>
                </a:lnTo>
                <a:lnTo>
                  <a:pt x="1419606" y="65659"/>
                </a:lnTo>
                <a:lnTo>
                  <a:pt x="1435100" y="50292"/>
                </a:lnTo>
                <a:lnTo>
                  <a:pt x="1442974" y="50292"/>
                </a:lnTo>
                <a:lnTo>
                  <a:pt x="1447038" y="51816"/>
                </a:lnTo>
                <a:lnTo>
                  <a:pt x="1451864" y="58166"/>
                </a:lnTo>
                <a:lnTo>
                  <a:pt x="1453095" y="62865"/>
                </a:lnTo>
                <a:lnTo>
                  <a:pt x="1453134" y="112014"/>
                </a:lnTo>
                <a:lnTo>
                  <a:pt x="1463421" y="112014"/>
                </a:lnTo>
                <a:lnTo>
                  <a:pt x="1463421" y="58801"/>
                </a:lnTo>
                <a:close/>
              </a:path>
              <a:path w="1947545" h="128904">
                <a:moveTo>
                  <a:pt x="1554480" y="0"/>
                </a:moveTo>
                <a:lnTo>
                  <a:pt x="1546479" y="0"/>
                </a:lnTo>
                <a:lnTo>
                  <a:pt x="1542161" y="4445"/>
                </a:lnTo>
                <a:lnTo>
                  <a:pt x="1522222" y="41910"/>
                </a:lnTo>
                <a:lnTo>
                  <a:pt x="1519174" y="58928"/>
                </a:lnTo>
                <a:lnTo>
                  <a:pt x="1519174" y="69977"/>
                </a:lnTo>
                <a:lnTo>
                  <a:pt x="1531620" y="109220"/>
                </a:lnTo>
                <a:lnTo>
                  <a:pt x="1546479" y="128778"/>
                </a:lnTo>
                <a:lnTo>
                  <a:pt x="1554480" y="128778"/>
                </a:lnTo>
                <a:lnTo>
                  <a:pt x="1548879" y="120929"/>
                </a:lnTo>
                <a:lnTo>
                  <a:pt x="1544078" y="112953"/>
                </a:lnTo>
                <a:lnTo>
                  <a:pt x="1531467" y="72275"/>
                </a:lnTo>
                <a:lnTo>
                  <a:pt x="1531112" y="64389"/>
                </a:lnTo>
                <a:lnTo>
                  <a:pt x="1531467" y="56540"/>
                </a:lnTo>
                <a:lnTo>
                  <a:pt x="1544078" y="15938"/>
                </a:lnTo>
                <a:lnTo>
                  <a:pt x="1548879" y="7937"/>
                </a:lnTo>
                <a:lnTo>
                  <a:pt x="1554480" y="0"/>
                </a:lnTo>
                <a:close/>
              </a:path>
              <a:path w="1947545" h="128904">
                <a:moveTo>
                  <a:pt x="1652651" y="13462"/>
                </a:moveTo>
                <a:lnTo>
                  <a:pt x="1652397" y="12827"/>
                </a:lnTo>
                <a:lnTo>
                  <a:pt x="1652016" y="12446"/>
                </a:lnTo>
                <a:lnTo>
                  <a:pt x="1651762" y="12065"/>
                </a:lnTo>
                <a:lnTo>
                  <a:pt x="1651127" y="11811"/>
                </a:lnTo>
                <a:lnTo>
                  <a:pt x="1639697" y="11811"/>
                </a:lnTo>
                <a:lnTo>
                  <a:pt x="1639062" y="11938"/>
                </a:lnTo>
                <a:lnTo>
                  <a:pt x="1638554" y="12319"/>
                </a:lnTo>
                <a:lnTo>
                  <a:pt x="1638046" y="12573"/>
                </a:lnTo>
                <a:lnTo>
                  <a:pt x="1637538" y="13589"/>
                </a:lnTo>
                <a:lnTo>
                  <a:pt x="1611757" y="85217"/>
                </a:lnTo>
                <a:lnTo>
                  <a:pt x="1606550" y="98679"/>
                </a:lnTo>
                <a:lnTo>
                  <a:pt x="1601470" y="85217"/>
                </a:lnTo>
                <a:lnTo>
                  <a:pt x="1579372" y="24130"/>
                </a:lnTo>
                <a:lnTo>
                  <a:pt x="1575562" y="13589"/>
                </a:lnTo>
                <a:lnTo>
                  <a:pt x="1575308" y="13081"/>
                </a:lnTo>
                <a:lnTo>
                  <a:pt x="1574927" y="12573"/>
                </a:lnTo>
                <a:lnTo>
                  <a:pt x="1574546" y="12319"/>
                </a:lnTo>
                <a:lnTo>
                  <a:pt x="1574038" y="11938"/>
                </a:lnTo>
                <a:lnTo>
                  <a:pt x="1573530" y="11811"/>
                </a:lnTo>
                <a:lnTo>
                  <a:pt x="1561973" y="11811"/>
                </a:lnTo>
                <a:lnTo>
                  <a:pt x="1561338" y="12065"/>
                </a:lnTo>
                <a:lnTo>
                  <a:pt x="1561084" y="12446"/>
                </a:lnTo>
                <a:lnTo>
                  <a:pt x="1560703" y="12827"/>
                </a:lnTo>
                <a:lnTo>
                  <a:pt x="1560576" y="112014"/>
                </a:lnTo>
                <a:lnTo>
                  <a:pt x="1570482" y="112014"/>
                </a:lnTo>
                <a:lnTo>
                  <a:pt x="1570469" y="36322"/>
                </a:lnTo>
                <a:lnTo>
                  <a:pt x="1570228" y="24130"/>
                </a:lnTo>
                <a:lnTo>
                  <a:pt x="1600962" y="110617"/>
                </a:lnTo>
                <a:lnTo>
                  <a:pt x="1602359" y="112014"/>
                </a:lnTo>
                <a:lnTo>
                  <a:pt x="1610741" y="112014"/>
                </a:lnTo>
                <a:lnTo>
                  <a:pt x="1611503" y="111760"/>
                </a:lnTo>
                <a:lnTo>
                  <a:pt x="1612011" y="111252"/>
                </a:lnTo>
                <a:lnTo>
                  <a:pt x="1612265" y="110617"/>
                </a:lnTo>
                <a:lnTo>
                  <a:pt x="1616494" y="98679"/>
                </a:lnTo>
                <a:lnTo>
                  <a:pt x="1642999" y="24003"/>
                </a:lnTo>
                <a:lnTo>
                  <a:pt x="1642618" y="36322"/>
                </a:lnTo>
                <a:lnTo>
                  <a:pt x="1642618" y="112014"/>
                </a:lnTo>
                <a:lnTo>
                  <a:pt x="1652651" y="112014"/>
                </a:lnTo>
                <a:lnTo>
                  <a:pt x="1652651" y="24003"/>
                </a:lnTo>
                <a:lnTo>
                  <a:pt x="1652651" y="13462"/>
                </a:lnTo>
                <a:close/>
              </a:path>
              <a:path w="1947545" h="128904">
                <a:moveTo>
                  <a:pt x="1744091" y="11811"/>
                </a:moveTo>
                <a:lnTo>
                  <a:pt x="1733423" y="11811"/>
                </a:lnTo>
                <a:lnTo>
                  <a:pt x="1733423" y="55245"/>
                </a:lnTo>
                <a:lnTo>
                  <a:pt x="1683766" y="55245"/>
                </a:lnTo>
                <a:lnTo>
                  <a:pt x="1683766" y="11811"/>
                </a:lnTo>
                <a:lnTo>
                  <a:pt x="1673225" y="11811"/>
                </a:lnTo>
                <a:lnTo>
                  <a:pt x="1673225" y="112014"/>
                </a:lnTo>
                <a:lnTo>
                  <a:pt x="1683766" y="112014"/>
                </a:lnTo>
                <a:lnTo>
                  <a:pt x="1683766" y="64643"/>
                </a:lnTo>
                <a:lnTo>
                  <a:pt x="1733423" y="64643"/>
                </a:lnTo>
                <a:lnTo>
                  <a:pt x="1733423" y="112014"/>
                </a:lnTo>
                <a:lnTo>
                  <a:pt x="1744091" y="112014"/>
                </a:lnTo>
                <a:lnTo>
                  <a:pt x="1744091" y="64643"/>
                </a:lnTo>
                <a:lnTo>
                  <a:pt x="1744091" y="55245"/>
                </a:lnTo>
                <a:lnTo>
                  <a:pt x="1744091" y="11811"/>
                </a:lnTo>
                <a:close/>
              </a:path>
              <a:path w="1947545" h="128904">
                <a:moveTo>
                  <a:pt x="1825752" y="90297"/>
                </a:moveTo>
                <a:lnTo>
                  <a:pt x="1805940" y="60960"/>
                </a:lnTo>
                <a:lnTo>
                  <a:pt x="1802638" y="59563"/>
                </a:lnTo>
                <a:lnTo>
                  <a:pt x="1799209" y="58166"/>
                </a:lnTo>
                <a:lnTo>
                  <a:pt x="1795272" y="56896"/>
                </a:lnTo>
                <a:lnTo>
                  <a:pt x="1791716" y="55626"/>
                </a:lnTo>
                <a:lnTo>
                  <a:pt x="1788414" y="54356"/>
                </a:lnTo>
                <a:lnTo>
                  <a:pt x="1785112" y="53213"/>
                </a:lnTo>
                <a:lnTo>
                  <a:pt x="1782191" y="51816"/>
                </a:lnTo>
                <a:lnTo>
                  <a:pt x="1772158" y="39370"/>
                </a:lnTo>
                <a:lnTo>
                  <a:pt x="1772158" y="30861"/>
                </a:lnTo>
                <a:lnTo>
                  <a:pt x="1774190" y="26924"/>
                </a:lnTo>
                <a:lnTo>
                  <a:pt x="1778254" y="23749"/>
                </a:lnTo>
                <a:lnTo>
                  <a:pt x="1782191" y="20574"/>
                </a:lnTo>
                <a:lnTo>
                  <a:pt x="1787131" y="19050"/>
                </a:lnTo>
                <a:lnTo>
                  <a:pt x="1795399" y="19050"/>
                </a:lnTo>
                <a:lnTo>
                  <a:pt x="1797685" y="19304"/>
                </a:lnTo>
                <a:lnTo>
                  <a:pt x="1802244" y="20574"/>
                </a:lnTo>
                <a:lnTo>
                  <a:pt x="1804289" y="21336"/>
                </a:lnTo>
                <a:lnTo>
                  <a:pt x="1806067" y="22606"/>
                </a:lnTo>
                <a:lnTo>
                  <a:pt x="1807972" y="23749"/>
                </a:lnTo>
                <a:lnTo>
                  <a:pt x="1812671" y="34544"/>
                </a:lnTo>
                <a:lnTo>
                  <a:pt x="1823974" y="34544"/>
                </a:lnTo>
                <a:lnTo>
                  <a:pt x="1823847" y="29718"/>
                </a:lnTo>
                <a:lnTo>
                  <a:pt x="1822704" y="25654"/>
                </a:lnTo>
                <a:lnTo>
                  <a:pt x="1820545" y="22225"/>
                </a:lnTo>
                <a:lnTo>
                  <a:pt x="1818462" y="19050"/>
                </a:lnTo>
                <a:lnTo>
                  <a:pt x="1818386" y="18923"/>
                </a:lnTo>
                <a:lnTo>
                  <a:pt x="1796415" y="9652"/>
                </a:lnTo>
                <a:lnTo>
                  <a:pt x="1788541" y="9652"/>
                </a:lnTo>
                <a:lnTo>
                  <a:pt x="1771015" y="16764"/>
                </a:lnTo>
                <a:lnTo>
                  <a:pt x="1768081" y="19050"/>
                </a:lnTo>
                <a:lnTo>
                  <a:pt x="1765668" y="21971"/>
                </a:lnTo>
                <a:lnTo>
                  <a:pt x="1763903" y="25400"/>
                </a:lnTo>
                <a:lnTo>
                  <a:pt x="1762125" y="28702"/>
                </a:lnTo>
                <a:lnTo>
                  <a:pt x="1761236" y="32639"/>
                </a:lnTo>
                <a:lnTo>
                  <a:pt x="1761236" y="41275"/>
                </a:lnTo>
                <a:lnTo>
                  <a:pt x="1761871" y="44958"/>
                </a:lnTo>
                <a:lnTo>
                  <a:pt x="1763395" y="48006"/>
                </a:lnTo>
                <a:lnTo>
                  <a:pt x="1764779" y="51054"/>
                </a:lnTo>
                <a:lnTo>
                  <a:pt x="1766697" y="53594"/>
                </a:lnTo>
                <a:lnTo>
                  <a:pt x="1769110" y="55626"/>
                </a:lnTo>
                <a:lnTo>
                  <a:pt x="1771523" y="57785"/>
                </a:lnTo>
                <a:lnTo>
                  <a:pt x="1787271" y="64643"/>
                </a:lnTo>
                <a:lnTo>
                  <a:pt x="1791716" y="66421"/>
                </a:lnTo>
                <a:lnTo>
                  <a:pt x="1795653" y="67818"/>
                </a:lnTo>
                <a:lnTo>
                  <a:pt x="1798942" y="69215"/>
                </a:lnTo>
                <a:lnTo>
                  <a:pt x="1802384" y="70485"/>
                </a:lnTo>
                <a:lnTo>
                  <a:pt x="1814576" y="83058"/>
                </a:lnTo>
                <a:lnTo>
                  <a:pt x="1814576" y="89281"/>
                </a:lnTo>
                <a:lnTo>
                  <a:pt x="1813941" y="91948"/>
                </a:lnTo>
                <a:lnTo>
                  <a:pt x="1812544" y="94361"/>
                </a:lnTo>
                <a:lnTo>
                  <a:pt x="1811274" y="96774"/>
                </a:lnTo>
                <a:lnTo>
                  <a:pt x="1809496" y="98679"/>
                </a:lnTo>
                <a:lnTo>
                  <a:pt x="1805178" y="101727"/>
                </a:lnTo>
                <a:lnTo>
                  <a:pt x="1802765" y="102870"/>
                </a:lnTo>
                <a:lnTo>
                  <a:pt x="1800098" y="103632"/>
                </a:lnTo>
                <a:lnTo>
                  <a:pt x="1797558" y="104394"/>
                </a:lnTo>
                <a:lnTo>
                  <a:pt x="1794891" y="104775"/>
                </a:lnTo>
                <a:lnTo>
                  <a:pt x="1789176" y="104775"/>
                </a:lnTo>
                <a:lnTo>
                  <a:pt x="1786242" y="104521"/>
                </a:lnTo>
                <a:lnTo>
                  <a:pt x="1783588" y="103886"/>
                </a:lnTo>
                <a:lnTo>
                  <a:pt x="1780781" y="103251"/>
                </a:lnTo>
                <a:lnTo>
                  <a:pt x="1769999" y="85217"/>
                </a:lnTo>
                <a:lnTo>
                  <a:pt x="1758556" y="85217"/>
                </a:lnTo>
                <a:lnTo>
                  <a:pt x="1758556" y="94361"/>
                </a:lnTo>
                <a:lnTo>
                  <a:pt x="1761363" y="101473"/>
                </a:lnTo>
                <a:lnTo>
                  <a:pt x="1767078" y="106553"/>
                </a:lnTo>
                <a:lnTo>
                  <a:pt x="1772666" y="111633"/>
                </a:lnTo>
                <a:lnTo>
                  <a:pt x="1780654" y="114173"/>
                </a:lnTo>
                <a:lnTo>
                  <a:pt x="1796161" y="114173"/>
                </a:lnTo>
                <a:lnTo>
                  <a:pt x="1800593" y="113792"/>
                </a:lnTo>
                <a:lnTo>
                  <a:pt x="1804289" y="112903"/>
                </a:lnTo>
                <a:lnTo>
                  <a:pt x="1807972" y="112141"/>
                </a:lnTo>
                <a:lnTo>
                  <a:pt x="1811782" y="110363"/>
                </a:lnTo>
                <a:lnTo>
                  <a:pt x="1815465" y="107696"/>
                </a:lnTo>
                <a:lnTo>
                  <a:pt x="1818767" y="105537"/>
                </a:lnTo>
                <a:lnTo>
                  <a:pt x="1819363" y="104775"/>
                </a:lnTo>
                <a:lnTo>
                  <a:pt x="1821180" y="102489"/>
                </a:lnTo>
                <a:lnTo>
                  <a:pt x="1823085" y="98552"/>
                </a:lnTo>
                <a:lnTo>
                  <a:pt x="1824863" y="94742"/>
                </a:lnTo>
                <a:lnTo>
                  <a:pt x="1825752" y="90297"/>
                </a:lnTo>
                <a:close/>
              </a:path>
              <a:path w="1947545" h="128904">
                <a:moveTo>
                  <a:pt x="1915668" y="112014"/>
                </a:moveTo>
                <a:lnTo>
                  <a:pt x="1905787" y="85344"/>
                </a:lnTo>
                <a:lnTo>
                  <a:pt x="1902358" y="76073"/>
                </a:lnTo>
                <a:lnTo>
                  <a:pt x="1891665" y="47205"/>
                </a:lnTo>
                <a:lnTo>
                  <a:pt x="1891665" y="76073"/>
                </a:lnTo>
                <a:lnTo>
                  <a:pt x="1853565" y="76073"/>
                </a:lnTo>
                <a:lnTo>
                  <a:pt x="1868297" y="35179"/>
                </a:lnTo>
                <a:lnTo>
                  <a:pt x="1872615" y="21336"/>
                </a:lnTo>
                <a:lnTo>
                  <a:pt x="1877060" y="35179"/>
                </a:lnTo>
                <a:lnTo>
                  <a:pt x="1891665" y="76073"/>
                </a:lnTo>
                <a:lnTo>
                  <a:pt x="1891665" y="47205"/>
                </a:lnTo>
                <a:lnTo>
                  <a:pt x="1882089" y="21336"/>
                </a:lnTo>
                <a:lnTo>
                  <a:pt x="1879092" y="13208"/>
                </a:lnTo>
                <a:lnTo>
                  <a:pt x="1878965" y="12700"/>
                </a:lnTo>
                <a:lnTo>
                  <a:pt x="1878584" y="12319"/>
                </a:lnTo>
                <a:lnTo>
                  <a:pt x="1878203" y="12192"/>
                </a:lnTo>
                <a:lnTo>
                  <a:pt x="1877822" y="11938"/>
                </a:lnTo>
                <a:lnTo>
                  <a:pt x="1877314" y="11811"/>
                </a:lnTo>
                <a:lnTo>
                  <a:pt x="1867916" y="11811"/>
                </a:lnTo>
                <a:lnTo>
                  <a:pt x="1867408" y="11938"/>
                </a:lnTo>
                <a:lnTo>
                  <a:pt x="1867027" y="12192"/>
                </a:lnTo>
                <a:lnTo>
                  <a:pt x="1866519" y="12319"/>
                </a:lnTo>
                <a:lnTo>
                  <a:pt x="1866265" y="12700"/>
                </a:lnTo>
                <a:lnTo>
                  <a:pt x="1866265" y="13208"/>
                </a:lnTo>
                <a:lnTo>
                  <a:pt x="1829562" y="112014"/>
                </a:lnTo>
                <a:lnTo>
                  <a:pt x="1840611" y="112014"/>
                </a:lnTo>
                <a:lnTo>
                  <a:pt x="1850263" y="85344"/>
                </a:lnTo>
                <a:lnTo>
                  <a:pt x="1895094" y="85344"/>
                </a:lnTo>
                <a:lnTo>
                  <a:pt x="1904746" y="112014"/>
                </a:lnTo>
                <a:lnTo>
                  <a:pt x="1915668" y="112014"/>
                </a:lnTo>
                <a:close/>
              </a:path>
              <a:path w="1947545" h="128904">
                <a:moveTo>
                  <a:pt x="1947291" y="58928"/>
                </a:moveTo>
                <a:lnTo>
                  <a:pt x="1934718" y="19685"/>
                </a:lnTo>
                <a:lnTo>
                  <a:pt x="1931289" y="14478"/>
                </a:lnTo>
                <a:lnTo>
                  <a:pt x="1927987" y="9271"/>
                </a:lnTo>
                <a:lnTo>
                  <a:pt x="1924177" y="4445"/>
                </a:lnTo>
                <a:lnTo>
                  <a:pt x="1919986" y="0"/>
                </a:lnTo>
                <a:lnTo>
                  <a:pt x="1911985" y="0"/>
                </a:lnTo>
                <a:lnTo>
                  <a:pt x="1917509" y="7937"/>
                </a:lnTo>
                <a:lnTo>
                  <a:pt x="1922272" y="15938"/>
                </a:lnTo>
                <a:lnTo>
                  <a:pt x="1934972" y="56540"/>
                </a:lnTo>
                <a:lnTo>
                  <a:pt x="1935353" y="64389"/>
                </a:lnTo>
                <a:lnTo>
                  <a:pt x="1934972" y="72275"/>
                </a:lnTo>
                <a:lnTo>
                  <a:pt x="1922272" y="112953"/>
                </a:lnTo>
                <a:lnTo>
                  <a:pt x="1911985" y="128778"/>
                </a:lnTo>
                <a:lnTo>
                  <a:pt x="1919986" y="128778"/>
                </a:lnTo>
                <a:lnTo>
                  <a:pt x="1924177" y="124333"/>
                </a:lnTo>
                <a:lnTo>
                  <a:pt x="1927987" y="119634"/>
                </a:lnTo>
                <a:lnTo>
                  <a:pt x="1931289" y="114427"/>
                </a:lnTo>
                <a:lnTo>
                  <a:pt x="1934718" y="109220"/>
                </a:lnTo>
                <a:lnTo>
                  <a:pt x="1947291" y="69977"/>
                </a:lnTo>
                <a:lnTo>
                  <a:pt x="1947291" y="58928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1056944" y="4024248"/>
            <a:ext cx="3606165" cy="518795"/>
            <a:chOff x="1056944" y="4024248"/>
            <a:chExt cx="3606165" cy="518795"/>
          </a:xfrm>
        </p:grpSpPr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6944" y="4024248"/>
              <a:ext cx="2542616" cy="50596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42613" y="4408931"/>
              <a:ext cx="1020190" cy="133985"/>
            </a:xfrm>
            <a:prstGeom prst="rect">
              <a:avLst/>
            </a:prstGeom>
          </p:spPr>
        </p:pic>
      </p:grpSp>
      <p:sp>
        <p:nvSpPr>
          <p:cNvPr id="28" name="object 28"/>
          <p:cNvSpPr/>
          <p:nvPr/>
        </p:nvSpPr>
        <p:spPr>
          <a:xfrm>
            <a:off x="890536" y="4448047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4">
                <a:moveTo>
                  <a:pt x="21145" y="0"/>
                </a:moveTo>
                <a:lnTo>
                  <a:pt x="16560" y="0"/>
                </a:lnTo>
                <a:lnTo>
                  <a:pt x="12026" y="0"/>
                </a:lnTo>
                <a:lnTo>
                  <a:pt x="8128" y="1650"/>
                </a:lnTo>
                <a:lnTo>
                  <a:pt x="4876" y="4825"/>
                </a:lnTo>
                <a:lnTo>
                  <a:pt x="1625" y="8127"/>
                </a:lnTo>
                <a:lnTo>
                  <a:pt x="0" y="12064"/>
                </a:lnTo>
                <a:lnTo>
                  <a:pt x="0" y="21208"/>
                </a:lnTo>
                <a:lnTo>
                  <a:pt x="1625" y="25145"/>
                </a:lnTo>
                <a:lnTo>
                  <a:pt x="4876" y="28320"/>
                </a:lnTo>
                <a:lnTo>
                  <a:pt x="8128" y="31622"/>
                </a:lnTo>
                <a:lnTo>
                  <a:pt x="12026" y="33274"/>
                </a:lnTo>
                <a:lnTo>
                  <a:pt x="21145" y="33274"/>
                </a:lnTo>
                <a:lnTo>
                  <a:pt x="25069" y="31622"/>
                </a:lnTo>
                <a:lnTo>
                  <a:pt x="28321" y="28320"/>
                </a:lnTo>
                <a:lnTo>
                  <a:pt x="31572" y="25145"/>
                </a:lnTo>
                <a:lnTo>
                  <a:pt x="33197" y="21208"/>
                </a:lnTo>
                <a:lnTo>
                  <a:pt x="33197" y="12064"/>
                </a:lnTo>
                <a:lnTo>
                  <a:pt x="31572" y="8127"/>
                </a:lnTo>
                <a:lnTo>
                  <a:pt x="28321" y="4825"/>
                </a:lnTo>
                <a:lnTo>
                  <a:pt x="25069" y="1650"/>
                </a:lnTo>
                <a:lnTo>
                  <a:pt x="2114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56792" y="3047873"/>
            <a:ext cx="3410026" cy="297434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890536" y="5236845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4">
                <a:moveTo>
                  <a:pt x="21145" y="0"/>
                </a:moveTo>
                <a:lnTo>
                  <a:pt x="16560" y="0"/>
                </a:lnTo>
                <a:lnTo>
                  <a:pt x="12026" y="0"/>
                </a:lnTo>
                <a:lnTo>
                  <a:pt x="8128" y="1650"/>
                </a:lnTo>
                <a:lnTo>
                  <a:pt x="4876" y="4825"/>
                </a:lnTo>
                <a:lnTo>
                  <a:pt x="1625" y="8127"/>
                </a:lnTo>
                <a:lnTo>
                  <a:pt x="0" y="11937"/>
                </a:lnTo>
                <a:lnTo>
                  <a:pt x="0" y="21208"/>
                </a:lnTo>
                <a:lnTo>
                  <a:pt x="1625" y="25018"/>
                </a:lnTo>
                <a:lnTo>
                  <a:pt x="8128" y="31622"/>
                </a:lnTo>
                <a:lnTo>
                  <a:pt x="12026" y="33146"/>
                </a:lnTo>
                <a:lnTo>
                  <a:pt x="21145" y="33146"/>
                </a:lnTo>
                <a:lnTo>
                  <a:pt x="25069" y="31622"/>
                </a:lnTo>
                <a:lnTo>
                  <a:pt x="31572" y="25018"/>
                </a:lnTo>
                <a:lnTo>
                  <a:pt x="33197" y="21208"/>
                </a:lnTo>
                <a:lnTo>
                  <a:pt x="33197" y="11937"/>
                </a:lnTo>
                <a:lnTo>
                  <a:pt x="31572" y="8127"/>
                </a:lnTo>
                <a:lnTo>
                  <a:pt x="28321" y="4825"/>
                </a:lnTo>
                <a:lnTo>
                  <a:pt x="25069" y="1650"/>
                </a:lnTo>
                <a:lnTo>
                  <a:pt x="2114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1059370" y="5198998"/>
            <a:ext cx="2927350" cy="317500"/>
            <a:chOff x="1059370" y="5198998"/>
            <a:chExt cx="2927350" cy="317500"/>
          </a:xfrm>
        </p:grpSpPr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9370" y="5198998"/>
              <a:ext cx="2926778" cy="3175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63546" y="5198998"/>
              <a:ext cx="1496187" cy="120903"/>
            </a:xfrm>
            <a:prstGeom prst="rect">
              <a:avLst/>
            </a:prstGeom>
          </p:spPr>
        </p:pic>
      </p:grpSp>
      <p:sp>
        <p:nvSpPr>
          <p:cNvPr id="35" name="object 35"/>
          <p:cNvSpPr/>
          <p:nvPr/>
        </p:nvSpPr>
        <p:spPr>
          <a:xfrm>
            <a:off x="890536" y="5428869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4">
                <a:moveTo>
                  <a:pt x="21145" y="0"/>
                </a:moveTo>
                <a:lnTo>
                  <a:pt x="16560" y="0"/>
                </a:lnTo>
                <a:lnTo>
                  <a:pt x="12026" y="0"/>
                </a:lnTo>
                <a:lnTo>
                  <a:pt x="8128" y="1650"/>
                </a:lnTo>
                <a:lnTo>
                  <a:pt x="4876" y="4825"/>
                </a:lnTo>
                <a:lnTo>
                  <a:pt x="1625" y="8127"/>
                </a:lnTo>
                <a:lnTo>
                  <a:pt x="0" y="11937"/>
                </a:lnTo>
                <a:lnTo>
                  <a:pt x="0" y="21208"/>
                </a:lnTo>
                <a:lnTo>
                  <a:pt x="1625" y="25018"/>
                </a:lnTo>
                <a:lnTo>
                  <a:pt x="8128" y="31622"/>
                </a:lnTo>
                <a:lnTo>
                  <a:pt x="12026" y="33146"/>
                </a:lnTo>
                <a:lnTo>
                  <a:pt x="21145" y="33146"/>
                </a:lnTo>
                <a:lnTo>
                  <a:pt x="25069" y="31622"/>
                </a:lnTo>
                <a:lnTo>
                  <a:pt x="31572" y="25018"/>
                </a:lnTo>
                <a:lnTo>
                  <a:pt x="33197" y="21208"/>
                </a:lnTo>
                <a:lnTo>
                  <a:pt x="33197" y="11937"/>
                </a:lnTo>
                <a:lnTo>
                  <a:pt x="31572" y="8127"/>
                </a:lnTo>
                <a:lnTo>
                  <a:pt x="28321" y="4825"/>
                </a:lnTo>
                <a:lnTo>
                  <a:pt x="25069" y="1650"/>
                </a:lnTo>
                <a:lnTo>
                  <a:pt x="2114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0536" y="5620892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4">
                <a:moveTo>
                  <a:pt x="21145" y="0"/>
                </a:moveTo>
                <a:lnTo>
                  <a:pt x="16560" y="0"/>
                </a:lnTo>
                <a:lnTo>
                  <a:pt x="12026" y="0"/>
                </a:lnTo>
                <a:lnTo>
                  <a:pt x="8128" y="1612"/>
                </a:lnTo>
                <a:lnTo>
                  <a:pt x="1625" y="8077"/>
                </a:lnTo>
                <a:lnTo>
                  <a:pt x="0" y="11988"/>
                </a:lnTo>
                <a:lnTo>
                  <a:pt x="0" y="21158"/>
                </a:lnTo>
                <a:lnTo>
                  <a:pt x="1625" y="25069"/>
                </a:lnTo>
                <a:lnTo>
                  <a:pt x="8128" y="31572"/>
                </a:lnTo>
                <a:lnTo>
                  <a:pt x="12026" y="33197"/>
                </a:lnTo>
                <a:lnTo>
                  <a:pt x="21145" y="33197"/>
                </a:lnTo>
                <a:lnTo>
                  <a:pt x="25069" y="31572"/>
                </a:lnTo>
                <a:lnTo>
                  <a:pt x="31572" y="25069"/>
                </a:lnTo>
                <a:lnTo>
                  <a:pt x="33197" y="21158"/>
                </a:lnTo>
                <a:lnTo>
                  <a:pt x="33197" y="11988"/>
                </a:lnTo>
                <a:lnTo>
                  <a:pt x="31572" y="8077"/>
                </a:lnTo>
                <a:lnTo>
                  <a:pt x="25069" y="1612"/>
                </a:lnTo>
                <a:lnTo>
                  <a:pt x="2114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object 3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59370" y="5582792"/>
            <a:ext cx="2032571" cy="121399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34224" y="4779009"/>
            <a:ext cx="3409988" cy="297433"/>
          </a:xfrm>
          <a:prstGeom prst="rect">
            <a:avLst/>
          </a:prstGeom>
        </p:spPr>
      </p:pic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-25" dirty="0"/>
              <a:t>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502" y="1116329"/>
            <a:ext cx="1229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635" indent="-242570">
              <a:lnSpc>
                <a:spcPct val="100000"/>
              </a:lnSpc>
              <a:spcBef>
                <a:spcPts val="100"/>
              </a:spcBef>
              <a:buClr>
                <a:srgbClr val="17406C"/>
              </a:buClr>
              <a:buFont typeface="Wingdings"/>
              <a:buChar char=""/>
              <a:tabLst>
                <a:tab pos="255270" algn="l"/>
              </a:tabLst>
            </a:pPr>
            <a:r>
              <a:rPr sz="1800" b="1" dirty="0">
                <a:solidFill>
                  <a:srgbClr val="0A5294"/>
                </a:solidFill>
                <a:latin typeface="맑은 고딕"/>
                <a:cs typeface="맑은 고딕"/>
              </a:rPr>
              <a:t>실험</a:t>
            </a:r>
            <a:r>
              <a:rPr sz="1800" b="1" spc="-265" dirty="0">
                <a:solidFill>
                  <a:srgbClr val="0A5294"/>
                </a:solidFill>
                <a:latin typeface="맑은 고딕"/>
                <a:cs typeface="맑은 고딕"/>
              </a:rPr>
              <a:t> </a:t>
            </a:r>
            <a:r>
              <a:rPr sz="1800" b="1" spc="-25" dirty="0">
                <a:solidFill>
                  <a:srgbClr val="0A5294"/>
                </a:solidFill>
                <a:latin typeface="맑은 고딕"/>
                <a:cs typeface="맑은 고딕"/>
              </a:rPr>
              <a:t>구성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실험</a:t>
            </a:r>
            <a:r>
              <a:rPr spc="-350" dirty="0"/>
              <a:t> </a:t>
            </a:r>
            <a:r>
              <a:rPr dirty="0"/>
              <a:t>구성</a:t>
            </a:r>
            <a:r>
              <a:rPr spc="-355" dirty="0"/>
              <a:t> </a:t>
            </a:r>
            <a:r>
              <a:rPr dirty="0"/>
              <a:t>및</a:t>
            </a:r>
            <a:r>
              <a:rPr spc="-340" dirty="0"/>
              <a:t> </a:t>
            </a:r>
            <a:r>
              <a:rPr dirty="0"/>
              <a:t>평가</a:t>
            </a:r>
            <a:r>
              <a:rPr spc="-340" dirty="0"/>
              <a:t> </a:t>
            </a:r>
            <a:r>
              <a:rPr dirty="0"/>
              <a:t>방법</a:t>
            </a:r>
            <a:r>
              <a:rPr spc="-355" dirty="0"/>
              <a:t> </a:t>
            </a:r>
            <a:r>
              <a:rPr dirty="0">
                <a:latin typeface="Corbel"/>
                <a:cs typeface="Corbel"/>
              </a:rPr>
              <a:t>(Experiment</a:t>
            </a:r>
            <a:r>
              <a:rPr spc="-10" dirty="0">
                <a:latin typeface="Corbel"/>
                <a:cs typeface="Corbel"/>
              </a:rPr>
              <a:t> Settings)</a:t>
            </a:r>
          </a:p>
        </p:txBody>
      </p:sp>
      <p:sp>
        <p:nvSpPr>
          <p:cNvPr id="4" name="object 4"/>
          <p:cNvSpPr/>
          <p:nvPr/>
        </p:nvSpPr>
        <p:spPr>
          <a:xfrm>
            <a:off x="620534" y="2309495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5">
                <a:moveTo>
                  <a:pt x="21145" y="0"/>
                </a:moveTo>
                <a:lnTo>
                  <a:pt x="16560" y="0"/>
                </a:lnTo>
                <a:lnTo>
                  <a:pt x="12026" y="0"/>
                </a:lnTo>
                <a:lnTo>
                  <a:pt x="8128" y="1650"/>
                </a:lnTo>
                <a:lnTo>
                  <a:pt x="1625" y="8000"/>
                </a:lnTo>
                <a:lnTo>
                  <a:pt x="0" y="11937"/>
                </a:lnTo>
                <a:lnTo>
                  <a:pt x="0" y="21081"/>
                </a:lnTo>
                <a:lnTo>
                  <a:pt x="1625" y="25018"/>
                </a:lnTo>
                <a:lnTo>
                  <a:pt x="8128" y="31622"/>
                </a:lnTo>
                <a:lnTo>
                  <a:pt x="12026" y="33146"/>
                </a:lnTo>
                <a:lnTo>
                  <a:pt x="21145" y="33146"/>
                </a:lnTo>
                <a:lnTo>
                  <a:pt x="25069" y="31622"/>
                </a:lnTo>
                <a:lnTo>
                  <a:pt x="31572" y="25018"/>
                </a:lnTo>
                <a:lnTo>
                  <a:pt x="33197" y="21081"/>
                </a:lnTo>
                <a:lnTo>
                  <a:pt x="33197" y="11937"/>
                </a:lnTo>
                <a:lnTo>
                  <a:pt x="31572" y="8000"/>
                </a:lnTo>
                <a:lnTo>
                  <a:pt x="25069" y="1650"/>
                </a:lnTo>
                <a:lnTo>
                  <a:pt x="2114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6607" y="2266060"/>
            <a:ext cx="3344227" cy="70078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20534" y="2501519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5">
                <a:moveTo>
                  <a:pt x="21145" y="0"/>
                </a:moveTo>
                <a:lnTo>
                  <a:pt x="16560" y="0"/>
                </a:lnTo>
                <a:lnTo>
                  <a:pt x="12026" y="0"/>
                </a:lnTo>
                <a:lnTo>
                  <a:pt x="8128" y="1650"/>
                </a:lnTo>
                <a:lnTo>
                  <a:pt x="1625" y="8000"/>
                </a:lnTo>
                <a:lnTo>
                  <a:pt x="0" y="11937"/>
                </a:lnTo>
                <a:lnTo>
                  <a:pt x="0" y="21081"/>
                </a:lnTo>
                <a:lnTo>
                  <a:pt x="1625" y="25018"/>
                </a:lnTo>
                <a:lnTo>
                  <a:pt x="8128" y="31622"/>
                </a:lnTo>
                <a:lnTo>
                  <a:pt x="12026" y="33146"/>
                </a:lnTo>
                <a:lnTo>
                  <a:pt x="21145" y="33146"/>
                </a:lnTo>
                <a:lnTo>
                  <a:pt x="25069" y="31622"/>
                </a:lnTo>
                <a:lnTo>
                  <a:pt x="31572" y="25018"/>
                </a:lnTo>
                <a:lnTo>
                  <a:pt x="33197" y="21081"/>
                </a:lnTo>
                <a:lnTo>
                  <a:pt x="33197" y="11937"/>
                </a:lnTo>
                <a:lnTo>
                  <a:pt x="31572" y="8000"/>
                </a:lnTo>
                <a:lnTo>
                  <a:pt x="25069" y="1650"/>
                </a:lnTo>
                <a:lnTo>
                  <a:pt x="2114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0534" y="2693542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5">
                <a:moveTo>
                  <a:pt x="21145" y="0"/>
                </a:moveTo>
                <a:lnTo>
                  <a:pt x="16560" y="0"/>
                </a:lnTo>
                <a:lnTo>
                  <a:pt x="12026" y="0"/>
                </a:lnTo>
                <a:lnTo>
                  <a:pt x="8128" y="1651"/>
                </a:lnTo>
                <a:lnTo>
                  <a:pt x="1625" y="8001"/>
                </a:lnTo>
                <a:lnTo>
                  <a:pt x="0" y="11937"/>
                </a:lnTo>
                <a:lnTo>
                  <a:pt x="0" y="21082"/>
                </a:lnTo>
                <a:lnTo>
                  <a:pt x="1625" y="25019"/>
                </a:lnTo>
                <a:lnTo>
                  <a:pt x="8128" y="31623"/>
                </a:lnTo>
                <a:lnTo>
                  <a:pt x="12026" y="33147"/>
                </a:lnTo>
                <a:lnTo>
                  <a:pt x="21145" y="33147"/>
                </a:lnTo>
                <a:lnTo>
                  <a:pt x="25069" y="31623"/>
                </a:lnTo>
                <a:lnTo>
                  <a:pt x="31572" y="25019"/>
                </a:lnTo>
                <a:lnTo>
                  <a:pt x="33197" y="21082"/>
                </a:lnTo>
                <a:lnTo>
                  <a:pt x="33197" y="11937"/>
                </a:lnTo>
                <a:lnTo>
                  <a:pt x="31572" y="8001"/>
                </a:lnTo>
                <a:lnTo>
                  <a:pt x="25069" y="1651"/>
                </a:lnTo>
                <a:lnTo>
                  <a:pt x="2114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0534" y="2885567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5">
                <a:moveTo>
                  <a:pt x="21145" y="0"/>
                </a:moveTo>
                <a:lnTo>
                  <a:pt x="16560" y="0"/>
                </a:lnTo>
                <a:lnTo>
                  <a:pt x="12026" y="0"/>
                </a:lnTo>
                <a:lnTo>
                  <a:pt x="8128" y="1650"/>
                </a:lnTo>
                <a:lnTo>
                  <a:pt x="1625" y="8000"/>
                </a:lnTo>
                <a:lnTo>
                  <a:pt x="0" y="11937"/>
                </a:lnTo>
                <a:lnTo>
                  <a:pt x="0" y="21082"/>
                </a:lnTo>
                <a:lnTo>
                  <a:pt x="1625" y="25019"/>
                </a:lnTo>
                <a:lnTo>
                  <a:pt x="8128" y="31623"/>
                </a:lnTo>
                <a:lnTo>
                  <a:pt x="12026" y="33147"/>
                </a:lnTo>
                <a:lnTo>
                  <a:pt x="21145" y="33147"/>
                </a:lnTo>
                <a:lnTo>
                  <a:pt x="25069" y="31623"/>
                </a:lnTo>
                <a:lnTo>
                  <a:pt x="31572" y="25019"/>
                </a:lnTo>
                <a:lnTo>
                  <a:pt x="33197" y="21082"/>
                </a:lnTo>
                <a:lnTo>
                  <a:pt x="33197" y="11937"/>
                </a:lnTo>
                <a:lnTo>
                  <a:pt x="31572" y="8000"/>
                </a:lnTo>
                <a:lnTo>
                  <a:pt x="25069" y="1650"/>
                </a:lnTo>
                <a:lnTo>
                  <a:pt x="2114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48525" y="1838705"/>
            <a:ext cx="3780154" cy="297815"/>
            <a:chOff x="548525" y="1838705"/>
            <a:chExt cx="3780154" cy="297815"/>
          </a:xfrm>
        </p:grpSpPr>
        <p:sp>
          <p:nvSpPr>
            <p:cNvPr id="10" name="object 10"/>
            <p:cNvSpPr/>
            <p:nvPr/>
          </p:nvSpPr>
          <p:spPr>
            <a:xfrm>
              <a:off x="548525" y="1838705"/>
              <a:ext cx="3780154" cy="297815"/>
            </a:xfrm>
            <a:custGeom>
              <a:avLst/>
              <a:gdLst/>
              <a:ahLst/>
              <a:cxnLst/>
              <a:rect l="l" t="t" r="r" b="b"/>
              <a:pathLst>
                <a:path w="3780154" h="297814">
                  <a:moveTo>
                    <a:pt x="3631298" y="0"/>
                  </a:moveTo>
                  <a:lnTo>
                    <a:pt x="148678" y="0"/>
                  </a:lnTo>
                  <a:lnTo>
                    <a:pt x="101682" y="7590"/>
                  </a:lnTo>
                  <a:lnTo>
                    <a:pt x="60868" y="28720"/>
                  </a:lnTo>
                  <a:lnTo>
                    <a:pt x="28684" y="60926"/>
                  </a:lnTo>
                  <a:lnTo>
                    <a:pt x="7579" y="101746"/>
                  </a:lnTo>
                  <a:lnTo>
                    <a:pt x="0" y="148717"/>
                  </a:lnTo>
                  <a:lnTo>
                    <a:pt x="7579" y="195736"/>
                  </a:lnTo>
                  <a:lnTo>
                    <a:pt x="28684" y="236562"/>
                  </a:lnTo>
                  <a:lnTo>
                    <a:pt x="60868" y="268750"/>
                  </a:lnTo>
                  <a:lnTo>
                    <a:pt x="101682" y="289855"/>
                  </a:lnTo>
                  <a:lnTo>
                    <a:pt x="148678" y="297434"/>
                  </a:lnTo>
                  <a:lnTo>
                    <a:pt x="3631298" y="297434"/>
                  </a:lnTo>
                  <a:lnTo>
                    <a:pt x="3678317" y="289855"/>
                  </a:lnTo>
                  <a:lnTo>
                    <a:pt x="3719143" y="268750"/>
                  </a:lnTo>
                  <a:lnTo>
                    <a:pt x="3751331" y="236562"/>
                  </a:lnTo>
                  <a:lnTo>
                    <a:pt x="3772436" y="195736"/>
                  </a:lnTo>
                  <a:lnTo>
                    <a:pt x="3780015" y="148717"/>
                  </a:lnTo>
                  <a:lnTo>
                    <a:pt x="3772436" y="101746"/>
                  </a:lnTo>
                  <a:lnTo>
                    <a:pt x="3751331" y="60926"/>
                  </a:lnTo>
                  <a:lnTo>
                    <a:pt x="3719143" y="28720"/>
                  </a:lnTo>
                  <a:lnTo>
                    <a:pt x="3678317" y="7590"/>
                  </a:lnTo>
                  <a:lnTo>
                    <a:pt x="3631298" y="0"/>
                  </a:lnTo>
                  <a:close/>
                </a:path>
              </a:pathLst>
            </a:custGeom>
            <a:solidFill>
              <a:srgbClr val="4B6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56891" y="1921636"/>
              <a:ext cx="487680" cy="135890"/>
            </a:xfrm>
            <a:custGeom>
              <a:avLst/>
              <a:gdLst/>
              <a:ahLst/>
              <a:cxnLst/>
              <a:rect l="l" t="t" r="r" b="b"/>
              <a:pathLst>
                <a:path w="487680" h="135889">
                  <a:moveTo>
                    <a:pt x="444119" y="81152"/>
                  </a:moveTo>
                  <a:lnTo>
                    <a:pt x="427355" y="81152"/>
                  </a:lnTo>
                  <a:lnTo>
                    <a:pt x="427355" y="91312"/>
                  </a:lnTo>
                  <a:lnTo>
                    <a:pt x="426084" y="96012"/>
                  </a:lnTo>
                  <a:lnTo>
                    <a:pt x="423418" y="100075"/>
                  </a:lnTo>
                  <a:lnTo>
                    <a:pt x="420750" y="104266"/>
                  </a:lnTo>
                  <a:lnTo>
                    <a:pt x="417321" y="107950"/>
                  </a:lnTo>
                  <a:lnTo>
                    <a:pt x="384301" y="124587"/>
                  </a:lnTo>
                  <a:lnTo>
                    <a:pt x="393445" y="135636"/>
                  </a:lnTo>
                  <a:lnTo>
                    <a:pt x="417830" y="123825"/>
                  </a:lnTo>
                  <a:lnTo>
                    <a:pt x="422401" y="121030"/>
                  </a:lnTo>
                  <a:lnTo>
                    <a:pt x="426338" y="117855"/>
                  </a:lnTo>
                  <a:lnTo>
                    <a:pt x="429513" y="114426"/>
                  </a:lnTo>
                  <a:lnTo>
                    <a:pt x="432688" y="111125"/>
                  </a:lnTo>
                  <a:lnTo>
                    <a:pt x="434720" y="107696"/>
                  </a:lnTo>
                  <a:lnTo>
                    <a:pt x="435737" y="104266"/>
                  </a:lnTo>
                  <a:lnTo>
                    <a:pt x="450841" y="104266"/>
                  </a:lnTo>
                  <a:lnTo>
                    <a:pt x="448056" y="99949"/>
                  </a:lnTo>
                  <a:lnTo>
                    <a:pt x="445388" y="95885"/>
                  </a:lnTo>
                  <a:lnTo>
                    <a:pt x="444153" y="91312"/>
                  </a:lnTo>
                  <a:lnTo>
                    <a:pt x="444119" y="81152"/>
                  </a:lnTo>
                  <a:close/>
                </a:path>
                <a:path w="487680" h="135889">
                  <a:moveTo>
                    <a:pt x="450841" y="104266"/>
                  </a:moveTo>
                  <a:lnTo>
                    <a:pt x="435737" y="104266"/>
                  </a:lnTo>
                  <a:lnTo>
                    <a:pt x="436752" y="107950"/>
                  </a:lnTo>
                  <a:lnTo>
                    <a:pt x="453389" y="124460"/>
                  </a:lnTo>
                  <a:lnTo>
                    <a:pt x="457072" y="127000"/>
                  </a:lnTo>
                  <a:lnTo>
                    <a:pt x="461137" y="129286"/>
                  </a:lnTo>
                  <a:lnTo>
                    <a:pt x="469519" y="133096"/>
                  </a:lnTo>
                  <a:lnTo>
                    <a:pt x="473837" y="134620"/>
                  </a:lnTo>
                  <a:lnTo>
                    <a:pt x="478281" y="135636"/>
                  </a:lnTo>
                  <a:lnTo>
                    <a:pt x="487299" y="124713"/>
                  </a:lnTo>
                  <a:lnTo>
                    <a:pt x="482091" y="123316"/>
                  </a:lnTo>
                  <a:lnTo>
                    <a:pt x="477012" y="121538"/>
                  </a:lnTo>
                  <a:lnTo>
                    <a:pt x="467106" y="117221"/>
                  </a:lnTo>
                  <a:lnTo>
                    <a:pt x="462533" y="114426"/>
                  </a:lnTo>
                  <a:lnTo>
                    <a:pt x="458215" y="111125"/>
                  </a:lnTo>
                  <a:lnTo>
                    <a:pt x="454151" y="107823"/>
                  </a:lnTo>
                  <a:lnTo>
                    <a:pt x="450841" y="104266"/>
                  </a:lnTo>
                  <a:close/>
                </a:path>
                <a:path w="487680" h="135889">
                  <a:moveTo>
                    <a:pt x="483488" y="0"/>
                  </a:moveTo>
                  <a:lnTo>
                    <a:pt x="469010" y="0"/>
                  </a:lnTo>
                  <a:lnTo>
                    <a:pt x="469010" y="93472"/>
                  </a:lnTo>
                  <a:lnTo>
                    <a:pt x="483488" y="93472"/>
                  </a:lnTo>
                  <a:lnTo>
                    <a:pt x="483488" y="0"/>
                  </a:lnTo>
                  <a:close/>
                </a:path>
                <a:path w="487680" h="135889">
                  <a:moveTo>
                    <a:pt x="458977" y="2539"/>
                  </a:moveTo>
                  <a:lnTo>
                    <a:pt x="444372" y="2539"/>
                  </a:lnTo>
                  <a:lnTo>
                    <a:pt x="444372" y="25273"/>
                  </a:lnTo>
                  <a:lnTo>
                    <a:pt x="422782" y="25273"/>
                  </a:lnTo>
                  <a:lnTo>
                    <a:pt x="422782" y="38480"/>
                  </a:lnTo>
                  <a:lnTo>
                    <a:pt x="444372" y="38480"/>
                  </a:lnTo>
                  <a:lnTo>
                    <a:pt x="444372" y="79628"/>
                  </a:lnTo>
                  <a:lnTo>
                    <a:pt x="458977" y="79628"/>
                  </a:lnTo>
                  <a:lnTo>
                    <a:pt x="458977" y="2539"/>
                  </a:lnTo>
                  <a:close/>
                </a:path>
                <a:path w="487680" h="135889">
                  <a:moveTo>
                    <a:pt x="410590" y="3937"/>
                  </a:moveTo>
                  <a:lnTo>
                    <a:pt x="395224" y="3937"/>
                  </a:lnTo>
                  <a:lnTo>
                    <a:pt x="395210" y="18668"/>
                  </a:lnTo>
                  <a:lnTo>
                    <a:pt x="394817" y="26251"/>
                  </a:lnTo>
                  <a:lnTo>
                    <a:pt x="373564" y="63577"/>
                  </a:lnTo>
                  <a:lnTo>
                    <a:pt x="366394" y="68579"/>
                  </a:lnTo>
                  <a:lnTo>
                    <a:pt x="377444" y="78104"/>
                  </a:lnTo>
                  <a:lnTo>
                    <a:pt x="403225" y="45720"/>
                  </a:lnTo>
                  <a:lnTo>
                    <a:pt x="417990" y="45720"/>
                  </a:lnTo>
                  <a:lnTo>
                    <a:pt x="410590" y="18668"/>
                  </a:lnTo>
                  <a:lnTo>
                    <a:pt x="410590" y="3937"/>
                  </a:lnTo>
                  <a:close/>
                </a:path>
                <a:path w="487680" h="135889">
                  <a:moveTo>
                    <a:pt x="417990" y="45720"/>
                  </a:moveTo>
                  <a:lnTo>
                    <a:pt x="403225" y="45720"/>
                  </a:lnTo>
                  <a:lnTo>
                    <a:pt x="404749" y="51688"/>
                  </a:lnTo>
                  <a:lnTo>
                    <a:pt x="429259" y="73913"/>
                  </a:lnTo>
                  <a:lnTo>
                    <a:pt x="438276" y="63500"/>
                  </a:lnTo>
                  <a:lnTo>
                    <a:pt x="431682" y="59566"/>
                  </a:lnTo>
                  <a:lnTo>
                    <a:pt x="426005" y="55181"/>
                  </a:lnTo>
                  <a:lnTo>
                    <a:pt x="421257" y="50319"/>
                  </a:lnTo>
                  <a:lnTo>
                    <a:pt x="417990" y="45720"/>
                  </a:lnTo>
                  <a:close/>
                </a:path>
                <a:path w="487680" h="135889">
                  <a:moveTo>
                    <a:pt x="162813" y="3301"/>
                  </a:moveTo>
                  <a:lnTo>
                    <a:pt x="153288" y="3301"/>
                  </a:lnTo>
                  <a:lnTo>
                    <a:pt x="148716" y="4317"/>
                  </a:lnTo>
                  <a:lnTo>
                    <a:pt x="144525" y="6476"/>
                  </a:lnTo>
                  <a:lnTo>
                    <a:pt x="140207" y="8509"/>
                  </a:lnTo>
                  <a:lnTo>
                    <a:pt x="123939" y="45085"/>
                  </a:lnTo>
                  <a:lnTo>
                    <a:pt x="123825" y="63753"/>
                  </a:lnTo>
                  <a:lnTo>
                    <a:pt x="124587" y="71374"/>
                  </a:lnTo>
                  <a:lnTo>
                    <a:pt x="144652" y="103759"/>
                  </a:lnTo>
                  <a:lnTo>
                    <a:pt x="148844" y="105917"/>
                  </a:lnTo>
                  <a:lnTo>
                    <a:pt x="153288" y="106934"/>
                  </a:lnTo>
                  <a:lnTo>
                    <a:pt x="162940" y="106934"/>
                  </a:lnTo>
                  <a:lnTo>
                    <a:pt x="182857" y="93472"/>
                  </a:lnTo>
                  <a:lnTo>
                    <a:pt x="154812" y="93472"/>
                  </a:lnTo>
                  <a:lnTo>
                    <a:pt x="152019" y="92455"/>
                  </a:lnTo>
                  <a:lnTo>
                    <a:pt x="138430" y="60325"/>
                  </a:lnTo>
                  <a:lnTo>
                    <a:pt x="138430" y="49911"/>
                  </a:lnTo>
                  <a:lnTo>
                    <a:pt x="138937" y="45085"/>
                  </a:lnTo>
                  <a:lnTo>
                    <a:pt x="140462" y="35687"/>
                  </a:lnTo>
                  <a:lnTo>
                    <a:pt x="141731" y="31623"/>
                  </a:lnTo>
                  <a:lnTo>
                    <a:pt x="143509" y="28066"/>
                  </a:lnTo>
                  <a:lnTo>
                    <a:pt x="145033" y="24511"/>
                  </a:lnTo>
                  <a:lnTo>
                    <a:pt x="147065" y="21843"/>
                  </a:lnTo>
                  <a:lnTo>
                    <a:pt x="149478" y="19812"/>
                  </a:lnTo>
                  <a:lnTo>
                    <a:pt x="152019" y="17779"/>
                  </a:lnTo>
                  <a:lnTo>
                    <a:pt x="154812" y="16763"/>
                  </a:lnTo>
                  <a:lnTo>
                    <a:pt x="182189" y="16763"/>
                  </a:lnTo>
                  <a:lnTo>
                    <a:pt x="179450" y="12446"/>
                  </a:lnTo>
                  <a:lnTo>
                    <a:pt x="175768" y="8762"/>
                  </a:lnTo>
                  <a:lnTo>
                    <a:pt x="171450" y="6603"/>
                  </a:lnTo>
                  <a:lnTo>
                    <a:pt x="167258" y="4445"/>
                  </a:lnTo>
                  <a:lnTo>
                    <a:pt x="162813" y="3301"/>
                  </a:lnTo>
                  <a:close/>
                </a:path>
                <a:path w="487680" h="135889">
                  <a:moveTo>
                    <a:pt x="182189" y="16763"/>
                  </a:moveTo>
                  <a:lnTo>
                    <a:pt x="161416" y="16763"/>
                  </a:lnTo>
                  <a:lnTo>
                    <a:pt x="164210" y="17779"/>
                  </a:lnTo>
                  <a:lnTo>
                    <a:pt x="169037" y="21843"/>
                  </a:lnTo>
                  <a:lnTo>
                    <a:pt x="177545" y="49911"/>
                  </a:lnTo>
                  <a:lnTo>
                    <a:pt x="177545" y="60325"/>
                  </a:lnTo>
                  <a:lnTo>
                    <a:pt x="177164" y="65277"/>
                  </a:lnTo>
                  <a:lnTo>
                    <a:pt x="176255" y="70230"/>
                  </a:lnTo>
                  <a:lnTo>
                    <a:pt x="175513" y="74929"/>
                  </a:lnTo>
                  <a:lnTo>
                    <a:pt x="166496" y="90550"/>
                  </a:lnTo>
                  <a:lnTo>
                    <a:pt x="164210" y="92455"/>
                  </a:lnTo>
                  <a:lnTo>
                    <a:pt x="161416" y="93472"/>
                  </a:lnTo>
                  <a:lnTo>
                    <a:pt x="182857" y="93472"/>
                  </a:lnTo>
                  <a:lnTo>
                    <a:pt x="185546" y="89662"/>
                  </a:lnTo>
                  <a:lnTo>
                    <a:pt x="187959" y="84200"/>
                  </a:lnTo>
                  <a:lnTo>
                    <a:pt x="189737" y="77724"/>
                  </a:lnTo>
                  <a:lnTo>
                    <a:pt x="191515" y="71374"/>
                  </a:lnTo>
                  <a:lnTo>
                    <a:pt x="192405" y="63753"/>
                  </a:lnTo>
                  <a:lnTo>
                    <a:pt x="192375" y="46227"/>
                  </a:lnTo>
                  <a:lnTo>
                    <a:pt x="191515" y="38862"/>
                  </a:lnTo>
                  <a:lnTo>
                    <a:pt x="187959" y="25908"/>
                  </a:lnTo>
                  <a:lnTo>
                    <a:pt x="185674" y="20954"/>
                  </a:lnTo>
                  <a:lnTo>
                    <a:pt x="182752" y="17652"/>
                  </a:lnTo>
                  <a:lnTo>
                    <a:pt x="182189" y="16763"/>
                  </a:lnTo>
                  <a:close/>
                </a:path>
                <a:path w="487680" h="135889">
                  <a:moveTo>
                    <a:pt x="76453" y="2412"/>
                  </a:moveTo>
                  <a:lnTo>
                    <a:pt x="61975" y="2412"/>
                  </a:lnTo>
                  <a:lnTo>
                    <a:pt x="61975" y="44068"/>
                  </a:lnTo>
                  <a:lnTo>
                    <a:pt x="35559" y="44068"/>
                  </a:lnTo>
                  <a:lnTo>
                    <a:pt x="35559" y="57658"/>
                  </a:lnTo>
                  <a:lnTo>
                    <a:pt x="61975" y="57658"/>
                  </a:lnTo>
                  <a:lnTo>
                    <a:pt x="61975" y="129286"/>
                  </a:lnTo>
                  <a:lnTo>
                    <a:pt x="76453" y="129286"/>
                  </a:lnTo>
                  <a:lnTo>
                    <a:pt x="76453" y="2412"/>
                  </a:lnTo>
                  <a:close/>
                </a:path>
                <a:path w="487680" h="135889">
                  <a:moveTo>
                    <a:pt x="48006" y="8889"/>
                  </a:moveTo>
                  <a:lnTo>
                    <a:pt x="2920" y="8889"/>
                  </a:lnTo>
                  <a:lnTo>
                    <a:pt x="1777" y="9143"/>
                  </a:lnTo>
                  <a:lnTo>
                    <a:pt x="253" y="10667"/>
                  </a:lnTo>
                  <a:lnTo>
                    <a:pt x="0" y="11811"/>
                  </a:lnTo>
                  <a:lnTo>
                    <a:pt x="84" y="98805"/>
                  </a:lnTo>
                  <a:lnTo>
                    <a:pt x="253" y="99567"/>
                  </a:lnTo>
                  <a:lnTo>
                    <a:pt x="1015" y="100202"/>
                  </a:lnTo>
                  <a:lnTo>
                    <a:pt x="1650" y="100964"/>
                  </a:lnTo>
                  <a:lnTo>
                    <a:pt x="2920" y="101346"/>
                  </a:lnTo>
                  <a:lnTo>
                    <a:pt x="19431" y="101346"/>
                  </a:lnTo>
                  <a:lnTo>
                    <a:pt x="27177" y="100964"/>
                  </a:lnTo>
                  <a:lnTo>
                    <a:pt x="42671" y="99695"/>
                  </a:lnTo>
                  <a:lnTo>
                    <a:pt x="49910" y="98805"/>
                  </a:lnTo>
                  <a:lnTo>
                    <a:pt x="56641" y="97662"/>
                  </a:lnTo>
                  <a:lnTo>
                    <a:pt x="56641" y="87629"/>
                  </a:lnTo>
                  <a:lnTo>
                    <a:pt x="14605" y="87629"/>
                  </a:lnTo>
                  <a:lnTo>
                    <a:pt x="14605" y="21716"/>
                  </a:lnTo>
                  <a:lnTo>
                    <a:pt x="48006" y="21716"/>
                  </a:lnTo>
                  <a:lnTo>
                    <a:pt x="48006" y="8889"/>
                  </a:lnTo>
                  <a:close/>
                </a:path>
                <a:path w="487680" h="135889">
                  <a:moveTo>
                    <a:pt x="56641" y="84454"/>
                  </a:moveTo>
                  <a:lnTo>
                    <a:pt x="52958" y="85089"/>
                  </a:lnTo>
                  <a:lnTo>
                    <a:pt x="49402" y="85598"/>
                  </a:lnTo>
                  <a:lnTo>
                    <a:pt x="45974" y="85978"/>
                  </a:lnTo>
                  <a:lnTo>
                    <a:pt x="42671" y="86233"/>
                  </a:lnTo>
                  <a:lnTo>
                    <a:pt x="39243" y="86613"/>
                  </a:lnTo>
                  <a:lnTo>
                    <a:pt x="35687" y="86867"/>
                  </a:lnTo>
                  <a:lnTo>
                    <a:pt x="32131" y="87249"/>
                  </a:lnTo>
                  <a:lnTo>
                    <a:pt x="22351" y="87629"/>
                  </a:lnTo>
                  <a:lnTo>
                    <a:pt x="56641" y="87629"/>
                  </a:lnTo>
                  <a:lnTo>
                    <a:pt x="56641" y="84454"/>
                  </a:lnTo>
                  <a:close/>
                </a:path>
                <a:path w="487680" h="135889">
                  <a:moveTo>
                    <a:pt x="356362" y="126"/>
                  </a:moveTo>
                  <a:lnTo>
                    <a:pt x="341630" y="126"/>
                  </a:lnTo>
                  <a:lnTo>
                    <a:pt x="341630" y="45212"/>
                  </a:lnTo>
                  <a:lnTo>
                    <a:pt x="318769" y="45212"/>
                  </a:lnTo>
                  <a:lnTo>
                    <a:pt x="318769" y="58800"/>
                  </a:lnTo>
                  <a:lnTo>
                    <a:pt x="341630" y="58800"/>
                  </a:lnTo>
                  <a:lnTo>
                    <a:pt x="341630" y="135509"/>
                  </a:lnTo>
                  <a:lnTo>
                    <a:pt x="356362" y="135509"/>
                  </a:lnTo>
                  <a:lnTo>
                    <a:pt x="356362" y="126"/>
                  </a:lnTo>
                  <a:close/>
                </a:path>
                <a:path w="487680" h="135889">
                  <a:moveTo>
                    <a:pt x="317881" y="6603"/>
                  </a:moveTo>
                  <a:lnTo>
                    <a:pt x="258063" y="6603"/>
                  </a:lnTo>
                  <a:lnTo>
                    <a:pt x="256920" y="6985"/>
                  </a:lnTo>
                  <a:lnTo>
                    <a:pt x="256158" y="7747"/>
                  </a:lnTo>
                  <a:lnTo>
                    <a:pt x="255396" y="8382"/>
                  </a:lnTo>
                  <a:lnTo>
                    <a:pt x="255015" y="9525"/>
                  </a:lnTo>
                  <a:lnTo>
                    <a:pt x="255015" y="100075"/>
                  </a:lnTo>
                  <a:lnTo>
                    <a:pt x="255396" y="101218"/>
                  </a:lnTo>
                  <a:lnTo>
                    <a:pt x="256920" y="102742"/>
                  </a:lnTo>
                  <a:lnTo>
                    <a:pt x="258063" y="103124"/>
                  </a:lnTo>
                  <a:lnTo>
                    <a:pt x="273176" y="103124"/>
                  </a:lnTo>
                  <a:lnTo>
                    <a:pt x="278383" y="102997"/>
                  </a:lnTo>
                  <a:lnTo>
                    <a:pt x="283971" y="102742"/>
                  </a:lnTo>
                  <a:lnTo>
                    <a:pt x="289687" y="102615"/>
                  </a:lnTo>
                  <a:lnTo>
                    <a:pt x="332231" y="97662"/>
                  </a:lnTo>
                  <a:lnTo>
                    <a:pt x="332231" y="89535"/>
                  </a:lnTo>
                  <a:lnTo>
                    <a:pt x="269875" y="89535"/>
                  </a:lnTo>
                  <a:lnTo>
                    <a:pt x="269875" y="60325"/>
                  </a:lnTo>
                  <a:lnTo>
                    <a:pt x="312546" y="60325"/>
                  </a:lnTo>
                  <a:lnTo>
                    <a:pt x="312546" y="47243"/>
                  </a:lnTo>
                  <a:lnTo>
                    <a:pt x="269875" y="47243"/>
                  </a:lnTo>
                  <a:lnTo>
                    <a:pt x="269875" y="19685"/>
                  </a:lnTo>
                  <a:lnTo>
                    <a:pt x="317881" y="19685"/>
                  </a:lnTo>
                  <a:lnTo>
                    <a:pt x="317881" y="6603"/>
                  </a:lnTo>
                  <a:close/>
                </a:path>
                <a:path w="487680" h="135889">
                  <a:moveTo>
                    <a:pt x="332231" y="85089"/>
                  </a:moveTo>
                  <a:lnTo>
                    <a:pt x="328040" y="85851"/>
                  </a:lnTo>
                  <a:lnTo>
                    <a:pt x="310895" y="87884"/>
                  </a:lnTo>
                  <a:lnTo>
                    <a:pt x="297180" y="89026"/>
                  </a:lnTo>
                  <a:lnTo>
                    <a:pt x="292607" y="89153"/>
                  </a:lnTo>
                  <a:lnTo>
                    <a:pt x="288035" y="89408"/>
                  </a:lnTo>
                  <a:lnTo>
                    <a:pt x="283590" y="89535"/>
                  </a:lnTo>
                  <a:lnTo>
                    <a:pt x="332231" y="89535"/>
                  </a:lnTo>
                  <a:lnTo>
                    <a:pt x="332231" y="85089"/>
                  </a:lnTo>
                  <a:close/>
                </a:path>
                <a:path w="487680" h="135889">
                  <a:moveTo>
                    <a:pt x="230124" y="126"/>
                  </a:moveTo>
                  <a:lnTo>
                    <a:pt x="215264" y="126"/>
                  </a:lnTo>
                  <a:lnTo>
                    <a:pt x="215264" y="135762"/>
                  </a:lnTo>
                  <a:lnTo>
                    <a:pt x="230124" y="135762"/>
                  </a:lnTo>
                  <a:lnTo>
                    <a:pt x="230124" y="126"/>
                  </a:lnTo>
                  <a:close/>
                </a:path>
                <a:path w="487680" h="135889">
                  <a:moveTo>
                    <a:pt x="103885" y="126"/>
                  </a:moveTo>
                  <a:lnTo>
                    <a:pt x="89407" y="126"/>
                  </a:lnTo>
                  <a:lnTo>
                    <a:pt x="89407" y="135509"/>
                  </a:lnTo>
                  <a:lnTo>
                    <a:pt x="103885" y="135509"/>
                  </a:lnTo>
                  <a:lnTo>
                    <a:pt x="103885" y="1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3434" y="1921763"/>
              <a:ext cx="244729" cy="13779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498589" y="4081653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4">
                <a:moveTo>
                  <a:pt x="21158" y="0"/>
                </a:moveTo>
                <a:lnTo>
                  <a:pt x="16573" y="0"/>
                </a:lnTo>
                <a:lnTo>
                  <a:pt x="12026" y="0"/>
                </a:lnTo>
                <a:lnTo>
                  <a:pt x="8128" y="1524"/>
                </a:lnTo>
                <a:lnTo>
                  <a:pt x="4876" y="4826"/>
                </a:lnTo>
                <a:lnTo>
                  <a:pt x="1625" y="8001"/>
                </a:lnTo>
                <a:lnTo>
                  <a:pt x="0" y="11938"/>
                </a:lnTo>
                <a:lnTo>
                  <a:pt x="0" y="21082"/>
                </a:lnTo>
                <a:lnTo>
                  <a:pt x="1625" y="25019"/>
                </a:lnTo>
                <a:lnTo>
                  <a:pt x="4876" y="28321"/>
                </a:lnTo>
                <a:lnTo>
                  <a:pt x="8128" y="31496"/>
                </a:lnTo>
                <a:lnTo>
                  <a:pt x="12026" y="33147"/>
                </a:lnTo>
                <a:lnTo>
                  <a:pt x="21158" y="33147"/>
                </a:lnTo>
                <a:lnTo>
                  <a:pt x="25069" y="31496"/>
                </a:lnTo>
                <a:lnTo>
                  <a:pt x="28320" y="28321"/>
                </a:lnTo>
                <a:lnTo>
                  <a:pt x="31572" y="25019"/>
                </a:lnTo>
                <a:lnTo>
                  <a:pt x="33197" y="21082"/>
                </a:lnTo>
                <a:lnTo>
                  <a:pt x="33197" y="11938"/>
                </a:lnTo>
                <a:lnTo>
                  <a:pt x="31572" y="8001"/>
                </a:lnTo>
                <a:lnTo>
                  <a:pt x="28320" y="4826"/>
                </a:lnTo>
                <a:lnTo>
                  <a:pt x="25069" y="1524"/>
                </a:lnTo>
                <a:lnTo>
                  <a:pt x="21158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4603" y="4043807"/>
            <a:ext cx="1255636" cy="119634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498589" y="4273677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4">
                <a:moveTo>
                  <a:pt x="21158" y="0"/>
                </a:moveTo>
                <a:lnTo>
                  <a:pt x="16573" y="0"/>
                </a:lnTo>
                <a:lnTo>
                  <a:pt x="12026" y="0"/>
                </a:lnTo>
                <a:lnTo>
                  <a:pt x="8128" y="1524"/>
                </a:lnTo>
                <a:lnTo>
                  <a:pt x="4876" y="4825"/>
                </a:lnTo>
                <a:lnTo>
                  <a:pt x="1625" y="8000"/>
                </a:lnTo>
                <a:lnTo>
                  <a:pt x="0" y="11937"/>
                </a:lnTo>
                <a:lnTo>
                  <a:pt x="0" y="21081"/>
                </a:lnTo>
                <a:lnTo>
                  <a:pt x="1625" y="25018"/>
                </a:lnTo>
                <a:lnTo>
                  <a:pt x="4876" y="28321"/>
                </a:lnTo>
                <a:lnTo>
                  <a:pt x="8128" y="31496"/>
                </a:lnTo>
                <a:lnTo>
                  <a:pt x="12026" y="33147"/>
                </a:lnTo>
                <a:lnTo>
                  <a:pt x="21158" y="33147"/>
                </a:lnTo>
                <a:lnTo>
                  <a:pt x="25069" y="31496"/>
                </a:lnTo>
                <a:lnTo>
                  <a:pt x="28320" y="28321"/>
                </a:lnTo>
                <a:lnTo>
                  <a:pt x="31572" y="25018"/>
                </a:lnTo>
                <a:lnTo>
                  <a:pt x="33197" y="21081"/>
                </a:lnTo>
                <a:lnTo>
                  <a:pt x="33197" y="11937"/>
                </a:lnTo>
                <a:lnTo>
                  <a:pt x="31572" y="8000"/>
                </a:lnTo>
                <a:lnTo>
                  <a:pt x="28320" y="4825"/>
                </a:lnTo>
                <a:lnTo>
                  <a:pt x="25069" y="1524"/>
                </a:lnTo>
                <a:lnTo>
                  <a:pt x="21158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2515" y="4235703"/>
            <a:ext cx="206387" cy="12001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30249" y="4230242"/>
            <a:ext cx="2917088" cy="130937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498589" y="4465701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4" h="33654">
                <a:moveTo>
                  <a:pt x="21158" y="0"/>
                </a:moveTo>
                <a:lnTo>
                  <a:pt x="16573" y="0"/>
                </a:lnTo>
                <a:lnTo>
                  <a:pt x="12026" y="0"/>
                </a:lnTo>
                <a:lnTo>
                  <a:pt x="8128" y="1524"/>
                </a:lnTo>
                <a:lnTo>
                  <a:pt x="4876" y="4825"/>
                </a:lnTo>
                <a:lnTo>
                  <a:pt x="1625" y="8000"/>
                </a:lnTo>
                <a:lnTo>
                  <a:pt x="0" y="11937"/>
                </a:lnTo>
                <a:lnTo>
                  <a:pt x="0" y="21081"/>
                </a:lnTo>
                <a:lnTo>
                  <a:pt x="1625" y="25018"/>
                </a:lnTo>
                <a:lnTo>
                  <a:pt x="4876" y="28321"/>
                </a:lnTo>
                <a:lnTo>
                  <a:pt x="8128" y="31496"/>
                </a:lnTo>
                <a:lnTo>
                  <a:pt x="12026" y="33147"/>
                </a:lnTo>
                <a:lnTo>
                  <a:pt x="21158" y="33147"/>
                </a:lnTo>
                <a:lnTo>
                  <a:pt x="25069" y="31496"/>
                </a:lnTo>
                <a:lnTo>
                  <a:pt x="28320" y="28321"/>
                </a:lnTo>
                <a:lnTo>
                  <a:pt x="31572" y="25018"/>
                </a:lnTo>
                <a:lnTo>
                  <a:pt x="33197" y="21081"/>
                </a:lnTo>
                <a:lnTo>
                  <a:pt x="33197" y="11937"/>
                </a:lnTo>
                <a:lnTo>
                  <a:pt x="31572" y="8000"/>
                </a:lnTo>
                <a:lnTo>
                  <a:pt x="28320" y="4825"/>
                </a:lnTo>
                <a:lnTo>
                  <a:pt x="25069" y="1524"/>
                </a:lnTo>
                <a:lnTo>
                  <a:pt x="21158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5010" y="4427728"/>
            <a:ext cx="1287487" cy="117983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955789" y="4657725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4">
                <a:moveTo>
                  <a:pt x="21158" y="0"/>
                </a:moveTo>
                <a:lnTo>
                  <a:pt x="16573" y="0"/>
                </a:lnTo>
                <a:lnTo>
                  <a:pt x="12026" y="0"/>
                </a:lnTo>
                <a:lnTo>
                  <a:pt x="8128" y="1524"/>
                </a:lnTo>
                <a:lnTo>
                  <a:pt x="4876" y="4825"/>
                </a:lnTo>
                <a:lnTo>
                  <a:pt x="1625" y="8000"/>
                </a:lnTo>
                <a:lnTo>
                  <a:pt x="0" y="11937"/>
                </a:lnTo>
                <a:lnTo>
                  <a:pt x="0" y="21081"/>
                </a:lnTo>
                <a:lnTo>
                  <a:pt x="1625" y="25018"/>
                </a:lnTo>
                <a:lnTo>
                  <a:pt x="4876" y="28320"/>
                </a:lnTo>
                <a:lnTo>
                  <a:pt x="8128" y="31495"/>
                </a:lnTo>
                <a:lnTo>
                  <a:pt x="12026" y="33147"/>
                </a:lnTo>
                <a:lnTo>
                  <a:pt x="21158" y="33147"/>
                </a:lnTo>
                <a:lnTo>
                  <a:pt x="25069" y="31495"/>
                </a:lnTo>
                <a:lnTo>
                  <a:pt x="28321" y="28320"/>
                </a:lnTo>
                <a:lnTo>
                  <a:pt x="31572" y="25018"/>
                </a:lnTo>
                <a:lnTo>
                  <a:pt x="33197" y="21081"/>
                </a:lnTo>
                <a:lnTo>
                  <a:pt x="33197" y="11937"/>
                </a:lnTo>
                <a:lnTo>
                  <a:pt x="31572" y="8000"/>
                </a:lnTo>
                <a:lnTo>
                  <a:pt x="28321" y="4825"/>
                </a:lnTo>
                <a:lnTo>
                  <a:pt x="25069" y="1524"/>
                </a:lnTo>
                <a:lnTo>
                  <a:pt x="21158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32395" y="4614290"/>
            <a:ext cx="2696845" cy="138430"/>
          </a:xfrm>
          <a:custGeom>
            <a:avLst/>
            <a:gdLst/>
            <a:ahLst/>
            <a:cxnLst/>
            <a:rect l="l" t="t" r="r" b="b"/>
            <a:pathLst>
              <a:path w="2696845" h="138429">
                <a:moveTo>
                  <a:pt x="75641" y="61849"/>
                </a:moveTo>
                <a:lnTo>
                  <a:pt x="74815" y="50215"/>
                </a:lnTo>
                <a:lnTo>
                  <a:pt x="72364" y="40068"/>
                </a:lnTo>
                <a:lnTo>
                  <a:pt x="68275" y="31457"/>
                </a:lnTo>
                <a:lnTo>
                  <a:pt x="64782" y="27139"/>
                </a:lnTo>
                <a:lnTo>
                  <a:pt x="64782" y="61849"/>
                </a:lnTo>
                <a:lnTo>
                  <a:pt x="64223" y="70789"/>
                </a:lnTo>
                <a:lnTo>
                  <a:pt x="36969" y="102057"/>
                </a:lnTo>
                <a:lnTo>
                  <a:pt x="28028" y="102743"/>
                </a:lnTo>
                <a:lnTo>
                  <a:pt x="10464" y="102743"/>
                </a:lnTo>
                <a:lnTo>
                  <a:pt x="10464" y="20955"/>
                </a:lnTo>
                <a:lnTo>
                  <a:pt x="21996" y="20955"/>
                </a:lnTo>
                <a:lnTo>
                  <a:pt x="58280" y="35852"/>
                </a:lnTo>
                <a:lnTo>
                  <a:pt x="64782" y="61849"/>
                </a:lnTo>
                <a:lnTo>
                  <a:pt x="64782" y="27139"/>
                </a:lnTo>
                <a:lnTo>
                  <a:pt x="25349" y="11811"/>
                </a:lnTo>
                <a:lnTo>
                  <a:pt x="1384" y="11811"/>
                </a:lnTo>
                <a:lnTo>
                  <a:pt x="787" y="11938"/>
                </a:lnTo>
                <a:lnTo>
                  <a:pt x="152" y="12700"/>
                </a:lnTo>
                <a:lnTo>
                  <a:pt x="0" y="13462"/>
                </a:lnTo>
                <a:lnTo>
                  <a:pt x="0" y="110363"/>
                </a:lnTo>
                <a:lnTo>
                  <a:pt x="152" y="110998"/>
                </a:lnTo>
                <a:lnTo>
                  <a:pt x="787" y="111760"/>
                </a:lnTo>
                <a:lnTo>
                  <a:pt x="1384" y="111887"/>
                </a:lnTo>
                <a:lnTo>
                  <a:pt x="25349" y="111887"/>
                </a:lnTo>
                <a:lnTo>
                  <a:pt x="36715" y="111112"/>
                </a:lnTo>
                <a:lnTo>
                  <a:pt x="46710" y="108762"/>
                </a:lnTo>
                <a:lnTo>
                  <a:pt x="55321" y="104876"/>
                </a:lnTo>
                <a:lnTo>
                  <a:pt x="58153" y="102743"/>
                </a:lnTo>
                <a:lnTo>
                  <a:pt x="62560" y="99441"/>
                </a:lnTo>
                <a:lnTo>
                  <a:pt x="68275" y="92379"/>
                </a:lnTo>
                <a:lnTo>
                  <a:pt x="72364" y="83743"/>
                </a:lnTo>
                <a:lnTo>
                  <a:pt x="74815" y="73571"/>
                </a:lnTo>
                <a:lnTo>
                  <a:pt x="75641" y="61849"/>
                </a:lnTo>
                <a:close/>
              </a:path>
              <a:path w="2696845" h="138429">
                <a:moveTo>
                  <a:pt x="148145" y="78740"/>
                </a:moveTo>
                <a:lnTo>
                  <a:pt x="139509" y="50292"/>
                </a:lnTo>
                <a:lnTo>
                  <a:pt x="138239" y="48768"/>
                </a:lnTo>
                <a:lnTo>
                  <a:pt x="137439" y="48158"/>
                </a:lnTo>
                <a:lnTo>
                  <a:pt x="137439" y="71755"/>
                </a:lnTo>
                <a:lnTo>
                  <a:pt x="97345" y="71755"/>
                </a:lnTo>
                <a:lnTo>
                  <a:pt x="110845" y="50292"/>
                </a:lnTo>
                <a:lnTo>
                  <a:pt x="123355" y="50292"/>
                </a:lnTo>
                <a:lnTo>
                  <a:pt x="128282" y="52197"/>
                </a:lnTo>
                <a:lnTo>
                  <a:pt x="131673" y="56261"/>
                </a:lnTo>
                <a:lnTo>
                  <a:pt x="135077" y="60198"/>
                </a:lnTo>
                <a:lnTo>
                  <a:pt x="136994" y="65405"/>
                </a:lnTo>
                <a:lnTo>
                  <a:pt x="137439" y="71755"/>
                </a:lnTo>
                <a:lnTo>
                  <a:pt x="137439" y="48158"/>
                </a:lnTo>
                <a:lnTo>
                  <a:pt x="134937" y="46228"/>
                </a:lnTo>
                <a:lnTo>
                  <a:pt x="131000" y="44450"/>
                </a:lnTo>
                <a:lnTo>
                  <a:pt x="127076" y="42545"/>
                </a:lnTo>
                <a:lnTo>
                  <a:pt x="122326" y="41656"/>
                </a:lnTo>
                <a:lnTo>
                  <a:pt x="111607" y="41656"/>
                </a:lnTo>
                <a:lnTo>
                  <a:pt x="107086" y="42672"/>
                </a:lnTo>
                <a:lnTo>
                  <a:pt x="99402" y="46736"/>
                </a:lnTo>
                <a:lnTo>
                  <a:pt x="96227" y="49403"/>
                </a:lnTo>
                <a:lnTo>
                  <a:pt x="93726" y="52832"/>
                </a:lnTo>
                <a:lnTo>
                  <a:pt x="91135" y="56134"/>
                </a:lnTo>
                <a:lnTo>
                  <a:pt x="89204" y="59944"/>
                </a:lnTo>
                <a:lnTo>
                  <a:pt x="86702" y="68707"/>
                </a:lnTo>
                <a:lnTo>
                  <a:pt x="86182" y="72517"/>
                </a:lnTo>
                <a:lnTo>
                  <a:pt x="86080" y="82677"/>
                </a:lnTo>
                <a:lnTo>
                  <a:pt x="86664" y="87249"/>
                </a:lnTo>
                <a:lnTo>
                  <a:pt x="102704" y="111125"/>
                </a:lnTo>
                <a:lnTo>
                  <a:pt x="106464" y="113157"/>
                </a:lnTo>
                <a:lnTo>
                  <a:pt x="110934" y="114046"/>
                </a:lnTo>
                <a:lnTo>
                  <a:pt x="124434" y="114046"/>
                </a:lnTo>
                <a:lnTo>
                  <a:pt x="131229" y="112141"/>
                </a:lnTo>
                <a:lnTo>
                  <a:pt x="140258" y="105410"/>
                </a:lnTo>
                <a:lnTo>
                  <a:pt x="141795" y="104267"/>
                </a:lnTo>
                <a:lnTo>
                  <a:pt x="145478" y="97917"/>
                </a:lnTo>
                <a:lnTo>
                  <a:pt x="147637" y="89281"/>
                </a:lnTo>
                <a:lnTo>
                  <a:pt x="136499" y="89281"/>
                </a:lnTo>
                <a:lnTo>
                  <a:pt x="135255" y="94234"/>
                </a:lnTo>
                <a:lnTo>
                  <a:pt x="133057" y="98171"/>
                </a:lnTo>
                <a:lnTo>
                  <a:pt x="129933" y="101092"/>
                </a:lnTo>
                <a:lnTo>
                  <a:pt x="126796" y="103886"/>
                </a:lnTo>
                <a:lnTo>
                  <a:pt x="123050" y="105410"/>
                </a:lnTo>
                <a:lnTo>
                  <a:pt x="114731" y="105410"/>
                </a:lnTo>
                <a:lnTo>
                  <a:pt x="97078" y="83820"/>
                </a:lnTo>
                <a:lnTo>
                  <a:pt x="97078" y="80264"/>
                </a:lnTo>
                <a:lnTo>
                  <a:pt x="146748" y="80264"/>
                </a:lnTo>
                <a:lnTo>
                  <a:pt x="147256" y="80137"/>
                </a:lnTo>
                <a:lnTo>
                  <a:pt x="148018" y="79375"/>
                </a:lnTo>
                <a:lnTo>
                  <a:pt x="148145" y="78740"/>
                </a:lnTo>
                <a:close/>
              </a:path>
              <a:path w="2696845" h="138429">
                <a:moveTo>
                  <a:pt x="219646" y="72898"/>
                </a:moveTo>
                <a:lnTo>
                  <a:pt x="219138" y="68453"/>
                </a:lnTo>
                <a:lnTo>
                  <a:pt x="217805" y="63373"/>
                </a:lnTo>
                <a:lnTo>
                  <a:pt x="216979" y="59817"/>
                </a:lnTo>
                <a:lnTo>
                  <a:pt x="215201" y="56007"/>
                </a:lnTo>
                <a:lnTo>
                  <a:pt x="211239" y="50292"/>
                </a:lnTo>
                <a:lnTo>
                  <a:pt x="210629" y="49403"/>
                </a:lnTo>
                <a:lnTo>
                  <a:pt x="208559" y="47599"/>
                </a:lnTo>
                <a:lnTo>
                  <a:pt x="208559" y="80518"/>
                </a:lnTo>
                <a:lnTo>
                  <a:pt x="208343" y="83439"/>
                </a:lnTo>
                <a:lnTo>
                  <a:pt x="207670" y="86995"/>
                </a:lnTo>
                <a:lnTo>
                  <a:pt x="207200" y="90170"/>
                </a:lnTo>
                <a:lnTo>
                  <a:pt x="206184" y="93218"/>
                </a:lnTo>
                <a:lnTo>
                  <a:pt x="193738" y="105410"/>
                </a:lnTo>
                <a:lnTo>
                  <a:pt x="186118" y="105410"/>
                </a:lnTo>
                <a:lnTo>
                  <a:pt x="182689" y="104648"/>
                </a:lnTo>
                <a:lnTo>
                  <a:pt x="180911" y="103632"/>
                </a:lnTo>
                <a:lnTo>
                  <a:pt x="180022" y="103124"/>
                </a:lnTo>
                <a:lnTo>
                  <a:pt x="168846" y="80518"/>
                </a:lnTo>
                <a:lnTo>
                  <a:pt x="168846" y="72898"/>
                </a:lnTo>
                <a:lnTo>
                  <a:pt x="179768" y="52451"/>
                </a:lnTo>
                <a:lnTo>
                  <a:pt x="182435" y="50927"/>
                </a:lnTo>
                <a:lnTo>
                  <a:pt x="185483" y="50292"/>
                </a:lnTo>
                <a:lnTo>
                  <a:pt x="192722" y="50292"/>
                </a:lnTo>
                <a:lnTo>
                  <a:pt x="195643" y="51054"/>
                </a:lnTo>
                <a:lnTo>
                  <a:pt x="198056" y="52578"/>
                </a:lnTo>
                <a:lnTo>
                  <a:pt x="200596" y="54102"/>
                </a:lnTo>
                <a:lnTo>
                  <a:pt x="202501" y="56007"/>
                </a:lnTo>
                <a:lnTo>
                  <a:pt x="204025" y="58420"/>
                </a:lnTo>
                <a:lnTo>
                  <a:pt x="205676" y="60960"/>
                </a:lnTo>
                <a:lnTo>
                  <a:pt x="208559" y="80518"/>
                </a:lnTo>
                <a:lnTo>
                  <a:pt x="208559" y="47599"/>
                </a:lnTo>
                <a:lnTo>
                  <a:pt x="207581" y="46736"/>
                </a:lnTo>
                <a:lnTo>
                  <a:pt x="204025" y="44704"/>
                </a:lnTo>
                <a:lnTo>
                  <a:pt x="200342" y="42672"/>
                </a:lnTo>
                <a:lnTo>
                  <a:pt x="196024" y="41656"/>
                </a:lnTo>
                <a:lnTo>
                  <a:pt x="186626" y="41656"/>
                </a:lnTo>
                <a:lnTo>
                  <a:pt x="182562" y="42545"/>
                </a:lnTo>
                <a:lnTo>
                  <a:pt x="178625" y="44450"/>
                </a:lnTo>
                <a:lnTo>
                  <a:pt x="174561" y="46355"/>
                </a:lnTo>
                <a:lnTo>
                  <a:pt x="171386" y="49276"/>
                </a:lnTo>
                <a:lnTo>
                  <a:pt x="169100" y="53086"/>
                </a:lnTo>
                <a:lnTo>
                  <a:pt x="169481" y="43688"/>
                </a:lnTo>
                <a:lnTo>
                  <a:pt x="159448" y="43688"/>
                </a:lnTo>
                <a:lnTo>
                  <a:pt x="159448" y="138176"/>
                </a:lnTo>
                <a:lnTo>
                  <a:pt x="169481" y="138176"/>
                </a:lnTo>
                <a:lnTo>
                  <a:pt x="169367" y="111125"/>
                </a:lnTo>
                <a:lnTo>
                  <a:pt x="168973" y="103632"/>
                </a:lnTo>
                <a:lnTo>
                  <a:pt x="171386" y="106807"/>
                </a:lnTo>
                <a:lnTo>
                  <a:pt x="174180" y="109347"/>
                </a:lnTo>
                <a:lnTo>
                  <a:pt x="180784" y="113157"/>
                </a:lnTo>
                <a:lnTo>
                  <a:pt x="185229" y="114046"/>
                </a:lnTo>
                <a:lnTo>
                  <a:pt x="195770" y="114046"/>
                </a:lnTo>
                <a:lnTo>
                  <a:pt x="200088" y="113157"/>
                </a:lnTo>
                <a:lnTo>
                  <a:pt x="203771" y="111125"/>
                </a:lnTo>
                <a:lnTo>
                  <a:pt x="207454" y="109220"/>
                </a:lnTo>
                <a:lnTo>
                  <a:pt x="210502" y="106426"/>
                </a:lnTo>
                <a:lnTo>
                  <a:pt x="211201" y="105410"/>
                </a:lnTo>
                <a:lnTo>
                  <a:pt x="215074" y="99822"/>
                </a:lnTo>
                <a:lnTo>
                  <a:pt x="216852" y="95885"/>
                </a:lnTo>
                <a:lnTo>
                  <a:pt x="218020" y="91313"/>
                </a:lnTo>
                <a:lnTo>
                  <a:pt x="219011" y="86995"/>
                </a:lnTo>
                <a:lnTo>
                  <a:pt x="219646" y="82423"/>
                </a:lnTo>
                <a:lnTo>
                  <a:pt x="219646" y="72898"/>
                </a:lnTo>
                <a:close/>
              </a:path>
              <a:path w="2696845" h="138429">
                <a:moveTo>
                  <a:pt x="262191" y="104140"/>
                </a:moveTo>
                <a:lnTo>
                  <a:pt x="259905" y="105156"/>
                </a:lnTo>
                <a:lnTo>
                  <a:pt x="258762" y="105410"/>
                </a:lnTo>
                <a:lnTo>
                  <a:pt x="257746" y="105664"/>
                </a:lnTo>
                <a:lnTo>
                  <a:pt x="256349" y="105791"/>
                </a:lnTo>
                <a:lnTo>
                  <a:pt x="252158" y="105791"/>
                </a:lnTo>
                <a:lnTo>
                  <a:pt x="250126" y="105029"/>
                </a:lnTo>
                <a:lnTo>
                  <a:pt x="248602" y="103632"/>
                </a:lnTo>
                <a:lnTo>
                  <a:pt x="247078" y="102362"/>
                </a:lnTo>
                <a:lnTo>
                  <a:pt x="246316" y="99441"/>
                </a:lnTo>
                <a:lnTo>
                  <a:pt x="246316" y="52197"/>
                </a:lnTo>
                <a:lnTo>
                  <a:pt x="261429" y="52197"/>
                </a:lnTo>
                <a:lnTo>
                  <a:pt x="261429" y="43561"/>
                </a:lnTo>
                <a:lnTo>
                  <a:pt x="246316" y="43561"/>
                </a:lnTo>
                <a:lnTo>
                  <a:pt x="246316" y="24130"/>
                </a:lnTo>
                <a:lnTo>
                  <a:pt x="236283" y="24130"/>
                </a:lnTo>
                <a:lnTo>
                  <a:pt x="236283" y="43561"/>
                </a:lnTo>
                <a:lnTo>
                  <a:pt x="223075" y="43561"/>
                </a:lnTo>
                <a:lnTo>
                  <a:pt x="223075" y="52197"/>
                </a:lnTo>
                <a:lnTo>
                  <a:pt x="236283" y="52197"/>
                </a:lnTo>
                <a:lnTo>
                  <a:pt x="236283" y="100076"/>
                </a:lnTo>
                <a:lnTo>
                  <a:pt x="236791" y="102997"/>
                </a:lnTo>
                <a:lnTo>
                  <a:pt x="237845" y="105791"/>
                </a:lnTo>
                <a:lnTo>
                  <a:pt x="238442" y="107569"/>
                </a:lnTo>
                <a:lnTo>
                  <a:pt x="239712" y="109347"/>
                </a:lnTo>
                <a:lnTo>
                  <a:pt x="241109" y="110744"/>
                </a:lnTo>
                <a:lnTo>
                  <a:pt x="242633" y="112014"/>
                </a:lnTo>
                <a:lnTo>
                  <a:pt x="244538" y="112903"/>
                </a:lnTo>
                <a:lnTo>
                  <a:pt x="246570" y="113284"/>
                </a:lnTo>
                <a:lnTo>
                  <a:pt x="248602" y="113792"/>
                </a:lnTo>
                <a:lnTo>
                  <a:pt x="250888" y="114046"/>
                </a:lnTo>
                <a:lnTo>
                  <a:pt x="254698" y="114046"/>
                </a:lnTo>
                <a:lnTo>
                  <a:pt x="257746" y="113792"/>
                </a:lnTo>
                <a:lnTo>
                  <a:pt x="259270" y="113538"/>
                </a:lnTo>
                <a:lnTo>
                  <a:pt x="260794" y="113157"/>
                </a:lnTo>
                <a:lnTo>
                  <a:pt x="262191" y="112776"/>
                </a:lnTo>
                <a:lnTo>
                  <a:pt x="262191" y="105791"/>
                </a:lnTo>
                <a:lnTo>
                  <a:pt x="262191" y="104140"/>
                </a:lnTo>
                <a:close/>
              </a:path>
              <a:path w="2696845" h="138429">
                <a:moveTo>
                  <a:pt x="327723" y="58801"/>
                </a:moveTo>
                <a:lnTo>
                  <a:pt x="325691" y="52578"/>
                </a:lnTo>
                <a:lnTo>
                  <a:pt x="323596" y="50419"/>
                </a:lnTo>
                <a:lnTo>
                  <a:pt x="317309" y="43942"/>
                </a:lnTo>
                <a:lnTo>
                  <a:pt x="311467" y="41783"/>
                </a:lnTo>
                <a:lnTo>
                  <a:pt x="299529" y="41783"/>
                </a:lnTo>
                <a:lnTo>
                  <a:pt x="295592" y="42545"/>
                </a:lnTo>
                <a:lnTo>
                  <a:pt x="288226" y="45847"/>
                </a:lnTo>
                <a:lnTo>
                  <a:pt x="284924" y="48641"/>
                </a:lnTo>
                <a:lnTo>
                  <a:pt x="281749" y="52705"/>
                </a:lnTo>
                <a:lnTo>
                  <a:pt x="281749" y="11176"/>
                </a:lnTo>
                <a:lnTo>
                  <a:pt x="272097" y="11176"/>
                </a:lnTo>
                <a:lnTo>
                  <a:pt x="272097" y="111887"/>
                </a:lnTo>
                <a:lnTo>
                  <a:pt x="281749" y="111887"/>
                </a:lnTo>
                <a:lnTo>
                  <a:pt x="281749" y="68961"/>
                </a:lnTo>
                <a:lnTo>
                  <a:pt x="282257" y="65786"/>
                </a:lnTo>
                <a:lnTo>
                  <a:pt x="283400" y="62992"/>
                </a:lnTo>
                <a:lnTo>
                  <a:pt x="284416" y="60198"/>
                </a:lnTo>
                <a:lnTo>
                  <a:pt x="285940" y="57912"/>
                </a:lnTo>
                <a:lnTo>
                  <a:pt x="289496" y="54102"/>
                </a:lnTo>
                <a:lnTo>
                  <a:pt x="291401" y="52705"/>
                </a:lnTo>
                <a:lnTo>
                  <a:pt x="293687" y="51816"/>
                </a:lnTo>
                <a:lnTo>
                  <a:pt x="295846" y="50800"/>
                </a:lnTo>
                <a:lnTo>
                  <a:pt x="298132" y="50419"/>
                </a:lnTo>
                <a:lnTo>
                  <a:pt x="306006" y="50419"/>
                </a:lnTo>
                <a:lnTo>
                  <a:pt x="310324" y="51943"/>
                </a:lnTo>
                <a:lnTo>
                  <a:pt x="313118" y="55118"/>
                </a:lnTo>
                <a:lnTo>
                  <a:pt x="316039" y="58166"/>
                </a:lnTo>
                <a:lnTo>
                  <a:pt x="317398" y="62992"/>
                </a:lnTo>
                <a:lnTo>
                  <a:pt x="317436" y="111887"/>
                </a:lnTo>
                <a:lnTo>
                  <a:pt x="327723" y="111887"/>
                </a:lnTo>
                <a:lnTo>
                  <a:pt x="327723" y="58801"/>
                </a:lnTo>
                <a:close/>
              </a:path>
              <a:path w="2696845" h="138429">
                <a:moveTo>
                  <a:pt x="400824" y="56527"/>
                </a:moveTo>
                <a:lnTo>
                  <a:pt x="339280" y="56527"/>
                </a:lnTo>
                <a:lnTo>
                  <a:pt x="339280" y="65913"/>
                </a:lnTo>
                <a:lnTo>
                  <a:pt x="400824" y="65913"/>
                </a:lnTo>
                <a:lnTo>
                  <a:pt x="400824" y="56527"/>
                </a:lnTo>
                <a:close/>
              </a:path>
              <a:path w="2696845" h="138429">
                <a:moveTo>
                  <a:pt x="490410" y="111887"/>
                </a:moveTo>
                <a:lnTo>
                  <a:pt x="480529" y="85217"/>
                </a:lnTo>
                <a:lnTo>
                  <a:pt x="477100" y="75946"/>
                </a:lnTo>
                <a:lnTo>
                  <a:pt x="466407" y="47066"/>
                </a:lnTo>
                <a:lnTo>
                  <a:pt x="466407" y="75946"/>
                </a:lnTo>
                <a:lnTo>
                  <a:pt x="428307" y="75946"/>
                </a:lnTo>
                <a:lnTo>
                  <a:pt x="442912" y="35052"/>
                </a:lnTo>
                <a:lnTo>
                  <a:pt x="447357" y="21336"/>
                </a:lnTo>
                <a:lnTo>
                  <a:pt x="451802" y="35052"/>
                </a:lnTo>
                <a:lnTo>
                  <a:pt x="466407" y="75946"/>
                </a:lnTo>
                <a:lnTo>
                  <a:pt x="466407" y="47066"/>
                </a:lnTo>
                <a:lnTo>
                  <a:pt x="456882" y="21336"/>
                </a:lnTo>
                <a:lnTo>
                  <a:pt x="453707" y="12700"/>
                </a:lnTo>
                <a:lnTo>
                  <a:pt x="453326" y="12319"/>
                </a:lnTo>
                <a:lnTo>
                  <a:pt x="452564" y="11811"/>
                </a:lnTo>
                <a:lnTo>
                  <a:pt x="442150" y="11811"/>
                </a:lnTo>
                <a:lnTo>
                  <a:pt x="441642" y="12065"/>
                </a:lnTo>
                <a:lnTo>
                  <a:pt x="441261" y="12319"/>
                </a:lnTo>
                <a:lnTo>
                  <a:pt x="441007" y="12700"/>
                </a:lnTo>
                <a:lnTo>
                  <a:pt x="441007" y="13081"/>
                </a:lnTo>
                <a:lnTo>
                  <a:pt x="404304" y="111887"/>
                </a:lnTo>
                <a:lnTo>
                  <a:pt x="415353" y="111887"/>
                </a:lnTo>
                <a:lnTo>
                  <a:pt x="425005" y="85217"/>
                </a:lnTo>
                <a:lnTo>
                  <a:pt x="469836" y="85217"/>
                </a:lnTo>
                <a:lnTo>
                  <a:pt x="479488" y="111887"/>
                </a:lnTo>
                <a:lnTo>
                  <a:pt x="490410" y="111887"/>
                </a:lnTo>
                <a:close/>
              </a:path>
              <a:path w="2696845" h="138429">
                <a:moveTo>
                  <a:pt x="593915" y="43688"/>
                </a:moveTo>
                <a:lnTo>
                  <a:pt x="582993" y="43688"/>
                </a:lnTo>
                <a:lnTo>
                  <a:pt x="563308" y="101346"/>
                </a:lnTo>
                <a:lnTo>
                  <a:pt x="549084" y="54229"/>
                </a:lnTo>
                <a:lnTo>
                  <a:pt x="546290" y="44958"/>
                </a:lnTo>
                <a:lnTo>
                  <a:pt x="545782" y="44196"/>
                </a:lnTo>
                <a:lnTo>
                  <a:pt x="545528" y="44069"/>
                </a:lnTo>
                <a:lnTo>
                  <a:pt x="545274" y="43815"/>
                </a:lnTo>
                <a:lnTo>
                  <a:pt x="544766" y="43688"/>
                </a:lnTo>
                <a:lnTo>
                  <a:pt x="536003" y="43688"/>
                </a:lnTo>
                <a:lnTo>
                  <a:pt x="535622" y="43815"/>
                </a:lnTo>
                <a:lnTo>
                  <a:pt x="535241" y="44069"/>
                </a:lnTo>
                <a:lnTo>
                  <a:pt x="534987" y="44196"/>
                </a:lnTo>
                <a:lnTo>
                  <a:pt x="534733" y="44577"/>
                </a:lnTo>
                <a:lnTo>
                  <a:pt x="534733" y="44958"/>
                </a:lnTo>
                <a:lnTo>
                  <a:pt x="517715" y="101346"/>
                </a:lnTo>
                <a:lnTo>
                  <a:pt x="498665" y="43688"/>
                </a:lnTo>
                <a:lnTo>
                  <a:pt x="487743" y="43688"/>
                </a:lnTo>
                <a:lnTo>
                  <a:pt x="511746" y="110617"/>
                </a:lnTo>
                <a:lnTo>
                  <a:pt x="511873" y="111125"/>
                </a:lnTo>
                <a:lnTo>
                  <a:pt x="511987" y="111506"/>
                </a:lnTo>
                <a:lnTo>
                  <a:pt x="512368" y="111633"/>
                </a:lnTo>
                <a:lnTo>
                  <a:pt x="512635" y="111887"/>
                </a:lnTo>
                <a:lnTo>
                  <a:pt x="522414" y="111887"/>
                </a:lnTo>
                <a:lnTo>
                  <a:pt x="522668" y="111633"/>
                </a:lnTo>
                <a:lnTo>
                  <a:pt x="522922" y="111506"/>
                </a:lnTo>
                <a:lnTo>
                  <a:pt x="523176" y="111125"/>
                </a:lnTo>
                <a:lnTo>
                  <a:pt x="523303" y="110617"/>
                </a:lnTo>
                <a:lnTo>
                  <a:pt x="526110" y="101346"/>
                </a:lnTo>
                <a:lnTo>
                  <a:pt x="540448" y="54229"/>
                </a:lnTo>
                <a:lnTo>
                  <a:pt x="557466" y="110617"/>
                </a:lnTo>
                <a:lnTo>
                  <a:pt x="557593" y="111125"/>
                </a:lnTo>
                <a:lnTo>
                  <a:pt x="557720" y="111506"/>
                </a:lnTo>
                <a:lnTo>
                  <a:pt x="558101" y="111633"/>
                </a:lnTo>
                <a:lnTo>
                  <a:pt x="558355" y="111887"/>
                </a:lnTo>
                <a:lnTo>
                  <a:pt x="568007" y="111887"/>
                </a:lnTo>
                <a:lnTo>
                  <a:pt x="568261" y="111633"/>
                </a:lnTo>
                <a:lnTo>
                  <a:pt x="568642" y="111506"/>
                </a:lnTo>
                <a:lnTo>
                  <a:pt x="568896" y="111125"/>
                </a:lnTo>
                <a:lnTo>
                  <a:pt x="569023" y="110617"/>
                </a:lnTo>
                <a:lnTo>
                  <a:pt x="572465" y="101346"/>
                </a:lnTo>
                <a:lnTo>
                  <a:pt x="593915" y="43688"/>
                </a:lnTo>
                <a:close/>
              </a:path>
              <a:path w="2696845" h="138429">
                <a:moveTo>
                  <a:pt x="649160" y="111887"/>
                </a:moveTo>
                <a:lnTo>
                  <a:pt x="648906" y="110617"/>
                </a:lnTo>
                <a:lnTo>
                  <a:pt x="648538" y="105410"/>
                </a:lnTo>
                <a:lnTo>
                  <a:pt x="648525" y="104521"/>
                </a:lnTo>
                <a:lnTo>
                  <a:pt x="648525" y="78232"/>
                </a:lnTo>
                <a:lnTo>
                  <a:pt x="648652" y="57023"/>
                </a:lnTo>
                <a:lnTo>
                  <a:pt x="646366" y="51181"/>
                </a:lnTo>
                <a:lnTo>
                  <a:pt x="645325" y="50292"/>
                </a:lnTo>
                <a:lnTo>
                  <a:pt x="641921" y="47371"/>
                </a:lnTo>
                <a:lnTo>
                  <a:pt x="639254" y="45148"/>
                </a:lnTo>
                <a:lnTo>
                  <a:pt x="639254" y="78359"/>
                </a:lnTo>
                <a:lnTo>
                  <a:pt x="639127" y="83566"/>
                </a:lnTo>
                <a:lnTo>
                  <a:pt x="629729" y="103124"/>
                </a:lnTo>
                <a:lnTo>
                  <a:pt x="627189" y="104648"/>
                </a:lnTo>
                <a:lnTo>
                  <a:pt x="623760" y="105410"/>
                </a:lnTo>
                <a:lnTo>
                  <a:pt x="615886" y="105410"/>
                </a:lnTo>
                <a:lnTo>
                  <a:pt x="612584" y="104394"/>
                </a:lnTo>
                <a:lnTo>
                  <a:pt x="609790" y="102489"/>
                </a:lnTo>
                <a:lnTo>
                  <a:pt x="607123" y="100711"/>
                </a:lnTo>
                <a:lnTo>
                  <a:pt x="605726" y="97409"/>
                </a:lnTo>
                <a:lnTo>
                  <a:pt x="605726" y="88646"/>
                </a:lnTo>
                <a:lnTo>
                  <a:pt x="606996" y="85598"/>
                </a:lnTo>
                <a:lnTo>
                  <a:pt x="609536" y="83566"/>
                </a:lnTo>
                <a:lnTo>
                  <a:pt x="611949" y="81534"/>
                </a:lnTo>
                <a:lnTo>
                  <a:pt x="614997" y="80137"/>
                </a:lnTo>
                <a:lnTo>
                  <a:pt x="622236" y="78613"/>
                </a:lnTo>
                <a:lnTo>
                  <a:pt x="625919" y="78232"/>
                </a:lnTo>
                <a:lnTo>
                  <a:pt x="629729" y="78359"/>
                </a:lnTo>
                <a:lnTo>
                  <a:pt x="639254" y="78359"/>
                </a:lnTo>
                <a:lnTo>
                  <a:pt x="639254" y="45148"/>
                </a:lnTo>
                <a:lnTo>
                  <a:pt x="637349" y="43561"/>
                </a:lnTo>
                <a:lnTo>
                  <a:pt x="631253" y="41656"/>
                </a:lnTo>
                <a:lnTo>
                  <a:pt x="620204" y="41656"/>
                </a:lnTo>
                <a:lnTo>
                  <a:pt x="599884" y="53086"/>
                </a:lnTo>
                <a:lnTo>
                  <a:pt x="598360" y="55626"/>
                </a:lnTo>
                <a:lnTo>
                  <a:pt x="597471" y="58801"/>
                </a:lnTo>
                <a:lnTo>
                  <a:pt x="597344" y="62357"/>
                </a:lnTo>
                <a:lnTo>
                  <a:pt x="608393" y="62357"/>
                </a:lnTo>
                <a:lnTo>
                  <a:pt x="608901" y="57531"/>
                </a:lnTo>
                <a:lnTo>
                  <a:pt x="610425" y="54229"/>
                </a:lnTo>
                <a:lnTo>
                  <a:pt x="613219" y="52705"/>
                </a:lnTo>
                <a:lnTo>
                  <a:pt x="616013" y="51054"/>
                </a:lnTo>
                <a:lnTo>
                  <a:pt x="619442" y="50292"/>
                </a:lnTo>
                <a:lnTo>
                  <a:pt x="627951" y="50292"/>
                </a:lnTo>
                <a:lnTo>
                  <a:pt x="631507" y="51308"/>
                </a:lnTo>
                <a:lnTo>
                  <a:pt x="636841" y="55372"/>
                </a:lnTo>
                <a:lnTo>
                  <a:pt x="638365" y="59182"/>
                </a:lnTo>
                <a:lnTo>
                  <a:pt x="638873" y="64770"/>
                </a:lnTo>
                <a:lnTo>
                  <a:pt x="638873" y="69723"/>
                </a:lnTo>
                <a:lnTo>
                  <a:pt x="626554" y="69723"/>
                </a:lnTo>
                <a:lnTo>
                  <a:pt x="621220" y="69977"/>
                </a:lnTo>
                <a:lnTo>
                  <a:pt x="618553" y="70358"/>
                </a:lnTo>
                <a:lnTo>
                  <a:pt x="613219" y="71374"/>
                </a:lnTo>
                <a:lnTo>
                  <a:pt x="610806" y="72009"/>
                </a:lnTo>
                <a:lnTo>
                  <a:pt x="608520" y="73025"/>
                </a:lnTo>
                <a:lnTo>
                  <a:pt x="604329" y="74803"/>
                </a:lnTo>
                <a:lnTo>
                  <a:pt x="601027" y="77343"/>
                </a:lnTo>
                <a:lnTo>
                  <a:pt x="598614" y="80645"/>
                </a:lnTo>
                <a:lnTo>
                  <a:pt x="596074" y="83947"/>
                </a:lnTo>
                <a:lnTo>
                  <a:pt x="594931" y="88011"/>
                </a:lnTo>
                <a:lnTo>
                  <a:pt x="594931" y="99695"/>
                </a:lnTo>
                <a:lnTo>
                  <a:pt x="597090" y="104902"/>
                </a:lnTo>
                <a:lnTo>
                  <a:pt x="601662" y="108585"/>
                </a:lnTo>
                <a:lnTo>
                  <a:pt x="606107" y="112268"/>
                </a:lnTo>
                <a:lnTo>
                  <a:pt x="611695" y="114046"/>
                </a:lnTo>
                <a:lnTo>
                  <a:pt x="622236" y="114046"/>
                </a:lnTo>
                <a:lnTo>
                  <a:pt x="638314" y="105410"/>
                </a:lnTo>
                <a:lnTo>
                  <a:pt x="639000" y="104521"/>
                </a:lnTo>
                <a:lnTo>
                  <a:pt x="639381" y="111887"/>
                </a:lnTo>
                <a:lnTo>
                  <a:pt x="649160" y="111887"/>
                </a:lnTo>
                <a:close/>
              </a:path>
              <a:path w="2696845" h="138429">
                <a:moveTo>
                  <a:pt x="699071" y="42291"/>
                </a:moveTo>
                <a:lnTo>
                  <a:pt x="698309" y="42037"/>
                </a:lnTo>
                <a:lnTo>
                  <a:pt x="695007" y="41656"/>
                </a:lnTo>
                <a:lnTo>
                  <a:pt x="689292" y="41656"/>
                </a:lnTo>
                <a:lnTo>
                  <a:pt x="686117" y="42418"/>
                </a:lnTo>
                <a:lnTo>
                  <a:pt x="683196" y="44069"/>
                </a:lnTo>
                <a:lnTo>
                  <a:pt x="680148" y="45720"/>
                </a:lnTo>
                <a:lnTo>
                  <a:pt x="677481" y="48514"/>
                </a:lnTo>
                <a:lnTo>
                  <a:pt x="674814" y="52578"/>
                </a:lnTo>
                <a:lnTo>
                  <a:pt x="675068" y="43815"/>
                </a:lnTo>
                <a:lnTo>
                  <a:pt x="664781" y="43815"/>
                </a:lnTo>
                <a:lnTo>
                  <a:pt x="664781" y="111887"/>
                </a:lnTo>
                <a:lnTo>
                  <a:pt x="674814" y="111887"/>
                </a:lnTo>
                <a:lnTo>
                  <a:pt x="674814" y="68834"/>
                </a:lnTo>
                <a:lnTo>
                  <a:pt x="675322" y="65659"/>
                </a:lnTo>
                <a:lnTo>
                  <a:pt x="677354" y="60579"/>
                </a:lnTo>
                <a:lnTo>
                  <a:pt x="678878" y="58420"/>
                </a:lnTo>
                <a:lnTo>
                  <a:pt x="680656" y="56769"/>
                </a:lnTo>
                <a:lnTo>
                  <a:pt x="682307" y="55118"/>
                </a:lnTo>
                <a:lnTo>
                  <a:pt x="684212" y="53848"/>
                </a:lnTo>
                <a:lnTo>
                  <a:pt x="686498" y="53086"/>
                </a:lnTo>
                <a:lnTo>
                  <a:pt x="687933" y="52578"/>
                </a:lnTo>
                <a:lnTo>
                  <a:pt x="688657" y="52324"/>
                </a:lnTo>
                <a:lnTo>
                  <a:pt x="690943" y="51943"/>
                </a:lnTo>
                <a:lnTo>
                  <a:pt x="694372" y="51943"/>
                </a:lnTo>
                <a:lnTo>
                  <a:pt x="696277" y="52197"/>
                </a:lnTo>
                <a:lnTo>
                  <a:pt x="697039" y="52451"/>
                </a:lnTo>
                <a:lnTo>
                  <a:pt x="699071" y="52959"/>
                </a:lnTo>
                <a:lnTo>
                  <a:pt x="699071" y="51943"/>
                </a:lnTo>
                <a:lnTo>
                  <a:pt x="699071" y="42291"/>
                </a:lnTo>
                <a:close/>
              </a:path>
              <a:path w="2696845" h="138429">
                <a:moveTo>
                  <a:pt x="763739" y="71755"/>
                </a:moveTo>
                <a:lnTo>
                  <a:pt x="755205" y="50292"/>
                </a:lnTo>
                <a:lnTo>
                  <a:pt x="753935" y="48768"/>
                </a:lnTo>
                <a:lnTo>
                  <a:pt x="753173" y="48183"/>
                </a:lnTo>
                <a:lnTo>
                  <a:pt x="753173" y="71755"/>
                </a:lnTo>
                <a:lnTo>
                  <a:pt x="713041" y="71755"/>
                </a:lnTo>
                <a:lnTo>
                  <a:pt x="713549" y="66040"/>
                </a:lnTo>
                <a:lnTo>
                  <a:pt x="715327" y="60960"/>
                </a:lnTo>
                <a:lnTo>
                  <a:pt x="721804" y="52451"/>
                </a:lnTo>
                <a:lnTo>
                  <a:pt x="726503" y="50292"/>
                </a:lnTo>
                <a:lnTo>
                  <a:pt x="739076" y="50292"/>
                </a:lnTo>
                <a:lnTo>
                  <a:pt x="744029" y="52197"/>
                </a:lnTo>
                <a:lnTo>
                  <a:pt x="747331" y="56261"/>
                </a:lnTo>
                <a:lnTo>
                  <a:pt x="750760" y="60198"/>
                </a:lnTo>
                <a:lnTo>
                  <a:pt x="752665" y="65405"/>
                </a:lnTo>
                <a:lnTo>
                  <a:pt x="753173" y="71755"/>
                </a:lnTo>
                <a:lnTo>
                  <a:pt x="753173" y="48183"/>
                </a:lnTo>
                <a:lnTo>
                  <a:pt x="750633" y="46228"/>
                </a:lnTo>
                <a:lnTo>
                  <a:pt x="746696" y="44450"/>
                </a:lnTo>
                <a:lnTo>
                  <a:pt x="742759" y="42545"/>
                </a:lnTo>
                <a:lnTo>
                  <a:pt x="738060" y="41656"/>
                </a:lnTo>
                <a:lnTo>
                  <a:pt x="727265" y="41656"/>
                </a:lnTo>
                <a:lnTo>
                  <a:pt x="709358" y="52832"/>
                </a:lnTo>
                <a:lnTo>
                  <a:pt x="706818" y="56134"/>
                </a:lnTo>
                <a:lnTo>
                  <a:pt x="701738" y="82677"/>
                </a:lnTo>
                <a:lnTo>
                  <a:pt x="702373" y="87249"/>
                </a:lnTo>
                <a:lnTo>
                  <a:pt x="703516" y="91567"/>
                </a:lnTo>
                <a:lnTo>
                  <a:pt x="704659" y="96012"/>
                </a:lnTo>
                <a:lnTo>
                  <a:pt x="718375" y="111125"/>
                </a:lnTo>
                <a:lnTo>
                  <a:pt x="722185" y="113157"/>
                </a:lnTo>
                <a:lnTo>
                  <a:pt x="726630" y="114046"/>
                </a:lnTo>
                <a:lnTo>
                  <a:pt x="740092" y="114046"/>
                </a:lnTo>
                <a:lnTo>
                  <a:pt x="746950" y="112141"/>
                </a:lnTo>
                <a:lnTo>
                  <a:pt x="752157" y="108204"/>
                </a:lnTo>
                <a:lnTo>
                  <a:pt x="755942" y="105410"/>
                </a:lnTo>
                <a:lnTo>
                  <a:pt x="757491" y="104267"/>
                </a:lnTo>
                <a:lnTo>
                  <a:pt x="761174" y="97917"/>
                </a:lnTo>
                <a:lnTo>
                  <a:pt x="763333" y="89281"/>
                </a:lnTo>
                <a:lnTo>
                  <a:pt x="752157" y="89281"/>
                </a:lnTo>
                <a:lnTo>
                  <a:pt x="750887" y="94234"/>
                </a:lnTo>
                <a:lnTo>
                  <a:pt x="748728" y="98171"/>
                </a:lnTo>
                <a:lnTo>
                  <a:pt x="745680" y="101092"/>
                </a:lnTo>
                <a:lnTo>
                  <a:pt x="742505" y="103886"/>
                </a:lnTo>
                <a:lnTo>
                  <a:pt x="738695" y="105410"/>
                </a:lnTo>
                <a:lnTo>
                  <a:pt x="730440" y="105410"/>
                </a:lnTo>
                <a:lnTo>
                  <a:pt x="712787" y="83820"/>
                </a:lnTo>
                <a:lnTo>
                  <a:pt x="712787" y="80264"/>
                </a:lnTo>
                <a:lnTo>
                  <a:pt x="762444" y="80264"/>
                </a:lnTo>
                <a:lnTo>
                  <a:pt x="762952" y="80137"/>
                </a:lnTo>
                <a:lnTo>
                  <a:pt x="763714" y="79375"/>
                </a:lnTo>
                <a:lnTo>
                  <a:pt x="763739" y="71755"/>
                </a:lnTo>
                <a:close/>
              </a:path>
              <a:path w="2696845" h="138429">
                <a:moveTo>
                  <a:pt x="894270" y="111887"/>
                </a:moveTo>
                <a:lnTo>
                  <a:pt x="884389" y="85217"/>
                </a:lnTo>
                <a:lnTo>
                  <a:pt x="880960" y="75946"/>
                </a:lnTo>
                <a:lnTo>
                  <a:pt x="870267" y="47066"/>
                </a:lnTo>
                <a:lnTo>
                  <a:pt x="870267" y="75946"/>
                </a:lnTo>
                <a:lnTo>
                  <a:pt x="832167" y="75946"/>
                </a:lnTo>
                <a:lnTo>
                  <a:pt x="846772" y="35052"/>
                </a:lnTo>
                <a:lnTo>
                  <a:pt x="851217" y="21336"/>
                </a:lnTo>
                <a:lnTo>
                  <a:pt x="855662" y="35052"/>
                </a:lnTo>
                <a:lnTo>
                  <a:pt x="870267" y="75946"/>
                </a:lnTo>
                <a:lnTo>
                  <a:pt x="870267" y="47066"/>
                </a:lnTo>
                <a:lnTo>
                  <a:pt x="860742" y="21336"/>
                </a:lnTo>
                <a:lnTo>
                  <a:pt x="857567" y="12700"/>
                </a:lnTo>
                <a:lnTo>
                  <a:pt x="857186" y="12319"/>
                </a:lnTo>
                <a:lnTo>
                  <a:pt x="856424" y="11811"/>
                </a:lnTo>
                <a:lnTo>
                  <a:pt x="846010" y="11811"/>
                </a:lnTo>
                <a:lnTo>
                  <a:pt x="845502" y="12065"/>
                </a:lnTo>
                <a:lnTo>
                  <a:pt x="845121" y="12319"/>
                </a:lnTo>
                <a:lnTo>
                  <a:pt x="844867" y="12700"/>
                </a:lnTo>
                <a:lnTo>
                  <a:pt x="844867" y="13081"/>
                </a:lnTo>
                <a:lnTo>
                  <a:pt x="808164" y="111887"/>
                </a:lnTo>
                <a:lnTo>
                  <a:pt x="819213" y="111887"/>
                </a:lnTo>
                <a:lnTo>
                  <a:pt x="828865" y="85217"/>
                </a:lnTo>
                <a:lnTo>
                  <a:pt x="873696" y="85217"/>
                </a:lnTo>
                <a:lnTo>
                  <a:pt x="883348" y="111887"/>
                </a:lnTo>
                <a:lnTo>
                  <a:pt x="894270" y="111887"/>
                </a:lnTo>
                <a:close/>
              </a:path>
              <a:path w="2696845" h="138429">
                <a:moveTo>
                  <a:pt x="932751" y="104140"/>
                </a:moveTo>
                <a:lnTo>
                  <a:pt x="930465" y="105156"/>
                </a:lnTo>
                <a:lnTo>
                  <a:pt x="929322" y="105410"/>
                </a:lnTo>
                <a:lnTo>
                  <a:pt x="928306" y="105664"/>
                </a:lnTo>
                <a:lnTo>
                  <a:pt x="926909" y="105791"/>
                </a:lnTo>
                <a:lnTo>
                  <a:pt x="922718" y="105791"/>
                </a:lnTo>
                <a:lnTo>
                  <a:pt x="920686" y="105029"/>
                </a:lnTo>
                <a:lnTo>
                  <a:pt x="919162" y="103632"/>
                </a:lnTo>
                <a:lnTo>
                  <a:pt x="917638" y="102362"/>
                </a:lnTo>
                <a:lnTo>
                  <a:pt x="916876" y="99441"/>
                </a:lnTo>
                <a:lnTo>
                  <a:pt x="916876" y="52197"/>
                </a:lnTo>
                <a:lnTo>
                  <a:pt x="931989" y="52197"/>
                </a:lnTo>
                <a:lnTo>
                  <a:pt x="931989" y="43561"/>
                </a:lnTo>
                <a:lnTo>
                  <a:pt x="916876" y="43561"/>
                </a:lnTo>
                <a:lnTo>
                  <a:pt x="916876" y="24130"/>
                </a:lnTo>
                <a:lnTo>
                  <a:pt x="906843" y="24130"/>
                </a:lnTo>
                <a:lnTo>
                  <a:pt x="906843" y="43561"/>
                </a:lnTo>
                <a:lnTo>
                  <a:pt x="893635" y="43561"/>
                </a:lnTo>
                <a:lnTo>
                  <a:pt x="893635" y="52197"/>
                </a:lnTo>
                <a:lnTo>
                  <a:pt x="906843" y="52197"/>
                </a:lnTo>
                <a:lnTo>
                  <a:pt x="906843" y="100076"/>
                </a:lnTo>
                <a:lnTo>
                  <a:pt x="907351" y="102997"/>
                </a:lnTo>
                <a:lnTo>
                  <a:pt x="908278" y="105410"/>
                </a:lnTo>
                <a:lnTo>
                  <a:pt x="909002" y="107569"/>
                </a:lnTo>
                <a:lnTo>
                  <a:pt x="910272" y="109347"/>
                </a:lnTo>
                <a:lnTo>
                  <a:pt x="911669" y="110744"/>
                </a:lnTo>
                <a:lnTo>
                  <a:pt x="913193" y="112014"/>
                </a:lnTo>
                <a:lnTo>
                  <a:pt x="915098" y="112903"/>
                </a:lnTo>
                <a:lnTo>
                  <a:pt x="917130" y="113284"/>
                </a:lnTo>
                <a:lnTo>
                  <a:pt x="919162" y="113792"/>
                </a:lnTo>
                <a:lnTo>
                  <a:pt x="921448" y="114046"/>
                </a:lnTo>
                <a:lnTo>
                  <a:pt x="925258" y="114046"/>
                </a:lnTo>
                <a:lnTo>
                  <a:pt x="928306" y="113792"/>
                </a:lnTo>
                <a:lnTo>
                  <a:pt x="929830" y="113538"/>
                </a:lnTo>
                <a:lnTo>
                  <a:pt x="931354" y="113157"/>
                </a:lnTo>
                <a:lnTo>
                  <a:pt x="932751" y="112776"/>
                </a:lnTo>
                <a:lnTo>
                  <a:pt x="932751" y="105791"/>
                </a:lnTo>
                <a:lnTo>
                  <a:pt x="932751" y="104140"/>
                </a:lnTo>
                <a:close/>
              </a:path>
              <a:path w="2696845" h="138429">
                <a:moveTo>
                  <a:pt x="973899" y="104140"/>
                </a:moveTo>
                <a:lnTo>
                  <a:pt x="971613" y="105156"/>
                </a:lnTo>
                <a:lnTo>
                  <a:pt x="970470" y="105410"/>
                </a:lnTo>
                <a:lnTo>
                  <a:pt x="969454" y="105664"/>
                </a:lnTo>
                <a:lnTo>
                  <a:pt x="968057" y="105791"/>
                </a:lnTo>
                <a:lnTo>
                  <a:pt x="963866" y="105791"/>
                </a:lnTo>
                <a:lnTo>
                  <a:pt x="961834" y="105029"/>
                </a:lnTo>
                <a:lnTo>
                  <a:pt x="960310" y="103632"/>
                </a:lnTo>
                <a:lnTo>
                  <a:pt x="958786" y="102362"/>
                </a:lnTo>
                <a:lnTo>
                  <a:pt x="958024" y="99441"/>
                </a:lnTo>
                <a:lnTo>
                  <a:pt x="958024" y="52197"/>
                </a:lnTo>
                <a:lnTo>
                  <a:pt x="973137" y="52197"/>
                </a:lnTo>
                <a:lnTo>
                  <a:pt x="973137" y="43561"/>
                </a:lnTo>
                <a:lnTo>
                  <a:pt x="958024" y="43561"/>
                </a:lnTo>
                <a:lnTo>
                  <a:pt x="958024" y="24130"/>
                </a:lnTo>
                <a:lnTo>
                  <a:pt x="947991" y="24130"/>
                </a:lnTo>
                <a:lnTo>
                  <a:pt x="947991" y="43561"/>
                </a:lnTo>
                <a:lnTo>
                  <a:pt x="934783" y="43561"/>
                </a:lnTo>
                <a:lnTo>
                  <a:pt x="934783" y="52197"/>
                </a:lnTo>
                <a:lnTo>
                  <a:pt x="947991" y="52197"/>
                </a:lnTo>
                <a:lnTo>
                  <a:pt x="947991" y="100076"/>
                </a:lnTo>
                <a:lnTo>
                  <a:pt x="948499" y="102997"/>
                </a:lnTo>
                <a:lnTo>
                  <a:pt x="949426" y="105410"/>
                </a:lnTo>
                <a:lnTo>
                  <a:pt x="950150" y="107569"/>
                </a:lnTo>
                <a:lnTo>
                  <a:pt x="951420" y="109347"/>
                </a:lnTo>
                <a:lnTo>
                  <a:pt x="952817" y="110744"/>
                </a:lnTo>
                <a:lnTo>
                  <a:pt x="954341" y="112014"/>
                </a:lnTo>
                <a:lnTo>
                  <a:pt x="956246" y="112903"/>
                </a:lnTo>
                <a:lnTo>
                  <a:pt x="958278" y="113284"/>
                </a:lnTo>
                <a:lnTo>
                  <a:pt x="960310" y="113792"/>
                </a:lnTo>
                <a:lnTo>
                  <a:pt x="962596" y="114046"/>
                </a:lnTo>
                <a:lnTo>
                  <a:pt x="966406" y="114046"/>
                </a:lnTo>
                <a:lnTo>
                  <a:pt x="969454" y="113792"/>
                </a:lnTo>
                <a:lnTo>
                  <a:pt x="970978" y="113538"/>
                </a:lnTo>
                <a:lnTo>
                  <a:pt x="972502" y="113157"/>
                </a:lnTo>
                <a:lnTo>
                  <a:pt x="973899" y="112776"/>
                </a:lnTo>
                <a:lnTo>
                  <a:pt x="973899" y="105791"/>
                </a:lnTo>
                <a:lnTo>
                  <a:pt x="973899" y="104140"/>
                </a:lnTo>
                <a:close/>
              </a:path>
              <a:path w="2696845" h="138429">
                <a:moveTo>
                  <a:pt x="1041209" y="78740"/>
                </a:moveTo>
                <a:lnTo>
                  <a:pt x="1032573" y="50292"/>
                </a:lnTo>
                <a:lnTo>
                  <a:pt x="1031303" y="48768"/>
                </a:lnTo>
                <a:lnTo>
                  <a:pt x="1030541" y="48183"/>
                </a:lnTo>
                <a:lnTo>
                  <a:pt x="1030541" y="71755"/>
                </a:lnTo>
                <a:lnTo>
                  <a:pt x="990409" y="71755"/>
                </a:lnTo>
                <a:lnTo>
                  <a:pt x="1003871" y="50292"/>
                </a:lnTo>
                <a:lnTo>
                  <a:pt x="1016444" y="50292"/>
                </a:lnTo>
                <a:lnTo>
                  <a:pt x="1021397" y="52197"/>
                </a:lnTo>
                <a:lnTo>
                  <a:pt x="1024699" y="56261"/>
                </a:lnTo>
                <a:lnTo>
                  <a:pt x="1028128" y="60198"/>
                </a:lnTo>
                <a:lnTo>
                  <a:pt x="1030033" y="65405"/>
                </a:lnTo>
                <a:lnTo>
                  <a:pt x="1030541" y="71755"/>
                </a:lnTo>
                <a:lnTo>
                  <a:pt x="1030541" y="48183"/>
                </a:lnTo>
                <a:lnTo>
                  <a:pt x="1028001" y="46228"/>
                </a:lnTo>
                <a:lnTo>
                  <a:pt x="1024064" y="44450"/>
                </a:lnTo>
                <a:lnTo>
                  <a:pt x="1020127" y="42545"/>
                </a:lnTo>
                <a:lnTo>
                  <a:pt x="1015428" y="41656"/>
                </a:lnTo>
                <a:lnTo>
                  <a:pt x="1004633" y="41656"/>
                </a:lnTo>
                <a:lnTo>
                  <a:pt x="986726" y="52832"/>
                </a:lnTo>
                <a:lnTo>
                  <a:pt x="984186" y="56134"/>
                </a:lnTo>
                <a:lnTo>
                  <a:pt x="979106" y="82677"/>
                </a:lnTo>
                <a:lnTo>
                  <a:pt x="979741" y="87249"/>
                </a:lnTo>
                <a:lnTo>
                  <a:pt x="980884" y="91567"/>
                </a:lnTo>
                <a:lnTo>
                  <a:pt x="982027" y="96012"/>
                </a:lnTo>
                <a:lnTo>
                  <a:pt x="995743" y="111125"/>
                </a:lnTo>
                <a:lnTo>
                  <a:pt x="999553" y="113157"/>
                </a:lnTo>
                <a:lnTo>
                  <a:pt x="1003998" y="114046"/>
                </a:lnTo>
                <a:lnTo>
                  <a:pt x="1017460" y="114046"/>
                </a:lnTo>
                <a:lnTo>
                  <a:pt x="1024318" y="112141"/>
                </a:lnTo>
                <a:lnTo>
                  <a:pt x="1029525" y="108204"/>
                </a:lnTo>
                <a:lnTo>
                  <a:pt x="1033310" y="105410"/>
                </a:lnTo>
                <a:lnTo>
                  <a:pt x="1034859" y="104267"/>
                </a:lnTo>
                <a:lnTo>
                  <a:pt x="1038542" y="97917"/>
                </a:lnTo>
                <a:lnTo>
                  <a:pt x="1040701" y="89281"/>
                </a:lnTo>
                <a:lnTo>
                  <a:pt x="1029525" y="89281"/>
                </a:lnTo>
                <a:lnTo>
                  <a:pt x="1028255" y="94234"/>
                </a:lnTo>
                <a:lnTo>
                  <a:pt x="1026096" y="98171"/>
                </a:lnTo>
                <a:lnTo>
                  <a:pt x="1023048" y="101092"/>
                </a:lnTo>
                <a:lnTo>
                  <a:pt x="1019873" y="103886"/>
                </a:lnTo>
                <a:lnTo>
                  <a:pt x="1016063" y="105410"/>
                </a:lnTo>
                <a:lnTo>
                  <a:pt x="1007808" y="105410"/>
                </a:lnTo>
                <a:lnTo>
                  <a:pt x="990155" y="83820"/>
                </a:lnTo>
                <a:lnTo>
                  <a:pt x="990155" y="80264"/>
                </a:lnTo>
                <a:lnTo>
                  <a:pt x="1039812" y="80264"/>
                </a:lnTo>
                <a:lnTo>
                  <a:pt x="1040320" y="80137"/>
                </a:lnTo>
                <a:lnTo>
                  <a:pt x="1041082" y="79375"/>
                </a:lnTo>
                <a:lnTo>
                  <a:pt x="1041209" y="78740"/>
                </a:lnTo>
                <a:close/>
              </a:path>
              <a:path w="2696845" h="138429">
                <a:moveTo>
                  <a:pt x="1108011" y="58674"/>
                </a:moveTo>
                <a:lnTo>
                  <a:pt x="1106106" y="52451"/>
                </a:lnTo>
                <a:lnTo>
                  <a:pt x="1104188" y="50292"/>
                </a:lnTo>
                <a:lnTo>
                  <a:pt x="1102296" y="48133"/>
                </a:lnTo>
                <a:lnTo>
                  <a:pt x="1098613" y="43815"/>
                </a:lnTo>
                <a:lnTo>
                  <a:pt x="1093025" y="41656"/>
                </a:lnTo>
                <a:lnTo>
                  <a:pt x="1081087" y="41656"/>
                </a:lnTo>
                <a:lnTo>
                  <a:pt x="1077150" y="42418"/>
                </a:lnTo>
                <a:lnTo>
                  <a:pt x="1070038" y="45720"/>
                </a:lnTo>
                <a:lnTo>
                  <a:pt x="1066736" y="48514"/>
                </a:lnTo>
                <a:lnTo>
                  <a:pt x="1063561" y="52578"/>
                </a:lnTo>
                <a:lnTo>
                  <a:pt x="1063815" y="43815"/>
                </a:lnTo>
                <a:lnTo>
                  <a:pt x="1053909" y="43815"/>
                </a:lnTo>
                <a:lnTo>
                  <a:pt x="1053909" y="111887"/>
                </a:lnTo>
                <a:lnTo>
                  <a:pt x="1063561" y="111887"/>
                </a:lnTo>
                <a:lnTo>
                  <a:pt x="1063561" y="68834"/>
                </a:lnTo>
                <a:lnTo>
                  <a:pt x="1064069" y="65659"/>
                </a:lnTo>
                <a:lnTo>
                  <a:pt x="1065085" y="62865"/>
                </a:lnTo>
                <a:lnTo>
                  <a:pt x="1066228" y="60071"/>
                </a:lnTo>
                <a:lnTo>
                  <a:pt x="1067625" y="57785"/>
                </a:lnTo>
                <a:lnTo>
                  <a:pt x="1069403" y="55880"/>
                </a:lnTo>
                <a:lnTo>
                  <a:pt x="1071054" y="53975"/>
                </a:lnTo>
                <a:lnTo>
                  <a:pt x="1072959" y="52578"/>
                </a:lnTo>
                <a:lnTo>
                  <a:pt x="1075245" y="51689"/>
                </a:lnTo>
                <a:lnTo>
                  <a:pt x="1077404" y="50673"/>
                </a:lnTo>
                <a:lnTo>
                  <a:pt x="1079690" y="50292"/>
                </a:lnTo>
                <a:lnTo>
                  <a:pt x="1087564" y="50292"/>
                </a:lnTo>
                <a:lnTo>
                  <a:pt x="1091628" y="51816"/>
                </a:lnTo>
                <a:lnTo>
                  <a:pt x="1094041" y="54991"/>
                </a:lnTo>
                <a:lnTo>
                  <a:pt x="1096454" y="58039"/>
                </a:lnTo>
                <a:lnTo>
                  <a:pt x="1097559" y="62865"/>
                </a:lnTo>
                <a:lnTo>
                  <a:pt x="1097597" y="111887"/>
                </a:lnTo>
                <a:lnTo>
                  <a:pt x="1108011" y="111887"/>
                </a:lnTo>
                <a:lnTo>
                  <a:pt x="1108011" y="58674"/>
                </a:lnTo>
                <a:close/>
              </a:path>
              <a:path w="2696845" h="138429">
                <a:moveTo>
                  <a:pt x="1155255" y="104140"/>
                </a:moveTo>
                <a:lnTo>
                  <a:pt x="1152969" y="105156"/>
                </a:lnTo>
                <a:lnTo>
                  <a:pt x="1151826" y="105410"/>
                </a:lnTo>
                <a:lnTo>
                  <a:pt x="1150810" y="105664"/>
                </a:lnTo>
                <a:lnTo>
                  <a:pt x="1149413" y="105791"/>
                </a:lnTo>
                <a:lnTo>
                  <a:pt x="1145222" y="105791"/>
                </a:lnTo>
                <a:lnTo>
                  <a:pt x="1143190" y="105029"/>
                </a:lnTo>
                <a:lnTo>
                  <a:pt x="1141666" y="103632"/>
                </a:lnTo>
                <a:lnTo>
                  <a:pt x="1140142" y="102362"/>
                </a:lnTo>
                <a:lnTo>
                  <a:pt x="1139380" y="99441"/>
                </a:lnTo>
                <a:lnTo>
                  <a:pt x="1139380" y="52197"/>
                </a:lnTo>
                <a:lnTo>
                  <a:pt x="1154493" y="52197"/>
                </a:lnTo>
                <a:lnTo>
                  <a:pt x="1154493" y="43561"/>
                </a:lnTo>
                <a:lnTo>
                  <a:pt x="1139380" y="43561"/>
                </a:lnTo>
                <a:lnTo>
                  <a:pt x="1139380" y="24130"/>
                </a:lnTo>
                <a:lnTo>
                  <a:pt x="1129347" y="24130"/>
                </a:lnTo>
                <a:lnTo>
                  <a:pt x="1129347" y="43561"/>
                </a:lnTo>
                <a:lnTo>
                  <a:pt x="1116139" y="43561"/>
                </a:lnTo>
                <a:lnTo>
                  <a:pt x="1116139" y="52197"/>
                </a:lnTo>
                <a:lnTo>
                  <a:pt x="1129347" y="52197"/>
                </a:lnTo>
                <a:lnTo>
                  <a:pt x="1129347" y="100076"/>
                </a:lnTo>
                <a:lnTo>
                  <a:pt x="1129855" y="102997"/>
                </a:lnTo>
                <a:lnTo>
                  <a:pt x="1130782" y="105410"/>
                </a:lnTo>
                <a:lnTo>
                  <a:pt x="1131506" y="107569"/>
                </a:lnTo>
                <a:lnTo>
                  <a:pt x="1132776" y="109347"/>
                </a:lnTo>
                <a:lnTo>
                  <a:pt x="1134173" y="110744"/>
                </a:lnTo>
                <a:lnTo>
                  <a:pt x="1135697" y="112014"/>
                </a:lnTo>
                <a:lnTo>
                  <a:pt x="1137602" y="112903"/>
                </a:lnTo>
                <a:lnTo>
                  <a:pt x="1139634" y="113284"/>
                </a:lnTo>
                <a:lnTo>
                  <a:pt x="1141666" y="113792"/>
                </a:lnTo>
                <a:lnTo>
                  <a:pt x="1143952" y="114046"/>
                </a:lnTo>
                <a:lnTo>
                  <a:pt x="1147762" y="114046"/>
                </a:lnTo>
                <a:lnTo>
                  <a:pt x="1150810" y="113792"/>
                </a:lnTo>
                <a:lnTo>
                  <a:pt x="1152334" y="113538"/>
                </a:lnTo>
                <a:lnTo>
                  <a:pt x="1153858" y="113157"/>
                </a:lnTo>
                <a:lnTo>
                  <a:pt x="1155255" y="112776"/>
                </a:lnTo>
                <a:lnTo>
                  <a:pt x="1155255" y="105791"/>
                </a:lnTo>
                <a:lnTo>
                  <a:pt x="1155255" y="104140"/>
                </a:lnTo>
                <a:close/>
              </a:path>
              <a:path w="2696845" h="138429">
                <a:moveTo>
                  <a:pt x="1175321" y="42291"/>
                </a:moveTo>
                <a:lnTo>
                  <a:pt x="1165034" y="42291"/>
                </a:lnTo>
                <a:lnTo>
                  <a:pt x="1165034" y="111887"/>
                </a:lnTo>
                <a:lnTo>
                  <a:pt x="1175321" y="111887"/>
                </a:lnTo>
                <a:lnTo>
                  <a:pt x="1175321" y="42291"/>
                </a:lnTo>
                <a:close/>
              </a:path>
              <a:path w="2696845" h="138429">
                <a:moveTo>
                  <a:pt x="1175956" y="12065"/>
                </a:moveTo>
                <a:lnTo>
                  <a:pt x="1164526" y="12065"/>
                </a:lnTo>
                <a:lnTo>
                  <a:pt x="1164526" y="23368"/>
                </a:lnTo>
                <a:lnTo>
                  <a:pt x="1175956" y="23368"/>
                </a:lnTo>
                <a:lnTo>
                  <a:pt x="1175956" y="12065"/>
                </a:lnTo>
                <a:close/>
              </a:path>
              <a:path w="2696845" h="138429">
                <a:moveTo>
                  <a:pt x="1249362" y="73279"/>
                </a:moveTo>
                <a:lnTo>
                  <a:pt x="1248600" y="68834"/>
                </a:lnTo>
                <a:lnTo>
                  <a:pt x="1246060" y="60198"/>
                </a:lnTo>
                <a:lnTo>
                  <a:pt x="1244028" y="56261"/>
                </a:lnTo>
                <a:lnTo>
                  <a:pt x="1241259" y="52832"/>
                </a:lnTo>
                <a:lnTo>
                  <a:pt x="1239278" y="50292"/>
                </a:lnTo>
                <a:lnTo>
                  <a:pt x="1238694" y="49530"/>
                </a:lnTo>
                <a:lnTo>
                  <a:pt x="1238313" y="49225"/>
                </a:lnTo>
                <a:lnTo>
                  <a:pt x="1238313" y="74803"/>
                </a:lnTo>
                <a:lnTo>
                  <a:pt x="1238313" y="81026"/>
                </a:lnTo>
                <a:lnTo>
                  <a:pt x="1220787" y="105410"/>
                </a:lnTo>
                <a:lnTo>
                  <a:pt x="1213167" y="105410"/>
                </a:lnTo>
                <a:lnTo>
                  <a:pt x="1195895" y="81026"/>
                </a:lnTo>
                <a:lnTo>
                  <a:pt x="1195895" y="74803"/>
                </a:lnTo>
                <a:lnTo>
                  <a:pt x="1196276" y="71501"/>
                </a:lnTo>
                <a:lnTo>
                  <a:pt x="1197038" y="68326"/>
                </a:lnTo>
                <a:lnTo>
                  <a:pt x="1197800" y="65024"/>
                </a:lnTo>
                <a:lnTo>
                  <a:pt x="1207325" y="52832"/>
                </a:lnTo>
                <a:lnTo>
                  <a:pt x="1209992" y="51054"/>
                </a:lnTo>
                <a:lnTo>
                  <a:pt x="1213167" y="50292"/>
                </a:lnTo>
                <a:lnTo>
                  <a:pt x="1220787" y="50292"/>
                </a:lnTo>
                <a:lnTo>
                  <a:pt x="1223962" y="51054"/>
                </a:lnTo>
                <a:lnTo>
                  <a:pt x="1226629" y="52832"/>
                </a:lnTo>
                <a:lnTo>
                  <a:pt x="1229296" y="54483"/>
                </a:lnTo>
                <a:lnTo>
                  <a:pt x="1237043" y="68326"/>
                </a:lnTo>
                <a:lnTo>
                  <a:pt x="1237932" y="71501"/>
                </a:lnTo>
                <a:lnTo>
                  <a:pt x="1238313" y="74803"/>
                </a:lnTo>
                <a:lnTo>
                  <a:pt x="1238313" y="49225"/>
                </a:lnTo>
                <a:lnTo>
                  <a:pt x="1235392" y="46863"/>
                </a:lnTo>
                <a:lnTo>
                  <a:pt x="1231328" y="44704"/>
                </a:lnTo>
                <a:lnTo>
                  <a:pt x="1227137" y="42672"/>
                </a:lnTo>
                <a:lnTo>
                  <a:pt x="1222438" y="41656"/>
                </a:lnTo>
                <a:lnTo>
                  <a:pt x="1211389" y="41656"/>
                </a:lnTo>
                <a:lnTo>
                  <a:pt x="1192720" y="52959"/>
                </a:lnTo>
                <a:lnTo>
                  <a:pt x="1190053" y="56261"/>
                </a:lnTo>
                <a:lnTo>
                  <a:pt x="1188148" y="60198"/>
                </a:lnTo>
                <a:lnTo>
                  <a:pt x="1187005" y="64516"/>
                </a:lnTo>
                <a:lnTo>
                  <a:pt x="1185735" y="68834"/>
                </a:lnTo>
                <a:lnTo>
                  <a:pt x="1185100" y="73279"/>
                </a:lnTo>
                <a:lnTo>
                  <a:pt x="1185100" y="82550"/>
                </a:lnTo>
                <a:lnTo>
                  <a:pt x="1185735" y="86995"/>
                </a:lnTo>
                <a:lnTo>
                  <a:pt x="1187005" y="91313"/>
                </a:lnTo>
                <a:lnTo>
                  <a:pt x="1188148" y="95631"/>
                </a:lnTo>
                <a:lnTo>
                  <a:pt x="1211389" y="114046"/>
                </a:lnTo>
                <a:lnTo>
                  <a:pt x="1222438" y="114046"/>
                </a:lnTo>
                <a:lnTo>
                  <a:pt x="1239405" y="105410"/>
                </a:lnTo>
                <a:lnTo>
                  <a:pt x="1241361" y="102997"/>
                </a:lnTo>
                <a:lnTo>
                  <a:pt x="1244028" y="99568"/>
                </a:lnTo>
                <a:lnTo>
                  <a:pt x="1246060" y="95631"/>
                </a:lnTo>
                <a:lnTo>
                  <a:pt x="1248600" y="86995"/>
                </a:lnTo>
                <a:lnTo>
                  <a:pt x="1249362" y="82550"/>
                </a:lnTo>
                <a:lnTo>
                  <a:pt x="1249362" y="73279"/>
                </a:lnTo>
                <a:close/>
              </a:path>
              <a:path w="2696845" h="138429">
                <a:moveTo>
                  <a:pt x="1313751" y="58674"/>
                </a:moveTo>
                <a:lnTo>
                  <a:pt x="1311846" y="52451"/>
                </a:lnTo>
                <a:lnTo>
                  <a:pt x="1309941" y="50292"/>
                </a:lnTo>
                <a:lnTo>
                  <a:pt x="1308036" y="48133"/>
                </a:lnTo>
                <a:lnTo>
                  <a:pt x="1304353" y="43815"/>
                </a:lnTo>
                <a:lnTo>
                  <a:pt x="1298765" y="41656"/>
                </a:lnTo>
                <a:lnTo>
                  <a:pt x="1286827" y="41656"/>
                </a:lnTo>
                <a:lnTo>
                  <a:pt x="1282890" y="42418"/>
                </a:lnTo>
                <a:lnTo>
                  <a:pt x="1275778" y="45720"/>
                </a:lnTo>
                <a:lnTo>
                  <a:pt x="1272476" y="48514"/>
                </a:lnTo>
                <a:lnTo>
                  <a:pt x="1269301" y="52578"/>
                </a:lnTo>
                <a:lnTo>
                  <a:pt x="1269555" y="43815"/>
                </a:lnTo>
                <a:lnTo>
                  <a:pt x="1259649" y="43815"/>
                </a:lnTo>
                <a:lnTo>
                  <a:pt x="1259649" y="111887"/>
                </a:lnTo>
                <a:lnTo>
                  <a:pt x="1269301" y="111887"/>
                </a:lnTo>
                <a:lnTo>
                  <a:pt x="1269301" y="68834"/>
                </a:lnTo>
                <a:lnTo>
                  <a:pt x="1269809" y="65659"/>
                </a:lnTo>
                <a:lnTo>
                  <a:pt x="1270825" y="62865"/>
                </a:lnTo>
                <a:lnTo>
                  <a:pt x="1271968" y="60071"/>
                </a:lnTo>
                <a:lnTo>
                  <a:pt x="1273365" y="57785"/>
                </a:lnTo>
                <a:lnTo>
                  <a:pt x="1275143" y="55880"/>
                </a:lnTo>
                <a:lnTo>
                  <a:pt x="1276794" y="53975"/>
                </a:lnTo>
                <a:lnTo>
                  <a:pt x="1278699" y="52578"/>
                </a:lnTo>
                <a:lnTo>
                  <a:pt x="1280985" y="51689"/>
                </a:lnTo>
                <a:lnTo>
                  <a:pt x="1283144" y="50673"/>
                </a:lnTo>
                <a:lnTo>
                  <a:pt x="1285430" y="50292"/>
                </a:lnTo>
                <a:lnTo>
                  <a:pt x="1293304" y="50292"/>
                </a:lnTo>
                <a:lnTo>
                  <a:pt x="1297368" y="51816"/>
                </a:lnTo>
                <a:lnTo>
                  <a:pt x="1299781" y="54991"/>
                </a:lnTo>
                <a:lnTo>
                  <a:pt x="1302194" y="58039"/>
                </a:lnTo>
                <a:lnTo>
                  <a:pt x="1303299" y="62865"/>
                </a:lnTo>
                <a:lnTo>
                  <a:pt x="1303337" y="111887"/>
                </a:lnTo>
                <a:lnTo>
                  <a:pt x="1313751" y="111887"/>
                </a:lnTo>
                <a:lnTo>
                  <a:pt x="1313751" y="58674"/>
                </a:lnTo>
                <a:close/>
              </a:path>
              <a:path w="2696845" h="138429">
                <a:moveTo>
                  <a:pt x="1403286" y="0"/>
                </a:moveTo>
                <a:lnTo>
                  <a:pt x="1395158" y="0"/>
                </a:lnTo>
                <a:lnTo>
                  <a:pt x="1390967" y="4445"/>
                </a:lnTo>
                <a:lnTo>
                  <a:pt x="1387030" y="9271"/>
                </a:lnTo>
                <a:lnTo>
                  <a:pt x="1383728" y="14478"/>
                </a:lnTo>
                <a:lnTo>
                  <a:pt x="1380426" y="19558"/>
                </a:lnTo>
                <a:lnTo>
                  <a:pt x="1367980" y="58928"/>
                </a:lnTo>
                <a:lnTo>
                  <a:pt x="1367980" y="69850"/>
                </a:lnTo>
                <a:lnTo>
                  <a:pt x="1380426" y="109220"/>
                </a:lnTo>
                <a:lnTo>
                  <a:pt x="1383728" y="114300"/>
                </a:lnTo>
                <a:lnTo>
                  <a:pt x="1387030" y="119507"/>
                </a:lnTo>
                <a:lnTo>
                  <a:pt x="1390967" y="124333"/>
                </a:lnTo>
                <a:lnTo>
                  <a:pt x="1395158" y="128651"/>
                </a:lnTo>
                <a:lnTo>
                  <a:pt x="1403286" y="128651"/>
                </a:lnTo>
                <a:lnTo>
                  <a:pt x="1397685" y="120853"/>
                </a:lnTo>
                <a:lnTo>
                  <a:pt x="1392885" y="112877"/>
                </a:lnTo>
                <a:lnTo>
                  <a:pt x="1380274" y="72224"/>
                </a:lnTo>
                <a:lnTo>
                  <a:pt x="1379918" y="64262"/>
                </a:lnTo>
                <a:lnTo>
                  <a:pt x="1380274" y="56476"/>
                </a:lnTo>
                <a:lnTo>
                  <a:pt x="1392885" y="15900"/>
                </a:lnTo>
                <a:lnTo>
                  <a:pt x="1397685" y="7886"/>
                </a:lnTo>
                <a:lnTo>
                  <a:pt x="1403286" y="0"/>
                </a:lnTo>
                <a:close/>
              </a:path>
              <a:path w="2696845" h="138429">
                <a:moveTo>
                  <a:pt x="1501330" y="24003"/>
                </a:moveTo>
                <a:lnTo>
                  <a:pt x="1501203" y="12700"/>
                </a:lnTo>
                <a:lnTo>
                  <a:pt x="1500441" y="11938"/>
                </a:lnTo>
                <a:lnTo>
                  <a:pt x="1499933" y="11811"/>
                </a:lnTo>
                <a:lnTo>
                  <a:pt x="1488376" y="11811"/>
                </a:lnTo>
                <a:lnTo>
                  <a:pt x="1460436" y="85090"/>
                </a:lnTo>
                <a:lnTo>
                  <a:pt x="1455356" y="98679"/>
                </a:lnTo>
                <a:lnTo>
                  <a:pt x="1450276" y="85090"/>
                </a:lnTo>
                <a:lnTo>
                  <a:pt x="1428216" y="24130"/>
                </a:lnTo>
                <a:lnTo>
                  <a:pt x="1424368" y="13462"/>
                </a:lnTo>
                <a:lnTo>
                  <a:pt x="1424114" y="12954"/>
                </a:lnTo>
                <a:lnTo>
                  <a:pt x="1423733" y="12573"/>
                </a:lnTo>
                <a:lnTo>
                  <a:pt x="1423225" y="12192"/>
                </a:lnTo>
                <a:lnTo>
                  <a:pt x="1422717" y="11938"/>
                </a:lnTo>
                <a:lnTo>
                  <a:pt x="1422209" y="11811"/>
                </a:lnTo>
                <a:lnTo>
                  <a:pt x="1410779" y="11811"/>
                </a:lnTo>
                <a:lnTo>
                  <a:pt x="1410144" y="11938"/>
                </a:lnTo>
                <a:lnTo>
                  <a:pt x="1409890" y="12319"/>
                </a:lnTo>
                <a:lnTo>
                  <a:pt x="1409509" y="12700"/>
                </a:lnTo>
                <a:lnTo>
                  <a:pt x="1409458" y="12954"/>
                </a:lnTo>
                <a:lnTo>
                  <a:pt x="1409382" y="111887"/>
                </a:lnTo>
                <a:lnTo>
                  <a:pt x="1419288" y="111887"/>
                </a:lnTo>
                <a:lnTo>
                  <a:pt x="1419275" y="36322"/>
                </a:lnTo>
                <a:lnTo>
                  <a:pt x="1419034" y="24130"/>
                </a:lnTo>
                <a:lnTo>
                  <a:pt x="1449768" y="110617"/>
                </a:lnTo>
                <a:lnTo>
                  <a:pt x="1449895" y="111125"/>
                </a:lnTo>
                <a:lnTo>
                  <a:pt x="1450022" y="111506"/>
                </a:lnTo>
                <a:lnTo>
                  <a:pt x="1450403" y="111633"/>
                </a:lnTo>
                <a:lnTo>
                  <a:pt x="1450657" y="111887"/>
                </a:lnTo>
                <a:lnTo>
                  <a:pt x="1459928" y="111887"/>
                </a:lnTo>
                <a:lnTo>
                  <a:pt x="1460309" y="111633"/>
                </a:lnTo>
                <a:lnTo>
                  <a:pt x="1460563" y="111506"/>
                </a:lnTo>
                <a:lnTo>
                  <a:pt x="1460817" y="111125"/>
                </a:lnTo>
                <a:lnTo>
                  <a:pt x="1461071" y="110617"/>
                </a:lnTo>
                <a:lnTo>
                  <a:pt x="1465287" y="98679"/>
                </a:lnTo>
                <a:lnTo>
                  <a:pt x="1491678" y="24003"/>
                </a:lnTo>
                <a:lnTo>
                  <a:pt x="1491424" y="36322"/>
                </a:lnTo>
                <a:lnTo>
                  <a:pt x="1491424" y="111887"/>
                </a:lnTo>
                <a:lnTo>
                  <a:pt x="1501330" y="111887"/>
                </a:lnTo>
                <a:lnTo>
                  <a:pt x="1501330" y="24003"/>
                </a:lnTo>
                <a:close/>
              </a:path>
              <a:path w="2696845" h="138429">
                <a:moveTo>
                  <a:pt x="1574482" y="43815"/>
                </a:moveTo>
                <a:lnTo>
                  <a:pt x="1564957" y="43815"/>
                </a:lnTo>
                <a:lnTo>
                  <a:pt x="1564957" y="86995"/>
                </a:lnTo>
                <a:lnTo>
                  <a:pt x="1564449" y="90297"/>
                </a:lnTo>
                <a:lnTo>
                  <a:pt x="1563306" y="92964"/>
                </a:lnTo>
                <a:lnTo>
                  <a:pt x="1562290" y="95758"/>
                </a:lnTo>
                <a:lnTo>
                  <a:pt x="1560766" y="98171"/>
                </a:lnTo>
                <a:lnTo>
                  <a:pt x="1558988" y="99949"/>
                </a:lnTo>
                <a:lnTo>
                  <a:pt x="1557337" y="101854"/>
                </a:lnTo>
                <a:lnTo>
                  <a:pt x="1555432" y="103251"/>
                </a:lnTo>
                <a:lnTo>
                  <a:pt x="1550860" y="105029"/>
                </a:lnTo>
                <a:lnTo>
                  <a:pt x="1548701" y="105537"/>
                </a:lnTo>
                <a:lnTo>
                  <a:pt x="1540700" y="105537"/>
                </a:lnTo>
                <a:lnTo>
                  <a:pt x="1536636" y="104013"/>
                </a:lnTo>
                <a:lnTo>
                  <a:pt x="1534350" y="100838"/>
                </a:lnTo>
                <a:lnTo>
                  <a:pt x="1531937" y="97790"/>
                </a:lnTo>
                <a:lnTo>
                  <a:pt x="1530819" y="92964"/>
                </a:lnTo>
                <a:lnTo>
                  <a:pt x="1530794" y="43815"/>
                </a:lnTo>
                <a:lnTo>
                  <a:pt x="1520380" y="43815"/>
                </a:lnTo>
                <a:lnTo>
                  <a:pt x="1520380" y="97155"/>
                </a:lnTo>
                <a:lnTo>
                  <a:pt x="1522285" y="103378"/>
                </a:lnTo>
                <a:lnTo>
                  <a:pt x="1529778" y="111887"/>
                </a:lnTo>
                <a:lnTo>
                  <a:pt x="1535493" y="114046"/>
                </a:lnTo>
                <a:lnTo>
                  <a:pt x="1547431" y="114046"/>
                </a:lnTo>
                <a:lnTo>
                  <a:pt x="1551241" y="113284"/>
                </a:lnTo>
                <a:lnTo>
                  <a:pt x="1554797" y="111633"/>
                </a:lnTo>
                <a:lnTo>
                  <a:pt x="1558353" y="110109"/>
                </a:lnTo>
                <a:lnTo>
                  <a:pt x="1561782" y="107188"/>
                </a:lnTo>
                <a:lnTo>
                  <a:pt x="1563103" y="105537"/>
                </a:lnTo>
                <a:lnTo>
                  <a:pt x="1564957" y="103251"/>
                </a:lnTo>
                <a:lnTo>
                  <a:pt x="1564703" y="111887"/>
                </a:lnTo>
                <a:lnTo>
                  <a:pt x="1574482" y="111887"/>
                </a:lnTo>
                <a:lnTo>
                  <a:pt x="1574482" y="103251"/>
                </a:lnTo>
                <a:lnTo>
                  <a:pt x="1574482" y="43815"/>
                </a:lnTo>
                <a:close/>
              </a:path>
              <a:path w="2696845" h="138429">
                <a:moveTo>
                  <a:pt x="1600517" y="10795"/>
                </a:moveTo>
                <a:lnTo>
                  <a:pt x="1590230" y="10795"/>
                </a:lnTo>
                <a:lnTo>
                  <a:pt x="1590230" y="111887"/>
                </a:lnTo>
                <a:lnTo>
                  <a:pt x="1600517" y="111887"/>
                </a:lnTo>
                <a:lnTo>
                  <a:pt x="1600517" y="10795"/>
                </a:lnTo>
                <a:close/>
              </a:path>
              <a:path w="2696845" h="138429">
                <a:moveTo>
                  <a:pt x="1647507" y="104140"/>
                </a:moveTo>
                <a:lnTo>
                  <a:pt x="1645221" y="105156"/>
                </a:lnTo>
                <a:lnTo>
                  <a:pt x="1644078" y="105410"/>
                </a:lnTo>
                <a:lnTo>
                  <a:pt x="1643062" y="105664"/>
                </a:lnTo>
                <a:lnTo>
                  <a:pt x="1641665" y="105791"/>
                </a:lnTo>
                <a:lnTo>
                  <a:pt x="1637474" y="105791"/>
                </a:lnTo>
                <a:lnTo>
                  <a:pt x="1635442" y="105029"/>
                </a:lnTo>
                <a:lnTo>
                  <a:pt x="1633918" y="103632"/>
                </a:lnTo>
                <a:lnTo>
                  <a:pt x="1632394" y="102362"/>
                </a:lnTo>
                <a:lnTo>
                  <a:pt x="1631632" y="99441"/>
                </a:lnTo>
                <a:lnTo>
                  <a:pt x="1631632" y="52197"/>
                </a:lnTo>
                <a:lnTo>
                  <a:pt x="1646745" y="52197"/>
                </a:lnTo>
                <a:lnTo>
                  <a:pt x="1646745" y="43561"/>
                </a:lnTo>
                <a:lnTo>
                  <a:pt x="1631632" y="43561"/>
                </a:lnTo>
                <a:lnTo>
                  <a:pt x="1631632" y="24130"/>
                </a:lnTo>
                <a:lnTo>
                  <a:pt x="1621599" y="24130"/>
                </a:lnTo>
                <a:lnTo>
                  <a:pt x="1621599" y="43561"/>
                </a:lnTo>
                <a:lnTo>
                  <a:pt x="1608391" y="43561"/>
                </a:lnTo>
                <a:lnTo>
                  <a:pt x="1608391" y="52197"/>
                </a:lnTo>
                <a:lnTo>
                  <a:pt x="1621599" y="52197"/>
                </a:lnTo>
                <a:lnTo>
                  <a:pt x="1621599" y="100076"/>
                </a:lnTo>
                <a:lnTo>
                  <a:pt x="1622107" y="102997"/>
                </a:lnTo>
                <a:lnTo>
                  <a:pt x="1623034" y="105410"/>
                </a:lnTo>
                <a:lnTo>
                  <a:pt x="1623758" y="107569"/>
                </a:lnTo>
                <a:lnTo>
                  <a:pt x="1625028" y="109347"/>
                </a:lnTo>
                <a:lnTo>
                  <a:pt x="1626425" y="110744"/>
                </a:lnTo>
                <a:lnTo>
                  <a:pt x="1627949" y="112014"/>
                </a:lnTo>
                <a:lnTo>
                  <a:pt x="1629854" y="112903"/>
                </a:lnTo>
                <a:lnTo>
                  <a:pt x="1631886" y="113284"/>
                </a:lnTo>
                <a:lnTo>
                  <a:pt x="1633918" y="113792"/>
                </a:lnTo>
                <a:lnTo>
                  <a:pt x="1636204" y="114046"/>
                </a:lnTo>
                <a:lnTo>
                  <a:pt x="1640014" y="114046"/>
                </a:lnTo>
                <a:lnTo>
                  <a:pt x="1643062" y="113792"/>
                </a:lnTo>
                <a:lnTo>
                  <a:pt x="1644586" y="113538"/>
                </a:lnTo>
                <a:lnTo>
                  <a:pt x="1646110" y="113157"/>
                </a:lnTo>
                <a:lnTo>
                  <a:pt x="1647507" y="112776"/>
                </a:lnTo>
                <a:lnTo>
                  <a:pt x="1647507" y="105791"/>
                </a:lnTo>
                <a:lnTo>
                  <a:pt x="1647507" y="104140"/>
                </a:lnTo>
                <a:close/>
              </a:path>
              <a:path w="2696845" h="138429">
                <a:moveTo>
                  <a:pt x="1667573" y="42291"/>
                </a:moveTo>
                <a:lnTo>
                  <a:pt x="1657286" y="42291"/>
                </a:lnTo>
                <a:lnTo>
                  <a:pt x="1657286" y="111887"/>
                </a:lnTo>
                <a:lnTo>
                  <a:pt x="1667573" y="111887"/>
                </a:lnTo>
                <a:lnTo>
                  <a:pt x="1667573" y="42291"/>
                </a:lnTo>
                <a:close/>
              </a:path>
              <a:path w="2696845" h="138429">
                <a:moveTo>
                  <a:pt x="1668208" y="12065"/>
                </a:moveTo>
                <a:lnTo>
                  <a:pt x="1656778" y="12065"/>
                </a:lnTo>
                <a:lnTo>
                  <a:pt x="1656778" y="23368"/>
                </a:lnTo>
                <a:lnTo>
                  <a:pt x="1668208" y="23368"/>
                </a:lnTo>
                <a:lnTo>
                  <a:pt x="1668208" y="12065"/>
                </a:lnTo>
                <a:close/>
              </a:path>
              <a:path w="2696845" h="138429">
                <a:moveTo>
                  <a:pt x="1741957" y="56527"/>
                </a:moveTo>
                <a:lnTo>
                  <a:pt x="1680400" y="56527"/>
                </a:lnTo>
                <a:lnTo>
                  <a:pt x="1680400" y="65913"/>
                </a:lnTo>
                <a:lnTo>
                  <a:pt x="1741957" y="65913"/>
                </a:lnTo>
                <a:lnTo>
                  <a:pt x="1741957" y="56527"/>
                </a:lnTo>
                <a:close/>
              </a:path>
              <a:path w="2696845" h="138429">
                <a:moveTo>
                  <a:pt x="1810575" y="58801"/>
                </a:moveTo>
                <a:lnTo>
                  <a:pt x="1808543" y="52578"/>
                </a:lnTo>
                <a:lnTo>
                  <a:pt x="1806448" y="50419"/>
                </a:lnTo>
                <a:lnTo>
                  <a:pt x="1800161" y="43942"/>
                </a:lnTo>
                <a:lnTo>
                  <a:pt x="1794319" y="41783"/>
                </a:lnTo>
                <a:lnTo>
                  <a:pt x="1782381" y="41783"/>
                </a:lnTo>
                <a:lnTo>
                  <a:pt x="1778444" y="42545"/>
                </a:lnTo>
                <a:lnTo>
                  <a:pt x="1771078" y="45847"/>
                </a:lnTo>
                <a:lnTo>
                  <a:pt x="1767776" y="48641"/>
                </a:lnTo>
                <a:lnTo>
                  <a:pt x="1764601" y="52705"/>
                </a:lnTo>
                <a:lnTo>
                  <a:pt x="1764601" y="11176"/>
                </a:lnTo>
                <a:lnTo>
                  <a:pt x="1754949" y="11176"/>
                </a:lnTo>
                <a:lnTo>
                  <a:pt x="1754949" y="111887"/>
                </a:lnTo>
                <a:lnTo>
                  <a:pt x="1764601" y="111887"/>
                </a:lnTo>
                <a:lnTo>
                  <a:pt x="1764601" y="68961"/>
                </a:lnTo>
                <a:lnTo>
                  <a:pt x="1765109" y="65786"/>
                </a:lnTo>
                <a:lnTo>
                  <a:pt x="1766252" y="62992"/>
                </a:lnTo>
                <a:lnTo>
                  <a:pt x="1767268" y="60198"/>
                </a:lnTo>
                <a:lnTo>
                  <a:pt x="1768792" y="57912"/>
                </a:lnTo>
                <a:lnTo>
                  <a:pt x="1772348" y="54102"/>
                </a:lnTo>
                <a:lnTo>
                  <a:pt x="1774253" y="52705"/>
                </a:lnTo>
                <a:lnTo>
                  <a:pt x="1776539" y="51816"/>
                </a:lnTo>
                <a:lnTo>
                  <a:pt x="1778698" y="50800"/>
                </a:lnTo>
                <a:lnTo>
                  <a:pt x="1780984" y="50419"/>
                </a:lnTo>
                <a:lnTo>
                  <a:pt x="1788858" y="50419"/>
                </a:lnTo>
                <a:lnTo>
                  <a:pt x="1793176" y="51943"/>
                </a:lnTo>
                <a:lnTo>
                  <a:pt x="1795970" y="55118"/>
                </a:lnTo>
                <a:lnTo>
                  <a:pt x="1798891" y="58166"/>
                </a:lnTo>
                <a:lnTo>
                  <a:pt x="1800250" y="62992"/>
                </a:lnTo>
                <a:lnTo>
                  <a:pt x="1800288" y="111887"/>
                </a:lnTo>
                <a:lnTo>
                  <a:pt x="1810575" y="111887"/>
                </a:lnTo>
                <a:lnTo>
                  <a:pt x="1810575" y="58801"/>
                </a:lnTo>
                <a:close/>
              </a:path>
              <a:path w="2696845" h="138429">
                <a:moveTo>
                  <a:pt x="1882355" y="71755"/>
                </a:moveTo>
                <a:lnTo>
                  <a:pt x="1873821" y="50292"/>
                </a:lnTo>
                <a:lnTo>
                  <a:pt x="1872551" y="48768"/>
                </a:lnTo>
                <a:lnTo>
                  <a:pt x="1871789" y="48183"/>
                </a:lnTo>
                <a:lnTo>
                  <a:pt x="1871789" y="71755"/>
                </a:lnTo>
                <a:lnTo>
                  <a:pt x="1831657" y="71755"/>
                </a:lnTo>
                <a:lnTo>
                  <a:pt x="1832038" y="66040"/>
                </a:lnTo>
                <a:lnTo>
                  <a:pt x="1833943" y="60960"/>
                </a:lnTo>
                <a:lnTo>
                  <a:pt x="1840420" y="52451"/>
                </a:lnTo>
                <a:lnTo>
                  <a:pt x="1845119" y="50292"/>
                </a:lnTo>
                <a:lnTo>
                  <a:pt x="1857692" y="50292"/>
                </a:lnTo>
                <a:lnTo>
                  <a:pt x="1862645" y="52197"/>
                </a:lnTo>
                <a:lnTo>
                  <a:pt x="1865947" y="56261"/>
                </a:lnTo>
                <a:lnTo>
                  <a:pt x="1869376" y="60198"/>
                </a:lnTo>
                <a:lnTo>
                  <a:pt x="1871281" y="65405"/>
                </a:lnTo>
                <a:lnTo>
                  <a:pt x="1871789" y="71755"/>
                </a:lnTo>
                <a:lnTo>
                  <a:pt x="1871789" y="48183"/>
                </a:lnTo>
                <a:lnTo>
                  <a:pt x="1869249" y="46228"/>
                </a:lnTo>
                <a:lnTo>
                  <a:pt x="1865312" y="44450"/>
                </a:lnTo>
                <a:lnTo>
                  <a:pt x="1861375" y="42545"/>
                </a:lnTo>
                <a:lnTo>
                  <a:pt x="1856676" y="41656"/>
                </a:lnTo>
                <a:lnTo>
                  <a:pt x="1845881" y="41656"/>
                </a:lnTo>
                <a:lnTo>
                  <a:pt x="1827974" y="52832"/>
                </a:lnTo>
                <a:lnTo>
                  <a:pt x="1825434" y="56134"/>
                </a:lnTo>
                <a:lnTo>
                  <a:pt x="1820354" y="82677"/>
                </a:lnTo>
                <a:lnTo>
                  <a:pt x="1820989" y="87249"/>
                </a:lnTo>
                <a:lnTo>
                  <a:pt x="1822132" y="91567"/>
                </a:lnTo>
                <a:lnTo>
                  <a:pt x="1823275" y="96012"/>
                </a:lnTo>
                <a:lnTo>
                  <a:pt x="1836991" y="111125"/>
                </a:lnTo>
                <a:lnTo>
                  <a:pt x="1840801" y="113157"/>
                </a:lnTo>
                <a:lnTo>
                  <a:pt x="1845246" y="114046"/>
                </a:lnTo>
                <a:lnTo>
                  <a:pt x="1858708" y="114046"/>
                </a:lnTo>
                <a:lnTo>
                  <a:pt x="1865566" y="112141"/>
                </a:lnTo>
                <a:lnTo>
                  <a:pt x="1870773" y="108204"/>
                </a:lnTo>
                <a:lnTo>
                  <a:pt x="1874558" y="105410"/>
                </a:lnTo>
                <a:lnTo>
                  <a:pt x="1876107" y="104267"/>
                </a:lnTo>
                <a:lnTo>
                  <a:pt x="1879790" y="97917"/>
                </a:lnTo>
                <a:lnTo>
                  <a:pt x="1881949" y="89281"/>
                </a:lnTo>
                <a:lnTo>
                  <a:pt x="1870773" y="89281"/>
                </a:lnTo>
                <a:lnTo>
                  <a:pt x="1869503" y="94234"/>
                </a:lnTo>
                <a:lnTo>
                  <a:pt x="1867344" y="98171"/>
                </a:lnTo>
                <a:lnTo>
                  <a:pt x="1864296" y="101092"/>
                </a:lnTo>
                <a:lnTo>
                  <a:pt x="1861121" y="103886"/>
                </a:lnTo>
                <a:lnTo>
                  <a:pt x="1857311" y="105410"/>
                </a:lnTo>
                <a:lnTo>
                  <a:pt x="1849056" y="105410"/>
                </a:lnTo>
                <a:lnTo>
                  <a:pt x="1831403" y="83820"/>
                </a:lnTo>
                <a:lnTo>
                  <a:pt x="1831403" y="80264"/>
                </a:lnTo>
                <a:lnTo>
                  <a:pt x="1881060" y="80264"/>
                </a:lnTo>
                <a:lnTo>
                  <a:pt x="1881568" y="80137"/>
                </a:lnTo>
                <a:lnTo>
                  <a:pt x="1882330" y="79375"/>
                </a:lnTo>
                <a:lnTo>
                  <a:pt x="1882355" y="71755"/>
                </a:lnTo>
                <a:close/>
              </a:path>
              <a:path w="2696845" h="138429">
                <a:moveTo>
                  <a:pt x="1943036" y="111887"/>
                </a:moveTo>
                <a:lnTo>
                  <a:pt x="1942782" y="110617"/>
                </a:lnTo>
                <a:lnTo>
                  <a:pt x="1942414" y="105410"/>
                </a:lnTo>
                <a:lnTo>
                  <a:pt x="1942401" y="104521"/>
                </a:lnTo>
                <a:lnTo>
                  <a:pt x="1942401" y="78232"/>
                </a:lnTo>
                <a:lnTo>
                  <a:pt x="1942528" y="57023"/>
                </a:lnTo>
                <a:lnTo>
                  <a:pt x="1940242" y="51181"/>
                </a:lnTo>
                <a:lnTo>
                  <a:pt x="1939201" y="50292"/>
                </a:lnTo>
                <a:lnTo>
                  <a:pt x="1935797" y="47371"/>
                </a:lnTo>
                <a:lnTo>
                  <a:pt x="1933130" y="45148"/>
                </a:lnTo>
                <a:lnTo>
                  <a:pt x="1933130" y="78359"/>
                </a:lnTo>
                <a:lnTo>
                  <a:pt x="1933003" y="83566"/>
                </a:lnTo>
                <a:lnTo>
                  <a:pt x="1923605" y="103124"/>
                </a:lnTo>
                <a:lnTo>
                  <a:pt x="1921065" y="104648"/>
                </a:lnTo>
                <a:lnTo>
                  <a:pt x="1917636" y="105410"/>
                </a:lnTo>
                <a:lnTo>
                  <a:pt x="1909762" y="105410"/>
                </a:lnTo>
                <a:lnTo>
                  <a:pt x="1906460" y="104394"/>
                </a:lnTo>
                <a:lnTo>
                  <a:pt x="1903666" y="102489"/>
                </a:lnTo>
                <a:lnTo>
                  <a:pt x="1900999" y="100711"/>
                </a:lnTo>
                <a:lnTo>
                  <a:pt x="1899602" y="97409"/>
                </a:lnTo>
                <a:lnTo>
                  <a:pt x="1899602" y="88646"/>
                </a:lnTo>
                <a:lnTo>
                  <a:pt x="1900872" y="85598"/>
                </a:lnTo>
                <a:lnTo>
                  <a:pt x="1903412" y="83566"/>
                </a:lnTo>
                <a:lnTo>
                  <a:pt x="1905825" y="81534"/>
                </a:lnTo>
                <a:lnTo>
                  <a:pt x="1908873" y="80137"/>
                </a:lnTo>
                <a:lnTo>
                  <a:pt x="1916112" y="78613"/>
                </a:lnTo>
                <a:lnTo>
                  <a:pt x="1919795" y="78232"/>
                </a:lnTo>
                <a:lnTo>
                  <a:pt x="1923605" y="78359"/>
                </a:lnTo>
                <a:lnTo>
                  <a:pt x="1933130" y="78359"/>
                </a:lnTo>
                <a:lnTo>
                  <a:pt x="1933130" y="45148"/>
                </a:lnTo>
                <a:lnTo>
                  <a:pt x="1931225" y="43561"/>
                </a:lnTo>
                <a:lnTo>
                  <a:pt x="1925129" y="41656"/>
                </a:lnTo>
                <a:lnTo>
                  <a:pt x="1914080" y="41656"/>
                </a:lnTo>
                <a:lnTo>
                  <a:pt x="1893760" y="53086"/>
                </a:lnTo>
                <a:lnTo>
                  <a:pt x="1892236" y="55626"/>
                </a:lnTo>
                <a:lnTo>
                  <a:pt x="1891347" y="58801"/>
                </a:lnTo>
                <a:lnTo>
                  <a:pt x="1891220" y="62357"/>
                </a:lnTo>
                <a:lnTo>
                  <a:pt x="1902269" y="62357"/>
                </a:lnTo>
                <a:lnTo>
                  <a:pt x="1902777" y="57531"/>
                </a:lnTo>
                <a:lnTo>
                  <a:pt x="1904301" y="54229"/>
                </a:lnTo>
                <a:lnTo>
                  <a:pt x="1907095" y="52705"/>
                </a:lnTo>
                <a:lnTo>
                  <a:pt x="1909889" y="51054"/>
                </a:lnTo>
                <a:lnTo>
                  <a:pt x="1913318" y="50292"/>
                </a:lnTo>
                <a:lnTo>
                  <a:pt x="1921827" y="50292"/>
                </a:lnTo>
                <a:lnTo>
                  <a:pt x="1925383" y="51308"/>
                </a:lnTo>
                <a:lnTo>
                  <a:pt x="1930717" y="55372"/>
                </a:lnTo>
                <a:lnTo>
                  <a:pt x="1932241" y="59182"/>
                </a:lnTo>
                <a:lnTo>
                  <a:pt x="1932749" y="64770"/>
                </a:lnTo>
                <a:lnTo>
                  <a:pt x="1932749" y="69723"/>
                </a:lnTo>
                <a:lnTo>
                  <a:pt x="1920430" y="69723"/>
                </a:lnTo>
                <a:lnTo>
                  <a:pt x="1915096" y="69977"/>
                </a:lnTo>
                <a:lnTo>
                  <a:pt x="1912429" y="70358"/>
                </a:lnTo>
                <a:lnTo>
                  <a:pt x="1907095" y="71374"/>
                </a:lnTo>
                <a:lnTo>
                  <a:pt x="1904682" y="72009"/>
                </a:lnTo>
                <a:lnTo>
                  <a:pt x="1902396" y="73025"/>
                </a:lnTo>
                <a:lnTo>
                  <a:pt x="1898205" y="74803"/>
                </a:lnTo>
                <a:lnTo>
                  <a:pt x="1894903" y="77343"/>
                </a:lnTo>
                <a:lnTo>
                  <a:pt x="1892490" y="80645"/>
                </a:lnTo>
                <a:lnTo>
                  <a:pt x="1889950" y="83947"/>
                </a:lnTo>
                <a:lnTo>
                  <a:pt x="1888807" y="88011"/>
                </a:lnTo>
                <a:lnTo>
                  <a:pt x="1888807" y="99695"/>
                </a:lnTo>
                <a:lnTo>
                  <a:pt x="1890966" y="104902"/>
                </a:lnTo>
                <a:lnTo>
                  <a:pt x="1895538" y="108585"/>
                </a:lnTo>
                <a:lnTo>
                  <a:pt x="1899983" y="112268"/>
                </a:lnTo>
                <a:lnTo>
                  <a:pt x="1905571" y="114046"/>
                </a:lnTo>
                <a:lnTo>
                  <a:pt x="1916112" y="114046"/>
                </a:lnTo>
                <a:lnTo>
                  <a:pt x="1932190" y="105410"/>
                </a:lnTo>
                <a:lnTo>
                  <a:pt x="1932876" y="104521"/>
                </a:lnTo>
                <a:lnTo>
                  <a:pt x="1933257" y="111887"/>
                </a:lnTo>
                <a:lnTo>
                  <a:pt x="1943036" y="111887"/>
                </a:lnTo>
                <a:close/>
              </a:path>
              <a:path w="2696845" h="138429">
                <a:moveTo>
                  <a:pt x="2015680" y="111887"/>
                </a:moveTo>
                <a:lnTo>
                  <a:pt x="2015299" y="110363"/>
                </a:lnTo>
                <a:lnTo>
                  <a:pt x="2015045" y="108331"/>
                </a:lnTo>
                <a:lnTo>
                  <a:pt x="2014778" y="103632"/>
                </a:lnTo>
                <a:lnTo>
                  <a:pt x="2014664" y="53086"/>
                </a:lnTo>
                <a:lnTo>
                  <a:pt x="2014664" y="11176"/>
                </a:lnTo>
                <a:lnTo>
                  <a:pt x="2005520" y="11176"/>
                </a:lnTo>
                <a:lnTo>
                  <a:pt x="2005520" y="80518"/>
                </a:lnTo>
                <a:lnTo>
                  <a:pt x="2005139" y="84201"/>
                </a:lnTo>
                <a:lnTo>
                  <a:pt x="1994090" y="103124"/>
                </a:lnTo>
                <a:lnTo>
                  <a:pt x="1991423" y="104648"/>
                </a:lnTo>
                <a:lnTo>
                  <a:pt x="1987994" y="105410"/>
                </a:lnTo>
                <a:lnTo>
                  <a:pt x="1980374" y="105410"/>
                </a:lnTo>
                <a:lnTo>
                  <a:pt x="1965667" y="80518"/>
                </a:lnTo>
                <a:lnTo>
                  <a:pt x="1965706" y="72898"/>
                </a:lnTo>
                <a:lnTo>
                  <a:pt x="1975929" y="52578"/>
                </a:lnTo>
                <a:lnTo>
                  <a:pt x="1978342" y="51054"/>
                </a:lnTo>
                <a:lnTo>
                  <a:pt x="1981390" y="50292"/>
                </a:lnTo>
                <a:lnTo>
                  <a:pt x="1988502" y="50292"/>
                </a:lnTo>
                <a:lnTo>
                  <a:pt x="1991550" y="50927"/>
                </a:lnTo>
                <a:lnTo>
                  <a:pt x="1994217" y="52451"/>
                </a:lnTo>
                <a:lnTo>
                  <a:pt x="1996757" y="53848"/>
                </a:lnTo>
                <a:lnTo>
                  <a:pt x="2005520" y="80518"/>
                </a:lnTo>
                <a:lnTo>
                  <a:pt x="2005520" y="11176"/>
                </a:lnTo>
                <a:lnTo>
                  <a:pt x="2005139" y="11176"/>
                </a:lnTo>
                <a:lnTo>
                  <a:pt x="2005139" y="53086"/>
                </a:lnTo>
                <a:lnTo>
                  <a:pt x="2003361" y="50292"/>
                </a:lnTo>
                <a:lnTo>
                  <a:pt x="2002726" y="49276"/>
                </a:lnTo>
                <a:lnTo>
                  <a:pt x="1999551" y="46355"/>
                </a:lnTo>
                <a:lnTo>
                  <a:pt x="1995487" y="44450"/>
                </a:lnTo>
                <a:lnTo>
                  <a:pt x="1991550" y="42545"/>
                </a:lnTo>
                <a:lnTo>
                  <a:pt x="1987486" y="41656"/>
                </a:lnTo>
                <a:lnTo>
                  <a:pt x="1978088" y="41656"/>
                </a:lnTo>
                <a:lnTo>
                  <a:pt x="1954593" y="72898"/>
                </a:lnTo>
                <a:lnTo>
                  <a:pt x="1954593" y="82423"/>
                </a:lnTo>
                <a:lnTo>
                  <a:pt x="1970341" y="111125"/>
                </a:lnTo>
                <a:lnTo>
                  <a:pt x="1974024" y="113157"/>
                </a:lnTo>
                <a:lnTo>
                  <a:pt x="1978342" y="114046"/>
                </a:lnTo>
                <a:lnTo>
                  <a:pt x="1988883" y="114046"/>
                </a:lnTo>
                <a:lnTo>
                  <a:pt x="1993328" y="113157"/>
                </a:lnTo>
                <a:lnTo>
                  <a:pt x="1999932" y="109347"/>
                </a:lnTo>
                <a:lnTo>
                  <a:pt x="2002853" y="106807"/>
                </a:lnTo>
                <a:lnTo>
                  <a:pt x="2003971" y="105410"/>
                </a:lnTo>
                <a:lnTo>
                  <a:pt x="2005393" y="103632"/>
                </a:lnTo>
                <a:lnTo>
                  <a:pt x="2005774" y="111887"/>
                </a:lnTo>
                <a:lnTo>
                  <a:pt x="2015680" y="111887"/>
                </a:lnTo>
                <a:close/>
              </a:path>
              <a:path w="2696845" h="138429">
                <a:moveTo>
                  <a:pt x="2133282" y="56388"/>
                </a:moveTo>
                <a:lnTo>
                  <a:pt x="2104326" y="56388"/>
                </a:lnTo>
                <a:lnTo>
                  <a:pt x="2104326" y="25781"/>
                </a:lnTo>
                <a:lnTo>
                  <a:pt x="2094293" y="25781"/>
                </a:lnTo>
                <a:lnTo>
                  <a:pt x="2094293" y="56388"/>
                </a:lnTo>
                <a:lnTo>
                  <a:pt x="2065337" y="56388"/>
                </a:lnTo>
                <a:lnTo>
                  <a:pt x="2065337" y="65786"/>
                </a:lnTo>
                <a:lnTo>
                  <a:pt x="2094293" y="65786"/>
                </a:lnTo>
                <a:lnTo>
                  <a:pt x="2094293" y="96266"/>
                </a:lnTo>
                <a:lnTo>
                  <a:pt x="2104326" y="96266"/>
                </a:lnTo>
                <a:lnTo>
                  <a:pt x="2104326" y="65786"/>
                </a:lnTo>
                <a:lnTo>
                  <a:pt x="2133282" y="65786"/>
                </a:lnTo>
                <a:lnTo>
                  <a:pt x="2133282" y="56388"/>
                </a:lnTo>
                <a:close/>
              </a:path>
              <a:path w="2696845" h="138429">
                <a:moveTo>
                  <a:pt x="2246693" y="35814"/>
                </a:moveTo>
                <a:lnTo>
                  <a:pt x="2245804" y="31496"/>
                </a:lnTo>
                <a:lnTo>
                  <a:pt x="2244153" y="27940"/>
                </a:lnTo>
                <a:lnTo>
                  <a:pt x="2242502" y="24257"/>
                </a:lnTo>
                <a:lnTo>
                  <a:pt x="2240089" y="21336"/>
                </a:lnTo>
                <a:lnTo>
                  <a:pt x="2239619" y="20955"/>
                </a:lnTo>
                <a:lnTo>
                  <a:pt x="2235771" y="17780"/>
                </a:lnTo>
                <a:lnTo>
                  <a:pt x="2235771" y="33655"/>
                </a:lnTo>
                <a:lnTo>
                  <a:pt x="2235771" y="47625"/>
                </a:lnTo>
                <a:lnTo>
                  <a:pt x="2233739" y="52578"/>
                </a:lnTo>
                <a:lnTo>
                  <a:pt x="2229421" y="55499"/>
                </a:lnTo>
                <a:lnTo>
                  <a:pt x="2225103" y="58547"/>
                </a:lnTo>
                <a:lnTo>
                  <a:pt x="2219261" y="60071"/>
                </a:lnTo>
                <a:lnTo>
                  <a:pt x="2192464" y="60071"/>
                </a:lnTo>
                <a:lnTo>
                  <a:pt x="2192464" y="20955"/>
                </a:lnTo>
                <a:lnTo>
                  <a:pt x="2219261" y="20955"/>
                </a:lnTo>
                <a:lnTo>
                  <a:pt x="2225103" y="22606"/>
                </a:lnTo>
                <a:lnTo>
                  <a:pt x="2233739" y="28702"/>
                </a:lnTo>
                <a:lnTo>
                  <a:pt x="2235771" y="33655"/>
                </a:lnTo>
                <a:lnTo>
                  <a:pt x="2235771" y="17780"/>
                </a:lnTo>
                <a:lnTo>
                  <a:pt x="2234247" y="16510"/>
                </a:lnTo>
                <a:lnTo>
                  <a:pt x="2230691" y="14732"/>
                </a:lnTo>
                <a:lnTo>
                  <a:pt x="2226754" y="13589"/>
                </a:lnTo>
                <a:lnTo>
                  <a:pt x="2222690" y="12319"/>
                </a:lnTo>
                <a:lnTo>
                  <a:pt x="2218372" y="11811"/>
                </a:lnTo>
                <a:lnTo>
                  <a:pt x="2183574" y="11811"/>
                </a:lnTo>
                <a:lnTo>
                  <a:pt x="2182939" y="11938"/>
                </a:lnTo>
                <a:lnTo>
                  <a:pt x="2182672" y="12319"/>
                </a:lnTo>
                <a:lnTo>
                  <a:pt x="2182304" y="12700"/>
                </a:lnTo>
                <a:lnTo>
                  <a:pt x="2182177" y="111887"/>
                </a:lnTo>
                <a:lnTo>
                  <a:pt x="2192591" y="111887"/>
                </a:lnTo>
                <a:lnTo>
                  <a:pt x="2192591" y="69469"/>
                </a:lnTo>
                <a:lnTo>
                  <a:pt x="2218372" y="69469"/>
                </a:lnTo>
                <a:lnTo>
                  <a:pt x="2244153" y="53340"/>
                </a:lnTo>
                <a:lnTo>
                  <a:pt x="2245804" y="49784"/>
                </a:lnTo>
                <a:lnTo>
                  <a:pt x="2246693" y="45466"/>
                </a:lnTo>
                <a:lnTo>
                  <a:pt x="2246693" y="35814"/>
                </a:lnTo>
                <a:close/>
              </a:path>
              <a:path w="2696845" h="138429">
                <a:moveTo>
                  <a:pt x="2316162" y="73279"/>
                </a:moveTo>
                <a:lnTo>
                  <a:pt x="2315400" y="68834"/>
                </a:lnTo>
                <a:lnTo>
                  <a:pt x="2312860" y="60198"/>
                </a:lnTo>
                <a:lnTo>
                  <a:pt x="2310828" y="56261"/>
                </a:lnTo>
                <a:lnTo>
                  <a:pt x="2308060" y="52832"/>
                </a:lnTo>
                <a:lnTo>
                  <a:pt x="2306078" y="50292"/>
                </a:lnTo>
                <a:lnTo>
                  <a:pt x="2305494" y="49530"/>
                </a:lnTo>
                <a:lnTo>
                  <a:pt x="2305113" y="49225"/>
                </a:lnTo>
                <a:lnTo>
                  <a:pt x="2305113" y="74803"/>
                </a:lnTo>
                <a:lnTo>
                  <a:pt x="2305113" y="81026"/>
                </a:lnTo>
                <a:lnTo>
                  <a:pt x="2287587" y="105410"/>
                </a:lnTo>
                <a:lnTo>
                  <a:pt x="2279967" y="105410"/>
                </a:lnTo>
                <a:lnTo>
                  <a:pt x="2262695" y="81026"/>
                </a:lnTo>
                <a:lnTo>
                  <a:pt x="2262695" y="74803"/>
                </a:lnTo>
                <a:lnTo>
                  <a:pt x="2263076" y="71501"/>
                </a:lnTo>
                <a:lnTo>
                  <a:pt x="2263838" y="68326"/>
                </a:lnTo>
                <a:lnTo>
                  <a:pt x="2264600" y="65024"/>
                </a:lnTo>
                <a:lnTo>
                  <a:pt x="2274125" y="52832"/>
                </a:lnTo>
                <a:lnTo>
                  <a:pt x="2276792" y="51054"/>
                </a:lnTo>
                <a:lnTo>
                  <a:pt x="2279967" y="50292"/>
                </a:lnTo>
                <a:lnTo>
                  <a:pt x="2287587" y="50292"/>
                </a:lnTo>
                <a:lnTo>
                  <a:pt x="2290762" y="51054"/>
                </a:lnTo>
                <a:lnTo>
                  <a:pt x="2293429" y="52832"/>
                </a:lnTo>
                <a:lnTo>
                  <a:pt x="2296096" y="54483"/>
                </a:lnTo>
                <a:lnTo>
                  <a:pt x="2303843" y="68326"/>
                </a:lnTo>
                <a:lnTo>
                  <a:pt x="2304732" y="71501"/>
                </a:lnTo>
                <a:lnTo>
                  <a:pt x="2305113" y="74803"/>
                </a:lnTo>
                <a:lnTo>
                  <a:pt x="2305113" y="49225"/>
                </a:lnTo>
                <a:lnTo>
                  <a:pt x="2302192" y="46863"/>
                </a:lnTo>
                <a:lnTo>
                  <a:pt x="2298128" y="44704"/>
                </a:lnTo>
                <a:lnTo>
                  <a:pt x="2293937" y="42672"/>
                </a:lnTo>
                <a:lnTo>
                  <a:pt x="2289238" y="41656"/>
                </a:lnTo>
                <a:lnTo>
                  <a:pt x="2278189" y="41656"/>
                </a:lnTo>
                <a:lnTo>
                  <a:pt x="2259520" y="52959"/>
                </a:lnTo>
                <a:lnTo>
                  <a:pt x="2256853" y="56261"/>
                </a:lnTo>
                <a:lnTo>
                  <a:pt x="2254948" y="60198"/>
                </a:lnTo>
                <a:lnTo>
                  <a:pt x="2253805" y="64516"/>
                </a:lnTo>
                <a:lnTo>
                  <a:pt x="2252535" y="68834"/>
                </a:lnTo>
                <a:lnTo>
                  <a:pt x="2251900" y="73279"/>
                </a:lnTo>
                <a:lnTo>
                  <a:pt x="2251900" y="82550"/>
                </a:lnTo>
                <a:lnTo>
                  <a:pt x="2252535" y="86995"/>
                </a:lnTo>
                <a:lnTo>
                  <a:pt x="2253805" y="91313"/>
                </a:lnTo>
                <a:lnTo>
                  <a:pt x="2254948" y="95631"/>
                </a:lnTo>
                <a:lnTo>
                  <a:pt x="2278189" y="114046"/>
                </a:lnTo>
                <a:lnTo>
                  <a:pt x="2289238" y="114046"/>
                </a:lnTo>
                <a:lnTo>
                  <a:pt x="2306205" y="105410"/>
                </a:lnTo>
                <a:lnTo>
                  <a:pt x="2308161" y="102997"/>
                </a:lnTo>
                <a:lnTo>
                  <a:pt x="2310828" y="99568"/>
                </a:lnTo>
                <a:lnTo>
                  <a:pt x="2312860" y="95631"/>
                </a:lnTo>
                <a:lnTo>
                  <a:pt x="2315400" y="86995"/>
                </a:lnTo>
                <a:lnTo>
                  <a:pt x="2316162" y="82550"/>
                </a:lnTo>
                <a:lnTo>
                  <a:pt x="2316162" y="73279"/>
                </a:lnTo>
                <a:close/>
              </a:path>
              <a:path w="2696845" h="138429">
                <a:moveTo>
                  <a:pt x="2376614" y="87630"/>
                </a:moveTo>
                <a:lnTo>
                  <a:pt x="2363533" y="75184"/>
                </a:lnTo>
                <a:lnTo>
                  <a:pt x="2358961" y="73533"/>
                </a:lnTo>
                <a:lnTo>
                  <a:pt x="2354897" y="72390"/>
                </a:lnTo>
                <a:lnTo>
                  <a:pt x="2351214" y="71628"/>
                </a:lnTo>
                <a:lnTo>
                  <a:pt x="2344483" y="69977"/>
                </a:lnTo>
                <a:lnTo>
                  <a:pt x="2334450" y="63119"/>
                </a:lnTo>
                <a:lnTo>
                  <a:pt x="2334450" y="56769"/>
                </a:lnTo>
                <a:lnTo>
                  <a:pt x="2335847" y="54102"/>
                </a:lnTo>
                <a:lnTo>
                  <a:pt x="2341435" y="51054"/>
                </a:lnTo>
                <a:lnTo>
                  <a:pt x="2344610" y="50292"/>
                </a:lnTo>
                <a:lnTo>
                  <a:pt x="2352103" y="50292"/>
                </a:lnTo>
                <a:lnTo>
                  <a:pt x="2363533" y="61595"/>
                </a:lnTo>
                <a:lnTo>
                  <a:pt x="2374455" y="61595"/>
                </a:lnTo>
                <a:lnTo>
                  <a:pt x="2374074" y="57785"/>
                </a:lnTo>
                <a:lnTo>
                  <a:pt x="2373058" y="54610"/>
                </a:lnTo>
                <a:lnTo>
                  <a:pt x="2370467" y="50292"/>
                </a:lnTo>
                <a:lnTo>
                  <a:pt x="2370010" y="49530"/>
                </a:lnTo>
                <a:lnTo>
                  <a:pt x="2352103" y="41656"/>
                </a:lnTo>
                <a:lnTo>
                  <a:pt x="2345880" y="41656"/>
                </a:lnTo>
                <a:lnTo>
                  <a:pt x="2342832" y="42037"/>
                </a:lnTo>
                <a:lnTo>
                  <a:pt x="2336863" y="43307"/>
                </a:lnTo>
                <a:lnTo>
                  <a:pt x="2334069" y="44450"/>
                </a:lnTo>
                <a:lnTo>
                  <a:pt x="2331656" y="46101"/>
                </a:lnTo>
                <a:lnTo>
                  <a:pt x="2329243" y="47625"/>
                </a:lnTo>
                <a:lnTo>
                  <a:pt x="2323706" y="64897"/>
                </a:lnTo>
                <a:lnTo>
                  <a:pt x="2324290" y="67437"/>
                </a:lnTo>
                <a:lnTo>
                  <a:pt x="2325560" y="69469"/>
                </a:lnTo>
                <a:lnTo>
                  <a:pt x="2326830" y="71628"/>
                </a:lnTo>
                <a:lnTo>
                  <a:pt x="2345245" y="79756"/>
                </a:lnTo>
                <a:lnTo>
                  <a:pt x="2347785" y="80518"/>
                </a:lnTo>
                <a:lnTo>
                  <a:pt x="2365692" y="90297"/>
                </a:lnTo>
                <a:lnTo>
                  <a:pt x="2365692" y="97409"/>
                </a:lnTo>
                <a:lnTo>
                  <a:pt x="2363914" y="100711"/>
                </a:lnTo>
                <a:lnTo>
                  <a:pt x="2360485" y="102489"/>
                </a:lnTo>
                <a:lnTo>
                  <a:pt x="2357183" y="104394"/>
                </a:lnTo>
                <a:lnTo>
                  <a:pt x="2353373" y="105410"/>
                </a:lnTo>
                <a:lnTo>
                  <a:pt x="2347150" y="105410"/>
                </a:lnTo>
                <a:lnTo>
                  <a:pt x="2332164" y="92456"/>
                </a:lnTo>
                <a:lnTo>
                  <a:pt x="2321115" y="92456"/>
                </a:lnTo>
                <a:lnTo>
                  <a:pt x="2330132" y="109347"/>
                </a:lnTo>
                <a:lnTo>
                  <a:pt x="2332545" y="111125"/>
                </a:lnTo>
                <a:lnTo>
                  <a:pt x="2335339" y="112268"/>
                </a:lnTo>
                <a:lnTo>
                  <a:pt x="2338387" y="113030"/>
                </a:lnTo>
                <a:lnTo>
                  <a:pt x="2341435" y="113665"/>
                </a:lnTo>
                <a:lnTo>
                  <a:pt x="2344483" y="114046"/>
                </a:lnTo>
                <a:lnTo>
                  <a:pt x="2351214" y="114046"/>
                </a:lnTo>
                <a:lnTo>
                  <a:pt x="2354897" y="113665"/>
                </a:lnTo>
                <a:lnTo>
                  <a:pt x="2358453" y="112776"/>
                </a:lnTo>
                <a:lnTo>
                  <a:pt x="2362009" y="112014"/>
                </a:lnTo>
                <a:lnTo>
                  <a:pt x="2365057" y="110617"/>
                </a:lnTo>
                <a:lnTo>
                  <a:pt x="2367724" y="108712"/>
                </a:lnTo>
                <a:lnTo>
                  <a:pt x="2370518" y="106934"/>
                </a:lnTo>
                <a:lnTo>
                  <a:pt x="2371864" y="105410"/>
                </a:lnTo>
                <a:lnTo>
                  <a:pt x="2372550" y="104648"/>
                </a:lnTo>
                <a:lnTo>
                  <a:pt x="2374201" y="101727"/>
                </a:lnTo>
                <a:lnTo>
                  <a:pt x="2375852" y="98933"/>
                </a:lnTo>
                <a:lnTo>
                  <a:pt x="2376614" y="95377"/>
                </a:lnTo>
                <a:lnTo>
                  <a:pt x="2376614" y="87630"/>
                </a:lnTo>
                <a:close/>
              </a:path>
              <a:path w="2696845" h="138429">
                <a:moveTo>
                  <a:pt x="2400617" y="42291"/>
                </a:moveTo>
                <a:lnTo>
                  <a:pt x="2390330" y="42291"/>
                </a:lnTo>
                <a:lnTo>
                  <a:pt x="2390330" y="111887"/>
                </a:lnTo>
                <a:lnTo>
                  <a:pt x="2400617" y="111887"/>
                </a:lnTo>
                <a:lnTo>
                  <a:pt x="2400617" y="42291"/>
                </a:lnTo>
                <a:close/>
              </a:path>
              <a:path w="2696845" h="138429">
                <a:moveTo>
                  <a:pt x="2401252" y="12065"/>
                </a:moveTo>
                <a:lnTo>
                  <a:pt x="2389822" y="12065"/>
                </a:lnTo>
                <a:lnTo>
                  <a:pt x="2389822" y="23368"/>
                </a:lnTo>
                <a:lnTo>
                  <a:pt x="2401252" y="23368"/>
                </a:lnTo>
                <a:lnTo>
                  <a:pt x="2401252" y="12065"/>
                </a:lnTo>
                <a:close/>
              </a:path>
              <a:path w="2696845" h="138429">
                <a:moveTo>
                  <a:pt x="2447607" y="104140"/>
                </a:moveTo>
                <a:lnTo>
                  <a:pt x="2445321" y="105156"/>
                </a:lnTo>
                <a:lnTo>
                  <a:pt x="2444178" y="105410"/>
                </a:lnTo>
                <a:lnTo>
                  <a:pt x="2443162" y="105664"/>
                </a:lnTo>
                <a:lnTo>
                  <a:pt x="2441765" y="105791"/>
                </a:lnTo>
                <a:lnTo>
                  <a:pt x="2437574" y="105791"/>
                </a:lnTo>
                <a:lnTo>
                  <a:pt x="2435542" y="105029"/>
                </a:lnTo>
                <a:lnTo>
                  <a:pt x="2434018" y="103632"/>
                </a:lnTo>
                <a:lnTo>
                  <a:pt x="2432494" y="102362"/>
                </a:lnTo>
                <a:lnTo>
                  <a:pt x="2431732" y="99441"/>
                </a:lnTo>
                <a:lnTo>
                  <a:pt x="2431732" y="52197"/>
                </a:lnTo>
                <a:lnTo>
                  <a:pt x="2446845" y="52197"/>
                </a:lnTo>
                <a:lnTo>
                  <a:pt x="2446845" y="43561"/>
                </a:lnTo>
                <a:lnTo>
                  <a:pt x="2431732" y="43561"/>
                </a:lnTo>
                <a:lnTo>
                  <a:pt x="2431732" y="24130"/>
                </a:lnTo>
                <a:lnTo>
                  <a:pt x="2421699" y="24130"/>
                </a:lnTo>
                <a:lnTo>
                  <a:pt x="2421699" y="43561"/>
                </a:lnTo>
                <a:lnTo>
                  <a:pt x="2408491" y="43561"/>
                </a:lnTo>
                <a:lnTo>
                  <a:pt x="2408491" y="52197"/>
                </a:lnTo>
                <a:lnTo>
                  <a:pt x="2421699" y="52197"/>
                </a:lnTo>
                <a:lnTo>
                  <a:pt x="2421699" y="100076"/>
                </a:lnTo>
                <a:lnTo>
                  <a:pt x="2422207" y="102997"/>
                </a:lnTo>
                <a:lnTo>
                  <a:pt x="2423134" y="105410"/>
                </a:lnTo>
                <a:lnTo>
                  <a:pt x="2423858" y="107569"/>
                </a:lnTo>
                <a:lnTo>
                  <a:pt x="2425128" y="109347"/>
                </a:lnTo>
                <a:lnTo>
                  <a:pt x="2426525" y="110744"/>
                </a:lnTo>
                <a:lnTo>
                  <a:pt x="2428049" y="112014"/>
                </a:lnTo>
                <a:lnTo>
                  <a:pt x="2429954" y="112903"/>
                </a:lnTo>
                <a:lnTo>
                  <a:pt x="2431986" y="113284"/>
                </a:lnTo>
                <a:lnTo>
                  <a:pt x="2434018" y="113792"/>
                </a:lnTo>
                <a:lnTo>
                  <a:pt x="2436304" y="114046"/>
                </a:lnTo>
                <a:lnTo>
                  <a:pt x="2440114" y="114046"/>
                </a:lnTo>
                <a:lnTo>
                  <a:pt x="2443162" y="113792"/>
                </a:lnTo>
                <a:lnTo>
                  <a:pt x="2444686" y="113538"/>
                </a:lnTo>
                <a:lnTo>
                  <a:pt x="2446210" y="113157"/>
                </a:lnTo>
                <a:lnTo>
                  <a:pt x="2447607" y="112776"/>
                </a:lnTo>
                <a:lnTo>
                  <a:pt x="2447607" y="105791"/>
                </a:lnTo>
                <a:lnTo>
                  <a:pt x="2447607" y="104140"/>
                </a:lnTo>
                <a:close/>
              </a:path>
              <a:path w="2696845" h="138429">
                <a:moveTo>
                  <a:pt x="2467673" y="42291"/>
                </a:moveTo>
                <a:lnTo>
                  <a:pt x="2457386" y="42291"/>
                </a:lnTo>
                <a:lnTo>
                  <a:pt x="2457386" y="111887"/>
                </a:lnTo>
                <a:lnTo>
                  <a:pt x="2467673" y="111887"/>
                </a:lnTo>
                <a:lnTo>
                  <a:pt x="2467673" y="42291"/>
                </a:lnTo>
                <a:close/>
              </a:path>
              <a:path w="2696845" h="138429">
                <a:moveTo>
                  <a:pt x="2468308" y="12065"/>
                </a:moveTo>
                <a:lnTo>
                  <a:pt x="2456878" y="12065"/>
                </a:lnTo>
                <a:lnTo>
                  <a:pt x="2456878" y="23368"/>
                </a:lnTo>
                <a:lnTo>
                  <a:pt x="2468308" y="23368"/>
                </a:lnTo>
                <a:lnTo>
                  <a:pt x="2468308" y="12065"/>
                </a:lnTo>
                <a:close/>
              </a:path>
              <a:path w="2696845" h="138429">
                <a:moveTo>
                  <a:pt x="2541714" y="73279"/>
                </a:moveTo>
                <a:lnTo>
                  <a:pt x="2540952" y="68834"/>
                </a:lnTo>
                <a:lnTo>
                  <a:pt x="2538412" y="60198"/>
                </a:lnTo>
                <a:lnTo>
                  <a:pt x="2536380" y="56261"/>
                </a:lnTo>
                <a:lnTo>
                  <a:pt x="2533612" y="52832"/>
                </a:lnTo>
                <a:lnTo>
                  <a:pt x="2531630" y="50292"/>
                </a:lnTo>
                <a:lnTo>
                  <a:pt x="2531046" y="49530"/>
                </a:lnTo>
                <a:lnTo>
                  <a:pt x="2530665" y="49225"/>
                </a:lnTo>
                <a:lnTo>
                  <a:pt x="2530665" y="74803"/>
                </a:lnTo>
                <a:lnTo>
                  <a:pt x="2530665" y="81026"/>
                </a:lnTo>
                <a:lnTo>
                  <a:pt x="2513139" y="105410"/>
                </a:lnTo>
                <a:lnTo>
                  <a:pt x="2505519" y="105410"/>
                </a:lnTo>
                <a:lnTo>
                  <a:pt x="2488247" y="81026"/>
                </a:lnTo>
                <a:lnTo>
                  <a:pt x="2488247" y="74803"/>
                </a:lnTo>
                <a:lnTo>
                  <a:pt x="2488628" y="71501"/>
                </a:lnTo>
                <a:lnTo>
                  <a:pt x="2489390" y="68326"/>
                </a:lnTo>
                <a:lnTo>
                  <a:pt x="2490152" y="65024"/>
                </a:lnTo>
                <a:lnTo>
                  <a:pt x="2499677" y="52832"/>
                </a:lnTo>
                <a:lnTo>
                  <a:pt x="2502344" y="51054"/>
                </a:lnTo>
                <a:lnTo>
                  <a:pt x="2505519" y="50292"/>
                </a:lnTo>
                <a:lnTo>
                  <a:pt x="2513139" y="50292"/>
                </a:lnTo>
                <a:lnTo>
                  <a:pt x="2516314" y="51054"/>
                </a:lnTo>
                <a:lnTo>
                  <a:pt x="2518981" y="52832"/>
                </a:lnTo>
                <a:lnTo>
                  <a:pt x="2521648" y="54483"/>
                </a:lnTo>
                <a:lnTo>
                  <a:pt x="2529395" y="68326"/>
                </a:lnTo>
                <a:lnTo>
                  <a:pt x="2530284" y="71501"/>
                </a:lnTo>
                <a:lnTo>
                  <a:pt x="2530665" y="74803"/>
                </a:lnTo>
                <a:lnTo>
                  <a:pt x="2530665" y="49225"/>
                </a:lnTo>
                <a:lnTo>
                  <a:pt x="2527744" y="46863"/>
                </a:lnTo>
                <a:lnTo>
                  <a:pt x="2523680" y="44704"/>
                </a:lnTo>
                <a:lnTo>
                  <a:pt x="2519489" y="42672"/>
                </a:lnTo>
                <a:lnTo>
                  <a:pt x="2514790" y="41656"/>
                </a:lnTo>
                <a:lnTo>
                  <a:pt x="2503741" y="41656"/>
                </a:lnTo>
                <a:lnTo>
                  <a:pt x="2485072" y="52959"/>
                </a:lnTo>
                <a:lnTo>
                  <a:pt x="2482405" y="56261"/>
                </a:lnTo>
                <a:lnTo>
                  <a:pt x="2480500" y="60198"/>
                </a:lnTo>
                <a:lnTo>
                  <a:pt x="2479357" y="64516"/>
                </a:lnTo>
                <a:lnTo>
                  <a:pt x="2478087" y="68834"/>
                </a:lnTo>
                <a:lnTo>
                  <a:pt x="2477452" y="73279"/>
                </a:lnTo>
                <a:lnTo>
                  <a:pt x="2477452" y="82550"/>
                </a:lnTo>
                <a:lnTo>
                  <a:pt x="2478087" y="86995"/>
                </a:lnTo>
                <a:lnTo>
                  <a:pt x="2479357" y="91313"/>
                </a:lnTo>
                <a:lnTo>
                  <a:pt x="2480500" y="95631"/>
                </a:lnTo>
                <a:lnTo>
                  <a:pt x="2503741" y="114046"/>
                </a:lnTo>
                <a:lnTo>
                  <a:pt x="2514790" y="114046"/>
                </a:lnTo>
                <a:lnTo>
                  <a:pt x="2531757" y="105410"/>
                </a:lnTo>
                <a:lnTo>
                  <a:pt x="2533713" y="102997"/>
                </a:lnTo>
                <a:lnTo>
                  <a:pt x="2536380" y="99568"/>
                </a:lnTo>
                <a:lnTo>
                  <a:pt x="2538412" y="95631"/>
                </a:lnTo>
                <a:lnTo>
                  <a:pt x="2540952" y="86995"/>
                </a:lnTo>
                <a:lnTo>
                  <a:pt x="2541714" y="82550"/>
                </a:lnTo>
                <a:lnTo>
                  <a:pt x="2541714" y="73279"/>
                </a:lnTo>
                <a:close/>
              </a:path>
              <a:path w="2696845" h="138429">
                <a:moveTo>
                  <a:pt x="2606103" y="58674"/>
                </a:moveTo>
                <a:lnTo>
                  <a:pt x="2604198" y="52451"/>
                </a:lnTo>
                <a:lnTo>
                  <a:pt x="2602293" y="50292"/>
                </a:lnTo>
                <a:lnTo>
                  <a:pt x="2600388" y="48133"/>
                </a:lnTo>
                <a:lnTo>
                  <a:pt x="2596705" y="43815"/>
                </a:lnTo>
                <a:lnTo>
                  <a:pt x="2591117" y="41656"/>
                </a:lnTo>
                <a:lnTo>
                  <a:pt x="2579179" y="41656"/>
                </a:lnTo>
                <a:lnTo>
                  <a:pt x="2575242" y="42418"/>
                </a:lnTo>
                <a:lnTo>
                  <a:pt x="2568130" y="45720"/>
                </a:lnTo>
                <a:lnTo>
                  <a:pt x="2564828" y="48514"/>
                </a:lnTo>
                <a:lnTo>
                  <a:pt x="2561653" y="52578"/>
                </a:lnTo>
                <a:lnTo>
                  <a:pt x="2561907" y="43815"/>
                </a:lnTo>
                <a:lnTo>
                  <a:pt x="2552001" y="43815"/>
                </a:lnTo>
                <a:lnTo>
                  <a:pt x="2552001" y="111887"/>
                </a:lnTo>
                <a:lnTo>
                  <a:pt x="2561653" y="111887"/>
                </a:lnTo>
                <a:lnTo>
                  <a:pt x="2561653" y="68834"/>
                </a:lnTo>
                <a:lnTo>
                  <a:pt x="2562161" y="65659"/>
                </a:lnTo>
                <a:lnTo>
                  <a:pt x="2563177" y="62865"/>
                </a:lnTo>
                <a:lnTo>
                  <a:pt x="2564320" y="60071"/>
                </a:lnTo>
                <a:lnTo>
                  <a:pt x="2565717" y="57785"/>
                </a:lnTo>
                <a:lnTo>
                  <a:pt x="2567495" y="55880"/>
                </a:lnTo>
                <a:lnTo>
                  <a:pt x="2569146" y="53975"/>
                </a:lnTo>
                <a:lnTo>
                  <a:pt x="2571051" y="52578"/>
                </a:lnTo>
                <a:lnTo>
                  <a:pt x="2573337" y="51689"/>
                </a:lnTo>
                <a:lnTo>
                  <a:pt x="2575496" y="50673"/>
                </a:lnTo>
                <a:lnTo>
                  <a:pt x="2577782" y="50292"/>
                </a:lnTo>
                <a:lnTo>
                  <a:pt x="2585656" y="50292"/>
                </a:lnTo>
                <a:lnTo>
                  <a:pt x="2589720" y="51816"/>
                </a:lnTo>
                <a:lnTo>
                  <a:pt x="2592133" y="54991"/>
                </a:lnTo>
                <a:lnTo>
                  <a:pt x="2594546" y="58039"/>
                </a:lnTo>
                <a:lnTo>
                  <a:pt x="2595651" y="62865"/>
                </a:lnTo>
                <a:lnTo>
                  <a:pt x="2595689" y="111887"/>
                </a:lnTo>
                <a:lnTo>
                  <a:pt x="2606103" y="111887"/>
                </a:lnTo>
                <a:lnTo>
                  <a:pt x="2606103" y="58674"/>
                </a:lnTo>
                <a:close/>
              </a:path>
              <a:path w="2696845" h="138429">
                <a:moveTo>
                  <a:pt x="2669984" y="111887"/>
                </a:moveTo>
                <a:lnTo>
                  <a:pt x="2669730" y="110617"/>
                </a:lnTo>
                <a:lnTo>
                  <a:pt x="2669362" y="105410"/>
                </a:lnTo>
                <a:lnTo>
                  <a:pt x="2669349" y="104521"/>
                </a:lnTo>
                <a:lnTo>
                  <a:pt x="2669349" y="78232"/>
                </a:lnTo>
                <a:lnTo>
                  <a:pt x="2669476" y="57023"/>
                </a:lnTo>
                <a:lnTo>
                  <a:pt x="2667190" y="51181"/>
                </a:lnTo>
                <a:lnTo>
                  <a:pt x="2666149" y="50292"/>
                </a:lnTo>
                <a:lnTo>
                  <a:pt x="2662745" y="47371"/>
                </a:lnTo>
                <a:lnTo>
                  <a:pt x="2660078" y="45148"/>
                </a:lnTo>
                <a:lnTo>
                  <a:pt x="2660078" y="78359"/>
                </a:lnTo>
                <a:lnTo>
                  <a:pt x="2659951" y="83566"/>
                </a:lnTo>
                <a:lnTo>
                  <a:pt x="2650553" y="103124"/>
                </a:lnTo>
                <a:lnTo>
                  <a:pt x="2648013" y="104648"/>
                </a:lnTo>
                <a:lnTo>
                  <a:pt x="2644584" y="105410"/>
                </a:lnTo>
                <a:lnTo>
                  <a:pt x="2636710" y="105410"/>
                </a:lnTo>
                <a:lnTo>
                  <a:pt x="2633408" y="104394"/>
                </a:lnTo>
                <a:lnTo>
                  <a:pt x="2630614" y="102489"/>
                </a:lnTo>
                <a:lnTo>
                  <a:pt x="2627947" y="100711"/>
                </a:lnTo>
                <a:lnTo>
                  <a:pt x="2626550" y="97409"/>
                </a:lnTo>
                <a:lnTo>
                  <a:pt x="2626550" y="88646"/>
                </a:lnTo>
                <a:lnTo>
                  <a:pt x="2627820" y="85598"/>
                </a:lnTo>
                <a:lnTo>
                  <a:pt x="2630360" y="83566"/>
                </a:lnTo>
                <a:lnTo>
                  <a:pt x="2632773" y="81534"/>
                </a:lnTo>
                <a:lnTo>
                  <a:pt x="2635821" y="80137"/>
                </a:lnTo>
                <a:lnTo>
                  <a:pt x="2643060" y="78613"/>
                </a:lnTo>
                <a:lnTo>
                  <a:pt x="2646743" y="78232"/>
                </a:lnTo>
                <a:lnTo>
                  <a:pt x="2650553" y="78359"/>
                </a:lnTo>
                <a:lnTo>
                  <a:pt x="2660078" y="78359"/>
                </a:lnTo>
                <a:lnTo>
                  <a:pt x="2660078" y="45148"/>
                </a:lnTo>
                <a:lnTo>
                  <a:pt x="2658173" y="43561"/>
                </a:lnTo>
                <a:lnTo>
                  <a:pt x="2652077" y="41656"/>
                </a:lnTo>
                <a:lnTo>
                  <a:pt x="2641028" y="41656"/>
                </a:lnTo>
                <a:lnTo>
                  <a:pt x="2620708" y="53086"/>
                </a:lnTo>
                <a:lnTo>
                  <a:pt x="2619184" y="55626"/>
                </a:lnTo>
                <a:lnTo>
                  <a:pt x="2618295" y="58801"/>
                </a:lnTo>
                <a:lnTo>
                  <a:pt x="2618168" y="62357"/>
                </a:lnTo>
                <a:lnTo>
                  <a:pt x="2629217" y="62357"/>
                </a:lnTo>
                <a:lnTo>
                  <a:pt x="2629725" y="57531"/>
                </a:lnTo>
                <a:lnTo>
                  <a:pt x="2631249" y="54229"/>
                </a:lnTo>
                <a:lnTo>
                  <a:pt x="2634043" y="52705"/>
                </a:lnTo>
                <a:lnTo>
                  <a:pt x="2636837" y="51054"/>
                </a:lnTo>
                <a:lnTo>
                  <a:pt x="2640266" y="50292"/>
                </a:lnTo>
                <a:lnTo>
                  <a:pt x="2648775" y="50292"/>
                </a:lnTo>
                <a:lnTo>
                  <a:pt x="2652331" y="51308"/>
                </a:lnTo>
                <a:lnTo>
                  <a:pt x="2657665" y="55372"/>
                </a:lnTo>
                <a:lnTo>
                  <a:pt x="2659189" y="59182"/>
                </a:lnTo>
                <a:lnTo>
                  <a:pt x="2659697" y="64770"/>
                </a:lnTo>
                <a:lnTo>
                  <a:pt x="2659697" y="69723"/>
                </a:lnTo>
                <a:lnTo>
                  <a:pt x="2647378" y="69723"/>
                </a:lnTo>
                <a:lnTo>
                  <a:pt x="2642044" y="69977"/>
                </a:lnTo>
                <a:lnTo>
                  <a:pt x="2639377" y="70358"/>
                </a:lnTo>
                <a:lnTo>
                  <a:pt x="2634043" y="71374"/>
                </a:lnTo>
                <a:lnTo>
                  <a:pt x="2631630" y="72009"/>
                </a:lnTo>
                <a:lnTo>
                  <a:pt x="2629344" y="73025"/>
                </a:lnTo>
                <a:lnTo>
                  <a:pt x="2625153" y="74803"/>
                </a:lnTo>
                <a:lnTo>
                  <a:pt x="2621851" y="77343"/>
                </a:lnTo>
                <a:lnTo>
                  <a:pt x="2619438" y="80645"/>
                </a:lnTo>
                <a:lnTo>
                  <a:pt x="2616898" y="83947"/>
                </a:lnTo>
                <a:lnTo>
                  <a:pt x="2615755" y="88011"/>
                </a:lnTo>
                <a:lnTo>
                  <a:pt x="2615755" y="99695"/>
                </a:lnTo>
                <a:lnTo>
                  <a:pt x="2617914" y="104902"/>
                </a:lnTo>
                <a:lnTo>
                  <a:pt x="2622486" y="108585"/>
                </a:lnTo>
                <a:lnTo>
                  <a:pt x="2626931" y="112268"/>
                </a:lnTo>
                <a:lnTo>
                  <a:pt x="2632519" y="114046"/>
                </a:lnTo>
                <a:lnTo>
                  <a:pt x="2643060" y="114046"/>
                </a:lnTo>
                <a:lnTo>
                  <a:pt x="2659138" y="105410"/>
                </a:lnTo>
                <a:lnTo>
                  <a:pt x="2659824" y="104521"/>
                </a:lnTo>
                <a:lnTo>
                  <a:pt x="2660205" y="111887"/>
                </a:lnTo>
                <a:lnTo>
                  <a:pt x="2669984" y="111887"/>
                </a:lnTo>
                <a:close/>
              </a:path>
              <a:path w="2696845" h="138429">
                <a:moveTo>
                  <a:pt x="2696273" y="10795"/>
                </a:moveTo>
                <a:lnTo>
                  <a:pt x="2685986" y="10795"/>
                </a:lnTo>
                <a:lnTo>
                  <a:pt x="2685986" y="111887"/>
                </a:lnTo>
                <a:lnTo>
                  <a:pt x="2696273" y="111887"/>
                </a:lnTo>
                <a:lnTo>
                  <a:pt x="2696273" y="10795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34008" y="4806315"/>
            <a:ext cx="538581" cy="138176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955789" y="5041772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4">
                <a:moveTo>
                  <a:pt x="21158" y="0"/>
                </a:moveTo>
                <a:lnTo>
                  <a:pt x="16573" y="0"/>
                </a:lnTo>
                <a:lnTo>
                  <a:pt x="12026" y="0"/>
                </a:lnTo>
                <a:lnTo>
                  <a:pt x="8128" y="1524"/>
                </a:lnTo>
                <a:lnTo>
                  <a:pt x="4876" y="4825"/>
                </a:lnTo>
                <a:lnTo>
                  <a:pt x="1625" y="8000"/>
                </a:lnTo>
                <a:lnTo>
                  <a:pt x="0" y="11937"/>
                </a:lnTo>
                <a:lnTo>
                  <a:pt x="0" y="21081"/>
                </a:lnTo>
                <a:lnTo>
                  <a:pt x="1625" y="25018"/>
                </a:lnTo>
                <a:lnTo>
                  <a:pt x="4876" y="28320"/>
                </a:lnTo>
                <a:lnTo>
                  <a:pt x="8128" y="31495"/>
                </a:lnTo>
                <a:lnTo>
                  <a:pt x="12026" y="33146"/>
                </a:lnTo>
                <a:lnTo>
                  <a:pt x="21158" y="33146"/>
                </a:lnTo>
                <a:lnTo>
                  <a:pt x="25069" y="31495"/>
                </a:lnTo>
                <a:lnTo>
                  <a:pt x="28321" y="28320"/>
                </a:lnTo>
                <a:lnTo>
                  <a:pt x="31572" y="25018"/>
                </a:lnTo>
                <a:lnTo>
                  <a:pt x="33197" y="21081"/>
                </a:lnTo>
                <a:lnTo>
                  <a:pt x="33197" y="11937"/>
                </a:lnTo>
                <a:lnTo>
                  <a:pt x="31572" y="8000"/>
                </a:lnTo>
                <a:lnTo>
                  <a:pt x="28321" y="4825"/>
                </a:lnTo>
                <a:lnTo>
                  <a:pt x="25069" y="1524"/>
                </a:lnTo>
                <a:lnTo>
                  <a:pt x="21158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1121803" y="5003165"/>
            <a:ext cx="2027555" cy="133350"/>
            <a:chOff x="1121803" y="5003165"/>
            <a:chExt cx="2027555" cy="133350"/>
          </a:xfrm>
        </p:grpSpPr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1803" y="5003927"/>
              <a:ext cx="930135" cy="11912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91055" y="5003165"/>
              <a:ext cx="1058164" cy="133350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426580" y="3608959"/>
            <a:ext cx="3780154" cy="297815"/>
            <a:chOff x="426580" y="3608959"/>
            <a:chExt cx="3780154" cy="297815"/>
          </a:xfrm>
        </p:grpSpPr>
        <p:sp>
          <p:nvSpPr>
            <p:cNvPr id="29" name="object 29"/>
            <p:cNvSpPr/>
            <p:nvPr/>
          </p:nvSpPr>
          <p:spPr>
            <a:xfrm>
              <a:off x="426580" y="3608959"/>
              <a:ext cx="3780154" cy="297815"/>
            </a:xfrm>
            <a:custGeom>
              <a:avLst/>
              <a:gdLst/>
              <a:ahLst/>
              <a:cxnLst/>
              <a:rect l="l" t="t" r="r" b="b"/>
              <a:pathLst>
                <a:path w="3780154" h="297814">
                  <a:moveTo>
                    <a:pt x="3631323" y="0"/>
                  </a:moveTo>
                  <a:lnTo>
                    <a:pt x="148678" y="0"/>
                  </a:lnTo>
                  <a:lnTo>
                    <a:pt x="101682" y="7590"/>
                  </a:lnTo>
                  <a:lnTo>
                    <a:pt x="60868" y="28720"/>
                  </a:lnTo>
                  <a:lnTo>
                    <a:pt x="28684" y="60926"/>
                  </a:lnTo>
                  <a:lnTo>
                    <a:pt x="7579" y="101746"/>
                  </a:lnTo>
                  <a:lnTo>
                    <a:pt x="0" y="148717"/>
                  </a:lnTo>
                  <a:lnTo>
                    <a:pt x="7579" y="195736"/>
                  </a:lnTo>
                  <a:lnTo>
                    <a:pt x="28684" y="236562"/>
                  </a:lnTo>
                  <a:lnTo>
                    <a:pt x="60868" y="268750"/>
                  </a:lnTo>
                  <a:lnTo>
                    <a:pt x="101682" y="289855"/>
                  </a:lnTo>
                  <a:lnTo>
                    <a:pt x="148678" y="297434"/>
                  </a:lnTo>
                  <a:lnTo>
                    <a:pt x="3631323" y="297434"/>
                  </a:lnTo>
                  <a:lnTo>
                    <a:pt x="3678343" y="289855"/>
                  </a:lnTo>
                  <a:lnTo>
                    <a:pt x="3719169" y="268750"/>
                  </a:lnTo>
                  <a:lnTo>
                    <a:pt x="3751356" y="236562"/>
                  </a:lnTo>
                  <a:lnTo>
                    <a:pt x="3772462" y="195736"/>
                  </a:lnTo>
                  <a:lnTo>
                    <a:pt x="3780040" y="148717"/>
                  </a:lnTo>
                  <a:lnTo>
                    <a:pt x="3772462" y="101746"/>
                  </a:lnTo>
                  <a:lnTo>
                    <a:pt x="3751356" y="60926"/>
                  </a:lnTo>
                  <a:lnTo>
                    <a:pt x="3719169" y="28720"/>
                  </a:lnTo>
                  <a:lnTo>
                    <a:pt x="3678343" y="7590"/>
                  </a:lnTo>
                  <a:lnTo>
                    <a:pt x="3631323" y="0"/>
                  </a:lnTo>
                  <a:close/>
                </a:path>
              </a:pathLst>
            </a:custGeom>
            <a:solidFill>
              <a:srgbClr val="4B6C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48509" y="3692017"/>
              <a:ext cx="246506" cy="13423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36546" y="3696843"/>
              <a:ext cx="252730" cy="130682"/>
            </a:xfrm>
            <a:prstGeom prst="rect">
              <a:avLst/>
            </a:prstGeom>
          </p:spPr>
        </p:pic>
      </p:grp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spc="-25" dirty="0"/>
              <a:t>8</a:t>
            </a:r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4565650" y="1832355"/>
          <a:ext cx="4206240" cy="3658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3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spc="-25" dirty="0">
                          <a:solidFill>
                            <a:srgbClr val="FFFFFF"/>
                          </a:solidFill>
                          <a:latin typeface="굴림"/>
                          <a:cs typeface="굴림"/>
                        </a:rPr>
                        <a:t>항목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굴림"/>
                          <a:cs typeface="굴림"/>
                        </a:rPr>
                        <a:t>값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spc="-10" dirty="0">
                          <a:latin typeface="굴림"/>
                          <a:cs typeface="굴림"/>
                        </a:rPr>
                        <a:t>Epoch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spc="-25" dirty="0">
                          <a:latin typeface="굴림"/>
                          <a:cs typeface="굴림"/>
                        </a:rPr>
                        <a:t>100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spc="-30" dirty="0">
                          <a:latin typeface="굴림"/>
                          <a:cs typeface="굴림"/>
                        </a:rPr>
                        <a:t>Batch</a:t>
                      </a:r>
                      <a:r>
                        <a:rPr sz="1200" spc="-6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spc="-20" dirty="0">
                          <a:latin typeface="굴림"/>
                          <a:cs typeface="굴림"/>
                        </a:rPr>
                        <a:t>Size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200" spc="-25" dirty="0">
                          <a:latin typeface="굴림"/>
                          <a:cs typeface="굴림"/>
                        </a:rPr>
                        <a:t>16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200" spc="-10" dirty="0">
                          <a:latin typeface="굴림"/>
                          <a:cs typeface="굴림"/>
                        </a:rPr>
                        <a:t>Optimizer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200" spc="-10" dirty="0">
                          <a:latin typeface="굴림"/>
                          <a:cs typeface="굴림"/>
                        </a:rPr>
                        <a:t>AdamW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200" spc="-25" dirty="0">
                          <a:latin typeface="굴림"/>
                          <a:cs typeface="굴림"/>
                        </a:rPr>
                        <a:t>Learning</a:t>
                      </a:r>
                      <a:r>
                        <a:rPr sz="1200" spc="-6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spc="-20" dirty="0">
                          <a:latin typeface="굴림"/>
                          <a:cs typeface="굴림"/>
                        </a:rPr>
                        <a:t>Rate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200" spc="-35" dirty="0">
                          <a:latin typeface="굴림"/>
                          <a:cs typeface="굴림"/>
                        </a:rPr>
                        <a:t>1e-</a:t>
                      </a:r>
                      <a:r>
                        <a:rPr sz="1200" spc="-50" dirty="0">
                          <a:latin typeface="굴림"/>
                          <a:cs typeface="굴림"/>
                        </a:rPr>
                        <a:t>4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55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200" dirty="0">
                          <a:latin typeface="굴림"/>
                          <a:cs typeface="굴림"/>
                        </a:rPr>
                        <a:t>LR</a:t>
                      </a:r>
                      <a:r>
                        <a:rPr sz="1200" spc="-5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spc="-10" dirty="0">
                          <a:latin typeface="굴림"/>
                          <a:cs typeface="굴림"/>
                        </a:rPr>
                        <a:t>Scheduler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133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8072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spc="-40" dirty="0">
                          <a:latin typeface="굴림"/>
                          <a:cs typeface="굴림"/>
                        </a:rPr>
                        <a:t>Cosine</a:t>
                      </a:r>
                      <a:r>
                        <a:rPr sz="1200" spc="-6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spc="-25" dirty="0">
                          <a:latin typeface="굴림"/>
                          <a:cs typeface="굴림"/>
                        </a:rPr>
                        <a:t>Annealing</a:t>
                      </a:r>
                      <a:r>
                        <a:rPr sz="1200" spc="-4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spc="-50" dirty="0">
                          <a:latin typeface="굴림"/>
                          <a:cs typeface="굴림"/>
                        </a:rPr>
                        <a:t>+ </a:t>
                      </a:r>
                      <a:r>
                        <a:rPr sz="1200" spc="-10" dirty="0">
                          <a:latin typeface="굴림"/>
                          <a:cs typeface="굴림"/>
                        </a:rPr>
                        <a:t>Warmup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200" spc="-165" dirty="0">
                          <a:latin typeface="굴림"/>
                          <a:cs typeface="굴림"/>
                        </a:rPr>
                        <a:t>입력</a:t>
                      </a:r>
                      <a:r>
                        <a:rPr sz="12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spc="-25" dirty="0">
                          <a:latin typeface="굴림"/>
                          <a:cs typeface="굴림"/>
                        </a:rPr>
                        <a:t>크기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200" spc="-10" dirty="0">
                          <a:latin typeface="굴림"/>
                          <a:cs typeface="굴림"/>
                        </a:rPr>
                        <a:t>416*416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spc="-165" dirty="0">
                          <a:latin typeface="굴림"/>
                          <a:cs typeface="굴림"/>
                        </a:rPr>
                        <a:t>초기</a:t>
                      </a:r>
                      <a:r>
                        <a:rPr sz="12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spc="-25" dirty="0">
                          <a:latin typeface="굴림"/>
                          <a:cs typeface="굴림"/>
                        </a:rPr>
                        <a:t>가중치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5755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spc="-65" dirty="0">
                          <a:latin typeface="굴림"/>
                          <a:cs typeface="굴림"/>
                        </a:rPr>
                        <a:t>COCO</a:t>
                      </a:r>
                      <a:r>
                        <a:rPr sz="1200" spc="-3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spc="-10" dirty="0">
                          <a:latin typeface="굴림"/>
                          <a:cs typeface="굴림"/>
                        </a:rPr>
                        <a:t>Pretrained</a:t>
                      </a:r>
                      <a:r>
                        <a:rPr sz="1200" spc="50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spc="-90" dirty="0">
                          <a:latin typeface="굴림"/>
                          <a:cs typeface="굴림"/>
                        </a:rPr>
                        <a:t>(</a:t>
                      </a:r>
                      <a:r>
                        <a:rPr sz="1200" spc="-4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spc="-35" dirty="0">
                          <a:latin typeface="굴림"/>
                          <a:cs typeface="굴림"/>
                        </a:rPr>
                        <a:t>yolov8n.pt</a:t>
                      </a:r>
                      <a:r>
                        <a:rPr sz="1200" spc="-20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spc="-90" dirty="0">
                          <a:latin typeface="굴림"/>
                          <a:cs typeface="굴림"/>
                        </a:rPr>
                        <a:t>)</a:t>
                      </a:r>
                      <a:r>
                        <a:rPr sz="1200" spc="-25" dirty="0">
                          <a:latin typeface="굴림"/>
                          <a:cs typeface="굴림"/>
                        </a:rPr>
                        <a:t> </a:t>
                      </a:r>
                      <a:r>
                        <a:rPr sz="1200" spc="-120" dirty="0">
                          <a:latin typeface="굴림"/>
                          <a:cs typeface="굴림"/>
                        </a:rPr>
                        <a:t>활용, </a:t>
                      </a:r>
                      <a:r>
                        <a:rPr sz="1200" spc="-35" dirty="0">
                          <a:latin typeface="굴림"/>
                          <a:cs typeface="굴림"/>
                        </a:rPr>
                        <a:t>strict=False로 </a:t>
                      </a:r>
                      <a:r>
                        <a:rPr sz="1200" spc="-125" dirty="0">
                          <a:latin typeface="굴림"/>
                          <a:cs typeface="굴림"/>
                        </a:rPr>
                        <a:t>로딩</a:t>
                      </a:r>
                      <a:endParaRPr sz="1200">
                        <a:latin typeface="굴림"/>
                        <a:cs typeface="굴림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1258</Words>
  <Application>Microsoft Office PowerPoint</Application>
  <PresentationFormat>화면 슬라이드 쇼(4:3)</PresentationFormat>
  <Paragraphs>198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굴림</vt:lpstr>
      <vt:lpstr>맑은 고딕</vt:lpstr>
      <vt:lpstr>함초롬바탕</vt:lpstr>
      <vt:lpstr>휴먼모음T</vt:lpstr>
      <vt:lpstr>Arial</vt:lpstr>
      <vt:lpstr>Calibri</vt:lpstr>
      <vt:lpstr>Corbel</vt:lpstr>
      <vt:lpstr>Times New Roman</vt:lpstr>
      <vt:lpstr>Wingdings</vt:lpstr>
      <vt:lpstr>Office Theme</vt:lpstr>
      <vt:lpstr>프로젝트 #2 발표평가</vt:lpstr>
      <vt:lpstr>CONTENTS</vt:lpstr>
      <vt:lpstr>CONTENTS</vt:lpstr>
      <vt:lpstr>프로젝트 #1 개요</vt:lpstr>
      <vt:lpstr>서론 (Introduction)</vt:lpstr>
      <vt:lpstr>서론 (Introduction)</vt:lpstr>
      <vt:lpstr>방법 및 구현 (Methodology &amp; Implementation)</vt:lpstr>
      <vt:lpstr>방법 및 구현 (Methodology &amp; Implementation)</vt:lpstr>
      <vt:lpstr>실험 구성 및 평가 방법 (Experiment Settings)</vt:lpstr>
      <vt:lpstr>실험 구성 및 평가 방법 (Experiment Settings)</vt:lpstr>
      <vt:lpstr>결과 및 분석 (Results &amp; Analysis)</vt:lpstr>
      <vt:lpstr>결과 및 분석 (Results &amp; Analysis)</vt:lpstr>
      <vt:lpstr>한계점 및 토론 (Limitations &amp; Discussions)</vt:lpstr>
      <vt:lpstr>향후 연구 방향</vt:lpstr>
      <vt:lpstr>참고 문헌</vt:lpstr>
      <vt:lpstr>감사합니다 Q&amp;A</vt:lpstr>
      <vt:lpstr>연구계획(24 강태현)</vt:lpstr>
      <vt:lpstr>연구계획(24 강태현)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이광연</dc:creator>
  <cp:lastModifiedBy>태현 강</cp:lastModifiedBy>
  <cp:revision>3</cp:revision>
  <dcterms:created xsi:type="dcterms:W3CDTF">2025-06-15T14:42:58Z</dcterms:created>
  <dcterms:modified xsi:type="dcterms:W3CDTF">2025-06-15T14:51:17Z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2025-06-09T00:00:00Z</vt:filetime>
  </property>
  <property fmtid="{D5CDD505-2E9C-101B-9397-08002B2CF9AE}" pid="3" name="Creator">
    <vt:lpwstr>Microsoft® PowerPoint® Microsoft 365용</vt:lpwstr>
  </property>
  <property fmtid="{D5CDD505-2E9C-101B-9397-08002B2CF9AE}" pid="4" name="LastSaved">
    <vt:filetime>2025-06-15T00:00:00Z</vt:filetime>
  </property>
  <property fmtid="{D5CDD505-2E9C-101B-9397-08002B2CF9AE}" pid="5" name="Producer">
    <vt:lpwstr>Microsoft® PowerPoint® Microsoft 365용</vt:lpwstr>
  </property>
</Properties>
</file>