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aec084db5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aec084db5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b15464a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b15464a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b15464a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b15464a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b5e7f86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b5e7f86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aec084db5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aec084db5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a08fc4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a08fc4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aec084db5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aec084db5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a08fc41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a08fc41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aec084db5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aec084db5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b486650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b486650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b486650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b486650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aec084db5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aec084db5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aec084db5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aec084db5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68775"/>
            <a:ext cx="85206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00" y="0"/>
            <a:ext cx="85206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FIFA World Cup Analysis</a:t>
            </a:r>
            <a:r>
              <a:rPr lang="es-419" sz="4700"/>
              <a:t> </a:t>
            </a:r>
            <a:r>
              <a:rPr lang="es-419" sz="3700"/>
              <a:t>1930 - 2014</a:t>
            </a:r>
            <a:endParaRPr sz="3700"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11700" y="1417800"/>
            <a:ext cx="85206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         </a:t>
            </a:r>
            <a:r>
              <a:rPr b="1" lang="es-419" sz="4000"/>
              <a:t>                         </a:t>
            </a:r>
            <a:r>
              <a:rPr b="1" lang="es-419" sz="4432"/>
              <a:t> </a:t>
            </a:r>
            <a:br>
              <a:rPr b="1" lang="es-419" sz="4000"/>
            </a:br>
            <a:endParaRPr b="1"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3168"/>
              <a:t>Project by Santiago and Nicolás</a:t>
            </a:r>
            <a:endParaRPr b="1" sz="3168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950" y="833300"/>
            <a:ext cx="5832474" cy="36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64075"/>
            <a:ext cx="85206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Hypothesis</a:t>
            </a:r>
            <a:r>
              <a:rPr lang="es-419" sz="2800"/>
              <a:t> 2</a:t>
            </a:r>
            <a:r>
              <a:rPr lang="es-419" sz="2100"/>
              <a:t>: </a:t>
            </a:r>
            <a:r>
              <a:rPr b="0" lang="es-419" sz="2100">
                <a:latin typeface="Lato"/>
                <a:ea typeface="Lato"/>
                <a:cs typeface="Lato"/>
                <a:sym typeface="Lato"/>
              </a:rPr>
              <a:t>Average goals per game have declined over time.</a:t>
            </a:r>
            <a:endParaRPr sz="21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00" y="613200"/>
            <a:ext cx="7160150" cy="43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0"/>
            <a:ext cx="85206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205">
                <a:latin typeface="Lato"/>
                <a:ea typeface="Lato"/>
                <a:cs typeface="Lato"/>
                <a:sym typeface="Lato"/>
              </a:rPr>
              <a:t>Hypothesis </a:t>
            </a:r>
            <a:r>
              <a:rPr b="0" lang="es-419" sz="3205">
                <a:latin typeface="Lato"/>
                <a:ea typeface="Lato"/>
                <a:cs typeface="Lato"/>
                <a:sym typeface="Lato"/>
              </a:rPr>
              <a:t>3:</a:t>
            </a:r>
            <a:r>
              <a:rPr b="0" lang="es-419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s-419" sz="2355">
                <a:latin typeface="Lato"/>
                <a:ea typeface="Lato"/>
                <a:cs typeface="Lato"/>
                <a:sym typeface="Lato"/>
              </a:rPr>
              <a:t>Finals stages usually have lower goals difference.</a:t>
            </a:r>
            <a:endParaRPr b="0" sz="235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350" y="759625"/>
            <a:ext cx="6232600" cy="41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Results and conclusions 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68775"/>
            <a:ext cx="85206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/>
            </a:b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1- Brazil has played the most matches in the history of World Cups.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2- In recent World Cups, the average goals per game has tended to decrease (True).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3- </a:t>
            </a:r>
            <a:r>
              <a:rPr lang="es-419" sz="1955"/>
              <a:t>Finals stages usually have lower goals difference (False).</a:t>
            </a:r>
            <a:endParaRPr sz="19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FIFA World Cup Analysis</a:t>
            </a:r>
            <a:r>
              <a:rPr lang="es-419" sz="4700"/>
              <a:t> </a:t>
            </a:r>
            <a:r>
              <a:rPr lang="es-419" sz="3700"/>
              <a:t>1930 - 2014</a:t>
            </a:r>
            <a:endParaRPr sz="53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68775"/>
            <a:ext cx="85206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         </a:t>
            </a:r>
            <a:r>
              <a:rPr b="1" lang="es-419" sz="4000"/>
              <a:t>                         </a:t>
            </a:r>
            <a:r>
              <a:rPr b="1" lang="es-419" sz="4432"/>
              <a:t>Thanks </a:t>
            </a:r>
            <a:br>
              <a:rPr b="1" lang="es-419" sz="4000"/>
            </a:br>
            <a:endParaRPr b="1"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2100"/>
              <a:t>Project by Santiago and Nicolás</a:t>
            </a:r>
            <a:endParaRPr b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Selection 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80250"/>
            <a:ext cx="8520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 have chosen 3 datasets: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1 - World cups in History.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2- World cups matches.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3- World cup </a:t>
            </a:r>
            <a:r>
              <a:rPr lang="es-419"/>
              <a:t>teams formations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These datasets shows all information about all the World cups in history, all the results from the matches contested and all the players.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source: Kaggle platform for data science 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250" y="372725"/>
            <a:ext cx="3724073" cy="246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AFD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Acquisition and e</a:t>
            </a:r>
            <a:r>
              <a:rPr lang="es-419"/>
              <a:t>xploration 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68775"/>
            <a:ext cx="85206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 sz="7200"/>
              <a:t>CSV imported and processed in Python to normalize the data, applying methods to organise, filter and clean the data frames: explore unique values in columns, drop_duplicates and irrelevant columns, dropna, dtypes, astype, rename. 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-419" sz="7200"/>
              <a:t>Then uploaded in MySQL. 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7200"/>
              <a:t> CSV → df → CSV → SQL</a:t>
            </a:r>
            <a:br>
              <a:rPr lang="es-419" sz="7200"/>
            </a:b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-419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126050"/>
            <a:ext cx="85206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Hypothesis</a:t>
            </a:r>
            <a:r>
              <a:rPr lang="es-419"/>
              <a:t>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732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1- Brazil is the team that has played the most matches.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2- Average goals per game have </a:t>
            </a:r>
            <a:r>
              <a:rPr lang="es-419"/>
              <a:t>declined</a:t>
            </a:r>
            <a:r>
              <a:rPr lang="es-419"/>
              <a:t> over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3- Final stages usually have lower goals difference.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Entity Relationship Diagram (ERD)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68775"/>
            <a:ext cx="85206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525" y="602375"/>
            <a:ext cx="4343574" cy="42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0"/>
            <a:ext cx="86622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205">
                <a:latin typeface="Lato"/>
                <a:ea typeface="Lato"/>
                <a:cs typeface="Lato"/>
                <a:sym typeface="Lato"/>
              </a:rPr>
              <a:t>Countries that hosted the World Cup</a:t>
            </a:r>
            <a:r>
              <a:rPr b="0" lang="es-419" sz="2355">
                <a:latin typeface="Lato"/>
                <a:ea typeface="Lato"/>
                <a:cs typeface="Lato"/>
                <a:sym typeface="Lato"/>
              </a:rPr>
              <a:t>.</a:t>
            </a:r>
            <a:endParaRPr b="0" sz="235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88" y="642325"/>
            <a:ext cx="7850618" cy="41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0"/>
            <a:ext cx="86622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3205">
                <a:latin typeface="Lato"/>
                <a:ea typeface="Lato"/>
                <a:cs typeface="Lato"/>
                <a:sym typeface="Lato"/>
              </a:rPr>
              <a:t>Countries that won the World Cup</a:t>
            </a:r>
            <a:r>
              <a:rPr b="0" lang="es-419" sz="2355">
                <a:latin typeface="Lato"/>
                <a:ea typeface="Lato"/>
                <a:cs typeface="Lato"/>
                <a:sym typeface="Lato"/>
              </a:rPr>
              <a:t>.</a:t>
            </a:r>
            <a:endParaRPr b="0" sz="235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50" y="606450"/>
            <a:ext cx="7153305" cy="41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SQL queries and </a:t>
            </a:r>
            <a:r>
              <a:rPr lang="es-419"/>
              <a:t>Analysis</a:t>
            </a:r>
            <a:r>
              <a:rPr lang="es-419"/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68775"/>
            <a:ext cx="85206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2200"/>
            </a:br>
            <a:r>
              <a:rPr lang="es-419" sz="2200"/>
              <a:t>                             SQL query → View → CSV → Python → Matplot </a:t>
            </a:r>
            <a:br>
              <a:rPr lang="es-419" sz="2200"/>
            </a:br>
            <a:br>
              <a:rPr lang="es-419" sz="2200"/>
            </a:br>
            <a:endParaRPr sz="235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153613"/>
            <a:ext cx="33337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750" y="2153625"/>
            <a:ext cx="2015614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39025"/>
            <a:ext cx="8520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Hypothesis</a:t>
            </a:r>
            <a:r>
              <a:rPr lang="es-419"/>
              <a:t> 1: </a:t>
            </a:r>
            <a:r>
              <a:rPr b="0" lang="es-419" sz="2355">
                <a:latin typeface="Lato"/>
                <a:ea typeface="Lato"/>
                <a:cs typeface="Lato"/>
                <a:sym typeface="Lato"/>
              </a:rPr>
              <a:t>Brazil is the team that has played the most matches.</a:t>
            </a:r>
            <a:endParaRPr b="0" sz="235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575" y="852725"/>
            <a:ext cx="6233124" cy="411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