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582-9923-432B-8C91-5230BC39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9837-EF7B-42E9-9F53-738EC759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6E79-7814-4C28-8CB2-04F7A4BD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F92D-B846-4DF7-8630-A45D6B6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E011-FD05-4A76-AED8-9B25F6B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3398-854B-427D-AAB5-8FF0A84E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A61C1-66F6-402A-B13E-3312ECAB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71DC-73ED-411B-8BE3-42878D53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86E6-A8DF-4F24-8D6C-04CD04C5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4FA-F31F-48D7-81B2-AB92C31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4E96-9EE2-46E9-A6BA-2D0A474D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DB3A-AAAA-47E8-89EF-92309075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9012-C695-4EC3-8776-0DEF9E8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8EDC-E3A7-4817-8D0D-823D3B3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3F3-F8E4-4B99-A7C6-8194C8C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3262-558D-423B-BA97-514BD27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7D4B-9F94-42DF-B0DE-40D6C129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BA5-A09D-48EB-A454-65545253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475D-5924-4F30-80A2-97F5E4CF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E023-F150-4DC0-8B0E-B3C86ED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F059-5C63-4C04-B575-5EA2BF7F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7C29-C6AA-4858-A592-E71247E0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B66D-5688-45A1-826C-3F6A5A71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A89A-029E-46E1-9CE7-08E629E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A120-AA9C-4ADD-A991-F8C2EE5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BCC7-0A5E-43FE-A52C-FD208A9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7A68-82EF-4922-B998-2516182F6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50A5-348C-4063-8AB3-8ADE6F2B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FAD82-8A1B-442B-A746-7911AE71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B061-CA28-41CB-A7AA-FDAAC33A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B4B6-B074-471D-8AC6-89D7C43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F759-8832-4046-B9F2-6C1B2C5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3D602-238B-4E8C-B3E8-3F30D6F3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9EE5-4DA4-4F4C-873B-9F0A80BF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6B70-ED98-4307-9F84-7902A9BF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3AE86-F337-4259-8D29-D27E9D6A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3A7E2-5BDA-48C4-B7EC-FB783317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67856-3B21-4AEC-BFAF-3F791C2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414DC-A05C-4DB5-A8DF-60900418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F898-B2DC-4C38-8265-5AAE30A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0F3CE-BF47-4636-9CAD-DD2C53C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52D83-E29F-443E-88E2-2DF37DB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06802-2D06-44F1-BCA8-F7B4E8E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E6F06-6462-4AD3-90C9-3CEA11B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7B4D5-77F9-44E6-9C9A-C914299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024F-84E3-48FD-9D04-17CEAC5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FD43-A9D2-42B7-B9C0-4939DBD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CE55-9630-48FD-BC91-BB29111C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122C-87A6-4350-B28B-E728396F4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6807-03D1-4E0C-949B-9D1E772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E7BA7-EC1A-48A8-9788-F39264A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5A09-14CF-4A50-8051-A71D431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E2E5-BB01-48F6-BF95-F10998EE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B6F4-D586-4C25-BC37-A3B7BB5C4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22010-1B9E-4445-9C8E-E542AA95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B7CAE-8D44-402C-8E93-EDF6F91D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0511-DBEA-4ED0-910C-8FD0CD90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DDD7-CFD4-4DBE-B47C-81C0789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2A9A5-20E1-42EA-B61F-F7A5655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2E94-D054-415C-86C4-5AD4E572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134A-0DB5-48D2-BCB7-3870140AF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FAA2-14EF-4BBB-884F-D1DEE037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AF29-29F2-4CFF-BDBE-F7ED6131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DD5E9-C61B-475B-8711-11D11F1E9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4868" y="1383784"/>
            <a:ext cx="2842260" cy="186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21A68-5B96-4C9C-86B1-ACFDD4E0205D}"/>
              </a:ext>
            </a:extLst>
          </p:cNvPr>
          <p:cNvSpPr/>
          <p:nvPr/>
        </p:nvSpPr>
        <p:spPr>
          <a:xfrm>
            <a:off x="2588417" y="460461"/>
            <a:ext cx="70151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">
              <a:lnSpc>
                <a:spcPct val="150000"/>
              </a:lnSpc>
              <a:spcAft>
                <a:spcPts val="350"/>
              </a:spcAf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Knowledge Discovery and Management </a:t>
            </a:r>
            <a:endParaRPr lang="en-US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10347-CAF7-4DE7-85D1-785B4B3D331A}"/>
              </a:ext>
            </a:extLst>
          </p:cNvPr>
          <p:cNvSpPr/>
          <p:nvPr/>
        </p:nvSpPr>
        <p:spPr>
          <a:xfrm>
            <a:off x="5188490" y="3630096"/>
            <a:ext cx="20515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 Champs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812F3-123A-4A4A-9C44-0A5B0F5A7ED7}"/>
              </a:ext>
            </a:extLst>
          </p:cNvPr>
          <p:cNvSpPr/>
          <p:nvPr/>
        </p:nvSpPr>
        <p:spPr>
          <a:xfrm>
            <a:off x="7634288" y="4307175"/>
            <a:ext cx="3624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Jakkepalli, Rama Charan Pavan (8)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Puthana, Sujitha (24)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Yalamanchili, Sowmya (30)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Nandanamudi, Sreelakshmi (17) 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9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3C04-C6EA-4C86-9E47-F18AAD59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US" dirty="0"/>
              <a:t>   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F5E8-527A-4584-81ED-46FEEBCE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10638114" cy="4711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99C0D1B-A34A-4CF0-ADD0-FB579C17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47" y="1885594"/>
            <a:ext cx="2782982" cy="57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C4E6E-A72C-4369-8A95-591EF240D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4" y="746707"/>
            <a:ext cx="2073812" cy="74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9EBB-2880-4045-8924-BA006427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33" y="904627"/>
            <a:ext cx="1361113" cy="41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5A742-9A4F-41E4-952D-AEC302EC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3" y="842977"/>
            <a:ext cx="1446443" cy="540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A32DC-E887-4C49-802C-05C1E940C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4" y="1905146"/>
            <a:ext cx="1676941" cy="53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0FB45-CB77-4B77-A0CE-48C4ABB1A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" y="874697"/>
            <a:ext cx="1521246" cy="1055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9DA18B-DB0E-4621-9DFF-BC58667F06F8}"/>
              </a:ext>
            </a:extLst>
          </p:cNvPr>
          <p:cNvSpPr txBox="1"/>
          <p:nvPr/>
        </p:nvSpPr>
        <p:spPr>
          <a:xfrm>
            <a:off x="233180" y="1912586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CC287A-E0FB-4D06-919C-E239A91FE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50" y="3441843"/>
            <a:ext cx="1968418" cy="828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EA096-632B-49CA-AC7E-65A874D43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17" y="3460555"/>
            <a:ext cx="2924583" cy="7906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1AAF77-14DB-43BE-B8DC-7CEF47452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1" y="47546"/>
            <a:ext cx="2213182" cy="53404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634CC8-9079-40B9-8845-C3533F846DB8}"/>
              </a:ext>
            </a:extLst>
          </p:cNvPr>
          <p:cNvCxnSpPr>
            <a:cxnSpLocks/>
          </p:cNvCxnSpPr>
          <p:nvPr/>
        </p:nvCxnSpPr>
        <p:spPr>
          <a:xfrm>
            <a:off x="2239617" y="2666225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67110D-C957-40C8-BE7A-92A1BA681C7C}"/>
              </a:ext>
            </a:extLst>
          </p:cNvPr>
          <p:cNvCxnSpPr>
            <a:cxnSpLocks/>
          </p:cNvCxnSpPr>
          <p:nvPr/>
        </p:nvCxnSpPr>
        <p:spPr>
          <a:xfrm>
            <a:off x="2239617" y="633045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A5EC88-8DCE-4A09-8C1B-BBF8C41ADA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58136" y="1111566"/>
            <a:ext cx="1885297" cy="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E6ABD2-B6C0-454A-9B8A-4A0B98519D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04546" y="1111566"/>
            <a:ext cx="1966367" cy="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C21211-4071-4BE4-BB22-098BECE98095}"/>
              </a:ext>
            </a:extLst>
          </p:cNvPr>
          <p:cNvCxnSpPr>
            <a:cxnSpLocks/>
          </p:cNvCxnSpPr>
          <p:nvPr/>
        </p:nvCxnSpPr>
        <p:spPr>
          <a:xfrm>
            <a:off x="7063409" y="2782957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F0A1ED-311E-4B01-8883-5CC0B0DA88F1}"/>
              </a:ext>
            </a:extLst>
          </p:cNvPr>
          <p:cNvCxnSpPr>
            <a:cxnSpLocks/>
          </p:cNvCxnSpPr>
          <p:nvPr/>
        </p:nvCxnSpPr>
        <p:spPr>
          <a:xfrm>
            <a:off x="1603791" y="1495153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40322F-D4BA-4E22-9D06-4D0FC2F53BC1}"/>
              </a:ext>
            </a:extLst>
          </p:cNvPr>
          <p:cNvCxnSpPr>
            <a:cxnSpLocks/>
          </p:cNvCxnSpPr>
          <p:nvPr/>
        </p:nvCxnSpPr>
        <p:spPr>
          <a:xfrm>
            <a:off x="10988533" y="2764245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21A2B0-08FF-420A-AC35-7725840E1F6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8525700" y="3855897"/>
            <a:ext cx="1485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F25B87-FCCC-4368-AEC1-765CDCB328A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21230" y="1493700"/>
            <a:ext cx="182145" cy="4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B29998-D3AF-4543-890A-5FE146A0322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41845" y="2173829"/>
            <a:ext cx="1462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90B098F-4369-4EC4-88CC-B7C2F5EE9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05" y="4644767"/>
            <a:ext cx="2715004" cy="658753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E6938-90F0-4286-BCD5-F4390166F80E}"/>
              </a:ext>
            </a:extLst>
          </p:cNvPr>
          <p:cNvCxnSpPr>
            <a:cxnSpLocks/>
            <a:stCxn id="27" idx="2"/>
            <a:endCxn id="6" idx="1"/>
          </p:cNvCxnSpPr>
          <p:nvPr/>
        </p:nvCxnSpPr>
        <p:spPr>
          <a:xfrm>
            <a:off x="7063409" y="4251240"/>
            <a:ext cx="1829824" cy="7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815B1-BE1A-4D11-8D43-AD2CC927B5FA}"/>
              </a:ext>
            </a:extLst>
          </p:cNvPr>
          <p:cNvCxnSpPr>
            <a:cxnSpLocks/>
            <a:stCxn id="27" idx="2"/>
            <a:endCxn id="91" idx="3"/>
          </p:cNvCxnSpPr>
          <p:nvPr/>
        </p:nvCxnSpPr>
        <p:spPr>
          <a:xfrm flipH="1">
            <a:off x="5192109" y="4251240"/>
            <a:ext cx="1871300" cy="7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F0902A6-91AF-41CA-8445-A4DB667CF3BB}"/>
              </a:ext>
            </a:extLst>
          </p:cNvPr>
          <p:cNvSpPr txBox="1"/>
          <p:nvPr/>
        </p:nvSpPr>
        <p:spPr>
          <a:xfrm>
            <a:off x="4658136" y="4323872"/>
            <a:ext cx="16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1A0750-6EB6-47AB-9CCC-AA7182DB76F1}"/>
              </a:ext>
            </a:extLst>
          </p:cNvPr>
          <p:cNvSpPr txBox="1"/>
          <p:nvPr/>
        </p:nvSpPr>
        <p:spPr>
          <a:xfrm>
            <a:off x="7951844" y="43403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02B7044-579A-483D-878A-CE04A975C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62" y="5924512"/>
            <a:ext cx="2210108" cy="5239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6B832A-933A-459D-8238-DAF0E548CB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3" y="5924512"/>
            <a:ext cx="2670027" cy="619211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9F806-F793-494D-9B5A-C4609915ECAF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>
            <a:off x="3834607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C5F761-68F6-4B70-9F03-41CBC22F5855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9954216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1BCD2-D8EC-4E24-9105-5534EF805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33" y="4731099"/>
            <a:ext cx="2235210" cy="608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9234D1-C83B-4DEB-B532-99B04EB24C96}"/>
              </a:ext>
            </a:extLst>
          </p:cNvPr>
          <p:cNvCxnSpPr/>
          <p:nvPr/>
        </p:nvCxnSpPr>
        <p:spPr>
          <a:xfrm>
            <a:off x="2239617" y="633045"/>
            <a:ext cx="0" cy="20331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7C07CC-A12F-4874-A2AA-EB8B7DD2F997}"/>
              </a:ext>
            </a:extLst>
          </p:cNvPr>
          <p:cNvCxnSpPr/>
          <p:nvPr/>
        </p:nvCxnSpPr>
        <p:spPr>
          <a:xfrm>
            <a:off x="11956659" y="633045"/>
            <a:ext cx="0" cy="20331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F4701-6916-4A3A-ABBE-8FAAD7BE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343025"/>
            <a:ext cx="10448925" cy="5348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2AF792-970A-4237-AC03-2412EBB7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1" y="295556"/>
            <a:ext cx="9404723" cy="832743"/>
          </a:xfrm>
        </p:spPr>
        <p:txBody>
          <a:bodyPr/>
          <a:lstStyle/>
          <a:p>
            <a:r>
              <a:rPr lang="en-US" dirty="0"/>
              <a:t>              Workflow of Q A System</a:t>
            </a:r>
          </a:p>
        </p:txBody>
      </p:sp>
    </p:spTree>
    <p:extLst>
      <p:ext uri="{BB962C8B-B14F-4D97-AF65-F5344CB8AC3E}">
        <p14:creationId xmlns:p14="http://schemas.microsoft.com/office/powerpoint/2010/main" val="26467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4BF3B7-20D6-44FA-9BE6-6C6013AAA3D5}"/>
              </a:ext>
            </a:extLst>
          </p:cNvPr>
          <p:cNvSpPr/>
          <p:nvPr/>
        </p:nvSpPr>
        <p:spPr>
          <a:xfrm>
            <a:off x="1331650" y="914801"/>
            <a:ext cx="98630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done in partial fulfillment of the requirements of CS5560: Knowledge Discovery and Management, CSEE Department, University of Missouri –Kansas City (Summer 2017).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Instructors: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Yugyung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Mayanka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Shekar,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Yeruva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Goudarzvand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8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68C90-9132-4EEA-A8B8-8817EFB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55" y="2573066"/>
            <a:ext cx="9404723" cy="832743"/>
          </a:xfrm>
        </p:spPr>
        <p:txBody>
          <a:bodyPr/>
          <a:lstStyle/>
          <a:p>
            <a:r>
              <a:rPr lang="en-US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746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                  Objective</vt:lpstr>
      <vt:lpstr>PowerPoint Presentation</vt:lpstr>
      <vt:lpstr>              Workflow of Q A System</vt:lpstr>
      <vt:lpstr>PowerPoint Presentation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Charan Pavan Jakkepalli</dc:creator>
  <cp:lastModifiedBy>nandanamudi sreelakshmi</cp:lastModifiedBy>
  <cp:revision>10</cp:revision>
  <dcterms:created xsi:type="dcterms:W3CDTF">2017-07-25T20:11:16Z</dcterms:created>
  <dcterms:modified xsi:type="dcterms:W3CDTF">2017-07-26T11:23:38Z</dcterms:modified>
</cp:coreProperties>
</file>