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58" d="100"/>
          <a:sy n="58" d="100"/>
        </p:scale>
        <p:origin x="9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F736E-428E-4C3D-81A4-65A8F750E67B}" type="doc">
      <dgm:prSet loTypeId="urn:microsoft.com/office/officeart/2005/8/layout/hChevron3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AD56BAD5-0186-472E-8853-A417C4F8EEED}">
      <dgm:prSet/>
      <dgm:spPr/>
      <dgm:t>
        <a:bodyPr/>
        <a:lstStyle/>
        <a:p>
          <a:r>
            <a:rPr lang="en-US"/>
            <a:t>Application that assist user to</a:t>
          </a:r>
        </a:p>
      </dgm:t>
    </dgm:pt>
    <dgm:pt modelId="{3EB28413-BDC3-4BCF-A865-ED5670E43649}" type="parTrans" cxnId="{A66B28B9-03E9-4F4C-883D-311E6C5A7CAC}">
      <dgm:prSet/>
      <dgm:spPr/>
      <dgm:t>
        <a:bodyPr/>
        <a:lstStyle/>
        <a:p>
          <a:endParaRPr lang="en-US"/>
        </a:p>
      </dgm:t>
    </dgm:pt>
    <dgm:pt modelId="{31D251A1-DEED-4CEE-86DE-2DC072661EE3}" type="sibTrans" cxnId="{A66B28B9-03E9-4F4C-883D-311E6C5A7CAC}">
      <dgm:prSet/>
      <dgm:spPr/>
      <dgm:t>
        <a:bodyPr/>
        <a:lstStyle/>
        <a:p>
          <a:endParaRPr lang="en-US"/>
        </a:p>
      </dgm:t>
    </dgm:pt>
    <dgm:pt modelId="{87A768A6-0A89-41CD-B2C8-509B835F2436}">
      <dgm:prSet/>
      <dgm:spPr/>
      <dgm:t>
        <a:bodyPr/>
        <a:lstStyle/>
        <a:p>
          <a:r>
            <a:rPr lang="en-US" dirty="0"/>
            <a:t>Construct the knowledge graph to visualize.</a:t>
          </a:r>
        </a:p>
      </dgm:t>
    </dgm:pt>
    <dgm:pt modelId="{C178BC9B-717C-4E34-BE27-40759A882B44}" type="parTrans" cxnId="{D1C303DD-7706-4DAA-85A2-D22E805D8CB8}">
      <dgm:prSet/>
      <dgm:spPr/>
      <dgm:t>
        <a:bodyPr/>
        <a:lstStyle/>
        <a:p>
          <a:endParaRPr lang="en-US"/>
        </a:p>
      </dgm:t>
    </dgm:pt>
    <dgm:pt modelId="{E9227713-B89E-4B26-A68E-46C565F10C63}" type="sibTrans" cxnId="{D1C303DD-7706-4DAA-85A2-D22E805D8CB8}">
      <dgm:prSet/>
      <dgm:spPr/>
      <dgm:t>
        <a:bodyPr/>
        <a:lstStyle/>
        <a:p>
          <a:endParaRPr lang="en-US"/>
        </a:p>
      </dgm:t>
    </dgm:pt>
    <dgm:pt modelId="{F018901C-3862-4D4D-991A-934D8CF08A93}">
      <dgm:prSet/>
      <dgm:spPr/>
      <dgm:t>
        <a:bodyPr/>
        <a:lstStyle/>
        <a:p>
          <a:r>
            <a:rPr lang="en-US"/>
            <a:t>Query the question and execute.</a:t>
          </a:r>
        </a:p>
      </dgm:t>
    </dgm:pt>
    <dgm:pt modelId="{D87590F5-A8A4-425A-8315-A888772348F8}" type="parTrans" cxnId="{7A2F73B5-7175-434B-A934-9450158B36B0}">
      <dgm:prSet/>
      <dgm:spPr/>
      <dgm:t>
        <a:bodyPr/>
        <a:lstStyle/>
        <a:p>
          <a:endParaRPr lang="en-US"/>
        </a:p>
      </dgm:t>
    </dgm:pt>
    <dgm:pt modelId="{01FB7B3C-860E-431C-B10C-913B03692F76}" type="sibTrans" cxnId="{7A2F73B5-7175-434B-A934-9450158B36B0}">
      <dgm:prSet/>
      <dgm:spPr/>
      <dgm:t>
        <a:bodyPr/>
        <a:lstStyle/>
        <a:p>
          <a:endParaRPr lang="en-US"/>
        </a:p>
      </dgm:t>
    </dgm:pt>
    <dgm:pt modelId="{15F6415A-8B1E-4933-858D-FEFEE28A0962}">
      <dgm:prSet/>
      <dgm:spPr/>
      <dgm:t>
        <a:bodyPr/>
        <a:lstStyle/>
        <a:p>
          <a:r>
            <a:rPr lang="en-US"/>
            <a:t>Fetch answer for customized question.</a:t>
          </a:r>
        </a:p>
      </dgm:t>
    </dgm:pt>
    <dgm:pt modelId="{1525B305-6FD0-4F60-86F4-D4B268003ECF}" type="parTrans" cxnId="{4DE5B62C-A857-4C51-A010-886B749E928A}">
      <dgm:prSet/>
      <dgm:spPr/>
      <dgm:t>
        <a:bodyPr/>
        <a:lstStyle/>
        <a:p>
          <a:endParaRPr lang="en-US"/>
        </a:p>
      </dgm:t>
    </dgm:pt>
    <dgm:pt modelId="{BB9E44BC-E68E-45AF-9FD4-69A12E1713F9}" type="sibTrans" cxnId="{4DE5B62C-A857-4C51-A010-886B749E928A}">
      <dgm:prSet/>
      <dgm:spPr/>
      <dgm:t>
        <a:bodyPr/>
        <a:lstStyle/>
        <a:p>
          <a:endParaRPr lang="en-US"/>
        </a:p>
      </dgm:t>
    </dgm:pt>
    <dgm:pt modelId="{90EA0454-6F97-4FEF-95F0-F90C6C25AEAA}" type="pres">
      <dgm:prSet presAssocID="{5E8F736E-428E-4C3D-81A4-65A8F750E67B}" presName="Name0" presStyleCnt="0">
        <dgm:presLayoutVars>
          <dgm:dir/>
          <dgm:resizeHandles val="exact"/>
        </dgm:presLayoutVars>
      </dgm:prSet>
      <dgm:spPr/>
    </dgm:pt>
    <dgm:pt modelId="{8E2351C7-6F4D-4848-AD1A-4276B85BAD17}" type="pres">
      <dgm:prSet presAssocID="{AD56BAD5-0186-472E-8853-A417C4F8EEED}" presName="parAndChTx" presStyleLbl="node1" presStyleIdx="0" presStyleCnt="1">
        <dgm:presLayoutVars>
          <dgm:bulletEnabled val="1"/>
        </dgm:presLayoutVars>
      </dgm:prSet>
      <dgm:spPr/>
    </dgm:pt>
  </dgm:ptLst>
  <dgm:cxnLst>
    <dgm:cxn modelId="{CED6D01E-FA05-4DEA-9FF0-333A94990658}" type="presOf" srcId="{15F6415A-8B1E-4933-858D-FEFEE28A0962}" destId="{8E2351C7-6F4D-4848-AD1A-4276B85BAD17}" srcOrd="0" destOrd="3" presId="urn:microsoft.com/office/officeart/2005/8/layout/hChevron3"/>
    <dgm:cxn modelId="{4DE5B62C-A857-4C51-A010-886B749E928A}" srcId="{AD56BAD5-0186-472E-8853-A417C4F8EEED}" destId="{15F6415A-8B1E-4933-858D-FEFEE28A0962}" srcOrd="2" destOrd="0" parTransId="{1525B305-6FD0-4F60-86F4-D4B268003ECF}" sibTransId="{BB9E44BC-E68E-45AF-9FD4-69A12E1713F9}"/>
    <dgm:cxn modelId="{688A0932-E342-4FF1-A49D-08D0E6AC10BD}" type="presOf" srcId="{F018901C-3862-4D4D-991A-934D8CF08A93}" destId="{8E2351C7-6F4D-4848-AD1A-4276B85BAD17}" srcOrd="0" destOrd="2" presId="urn:microsoft.com/office/officeart/2005/8/layout/hChevron3"/>
    <dgm:cxn modelId="{936C7D61-7104-4489-A575-62098990D5C7}" type="presOf" srcId="{5E8F736E-428E-4C3D-81A4-65A8F750E67B}" destId="{90EA0454-6F97-4FEF-95F0-F90C6C25AEAA}" srcOrd="0" destOrd="0" presId="urn:microsoft.com/office/officeart/2005/8/layout/hChevron3"/>
    <dgm:cxn modelId="{279B1B59-E87C-4DD1-9C6C-AD5AC5AEB5DB}" type="presOf" srcId="{87A768A6-0A89-41CD-B2C8-509B835F2436}" destId="{8E2351C7-6F4D-4848-AD1A-4276B85BAD17}" srcOrd="0" destOrd="1" presId="urn:microsoft.com/office/officeart/2005/8/layout/hChevron3"/>
    <dgm:cxn modelId="{7A2F73B5-7175-434B-A934-9450158B36B0}" srcId="{AD56BAD5-0186-472E-8853-A417C4F8EEED}" destId="{F018901C-3862-4D4D-991A-934D8CF08A93}" srcOrd="1" destOrd="0" parTransId="{D87590F5-A8A4-425A-8315-A888772348F8}" sibTransId="{01FB7B3C-860E-431C-B10C-913B03692F76}"/>
    <dgm:cxn modelId="{A66B28B9-03E9-4F4C-883D-311E6C5A7CAC}" srcId="{5E8F736E-428E-4C3D-81A4-65A8F750E67B}" destId="{AD56BAD5-0186-472E-8853-A417C4F8EEED}" srcOrd="0" destOrd="0" parTransId="{3EB28413-BDC3-4BCF-A865-ED5670E43649}" sibTransId="{31D251A1-DEED-4CEE-86DE-2DC072661EE3}"/>
    <dgm:cxn modelId="{D1C303DD-7706-4DAA-85A2-D22E805D8CB8}" srcId="{AD56BAD5-0186-472E-8853-A417C4F8EEED}" destId="{87A768A6-0A89-41CD-B2C8-509B835F2436}" srcOrd="0" destOrd="0" parTransId="{C178BC9B-717C-4E34-BE27-40759A882B44}" sibTransId="{E9227713-B89E-4B26-A68E-46C565F10C63}"/>
    <dgm:cxn modelId="{EEF14CE2-B8FB-426B-B1C1-2BA4BD9599E5}" type="presOf" srcId="{AD56BAD5-0186-472E-8853-A417C4F8EEED}" destId="{8E2351C7-6F4D-4848-AD1A-4276B85BAD17}" srcOrd="0" destOrd="0" presId="urn:microsoft.com/office/officeart/2005/8/layout/hChevron3"/>
    <dgm:cxn modelId="{8EEBB8D6-354D-4B90-861A-C6970A00D645}" type="presParOf" srcId="{90EA0454-6F97-4FEF-95F0-F90C6C25AEAA}" destId="{8E2351C7-6F4D-4848-AD1A-4276B85BAD17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B204CA-AD3C-4641-ACDA-B44F41E29B0A}" type="doc">
      <dgm:prSet loTypeId="urn:microsoft.com/office/officeart/2005/8/layout/defaul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CC899041-5643-4DE4-96E5-1B6613CF03E8}">
      <dgm:prSet/>
      <dgm:spPr/>
      <dgm:t>
        <a:bodyPr/>
        <a:lstStyle/>
        <a:p>
          <a:r>
            <a:rPr lang="en-US"/>
            <a:t>Easy search of information from huge amount of text.</a:t>
          </a:r>
        </a:p>
      </dgm:t>
    </dgm:pt>
    <dgm:pt modelId="{194384EB-D7D7-457B-A2C0-03F2EFCE1ED5}" type="parTrans" cxnId="{57B3D920-CE82-446A-90B0-E570C862EE77}">
      <dgm:prSet/>
      <dgm:spPr/>
      <dgm:t>
        <a:bodyPr/>
        <a:lstStyle/>
        <a:p>
          <a:endParaRPr lang="en-US"/>
        </a:p>
      </dgm:t>
    </dgm:pt>
    <dgm:pt modelId="{904FBEFD-2FF8-48F7-8C83-34B833E84CA1}" type="sibTrans" cxnId="{57B3D920-CE82-446A-90B0-E570C862EE77}">
      <dgm:prSet/>
      <dgm:spPr/>
      <dgm:t>
        <a:bodyPr/>
        <a:lstStyle/>
        <a:p>
          <a:endParaRPr lang="en-US"/>
        </a:p>
      </dgm:t>
    </dgm:pt>
    <dgm:pt modelId="{9838282F-2571-4328-9EF3-EF6C99932433}">
      <dgm:prSet/>
      <dgm:spPr/>
      <dgm:t>
        <a:bodyPr/>
        <a:lstStyle/>
        <a:p>
          <a:r>
            <a:rPr lang="en-US"/>
            <a:t>Helps in precise answer for customized questions.</a:t>
          </a:r>
        </a:p>
      </dgm:t>
    </dgm:pt>
    <dgm:pt modelId="{3308FCE5-06E9-4D84-8848-9446146E4384}" type="parTrans" cxnId="{2B26EDA0-C23D-458E-A176-6E5B8E205265}">
      <dgm:prSet/>
      <dgm:spPr/>
      <dgm:t>
        <a:bodyPr/>
        <a:lstStyle/>
        <a:p>
          <a:endParaRPr lang="en-US"/>
        </a:p>
      </dgm:t>
    </dgm:pt>
    <dgm:pt modelId="{D0F51396-BD6E-4A0A-BEA3-7E5E7812ABD7}" type="sibTrans" cxnId="{2B26EDA0-C23D-458E-A176-6E5B8E205265}">
      <dgm:prSet/>
      <dgm:spPr/>
      <dgm:t>
        <a:bodyPr/>
        <a:lstStyle/>
        <a:p>
          <a:endParaRPr lang="en-US"/>
        </a:p>
      </dgm:t>
    </dgm:pt>
    <dgm:pt modelId="{3FB8965E-EA76-4A6B-9DAE-6A3C77F15CBF}">
      <dgm:prSet/>
      <dgm:spPr/>
      <dgm:t>
        <a:bodyPr/>
        <a:lstStyle/>
        <a:p>
          <a:r>
            <a:rPr lang="en-US"/>
            <a:t>Increase the knowledge management process.</a:t>
          </a:r>
        </a:p>
      </dgm:t>
    </dgm:pt>
    <dgm:pt modelId="{ACCDF0A6-1166-4050-9C8A-B5E5DB07D19B}" type="parTrans" cxnId="{00137F82-FED7-424A-9111-46B298B6584F}">
      <dgm:prSet/>
      <dgm:spPr/>
      <dgm:t>
        <a:bodyPr/>
        <a:lstStyle/>
        <a:p>
          <a:endParaRPr lang="en-US"/>
        </a:p>
      </dgm:t>
    </dgm:pt>
    <dgm:pt modelId="{438D707F-D187-4305-AFC3-758FA644C3E0}" type="sibTrans" cxnId="{00137F82-FED7-424A-9111-46B298B6584F}">
      <dgm:prSet/>
      <dgm:spPr/>
      <dgm:t>
        <a:bodyPr/>
        <a:lstStyle/>
        <a:p>
          <a:endParaRPr lang="en-US"/>
        </a:p>
      </dgm:t>
    </dgm:pt>
    <dgm:pt modelId="{1681879A-C518-4A65-A3FD-AB2A32B4E21A}">
      <dgm:prSet/>
      <dgm:spPr/>
      <dgm:t>
        <a:bodyPr/>
        <a:lstStyle/>
        <a:p>
          <a:r>
            <a:rPr lang="en-US"/>
            <a:t>Visualization of the data.</a:t>
          </a:r>
        </a:p>
      </dgm:t>
    </dgm:pt>
    <dgm:pt modelId="{79231763-3B48-47C6-9BC6-F3E189BC1382}" type="parTrans" cxnId="{D63C3EB0-A2C2-4700-9D34-23C900F7A604}">
      <dgm:prSet/>
      <dgm:spPr/>
      <dgm:t>
        <a:bodyPr/>
        <a:lstStyle/>
        <a:p>
          <a:endParaRPr lang="en-US"/>
        </a:p>
      </dgm:t>
    </dgm:pt>
    <dgm:pt modelId="{DEA75BC9-B8B0-4668-A8F1-714C32230B25}" type="sibTrans" cxnId="{D63C3EB0-A2C2-4700-9D34-23C900F7A604}">
      <dgm:prSet/>
      <dgm:spPr/>
      <dgm:t>
        <a:bodyPr/>
        <a:lstStyle/>
        <a:p>
          <a:endParaRPr lang="en-US"/>
        </a:p>
      </dgm:t>
    </dgm:pt>
    <dgm:pt modelId="{38E62E2C-640D-47FB-8C73-8536533CE422}">
      <dgm:prSet/>
      <dgm:spPr/>
      <dgm:t>
        <a:bodyPr/>
        <a:lstStyle/>
        <a:p>
          <a:r>
            <a:rPr lang="en-US"/>
            <a:t>Simple query to fetch information.</a:t>
          </a:r>
        </a:p>
      </dgm:t>
    </dgm:pt>
    <dgm:pt modelId="{7282EF96-671D-4624-BE9A-CD0CD00A2630}" type="parTrans" cxnId="{B600C3C9-90D0-4E49-BE2A-9003D229E420}">
      <dgm:prSet/>
      <dgm:spPr/>
      <dgm:t>
        <a:bodyPr/>
        <a:lstStyle/>
        <a:p>
          <a:endParaRPr lang="en-US"/>
        </a:p>
      </dgm:t>
    </dgm:pt>
    <dgm:pt modelId="{003240BA-33CE-4C5C-BDE5-CC8B7D5EE83B}" type="sibTrans" cxnId="{B600C3C9-90D0-4E49-BE2A-9003D229E420}">
      <dgm:prSet/>
      <dgm:spPr/>
      <dgm:t>
        <a:bodyPr/>
        <a:lstStyle/>
        <a:p>
          <a:endParaRPr lang="en-US"/>
        </a:p>
      </dgm:t>
    </dgm:pt>
    <dgm:pt modelId="{F93DF614-50A2-427F-B878-606FAF77ED3F}" type="pres">
      <dgm:prSet presAssocID="{47B204CA-AD3C-4641-ACDA-B44F41E29B0A}" presName="diagram" presStyleCnt="0">
        <dgm:presLayoutVars>
          <dgm:dir/>
          <dgm:resizeHandles val="exact"/>
        </dgm:presLayoutVars>
      </dgm:prSet>
      <dgm:spPr/>
    </dgm:pt>
    <dgm:pt modelId="{7AEF970B-C6C6-4497-806F-53B88D7A6D60}" type="pres">
      <dgm:prSet presAssocID="{CC899041-5643-4DE4-96E5-1B6613CF03E8}" presName="node" presStyleLbl="node1" presStyleIdx="0" presStyleCnt="5">
        <dgm:presLayoutVars>
          <dgm:bulletEnabled val="1"/>
        </dgm:presLayoutVars>
      </dgm:prSet>
      <dgm:spPr/>
    </dgm:pt>
    <dgm:pt modelId="{08CF70CA-1828-4A67-AA84-63FEAE530E7F}" type="pres">
      <dgm:prSet presAssocID="{904FBEFD-2FF8-48F7-8C83-34B833E84CA1}" presName="sibTrans" presStyleCnt="0"/>
      <dgm:spPr/>
    </dgm:pt>
    <dgm:pt modelId="{D90FFCB3-F3E6-4B64-87E8-39247F5AB4B2}" type="pres">
      <dgm:prSet presAssocID="{9838282F-2571-4328-9EF3-EF6C99932433}" presName="node" presStyleLbl="node1" presStyleIdx="1" presStyleCnt="5">
        <dgm:presLayoutVars>
          <dgm:bulletEnabled val="1"/>
        </dgm:presLayoutVars>
      </dgm:prSet>
      <dgm:spPr/>
    </dgm:pt>
    <dgm:pt modelId="{A88BBF4D-FA24-487D-BBAF-87BB3113DED8}" type="pres">
      <dgm:prSet presAssocID="{D0F51396-BD6E-4A0A-BEA3-7E5E7812ABD7}" presName="sibTrans" presStyleCnt="0"/>
      <dgm:spPr/>
    </dgm:pt>
    <dgm:pt modelId="{EE306E96-789B-4B8C-8E24-FCA7A263B12A}" type="pres">
      <dgm:prSet presAssocID="{3FB8965E-EA76-4A6B-9DAE-6A3C77F15CBF}" presName="node" presStyleLbl="node1" presStyleIdx="2" presStyleCnt="5">
        <dgm:presLayoutVars>
          <dgm:bulletEnabled val="1"/>
        </dgm:presLayoutVars>
      </dgm:prSet>
      <dgm:spPr/>
    </dgm:pt>
    <dgm:pt modelId="{96A0FC99-F10E-40A8-991B-CA5646EAD8A5}" type="pres">
      <dgm:prSet presAssocID="{438D707F-D187-4305-AFC3-758FA644C3E0}" presName="sibTrans" presStyleCnt="0"/>
      <dgm:spPr/>
    </dgm:pt>
    <dgm:pt modelId="{62F03CE3-2359-40BB-BF41-4BA94B78989A}" type="pres">
      <dgm:prSet presAssocID="{1681879A-C518-4A65-A3FD-AB2A32B4E21A}" presName="node" presStyleLbl="node1" presStyleIdx="3" presStyleCnt="5">
        <dgm:presLayoutVars>
          <dgm:bulletEnabled val="1"/>
        </dgm:presLayoutVars>
      </dgm:prSet>
      <dgm:spPr/>
    </dgm:pt>
    <dgm:pt modelId="{74935CEE-26EB-43BB-A2A5-DBFB1B44800F}" type="pres">
      <dgm:prSet presAssocID="{DEA75BC9-B8B0-4668-A8F1-714C32230B25}" presName="sibTrans" presStyleCnt="0"/>
      <dgm:spPr/>
    </dgm:pt>
    <dgm:pt modelId="{74456BB6-470E-4199-BA5D-04EAE2B95F4C}" type="pres">
      <dgm:prSet presAssocID="{38E62E2C-640D-47FB-8C73-8536533CE422}" presName="node" presStyleLbl="node1" presStyleIdx="4" presStyleCnt="5">
        <dgm:presLayoutVars>
          <dgm:bulletEnabled val="1"/>
        </dgm:presLayoutVars>
      </dgm:prSet>
      <dgm:spPr/>
    </dgm:pt>
  </dgm:ptLst>
  <dgm:cxnLst>
    <dgm:cxn modelId="{57B3D920-CE82-446A-90B0-E570C862EE77}" srcId="{47B204CA-AD3C-4641-ACDA-B44F41E29B0A}" destId="{CC899041-5643-4DE4-96E5-1B6613CF03E8}" srcOrd="0" destOrd="0" parTransId="{194384EB-D7D7-457B-A2C0-03F2EFCE1ED5}" sibTransId="{904FBEFD-2FF8-48F7-8C83-34B833E84CA1}"/>
    <dgm:cxn modelId="{DBA5BE4B-39AF-48D8-96B5-623B85B3E04D}" type="presOf" srcId="{1681879A-C518-4A65-A3FD-AB2A32B4E21A}" destId="{62F03CE3-2359-40BB-BF41-4BA94B78989A}" srcOrd="0" destOrd="0" presId="urn:microsoft.com/office/officeart/2005/8/layout/default"/>
    <dgm:cxn modelId="{046E326E-E2AB-40B7-A1A1-F218EDE8D130}" type="presOf" srcId="{9838282F-2571-4328-9EF3-EF6C99932433}" destId="{D90FFCB3-F3E6-4B64-87E8-39247F5AB4B2}" srcOrd="0" destOrd="0" presId="urn:microsoft.com/office/officeart/2005/8/layout/default"/>
    <dgm:cxn modelId="{00137F82-FED7-424A-9111-46B298B6584F}" srcId="{47B204CA-AD3C-4641-ACDA-B44F41E29B0A}" destId="{3FB8965E-EA76-4A6B-9DAE-6A3C77F15CBF}" srcOrd="2" destOrd="0" parTransId="{ACCDF0A6-1166-4050-9C8A-B5E5DB07D19B}" sibTransId="{438D707F-D187-4305-AFC3-758FA644C3E0}"/>
    <dgm:cxn modelId="{60F7E082-36EF-4D14-9191-55E97DB66499}" type="presOf" srcId="{47B204CA-AD3C-4641-ACDA-B44F41E29B0A}" destId="{F93DF614-50A2-427F-B878-606FAF77ED3F}" srcOrd="0" destOrd="0" presId="urn:microsoft.com/office/officeart/2005/8/layout/default"/>
    <dgm:cxn modelId="{2B26EDA0-C23D-458E-A176-6E5B8E205265}" srcId="{47B204CA-AD3C-4641-ACDA-B44F41E29B0A}" destId="{9838282F-2571-4328-9EF3-EF6C99932433}" srcOrd="1" destOrd="0" parTransId="{3308FCE5-06E9-4D84-8848-9446146E4384}" sibTransId="{D0F51396-BD6E-4A0A-BEA3-7E5E7812ABD7}"/>
    <dgm:cxn modelId="{D63C3EB0-A2C2-4700-9D34-23C900F7A604}" srcId="{47B204CA-AD3C-4641-ACDA-B44F41E29B0A}" destId="{1681879A-C518-4A65-A3FD-AB2A32B4E21A}" srcOrd="3" destOrd="0" parTransId="{79231763-3B48-47C6-9BC6-F3E189BC1382}" sibTransId="{DEA75BC9-B8B0-4668-A8F1-714C32230B25}"/>
    <dgm:cxn modelId="{B600C3C9-90D0-4E49-BE2A-9003D229E420}" srcId="{47B204CA-AD3C-4641-ACDA-B44F41E29B0A}" destId="{38E62E2C-640D-47FB-8C73-8536533CE422}" srcOrd="4" destOrd="0" parTransId="{7282EF96-671D-4624-BE9A-CD0CD00A2630}" sibTransId="{003240BA-33CE-4C5C-BDE5-CC8B7D5EE83B}"/>
    <dgm:cxn modelId="{D74313E5-11C1-4E1A-9BA1-410771AC5401}" type="presOf" srcId="{38E62E2C-640D-47FB-8C73-8536533CE422}" destId="{74456BB6-470E-4199-BA5D-04EAE2B95F4C}" srcOrd="0" destOrd="0" presId="urn:microsoft.com/office/officeart/2005/8/layout/default"/>
    <dgm:cxn modelId="{7F6B8EEE-1B8E-4CEA-AFEC-5C63BE0C5C3C}" type="presOf" srcId="{3FB8965E-EA76-4A6B-9DAE-6A3C77F15CBF}" destId="{EE306E96-789B-4B8C-8E24-FCA7A263B12A}" srcOrd="0" destOrd="0" presId="urn:microsoft.com/office/officeart/2005/8/layout/default"/>
    <dgm:cxn modelId="{316C56F3-F038-4AF4-AC14-549684621033}" type="presOf" srcId="{CC899041-5643-4DE4-96E5-1B6613CF03E8}" destId="{7AEF970B-C6C6-4497-806F-53B88D7A6D60}" srcOrd="0" destOrd="0" presId="urn:microsoft.com/office/officeart/2005/8/layout/default"/>
    <dgm:cxn modelId="{6F0FBF9F-2F52-464C-AF3B-7AD906BCDFC5}" type="presParOf" srcId="{F93DF614-50A2-427F-B878-606FAF77ED3F}" destId="{7AEF970B-C6C6-4497-806F-53B88D7A6D60}" srcOrd="0" destOrd="0" presId="urn:microsoft.com/office/officeart/2005/8/layout/default"/>
    <dgm:cxn modelId="{ADE24457-30E8-434F-8082-5B3355040D7F}" type="presParOf" srcId="{F93DF614-50A2-427F-B878-606FAF77ED3F}" destId="{08CF70CA-1828-4A67-AA84-63FEAE530E7F}" srcOrd="1" destOrd="0" presId="urn:microsoft.com/office/officeart/2005/8/layout/default"/>
    <dgm:cxn modelId="{3D47F06C-5246-4C57-81F2-1D6931DCE3F3}" type="presParOf" srcId="{F93DF614-50A2-427F-B878-606FAF77ED3F}" destId="{D90FFCB3-F3E6-4B64-87E8-39247F5AB4B2}" srcOrd="2" destOrd="0" presId="urn:microsoft.com/office/officeart/2005/8/layout/default"/>
    <dgm:cxn modelId="{C9BE9D2C-6D3F-4731-9503-53B3652A6D47}" type="presParOf" srcId="{F93DF614-50A2-427F-B878-606FAF77ED3F}" destId="{A88BBF4D-FA24-487D-BBAF-87BB3113DED8}" srcOrd="3" destOrd="0" presId="urn:microsoft.com/office/officeart/2005/8/layout/default"/>
    <dgm:cxn modelId="{8D9B26A6-075E-4434-97A9-27C7A2EE3401}" type="presParOf" srcId="{F93DF614-50A2-427F-B878-606FAF77ED3F}" destId="{EE306E96-789B-4B8C-8E24-FCA7A263B12A}" srcOrd="4" destOrd="0" presId="urn:microsoft.com/office/officeart/2005/8/layout/default"/>
    <dgm:cxn modelId="{6CA3765E-FC55-4A05-98E4-9BB02EC7696F}" type="presParOf" srcId="{F93DF614-50A2-427F-B878-606FAF77ED3F}" destId="{96A0FC99-F10E-40A8-991B-CA5646EAD8A5}" srcOrd="5" destOrd="0" presId="urn:microsoft.com/office/officeart/2005/8/layout/default"/>
    <dgm:cxn modelId="{8A642CBE-A3B0-49C8-9A1A-8C111E3AAA68}" type="presParOf" srcId="{F93DF614-50A2-427F-B878-606FAF77ED3F}" destId="{62F03CE3-2359-40BB-BF41-4BA94B78989A}" srcOrd="6" destOrd="0" presId="urn:microsoft.com/office/officeart/2005/8/layout/default"/>
    <dgm:cxn modelId="{CF14CCF9-5B64-4F09-B162-6381BAAE4267}" type="presParOf" srcId="{F93DF614-50A2-427F-B878-606FAF77ED3F}" destId="{74935CEE-26EB-43BB-A2A5-DBFB1B44800F}" srcOrd="7" destOrd="0" presId="urn:microsoft.com/office/officeart/2005/8/layout/default"/>
    <dgm:cxn modelId="{A9053514-61E7-43DE-ADFA-5F6799270960}" type="presParOf" srcId="{F93DF614-50A2-427F-B878-606FAF77ED3F}" destId="{74456BB6-470E-4199-BA5D-04EAE2B95F4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B51350-835D-4F86-A5E0-84F28313F54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B8C36A9E-4184-4E91-A825-1B2A14BE5D33}">
      <dgm:prSet/>
      <dgm:spPr/>
      <dgm:t>
        <a:bodyPr/>
        <a:lstStyle/>
        <a:p>
          <a:r>
            <a:rPr lang="en-US" dirty="0"/>
            <a:t>Yahoo Dataset: Business and Finance</a:t>
          </a:r>
        </a:p>
      </dgm:t>
    </dgm:pt>
    <dgm:pt modelId="{F27B7DC5-9BC0-4685-8F3B-A07D4F1D85EB}" type="parTrans" cxnId="{31DFBBC4-AFD3-4450-8C82-604D4B161107}">
      <dgm:prSet/>
      <dgm:spPr/>
      <dgm:t>
        <a:bodyPr/>
        <a:lstStyle/>
        <a:p>
          <a:endParaRPr lang="en-US"/>
        </a:p>
      </dgm:t>
    </dgm:pt>
    <dgm:pt modelId="{3783D27F-40E7-4D43-9C2B-3CB06679954B}" type="sibTrans" cxnId="{31DFBBC4-AFD3-4450-8C82-604D4B16110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45A70A8-11A1-4D62-93E6-179074731281}">
      <dgm:prSet/>
      <dgm:spPr/>
      <dgm:t>
        <a:bodyPr/>
        <a:lstStyle/>
        <a:p>
          <a:r>
            <a:rPr lang="en-US" dirty="0"/>
            <a:t>Stanford Dataset (SQuAD): Construction Articled</a:t>
          </a:r>
        </a:p>
      </dgm:t>
    </dgm:pt>
    <dgm:pt modelId="{200A5E5C-3C06-4690-9CF1-3307785456B9}" type="parTrans" cxnId="{84D53759-6C69-42F1-9025-A6FE97381096}">
      <dgm:prSet/>
      <dgm:spPr/>
      <dgm:t>
        <a:bodyPr/>
        <a:lstStyle/>
        <a:p>
          <a:endParaRPr lang="en-US"/>
        </a:p>
      </dgm:t>
    </dgm:pt>
    <dgm:pt modelId="{6E1CCA60-BCDE-487B-8275-59C2D9377838}" type="sibTrans" cxnId="{84D53759-6C69-42F1-9025-A6FE9738109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D1BFCBC-9DE1-4E93-9F0F-CD2E1C89EE50}">
      <dgm:prSet/>
      <dgm:spPr/>
      <dgm:t>
        <a:bodyPr/>
        <a:lstStyle/>
        <a:p>
          <a:r>
            <a:rPr lang="en-US"/>
            <a:t>WikiRef220 Dataset: BBC News</a:t>
          </a:r>
        </a:p>
      </dgm:t>
    </dgm:pt>
    <dgm:pt modelId="{134729CC-563B-4875-ACDD-A1D2019E6144}" type="parTrans" cxnId="{CA98161D-AF9C-416E-90A6-34360BEC4779}">
      <dgm:prSet/>
      <dgm:spPr/>
      <dgm:t>
        <a:bodyPr/>
        <a:lstStyle/>
        <a:p>
          <a:endParaRPr lang="en-US"/>
        </a:p>
      </dgm:t>
    </dgm:pt>
    <dgm:pt modelId="{DC924033-BEC1-4DAF-A5DB-0C4218956627}" type="sibTrans" cxnId="{CA98161D-AF9C-416E-90A6-34360BEC477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681A222-6E88-4396-8373-1E841E9A9AB1}" type="pres">
      <dgm:prSet presAssocID="{2EB51350-835D-4F86-A5E0-84F28313F546}" presName="Name0" presStyleCnt="0">
        <dgm:presLayoutVars>
          <dgm:animLvl val="lvl"/>
          <dgm:resizeHandles val="exact"/>
        </dgm:presLayoutVars>
      </dgm:prSet>
      <dgm:spPr/>
    </dgm:pt>
    <dgm:pt modelId="{5CB3C267-4557-4F3C-8407-87382D9AD6D5}" type="pres">
      <dgm:prSet presAssocID="{B8C36A9E-4184-4E91-A825-1B2A14BE5D33}" presName="compositeNode" presStyleCnt="0">
        <dgm:presLayoutVars>
          <dgm:bulletEnabled val="1"/>
        </dgm:presLayoutVars>
      </dgm:prSet>
      <dgm:spPr/>
    </dgm:pt>
    <dgm:pt modelId="{384A591A-10AD-4B63-8B31-EED45AB76682}" type="pres">
      <dgm:prSet presAssocID="{B8C36A9E-4184-4E91-A825-1B2A14BE5D33}" presName="bgRect" presStyleLbl="bgAccFollowNode1" presStyleIdx="0" presStyleCnt="3"/>
      <dgm:spPr/>
    </dgm:pt>
    <dgm:pt modelId="{F097DBD2-C923-4394-A5DD-50ED8592E8B3}" type="pres">
      <dgm:prSet presAssocID="{3783D27F-40E7-4D43-9C2B-3CB06679954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8FD1FCC-E1C9-4494-B599-464C5C71FAB8}" type="pres">
      <dgm:prSet presAssocID="{B8C36A9E-4184-4E91-A825-1B2A14BE5D33}" presName="bottomLine" presStyleLbl="alignNode1" presStyleIdx="1" presStyleCnt="6">
        <dgm:presLayoutVars/>
      </dgm:prSet>
      <dgm:spPr/>
    </dgm:pt>
    <dgm:pt modelId="{D460857D-8055-49CC-BA99-80C7A48DAFD6}" type="pres">
      <dgm:prSet presAssocID="{B8C36A9E-4184-4E91-A825-1B2A14BE5D33}" presName="nodeText" presStyleLbl="bgAccFollowNode1" presStyleIdx="0" presStyleCnt="3">
        <dgm:presLayoutVars>
          <dgm:bulletEnabled val="1"/>
        </dgm:presLayoutVars>
      </dgm:prSet>
      <dgm:spPr/>
    </dgm:pt>
    <dgm:pt modelId="{008F2A6C-5331-4FA5-A6DA-38FB5093A668}" type="pres">
      <dgm:prSet presAssocID="{3783D27F-40E7-4D43-9C2B-3CB06679954B}" presName="sibTrans" presStyleCnt="0"/>
      <dgm:spPr/>
    </dgm:pt>
    <dgm:pt modelId="{81CC4B28-6DF9-480D-AE9E-F7D8DD42AD42}" type="pres">
      <dgm:prSet presAssocID="{A45A70A8-11A1-4D62-93E6-179074731281}" presName="compositeNode" presStyleCnt="0">
        <dgm:presLayoutVars>
          <dgm:bulletEnabled val="1"/>
        </dgm:presLayoutVars>
      </dgm:prSet>
      <dgm:spPr/>
    </dgm:pt>
    <dgm:pt modelId="{826C058A-9D91-471F-BD2B-56815416ADB9}" type="pres">
      <dgm:prSet presAssocID="{A45A70A8-11A1-4D62-93E6-179074731281}" presName="bgRect" presStyleLbl="bgAccFollowNode1" presStyleIdx="1" presStyleCnt="3"/>
      <dgm:spPr/>
    </dgm:pt>
    <dgm:pt modelId="{EF42B66A-BE5E-48C1-9349-088C41D2D1AB}" type="pres">
      <dgm:prSet presAssocID="{6E1CCA60-BCDE-487B-8275-59C2D937783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8159164-C2AC-4708-A483-6F406D8FF1AB}" type="pres">
      <dgm:prSet presAssocID="{A45A70A8-11A1-4D62-93E6-179074731281}" presName="bottomLine" presStyleLbl="alignNode1" presStyleIdx="3" presStyleCnt="6">
        <dgm:presLayoutVars/>
      </dgm:prSet>
      <dgm:spPr/>
    </dgm:pt>
    <dgm:pt modelId="{A6F73B07-8795-4128-954D-D59A178DE7EF}" type="pres">
      <dgm:prSet presAssocID="{A45A70A8-11A1-4D62-93E6-179074731281}" presName="nodeText" presStyleLbl="bgAccFollowNode1" presStyleIdx="1" presStyleCnt="3">
        <dgm:presLayoutVars>
          <dgm:bulletEnabled val="1"/>
        </dgm:presLayoutVars>
      </dgm:prSet>
      <dgm:spPr/>
    </dgm:pt>
    <dgm:pt modelId="{E925CD8C-DE1E-43AD-86E6-93C69FB296D2}" type="pres">
      <dgm:prSet presAssocID="{6E1CCA60-BCDE-487B-8275-59C2D9377838}" presName="sibTrans" presStyleCnt="0"/>
      <dgm:spPr/>
    </dgm:pt>
    <dgm:pt modelId="{7D1FF66D-2957-465E-8963-63ECB2E5E40F}" type="pres">
      <dgm:prSet presAssocID="{6D1BFCBC-9DE1-4E93-9F0F-CD2E1C89EE50}" presName="compositeNode" presStyleCnt="0">
        <dgm:presLayoutVars>
          <dgm:bulletEnabled val="1"/>
        </dgm:presLayoutVars>
      </dgm:prSet>
      <dgm:spPr/>
    </dgm:pt>
    <dgm:pt modelId="{F67828ED-8D16-4EF1-9579-F4FC2760AAFA}" type="pres">
      <dgm:prSet presAssocID="{6D1BFCBC-9DE1-4E93-9F0F-CD2E1C89EE50}" presName="bgRect" presStyleLbl="bgAccFollowNode1" presStyleIdx="2" presStyleCnt="3"/>
      <dgm:spPr/>
    </dgm:pt>
    <dgm:pt modelId="{9B133A6C-F8F6-4F0E-83E6-87D15D23A815}" type="pres">
      <dgm:prSet presAssocID="{DC924033-BEC1-4DAF-A5DB-0C421895662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0D50CE7-3F6C-4C2C-B2C6-97C924A4C8C1}" type="pres">
      <dgm:prSet presAssocID="{6D1BFCBC-9DE1-4E93-9F0F-CD2E1C89EE50}" presName="bottomLine" presStyleLbl="alignNode1" presStyleIdx="5" presStyleCnt="6">
        <dgm:presLayoutVars/>
      </dgm:prSet>
      <dgm:spPr/>
    </dgm:pt>
    <dgm:pt modelId="{F536512F-4556-4A5C-89C8-3D792512E8EB}" type="pres">
      <dgm:prSet presAssocID="{6D1BFCBC-9DE1-4E93-9F0F-CD2E1C89EE5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54C0C08-BA5B-46E4-8DFB-1E3CD427BAF8}" type="presOf" srcId="{B8C36A9E-4184-4E91-A825-1B2A14BE5D33}" destId="{384A591A-10AD-4B63-8B31-EED45AB76682}" srcOrd="0" destOrd="0" presId="urn:microsoft.com/office/officeart/2016/7/layout/BasicLinearProcessNumbered"/>
    <dgm:cxn modelId="{86D7891A-40D3-42B4-A238-EAFBF5109573}" type="presOf" srcId="{6D1BFCBC-9DE1-4E93-9F0F-CD2E1C89EE50}" destId="{F536512F-4556-4A5C-89C8-3D792512E8EB}" srcOrd="1" destOrd="0" presId="urn:microsoft.com/office/officeart/2016/7/layout/BasicLinearProcessNumbered"/>
    <dgm:cxn modelId="{CA98161D-AF9C-416E-90A6-34360BEC4779}" srcId="{2EB51350-835D-4F86-A5E0-84F28313F546}" destId="{6D1BFCBC-9DE1-4E93-9F0F-CD2E1C89EE50}" srcOrd="2" destOrd="0" parTransId="{134729CC-563B-4875-ACDD-A1D2019E6144}" sibTransId="{DC924033-BEC1-4DAF-A5DB-0C4218956627}"/>
    <dgm:cxn modelId="{042A6961-5EAB-43D1-AEE4-5DDF451E8028}" type="presOf" srcId="{6E1CCA60-BCDE-487B-8275-59C2D9377838}" destId="{EF42B66A-BE5E-48C1-9349-088C41D2D1AB}" srcOrd="0" destOrd="0" presId="urn:microsoft.com/office/officeart/2016/7/layout/BasicLinearProcessNumbered"/>
    <dgm:cxn modelId="{D7E09176-EADB-4BE5-B601-4EED607096E0}" type="presOf" srcId="{2EB51350-835D-4F86-A5E0-84F28313F546}" destId="{5681A222-6E88-4396-8373-1E841E9A9AB1}" srcOrd="0" destOrd="0" presId="urn:microsoft.com/office/officeart/2016/7/layout/BasicLinearProcessNumbered"/>
    <dgm:cxn modelId="{84D53759-6C69-42F1-9025-A6FE97381096}" srcId="{2EB51350-835D-4F86-A5E0-84F28313F546}" destId="{A45A70A8-11A1-4D62-93E6-179074731281}" srcOrd="1" destOrd="0" parTransId="{200A5E5C-3C06-4690-9CF1-3307785456B9}" sibTransId="{6E1CCA60-BCDE-487B-8275-59C2D9377838}"/>
    <dgm:cxn modelId="{32BF8F7B-A56E-4194-8018-F8E90E38BE80}" type="presOf" srcId="{B8C36A9E-4184-4E91-A825-1B2A14BE5D33}" destId="{D460857D-8055-49CC-BA99-80C7A48DAFD6}" srcOrd="1" destOrd="0" presId="urn:microsoft.com/office/officeart/2016/7/layout/BasicLinearProcessNumbered"/>
    <dgm:cxn modelId="{E847FF8C-2CED-4DCE-9D59-6713DB2C0125}" type="presOf" srcId="{6D1BFCBC-9DE1-4E93-9F0F-CD2E1C89EE50}" destId="{F67828ED-8D16-4EF1-9579-F4FC2760AAFA}" srcOrd="0" destOrd="0" presId="urn:microsoft.com/office/officeart/2016/7/layout/BasicLinearProcessNumbered"/>
    <dgm:cxn modelId="{EF1EE591-EF30-4242-8AF8-F675BF8A698D}" type="presOf" srcId="{A45A70A8-11A1-4D62-93E6-179074731281}" destId="{826C058A-9D91-471F-BD2B-56815416ADB9}" srcOrd="0" destOrd="0" presId="urn:microsoft.com/office/officeart/2016/7/layout/BasicLinearProcessNumbered"/>
    <dgm:cxn modelId="{31DFBBC4-AFD3-4450-8C82-604D4B161107}" srcId="{2EB51350-835D-4F86-A5E0-84F28313F546}" destId="{B8C36A9E-4184-4E91-A825-1B2A14BE5D33}" srcOrd="0" destOrd="0" parTransId="{F27B7DC5-9BC0-4685-8F3B-A07D4F1D85EB}" sibTransId="{3783D27F-40E7-4D43-9C2B-3CB06679954B}"/>
    <dgm:cxn modelId="{834C7BC7-CD84-4CC1-A0C0-1571E4C71230}" type="presOf" srcId="{A45A70A8-11A1-4D62-93E6-179074731281}" destId="{A6F73B07-8795-4128-954D-D59A178DE7EF}" srcOrd="1" destOrd="0" presId="urn:microsoft.com/office/officeart/2016/7/layout/BasicLinearProcessNumbered"/>
    <dgm:cxn modelId="{5FE021C8-BFE3-4387-8696-BF6790031DCD}" type="presOf" srcId="{3783D27F-40E7-4D43-9C2B-3CB06679954B}" destId="{F097DBD2-C923-4394-A5DD-50ED8592E8B3}" srcOrd="0" destOrd="0" presId="urn:microsoft.com/office/officeart/2016/7/layout/BasicLinearProcessNumbered"/>
    <dgm:cxn modelId="{8DD8A6CF-638D-4A44-A4E9-52CFC92F86D4}" type="presOf" srcId="{DC924033-BEC1-4DAF-A5DB-0C4218956627}" destId="{9B133A6C-F8F6-4F0E-83E6-87D15D23A815}" srcOrd="0" destOrd="0" presId="urn:microsoft.com/office/officeart/2016/7/layout/BasicLinearProcessNumbered"/>
    <dgm:cxn modelId="{924603F1-F3EA-451C-A62F-70A0F3C7460E}" type="presParOf" srcId="{5681A222-6E88-4396-8373-1E841E9A9AB1}" destId="{5CB3C267-4557-4F3C-8407-87382D9AD6D5}" srcOrd="0" destOrd="0" presId="urn:microsoft.com/office/officeart/2016/7/layout/BasicLinearProcessNumbered"/>
    <dgm:cxn modelId="{C02F48C1-B6E5-4A96-B04A-0D6E55274DB3}" type="presParOf" srcId="{5CB3C267-4557-4F3C-8407-87382D9AD6D5}" destId="{384A591A-10AD-4B63-8B31-EED45AB76682}" srcOrd="0" destOrd="0" presId="urn:microsoft.com/office/officeart/2016/7/layout/BasicLinearProcessNumbered"/>
    <dgm:cxn modelId="{0DBDE566-8803-4516-90AC-39B49C1CB063}" type="presParOf" srcId="{5CB3C267-4557-4F3C-8407-87382D9AD6D5}" destId="{F097DBD2-C923-4394-A5DD-50ED8592E8B3}" srcOrd="1" destOrd="0" presId="urn:microsoft.com/office/officeart/2016/7/layout/BasicLinearProcessNumbered"/>
    <dgm:cxn modelId="{8101F73C-4C2B-47C4-896A-CF21494B1CAA}" type="presParOf" srcId="{5CB3C267-4557-4F3C-8407-87382D9AD6D5}" destId="{18FD1FCC-E1C9-4494-B599-464C5C71FAB8}" srcOrd="2" destOrd="0" presId="urn:microsoft.com/office/officeart/2016/7/layout/BasicLinearProcessNumbered"/>
    <dgm:cxn modelId="{FCD1B154-1AFB-4C81-9E17-AA1E43C68F45}" type="presParOf" srcId="{5CB3C267-4557-4F3C-8407-87382D9AD6D5}" destId="{D460857D-8055-49CC-BA99-80C7A48DAFD6}" srcOrd="3" destOrd="0" presId="urn:microsoft.com/office/officeart/2016/7/layout/BasicLinearProcessNumbered"/>
    <dgm:cxn modelId="{48282FA0-4856-49EF-BA20-840F12D5E80D}" type="presParOf" srcId="{5681A222-6E88-4396-8373-1E841E9A9AB1}" destId="{008F2A6C-5331-4FA5-A6DA-38FB5093A668}" srcOrd="1" destOrd="0" presId="urn:microsoft.com/office/officeart/2016/7/layout/BasicLinearProcessNumbered"/>
    <dgm:cxn modelId="{B2AE7BDB-712F-4C31-A814-EDB9C0F368A8}" type="presParOf" srcId="{5681A222-6E88-4396-8373-1E841E9A9AB1}" destId="{81CC4B28-6DF9-480D-AE9E-F7D8DD42AD42}" srcOrd="2" destOrd="0" presId="urn:microsoft.com/office/officeart/2016/7/layout/BasicLinearProcessNumbered"/>
    <dgm:cxn modelId="{31824DFD-58EF-4F90-A8D1-E452F7E028A0}" type="presParOf" srcId="{81CC4B28-6DF9-480D-AE9E-F7D8DD42AD42}" destId="{826C058A-9D91-471F-BD2B-56815416ADB9}" srcOrd="0" destOrd="0" presId="urn:microsoft.com/office/officeart/2016/7/layout/BasicLinearProcessNumbered"/>
    <dgm:cxn modelId="{B5E78E7F-56EF-4A23-8CA4-776085B1910E}" type="presParOf" srcId="{81CC4B28-6DF9-480D-AE9E-F7D8DD42AD42}" destId="{EF42B66A-BE5E-48C1-9349-088C41D2D1AB}" srcOrd="1" destOrd="0" presId="urn:microsoft.com/office/officeart/2016/7/layout/BasicLinearProcessNumbered"/>
    <dgm:cxn modelId="{179CEE39-1AC0-4938-9918-5CA38EC41E6B}" type="presParOf" srcId="{81CC4B28-6DF9-480D-AE9E-F7D8DD42AD42}" destId="{48159164-C2AC-4708-A483-6F406D8FF1AB}" srcOrd="2" destOrd="0" presId="urn:microsoft.com/office/officeart/2016/7/layout/BasicLinearProcessNumbered"/>
    <dgm:cxn modelId="{4CF5D52C-189B-4E2C-9BBF-A39D6A710806}" type="presParOf" srcId="{81CC4B28-6DF9-480D-AE9E-F7D8DD42AD42}" destId="{A6F73B07-8795-4128-954D-D59A178DE7EF}" srcOrd="3" destOrd="0" presId="urn:microsoft.com/office/officeart/2016/7/layout/BasicLinearProcessNumbered"/>
    <dgm:cxn modelId="{1657D1CD-2820-4708-A3FB-874705713D97}" type="presParOf" srcId="{5681A222-6E88-4396-8373-1E841E9A9AB1}" destId="{E925CD8C-DE1E-43AD-86E6-93C69FB296D2}" srcOrd="3" destOrd="0" presId="urn:microsoft.com/office/officeart/2016/7/layout/BasicLinearProcessNumbered"/>
    <dgm:cxn modelId="{B7C551DC-8B99-4411-A8D2-818319530D91}" type="presParOf" srcId="{5681A222-6E88-4396-8373-1E841E9A9AB1}" destId="{7D1FF66D-2957-465E-8963-63ECB2E5E40F}" srcOrd="4" destOrd="0" presId="urn:microsoft.com/office/officeart/2016/7/layout/BasicLinearProcessNumbered"/>
    <dgm:cxn modelId="{4849A222-ACA7-4297-BF6C-F7ECE03832F2}" type="presParOf" srcId="{7D1FF66D-2957-465E-8963-63ECB2E5E40F}" destId="{F67828ED-8D16-4EF1-9579-F4FC2760AAFA}" srcOrd="0" destOrd="0" presId="urn:microsoft.com/office/officeart/2016/7/layout/BasicLinearProcessNumbered"/>
    <dgm:cxn modelId="{477AFFDF-6FFD-4D35-903B-CDA561A3451E}" type="presParOf" srcId="{7D1FF66D-2957-465E-8963-63ECB2E5E40F}" destId="{9B133A6C-F8F6-4F0E-83E6-87D15D23A815}" srcOrd="1" destOrd="0" presId="urn:microsoft.com/office/officeart/2016/7/layout/BasicLinearProcessNumbered"/>
    <dgm:cxn modelId="{083C13CB-DF94-4F54-B6A3-1B0204F4D09E}" type="presParOf" srcId="{7D1FF66D-2957-465E-8963-63ECB2E5E40F}" destId="{00D50CE7-3F6C-4C2C-B2C6-97C924A4C8C1}" srcOrd="2" destOrd="0" presId="urn:microsoft.com/office/officeart/2016/7/layout/BasicLinearProcessNumbered"/>
    <dgm:cxn modelId="{433F315F-6372-4374-BDC8-5956B07A42DC}" type="presParOf" srcId="{7D1FF66D-2957-465E-8963-63ECB2E5E40F}" destId="{F536512F-4556-4A5C-89C8-3D792512E8E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9E67A4-F55E-4E8A-9222-8AA2D62E951A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B6BE74-D27D-45DF-9CF7-6B27D62929F1}">
      <dgm:prSet/>
      <dgm:spPr/>
      <dgm:t>
        <a:bodyPr/>
        <a:lstStyle/>
        <a:p>
          <a:r>
            <a:rPr lang="en-US"/>
            <a:t>High Accuracy Dataset: Stanford dataset</a:t>
          </a:r>
        </a:p>
      </dgm:t>
    </dgm:pt>
    <dgm:pt modelId="{D1EB87D1-633C-4B64-8D92-6D033530E16B}" type="parTrans" cxnId="{BA9E0AD6-5F8D-4767-9473-D257532984E0}">
      <dgm:prSet/>
      <dgm:spPr/>
      <dgm:t>
        <a:bodyPr/>
        <a:lstStyle/>
        <a:p>
          <a:endParaRPr lang="en-US"/>
        </a:p>
      </dgm:t>
    </dgm:pt>
    <dgm:pt modelId="{0C05C5B0-5CD4-4185-BD6E-35666B734C6B}" type="sibTrans" cxnId="{BA9E0AD6-5F8D-4767-9473-D257532984E0}">
      <dgm:prSet/>
      <dgm:spPr/>
      <dgm:t>
        <a:bodyPr/>
        <a:lstStyle/>
        <a:p>
          <a:endParaRPr lang="en-US"/>
        </a:p>
      </dgm:t>
    </dgm:pt>
    <dgm:pt modelId="{01208D7B-945D-464E-A2F5-46F7C562248B}">
      <dgm:prSet/>
      <dgm:spPr/>
      <dgm:t>
        <a:bodyPr/>
        <a:lstStyle/>
        <a:p>
          <a:r>
            <a:rPr lang="en-US"/>
            <a:t>Accuracy: 60%</a:t>
          </a:r>
        </a:p>
      </dgm:t>
    </dgm:pt>
    <dgm:pt modelId="{14DC3AEB-0C20-46A1-9B17-C967F8903069}" type="parTrans" cxnId="{4F96D465-CFB3-4821-84D8-0261CE980CAE}">
      <dgm:prSet/>
      <dgm:spPr/>
      <dgm:t>
        <a:bodyPr/>
        <a:lstStyle/>
        <a:p>
          <a:endParaRPr lang="en-US"/>
        </a:p>
      </dgm:t>
    </dgm:pt>
    <dgm:pt modelId="{B6CB4773-B0BE-4806-A177-1FAF556731F4}" type="sibTrans" cxnId="{4F96D465-CFB3-4821-84D8-0261CE980CAE}">
      <dgm:prSet/>
      <dgm:spPr/>
      <dgm:t>
        <a:bodyPr/>
        <a:lstStyle/>
        <a:p>
          <a:endParaRPr lang="en-US"/>
        </a:p>
      </dgm:t>
    </dgm:pt>
    <dgm:pt modelId="{B0BCEA2B-C1E3-4DEF-8AB9-9C383AC1258E}">
      <dgm:prSet/>
      <dgm:spPr/>
      <dgm:t>
        <a:bodyPr/>
        <a:lstStyle/>
        <a:p>
          <a:r>
            <a:rPr lang="en-US"/>
            <a:t>Processing Time: 13sec</a:t>
          </a:r>
        </a:p>
      </dgm:t>
    </dgm:pt>
    <dgm:pt modelId="{F7D6945C-3737-4B55-A5E9-D2B607C29848}" type="parTrans" cxnId="{DDE6BB2D-2D41-4062-BFB7-F2037AF70BED}">
      <dgm:prSet/>
      <dgm:spPr/>
      <dgm:t>
        <a:bodyPr/>
        <a:lstStyle/>
        <a:p>
          <a:endParaRPr lang="en-US"/>
        </a:p>
      </dgm:t>
    </dgm:pt>
    <dgm:pt modelId="{693C5127-9FB0-4044-A969-C2116A76D432}" type="sibTrans" cxnId="{DDE6BB2D-2D41-4062-BFB7-F2037AF70BED}">
      <dgm:prSet/>
      <dgm:spPr/>
      <dgm:t>
        <a:bodyPr/>
        <a:lstStyle/>
        <a:p>
          <a:endParaRPr lang="en-US"/>
        </a:p>
      </dgm:t>
    </dgm:pt>
    <dgm:pt modelId="{F3156A65-1054-409F-A37D-F0568343E386}">
      <dgm:prSet/>
      <dgm:spPr/>
      <dgm:t>
        <a:bodyPr/>
        <a:lstStyle/>
        <a:p>
          <a:r>
            <a:rPr lang="en-US"/>
            <a:t>Issues: Completeness and correctness.</a:t>
          </a:r>
        </a:p>
      </dgm:t>
    </dgm:pt>
    <dgm:pt modelId="{52E05AA2-4C49-4812-928E-5C13CCD211E4}" type="parTrans" cxnId="{9AC7B318-3DA8-4AB6-89DE-CD0B67215FF2}">
      <dgm:prSet/>
      <dgm:spPr/>
      <dgm:t>
        <a:bodyPr/>
        <a:lstStyle/>
        <a:p>
          <a:endParaRPr lang="en-US"/>
        </a:p>
      </dgm:t>
    </dgm:pt>
    <dgm:pt modelId="{865B069A-5BE8-4AD9-AA79-ACDE1691FA59}" type="sibTrans" cxnId="{9AC7B318-3DA8-4AB6-89DE-CD0B67215FF2}">
      <dgm:prSet/>
      <dgm:spPr/>
      <dgm:t>
        <a:bodyPr/>
        <a:lstStyle/>
        <a:p>
          <a:endParaRPr lang="en-US"/>
        </a:p>
      </dgm:t>
    </dgm:pt>
    <dgm:pt modelId="{7CD6505D-BF62-40D8-A8E5-70E9F3C5A0A0}" type="pres">
      <dgm:prSet presAssocID="{FE9E67A4-F55E-4E8A-9222-8AA2D62E951A}" presName="linear" presStyleCnt="0">
        <dgm:presLayoutVars>
          <dgm:animLvl val="lvl"/>
          <dgm:resizeHandles val="exact"/>
        </dgm:presLayoutVars>
      </dgm:prSet>
      <dgm:spPr/>
    </dgm:pt>
    <dgm:pt modelId="{4BAB27C9-70B9-4209-9D10-2B810C4B4D6A}" type="pres">
      <dgm:prSet presAssocID="{CEB6BE74-D27D-45DF-9CF7-6B27D62929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CB61D9-7DDF-4EB8-B43E-6AF64A727F8C}" type="pres">
      <dgm:prSet presAssocID="{0C05C5B0-5CD4-4185-BD6E-35666B734C6B}" presName="spacer" presStyleCnt="0"/>
      <dgm:spPr/>
    </dgm:pt>
    <dgm:pt modelId="{DEEA488D-399F-475E-8E49-371E1DF14BA6}" type="pres">
      <dgm:prSet presAssocID="{01208D7B-945D-464E-A2F5-46F7C56224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D6723A-9F6A-4802-89A7-1F6D11C95E5C}" type="pres">
      <dgm:prSet presAssocID="{B6CB4773-B0BE-4806-A177-1FAF556731F4}" presName="spacer" presStyleCnt="0"/>
      <dgm:spPr/>
    </dgm:pt>
    <dgm:pt modelId="{B5B17704-12E4-4F21-B8EC-0C9944B81BA5}" type="pres">
      <dgm:prSet presAssocID="{B0BCEA2B-C1E3-4DEF-8AB9-9C383AC125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EB719E-2673-43B1-A327-C7C68EA21AEF}" type="pres">
      <dgm:prSet presAssocID="{693C5127-9FB0-4044-A969-C2116A76D432}" presName="spacer" presStyleCnt="0"/>
      <dgm:spPr/>
    </dgm:pt>
    <dgm:pt modelId="{C194BD94-CEF8-48C2-930D-EC87A1D21500}" type="pres">
      <dgm:prSet presAssocID="{F3156A65-1054-409F-A37D-F0568343E3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C7B318-3DA8-4AB6-89DE-CD0B67215FF2}" srcId="{FE9E67A4-F55E-4E8A-9222-8AA2D62E951A}" destId="{F3156A65-1054-409F-A37D-F0568343E386}" srcOrd="3" destOrd="0" parTransId="{52E05AA2-4C49-4812-928E-5C13CCD211E4}" sibTransId="{865B069A-5BE8-4AD9-AA79-ACDE1691FA59}"/>
    <dgm:cxn modelId="{DDE6BB2D-2D41-4062-BFB7-F2037AF70BED}" srcId="{FE9E67A4-F55E-4E8A-9222-8AA2D62E951A}" destId="{B0BCEA2B-C1E3-4DEF-8AB9-9C383AC1258E}" srcOrd="2" destOrd="0" parTransId="{F7D6945C-3737-4B55-A5E9-D2B607C29848}" sibTransId="{693C5127-9FB0-4044-A969-C2116A76D432}"/>
    <dgm:cxn modelId="{D6F0385B-EBCC-429B-9C3F-F6F8C2EFDB19}" type="presOf" srcId="{B0BCEA2B-C1E3-4DEF-8AB9-9C383AC1258E}" destId="{B5B17704-12E4-4F21-B8EC-0C9944B81BA5}" srcOrd="0" destOrd="0" presId="urn:microsoft.com/office/officeart/2005/8/layout/vList2"/>
    <dgm:cxn modelId="{4F96D465-CFB3-4821-84D8-0261CE980CAE}" srcId="{FE9E67A4-F55E-4E8A-9222-8AA2D62E951A}" destId="{01208D7B-945D-464E-A2F5-46F7C562248B}" srcOrd="1" destOrd="0" parTransId="{14DC3AEB-0C20-46A1-9B17-C967F8903069}" sibTransId="{B6CB4773-B0BE-4806-A177-1FAF556731F4}"/>
    <dgm:cxn modelId="{E2F4CE46-16EE-4FE7-A1A4-0C36C1EACC64}" type="presOf" srcId="{FE9E67A4-F55E-4E8A-9222-8AA2D62E951A}" destId="{7CD6505D-BF62-40D8-A8E5-70E9F3C5A0A0}" srcOrd="0" destOrd="0" presId="urn:microsoft.com/office/officeart/2005/8/layout/vList2"/>
    <dgm:cxn modelId="{BD4DB07D-5643-4152-8CB6-7207FE3C6C42}" type="presOf" srcId="{F3156A65-1054-409F-A37D-F0568343E386}" destId="{C194BD94-CEF8-48C2-930D-EC87A1D21500}" srcOrd="0" destOrd="0" presId="urn:microsoft.com/office/officeart/2005/8/layout/vList2"/>
    <dgm:cxn modelId="{AA10069D-B080-43EF-83AE-0963D5C6FCFB}" type="presOf" srcId="{01208D7B-945D-464E-A2F5-46F7C562248B}" destId="{DEEA488D-399F-475E-8E49-371E1DF14BA6}" srcOrd="0" destOrd="0" presId="urn:microsoft.com/office/officeart/2005/8/layout/vList2"/>
    <dgm:cxn modelId="{680C6EA0-EF01-453F-AC54-008FA39FE9A0}" type="presOf" srcId="{CEB6BE74-D27D-45DF-9CF7-6B27D62929F1}" destId="{4BAB27C9-70B9-4209-9D10-2B810C4B4D6A}" srcOrd="0" destOrd="0" presId="urn:microsoft.com/office/officeart/2005/8/layout/vList2"/>
    <dgm:cxn modelId="{BA9E0AD6-5F8D-4767-9473-D257532984E0}" srcId="{FE9E67A4-F55E-4E8A-9222-8AA2D62E951A}" destId="{CEB6BE74-D27D-45DF-9CF7-6B27D62929F1}" srcOrd="0" destOrd="0" parTransId="{D1EB87D1-633C-4B64-8D92-6D033530E16B}" sibTransId="{0C05C5B0-5CD4-4185-BD6E-35666B734C6B}"/>
    <dgm:cxn modelId="{18A40DBF-2D3B-4D42-8437-5F8FF3B36BF2}" type="presParOf" srcId="{7CD6505D-BF62-40D8-A8E5-70E9F3C5A0A0}" destId="{4BAB27C9-70B9-4209-9D10-2B810C4B4D6A}" srcOrd="0" destOrd="0" presId="urn:microsoft.com/office/officeart/2005/8/layout/vList2"/>
    <dgm:cxn modelId="{E94AB25E-4C47-4364-9627-19E611FB294F}" type="presParOf" srcId="{7CD6505D-BF62-40D8-A8E5-70E9F3C5A0A0}" destId="{90CB61D9-7DDF-4EB8-B43E-6AF64A727F8C}" srcOrd="1" destOrd="0" presId="urn:microsoft.com/office/officeart/2005/8/layout/vList2"/>
    <dgm:cxn modelId="{CE4F8EF1-CFBC-4A3C-B077-D5E39873808D}" type="presParOf" srcId="{7CD6505D-BF62-40D8-A8E5-70E9F3C5A0A0}" destId="{DEEA488D-399F-475E-8E49-371E1DF14BA6}" srcOrd="2" destOrd="0" presId="urn:microsoft.com/office/officeart/2005/8/layout/vList2"/>
    <dgm:cxn modelId="{655CA10F-D3D2-4C92-ADF1-51A3ABE73043}" type="presParOf" srcId="{7CD6505D-BF62-40D8-A8E5-70E9F3C5A0A0}" destId="{7AD6723A-9F6A-4802-89A7-1F6D11C95E5C}" srcOrd="3" destOrd="0" presId="urn:microsoft.com/office/officeart/2005/8/layout/vList2"/>
    <dgm:cxn modelId="{486A2ADD-8F8A-43A7-9D9A-E11EBBB555DF}" type="presParOf" srcId="{7CD6505D-BF62-40D8-A8E5-70E9F3C5A0A0}" destId="{B5B17704-12E4-4F21-B8EC-0C9944B81BA5}" srcOrd="4" destOrd="0" presId="urn:microsoft.com/office/officeart/2005/8/layout/vList2"/>
    <dgm:cxn modelId="{DA80ECD5-6959-44A5-BA3F-E5389CB252E6}" type="presParOf" srcId="{7CD6505D-BF62-40D8-A8E5-70E9F3C5A0A0}" destId="{8DEB719E-2673-43B1-A327-C7C68EA21AEF}" srcOrd="5" destOrd="0" presId="urn:microsoft.com/office/officeart/2005/8/layout/vList2"/>
    <dgm:cxn modelId="{EBDAA6F5-A36E-46FE-A950-17141B728317}" type="presParOf" srcId="{7CD6505D-BF62-40D8-A8E5-70E9F3C5A0A0}" destId="{C194BD94-CEF8-48C2-930D-EC87A1D215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351C7-6F4D-4848-AD1A-4276B85BAD17}">
      <dsp:nvSpPr>
        <dsp:cNvPr id="0" name=""/>
        <dsp:cNvSpPr/>
      </dsp:nvSpPr>
      <dsp:spPr>
        <a:xfrm>
          <a:off x="4911" y="0"/>
          <a:ext cx="10048577" cy="3786080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491" tIns="121920" rIns="1417966" bIns="12192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Application that assist user to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Construct the knowledge graph to visualize.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Query the question and execute.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Fetch answer for customized question.</a:t>
          </a:r>
        </a:p>
      </dsp:txBody>
      <dsp:txXfrm>
        <a:off x="4911" y="0"/>
        <a:ext cx="9575317" cy="3786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F970B-C6C6-4497-806F-53B88D7A6D60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Easy search of information from huge amount of text.</a:t>
          </a:r>
        </a:p>
      </dsp:txBody>
      <dsp:txXfrm>
        <a:off x="377190" y="3160"/>
        <a:ext cx="2907506" cy="1744503"/>
      </dsp:txXfrm>
    </dsp:sp>
    <dsp:sp modelId="{D90FFCB3-F3E6-4B64-87E8-39247F5AB4B2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Helps in precise answer for customized questions.</a:t>
          </a:r>
        </a:p>
      </dsp:txBody>
      <dsp:txXfrm>
        <a:off x="3575446" y="3160"/>
        <a:ext cx="2907506" cy="1744503"/>
      </dsp:txXfrm>
    </dsp:sp>
    <dsp:sp modelId="{EE306E96-789B-4B8C-8E24-FCA7A263B12A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Increase the knowledge management process.</a:t>
          </a:r>
        </a:p>
      </dsp:txBody>
      <dsp:txXfrm>
        <a:off x="6773703" y="3160"/>
        <a:ext cx="2907506" cy="1744503"/>
      </dsp:txXfrm>
    </dsp:sp>
    <dsp:sp modelId="{62F03CE3-2359-40BB-BF41-4BA94B78989A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Visualization of the data.</a:t>
          </a:r>
        </a:p>
      </dsp:txBody>
      <dsp:txXfrm>
        <a:off x="1976318" y="2038415"/>
        <a:ext cx="2907506" cy="1744503"/>
      </dsp:txXfrm>
    </dsp:sp>
    <dsp:sp modelId="{74456BB6-470E-4199-BA5D-04EAE2B95F4C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Simple query to fetch information.</a:t>
          </a:r>
        </a:p>
      </dsp:txBody>
      <dsp:txXfrm>
        <a:off x="5174575" y="2038415"/>
        <a:ext cx="2907506" cy="1744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A591A-10AD-4B63-8B31-EED45AB76682}">
      <dsp:nvSpPr>
        <dsp:cNvPr id="0" name=""/>
        <dsp:cNvSpPr/>
      </dsp:nvSpPr>
      <dsp:spPr>
        <a:xfrm>
          <a:off x="0" y="0"/>
          <a:ext cx="3143249" cy="37860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Yahoo Dataset: Business and Finance</a:t>
          </a:r>
        </a:p>
      </dsp:txBody>
      <dsp:txXfrm>
        <a:off x="0" y="1438710"/>
        <a:ext cx="3143249" cy="2271648"/>
      </dsp:txXfrm>
    </dsp:sp>
    <dsp:sp modelId="{F097DBD2-C923-4394-A5DD-50ED8592E8B3}">
      <dsp:nvSpPr>
        <dsp:cNvPr id="0" name=""/>
        <dsp:cNvSpPr/>
      </dsp:nvSpPr>
      <dsp:spPr>
        <a:xfrm>
          <a:off x="1003712" y="378607"/>
          <a:ext cx="1135824" cy="1135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53" tIns="12700" rIns="8855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70050" y="544945"/>
        <a:ext cx="803148" cy="803148"/>
      </dsp:txXfrm>
    </dsp:sp>
    <dsp:sp modelId="{18FD1FCC-E1C9-4494-B599-464C5C71FAB8}">
      <dsp:nvSpPr>
        <dsp:cNvPr id="0" name=""/>
        <dsp:cNvSpPr/>
      </dsp:nvSpPr>
      <dsp:spPr>
        <a:xfrm>
          <a:off x="0" y="3786008"/>
          <a:ext cx="31432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C058A-9D91-471F-BD2B-56815416ADB9}">
      <dsp:nvSpPr>
        <dsp:cNvPr id="0" name=""/>
        <dsp:cNvSpPr/>
      </dsp:nvSpPr>
      <dsp:spPr>
        <a:xfrm>
          <a:off x="3457574" y="0"/>
          <a:ext cx="3143249" cy="37860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Stanford Dataset (SQuAD): Construction Articled</a:t>
          </a:r>
        </a:p>
      </dsp:txBody>
      <dsp:txXfrm>
        <a:off x="3457574" y="1438710"/>
        <a:ext cx="3143249" cy="2271648"/>
      </dsp:txXfrm>
    </dsp:sp>
    <dsp:sp modelId="{EF42B66A-BE5E-48C1-9349-088C41D2D1AB}">
      <dsp:nvSpPr>
        <dsp:cNvPr id="0" name=""/>
        <dsp:cNvSpPr/>
      </dsp:nvSpPr>
      <dsp:spPr>
        <a:xfrm>
          <a:off x="4461287" y="378607"/>
          <a:ext cx="1135824" cy="1135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53" tIns="12700" rIns="8855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27625" y="544945"/>
        <a:ext cx="803148" cy="803148"/>
      </dsp:txXfrm>
    </dsp:sp>
    <dsp:sp modelId="{48159164-C2AC-4708-A483-6F406D8FF1AB}">
      <dsp:nvSpPr>
        <dsp:cNvPr id="0" name=""/>
        <dsp:cNvSpPr/>
      </dsp:nvSpPr>
      <dsp:spPr>
        <a:xfrm>
          <a:off x="3457574" y="3786008"/>
          <a:ext cx="31432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828ED-8D16-4EF1-9579-F4FC2760AAFA}">
      <dsp:nvSpPr>
        <dsp:cNvPr id="0" name=""/>
        <dsp:cNvSpPr/>
      </dsp:nvSpPr>
      <dsp:spPr>
        <a:xfrm>
          <a:off x="6915149" y="0"/>
          <a:ext cx="3143249" cy="37860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WikiRef220 Dataset: BBC News</a:t>
          </a:r>
        </a:p>
      </dsp:txBody>
      <dsp:txXfrm>
        <a:off x="6915149" y="1438710"/>
        <a:ext cx="3143249" cy="2271648"/>
      </dsp:txXfrm>
    </dsp:sp>
    <dsp:sp modelId="{9B133A6C-F8F6-4F0E-83E6-87D15D23A815}">
      <dsp:nvSpPr>
        <dsp:cNvPr id="0" name=""/>
        <dsp:cNvSpPr/>
      </dsp:nvSpPr>
      <dsp:spPr>
        <a:xfrm>
          <a:off x="7918862" y="378607"/>
          <a:ext cx="1135824" cy="1135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53" tIns="12700" rIns="8855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85200" y="544945"/>
        <a:ext cx="803148" cy="803148"/>
      </dsp:txXfrm>
    </dsp:sp>
    <dsp:sp modelId="{00D50CE7-3F6C-4C2C-B2C6-97C924A4C8C1}">
      <dsp:nvSpPr>
        <dsp:cNvPr id="0" name=""/>
        <dsp:cNvSpPr/>
      </dsp:nvSpPr>
      <dsp:spPr>
        <a:xfrm>
          <a:off x="6915149" y="3786008"/>
          <a:ext cx="31432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B27C9-70B9-4209-9D10-2B810C4B4D6A}">
      <dsp:nvSpPr>
        <dsp:cNvPr id="0" name=""/>
        <dsp:cNvSpPr/>
      </dsp:nvSpPr>
      <dsp:spPr>
        <a:xfrm>
          <a:off x="0" y="56915"/>
          <a:ext cx="6797675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High Accuracy Dataset: Stanford dataset</a:t>
          </a:r>
        </a:p>
      </dsp:txBody>
      <dsp:txXfrm>
        <a:off x="64083" y="120998"/>
        <a:ext cx="6669509" cy="1184574"/>
      </dsp:txXfrm>
    </dsp:sp>
    <dsp:sp modelId="{DEEA488D-399F-475E-8E49-371E1DF14BA6}">
      <dsp:nvSpPr>
        <dsp:cNvPr id="0" name=""/>
        <dsp:cNvSpPr/>
      </dsp:nvSpPr>
      <dsp:spPr>
        <a:xfrm>
          <a:off x="0" y="1464695"/>
          <a:ext cx="6797675" cy="131274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Accuracy: 60%</a:t>
          </a:r>
        </a:p>
      </dsp:txBody>
      <dsp:txXfrm>
        <a:off x="64083" y="1528778"/>
        <a:ext cx="6669509" cy="1184574"/>
      </dsp:txXfrm>
    </dsp:sp>
    <dsp:sp modelId="{B5B17704-12E4-4F21-B8EC-0C9944B81BA5}">
      <dsp:nvSpPr>
        <dsp:cNvPr id="0" name=""/>
        <dsp:cNvSpPr/>
      </dsp:nvSpPr>
      <dsp:spPr>
        <a:xfrm>
          <a:off x="0" y="2872476"/>
          <a:ext cx="6797675" cy="131274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Processing Time: 13sec</a:t>
          </a:r>
        </a:p>
      </dsp:txBody>
      <dsp:txXfrm>
        <a:off x="64083" y="2936559"/>
        <a:ext cx="6669509" cy="1184574"/>
      </dsp:txXfrm>
    </dsp:sp>
    <dsp:sp modelId="{C194BD94-CEF8-48C2-930D-EC87A1D21500}">
      <dsp:nvSpPr>
        <dsp:cNvPr id="0" name=""/>
        <dsp:cNvSpPr/>
      </dsp:nvSpPr>
      <dsp:spPr>
        <a:xfrm>
          <a:off x="0" y="4280256"/>
          <a:ext cx="6797675" cy="131274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Issues: Completeness and correctness.</a:t>
          </a:r>
        </a:p>
      </dsp:txBody>
      <dsp:txXfrm>
        <a:off x="64083" y="4344339"/>
        <a:ext cx="6669509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AC829-0E50-49AC-A5E0-48128634E715}" type="datetimeFigureOut">
              <a:rPr lang="en-US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8DE66-823D-424F-BFE3-336AE3EBBC0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DE66-823D-424F-BFE3-336AE3EBBC0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DE66-823D-424F-BFE3-336AE3EBBC0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DE66-823D-424F-BFE3-336AE3EBBC0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9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5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7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8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4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5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4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8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21757" y="1656253"/>
            <a:ext cx="6912774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TECH </a:t>
            </a:r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CHAMPS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C2D6C-C947-4FFF-BD58-2C1E6057E4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6994" y="688369"/>
            <a:ext cx="3554732" cy="5297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70AE9-2246-4B5A-A70A-66D0C1B6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731" y="4159410"/>
            <a:ext cx="37338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7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308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2" name="Rectangle 1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6" name="Straight Connector 14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1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Rectangle 15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4" name="Straight Connector 15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4BA08DA3-9521-4BB4-9F5D-5058471ED8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670" y="640081"/>
            <a:ext cx="10836592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1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latin typeface="+mn-lt"/>
              </a:rPr>
              <a:t>SIGNIFICANCE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45758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189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latin typeface="+mn-lt"/>
              </a:rPr>
              <a:t>APPLICATION FEATURES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2701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634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Rectangle 10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2" name="Rectangle 1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6" name="Straight Connector 1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8" name="Picture 14" descr="Image result for JAVA">
            <a:extLst>
              <a:ext uri="{FF2B5EF4-FFF2-40B4-BE49-F238E27FC236}">
                <a16:creationId xmlns:a16="http://schemas.microsoft.com/office/drawing/2014/main" id="{4B77E8A4-296D-4F9D-AF4B-835821B8E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5458" y="785056"/>
            <a:ext cx="3312784" cy="331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6" name="Picture 2" descr="Image result for spark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0289" y="1560389"/>
            <a:ext cx="3312784" cy="1762118"/>
          </a:xfrm>
          <a:prstGeom prst="rect">
            <a:avLst/>
          </a:prstGeom>
        </p:spPr>
      </p:pic>
      <p:sp>
        <p:nvSpPr>
          <p:cNvPr id="126" name="Rectangle 1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scala">
            <a:extLst>
              <a:ext uri="{FF2B5EF4-FFF2-40B4-BE49-F238E27FC236}">
                <a16:creationId xmlns:a16="http://schemas.microsoft.com/office/drawing/2014/main" id="{349DD724-AB20-4BBF-BBD8-78A078BE4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2872" y="1705853"/>
            <a:ext cx="3312785" cy="14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Image result for JAVA">
            <a:extLst>
              <a:ext uri="{FF2B5EF4-FFF2-40B4-BE49-F238E27FC236}">
                <a16:creationId xmlns:a16="http://schemas.microsoft.com/office/drawing/2014/main" id="{1D72B11B-0ADD-4939-8577-3869E03BCA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326705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06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Rectangle 1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4" name="Straight Connector 19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86" name="Rectangle 19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Rectangle 1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8" name="Rectangle 19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9" name="Rectangle 1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Rectangle 19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protege">
            <a:extLst>
              <a:ext uri="{FF2B5EF4-FFF2-40B4-BE49-F238E27FC236}">
                <a16:creationId xmlns:a16="http://schemas.microsoft.com/office/drawing/2014/main" id="{2CC34A2E-E5B8-41AC-A26C-8B732D251B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28565" y="494948"/>
            <a:ext cx="3328416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ntellij">
            <a:extLst>
              <a:ext uri="{FF2B5EF4-FFF2-40B4-BE49-F238E27FC236}">
                <a16:creationId xmlns:a16="http://schemas.microsoft.com/office/drawing/2014/main" id="{A05ED455-933B-4879-A68C-E73671F3F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61038" y="3150536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059CD7-9B0A-47BC-9BDD-8D1C1DE2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TOOLS USED</a:t>
            </a:r>
            <a:endParaRPr 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7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5" y="365126"/>
            <a:ext cx="12116586" cy="106611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n-lt"/>
              </a:rPr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9A267-B9F2-49E5-87B4-7BD4AD0B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6" y="1746608"/>
            <a:ext cx="11858919" cy="504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3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AD7B-6FE8-48A4-B2E2-C542F54D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DATASET USED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3072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3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FFE4-23BC-4C1E-ADC0-150DA735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286604"/>
            <a:ext cx="11972041" cy="112741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WORKFLOW OF QA SYSTEM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E806AF-88C1-4C2A-9300-C702710A5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7" y="1737360"/>
            <a:ext cx="10448925" cy="44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2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A3324-CC3E-4601-A884-B4FF95BB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8" name="TextBox 5"/>
          <p:cNvGraphicFramePr/>
          <p:nvPr>
            <p:extLst>
              <p:ext uri="{D42A27DB-BD31-4B8C-83A1-F6EECF244321}">
                <p14:modId xmlns:p14="http://schemas.microsoft.com/office/powerpoint/2010/main" val="155030325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544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3272</TotalTime>
  <Words>121</Words>
  <Application>Microsoft Office PowerPoint</Application>
  <PresentationFormat>Widescreen</PresentationFormat>
  <Paragraphs>31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PowerPoint Presentation</vt:lpstr>
      <vt:lpstr>SIGNIFICANCE</vt:lpstr>
      <vt:lpstr>APPLICATION FEATURES</vt:lpstr>
      <vt:lpstr>TECHNOLOGIES USED</vt:lpstr>
      <vt:lpstr>TOOLS USED</vt:lpstr>
      <vt:lpstr>ARCHITECTURE DIAGRAM</vt:lpstr>
      <vt:lpstr>DATASET USED</vt:lpstr>
      <vt:lpstr>WORKFLOW OF QA SYSTEM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puthana sujitha</dc:creator>
  <cp:lastModifiedBy>puthana sujitha</cp:lastModifiedBy>
  <cp:revision>63</cp:revision>
  <dcterms:created xsi:type="dcterms:W3CDTF">2016-09-22T01:32:54Z</dcterms:created>
  <dcterms:modified xsi:type="dcterms:W3CDTF">2017-07-26T00:38:00Z</dcterms:modified>
</cp:coreProperties>
</file>