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Jost* Medium"/>
              </a:rPr>
              <a:t>Click to edit the title text format</a:t>
            </a: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10400" indent="-3078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Jost*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  <a:p>
            <a:pPr lvl="1" marL="820800" indent="-3078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latin typeface="Jost*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latin typeface="Jost*"/>
            </a:endParaRPr>
          </a:p>
          <a:p>
            <a:pPr lvl="2" marL="1231200" indent="-2736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Jost*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latin typeface="Jost*"/>
            </a:endParaRPr>
          </a:p>
          <a:p>
            <a:pPr lvl="3" marL="1641600" indent="-2052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4" marL="2052000" indent="-205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5" marL="2462400" indent="-205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6" marL="2872800" indent="-2052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292000"/>
            <a:ext cx="2348280" cy="33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000000"/>
                </a:solidFill>
                <a:latin typeface="Jost* Medium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000000"/>
                </a:solidFill>
                <a:latin typeface="Jost* Medium"/>
              </a:rPr>
              <a:t>&lt;date/time&gt;</a:t>
            </a:r>
            <a:endParaRPr b="0" lang="sv-SE" sz="1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292000"/>
            <a:ext cx="3195000" cy="33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000000"/>
                </a:solidFill>
                <a:latin typeface="Jost* Medium"/>
              </a:defRPr>
            </a:lvl1pPr>
          </a:lstStyle>
          <a:p>
            <a:pPr indent="0" algn="ctr">
              <a:buNone/>
            </a:pPr>
            <a:fld id="{0404E45E-EC48-43A8-BF99-882893827780}" type="slidenum">
              <a:rPr b="0" lang="sv-SE" sz="1400" spc="-1" strike="noStrike">
                <a:solidFill>
                  <a:srgbClr val="000000"/>
                </a:solidFill>
                <a:latin typeface="Jost* Medium"/>
              </a:rPr>
              <a:t>&lt;number&gt;</a:t>
            </a:fld>
            <a:endParaRPr b="0" lang="sv-SE" sz="1400" spc="-1" strike="noStrike">
              <a:solidFill>
                <a:srgbClr val="000000"/>
              </a:solidFill>
              <a:latin typeface="Jost* Medium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8064000" y="5255280"/>
            <a:ext cx="1722240" cy="253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1326600"/>
            <a:ext cx="10080000" cy="4343400"/>
          </a:xfrm>
          <a:prstGeom prst="rect">
            <a:avLst/>
          </a:prstGeom>
          <a:solidFill>
            <a:srgbClr val="f058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sv-SE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8360" y="1620000"/>
            <a:ext cx="907164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Jost* Medium"/>
              </a:rPr>
              <a:t>Click to edit the title text format</a:t>
            </a: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3240000"/>
            <a:ext cx="9071640" cy="137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168480" indent="0">
              <a:spcBef>
                <a:spcPts val="1414"/>
              </a:spcBef>
            </a:pPr>
            <a:r>
              <a:rPr b="0" lang="sv-SE" sz="3200" spc="-1" strike="noStrike">
                <a:solidFill>
                  <a:srgbClr val="000000"/>
                </a:solidFill>
                <a:latin typeface="Jost*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  <a:p>
            <a:pPr lvl="1" marL="336960" indent="-126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latin typeface="Jost*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latin typeface="Jost*"/>
            </a:endParaRPr>
          </a:p>
          <a:p>
            <a:pPr lvl="2" marL="505440" indent="-112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Jost*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latin typeface="Jost*"/>
            </a:endParaRPr>
          </a:p>
          <a:p>
            <a:pPr lvl="3" marL="673920" indent="-84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4" marL="842400" indent="-84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5" marL="1010880" indent="-84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  <a:p>
            <a:pPr lvl="6" marL="1179360" indent="-84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Jost*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Jost*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792360" y="411120"/>
            <a:ext cx="3327120" cy="4888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spraakbanken/communication/tree/main/fonts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360" y="1620000"/>
            <a:ext cx="907164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3240000"/>
            <a:ext cx="9071640" cy="137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Jost* Medium"/>
              </a:rPr>
              <a:t>How to use it</a:t>
            </a: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Jost*"/>
                <a:hlinkClick r:id="rId1"/>
              </a:rPr>
              <a:t>download</a:t>
            </a:r>
            <a:r>
              <a:rPr b="0" lang="sv-SE" sz="3200" spc="-1" strike="noStrike">
                <a:solidFill>
                  <a:srgbClr val="000000"/>
                </a:solidFill>
                <a:latin typeface="Jost*"/>
              </a:rPr>
              <a:t> and install Jost* font</a:t>
            </a: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Jost*"/>
              </a:rPr>
              <a:t>add a new slide by duplicating this or next slide</a:t>
            </a: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sv-SE" sz="4400" spc="-1" strike="noStrike">
              <a:solidFill>
                <a:srgbClr val="000000"/>
              </a:solidFill>
              <a:latin typeface="Jost* Medium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sv-SE" sz="3200" spc="-1" strike="noStrike">
              <a:solidFill>
                <a:srgbClr val="000000"/>
              </a:solidFill>
              <a:latin typeface="Jost*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 txBox="1"/>
          <p:nvPr/>
        </p:nvSpPr>
        <p:spPr>
          <a:xfrm>
            <a:off x="900000" y="3060000"/>
            <a:ext cx="846000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sv-SE" sz="3600" spc="-1" strike="noStrike">
                <a:solidFill>
                  <a:srgbClr val="000000"/>
                </a:solidFill>
                <a:latin typeface="Jost*"/>
              </a:rPr>
              <a:t>sprakbanken.se</a:t>
            </a:r>
            <a:endParaRPr b="0" lang="sv-S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440000" y="2088000"/>
            <a:ext cx="7226640" cy="106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2024-12-16T16:34:40Z</dcterms:created>
  <dc:creator/>
  <dc:description/>
  <dc:language>sv-SE</dc:language>
  <cp:lastModifiedBy/>
  <dcterms:modified xsi:type="dcterms:W3CDTF">2025-01-16T15:37:15Z</dcterms:modified>
  <cp:revision>2</cp:revision>
  <dc:subject/>
  <dc:title/>
</cp:coreProperties>
</file>