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F5540-12B9-09FA-D98D-7D2252E1B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BD83D-C132-6106-0105-68B35C5583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2420D-C426-3859-9FC1-E1BAABB27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5A0A-8511-4A67-9B74-5C3C4B2E66E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EFF24-789A-066E-A3FC-7B65E3DEF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D35D8-0F92-89C5-ED77-3617E727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643-4CE7-4242-AEAC-C8D581AC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505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388B-3E01-6441-C2E9-42475A90F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63C4C-AA83-B6C0-E2AE-BBD385580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B80E-8145-4317-89FF-D81F3D92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5A0A-8511-4A67-9B74-5C3C4B2E66E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DF347-0110-9E6C-4FB5-6288589F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40551-D6E8-E5BD-9778-62F0604B2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643-4CE7-4242-AEAC-C8D581AC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1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9D95E-98A0-48DF-9CCC-379DFC06D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C0A92-D2F1-D7F8-8AA2-739307AC8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39F3D-9EE0-30E9-D0ED-729E0E00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5A0A-8511-4A67-9B74-5C3C4B2E66E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1774-3341-0C0A-133D-1DCD81EB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7258E-6C38-93CE-43DB-B4C87DE4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643-4CE7-4242-AEAC-C8D581AC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99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EB7D-D500-6E2D-0D79-B98AB3D9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7ADF3-1200-A1E6-7BC7-7173FE1B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CD3C3-CAA9-8006-76D8-EB61A55B6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5A0A-8511-4A67-9B74-5C3C4B2E66E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D5A95-6CD2-40DF-8461-E94CFFAE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AC703-63F3-0B4B-58CD-9BCBE2D4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643-4CE7-4242-AEAC-C8D581AC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06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CD5D-0A3D-AE1F-93FA-A1D5B30AE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3456-A28A-AB06-737A-7871AA900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9E6E6-DCD5-D178-2081-A6B69ACF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5A0A-8511-4A67-9B74-5C3C4B2E66E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02285-F0B5-58FE-5858-A0F9075F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1685C-3457-E5AE-978D-ACDB2FD9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643-4CE7-4242-AEAC-C8D581AC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32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5D37-4B9F-8748-FA39-B2E70D55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B8CE-6337-8E66-0EF9-AB441CF392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CBFDE-16DA-EB56-F687-E90D05BC0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6B911-9833-B1F9-D491-4F919EFF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5A0A-8511-4A67-9B74-5C3C4B2E66E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466A6-D1F8-5330-C365-EC1CC369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AE4DC-4ED0-1734-0EB8-37D6C28F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643-4CE7-4242-AEAC-C8D581AC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58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CC4B-7F7D-E0EA-3052-90A73C11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39AEC-82D0-A745-7A66-2EDD5108F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85416-5567-CBD5-F33E-3F2A57EF4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482B6-97C6-2F2F-BB0C-899350D75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38171-04CA-EDEA-D106-5954F9F9F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D531D-7738-B086-242A-05DF9F1B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5A0A-8511-4A67-9B74-5C3C4B2E66E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ECFFC-0CAA-4B3B-75AF-F58D819D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4B684D-56C5-D944-E3C3-B9F47554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643-4CE7-4242-AEAC-C8D581AC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18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50E7-3090-99C4-7FA6-F16A53A1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8BC71-988B-3175-0523-287EC7CA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5A0A-8511-4A67-9B74-5C3C4B2E66E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9A69F-7C2A-D04D-518F-30A5F542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0D417-D74D-8939-1738-95383CCB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643-4CE7-4242-AEAC-C8D581AC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79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1914FC-D79B-DA20-E99F-294624129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5A0A-8511-4A67-9B74-5C3C4B2E66E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DFABC-E642-BF7E-153A-114F1C63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48599-A719-CD54-52AD-29AAAF01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643-4CE7-4242-AEAC-C8D581AC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44085-DF8D-CCE7-1BB3-F436227A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A7FD-24C0-D745-0CDE-C9A17CC7F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95C7F-B9A9-BD89-9526-F07EFEBD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C1468-C55C-B238-945B-858A147D4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5A0A-8511-4A67-9B74-5C3C4B2E66E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AB3B2-52FD-7A39-8F4C-155DE9AE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6A366-62EB-57E1-8AFE-E7CB8EA57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643-4CE7-4242-AEAC-C8D581AC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2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1646A-34BD-FEE8-231C-E387A120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115B81-2EEC-1C61-DE2E-F3C8A13146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92019-E64A-4360-F1DA-786655506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C0735-9B98-4A61-ABD9-515A6D32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C5A0A-8511-4A67-9B74-5C3C4B2E66E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EE298-91EE-A00F-F12A-6E32F5CF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7A005-3D7F-E1A5-CF7B-7A87E670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24643-4CE7-4242-AEAC-C8D581AC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86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CE04A-ADC1-35FC-B9C4-0CEFC90B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5C82D-D830-DB4C-4032-86A535EC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FDEA8-BD90-A229-C70B-F2DB2D72A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C5A0A-8511-4A67-9B74-5C3C4B2E66E7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CCF7F-22C8-3309-A9E7-25DCE3E1EC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53442-F5D6-416A-2562-5BD0D0233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24643-4CE7-4242-AEAC-C8D581ACE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82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prabhupsg/opencv_image_vide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572B-AD59-37BE-7617-C65CBE245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OpenCV </a:t>
            </a:r>
            <a:br>
              <a:rPr lang="en-IN" b="1" dirty="0">
                <a:solidFill>
                  <a:schemeClr val="accent1"/>
                </a:solidFill>
              </a:rPr>
            </a:br>
            <a:r>
              <a:rPr lang="en-IN" b="1" dirty="0">
                <a:solidFill>
                  <a:schemeClr val="accent1"/>
                </a:solidFill>
              </a:rPr>
              <a:t>for Image processing with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2C94E-A172-6E87-73B6-DEACA2E3CD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sz="32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3200" b="1" dirty="0">
                <a:solidFill>
                  <a:schemeClr val="accent1">
                    <a:lumMod val="50000"/>
                  </a:schemeClr>
                </a:solidFill>
              </a:rPr>
              <a:t>Prabhu Swaminathan</a:t>
            </a:r>
          </a:p>
          <a:p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948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74FA8-CDC6-C28B-D279-62AD217AD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B6C5-056C-63B2-3BFA-88F9AAEE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Demo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D1775-8CA3-5796-0129-1857EDC12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Task 4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Task 5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Task 6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09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2C0CA-0B6C-EF84-C1CC-67FE57205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A5CF-F22A-EDB0-E486-B7BBF969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OpenCV Realtime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0255-A6B7-BD6C-DADB-E99F0D04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Real-Time Drowsiness Detection: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Detecting signs of drowsiness in drivers or individuals using facial features. </a:t>
            </a:r>
          </a:p>
          <a:p>
            <a:r>
              <a:rPr lang="en-US" dirty="0">
                <a:solidFill>
                  <a:schemeClr val="accent1"/>
                </a:solidFill>
              </a:rPr>
              <a:t>Vehicle Detection and Tracking: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Identifying and tracking vehicles in video footage, potentially for traffic monitoring or self-driving applications. </a:t>
            </a:r>
          </a:p>
          <a:p>
            <a:r>
              <a:rPr lang="en-US" dirty="0">
                <a:solidFill>
                  <a:schemeClr val="accent1"/>
                </a:solidFill>
              </a:rPr>
              <a:t>License Plate Recognition: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Detecting and reading license plates from images or video. </a:t>
            </a:r>
          </a:p>
          <a:p>
            <a:r>
              <a:rPr lang="en-US" dirty="0">
                <a:solidFill>
                  <a:schemeClr val="accent1"/>
                </a:solidFill>
              </a:rPr>
              <a:t>Human Pose Estimation: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Identifying and tracking the position of human body parts in an image or video. </a:t>
            </a:r>
          </a:p>
          <a:p>
            <a:r>
              <a:rPr lang="en-US" dirty="0">
                <a:solidFill>
                  <a:schemeClr val="accent1"/>
                </a:solidFill>
              </a:rPr>
              <a:t>Medical Image Analysis: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Applying computer vision techniques to analyze medical images for diagnosis or research. 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9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1F762-753B-5DBB-98F9-DCAC277A9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746D-8D4D-3389-C9D5-7C4566E75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OpenCV Realtime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7E7F-2FA9-EB19-ED85-100ECFCF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Self-Driving Cars: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Implementing various functionalities like object detection, lane keeping, and path planning. </a:t>
            </a:r>
          </a:p>
          <a:p>
            <a:r>
              <a:rPr lang="en-US" dirty="0">
                <a:solidFill>
                  <a:schemeClr val="accent1"/>
                </a:solidFill>
              </a:rPr>
              <a:t>Attendance System: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Building a system that uses facial recognition to automatically record attendance. </a:t>
            </a:r>
          </a:p>
          <a:p>
            <a:r>
              <a:rPr lang="en-US" dirty="0">
                <a:solidFill>
                  <a:schemeClr val="accent1"/>
                </a:solidFill>
              </a:rPr>
              <a:t>Hand Gesture Recognition: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Recognizing hand gestures for human-computer interaction, used in sign language interpretation and gesture-controlled devices</a:t>
            </a:r>
          </a:p>
          <a:p>
            <a:r>
              <a:rPr lang="en-US" dirty="0">
                <a:solidFill>
                  <a:schemeClr val="accent1"/>
                </a:solidFill>
              </a:rPr>
              <a:t>Pedestrian Detection: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Detecting pedestrians in video streams, used in autonomous vehicles and security systems</a:t>
            </a:r>
          </a:p>
        </p:txBody>
      </p:sp>
    </p:spTree>
    <p:extLst>
      <p:ext uri="{BB962C8B-B14F-4D97-AF65-F5344CB8AC3E}">
        <p14:creationId xmlns:p14="http://schemas.microsoft.com/office/powerpoint/2010/main" val="1515294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E313C-1D72-9C7F-45BE-172FBBAE3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43642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AB56D-3B5D-EB2F-7AC3-C44D52C7B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DEB2E-BD23-3F82-5AA2-954DDABC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60C1-69D3-0B3C-1E98-962B27BF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Google, Yahoo, Microsoft, Intel, IBM, Sony, Honda, and  Toyota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There are many startups such as Applied Minds, VideoSurf, and </a:t>
            </a:r>
            <a:r>
              <a:rPr lang="en-US" dirty="0" err="1">
                <a:solidFill>
                  <a:schemeClr val="accent1"/>
                </a:solidFill>
              </a:rPr>
              <a:t>Zeitera</a:t>
            </a:r>
            <a:r>
              <a:rPr lang="en-US" dirty="0">
                <a:solidFill>
                  <a:schemeClr val="accent1"/>
                </a:solidFill>
              </a:rPr>
              <a:t>, that make extensive use of OpenCV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406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4E207-3E52-D40C-BBDB-61375DA93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8C94-8547-E839-0334-81E38A531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E40B5-4DC5-B61E-CD64-16873719F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https://github.com/sprabhupsg/opencv_image_video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https://medium.com/analytics-vidhya/haar-cascades-explained-38210e57970d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https://www.cs.cmu.edu/~efros/courses/LBMV07/Papers/viola-cvpr-01.pdf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https://medium.com/@odil.tokhirov/how-i-built-a-hand-gesture-recognition-model-in-python-part-1-db378cf196e6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93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5855-BCC3-AAE0-EB93-14DF88F95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4599-482F-A7FF-663B-29B1EF641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4A727-0914-A38C-3F05-A163877C4F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hlinkClick r:id="rId2"/>
              </a:rPr>
              <a:t>https://github.com/sprabhupsg/opencv_image_video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sprabhu.psg@gmail.com</a:t>
            </a: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6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9E1A-4E90-DFAD-3376-DE0FB91DA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FAED-7E79-7C5A-C25E-71FFC88C5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About OpenCV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Images and Pixels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OpenCV Image formats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OpenCV Image Processing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OpenCV Realtime Projects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Companies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Reference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5BA46-81EA-CCFC-3DB9-1C42638A9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27906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45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7FEEB-0DB7-025B-8C87-2C8A6A75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About OpenCV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797EC-C45C-5A82-BB43-0E3CEADEF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OpenCV is real-time image processing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The library itself is written in C/C++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Python and C++ bindings are provided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Support for Windows and Linux 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Open source 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EBDE-1C5E-8471-0548-B02F44C21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Images and Pixels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8C88BC-7494-00F0-71C4-C28DF719B9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72291"/>
            <a:ext cx="5181600" cy="345800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EE3A58-EB1C-104D-267E-3C088A3D74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83852"/>
            <a:ext cx="5181600" cy="3434883"/>
          </a:xfrm>
        </p:spPr>
      </p:pic>
    </p:spTree>
    <p:extLst>
      <p:ext uri="{BB962C8B-B14F-4D97-AF65-F5344CB8AC3E}">
        <p14:creationId xmlns:p14="http://schemas.microsoft.com/office/powerpoint/2010/main" val="31791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8667-FD22-D304-48D2-B24EEA3EE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OpenCV Image formats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F4F35B-CA76-2BCD-EA6B-9BB00FA208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0384"/>
            <a:ext cx="5181600" cy="222181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B62C7A6-57E0-7EEF-AD9A-4BFA5165B2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096294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197528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B9F5-4BB7-1454-336E-4BBCD4588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C500-E2F7-18A3-449F-B5334B1E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OpenCV Image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FA6B3-7444-94E2-C4C7-A1324E1DC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Image Handling: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cv2.imread(): Reads an image from a specified file path.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cv2.imshow(): Displays an image in a window.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cv2.imwrite(): Saves an image to a file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Image Transformations: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cv2.resize(): Resizes an image to a specified dimension.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cv2.rotate(): Rotates an image by a specified angle.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cv2.cvtColor(): Converts an image from one color space to another (e.g., BGR to grayscale, BGR to HSV).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cv2.flip(): Flips an image horizontally, vertically, or both.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04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926B-66A3-45F5-1D08-7DA9A5C06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Demo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8993-7F27-FD26-EF0C-434124F3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Task 1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Task 2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IN" dirty="0">
                <a:solidFill>
                  <a:schemeClr val="accent1"/>
                </a:solidFill>
              </a:rPr>
              <a:t>Task 3</a:t>
            </a:r>
          </a:p>
        </p:txBody>
      </p:sp>
    </p:spTree>
    <p:extLst>
      <p:ext uri="{BB962C8B-B14F-4D97-AF65-F5344CB8AC3E}">
        <p14:creationId xmlns:p14="http://schemas.microsoft.com/office/powerpoint/2010/main" val="226345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0C3B1-337B-E5BD-1083-497180C63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80F45-0ADA-52BE-DAE7-C196441A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OpenCV Image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CE36-741F-0D8A-CBE5-F16B026DD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Image Filtering and Enhancement: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cv2.GaussianBlur(): Applies a Gaussian blur filter to smooth an image.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cv2.medianBlur(): Applies a median blur filter to reduce noise.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cv2.bilateralFilter(): Applies a bilateral filter for edge-preserving smoothing.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cv2.threshold(): Applies a fixed-level thresholding to an image.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cv2.Canny(): Implements the Canny edge detection algorithm.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cv2.Sobel(): Computes the Sobel derivatives for edge detection.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cv2.Laplacian(): Computes the Laplacian of an image for edge detection.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Drawing Functions: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cv2.line(): Draws a line on an image.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cv2.circle(): Draws a circle on an image.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cv2.rectangle(): Draws a rectangle on an image.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cv2.putText(): Draws text on an image.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51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B55B9-48FC-BEE0-2A7B-AD7E59B67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4A4B4-0D7C-435B-33E3-D7AA2D299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1"/>
                </a:solidFill>
              </a:rPr>
              <a:t>OpenCV Image Processing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FC769-CFA3-6186-34B7-D2D8B7CCF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Feature Detection and Object Detection: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cv2.findContours(): Finds contours in a binary image.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cv2.HoughCircles(): Detects circles in an image using the Hough Transform.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cv2.CascadeClassifier(): Used for object detection, commonly for face detection with pre-trained Haar cascades.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655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OpenCV  for Image processing with AI</vt:lpstr>
      <vt:lpstr>Agenda</vt:lpstr>
      <vt:lpstr>About OpenCV</vt:lpstr>
      <vt:lpstr>Images and Pixels</vt:lpstr>
      <vt:lpstr>OpenCV Image formats</vt:lpstr>
      <vt:lpstr>OpenCV Image Processing</vt:lpstr>
      <vt:lpstr>Demo 1</vt:lpstr>
      <vt:lpstr>OpenCV Image Processing </vt:lpstr>
      <vt:lpstr>OpenCV Image Processing </vt:lpstr>
      <vt:lpstr>Demo 2</vt:lpstr>
      <vt:lpstr>OpenCV Realtime Projects</vt:lpstr>
      <vt:lpstr>OpenCV Realtime Projects</vt:lpstr>
      <vt:lpstr>Demo</vt:lpstr>
      <vt:lpstr>Companies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Regina B</dc:creator>
  <cp:lastModifiedBy>Regina B</cp:lastModifiedBy>
  <cp:revision>33</cp:revision>
  <dcterms:created xsi:type="dcterms:W3CDTF">2025-07-18T00:57:32Z</dcterms:created>
  <dcterms:modified xsi:type="dcterms:W3CDTF">2025-07-18T08:22:25Z</dcterms:modified>
</cp:coreProperties>
</file>