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16205"/>
          </a:xfrm>
          <a:custGeom>
            <a:avLst/>
            <a:gdLst/>
            <a:ahLst/>
            <a:cxnLst/>
            <a:rect l="l" t="t" r="r" b="b"/>
            <a:pathLst>
              <a:path w="9144000" h="116205">
                <a:moveTo>
                  <a:pt x="0" y="115887"/>
                </a:moveTo>
                <a:lnTo>
                  <a:pt x="9144000" y="115887"/>
                </a:lnTo>
                <a:lnTo>
                  <a:pt x="9144000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2368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77862"/>
            <a:ext cx="9144000" cy="6180455"/>
          </a:xfrm>
          <a:custGeom>
            <a:avLst/>
            <a:gdLst/>
            <a:ahLst/>
            <a:cxnLst/>
            <a:rect l="l" t="t" r="r" b="b"/>
            <a:pathLst>
              <a:path w="9144000" h="6180455">
                <a:moveTo>
                  <a:pt x="0" y="6180137"/>
                </a:moveTo>
                <a:lnTo>
                  <a:pt x="9144000" y="6180137"/>
                </a:lnTo>
                <a:lnTo>
                  <a:pt x="9144000" y="0"/>
                </a:lnTo>
                <a:lnTo>
                  <a:pt x="0" y="0"/>
                </a:lnTo>
                <a:lnTo>
                  <a:pt x="0" y="6180137"/>
                </a:lnTo>
                <a:close/>
              </a:path>
            </a:pathLst>
          </a:custGeom>
          <a:solidFill>
            <a:srgbClr val="2368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15887"/>
            <a:ext cx="9144000" cy="561975"/>
          </a:xfrm>
          <a:custGeom>
            <a:avLst/>
            <a:gdLst/>
            <a:ahLst/>
            <a:cxnLst/>
            <a:rect l="l" t="t" r="r" b="b"/>
            <a:pathLst>
              <a:path w="9144000" h="561975">
                <a:moveTo>
                  <a:pt x="9144000" y="0"/>
                </a:moveTo>
                <a:lnTo>
                  <a:pt x="0" y="0"/>
                </a:lnTo>
                <a:lnTo>
                  <a:pt x="0" y="561975"/>
                </a:lnTo>
                <a:lnTo>
                  <a:pt x="9144000" y="561975"/>
                </a:lnTo>
                <a:lnTo>
                  <a:pt x="9144000" y="0"/>
                </a:lnTo>
                <a:close/>
              </a:path>
            </a:pathLst>
          </a:custGeom>
          <a:solidFill>
            <a:srgbClr val="75AAD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" y="241300"/>
            <a:ext cx="1549400" cy="304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143197"/>
            <a:ext cx="898652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368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15887"/>
            <a:ext cx="9144000" cy="561975"/>
          </a:xfrm>
          <a:custGeom>
            <a:avLst/>
            <a:gdLst/>
            <a:ahLst/>
            <a:cxnLst/>
            <a:rect l="l" t="t" r="r" b="b"/>
            <a:pathLst>
              <a:path w="9144000" h="561975">
                <a:moveTo>
                  <a:pt x="9144000" y="0"/>
                </a:moveTo>
                <a:lnTo>
                  <a:pt x="0" y="0"/>
                </a:lnTo>
                <a:lnTo>
                  <a:pt x="0" y="561975"/>
                </a:lnTo>
                <a:lnTo>
                  <a:pt x="9144000" y="561975"/>
                </a:lnTo>
                <a:lnTo>
                  <a:pt x="9144000" y="0"/>
                </a:lnTo>
                <a:close/>
              </a:path>
            </a:pathLst>
          </a:custGeom>
          <a:solidFill>
            <a:srgbClr val="75AAD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" y="241300"/>
            <a:ext cx="2374900" cy="304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5887"/>
            <a:ext cx="9144000" cy="561975"/>
          </a:xfrm>
          <a:custGeom>
            <a:avLst/>
            <a:gdLst/>
            <a:ahLst/>
            <a:cxnLst/>
            <a:rect l="l" t="t" r="r" b="b"/>
            <a:pathLst>
              <a:path w="9144000" h="561975">
                <a:moveTo>
                  <a:pt x="9144000" y="0"/>
                </a:moveTo>
                <a:lnTo>
                  <a:pt x="0" y="0"/>
                </a:lnTo>
                <a:lnTo>
                  <a:pt x="0" y="561975"/>
                </a:lnTo>
                <a:lnTo>
                  <a:pt x="9144000" y="561975"/>
                </a:lnTo>
                <a:lnTo>
                  <a:pt x="9144000" y="0"/>
                </a:lnTo>
                <a:close/>
              </a:path>
            </a:pathLst>
          </a:custGeom>
          <a:solidFill>
            <a:srgbClr val="75AA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16205"/>
          </a:xfrm>
          <a:custGeom>
            <a:avLst/>
            <a:gdLst/>
            <a:ahLst/>
            <a:cxnLst/>
            <a:rect l="l" t="t" r="r" b="b"/>
            <a:pathLst>
              <a:path w="9144000" h="116205">
                <a:moveTo>
                  <a:pt x="0" y="115887"/>
                </a:moveTo>
                <a:lnTo>
                  <a:pt x="9144000" y="115887"/>
                </a:lnTo>
                <a:lnTo>
                  <a:pt x="9144000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2368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77862"/>
            <a:ext cx="9144000" cy="6180455"/>
          </a:xfrm>
          <a:custGeom>
            <a:avLst/>
            <a:gdLst/>
            <a:ahLst/>
            <a:cxnLst/>
            <a:rect l="l" t="t" r="r" b="b"/>
            <a:pathLst>
              <a:path w="9144000" h="6180455">
                <a:moveTo>
                  <a:pt x="0" y="6180137"/>
                </a:moveTo>
                <a:lnTo>
                  <a:pt x="9144000" y="6180137"/>
                </a:lnTo>
                <a:lnTo>
                  <a:pt x="9144000" y="0"/>
                </a:lnTo>
                <a:lnTo>
                  <a:pt x="0" y="0"/>
                </a:lnTo>
                <a:lnTo>
                  <a:pt x="0" y="6180137"/>
                </a:lnTo>
                <a:close/>
              </a:path>
            </a:pathLst>
          </a:custGeom>
          <a:solidFill>
            <a:srgbClr val="2368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15887"/>
            <a:ext cx="9144000" cy="561975"/>
          </a:xfrm>
          <a:custGeom>
            <a:avLst/>
            <a:gdLst/>
            <a:ahLst/>
            <a:cxnLst/>
            <a:rect l="l" t="t" r="r" b="b"/>
            <a:pathLst>
              <a:path w="9144000" h="561975">
                <a:moveTo>
                  <a:pt x="9144000" y="0"/>
                </a:moveTo>
                <a:lnTo>
                  <a:pt x="0" y="0"/>
                </a:lnTo>
                <a:lnTo>
                  <a:pt x="0" y="561975"/>
                </a:lnTo>
                <a:lnTo>
                  <a:pt x="9144000" y="561975"/>
                </a:lnTo>
                <a:lnTo>
                  <a:pt x="9144000" y="0"/>
                </a:lnTo>
                <a:close/>
              </a:path>
            </a:pathLst>
          </a:custGeom>
          <a:solidFill>
            <a:srgbClr val="75AAD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" y="241300"/>
            <a:ext cx="1955800" cy="381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16205"/>
          </a:xfrm>
          <a:custGeom>
            <a:avLst/>
            <a:gdLst/>
            <a:ahLst/>
            <a:cxnLst/>
            <a:rect l="l" t="t" r="r" b="b"/>
            <a:pathLst>
              <a:path w="9144000" h="116205">
                <a:moveTo>
                  <a:pt x="0" y="115887"/>
                </a:moveTo>
                <a:lnTo>
                  <a:pt x="9144000" y="115887"/>
                </a:lnTo>
                <a:lnTo>
                  <a:pt x="9144000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2368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77862"/>
            <a:ext cx="9144000" cy="6180455"/>
          </a:xfrm>
          <a:custGeom>
            <a:avLst/>
            <a:gdLst/>
            <a:ahLst/>
            <a:cxnLst/>
            <a:rect l="l" t="t" r="r" b="b"/>
            <a:pathLst>
              <a:path w="9144000" h="6180455">
                <a:moveTo>
                  <a:pt x="0" y="6180137"/>
                </a:moveTo>
                <a:lnTo>
                  <a:pt x="9144000" y="6180137"/>
                </a:lnTo>
                <a:lnTo>
                  <a:pt x="9144000" y="0"/>
                </a:lnTo>
                <a:lnTo>
                  <a:pt x="0" y="0"/>
                </a:lnTo>
                <a:lnTo>
                  <a:pt x="0" y="6180137"/>
                </a:lnTo>
                <a:close/>
              </a:path>
            </a:pathLst>
          </a:custGeom>
          <a:solidFill>
            <a:srgbClr val="2368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7716" y="2589808"/>
            <a:ext cx="6328567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3405" y="1610364"/>
            <a:ext cx="7997189" cy="165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jpg"/><Relationship Id="rId6" Type="http://schemas.openxmlformats.org/officeDocument/2006/relationships/image" Target="../media/image16.png"/><Relationship Id="rId7" Type="http://schemas.openxmlformats.org/officeDocument/2006/relationships/image" Target="../media/image1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jpg"/><Relationship Id="rId6" Type="http://schemas.openxmlformats.org/officeDocument/2006/relationships/image" Target="../media/image16.png"/><Relationship Id="rId7" Type="http://schemas.openxmlformats.org/officeDocument/2006/relationships/image" Target="../media/image1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9.png"/><Relationship Id="rId4" Type="http://schemas.openxmlformats.org/officeDocument/2006/relationships/hyperlink" Target="http://www.r-project.org/" TargetMode="Externa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9.png"/><Relationship Id="rId4" Type="http://schemas.openxmlformats.org/officeDocument/2006/relationships/image" Target="../media/image23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9.png"/><Relationship Id="rId4" Type="http://schemas.openxmlformats.org/officeDocument/2006/relationships/image" Target="../media/image23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://www.r-project.org/" TargetMode="Externa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Relationship Id="rId3" Type="http://schemas.openxmlformats.org/officeDocument/2006/relationships/image" Target="../media/image1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Relationship Id="rId3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Relationship Id="rId3" Type="http://schemas.openxmlformats.org/officeDocument/2006/relationships/image" Target="../media/image1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.ic.ac.uk/research/crawley/statistics/" TargetMode="External"/><Relationship Id="rId3" Type="http://schemas.openxmlformats.org/officeDocument/2006/relationships/hyperlink" Target="http://eu.wiley.com/WileyCDA/WileyTitle/" TargetMode="Externa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6205"/>
          </a:xfrm>
          <a:custGeom>
            <a:avLst/>
            <a:gdLst/>
            <a:ahLst/>
            <a:cxnLst/>
            <a:rect l="l" t="t" r="r" b="b"/>
            <a:pathLst>
              <a:path w="9144000" h="116205">
                <a:moveTo>
                  <a:pt x="0" y="115887"/>
                </a:moveTo>
                <a:lnTo>
                  <a:pt x="9144000" y="115887"/>
                </a:lnTo>
                <a:lnTo>
                  <a:pt x="9144000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2168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77862"/>
            <a:ext cx="9144000" cy="180340"/>
          </a:xfrm>
          <a:custGeom>
            <a:avLst/>
            <a:gdLst/>
            <a:ahLst/>
            <a:cxnLst/>
            <a:rect l="l" t="t" r="r" b="b"/>
            <a:pathLst>
              <a:path w="9144000" h="180340">
                <a:moveTo>
                  <a:pt x="0" y="180181"/>
                </a:moveTo>
                <a:lnTo>
                  <a:pt x="9144000" y="180181"/>
                </a:lnTo>
                <a:lnTo>
                  <a:pt x="9144000" y="0"/>
                </a:lnTo>
                <a:lnTo>
                  <a:pt x="0" y="0"/>
                </a:lnTo>
                <a:lnTo>
                  <a:pt x="0" y="180181"/>
                </a:lnTo>
                <a:close/>
              </a:path>
            </a:pathLst>
          </a:custGeom>
          <a:solidFill>
            <a:srgbClr val="2168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420018"/>
            <a:ext cx="9144000" cy="5438140"/>
          </a:xfrm>
          <a:custGeom>
            <a:avLst/>
            <a:gdLst/>
            <a:ahLst/>
            <a:cxnLst/>
            <a:rect l="l" t="t" r="r" b="b"/>
            <a:pathLst>
              <a:path w="9144000" h="5438140">
                <a:moveTo>
                  <a:pt x="0" y="5437981"/>
                </a:moveTo>
                <a:lnTo>
                  <a:pt x="9144000" y="5437981"/>
                </a:lnTo>
                <a:lnTo>
                  <a:pt x="9144000" y="0"/>
                </a:lnTo>
                <a:lnTo>
                  <a:pt x="0" y="0"/>
                </a:lnTo>
                <a:lnTo>
                  <a:pt x="0" y="5437981"/>
                </a:lnTo>
                <a:close/>
              </a:path>
            </a:pathLst>
          </a:custGeom>
          <a:solidFill>
            <a:srgbClr val="2168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15887"/>
            <a:ext cx="9144000" cy="561975"/>
          </a:xfrm>
          <a:custGeom>
            <a:avLst/>
            <a:gdLst/>
            <a:ahLst/>
            <a:cxnLst/>
            <a:rect l="l" t="t" r="r" b="b"/>
            <a:pathLst>
              <a:path w="9144000" h="561975">
                <a:moveTo>
                  <a:pt x="9144000" y="0"/>
                </a:moveTo>
                <a:lnTo>
                  <a:pt x="0" y="0"/>
                </a:lnTo>
                <a:lnTo>
                  <a:pt x="0" y="561975"/>
                </a:lnTo>
                <a:lnTo>
                  <a:pt x="9144000" y="561975"/>
                </a:lnTo>
                <a:lnTo>
                  <a:pt x="9144000" y="0"/>
                </a:lnTo>
                <a:close/>
              </a:path>
            </a:pathLst>
          </a:custGeom>
          <a:solidFill>
            <a:srgbClr val="75AA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73202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Please</a:t>
            </a:r>
            <a:r>
              <a:rPr dirty="0" sz="2800" spc="-5"/>
              <a:t> follow the</a:t>
            </a:r>
            <a:r>
              <a:rPr dirty="0" sz="2800"/>
              <a:t> link</a:t>
            </a:r>
            <a:r>
              <a:rPr dirty="0" sz="2800" spc="-10"/>
              <a:t> </a:t>
            </a:r>
            <a:r>
              <a:rPr dirty="0" sz="2800"/>
              <a:t>and </a:t>
            </a:r>
            <a:r>
              <a:rPr dirty="0" sz="2800" spc="-5"/>
              <a:t>complete the</a:t>
            </a:r>
            <a:r>
              <a:rPr dirty="0" sz="2800"/>
              <a:t> survey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0" y="858043"/>
            <a:ext cx="9144000" cy="561975"/>
          </a:xfrm>
          <a:custGeom>
            <a:avLst/>
            <a:gdLst/>
            <a:ahLst/>
            <a:cxnLst/>
            <a:rect l="l" t="t" r="r" b="b"/>
            <a:pathLst>
              <a:path w="9144000" h="561975">
                <a:moveTo>
                  <a:pt x="9144000" y="0"/>
                </a:moveTo>
                <a:lnTo>
                  <a:pt x="0" y="0"/>
                </a:lnTo>
                <a:lnTo>
                  <a:pt x="0" y="561975"/>
                </a:lnTo>
                <a:lnTo>
                  <a:pt x="9144000" y="561975"/>
                </a:lnTo>
                <a:lnTo>
                  <a:pt x="9144000" y="0"/>
                </a:lnTo>
                <a:close/>
              </a:path>
            </a:pathLst>
          </a:custGeom>
          <a:solidFill>
            <a:srgbClr val="75AA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39" y="885353"/>
            <a:ext cx="8437880" cy="4144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FFFC79"/>
                </a:solidFill>
                <a:latin typeface="Arial MT"/>
                <a:cs typeface="Arial MT"/>
              </a:rPr>
              <a:t>send</a:t>
            </a:r>
            <a:r>
              <a:rPr dirty="0" sz="2800" spc="-35">
                <a:solidFill>
                  <a:srgbClr val="FFFC7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C79"/>
                </a:solidFill>
                <a:latin typeface="Arial MT"/>
                <a:cs typeface="Arial MT"/>
              </a:rPr>
              <a:t>via</a:t>
            </a:r>
            <a:r>
              <a:rPr dirty="0" sz="2800" spc="-30">
                <a:solidFill>
                  <a:srgbClr val="FFFC7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C79"/>
                </a:solidFill>
                <a:latin typeface="Arial MT"/>
                <a:cs typeface="Arial MT"/>
              </a:rPr>
              <a:t>Discord</a:t>
            </a:r>
            <a:endParaRPr sz="2800">
              <a:latin typeface="Arial MT"/>
              <a:cs typeface="Arial MT"/>
            </a:endParaRPr>
          </a:p>
          <a:p>
            <a:pPr marL="812800" marR="5080" indent="-342900">
              <a:lnSpc>
                <a:spcPts val="3700"/>
              </a:lnSpc>
              <a:spcBef>
                <a:spcPts val="2525"/>
              </a:spcBef>
              <a:buChar char="•"/>
              <a:tabLst>
                <a:tab pos="812165" algn="l"/>
                <a:tab pos="812800" algn="l"/>
              </a:tabLst>
            </a:pPr>
            <a:r>
              <a:rPr dirty="0" u="heavy" sz="3200" spc="-5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https://docs.google.com/forms/d/e/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u="heavy" sz="3200" spc="-1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1FAIpQLSfhajLrZGmd8fj7imCePn2NXE5c </a:t>
            </a:r>
            <a:r>
              <a:rPr dirty="0" sz="3200" spc="-8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u="heavy" sz="3200" spc="-5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STVXmfeu1J47TnL48HWVhA/viewform?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u="heavy" sz="3200" spc="-5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usp=sf_link</a:t>
            </a:r>
            <a:endParaRPr sz="3200">
              <a:latin typeface="Arial MT"/>
              <a:cs typeface="Arial MT"/>
            </a:endParaRPr>
          </a:p>
          <a:p>
            <a:pPr marL="812800" marR="71755" indent="-342900">
              <a:lnSpc>
                <a:spcPts val="3700"/>
              </a:lnSpc>
              <a:spcBef>
                <a:spcPts val="740"/>
              </a:spcBef>
              <a:buChar char="•"/>
              <a:tabLst>
                <a:tab pos="812165" algn="l"/>
                <a:tab pos="8128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if you do not have a phone,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tablet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or </a:t>
            </a:r>
            <a:r>
              <a:rPr dirty="0" sz="32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computer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you can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complete the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survey on </a:t>
            </a:r>
            <a:r>
              <a:rPr dirty="0" sz="3200" spc="-8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Arial MT"/>
                <a:cs typeface="Arial MT"/>
              </a:rPr>
              <a:t>paper.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" y="241300"/>
            <a:ext cx="1739900" cy="304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4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R-software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224349" y="861535"/>
            <a:ext cx="5692140" cy="5968365"/>
            <a:chOff x="224349" y="861535"/>
            <a:chExt cx="5692140" cy="59683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2032" y="3908856"/>
              <a:ext cx="1777050" cy="26519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5032" y="3819956"/>
              <a:ext cx="2031050" cy="30094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349" y="861535"/>
              <a:ext cx="4378636" cy="30094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121022" y="987045"/>
            <a:ext cx="2505075" cy="3012440"/>
            <a:chOff x="6121022" y="987045"/>
            <a:chExt cx="2505075" cy="301244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21022" y="987045"/>
              <a:ext cx="2504770" cy="30124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5022" y="1114045"/>
              <a:ext cx="1996770" cy="25044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3" name="object 3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04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4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R-software</a:t>
            </a:r>
            <a:endParaRPr sz="2800"/>
          </a:p>
        </p:txBody>
      </p:sp>
      <p:grpSp>
        <p:nvGrpSpPr>
          <p:cNvPr id="6" name="object 6"/>
          <p:cNvGrpSpPr/>
          <p:nvPr/>
        </p:nvGrpSpPr>
        <p:grpSpPr>
          <a:xfrm>
            <a:off x="224349" y="861535"/>
            <a:ext cx="5692140" cy="5968365"/>
            <a:chOff x="224349" y="861535"/>
            <a:chExt cx="5692140" cy="596836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2032" y="3908856"/>
              <a:ext cx="1777050" cy="26519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5032" y="3819956"/>
              <a:ext cx="2031050" cy="30094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349" y="861535"/>
              <a:ext cx="4378636" cy="300944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36448" y="5475392"/>
            <a:ext cx="2190115" cy="872490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2000">
                <a:latin typeface="Arial MT"/>
                <a:cs typeface="Arial MT"/>
              </a:rPr>
              <a:t>Simon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Urbanek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 spc="-35">
                <a:latin typeface="Arial MT"/>
                <a:cs typeface="Arial MT"/>
              </a:rPr>
              <a:t>AT&amp;T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Research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Labs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21022" y="987045"/>
            <a:ext cx="2505075" cy="3012440"/>
            <a:chOff x="6121022" y="987045"/>
            <a:chExt cx="2505075" cy="301244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21022" y="987045"/>
              <a:ext cx="2504770" cy="30124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5022" y="1114045"/>
              <a:ext cx="1996770" cy="250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182147" y="3748191"/>
            <a:ext cx="2199005" cy="1405890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10"/>
              </a:spcBef>
            </a:pPr>
            <a:r>
              <a:rPr dirty="0" sz="2000" spc="-5">
                <a:latin typeface="Arial MT"/>
                <a:cs typeface="Arial MT"/>
              </a:rPr>
              <a:t>Martyn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Plummer</a:t>
            </a:r>
            <a:endParaRPr sz="2000">
              <a:latin typeface="Arial MT"/>
              <a:cs typeface="Arial MT"/>
            </a:endParaRPr>
          </a:p>
          <a:p>
            <a:pPr algn="just" marL="12700" marR="5080">
              <a:lnSpc>
                <a:spcPts val="2100"/>
              </a:lnSpc>
              <a:spcBef>
                <a:spcPts val="1115"/>
              </a:spcBef>
            </a:pPr>
            <a:r>
              <a:rPr dirty="0" sz="1800" spc="-5">
                <a:latin typeface="Arial MT"/>
                <a:cs typeface="Arial MT"/>
              </a:rPr>
              <a:t>WHO, Infections </a:t>
            </a:r>
            <a:r>
              <a:rPr dirty="0" sz="1800">
                <a:latin typeface="Arial MT"/>
                <a:cs typeface="Arial MT"/>
              </a:rPr>
              <a:t>and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Cancer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Epidemiology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Group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6205"/>
          </a:xfrm>
          <a:custGeom>
            <a:avLst/>
            <a:gdLst/>
            <a:ahLst/>
            <a:cxnLst/>
            <a:rect l="l" t="t" r="r" b="b"/>
            <a:pathLst>
              <a:path w="9144000" h="116205">
                <a:moveTo>
                  <a:pt x="0" y="115887"/>
                </a:moveTo>
                <a:lnTo>
                  <a:pt x="9144000" y="115887"/>
                </a:lnTo>
                <a:lnTo>
                  <a:pt x="9144000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2368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77862"/>
            <a:ext cx="9144000" cy="6180455"/>
          </a:xfrm>
          <a:custGeom>
            <a:avLst/>
            <a:gdLst/>
            <a:ahLst/>
            <a:cxnLst/>
            <a:rect l="l" t="t" r="r" b="b"/>
            <a:pathLst>
              <a:path w="9144000" h="6180455">
                <a:moveTo>
                  <a:pt x="0" y="6180137"/>
                </a:moveTo>
                <a:lnTo>
                  <a:pt x="9144000" y="6180137"/>
                </a:lnTo>
                <a:lnTo>
                  <a:pt x="9144000" y="0"/>
                </a:lnTo>
                <a:lnTo>
                  <a:pt x="0" y="0"/>
                </a:lnTo>
                <a:lnTo>
                  <a:pt x="0" y="6180137"/>
                </a:lnTo>
                <a:close/>
              </a:path>
            </a:pathLst>
          </a:custGeom>
          <a:solidFill>
            <a:srgbClr val="2368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5" name="object 5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04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4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R-software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3" name="object 3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04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4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R-software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35940" y="1624769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260"/>
              </a:spcBef>
            </a:pPr>
            <a:r>
              <a:rPr dirty="0"/>
              <a:t>core-group</a:t>
            </a:r>
            <a:r>
              <a:rPr dirty="0" spc="-50"/>
              <a:t> </a:t>
            </a:r>
            <a:r>
              <a:rPr dirty="0"/>
              <a:t>(1997):</a:t>
            </a:r>
          </a:p>
          <a:p>
            <a:pPr marL="717550" marR="5080" indent="-285750">
              <a:lnSpc>
                <a:spcPts val="1920"/>
              </a:lnSpc>
              <a:spcBef>
                <a:spcPts val="625"/>
              </a:spcBef>
              <a:buClr>
                <a:srgbClr val="000000"/>
              </a:buClr>
              <a:buFont typeface="Wingdings"/>
              <a:buChar char=""/>
              <a:tabLst>
                <a:tab pos="717550" algn="l"/>
                <a:tab pos="718185" algn="l"/>
              </a:tabLst>
            </a:pPr>
            <a:r>
              <a:rPr dirty="0" sz="2000"/>
              <a:t>Douglas </a:t>
            </a:r>
            <a:r>
              <a:rPr dirty="0" sz="2000" spc="-5"/>
              <a:t>Bates, </a:t>
            </a:r>
            <a:r>
              <a:rPr dirty="0" sz="2000"/>
              <a:t>John Chambers, </a:t>
            </a:r>
            <a:r>
              <a:rPr dirty="0" sz="2000" spc="-5"/>
              <a:t>Peter </a:t>
            </a:r>
            <a:r>
              <a:rPr dirty="0" sz="2000"/>
              <a:t>Dalgaard, </a:t>
            </a:r>
            <a:r>
              <a:rPr dirty="0" sz="2000" spc="-5"/>
              <a:t>Seth Falcon, </a:t>
            </a:r>
            <a:r>
              <a:rPr dirty="0" sz="2000"/>
              <a:t> Robert </a:t>
            </a:r>
            <a:r>
              <a:rPr dirty="0" sz="2000" spc="-5"/>
              <a:t>Gentleman, </a:t>
            </a:r>
            <a:r>
              <a:rPr dirty="0" sz="2000"/>
              <a:t>Kurt Hornik, </a:t>
            </a:r>
            <a:r>
              <a:rPr dirty="0" sz="2000" spc="-5"/>
              <a:t>Stefano Iacus, </a:t>
            </a:r>
            <a:r>
              <a:rPr dirty="0" sz="2000"/>
              <a:t>Ross </a:t>
            </a:r>
            <a:r>
              <a:rPr dirty="0" sz="2000" spc="-5"/>
              <a:t>Ihaka, </a:t>
            </a:r>
            <a:r>
              <a:rPr dirty="0" sz="2000"/>
              <a:t> </a:t>
            </a:r>
            <a:r>
              <a:rPr dirty="0" sz="2000" spc="-5"/>
              <a:t>Friedrich</a:t>
            </a:r>
            <a:r>
              <a:rPr dirty="0" sz="2000"/>
              <a:t> Leisch,</a:t>
            </a:r>
            <a:r>
              <a:rPr dirty="0" sz="2000" spc="-35"/>
              <a:t> </a:t>
            </a:r>
            <a:r>
              <a:rPr dirty="0" sz="2000" spc="-5"/>
              <a:t>Thomas </a:t>
            </a:r>
            <a:r>
              <a:rPr dirty="0" sz="2000" spc="-25"/>
              <a:t>Lumley,</a:t>
            </a:r>
            <a:r>
              <a:rPr dirty="0" sz="2000"/>
              <a:t> </a:t>
            </a:r>
            <a:r>
              <a:rPr dirty="0" sz="2000" spc="-5"/>
              <a:t>Martin</a:t>
            </a:r>
            <a:r>
              <a:rPr dirty="0" sz="2000"/>
              <a:t> </a:t>
            </a:r>
            <a:r>
              <a:rPr dirty="0" sz="2000" spc="-15"/>
              <a:t>Maechler,</a:t>
            </a:r>
            <a:r>
              <a:rPr dirty="0" sz="2000"/>
              <a:t> Duncan </a:t>
            </a:r>
            <a:r>
              <a:rPr dirty="0" sz="2000" spc="5"/>
              <a:t> </a:t>
            </a:r>
            <a:r>
              <a:rPr dirty="0" sz="2000"/>
              <a:t>Murdoch, Paul Murrell, </a:t>
            </a:r>
            <a:r>
              <a:rPr dirty="0" sz="2000" spc="-5"/>
              <a:t>Martyn </a:t>
            </a:r>
            <a:r>
              <a:rPr dirty="0" sz="2000" spc="-15"/>
              <a:t>Plummer, </a:t>
            </a:r>
            <a:r>
              <a:rPr dirty="0" sz="2000"/>
              <a:t>Brian </a:t>
            </a:r>
            <a:r>
              <a:rPr dirty="0" sz="2000" spc="-25"/>
              <a:t>Ripley, </a:t>
            </a:r>
            <a:r>
              <a:rPr dirty="0" sz="2000"/>
              <a:t>Deepayan </a:t>
            </a:r>
            <a:r>
              <a:rPr dirty="0" sz="2000" spc="-545"/>
              <a:t> </a:t>
            </a:r>
            <a:r>
              <a:rPr dirty="0" sz="2000" spc="-20"/>
              <a:t>Sarkar,</a:t>
            </a:r>
            <a:r>
              <a:rPr dirty="0" sz="2000" spc="-10"/>
              <a:t> </a:t>
            </a:r>
            <a:r>
              <a:rPr dirty="0" sz="2000"/>
              <a:t>Duncan</a:t>
            </a:r>
            <a:r>
              <a:rPr dirty="0" sz="2000" spc="-40"/>
              <a:t> Temple</a:t>
            </a:r>
            <a:r>
              <a:rPr dirty="0" sz="2000"/>
              <a:t> Lang,</a:t>
            </a:r>
            <a:r>
              <a:rPr dirty="0" sz="2000" spc="-10"/>
              <a:t> </a:t>
            </a:r>
            <a:r>
              <a:rPr dirty="0" sz="2000"/>
              <a:t>Luke</a:t>
            </a:r>
            <a:r>
              <a:rPr dirty="0" sz="2000" spc="-35"/>
              <a:t> </a:t>
            </a:r>
            <a:r>
              <a:rPr dirty="0" sz="2000" spc="-30"/>
              <a:t>Tierney,</a:t>
            </a:r>
            <a:r>
              <a:rPr dirty="0" sz="2000" spc="-10"/>
              <a:t> </a:t>
            </a:r>
            <a:r>
              <a:rPr dirty="0" sz="2000"/>
              <a:t>Simon Urbanek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3" name="object 3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04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4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R-software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35940" y="1624769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260"/>
              </a:spcBef>
            </a:pPr>
            <a:r>
              <a:rPr dirty="0"/>
              <a:t>core-group</a:t>
            </a:r>
            <a:r>
              <a:rPr dirty="0" spc="-50"/>
              <a:t> </a:t>
            </a:r>
            <a:r>
              <a:rPr dirty="0"/>
              <a:t>(1997):</a:t>
            </a:r>
          </a:p>
          <a:p>
            <a:pPr marL="717550" marR="5080" indent="-285750">
              <a:lnSpc>
                <a:spcPts val="1920"/>
              </a:lnSpc>
              <a:spcBef>
                <a:spcPts val="625"/>
              </a:spcBef>
              <a:buClr>
                <a:srgbClr val="000000"/>
              </a:buClr>
              <a:buFont typeface="Wingdings"/>
              <a:buChar char=""/>
              <a:tabLst>
                <a:tab pos="717550" algn="l"/>
                <a:tab pos="718185" algn="l"/>
              </a:tabLst>
            </a:pPr>
            <a:r>
              <a:rPr dirty="0" sz="2000"/>
              <a:t>Douglas </a:t>
            </a:r>
            <a:r>
              <a:rPr dirty="0" sz="2000" spc="-5"/>
              <a:t>Bates, </a:t>
            </a:r>
            <a:r>
              <a:rPr dirty="0" sz="2000"/>
              <a:t>John Chambers, </a:t>
            </a:r>
            <a:r>
              <a:rPr dirty="0" sz="2000" spc="-5"/>
              <a:t>Peter </a:t>
            </a:r>
            <a:r>
              <a:rPr dirty="0" sz="2000"/>
              <a:t>Dalgaard, </a:t>
            </a:r>
            <a:r>
              <a:rPr dirty="0" sz="2000" spc="-5"/>
              <a:t>Seth Falcon, </a:t>
            </a:r>
            <a:r>
              <a:rPr dirty="0" sz="2000"/>
              <a:t> Robert </a:t>
            </a:r>
            <a:r>
              <a:rPr dirty="0" sz="2000" spc="-5"/>
              <a:t>Gentleman, </a:t>
            </a:r>
            <a:r>
              <a:rPr dirty="0" sz="2000"/>
              <a:t>Kurt Hornik, </a:t>
            </a:r>
            <a:r>
              <a:rPr dirty="0" sz="2000" spc="-5"/>
              <a:t>Stefano Iacus, </a:t>
            </a:r>
            <a:r>
              <a:rPr dirty="0" sz="2000"/>
              <a:t>Ross </a:t>
            </a:r>
            <a:r>
              <a:rPr dirty="0" sz="2000" spc="-5"/>
              <a:t>Ihaka, </a:t>
            </a:r>
            <a:r>
              <a:rPr dirty="0" sz="2000"/>
              <a:t> </a:t>
            </a:r>
            <a:r>
              <a:rPr dirty="0" sz="2000" spc="-5"/>
              <a:t>Friedrich</a:t>
            </a:r>
            <a:r>
              <a:rPr dirty="0" sz="2000"/>
              <a:t> Leisch,</a:t>
            </a:r>
            <a:r>
              <a:rPr dirty="0" sz="2000" spc="-35"/>
              <a:t> </a:t>
            </a:r>
            <a:r>
              <a:rPr dirty="0" sz="2000" spc="-5"/>
              <a:t>Thomas </a:t>
            </a:r>
            <a:r>
              <a:rPr dirty="0" sz="2000" spc="-25"/>
              <a:t>Lumley,</a:t>
            </a:r>
            <a:r>
              <a:rPr dirty="0" sz="2000"/>
              <a:t> </a:t>
            </a:r>
            <a:r>
              <a:rPr dirty="0" sz="2000" spc="-5"/>
              <a:t>Martin</a:t>
            </a:r>
            <a:r>
              <a:rPr dirty="0" sz="2000"/>
              <a:t> </a:t>
            </a:r>
            <a:r>
              <a:rPr dirty="0" sz="2000" spc="-15"/>
              <a:t>Maechler,</a:t>
            </a:r>
            <a:r>
              <a:rPr dirty="0" sz="2000"/>
              <a:t> Duncan </a:t>
            </a:r>
            <a:r>
              <a:rPr dirty="0" sz="2000" spc="5"/>
              <a:t> </a:t>
            </a:r>
            <a:r>
              <a:rPr dirty="0" sz="2000"/>
              <a:t>Murdoch, Paul Murrell, </a:t>
            </a:r>
            <a:r>
              <a:rPr dirty="0" sz="2000" spc="-5"/>
              <a:t>Martyn </a:t>
            </a:r>
            <a:r>
              <a:rPr dirty="0" sz="2000" spc="-15"/>
              <a:t>Plummer, </a:t>
            </a:r>
            <a:r>
              <a:rPr dirty="0" sz="2000"/>
              <a:t>Brian </a:t>
            </a:r>
            <a:r>
              <a:rPr dirty="0" sz="2000" spc="-25"/>
              <a:t>Ripley, </a:t>
            </a:r>
            <a:r>
              <a:rPr dirty="0" sz="2000"/>
              <a:t>Deepayan </a:t>
            </a:r>
            <a:r>
              <a:rPr dirty="0" sz="2000" spc="-545"/>
              <a:t> </a:t>
            </a:r>
            <a:r>
              <a:rPr dirty="0" sz="2000" spc="-20"/>
              <a:t>Sarkar,</a:t>
            </a:r>
            <a:r>
              <a:rPr dirty="0" sz="2000" spc="-10"/>
              <a:t> </a:t>
            </a:r>
            <a:r>
              <a:rPr dirty="0" sz="2000"/>
              <a:t>Duncan</a:t>
            </a:r>
            <a:r>
              <a:rPr dirty="0" sz="2000" spc="-40"/>
              <a:t> Temple</a:t>
            </a:r>
            <a:r>
              <a:rPr dirty="0" sz="2000"/>
              <a:t> Lang,</a:t>
            </a:r>
            <a:r>
              <a:rPr dirty="0" sz="2000" spc="-10"/>
              <a:t> </a:t>
            </a:r>
            <a:r>
              <a:rPr dirty="0" sz="2000"/>
              <a:t>Luke</a:t>
            </a:r>
            <a:r>
              <a:rPr dirty="0" sz="2000" spc="-35"/>
              <a:t> </a:t>
            </a:r>
            <a:r>
              <a:rPr dirty="0" sz="2000" spc="-30"/>
              <a:t>Tierney,</a:t>
            </a:r>
            <a:r>
              <a:rPr dirty="0" sz="2000" spc="-10"/>
              <a:t> </a:t>
            </a:r>
            <a:r>
              <a:rPr dirty="0" sz="2000"/>
              <a:t>Simon Urbanek</a:t>
            </a:r>
            <a:endParaRPr sz="2000"/>
          </a:p>
        </p:txBody>
      </p:sp>
      <p:sp>
        <p:nvSpPr>
          <p:cNvPr id="8" name="object 8"/>
          <p:cNvSpPr txBox="1"/>
          <p:nvPr/>
        </p:nvSpPr>
        <p:spPr>
          <a:xfrm>
            <a:off x="535940" y="3588189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3573784"/>
            <a:ext cx="7649845" cy="311404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contributers:</a:t>
            </a:r>
            <a:endParaRPr sz="2000">
              <a:latin typeface="Arial MT"/>
              <a:cs typeface="Arial MT"/>
            </a:endParaRPr>
          </a:p>
          <a:p>
            <a:pPr marL="412750" marR="5080" indent="-285750">
              <a:lnSpc>
                <a:spcPct val="80000"/>
              </a:lnSpc>
              <a:spcBef>
                <a:spcPts val="640"/>
              </a:spcBef>
              <a:buClr>
                <a:srgbClr val="000000"/>
              </a:buClr>
              <a:buFont typeface="Wingdings"/>
              <a:buChar char=""/>
              <a:tabLst>
                <a:tab pos="412115" algn="l"/>
                <a:tab pos="412750" algn="l"/>
              </a:tabLst>
            </a:pPr>
            <a:r>
              <a:rPr dirty="0" sz="2000" spc="-25">
                <a:solidFill>
                  <a:srgbClr val="FFFFFF"/>
                </a:solidFill>
                <a:latin typeface="Arial MT"/>
                <a:cs typeface="Arial MT"/>
              </a:rPr>
              <a:t>Valerio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Aimale,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Thomas 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Baier,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Roger Bivand, Ben 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Bolker,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David </a:t>
            </a:r>
            <a:r>
              <a:rPr dirty="0" sz="2000" spc="-5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Brahm,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Göran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Broström, Patrick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Burns,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Vince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Arial MT"/>
                <a:cs typeface="Arial MT"/>
              </a:rPr>
              <a:t>Carey,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Saikat 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Arial MT"/>
                <a:cs typeface="Arial MT"/>
              </a:rPr>
              <a:t>DebRoy,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Brian D'Urso,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Lyndon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Drake,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Dirk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Eddelbuettel,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John 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Fox,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Paul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Gilbert,</a:t>
            </a:r>
            <a:r>
              <a:rPr dirty="0" sz="20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Arial MT"/>
                <a:cs typeface="Arial MT"/>
              </a:rPr>
              <a:t>Torsten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Hothorn,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Robert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King,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Kjetil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Kjernsmo, </a:t>
            </a:r>
            <a:r>
              <a:rPr dirty="0" sz="2000" spc="-5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Philippe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Lambert,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Jan de 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Leeuw,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Uwe Ligges, Jim 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Lindsey, 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Patrick 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Lindsey,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Catherine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Loader,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Gordon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Maclean,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John 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Maindonald,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David 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Meyer,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Jens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Oehlschägel, Steve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Arial MT"/>
                <a:cs typeface="Arial MT"/>
              </a:rPr>
              <a:t>Oncley, 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Richard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O'Keefe,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Hubert Palme, José C. Pinheiro,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Anthony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Rossini,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Jonathan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Rougier,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Günther Sawitzki,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Bill Simpson, 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Gordon Smyth,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Adrian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Trapletti, </a:t>
            </a:r>
            <a:r>
              <a:rPr dirty="0" sz="2000" spc="-45">
                <a:solidFill>
                  <a:srgbClr val="FFFFFF"/>
                </a:solidFill>
                <a:latin typeface="Arial MT"/>
                <a:cs typeface="Arial MT"/>
              </a:rPr>
              <a:t>Terry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Therneau,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Bill 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Venables,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Gregory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R.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Warnes,</a:t>
            </a:r>
            <a:r>
              <a:rPr dirty="0" sz="20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Andreas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Weingessel,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Morten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Welinder,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6205"/>
          </a:xfrm>
          <a:custGeom>
            <a:avLst/>
            <a:gdLst/>
            <a:ahLst/>
            <a:cxnLst/>
            <a:rect l="l" t="t" r="r" b="b"/>
            <a:pathLst>
              <a:path w="9144000" h="116205">
                <a:moveTo>
                  <a:pt x="0" y="115887"/>
                </a:moveTo>
                <a:lnTo>
                  <a:pt x="9144000" y="115887"/>
                </a:lnTo>
                <a:lnTo>
                  <a:pt x="9144000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2368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77862"/>
            <a:ext cx="9144000" cy="6180455"/>
          </a:xfrm>
          <a:custGeom>
            <a:avLst/>
            <a:gdLst/>
            <a:ahLst/>
            <a:cxnLst/>
            <a:rect l="l" t="t" r="r" b="b"/>
            <a:pathLst>
              <a:path w="9144000" h="6180455">
                <a:moveTo>
                  <a:pt x="0" y="6180137"/>
                </a:moveTo>
                <a:lnTo>
                  <a:pt x="9144000" y="6180137"/>
                </a:lnTo>
                <a:lnTo>
                  <a:pt x="9144000" y="0"/>
                </a:lnTo>
                <a:lnTo>
                  <a:pt x="0" y="0"/>
                </a:lnTo>
                <a:lnTo>
                  <a:pt x="0" y="6180137"/>
                </a:lnTo>
                <a:close/>
              </a:path>
            </a:pathLst>
          </a:custGeom>
          <a:solidFill>
            <a:srgbClr val="2368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5" name="object 5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04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4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R-software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3" name="object 3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04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4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R-software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35940" y="1620626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1583526"/>
            <a:ext cx="7353300" cy="22745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univariate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statistics:</a:t>
            </a:r>
            <a:endParaRPr sz="2800">
              <a:latin typeface="Arial MT"/>
              <a:cs typeface="Arial MT"/>
            </a:endParaRPr>
          </a:p>
          <a:p>
            <a:pPr marL="412750" marR="5080" indent="-285750">
              <a:lnSpc>
                <a:spcPct val="93300"/>
              </a:lnSpc>
              <a:spcBef>
                <a:spcPts val="525"/>
              </a:spcBef>
              <a:buClr>
                <a:srgbClr val="000000"/>
              </a:buClr>
              <a:buFont typeface="Wingdings"/>
              <a:buChar char=""/>
              <a:tabLst>
                <a:tab pos="412115" algn="l"/>
                <a:tab pos="412750" algn="l"/>
              </a:tabLst>
            </a:pPr>
            <a:r>
              <a:rPr dirty="0" sz="2400" spc="-40">
                <a:solidFill>
                  <a:srgbClr val="FFFFFF"/>
                </a:solidFill>
                <a:latin typeface="Arial MT"/>
                <a:cs typeface="Arial MT"/>
              </a:rPr>
              <a:t>t-Test,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χ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²-Test,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correlations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(Pearson,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Kendall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τ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, </a:t>
            </a:r>
            <a:r>
              <a:rPr dirty="0" sz="2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Spearman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ρ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),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Kolmogorov-Smirnow-test,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Mann- </a:t>
            </a:r>
            <a:r>
              <a:rPr dirty="0" sz="2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Whitney-U-test, Kruskal-Wallis-test,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Wilcoxon-test,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Fisher-test,</a:t>
            </a:r>
            <a:r>
              <a:rPr dirty="0" sz="24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Mantel-Haenszel-</a:t>
            </a:r>
            <a:r>
              <a:rPr dirty="0" sz="24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χ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²-test,</a:t>
            </a:r>
            <a:r>
              <a:rPr dirty="0" sz="24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Binomial-test, </a:t>
            </a:r>
            <a:r>
              <a:rPr dirty="0" sz="2400" spc="-6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Mixed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Models,</a:t>
            </a:r>
            <a:r>
              <a:rPr dirty="0" sz="240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ANOVAs…….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3" name="object 3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04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4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R-software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35940" y="1620626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1583526"/>
            <a:ext cx="7353300" cy="22745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univariate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statistics:</a:t>
            </a:r>
            <a:endParaRPr sz="2800">
              <a:latin typeface="Arial MT"/>
              <a:cs typeface="Arial MT"/>
            </a:endParaRPr>
          </a:p>
          <a:p>
            <a:pPr marL="412750" marR="5080" indent="-285750">
              <a:lnSpc>
                <a:spcPct val="93300"/>
              </a:lnSpc>
              <a:spcBef>
                <a:spcPts val="525"/>
              </a:spcBef>
              <a:buClr>
                <a:srgbClr val="000000"/>
              </a:buClr>
              <a:buFont typeface="Wingdings"/>
              <a:buChar char=""/>
              <a:tabLst>
                <a:tab pos="412115" algn="l"/>
                <a:tab pos="412750" algn="l"/>
              </a:tabLst>
            </a:pPr>
            <a:r>
              <a:rPr dirty="0" sz="2400" spc="-40">
                <a:solidFill>
                  <a:srgbClr val="FFFFFF"/>
                </a:solidFill>
                <a:latin typeface="Arial MT"/>
                <a:cs typeface="Arial MT"/>
              </a:rPr>
              <a:t>t-Test,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χ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²-Test,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correlations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(Pearson,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Kendall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τ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, </a:t>
            </a:r>
            <a:r>
              <a:rPr dirty="0" sz="2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Spearman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ρ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),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Kolmogorov-Smirnow-test,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Mann- </a:t>
            </a:r>
            <a:r>
              <a:rPr dirty="0" sz="2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Whitney-U-test, Kruskal-Wallis-test,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Wilcoxon-test,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Fisher-test,</a:t>
            </a:r>
            <a:r>
              <a:rPr dirty="0" sz="24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Mantel-Haenszel-</a:t>
            </a:r>
            <a:r>
              <a:rPr dirty="0" sz="24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χ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²-test,</a:t>
            </a:r>
            <a:r>
              <a:rPr dirty="0" sz="24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Binomial-test, </a:t>
            </a:r>
            <a:r>
              <a:rPr dirty="0" sz="2400" spc="-6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Mixed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Models,</a:t>
            </a:r>
            <a:r>
              <a:rPr dirty="0" sz="240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ANOVAs…….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293451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4256351"/>
            <a:ext cx="6981190" cy="124079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multivariate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Statistik:</a:t>
            </a:r>
            <a:endParaRPr sz="2800">
              <a:latin typeface="Arial MT"/>
              <a:cs typeface="Arial MT"/>
            </a:endParaRPr>
          </a:p>
          <a:p>
            <a:pPr marL="412750" marR="5080" indent="-285750">
              <a:lnSpc>
                <a:spcPts val="2610"/>
              </a:lnSpc>
              <a:spcBef>
                <a:spcPts val="645"/>
              </a:spcBef>
              <a:buClr>
                <a:srgbClr val="000000"/>
              </a:buClr>
              <a:buFont typeface="Wingdings"/>
              <a:buChar char=""/>
              <a:tabLst>
                <a:tab pos="412115" algn="l"/>
                <a:tab pos="4127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PCA,</a:t>
            </a:r>
            <a:r>
              <a:rPr dirty="0" sz="2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CCA,</a:t>
            </a:r>
            <a:r>
              <a:rPr dirty="0" sz="2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DCA,</a:t>
            </a:r>
            <a:r>
              <a:rPr dirty="0" sz="2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NMDS,</a:t>
            </a:r>
            <a:r>
              <a:rPr dirty="0" sz="2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multivariate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regression </a:t>
            </a:r>
            <a:r>
              <a:rPr dirty="0" sz="2400" spc="-6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splines,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…………..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4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R-software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134" y="1290718"/>
            <a:ext cx="5588451" cy="510165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887"/>
            <a:ext cx="9144000" cy="561975"/>
          </a:xfrm>
          <a:custGeom>
            <a:avLst/>
            <a:gdLst/>
            <a:ahLst/>
            <a:cxnLst/>
            <a:rect l="l" t="t" r="r" b="b"/>
            <a:pathLst>
              <a:path w="9144000" h="561975">
                <a:moveTo>
                  <a:pt x="9144000" y="0"/>
                </a:moveTo>
                <a:lnTo>
                  <a:pt x="0" y="0"/>
                </a:lnTo>
                <a:lnTo>
                  <a:pt x="0" y="561975"/>
                </a:lnTo>
                <a:lnTo>
                  <a:pt x="9144000" y="561975"/>
                </a:lnTo>
                <a:lnTo>
                  <a:pt x="9144000" y="0"/>
                </a:lnTo>
                <a:close/>
              </a:path>
            </a:pathLst>
          </a:custGeom>
          <a:solidFill>
            <a:srgbClr val="75AA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4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R-software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947936" y="5396064"/>
            <a:ext cx="3702050" cy="7181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05459" algn="l"/>
                <a:tab pos="998855" algn="l"/>
                <a:tab pos="1482725" algn="l"/>
                <a:tab pos="1976120" algn="l"/>
                <a:tab pos="2468880" algn="l"/>
                <a:tab pos="2953385" algn="l"/>
                <a:tab pos="3446779" algn="l"/>
              </a:tabLst>
            </a:pPr>
            <a:r>
              <a:rPr dirty="0" sz="1100" spc="20">
                <a:latin typeface="Arial MT"/>
                <a:cs typeface="Arial MT"/>
              </a:rPr>
              <a:t>10</a:t>
            </a:r>
            <a:r>
              <a:rPr dirty="0" sz="1100" spc="15">
                <a:latin typeface="Arial MT"/>
                <a:cs typeface="Arial MT"/>
              </a:rPr>
              <a:t>0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20">
                <a:latin typeface="Arial MT"/>
                <a:cs typeface="Arial MT"/>
              </a:rPr>
              <a:t>20</a:t>
            </a:r>
            <a:r>
              <a:rPr dirty="0" sz="1100" spc="15">
                <a:latin typeface="Arial MT"/>
                <a:cs typeface="Arial MT"/>
              </a:rPr>
              <a:t>0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20">
                <a:latin typeface="Arial MT"/>
                <a:cs typeface="Arial MT"/>
              </a:rPr>
              <a:t>30</a:t>
            </a:r>
            <a:r>
              <a:rPr dirty="0" sz="1100" spc="15">
                <a:latin typeface="Arial MT"/>
                <a:cs typeface="Arial MT"/>
              </a:rPr>
              <a:t>0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20">
                <a:latin typeface="Arial MT"/>
                <a:cs typeface="Arial MT"/>
              </a:rPr>
              <a:t>40</a:t>
            </a:r>
            <a:r>
              <a:rPr dirty="0" sz="1100" spc="15">
                <a:latin typeface="Arial MT"/>
                <a:cs typeface="Arial MT"/>
              </a:rPr>
              <a:t>0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20">
                <a:latin typeface="Arial MT"/>
                <a:cs typeface="Arial MT"/>
              </a:rPr>
              <a:t>50</a:t>
            </a:r>
            <a:r>
              <a:rPr dirty="0" sz="1100" spc="15">
                <a:latin typeface="Arial MT"/>
                <a:cs typeface="Arial MT"/>
              </a:rPr>
              <a:t>0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20">
                <a:latin typeface="Arial MT"/>
                <a:cs typeface="Arial MT"/>
              </a:rPr>
              <a:t>60</a:t>
            </a:r>
            <a:r>
              <a:rPr dirty="0" sz="1100" spc="15">
                <a:latin typeface="Arial MT"/>
                <a:cs typeface="Arial MT"/>
              </a:rPr>
              <a:t>0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20">
                <a:latin typeface="Arial MT"/>
                <a:cs typeface="Arial MT"/>
              </a:rPr>
              <a:t>70</a:t>
            </a:r>
            <a:r>
              <a:rPr dirty="0" sz="1100" spc="15">
                <a:latin typeface="Arial MT"/>
                <a:cs typeface="Arial MT"/>
              </a:rPr>
              <a:t>0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20">
                <a:latin typeface="Arial MT"/>
                <a:cs typeface="Arial MT"/>
              </a:rPr>
              <a:t>800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Arial MT"/>
              <a:cs typeface="Arial MT"/>
            </a:endParaRPr>
          </a:p>
          <a:p>
            <a:pPr marL="1160145" marR="1256665" indent="609600">
              <a:lnSpc>
                <a:spcPct val="107000"/>
              </a:lnSpc>
            </a:pPr>
            <a:r>
              <a:rPr dirty="0" sz="1100" spc="10">
                <a:latin typeface="Arial MT"/>
                <a:cs typeface="Arial MT"/>
              </a:rPr>
              <a:t>x 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10">
                <a:latin typeface="Arial MT"/>
                <a:cs typeface="Arial MT"/>
              </a:rPr>
              <a:t>c</a:t>
            </a:r>
            <a:r>
              <a:rPr dirty="0" sz="1100" spc="20">
                <a:latin typeface="Arial MT"/>
                <a:cs typeface="Arial MT"/>
              </a:rPr>
              <a:t>o</a:t>
            </a:r>
            <a:r>
              <a:rPr dirty="0" sz="1100" spc="-35">
                <a:latin typeface="Arial MT"/>
                <a:cs typeface="Arial MT"/>
              </a:rPr>
              <a:t>l</a:t>
            </a:r>
            <a:r>
              <a:rPr dirty="0" sz="1100" spc="-10">
                <a:latin typeface="Arial MT"/>
                <a:cs typeface="Arial MT"/>
              </a:rPr>
              <a:t>=</a:t>
            </a:r>
            <a:r>
              <a:rPr dirty="0" sz="1100" spc="-50">
                <a:latin typeface="Arial MT"/>
                <a:cs typeface="Arial MT"/>
              </a:rPr>
              <a:t>h</a:t>
            </a:r>
            <a:r>
              <a:rPr dirty="0" sz="1100" spc="20">
                <a:latin typeface="Arial MT"/>
                <a:cs typeface="Arial MT"/>
              </a:rPr>
              <a:t>ea</a:t>
            </a:r>
            <a:r>
              <a:rPr dirty="0" sz="1100" spc="-30">
                <a:latin typeface="Arial MT"/>
                <a:cs typeface="Arial MT"/>
              </a:rPr>
              <a:t>t.</a:t>
            </a:r>
            <a:r>
              <a:rPr dirty="0" sz="1100" spc="10">
                <a:latin typeface="Arial MT"/>
                <a:cs typeface="Arial MT"/>
              </a:rPr>
              <a:t>c</a:t>
            </a:r>
            <a:r>
              <a:rPr dirty="0" sz="1100" spc="20">
                <a:latin typeface="Arial MT"/>
                <a:cs typeface="Arial MT"/>
              </a:rPr>
              <a:t>o</a:t>
            </a:r>
            <a:r>
              <a:rPr dirty="0" sz="1100" spc="-35">
                <a:latin typeface="Arial MT"/>
                <a:cs typeface="Arial MT"/>
              </a:rPr>
              <a:t>l</a:t>
            </a:r>
            <a:r>
              <a:rPr dirty="0" sz="1100" spc="20">
                <a:latin typeface="Arial MT"/>
                <a:cs typeface="Arial MT"/>
              </a:rPr>
              <a:t>o</a:t>
            </a:r>
            <a:r>
              <a:rPr dirty="0" sz="1100" spc="-20">
                <a:latin typeface="Arial MT"/>
                <a:cs typeface="Arial MT"/>
              </a:rPr>
              <a:t>r</a:t>
            </a:r>
            <a:r>
              <a:rPr dirty="0" sz="1100" spc="10">
                <a:latin typeface="Arial MT"/>
                <a:cs typeface="Arial MT"/>
              </a:rPr>
              <a:t>s</a:t>
            </a:r>
            <a:r>
              <a:rPr dirty="0" sz="1100" spc="-20">
                <a:latin typeface="Arial MT"/>
                <a:cs typeface="Arial MT"/>
              </a:rPr>
              <a:t>(</a:t>
            </a:r>
            <a:r>
              <a:rPr dirty="0" sz="1100" spc="20">
                <a:latin typeface="Arial MT"/>
                <a:cs typeface="Arial MT"/>
              </a:rPr>
              <a:t>100</a:t>
            </a:r>
            <a:r>
              <a:rPr dirty="0" sz="1100" spc="5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8242" y="3297777"/>
            <a:ext cx="186055" cy="97155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>
                <a:latin typeface="Arial MT"/>
                <a:cs typeface="Arial MT"/>
              </a:rPr>
              <a:t>y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11005" y="1472312"/>
            <a:ext cx="4268470" cy="3748404"/>
            <a:chOff x="2611005" y="1472312"/>
            <a:chExt cx="4268470" cy="3748404"/>
          </a:xfrm>
        </p:grpSpPr>
        <p:sp>
          <p:nvSpPr>
            <p:cNvPr id="7" name="object 7"/>
            <p:cNvSpPr/>
            <p:nvPr/>
          </p:nvSpPr>
          <p:spPr>
            <a:xfrm>
              <a:off x="2611005" y="5095062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611005" y="4790198"/>
              <a:ext cx="53975" cy="305435"/>
            </a:xfrm>
            <a:custGeom>
              <a:avLst/>
              <a:gdLst/>
              <a:ahLst/>
              <a:cxnLst/>
              <a:rect l="l" t="t" r="r" b="b"/>
              <a:pathLst>
                <a:path w="53975" h="305435">
                  <a:moveTo>
                    <a:pt x="53594" y="179082"/>
                  </a:moveTo>
                  <a:lnTo>
                    <a:pt x="0" y="179082"/>
                  </a:lnTo>
                  <a:lnTo>
                    <a:pt x="0" y="242125"/>
                  </a:lnTo>
                  <a:lnTo>
                    <a:pt x="0" y="304863"/>
                  </a:lnTo>
                  <a:lnTo>
                    <a:pt x="53594" y="304863"/>
                  </a:lnTo>
                  <a:lnTo>
                    <a:pt x="53594" y="242125"/>
                  </a:lnTo>
                  <a:lnTo>
                    <a:pt x="53594" y="179082"/>
                  </a:lnTo>
                  <a:close/>
                </a:path>
                <a:path w="53975" h="305435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0" y="179070"/>
                  </a:lnTo>
                  <a:lnTo>
                    <a:pt x="53594" y="179070"/>
                  </a:lnTo>
                  <a:lnTo>
                    <a:pt x="53594" y="116332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11005" y="4601654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5">
                  <a:moveTo>
                    <a:pt x="53594" y="62814"/>
                  </a:moveTo>
                  <a:lnTo>
                    <a:pt x="0" y="62814"/>
                  </a:lnTo>
                  <a:lnTo>
                    <a:pt x="0" y="125857"/>
                  </a:lnTo>
                  <a:lnTo>
                    <a:pt x="0" y="188595"/>
                  </a:lnTo>
                  <a:lnTo>
                    <a:pt x="53594" y="188595"/>
                  </a:lnTo>
                  <a:lnTo>
                    <a:pt x="53594" y="125857"/>
                  </a:lnTo>
                  <a:lnTo>
                    <a:pt x="53594" y="62814"/>
                  </a:lnTo>
                  <a:close/>
                </a:path>
                <a:path w="53975" h="188595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11005" y="4476178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611005" y="4234116"/>
              <a:ext cx="53975" cy="242570"/>
            </a:xfrm>
            <a:custGeom>
              <a:avLst/>
              <a:gdLst/>
              <a:ahLst/>
              <a:cxnLst/>
              <a:rect l="l" t="t" r="r" b="b"/>
              <a:pathLst>
                <a:path w="53975" h="242570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25"/>
                  </a:lnTo>
                  <a:lnTo>
                    <a:pt x="0" y="188468"/>
                  </a:lnTo>
                  <a:lnTo>
                    <a:pt x="0" y="242062"/>
                  </a:lnTo>
                  <a:lnTo>
                    <a:pt x="53594" y="242062"/>
                  </a:lnTo>
                  <a:lnTo>
                    <a:pt x="53594" y="188468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11005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11005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611005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611005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11005" y="3866451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11005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611005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611005" y="3624262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594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53594" y="116713"/>
                  </a:lnTo>
                  <a:lnTo>
                    <a:pt x="53594" y="62801"/>
                  </a:lnTo>
                  <a:close/>
                </a:path>
                <a:path w="53975" h="11683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11005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611005" y="3373310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5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594" y="188214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11005" y="3256660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594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53594" y="116649"/>
                  </a:lnTo>
                  <a:lnTo>
                    <a:pt x="53594" y="53911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611005" y="2763583"/>
              <a:ext cx="53975" cy="493395"/>
            </a:xfrm>
            <a:custGeom>
              <a:avLst/>
              <a:gdLst/>
              <a:ahLst/>
              <a:cxnLst/>
              <a:rect l="l" t="t" r="r" b="b"/>
              <a:pathLst>
                <a:path w="53975" h="493395">
                  <a:moveTo>
                    <a:pt x="53594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0" y="430403"/>
                  </a:lnTo>
                  <a:lnTo>
                    <a:pt x="0" y="493141"/>
                  </a:lnTo>
                  <a:lnTo>
                    <a:pt x="53594" y="493141"/>
                  </a:lnTo>
                  <a:lnTo>
                    <a:pt x="53594" y="179451"/>
                  </a:lnTo>
                  <a:lnTo>
                    <a:pt x="53594" y="125539"/>
                  </a:lnTo>
                  <a:close/>
                </a:path>
                <a:path w="53975" h="493395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611005" y="2575369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4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594" y="188214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611005" y="2458783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594" y="0"/>
                  </a:moveTo>
                  <a:lnTo>
                    <a:pt x="0" y="0"/>
                  </a:lnTo>
                  <a:lnTo>
                    <a:pt x="0" y="62674"/>
                  </a:lnTo>
                  <a:lnTo>
                    <a:pt x="0" y="116586"/>
                  </a:lnTo>
                  <a:lnTo>
                    <a:pt x="53594" y="11658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611005" y="2145093"/>
              <a:ext cx="53975" cy="313690"/>
            </a:xfrm>
            <a:custGeom>
              <a:avLst/>
              <a:gdLst/>
              <a:ahLst/>
              <a:cxnLst/>
              <a:rect l="l" t="t" r="r" b="b"/>
              <a:pathLst>
                <a:path w="53975" h="31368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0" y="250952"/>
                  </a:lnTo>
                  <a:lnTo>
                    <a:pt x="0" y="313690"/>
                  </a:lnTo>
                  <a:lnTo>
                    <a:pt x="53594" y="313690"/>
                  </a:lnTo>
                  <a:lnTo>
                    <a:pt x="53594" y="250952"/>
                  </a:lnTo>
                  <a:lnTo>
                    <a:pt x="53594" y="188214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611005" y="1902904"/>
              <a:ext cx="53975" cy="242570"/>
            </a:xfrm>
            <a:custGeom>
              <a:avLst/>
              <a:gdLst/>
              <a:ahLst/>
              <a:cxnLst/>
              <a:rect l="l" t="t" r="r" b="b"/>
              <a:pathLst>
                <a:path w="53975" h="242569">
                  <a:moveTo>
                    <a:pt x="53594" y="188277"/>
                  </a:moveTo>
                  <a:lnTo>
                    <a:pt x="0" y="188277"/>
                  </a:lnTo>
                  <a:lnTo>
                    <a:pt x="0" y="242189"/>
                  </a:lnTo>
                  <a:lnTo>
                    <a:pt x="53594" y="242189"/>
                  </a:lnTo>
                  <a:lnTo>
                    <a:pt x="53594" y="188277"/>
                  </a:lnTo>
                  <a:close/>
                </a:path>
                <a:path w="53975" h="24256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594" y="188214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611005" y="1777123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594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594" y="125780"/>
                  </a:lnTo>
                  <a:lnTo>
                    <a:pt x="53594" y="63042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611005" y="1660842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53594" y="116332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611005" y="1535366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611005" y="14723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664599" y="5095062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664599" y="4790198"/>
              <a:ext cx="45085" cy="305435"/>
            </a:xfrm>
            <a:custGeom>
              <a:avLst/>
              <a:gdLst/>
              <a:ahLst/>
              <a:cxnLst/>
              <a:rect l="l" t="t" r="r" b="b"/>
              <a:pathLst>
                <a:path w="45085" h="305435">
                  <a:moveTo>
                    <a:pt x="44767" y="179082"/>
                  </a:moveTo>
                  <a:lnTo>
                    <a:pt x="0" y="179082"/>
                  </a:lnTo>
                  <a:lnTo>
                    <a:pt x="0" y="242125"/>
                  </a:lnTo>
                  <a:lnTo>
                    <a:pt x="0" y="304863"/>
                  </a:lnTo>
                  <a:lnTo>
                    <a:pt x="44767" y="304863"/>
                  </a:lnTo>
                  <a:lnTo>
                    <a:pt x="44767" y="242125"/>
                  </a:lnTo>
                  <a:lnTo>
                    <a:pt x="44767" y="179082"/>
                  </a:lnTo>
                  <a:close/>
                </a:path>
                <a:path w="45085" h="30543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0" y="179070"/>
                  </a:lnTo>
                  <a:lnTo>
                    <a:pt x="44767" y="179070"/>
                  </a:lnTo>
                  <a:lnTo>
                    <a:pt x="44767" y="116332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664599" y="4601654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5">
                  <a:moveTo>
                    <a:pt x="44767" y="62814"/>
                  </a:moveTo>
                  <a:lnTo>
                    <a:pt x="0" y="62814"/>
                  </a:lnTo>
                  <a:lnTo>
                    <a:pt x="0" y="125857"/>
                  </a:lnTo>
                  <a:lnTo>
                    <a:pt x="0" y="188595"/>
                  </a:lnTo>
                  <a:lnTo>
                    <a:pt x="44767" y="188595"/>
                  </a:lnTo>
                  <a:lnTo>
                    <a:pt x="44767" y="125857"/>
                  </a:lnTo>
                  <a:lnTo>
                    <a:pt x="44767" y="62814"/>
                  </a:lnTo>
                  <a:close/>
                </a:path>
                <a:path w="45085" h="18859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664599" y="4476178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664599" y="4234116"/>
              <a:ext cx="45085" cy="242570"/>
            </a:xfrm>
            <a:custGeom>
              <a:avLst/>
              <a:gdLst/>
              <a:ahLst/>
              <a:cxnLst/>
              <a:rect l="l" t="t" r="r" b="b"/>
              <a:pathLst>
                <a:path w="45085" h="24257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25"/>
                  </a:lnTo>
                  <a:lnTo>
                    <a:pt x="0" y="188468"/>
                  </a:lnTo>
                  <a:lnTo>
                    <a:pt x="0" y="242062"/>
                  </a:lnTo>
                  <a:lnTo>
                    <a:pt x="44767" y="242062"/>
                  </a:lnTo>
                  <a:lnTo>
                    <a:pt x="44767" y="188468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664599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664599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664599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664599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664599" y="3866451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664599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664599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664599" y="3624262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44767" y="116713"/>
                  </a:lnTo>
                  <a:lnTo>
                    <a:pt x="44767" y="62801"/>
                  </a:lnTo>
                  <a:close/>
                </a:path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664599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664599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664599" y="3256660"/>
              <a:ext cx="45085" cy="242570"/>
            </a:xfrm>
            <a:custGeom>
              <a:avLst/>
              <a:gdLst/>
              <a:ahLst/>
              <a:cxnLst/>
              <a:rect l="l" t="t" r="r" b="b"/>
              <a:pathLst>
                <a:path w="45085" h="242570">
                  <a:moveTo>
                    <a:pt x="44767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0" y="242125"/>
                  </a:lnTo>
                  <a:lnTo>
                    <a:pt x="44767" y="242125"/>
                  </a:lnTo>
                  <a:lnTo>
                    <a:pt x="44767" y="179387"/>
                  </a:lnTo>
                  <a:lnTo>
                    <a:pt x="44767" y="116649"/>
                  </a:lnTo>
                  <a:lnTo>
                    <a:pt x="44767" y="53911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664599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664599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664599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664599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664599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664599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664599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664599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664599" y="2575369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664599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664599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664599" y="2207831"/>
              <a:ext cx="45085" cy="251460"/>
            </a:xfrm>
            <a:custGeom>
              <a:avLst/>
              <a:gdLst/>
              <a:ahLst/>
              <a:cxnLst/>
              <a:rect l="l" t="t" r="r" b="b"/>
              <a:pathLst>
                <a:path w="45085" h="25146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0" y="250952"/>
                  </a:lnTo>
                  <a:lnTo>
                    <a:pt x="44767" y="250952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664599" y="1965642"/>
              <a:ext cx="45085" cy="242570"/>
            </a:xfrm>
            <a:custGeom>
              <a:avLst/>
              <a:gdLst/>
              <a:ahLst/>
              <a:cxnLst/>
              <a:rect l="l" t="t" r="r" b="b"/>
              <a:pathLst>
                <a:path w="45085" h="242569">
                  <a:moveTo>
                    <a:pt x="44767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44767" y="242189"/>
                  </a:lnTo>
                  <a:lnTo>
                    <a:pt x="44767" y="179451"/>
                  </a:lnTo>
                  <a:lnTo>
                    <a:pt x="44767" y="125539"/>
                  </a:lnTo>
                  <a:close/>
                </a:path>
                <a:path w="45085" h="24256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664599" y="1840166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664599" y="1723580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53543"/>
                  </a:lnTo>
                  <a:lnTo>
                    <a:pt x="0" y="116586"/>
                  </a:lnTo>
                  <a:lnTo>
                    <a:pt x="44767" y="116586"/>
                  </a:lnTo>
                  <a:lnTo>
                    <a:pt x="44767" y="53594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664599" y="159810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664599" y="1472323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5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709367" y="5095062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709367" y="4790198"/>
              <a:ext cx="53975" cy="305435"/>
            </a:xfrm>
            <a:custGeom>
              <a:avLst/>
              <a:gdLst/>
              <a:ahLst/>
              <a:cxnLst/>
              <a:rect l="l" t="t" r="r" b="b"/>
              <a:pathLst>
                <a:path w="53975" h="305435">
                  <a:moveTo>
                    <a:pt x="53911" y="179082"/>
                  </a:moveTo>
                  <a:lnTo>
                    <a:pt x="0" y="179082"/>
                  </a:lnTo>
                  <a:lnTo>
                    <a:pt x="0" y="242125"/>
                  </a:lnTo>
                  <a:lnTo>
                    <a:pt x="0" y="304863"/>
                  </a:lnTo>
                  <a:lnTo>
                    <a:pt x="53911" y="304863"/>
                  </a:lnTo>
                  <a:lnTo>
                    <a:pt x="53911" y="242125"/>
                  </a:lnTo>
                  <a:lnTo>
                    <a:pt x="53911" y="179082"/>
                  </a:lnTo>
                  <a:close/>
                </a:path>
                <a:path w="53975" h="305435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0" y="179070"/>
                  </a:lnTo>
                  <a:lnTo>
                    <a:pt x="53911" y="179070"/>
                  </a:lnTo>
                  <a:lnTo>
                    <a:pt x="53911" y="116332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709367" y="4601654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5">
                  <a:moveTo>
                    <a:pt x="53911" y="62814"/>
                  </a:moveTo>
                  <a:lnTo>
                    <a:pt x="0" y="62814"/>
                  </a:lnTo>
                  <a:lnTo>
                    <a:pt x="0" y="125857"/>
                  </a:lnTo>
                  <a:lnTo>
                    <a:pt x="0" y="188595"/>
                  </a:lnTo>
                  <a:lnTo>
                    <a:pt x="53911" y="188595"/>
                  </a:lnTo>
                  <a:lnTo>
                    <a:pt x="53911" y="125857"/>
                  </a:lnTo>
                  <a:lnTo>
                    <a:pt x="53911" y="62814"/>
                  </a:lnTo>
                  <a:close/>
                </a:path>
                <a:path w="53975" h="188595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709367" y="4476178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709367" y="4234116"/>
              <a:ext cx="53975" cy="242570"/>
            </a:xfrm>
            <a:custGeom>
              <a:avLst/>
              <a:gdLst/>
              <a:ahLst/>
              <a:cxnLst/>
              <a:rect l="l" t="t" r="r" b="b"/>
              <a:pathLst>
                <a:path w="53975" h="24257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25"/>
                  </a:lnTo>
                  <a:lnTo>
                    <a:pt x="0" y="188468"/>
                  </a:lnTo>
                  <a:lnTo>
                    <a:pt x="0" y="242062"/>
                  </a:lnTo>
                  <a:lnTo>
                    <a:pt x="53911" y="242062"/>
                  </a:lnTo>
                  <a:lnTo>
                    <a:pt x="53911" y="188468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709367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709367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709367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709367" y="3929189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709367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709367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709367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709367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709367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709367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709367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709367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2709367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2709367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2709367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2709367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709367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2709367" y="3005772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2709367" y="2889122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53911" y="116649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2709367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709367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2709367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2709367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2709367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2709367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2709367" y="2270569"/>
              <a:ext cx="53975" cy="251460"/>
            </a:xfrm>
            <a:custGeom>
              <a:avLst/>
              <a:gdLst/>
              <a:ahLst/>
              <a:cxnLst/>
              <a:rect l="l" t="t" r="r" b="b"/>
              <a:pathLst>
                <a:path w="53975" h="25146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0" y="250952"/>
                  </a:lnTo>
                  <a:lnTo>
                    <a:pt x="53911" y="250952"/>
                  </a:lnTo>
                  <a:lnTo>
                    <a:pt x="53911" y="188214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2709367" y="2028380"/>
              <a:ext cx="53975" cy="242570"/>
            </a:xfrm>
            <a:custGeom>
              <a:avLst/>
              <a:gdLst/>
              <a:ahLst/>
              <a:cxnLst/>
              <a:rect l="l" t="t" r="r" b="b"/>
              <a:pathLst>
                <a:path w="53975" h="242569">
                  <a:moveTo>
                    <a:pt x="53911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53911" y="242189"/>
                  </a:lnTo>
                  <a:lnTo>
                    <a:pt x="53911" y="179451"/>
                  </a:lnTo>
                  <a:lnTo>
                    <a:pt x="53911" y="116713"/>
                  </a:lnTo>
                  <a:lnTo>
                    <a:pt x="53911" y="62801"/>
                  </a:lnTo>
                  <a:close/>
                </a:path>
                <a:path w="53975" h="24256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2709367" y="1902904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2709367" y="1777123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2709367" y="1660842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53911" y="116332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2709367" y="1535366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2709367" y="14723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2763278" y="5095062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2763278" y="4790198"/>
              <a:ext cx="45085" cy="305435"/>
            </a:xfrm>
            <a:custGeom>
              <a:avLst/>
              <a:gdLst/>
              <a:ahLst/>
              <a:cxnLst/>
              <a:rect l="l" t="t" r="r" b="b"/>
              <a:pathLst>
                <a:path w="45085" h="305435">
                  <a:moveTo>
                    <a:pt x="44767" y="179082"/>
                  </a:moveTo>
                  <a:lnTo>
                    <a:pt x="0" y="179082"/>
                  </a:lnTo>
                  <a:lnTo>
                    <a:pt x="0" y="242125"/>
                  </a:lnTo>
                  <a:lnTo>
                    <a:pt x="0" y="304863"/>
                  </a:lnTo>
                  <a:lnTo>
                    <a:pt x="44767" y="304863"/>
                  </a:lnTo>
                  <a:lnTo>
                    <a:pt x="44767" y="242125"/>
                  </a:lnTo>
                  <a:lnTo>
                    <a:pt x="44767" y="179082"/>
                  </a:lnTo>
                  <a:close/>
                </a:path>
                <a:path w="45085" h="30543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0" y="179070"/>
                  </a:lnTo>
                  <a:lnTo>
                    <a:pt x="44767" y="179070"/>
                  </a:lnTo>
                  <a:lnTo>
                    <a:pt x="44767" y="116332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2763278" y="4538916"/>
              <a:ext cx="45085" cy="251460"/>
            </a:xfrm>
            <a:custGeom>
              <a:avLst/>
              <a:gdLst/>
              <a:ahLst/>
              <a:cxnLst/>
              <a:rect l="l" t="t" r="r" b="b"/>
              <a:pathLst>
                <a:path w="45085" h="251460">
                  <a:moveTo>
                    <a:pt x="44767" y="125552"/>
                  </a:moveTo>
                  <a:lnTo>
                    <a:pt x="0" y="125552"/>
                  </a:lnTo>
                  <a:lnTo>
                    <a:pt x="0" y="188595"/>
                  </a:lnTo>
                  <a:lnTo>
                    <a:pt x="0" y="251333"/>
                  </a:lnTo>
                  <a:lnTo>
                    <a:pt x="44767" y="251333"/>
                  </a:lnTo>
                  <a:lnTo>
                    <a:pt x="44767" y="188595"/>
                  </a:lnTo>
                  <a:lnTo>
                    <a:pt x="44767" y="125552"/>
                  </a:lnTo>
                  <a:close/>
                </a:path>
                <a:path w="45085" h="25146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2763278" y="4359541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4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16636"/>
                  </a:lnTo>
                  <a:lnTo>
                    <a:pt x="0" y="179374"/>
                  </a:lnTo>
                  <a:lnTo>
                    <a:pt x="44767" y="179374"/>
                  </a:lnTo>
                  <a:lnTo>
                    <a:pt x="44767" y="116636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2763278" y="4234116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2763278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2763278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2763278" y="3929189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4">
                  <a:moveTo>
                    <a:pt x="44767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44767" y="179451"/>
                  </a:lnTo>
                  <a:lnTo>
                    <a:pt x="44767" y="125539"/>
                  </a:lnTo>
                  <a:close/>
                </a:path>
                <a:path w="45085" h="17970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2763278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2763278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2763278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2763278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2763278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2763278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2763278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2763278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2763278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2763278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2763278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2763278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2763278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2763278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2763278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2763278" y="2889122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44767" y="116649"/>
                  </a:lnTo>
                  <a:lnTo>
                    <a:pt x="44767" y="53911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2763278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2763278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2763278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2763278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2763278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2763278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2763278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2763278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2763278" y="2207831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2763278" y="1965642"/>
              <a:ext cx="45085" cy="242570"/>
            </a:xfrm>
            <a:custGeom>
              <a:avLst/>
              <a:gdLst/>
              <a:ahLst/>
              <a:cxnLst/>
              <a:rect l="l" t="t" r="r" b="b"/>
              <a:pathLst>
                <a:path w="45085" h="242569">
                  <a:moveTo>
                    <a:pt x="44767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44767" y="242189"/>
                  </a:lnTo>
                  <a:lnTo>
                    <a:pt x="44767" y="179451"/>
                  </a:lnTo>
                  <a:lnTo>
                    <a:pt x="44767" y="125539"/>
                  </a:lnTo>
                  <a:close/>
                </a:path>
                <a:path w="45085" h="24256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2763278" y="1840166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2763278" y="1723580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53543"/>
                  </a:lnTo>
                  <a:lnTo>
                    <a:pt x="0" y="116586"/>
                  </a:lnTo>
                  <a:lnTo>
                    <a:pt x="44767" y="116586"/>
                  </a:lnTo>
                  <a:lnTo>
                    <a:pt x="44767" y="53594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2763278" y="159810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2763278" y="1472323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5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2808046" y="5095062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2808046" y="4790198"/>
              <a:ext cx="53975" cy="305435"/>
            </a:xfrm>
            <a:custGeom>
              <a:avLst/>
              <a:gdLst/>
              <a:ahLst/>
              <a:cxnLst/>
              <a:rect l="l" t="t" r="r" b="b"/>
              <a:pathLst>
                <a:path w="53975" h="305435">
                  <a:moveTo>
                    <a:pt x="53911" y="179082"/>
                  </a:moveTo>
                  <a:lnTo>
                    <a:pt x="0" y="179082"/>
                  </a:lnTo>
                  <a:lnTo>
                    <a:pt x="0" y="242125"/>
                  </a:lnTo>
                  <a:lnTo>
                    <a:pt x="0" y="304863"/>
                  </a:lnTo>
                  <a:lnTo>
                    <a:pt x="53911" y="304863"/>
                  </a:lnTo>
                  <a:lnTo>
                    <a:pt x="53911" y="242125"/>
                  </a:lnTo>
                  <a:lnTo>
                    <a:pt x="53911" y="179082"/>
                  </a:lnTo>
                  <a:close/>
                </a:path>
                <a:path w="53975" h="305435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0" y="179070"/>
                  </a:lnTo>
                  <a:lnTo>
                    <a:pt x="53911" y="179070"/>
                  </a:lnTo>
                  <a:lnTo>
                    <a:pt x="53911" y="116332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2808046" y="4664468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2808046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2808046" y="4476178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2808046" y="4296854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4">
                  <a:moveTo>
                    <a:pt x="53911" y="0"/>
                  </a:moveTo>
                  <a:lnTo>
                    <a:pt x="0" y="0"/>
                  </a:lnTo>
                  <a:lnTo>
                    <a:pt x="0" y="62687"/>
                  </a:lnTo>
                  <a:lnTo>
                    <a:pt x="0" y="125730"/>
                  </a:lnTo>
                  <a:lnTo>
                    <a:pt x="0" y="179324"/>
                  </a:lnTo>
                  <a:lnTo>
                    <a:pt x="53911" y="179324"/>
                  </a:lnTo>
                  <a:lnTo>
                    <a:pt x="53911" y="125730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2808046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2808046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2808046" y="3991927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4">
                  <a:moveTo>
                    <a:pt x="53911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0" y="179451"/>
                  </a:lnTo>
                  <a:lnTo>
                    <a:pt x="53911" y="179451"/>
                  </a:lnTo>
                  <a:lnTo>
                    <a:pt x="53911" y="116713"/>
                  </a:lnTo>
                  <a:lnTo>
                    <a:pt x="53911" y="62801"/>
                  </a:lnTo>
                  <a:close/>
                </a:path>
                <a:path w="53975" h="179704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2808046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2808046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2808046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2808046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2808046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2808046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2808046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2808046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2808046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2808046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2808046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2808046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2808046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2808046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2808046" y="3005772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2808046" y="2889122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53911" y="116649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2808046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2808046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2808046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2808046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2808046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2808046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2808046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2808046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2808046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2808046" y="2028380"/>
              <a:ext cx="53975" cy="305435"/>
            </a:xfrm>
            <a:custGeom>
              <a:avLst/>
              <a:gdLst/>
              <a:ahLst/>
              <a:cxnLst/>
              <a:rect l="l" t="t" r="r" b="b"/>
              <a:pathLst>
                <a:path w="53975" h="305435">
                  <a:moveTo>
                    <a:pt x="53911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53911" y="304927"/>
                  </a:lnTo>
                  <a:lnTo>
                    <a:pt x="53911" y="242189"/>
                  </a:lnTo>
                  <a:lnTo>
                    <a:pt x="53911" y="179451"/>
                  </a:lnTo>
                  <a:lnTo>
                    <a:pt x="53911" y="116713"/>
                  </a:lnTo>
                  <a:lnTo>
                    <a:pt x="53911" y="62801"/>
                  </a:lnTo>
                  <a:close/>
                </a:path>
                <a:path w="53975" h="305435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2808046" y="1902904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2808046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2808046" y="1660842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5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281"/>
                  </a:lnTo>
                  <a:lnTo>
                    <a:pt x="0" y="179324"/>
                  </a:lnTo>
                  <a:lnTo>
                    <a:pt x="53911" y="179324"/>
                  </a:lnTo>
                  <a:lnTo>
                    <a:pt x="53911" y="116332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2808046" y="1535366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2808046" y="1472323"/>
              <a:ext cx="99060" cy="3748404"/>
            </a:xfrm>
            <a:custGeom>
              <a:avLst/>
              <a:gdLst/>
              <a:ahLst/>
              <a:cxnLst/>
              <a:rect l="l" t="t" r="r" b="b"/>
              <a:pathLst>
                <a:path w="99060" h="3748404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  <a:path w="99060" h="3748404">
                  <a:moveTo>
                    <a:pt x="98679" y="3560000"/>
                  </a:moveTo>
                  <a:lnTo>
                    <a:pt x="53911" y="3560000"/>
                  </a:lnTo>
                  <a:lnTo>
                    <a:pt x="53911" y="3622738"/>
                  </a:lnTo>
                  <a:lnTo>
                    <a:pt x="53911" y="3685476"/>
                  </a:lnTo>
                  <a:lnTo>
                    <a:pt x="53911" y="3748214"/>
                  </a:lnTo>
                  <a:lnTo>
                    <a:pt x="98679" y="3748214"/>
                  </a:lnTo>
                  <a:lnTo>
                    <a:pt x="98679" y="3685476"/>
                  </a:lnTo>
                  <a:lnTo>
                    <a:pt x="98679" y="3622738"/>
                  </a:lnTo>
                  <a:lnTo>
                    <a:pt x="98679" y="356000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2861957" y="4790198"/>
              <a:ext cx="45085" cy="242570"/>
            </a:xfrm>
            <a:custGeom>
              <a:avLst/>
              <a:gdLst/>
              <a:ahLst/>
              <a:cxnLst/>
              <a:rect l="l" t="t" r="r" b="b"/>
              <a:pathLst>
                <a:path w="45085" h="242570">
                  <a:moveTo>
                    <a:pt x="44767" y="179082"/>
                  </a:moveTo>
                  <a:lnTo>
                    <a:pt x="0" y="179082"/>
                  </a:lnTo>
                  <a:lnTo>
                    <a:pt x="0" y="242125"/>
                  </a:lnTo>
                  <a:lnTo>
                    <a:pt x="44767" y="242125"/>
                  </a:lnTo>
                  <a:lnTo>
                    <a:pt x="44767" y="179082"/>
                  </a:lnTo>
                  <a:close/>
                </a:path>
                <a:path w="45085" h="24257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0" y="179070"/>
                  </a:lnTo>
                  <a:lnTo>
                    <a:pt x="44767" y="179070"/>
                  </a:lnTo>
                  <a:lnTo>
                    <a:pt x="44767" y="116332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2861957" y="4664468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2861957" y="4538916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2861957" y="4422584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53594"/>
                  </a:lnTo>
                  <a:lnTo>
                    <a:pt x="0" y="116332"/>
                  </a:lnTo>
                  <a:lnTo>
                    <a:pt x="44767" y="116332"/>
                  </a:lnTo>
                  <a:lnTo>
                    <a:pt x="44767" y="53594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2861957" y="429685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687"/>
                  </a:lnTo>
                  <a:lnTo>
                    <a:pt x="0" y="125730"/>
                  </a:lnTo>
                  <a:lnTo>
                    <a:pt x="44767" y="125730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2861957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2861957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2861957" y="4054728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44767" y="116649"/>
                  </a:lnTo>
                  <a:lnTo>
                    <a:pt x="44767" y="53911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2861957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2861957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2861957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2861957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2861957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2861957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2861957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2861957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2861957" y="3436048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2861957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2861957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2861957" y="3193986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62674"/>
                  </a:lnTo>
                  <a:lnTo>
                    <a:pt x="0" y="116586"/>
                  </a:lnTo>
                  <a:lnTo>
                    <a:pt x="44767" y="11658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2861957" y="3068510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2861957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2861957" y="2826321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5">
                  <a:moveTo>
                    <a:pt x="44767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0" y="179451"/>
                  </a:lnTo>
                  <a:lnTo>
                    <a:pt x="44767" y="179451"/>
                  </a:lnTo>
                  <a:lnTo>
                    <a:pt x="44767" y="116713"/>
                  </a:lnTo>
                  <a:lnTo>
                    <a:pt x="44767" y="62801"/>
                  </a:lnTo>
                  <a:close/>
                </a:path>
                <a:path w="45085" h="17970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2861957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2861957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2861957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2861957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2861957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2861957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2861957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2861957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2861957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2861957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2861957" y="1965642"/>
              <a:ext cx="45085" cy="242570"/>
            </a:xfrm>
            <a:custGeom>
              <a:avLst/>
              <a:gdLst/>
              <a:ahLst/>
              <a:cxnLst/>
              <a:rect l="l" t="t" r="r" b="b"/>
              <a:pathLst>
                <a:path w="45085" h="242569">
                  <a:moveTo>
                    <a:pt x="44767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44767" y="242189"/>
                  </a:lnTo>
                  <a:lnTo>
                    <a:pt x="44767" y="179451"/>
                  </a:lnTo>
                  <a:lnTo>
                    <a:pt x="44767" y="125539"/>
                  </a:lnTo>
                  <a:close/>
                </a:path>
                <a:path w="45085" h="24256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2861957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2861957" y="1723580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5">
                  <a:moveTo>
                    <a:pt x="44767" y="0"/>
                  </a:moveTo>
                  <a:lnTo>
                    <a:pt x="0" y="0"/>
                  </a:lnTo>
                  <a:lnTo>
                    <a:pt x="0" y="53543"/>
                  </a:lnTo>
                  <a:lnTo>
                    <a:pt x="0" y="116586"/>
                  </a:lnTo>
                  <a:lnTo>
                    <a:pt x="0" y="179324"/>
                  </a:lnTo>
                  <a:lnTo>
                    <a:pt x="44767" y="179324"/>
                  </a:lnTo>
                  <a:lnTo>
                    <a:pt x="44767" y="116586"/>
                  </a:lnTo>
                  <a:lnTo>
                    <a:pt x="44767" y="53594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2861957" y="159810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2861957" y="1472323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5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2906725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2906725" y="5032324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2906725" y="4790198"/>
              <a:ext cx="53975" cy="242570"/>
            </a:xfrm>
            <a:custGeom>
              <a:avLst/>
              <a:gdLst/>
              <a:ahLst/>
              <a:cxnLst/>
              <a:rect l="l" t="t" r="r" b="b"/>
              <a:pathLst>
                <a:path w="53975" h="242570">
                  <a:moveTo>
                    <a:pt x="53911" y="179082"/>
                  </a:moveTo>
                  <a:lnTo>
                    <a:pt x="0" y="179082"/>
                  </a:lnTo>
                  <a:lnTo>
                    <a:pt x="0" y="242125"/>
                  </a:lnTo>
                  <a:lnTo>
                    <a:pt x="53911" y="242125"/>
                  </a:lnTo>
                  <a:lnTo>
                    <a:pt x="53911" y="179082"/>
                  </a:lnTo>
                  <a:close/>
                </a:path>
                <a:path w="53975" h="24257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0" y="179070"/>
                  </a:lnTo>
                  <a:lnTo>
                    <a:pt x="53911" y="179070"/>
                  </a:lnTo>
                  <a:lnTo>
                    <a:pt x="53911" y="116332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2906725" y="4664468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2906725" y="4538916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2906725" y="4422584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53594"/>
                  </a:lnTo>
                  <a:lnTo>
                    <a:pt x="0" y="116332"/>
                  </a:lnTo>
                  <a:lnTo>
                    <a:pt x="53911" y="116332"/>
                  </a:lnTo>
                  <a:lnTo>
                    <a:pt x="53911" y="5359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2906725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2906725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2906725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2906725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2906725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2906725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2906725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2906725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2906725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2906725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2906725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2906725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2906725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2906725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2906725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2906725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2906725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2906725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/>
            <p:cNvSpPr/>
            <p:nvPr/>
          </p:nvSpPr>
          <p:spPr>
            <a:xfrm>
              <a:off x="2906725" y="3131248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4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12"/>
                  </a:lnTo>
                  <a:lnTo>
                    <a:pt x="0" y="179324"/>
                  </a:lnTo>
                  <a:lnTo>
                    <a:pt x="53911" y="179324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/>
            <p:cNvSpPr/>
            <p:nvPr/>
          </p:nvSpPr>
          <p:spPr>
            <a:xfrm>
              <a:off x="2906725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2906725" y="2826321"/>
              <a:ext cx="53975" cy="242570"/>
            </a:xfrm>
            <a:custGeom>
              <a:avLst/>
              <a:gdLst/>
              <a:ahLst/>
              <a:cxnLst/>
              <a:rect l="l" t="t" r="r" b="b"/>
              <a:pathLst>
                <a:path w="53975" h="242569">
                  <a:moveTo>
                    <a:pt x="53911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53911" y="242189"/>
                  </a:lnTo>
                  <a:lnTo>
                    <a:pt x="53911" y="179451"/>
                  </a:lnTo>
                  <a:lnTo>
                    <a:pt x="53911" y="116713"/>
                  </a:lnTo>
                  <a:lnTo>
                    <a:pt x="53911" y="62801"/>
                  </a:lnTo>
                  <a:close/>
                </a:path>
                <a:path w="53975" h="24256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/>
            <p:cNvSpPr/>
            <p:nvPr/>
          </p:nvSpPr>
          <p:spPr>
            <a:xfrm>
              <a:off x="2906725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/>
            <p:cNvSpPr/>
            <p:nvPr/>
          </p:nvSpPr>
          <p:spPr>
            <a:xfrm>
              <a:off x="2906725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2906725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/>
            <p:cNvSpPr/>
            <p:nvPr/>
          </p:nvSpPr>
          <p:spPr>
            <a:xfrm>
              <a:off x="2906725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/>
            <p:cNvSpPr/>
            <p:nvPr/>
          </p:nvSpPr>
          <p:spPr>
            <a:xfrm>
              <a:off x="2906725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/>
            <p:cNvSpPr/>
            <p:nvPr/>
          </p:nvSpPr>
          <p:spPr>
            <a:xfrm>
              <a:off x="2906725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/>
            <p:cNvSpPr/>
            <p:nvPr/>
          </p:nvSpPr>
          <p:spPr>
            <a:xfrm>
              <a:off x="2906725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/>
            <p:cNvSpPr/>
            <p:nvPr/>
          </p:nvSpPr>
          <p:spPr>
            <a:xfrm>
              <a:off x="2906725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/>
            <p:cNvSpPr/>
            <p:nvPr/>
          </p:nvSpPr>
          <p:spPr>
            <a:xfrm>
              <a:off x="2906725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/>
            <p:cNvSpPr/>
            <p:nvPr/>
          </p:nvSpPr>
          <p:spPr>
            <a:xfrm>
              <a:off x="2906725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/>
            <p:cNvSpPr/>
            <p:nvPr/>
          </p:nvSpPr>
          <p:spPr>
            <a:xfrm>
              <a:off x="2906725" y="2028380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5">
                  <a:moveTo>
                    <a:pt x="53911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0" y="179451"/>
                  </a:lnTo>
                  <a:lnTo>
                    <a:pt x="53911" y="179451"/>
                  </a:lnTo>
                  <a:lnTo>
                    <a:pt x="53911" y="116713"/>
                  </a:lnTo>
                  <a:lnTo>
                    <a:pt x="53911" y="62801"/>
                  </a:lnTo>
                  <a:close/>
                </a:path>
                <a:path w="53975" h="179705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2906725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/>
            <p:cNvSpPr/>
            <p:nvPr/>
          </p:nvSpPr>
          <p:spPr>
            <a:xfrm>
              <a:off x="2906725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/>
            <p:cNvSpPr/>
            <p:nvPr/>
          </p:nvSpPr>
          <p:spPr>
            <a:xfrm>
              <a:off x="2906725" y="1777123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2906725" y="1660842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53911" y="116332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2906725" y="1535366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2906725" y="1472323"/>
              <a:ext cx="99060" cy="3748404"/>
            </a:xfrm>
            <a:custGeom>
              <a:avLst/>
              <a:gdLst/>
              <a:ahLst/>
              <a:cxnLst/>
              <a:rect l="l" t="t" r="r" b="b"/>
              <a:pathLst>
                <a:path w="99060" h="3748404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  <a:path w="99060" h="3748404">
                  <a:moveTo>
                    <a:pt x="98679" y="3685476"/>
                  </a:moveTo>
                  <a:lnTo>
                    <a:pt x="53911" y="3685476"/>
                  </a:lnTo>
                  <a:lnTo>
                    <a:pt x="53911" y="3748214"/>
                  </a:lnTo>
                  <a:lnTo>
                    <a:pt x="98679" y="3748214"/>
                  </a:lnTo>
                  <a:lnTo>
                    <a:pt x="98679" y="3685476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2960636" y="503232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/>
            <p:cNvSpPr/>
            <p:nvPr/>
          </p:nvSpPr>
          <p:spPr>
            <a:xfrm>
              <a:off x="2960636" y="4790198"/>
              <a:ext cx="45085" cy="242570"/>
            </a:xfrm>
            <a:custGeom>
              <a:avLst/>
              <a:gdLst/>
              <a:ahLst/>
              <a:cxnLst/>
              <a:rect l="l" t="t" r="r" b="b"/>
              <a:pathLst>
                <a:path w="45085" h="242570">
                  <a:moveTo>
                    <a:pt x="44767" y="179082"/>
                  </a:moveTo>
                  <a:lnTo>
                    <a:pt x="0" y="179082"/>
                  </a:lnTo>
                  <a:lnTo>
                    <a:pt x="0" y="242125"/>
                  </a:lnTo>
                  <a:lnTo>
                    <a:pt x="44767" y="242125"/>
                  </a:lnTo>
                  <a:lnTo>
                    <a:pt x="44767" y="179082"/>
                  </a:lnTo>
                  <a:close/>
                </a:path>
                <a:path w="45085" h="24257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0" y="179070"/>
                  </a:lnTo>
                  <a:lnTo>
                    <a:pt x="44767" y="179070"/>
                  </a:lnTo>
                  <a:lnTo>
                    <a:pt x="44767" y="116332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/>
            <p:cNvSpPr/>
            <p:nvPr/>
          </p:nvSpPr>
          <p:spPr>
            <a:xfrm>
              <a:off x="2960636" y="4664468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2960636" y="4538916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/>
            <p:cNvSpPr/>
            <p:nvPr/>
          </p:nvSpPr>
          <p:spPr>
            <a:xfrm>
              <a:off x="2960636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/>
            <p:cNvSpPr/>
            <p:nvPr/>
          </p:nvSpPr>
          <p:spPr>
            <a:xfrm>
              <a:off x="2960636" y="4359541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16636"/>
                  </a:lnTo>
                  <a:lnTo>
                    <a:pt x="44767" y="116636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2960636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/>
            <p:cNvSpPr/>
            <p:nvPr/>
          </p:nvSpPr>
          <p:spPr>
            <a:xfrm>
              <a:off x="2960636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/>
            <p:cNvSpPr/>
            <p:nvPr/>
          </p:nvSpPr>
          <p:spPr>
            <a:xfrm>
              <a:off x="2960636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2960636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/>
            <p:cNvSpPr/>
            <p:nvPr/>
          </p:nvSpPr>
          <p:spPr>
            <a:xfrm>
              <a:off x="2960636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/>
            <p:cNvSpPr/>
            <p:nvPr/>
          </p:nvSpPr>
          <p:spPr>
            <a:xfrm>
              <a:off x="2960636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2960636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/>
            <p:cNvSpPr/>
            <p:nvPr/>
          </p:nvSpPr>
          <p:spPr>
            <a:xfrm>
              <a:off x="2960636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/>
            <p:cNvSpPr/>
            <p:nvPr/>
          </p:nvSpPr>
          <p:spPr>
            <a:xfrm>
              <a:off x="2960636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/>
            <p:cNvSpPr/>
            <p:nvPr/>
          </p:nvSpPr>
          <p:spPr>
            <a:xfrm>
              <a:off x="2960636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2960636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2960636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/>
            <p:cNvSpPr/>
            <p:nvPr/>
          </p:nvSpPr>
          <p:spPr>
            <a:xfrm>
              <a:off x="2960636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/>
            <p:cNvSpPr/>
            <p:nvPr/>
          </p:nvSpPr>
          <p:spPr>
            <a:xfrm>
              <a:off x="2960636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/>
            <p:cNvSpPr/>
            <p:nvPr/>
          </p:nvSpPr>
          <p:spPr>
            <a:xfrm>
              <a:off x="2960636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2960636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/>
            <p:cNvSpPr/>
            <p:nvPr/>
          </p:nvSpPr>
          <p:spPr>
            <a:xfrm>
              <a:off x="2960636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/>
            <p:cNvSpPr/>
            <p:nvPr/>
          </p:nvSpPr>
          <p:spPr>
            <a:xfrm>
              <a:off x="2960636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2960636" y="3131248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/>
            <p:cNvSpPr/>
            <p:nvPr/>
          </p:nvSpPr>
          <p:spPr>
            <a:xfrm>
              <a:off x="2960636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/>
            <p:cNvSpPr/>
            <p:nvPr/>
          </p:nvSpPr>
          <p:spPr>
            <a:xfrm>
              <a:off x="2960636" y="2889122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5">
                  <a:moveTo>
                    <a:pt x="44767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44767" y="179387"/>
                  </a:lnTo>
                  <a:lnTo>
                    <a:pt x="44767" y="116649"/>
                  </a:lnTo>
                  <a:lnTo>
                    <a:pt x="44767" y="53911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/>
            <p:cNvSpPr/>
            <p:nvPr/>
          </p:nvSpPr>
          <p:spPr>
            <a:xfrm>
              <a:off x="2960636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/>
            <p:cNvSpPr/>
            <p:nvPr/>
          </p:nvSpPr>
          <p:spPr>
            <a:xfrm>
              <a:off x="2960636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/>
            <p:cNvSpPr/>
            <p:nvPr/>
          </p:nvSpPr>
          <p:spPr>
            <a:xfrm>
              <a:off x="2960636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2960636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/>
            <p:cNvSpPr/>
            <p:nvPr/>
          </p:nvSpPr>
          <p:spPr>
            <a:xfrm>
              <a:off x="2960636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/>
            <p:cNvSpPr/>
            <p:nvPr/>
          </p:nvSpPr>
          <p:spPr>
            <a:xfrm>
              <a:off x="2960636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2960636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/>
            <p:cNvSpPr/>
            <p:nvPr/>
          </p:nvSpPr>
          <p:spPr>
            <a:xfrm>
              <a:off x="2960636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/>
            <p:cNvSpPr/>
            <p:nvPr/>
          </p:nvSpPr>
          <p:spPr>
            <a:xfrm>
              <a:off x="2960636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2960636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/>
            <p:cNvSpPr/>
            <p:nvPr/>
          </p:nvSpPr>
          <p:spPr>
            <a:xfrm>
              <a:off x="2960636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2960636" y="2091181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44767" y="116649"/>
                  </a:lnTo>
                  <a:lnTo>
                    <a:pt x="44767" y="53911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2960636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/>
            <p:cNvSpPr/>
            <p:nvPr/>
          </p:nvSpPr>
          <p:spPr>
            <a:xfrm>
              <a:off x="2960636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2960636" y="1840166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2960636" y="1723580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53543"/>
                  </a:lnTo>
                  <a:lnTo>
                    <a:pt x="0" y="116586"/>
                  </a:lnTo>
                  <a:lnTo>
                    <a:pt x="44767" y="116586"/>
                  </a:lnTo>
                  <a:lnTo>
                    <a:pt x="44767" y="53594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2960636" y="159810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/>
            <p:cNvSpPr/>
            <p:nvPr/>
          </p:nvSpPr>
          <p:spPr>
            <a:xfrm>
              <a:off x="2960636" y="15353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5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2960636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/>
            <p:cNvSpPr/>
            <p:nvPr/>
          </p:nvSpPr>
          <p:spPr>
            <a:xfrm>
              <a:off x="3005404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/>
            <p:cNvSpPr/>
            <p:nvPr/>
          </p:nvSpPr>
          <p:spPr>
            <a:xfrm>
              <a:off x="3005404" y="503232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3005404" y="4790198"/>
              <a:ext cx="45085" cy="242570"/>
            </a:xfrm>
            <a:custGeom>
              <a:avLst/>
              <a:gdLst/>
              <a:ahLst/>
              <a:cxnLst/>
              <a:rect l="l" t="t" r="r" b="b"/>
              <a:pathLst>
                <a:path w="45085" h="242570">
                  <a:moveTo>
                    <a:pt x="44767" y="179082"/>
                  </a:moveTo>
                  <a:lnTo>
                    <a:pt x="0" y="179082"/>
                  </a:lnTo>
                  <a:lnTo>
                    <a:pt x="0" y="242125"/>
                  </a:lnTo>
                  <a:lnTo>
                    <a:pt x="44767" y="242125"/>
                  </a:lnTo>
                  <a:lnTo>
                    <a:pt x="44767" y="179082"/>
                  </a:lnTo>
                  <a:close/>
                </a:path>
                <a:path w="45085" h="24257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0" y="179070"/>
                  </a:lnTo>
                  <a:lnTo>
                    <a:pt x="44767" y="179070"/>
                  </a:lnTo>
                  <a:lnTo>
                    <a:pt x="44767" y="116332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/>
            <p:cNvSpPr/>
            <p:nvPr/>
          </p:nvSpPr>
          <p:spPr>
            <a:xfrm>
              <a:off x="3005404" y="4664468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/>
            <p:cNvSpPr/>
            <p:nvPr/>
          </p:nvSpPr>
          <p:spPr>
            <a:xfrm>
              <a:off x="3005404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3005404" y="4476178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/>
            <p:cNvSpPr/>
            <p:nvPr/>
          </p:nvSpPr>
          <p:spPr>
            <a:xfrm>
              <a:off x="3005404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3005404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3005404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/>
            <p:cNvSpPr/>
            <p:nvPr/>
          </p:nvSpPr>
          <p:spPr>
            <a:xfrm>
              <a:off x="3005404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3005404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/>
            <p:cNvSpPr/>
            <p:nvPr/>
          </p:nvSpPr>
          <p:spPr>
            <a:xfrm>
              <a:off x="3005404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/>
            <p:cNvSpPr/>
            <p:nvPr/>
          </p:nvSpPr>
          <p:spPr>
            <a:xfrm>
              <a:off x="3005404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/>
            <p:cNvSpPr/>
            <p:nvPr/>
          </p:nvSpPr>
          <p:spPr>
            <a:xfrm>
              <a:off x="3005404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/>
            <p:cNvSpPr/>
            <p:nvPr/>
          </p:nvSpPr>
          <p:spPr>
            <a:xfrm>
              <a:off x="3005404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/>
            <p:cNvSpPr/>
            <p:nvPr/>
          </p:nvSpPr>
          <p:spPr>
            <a:xfrm>
              <a:off x="3005404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/>
            <p:cNvSpPr/>
            <p:nvPr/>
          </p:nvSpPr>
          <p:spPr>
            <a:xfrm>
              <a:off x="3005404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/>
            <p:cNvSpPr/>
            <p:nvPr/>
          </p:nvSpPr>
          <p:spPr>
            <a:xfrm>
              <a:off x="3005404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/>
            <p:cNvSpPr/>
            <p:nvPr/>
          </p:nvSpPr>
          <p:spPr>
            <a:xfrm>
              <a:off x="3005404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/>
            <p:cNvSpPr/>
            <p:nvPr/>
          </p:nvSpPr>
          <p:spPr>
            <a:xfrm>
              <a:off x="3005404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3005404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/>
            <p:cNvSpPr/>
            <p:nvPr/>
          </p:nvSpPr>
          <p:spPr>
            <a:xfrm>
              <a:off x="3005404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/>
            <p:cNvSpPr/>
            <p:nvPr/>
          </p:nvSpPr>
          <p:spPr>
            <a:xfrm>
              <a:off x="3005404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3005404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/>
            <p:cNvSpPr/>
            <p:nvPr/>
          </p:nvSpPr>
          <p:spPr>
            <a:xfrm>
              <a:off x="3005404" y="3256660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44767" y="116649"/>
                  </a:lnTo>
                  <a:lnTo>
                    <a:pt x="44767" y="53911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/>
            <p:cNvSpPr/>
            <p:nvPr/>
          </p:nvSpPr>
          <p:spPr>
            <a:xfrm>
              <a:off x="3005404" y="3131248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/>
            <p:cNvSpPr/>
            <p:nvPr/>
          </p:nvSpPr>
          <p:spPr>
            <a:xfrm>
              <a:off x="3005404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/>
            <p:cNvSpPr/>
            <p:nvPr/>
          </p:nvSpPr>
          <p:spPr>
            <a:xfrm>
              <a:off x="3005404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/>
            <p:cNvSpPr/>
            <p:nvPr/>
          </p:nvSpPr>
          <p:spPr>
            <a:xfrm>
              <a:off x="3005404" y="2889122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44767" y="116649"/>
                  </a:lnTo>
                  <a:lnTo>
                    <a:pt x="44767" y="53911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/>
            <p:cNvSpPr/>
            <p:nvPr/>
          </p:nvSpPr>
          <p:spPr>
            <a:xfrm>
              <a:off x="3005404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/>
            <p:cNvSpPr/>
            <p:nvPr/>
          </p:nvSpPr>
          <p:spPr>
            <a:xfrm>
              <a:off x="3005404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/>
            <p:cNvSpPr/>
            <p:nvPr/>
          </p:nvSpPr>
          <p:spPr>
            <a:xfrm>
              <a:off x="3005404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3005404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/>
            <p:cNvSpPr/>
            <p:nvPr/>
          </p:nvSpPr>
          <p:spPr>
            <a:xfrm>
              <a:off x="3005404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/>
            <p:cNvSpPr/>
            <p:nvPr/>
          </p:nvSpPr>
          <p:spPr>
            <a:xfrm>
              <a:off x="3005404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/>
            <p:cNvSpPr/>
            <p:nvPr/>
          </p:nvSpPr>
          <p:spPr>
            <a:xfrm>
              <a:off x="3005404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4" name="object 344"/>
            <p:cNvSpPr/>
            <p:nvPr/>
          </p:nvSpPr>
          <p:spPr>
            <a:xfrm>
              <a:off x="3005404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5" name="object 345"/>
            <p:cNvSpPr/>
            <p:nvPr/>
          </p:nvSpPr>
          <p:spPr>
            <a:xfrm>
              <a:off x="3005404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/>
            <p:cNvSpPr/>
            <p:nvPr/>
          </p:nvSpPr>
          <p:spPr>
            <a:xfrm>
              <a:off x="3005404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/>
            <p:cNvSpPr/>
            <p:nvPr/>
          </p:nvSpPr>
          <p:spPr>
            <a:xfrm>
              <a:off x="3005404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/>
            <p:cNvSpPr/>
            <p:nvPr/>
          </p:nvSpPr>
          <p:spPr>
            <a:xfrm>
              <a:off x="3005404" y="2028380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5">
                  <a:moveTo>
                    <a:pt x="44767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0" y="179451"/>
                  </a:lnTo>
                  <a:lnTo>
                    <a:pt x="44767" y="179451"/>
                  </a:lnTo>
                  <a:lnTo>
                    <a:pt x="44767" y="116713"/>
                  </a:lnTo>
                  <a:lnTo>
                    <a:pt x="44767" y="62801"/>
                  </a:lnTo>
                  <a:close/>
                </a:path>
                <a:path w="45085" h="17970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/>
            <p:cNvSpPr/>
            <p:nvPr/>
          </p:nvSpPr>
          <p:spPr>
            <a:xfrm>
              <a:off x="3005404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/>
            <p:cNvSpPr/>
            <p:nvPr/>
          </p:nvSpPr>
          <p:spPr>
            <a:xfrm>
              <a:off x="3005404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/>
            <p:cNvSpPr/>
            <p:nvPr/>
          </p:nvSpPr>
          <p:spPr>
            <a:xfrm>
              <a:off x="3005404" y="1777123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/>
            <p:cNvSpPr/>
            <p:nvPr/>
          </p:nvSpPr>
          <p:spPr>
            <a:xfrm>
              <a:off x="3005404" y="1660842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44767" y="116332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/>
            <p:cNvSpPr/>
            <p:nvPr/>
          </p:nvSpPr>
          <p:spPr>
            <a:xfrm>
              <a:off x="3005404" y="15981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/>
            <p:cNvSpPr/>
            <p:nvPr/>
          </p:nvSpPr>
          <p:spPr>
            <a:xfrm>
              <a:off x="3005404" y="1472323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5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/>
            <p:cNvSpPr/>
            <p:nvPr/>
          </p:nvSpPr>
          <p:spPr>
            <a:xfrm>
              <a:off x="3050171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/>
            <p:cNvSpPr/>
            <p:nvPr/>
          </p:nvSpPr>
          <p:spPr>
            <a:xfrm>
              <a:off x="3050171" y="5032324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/>
            <p:cNvSpPr/>
            <p:nvPr/>
          </p:nvSpPr>
          <p:spPr>
            <a:xfrm>
              <a:off x="3050171" y="4790198"/>
              <a:ext cx="53975" cy="242570"/>
            </a:xfrm>
            <a:custGeom>
              <a:avLst/>
              <a:gdLst/>
              <a:ahLst/>
              <a:cxnLst/>
              <a:rect l="l" t="t" r="r" b="b"/>
              <a:pathLst>
                <a:path w="53975" h="242570">
                  <a:moveTo>
                    <a:pt x="53911" y="179082"/>
                  </a:moveTo>
                  <a:lnTo>
                    <a:pt x="0" y="179082"/>
                  </a:lnTo>
                  <a:lnTo>
                    <a:pt x="0" y="242125"/>
                  </a:lnTo>
                  <a:lnTo>
                    <a:pt x="53911" y="242125"/>
                  </a:lnTo>
                  <a:lnTo>
                    <a:pt x="53911" y="179082"/>
                  </a:lnTo>
                  <a:close/>
                </a:path>
                <a:path w="53975" h="24257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0" y="179070"/>
                  </a:lnTo>
                  <a:lnTo>
                    <a:pt x="53911" y="179070"/>
                  </a:lnTo>
                  <a:lnTo>
                    <a:pt x="53911" y="116332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/>
            <p:cNvSpPr/>
            <p:nvPr/>
          </p:nvSpPr>
          <p:spPr>
            <a:xfrm>
              <a:off x="3050171" y="4664468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/>
            <p:cNvSpPr/>
            <p:nvPr/>
          </p:nvSpPr>
          <p:spPr>
            <a:xfrm>
              <a:off x="3050171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/>
            <p:cNvSpPr/>
            <p:nvPr/>
          </p:nvSpPr>
          <p:spPr>
            <a:xfrm>
              <a:off x="3050171" y="4476178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/>
            <p:cNvSpPr/>
            <p:nvPr/>
          </p:nvSpPr>
          <p:spPr>
            <a:xfrm>
              <a:off x="3050171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/>
            <p:cNvSpPr/>
            <p:nvPr/>
          </p:nvSpPr>
          <p:spPr>
            <a:xfrm>
              <a:off x="3050171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/>
            <p:cNvSpPr/>
            <p:nvPr/>
          </p:nvSpPr>
          <p:spPr>
            <a:xfrm>
              <a:off x="3050171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/>
            <p:cNvSpPr/>
            <p:nvPr/>
          </p:nvSpPr>
          <p:spPr>
            <a:xfrm>
              <a:off x="3050171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" name="object 365"/>
            <p:cNvSpPr/>
            <p:nvPr/>
          </p:nvSpPr>
          <p:spPr>
            <a:xfrm>
              <a:off x="3050171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/>
            <p:cNvSpPr/>
            <p:nvPr/>
          </p:nvSpPr>
          <p:spPr>
            <a:xfrm>
              <a:off x="3050171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/>
            <p:cNvSpPr/>
            <p:nvPr/>
          </p:nvSpPr>
          <p:spPr>
            <a:xfrm>
              <a:off x="3050171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/>
            <p:cNvSpPr/>
            <p:nvPr/>
          </p:nvSpPr>
          <p:spPr>
            <a:xfrm>
              <a:off x="3050171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/>
            <p:cNvSpPr/>
            <p:nvPr/>
          </p:nvSpPr>
          <p:spPr>
            <a:xfrm>
              <a:off x="3050171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/>
            <p:cNvSpPr/>
            <p:nvPr/>
          </p:nvSpPr>
          <p:spPr>
            <a:xfrm>
              <a:off x="3050171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1" name="object 371"/>
            <p:cNvSpPr/>
            <p:nvPr/>
          </p:nvSpPr>
          <p:spPr>
            <a:xfrm>
              <a:off x="3050171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/>
            <p:cNvSpPr/>
            <p:nvPr/>
          </p:nvSpPr>
          <p:spPr>
            <a:xfrm>
              <a:off x="3050171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/>
            <p:cNvSpPr/>
            <p:nvPr/>
          </p:nvSpPr>
          <p:spPr>
            <a:xfrm>
              <a:off x="3050171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4" name="object 374"/>
            <p:cNvSpPr/>
            <p:nvPr/>
          </p:nvSpPr>
          <p:spPr>
            <a:xfrm>
              <a:off x="3050171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5" name="object 375"/>
            <p:cNvSpPr/>
            <p:nvPr/>
          </p:nvSpPr>
          <p:spPr>
            <a:xfrm>
              <a:off x="3050171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/>
            <p:cNvSpPr/>
            <p:nvPr/>
          </p:nvSpPr>
          <p:spPr>
            <a:xfrm>
              <a:off x="3050171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7" name="object 377"/>
            <p:cNvSpPr/>
            <p:nvPr/>
          </p:nvSpPr>
          <p:spPr>
            <a:xfrm>
              <a:off x="3050171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8" name="object 378"/>
            <p:cNvSpPr/>
            <p:nvPr/>
          </p:nvSpPr>
          <p:spPr>
            <a:xfrm>
              <a:off x="3050171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/>
            <p:cNvSpPr/>
            <p:nvPr/>
          </p:nvSpPr>
          <p:spPr>
            <a:xfrm>
              <a:off x="3050171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0" name="object 380"/>
            <p:cNvSpPr/>
            <p:nvPr/>
          </p:nvSpPr>
          <p:spPr>
            <a:xfrm>
              <a:off x="3050171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1" name="object 381"/>
            <p:cNvSpPr/>
            <p:nvPr/>
          </p:nvSpPr>
          <p:spPr>
            <a:xfrm>
              <a:off x="3050171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/>
            <p:cNvSpPr/>
            <p:nvPr/>
          </p:nvSpPr>
          <p:spPr>
            <a:xfrm>
              <a:off x="3050171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3" name="object 383"/>
            <p:cNvSpPr/>
            <p:nvPr/>
          </p:nvSpPr>
          <p:spPr>
            <a:xfrm>
              <a:off x="3050171" y="3005772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4" name="object 384"/>
            <p:cNvSpPr/>
            <p:nvPr/>
          </p:nvSpPr>
          <p:spPr>
            <a:xfrm>
              <a:off x="3050171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/>
            <p:cNvSpPr/>
            <p:nvPr/>
          </p:nvSpPr>
          <p:spPr>
            <a:xfrm>
              <a:off x="3050171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/>
            <p:cNvSpPr/>
            <p:nvPr/>
          </p:nvSpPr>
          <p:spPr>
            <a:xfrm>
              <a:off x="3050171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/>
            <p:cNvSpPr/>
            <p:nvPr/>
          </p:nvSpPr>
          <p:spPr>
            <a:xfrm>
              <a:off x="3050171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/>
            <p:cNvSpPr/>
            <p:nvPr/>
          </p:nvSpPr>
          <p:spPr>
            <a:xfrm>
              <a:off x="3050171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9" name="object 389"/>
            <p:cNvSpPr/>
            <p:nvPr/>
          </p:nvSpPr>
          <p:spPr>
            <a:xfrm>
              <a:off x="3050171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0" name="object 390"/>
            <p:cNvSpPr/>
            <p:nvPr/>
          </p:nvSpPr>
          <p:spPr>
            <a:xfrm>
              <a:off x="3050171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" name="object 391"/>
            <p:cNvSpPr/>
            <p:nvPr/>
          </p:nvSpPr>
          <p:spPr>
            <a:xfrm>
              <a:off x="3050171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2" name="object 392"/>
            <p:cNvSpPr/>
            <p:nvPr/>
          </p:nvSpPr>
          <p:spPr>
            <a:xfrm>
              <a:off x="3050171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" name="object 393"/>
            <p:cNvSpPr/>
            <p:nvPr/>
          </p:nvSpPr>
          <p:spPr>
            <a:xfrm>
              <a:off x="3050171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/>
            <p:cNvSpPr/>
            <p:nvPr/>
          </p:nvSpPr>
          <p:spPr>
            <a:xfrm>
              <a:off x="3050171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/>
            <p:cNvSpPr/>
            <p:nvPr/>
          </p:nvSpPr>
          <p:spPr>
            <a:xfrm>
              <a:off x="3050171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/>
            <p:cNvSpPr/>
            <p:nvPr/>
          </p:nvSpPr>
          <p:spPr>
            <a:xfrm>
              <a:off x="3050171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/>
            <p:cNvSpPr/>
            <p:nvPr/>
          </p:nvSpPr>
          <p:spPr>
            <a:xfrm>
              <a:off x="3050171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8" name="object 398"/>
            <p:cNvSpPr/>
            <p:nvPr/>
          </p:nvSpPr>
          <p:spPr>
            <a:xfrm>
              <a:off x="3050171" y="2028380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53911" y="116713"/>
                  </a:lnTo>
                  <a:lnTo>
                    <a:pt x="53911" y="62801"/>
                  </a:lnTo>
                  <a:close/>
                </a:path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9" name="object 399"/>
            <p:cNvSpPr/>
            <p:nvPr/>
          </p:nvSpPr>
          <p:spPr>
            <a:xfrm>
              <a:off x="3050171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/>
            <p:cNvSpPr/>
            <p:nvPr/>
          </p:nvSpPr>
          <p:spPr>
            <a:xfrm>
              <a:off x="3050171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/>
            <p:cNvSpPr/>
            <p:nvPr/>
          </p:nvSpPr>
          <p:spPr>
            <a:xfrm>
              <a:off x="3050171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/>
            <p:cNvSpPr/>
            <p:nvPr/>
          </p:nvSpPr>
          <p:spPr>
            <a:xfrm>
              <a:off x="3050171" y="1723580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53543"/>
                  </a:lnTo>
                  <a:lnTo>
                    <a:pt x="0" y="116586"/>
                  </a:lnTo>
                  <a:lnTo>
                    <a:pt x="53911" y="116586"/>
                  </a:lnTo>
                  <a:lnTo>
                    <a:pt x="53911" y="5359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/>
            <p:cNvSpPr/>
            <p:nvPr/>
          </p:nvSpPr>
          <p:spPr>
            <a:xfrm>
              <a:off x="3050171" y="16608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/>
            <p:cNvSpPr/>
            <p:nvPr/>
          </p:nvSpPr>
          <p:spPr>
            <a:xfrm>
              <a:off x="3050171" y="15981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/>
            <p:cNvSpPr/>
            <p:nvPr/>
          </p:nvSpPr>
          <p:spPr>
            <a:xfrm>
              <a:off x="3050171" y="1472323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5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/>
            <p:cNvSpPr/>
            <p:nvPr/>
          </p:nvSpPr>
          <p:spPr>
            <a:xfrm>
              <a:off x="3104083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/>
            <p:cNvSpPr/>
            <p:nvPr/>
          </p:nvSpPr>
          <p:spPr>
            <a:xfrm>
              <a:off x="3104083" y="503232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/>
            <p:cNvSpPr/>
            <p:nvPr/>
          </p:nvSpPr>
          <p:spPr>
            <a:xfrm>
              <a:off x="3104083" y="4790198"/>
              <a:ext cx="45085" cy="242570"/>
            </a:xfrm>
            <a:custGeom>
              <a:avLst/>
              <a:gdLst/>
              <a:ahLst/>
              <a:cxnLst/>
              <a:rect l="l" t="t" r="r" b="b"/>
              <a:pathLst>
                <a:path w="45085" h="242570">
                  <a:moveTo>
                    <a:pt x="44767" y="179082"/>
                  </a:moveTo>
                  <a:lnTo>
                    <a:pt x="0" y="179082"/>
                  </a:lnTo>
                  <a:lnTo>
                    <a:pt x="0" y="242125"/>
                  </a:lnTo>
                  <a:lnTo>
                    <a:pt x="44767" y="242125"/>
                  </a:lnTo>
                  <a:lnTo>
                    <a:pt x="44767" y="179082"/>
                  </a:lnTo>
                  <a:close/>
                </a:path>
                <a:path w="45085" h="24257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0" y="179070"/>
                  </a:lnTo>
                  <a:lnTo>
                    <a:pt x="44767" y="179070"/>
                  </a:lnTo>
                  <a:lnTo>
                    <a:pt x="44767" y="116332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/>
            <p:cNvSpPr/>
            <p:nvPr/>
          </p:nvSpPr>
          <p:spPr>
            <a:xfrm>
              <a:off x="3104083" y="4601654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5">
                  <a:moveTo>
                    <a:pt x="44767" y="62814"/>
                  </a:moveTo>
                  <a:lnTo>
                    <a:pt x="0" y="62814"/>
                  </a:lnTo>
                  <a:lnTo>
                    <a:pt x="0" y="125857"/>
                  </a:lnTo>
                  <a:lnTo>
                    <a:pt x="0" y="188595"/>
                  </a:lnTo>
                  <a:lnTo>
                    <a:pt x="44767" y="188595"/>
                  </a:lnTo>
                  <a:lnTo>
                    <a:pt x="44767" y="125857"/>
                  </a:lnTo>
                  <a:lnTo>
                    <a:pt x="44767" y="62814"/>
                  </a:lnTo>
                  <a:close/>
                </a:path>
                <a:path w="45085" h="18859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/>
            <p:cNvSpPr/>
            <p:nvPr/>
          </p:nvSpPr>
          <p:spPr>
            <a:xfrm>
              <a:off x="3104083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/>
            <p:cNvSpPr/>
            <p:nvPr/>
          </p:nvSpPr>
          <p:spPr>
            <a:xfrm>
              <a:off x="3104083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/>
            <p:cNvSpPr/>
            <p:nvPr/>
          </p:nvSpPr>
          <p:spPr>
            <a:xfrm>
              <a:off x="3104083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/>
            <p:cNvSpPr/>
            <p:nvPr/>
          </p:nvSpPr>
          <p:spPr>
            <a:xfrm>
              <a:off x="3104083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/>
            <p:cNvSpPr/>
            <p:nvPr/>
          </p:nvSpPr>
          <p:spPr>
            <a:xfrm>
              <a:off x="3104083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/>
            <p:cNvSpPr/>
            <p:nvPr/>
          </p:nvSpPr>
          <p:spPr>
            <a:xfrm>
              <a:off x="3104083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/>
            <p:cNvSpPr/>
            <p:nvPr/>
          </p:nvSpPr>
          <p:spPr>
            <a:xfrm>
              <a:off x="3104083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/>
            <p:cNvSpPr/>
            <p:nvPr/>
          </p:nvSpPr>
          <p:spPr>
            <a:xfrm>
              <a:off x="3104083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/>
            <p:cNvSpPr/>
            <p:nvPr/>
          </p:nvSpPr>
          <p:spPr>
            <a:xfrm>
              <a:off x="3104083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9" name="object 419"/>
            <p:cNvSpPr/>
            <p:nvPr/>
          </p:nvSpPr>
          <p:spPr>
            <a:xfrm>
              <a:off x="3104083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0" name="object 420"/>
            <p:cNvSpPr/>
            <p:nvPr/>
          </p:nvSpPr>
          <p:spPr>
            <a:xfrm>
              <a:off x="3104083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/>
            <p:cNvSpPr/>
            <p:nvPr/>
          </p:nvSpPr>
          <p:spPr>
            <a:xfrm>
              <a:off x="3104083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2" name="object 422"/>
            <p:cNvSpPr/>
            <p:nvPr/>
          </p:nvSpPr>
          <p:spPr>
            <a:xfrm>
              <a:off x="3104083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/>
            <p:cNvSpPr/>
            <p:nvPr/>
          </p:nvSpPr>
          <p:spPr>
            <a:xfrm>
              <a:off x="3104083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/>
            <p:cNvSpPr/>
            <p:nvPr/>
          </p:nvSpPr>
          <p:spPr>
            <a:xfrm>
              <a:off x="3104083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5" name="object 425"/>
            <p:cNvSpPr/>
            <p:nvPr/>
          </p:nvSpPr>
          <p:spPr>
            <a:xfrm>
              <a:off x="3104083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6" name="object 426"/>
            <p:cNvSpPr/>
            <p:nvPr/>
          </p:nvSpPr>
          <p:spPr>
            <a:xfrm>
              <a:off x="3104083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/>
            <p:cNvSpPr/>
            <p:nvPr/>
          </p:nvSpPr>
          <p:spPr>
            <a:xfrm>
              <a:off x="3104083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/>
            <p:cNvSpPr/>
            <p:nvPr/>
          </p:nvSpPr>
          <p:spPr>
            <a:xfrm>
              <a:off x="3104083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/>
            <p:cNvSpPr/>
            <p:nvPr/>
          </p:nvSpPr>
          <p:spPr>
            <a:xfrm>
              <a:off x="3104083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/>
            <p:cNvSpPr/>
            <p:nvPr/>
          </p:nvSpPr>
          <p:spPr>
            <a:xfrm>
              <a:off x="3104083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/>
            <p:cNvSpPr/>
            <p:nvPr/>
          </p:nvSpPr>
          <p:spPr>
            <a:xfrm>
              <a:off x="3104083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/>
            <p:cNvSpPr/>
            <p:nvPr/>
          </p:nvSpPr>
          <p:spPr>
            <a:xfrm>
              <a:off x="3104083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/>
            <p:cNvSpPr/>
            <p:nvPr/>
          </p:nvSpPr>
          <p:spPr>
            <a:xfrm>
              <a:off x="3104083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/>
            <p:cNvSpPr/>
            <p:nvPr/>
          </p:nvSpPr>
          <p:spPr>
            <a:xfrm>
              <a:off x="3104083" y="3005772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5" name="object 435"/>
            <p:cNvSpPr/>
            <p:nvPr/>
          </p:nvSpPr>
          <p:spPr>
            <a:xfrm>
              <a:off x="3104083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/>
            <p:cNvSpPr/>
            <p:nvPr/>
          </p:nvSpPr>
          <p:spPr>
            <a:xfrm>
              <a:off x="3104083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/>
            <p:cNvSpPr/>
            <p:nvPr/>
          </p:nvSpPr>
          <p:spPr>
            <a:xfrm>
              <a:off x="3104083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8" name="object 438"/>
            <p:cNvSpPr/>
            <p:nvPr/>
          </p:nvSpPr>
          <p:spPr>
            <a:xfrm>
              <a:off x="3104083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/>
            <p:cNvSpPr/>
            <p:nvPr/>
          </p:nvSpPr>
          <p:spPr>
            <a:xfrm>
              <a:off x="3104083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/>
            <p:cNvSpPr/>
            <p:nvPr/>
          </p:nvSpPr>
          <p:spPr>
            <a:xfrm>
              <a:off x="3104083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1" name="object 441"/>
            <p:cNvSpPr/>
            <p:nvPr/>
          </p:nvSpPr>
          <p:spPr>
            <a:xfrm>
              <a:off x="3104083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/>
            <p:cNvSpPr/>
            <p:nvPr/>
          </p:nvSpPr>
          <p:spPr>
            <a:xfrm>
              <a:off x="3104083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3" name="object 443"/>
            <p:cNvSpPr/>
            <p:nvPr/>
          </p:nvSpPr>
          <p:spPr>
            <a:xfrm>
              <a:off x="3104083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4" name="object 444"/>
            <p:cNvSpPr/>
            <p:nvPr/>
          </p:nvSpPr>
          <p:spPr>
            <a:xfrm>
              <a:off x="3104083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/>
            <p:cNvSpPr/>
            <p:nvPr/>
          </p:nvSpPr>
          <p:spPr>
            <a:xfrm>
              <a:off x="3104083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6" name="object 446"/>
            <p:cNvSpPr/>
            <p:nvPr/>
          </p:nvSpPr>
          <p:spPr>
            <a:xfrm>
              <a:off x="3104083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7" name="object 447"/>
            <p:cNvSpPr/>
            <p:nvPr/>
          </p:nvSpPr>
          <p:spPr>
            <a:xfrm>
              <a:off x="3104083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/>
            <p:cNvSpPr/>
            <p:nvPr/>
          </p:nvSpPr>
          <p:spPr>
            <a:xfrm>
              <a:off x="3104083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9" name="object 449"/>
            <p:cNvSpPr/>
            <p:nvPr/>
          </p:nvSpPr>
          <p:spPr>
            <a:xfrm>
              <a:off x="3104083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0" name="object 450"/>
            <p:cNvSpPr/>
            <p:nvPr/>
          </p:nvSpPr>
          <p:spPr>
            <a:xfrm>
              <a:off x="3104083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/>
            <p:cNvSpPr/>
            <p:nvPr/>
          </p:nvSpPr>
          <p:spPr>
            <a:xfrm>
              <a:off x="3104083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2" name="object 452"/>
            <p:cNvSpPr/>
            <p:nvPr/>
          </p:nvSpPr>
          <p:spPr>
            <a:xfrm>
              <a:off x="3104083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3" name="object 453"/>
            <p:cNvSpPr/>
            <p:nvPr/>
          </p:nvSpPr>
          <p:spPr>
            <a:xfrm>
              <a:off x="3104083" y="18401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/>
            <p:cNvSpPr/>
            <p:nvPr/>
          </p:nvSpPr>
          <p:spPr>
            <a:xfrm>
              <a:off x="3104083" y="17771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5" name="object 455"/>
            <p:cNvSpPr/>
            <p:nvPr/>
          </p:nvSpPr>
          <p:spPr>
            <a:xfrm>
              <a:off x="3104083" y="1723577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6" name="object 456"/>
            <p:cNvSpPr/>
            <p:nvPr/>
          </p:nvSpPr>
          <p:spPr>
            <a:xfrm>
              <a:off x="3104083" y="16608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/>
            <p:cNvSpPr/>
            <p:nvPr/>
          </p:nvSpPr>
          <p:spPr>
            <a:xfrm>
              <a:off x="3104083" y="15981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/>
            <p:cNvSpPr/>
            <p:nvPr/>
          </p:nvSpPr>
          <p:spPr>
            <a:xfrm>
              <a:off x="3104083" y="15353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5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/>
            <p:cNvSpPr/>
            <p:nvPr/>
          </p:nvSpPr>
          <p:spPr>
            <a:xfrm>
              <a:off x="3104083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/>
            <p:cNvSpPr/>
            <p:nvPr/>
          </p:nvSpPr>
          <p:spPr>
            <a:xfrm>
              <a:off x="3148850" y="5095062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/>
            <p:cNvSpPr/>
            <p:nvPr/>
          </p:nvSpPr>
          <p:spPr>
            <a:xfrm>
              <a:off x="3148850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/>
            <p:cNvSpPr/>
            <p:nvPr/>
          </p:nvSpPr>
          <p:spPr>
            <a:xfrm>
              <a:off x="3148850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/>
            <p:cNvSpPr/>
            <p:nvPr/>
          </p:nvSpPr>
          <p:spPr>
            <a:xfrm>
              <a:off x="3148850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4" name="object 464"/>
            <p:cNvSpPr/>
            <p:nvPr/>
          </p:nvSpPr>
          <p:spPr>
            <a:xfrm>
              <a:off x="3148850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5" name="object 465"/>
            <p:cNvSpPr/>
            <p:nvPr/>
          </p:nvSpPr>
          <p:spPr>
            <a:xfrm>
              <a:off x="3148850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/>
            <p:cNvSpPr/>
            <p:nvPr/>
          </p:nvSpPr>
          <p:spPr>
            <a:xfrm>
              <a:off x="3148850" y="4664468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/>
            <p:cNvSpPr/>
            <p:nvPr/>
          </p:nvSpPr>
          <p:spPr>
            <a:xfrm>
              <a:off x="3148850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/>
            <p:cNvSpPr/>
            <p:nvPr/>
          </p:nvSpPr>
          <p:spPr>
            <a:xfrm>
              <a:off x="3148850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/>
            <p:cNvSpPr/>
            <p:nvPr/>
          </p:nvSpPr>
          <p:spPr>
            <a:xfrm>
              <a:off x="3148850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0" name="object 470"/>
            <p:cNvSpPr/>
            <p:nvPr/>
          </p:nvSpPr>
          <p:spPr>
            <a:xfrm>
              <a:off x="3148850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1" name="object 471"/>
            <p:cNvSpPr/>
            <p:nvPr/>
          </p:nvSpPr>
          <p:spPr>
            <a:xfrm>
              <a:off x="3148850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/>
            <p:cNvSpPr/>
            <p:nvPr/>
          </p:nvSpPr>
          <p:spPr>
            <a:xfrm>
              <a:off x="3148850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3" name="object 473"/>
            <p:cNvSpPr/>
            <p:nvPr/>
          </p:nvSpPr>
          <p:spPr>
            <a:xfrm>
              <a:off x="3148850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4" name="object 474"/>
            <p:cNvSpPr/>
            <p:nvPr/>
          </p:nvSpPr>
          <p:spPr>
            <a:xfrm>
              <a:off x="3148850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/>
            <p:cNvSpPr/>
            <p:nvPr/>
          </p:nvSpPr>
          <p:spPr>
            <a:xfrm>
              <a:off x="3148850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6" name="object 476"/>
            <p:cNvSpPr/>
            <p:nvPr/>
          </p:nvSpPr>
          <p:spPr>
            <a:xfrm>
              <a:off x="3148850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7" name="object 477"/>
            <p:cNvSpPr/>
            <p:nvPr/>
          </p:nvSpPr>
          <p:spPr>
            <a:xfrm>
              <a:off x="3148850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/>
            <p:cNvSpPr/>
            <p:nvPr/>
          </p:nvSpPr>
          <p:spPr>
            <a:xfrm>
              <a:off x="3148850" y="3866451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/>
            <p:cNvSpPr/>
            <p:nvPr/>
          </p:nvSpPr>
          <p:spPr>
            <a:xfrm>
              <a:off x="3148850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/>
            <p:cNvSpPr/>
            <p:nvPr/>
          </p:nvSpPr>
          <p:spPr>
            <a:xfrm>
              <a:off x="3148850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/>
            <p:cNvSpPr/>
            <p:nvPr/>
          </p:nvSpPr>
          <p:spPr>
            <a:xfrm>
              <a:off x="3148850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2" name="object 482"/>
            <p:cNvSpPr/>
            <p:nvPr/>
          </p:nvSpPr>
          <p:spPr>
            <a:xfrm>
              <a:off x="3148850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3" name="object 483"/>
            <p:cNvSpPr/>
            <p:nvPr/>
          </p:nvSpPr>
          <p:spPr>
            <a:xfrm>
              <a:off x="3148850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4" name="object 484"/>
            <p:cNvSpPr/>
            <p:nvPr/>
          </p:nvSpPr>
          <p:spPr>
            <a:xfrm>
              <a:off x="3148850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5" name="object 485"/>
            <p:cNvSpPr/>
            <p:nvPr/>
          </p:nvSpPr>
          <p:spPr>
            <a:xfrm>
              <a:off x="3148850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6" name="object 486"/>
            <p:cNvSpPr/>
            <p:nvPr/>
          </p:nvSpPr>
          <p:spPr>
            <a:xfrm>
              <a:off x="3148850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7" name="object 487"/>
            <p:cNvSpPr/>
            <p:nvPr/>
          </p:nvSpPr>
          <p:spPr>
            <a:xfrm>
              <a:off x="3148850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8" name="object 488"/>
            <p:cNvSpPr/>
            <p:nvPr/>
          </p:nvSpPr>
          <p:spPr>
            <a:xfrm>
              <a:off x="3148850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9" name="object 489"/>
            <p:cNvSpPr/>
            <p:nvPr/>
          </p:nvSpPr>
          <p:spPr>
            <a:xfrm>
              <a:off x="3148850" y="3005772"/>
              <a:ext cx="53975" cy="251460"/>
            </a:xfrm>
            <a:custGeom>
              <a:avLst/>
              <a:gdLst/>
              <a:ahLst/>
              <a:cxnLst/>
              <a:rect l="l" t="t" r="r" b="b"/>
              <a:pathLst>
                <a:path w="53975" h="25146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0" y="250952"/>
                  </a:lnTo>
                  <a:lnTo>
                    <a:pt x="53911" y="250952"/>
                  </a:lnTo>
                  <a:lnTo>
                    <a:pt x="53911" y="188214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0" name="object 490"/>
            <p:cNvSpPr/>
            <p:nvPr/>
          </p:nvSpPr>
          <p:spPr>
            <a:xfrm>
              <a:off x="3148850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1" name="object 491"/>
            <p:cNvSpPr/>
            <p:nvPr/>
          </p:nvSpPr>
          <p:spPr>
            <a:xfrm>
              <a:off x="3148850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2" name="object 492"/>
            <p:cNvSpPr/>
            <p:nvPr/>
          </p:nvSpPr>
          <p:spPr>
            <a:xfrm>
              <a:off x="3148850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3" name="object 493"/>
            <p:cNvSpPr/>
            <p:nvPr/>
          </p:nvSpPr>
          <p:spPr>
            <a:xfrm>
              <a:off x="3148850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4" name="object 494"/>
            <p:cNvSpPr/>
            <p:nvPr/>
          </p:nvSpPr>
          <p:spPr>
            <a:xfrm>
              <a:off x="3148850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5" name="object 495"/>
            <p:cNvSpPr/>
            <p:nvPr/>
          </p:nvSpPr>
          <p:spPr>
            <a:xfrm>
              <a:off x="3148850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6" name="object 496"/>
            <p:cNvSpPr/>
            <p:nvPr/>
          </p:nvSpPr>
          <p:spPr>
            <a:xfrm>
              <a:off x="3148850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7" name="object 497"/>
            <p:cNvSpPr/>
            <p:nvPr/>
          </p:nvSpPr>
          <p:spPr>
            <a:xfrm>
              <a:off x="3148850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8" name="object 498"/>
            <p:cNvSpPr/>
            <p:nvPr/>
          </p:nvSpPr>
          <p:spPr>
            <a:xfrm>
              <a:off x="3148850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9" name="object 499"/>
            <p:cNvSpPr/>
            <p:nvPr/>
          </p:nvSpPr>
          <p:spPr>
            <a:xfrm>
              <a:off x="3148850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0" name="object 500"/>
            <p:cNvSpPr/>
            <p:nvPr/>
          </p:nvSpPr>
          <p:spPr>
            <a:xfrm>
              <a:off x="3148850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1" name="object 501"/>
            <p:cNvSpPr/>
            <p:nvPr/>
          </p:nvSpPr>
          <p:spPr>
            <a:xfrm>
              <a:off x="3148850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2" name="object 502"/>
            <p:cNvSpPr/>
            <p:nvPr/>
          </p:nvSpPr>
          <p:spPr>
            <a:xfrm>
              <a:off x="3148850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3" name="object 503"/>
            <p:cNvSpPr/>
            <p:nvPr/>
          </p:nvSpPr>
          <p:spPr>
            <a:xfrm>
              <a:off x="3148850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4" name="object 504"/>
            <p:cNvSpPr/>
            <p:nvPr/>
          </p:nvSpPr>
          <p:spPr>
            <a:xfrm>
              <a:off x="3148850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5" name="object 505"/>
            <p:cNvSpPr/>
            <p:nvPr/>
          </p:nvSpPr>
          <p:spPr>
            <a:xfrm>
              <a:off x="3148850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6" name="object 506"/>
            <p:cNvSpPr/>
            <p:nvPr/>
          </p:nvSpPr>
          <p:spPr>
            <a:xfrm>
              <a:off x="3148850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7" name="object 507"/>
            <p:cNvSpPr/>
            <p:nvPr/>
          </p:nvSpPr>
          <p:spPr>
            <a:xfrm>
              <a:off x="3148850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8" name="object 508"/>
            <p:cNvSpPr/>
            <p:nvPr/>
          </p:nvSpPr>
          <p:spPr>
            <a:xfrm>
              <a:off x="3148850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9" name="object 509"/>
            <p:cNvSpPr/>
            <p:nvPr/>
          </p:nvSpPr>
          <p:spPr>
            <a:xfrm>
              <a:off x="3148850" y="17771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0" name="object 510"/>
            <p:cNvSpPr/>
            <p:nvPr/>
          </p:nvSpPr>
          <p:spPr>
            <a:xfrm>
              <a:off x="3148850" y="17235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1" name="object 511"/>
            <p:cNvSpPr/>
            <p:nvPr/>
          </p:nvSpPr>
          <p:spPr>
            <a:xfrm>
              <a:off x="3148850" y="16608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2" name="object 512"/>
            <p:cNvSpPr/>
            <p:nvPr/>
          </p:nvSpPr>
          <p:spPr>
            <a:xfrm>
              <a:off x="3148850" y="15981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3" name="object 513"/>
            <p:cNvSpPr/>
            <p:nvPr/>
          </p:nvSpPr>
          <p:spPr>
            <a:xfrm>
              <a:off x="3148850" y="15353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5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4" name="object 514"/>
            <p:cNvSpPr/>
            <p:nvPr/>
          </p:nvSpPr>
          <p:spPr>
            <a:xfrm>
              <a:off x="3148850" y="14723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5" name="object 515"/>
            <p:cNvSpPr/>
            <p:nvPr/>
          </p:nvSpPr>
          <p:spPr>
            <a:xfrm>
              <a:off x="3202749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6" name="object 516"/>
            <p:cNvSpPr/>
            <p:nvPr/>
          </p:nvSpPr>
          <p:spPr>
            <a:xfrm>
              <a:off x="3202749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7" name="object 517"/>
            <p:cNvSpPr/>
            <p:nvPr/>
          </p:nvSpPr>
          <p:spPr>
            <a:xfrm>
              <a:off x="3202749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8" name="object 518"/>
            <p:cNvSpPr/>
            <p:nvPr/>
          </p:nvSpPr>
          <p:spPr>
            <a:xfrm>
              <a:off x="3202749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9" name="object 519"/>
            <p:cNvSpPr/>
            <p:nvPr/>
          </p:nvSpPr>
          <p:spPr>
            <a:xfrm>
              <a:off x="3202749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0" name="object 520"/>
            <p:cNvSpPr/>
            <p:nvPr/>
          </p:nvSpPr>
          <p:spPr>
            <a:xfrm>
              <a:off x="3202749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1" name="object 521"/>
            <p:cNvSpPr/>
            <p:nvPr/>
          </p:nvSpPr>
          <p:spPr>
            <a:xfrm>
              <a:off x="3202749" y="4727511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687"/>
                  </a:lnTo>
                  <a:lnTo>
                    <a:pt x="0" y="125425"/>
                  </a:lnTo>
                  <a:lnTo>
                    <a:pt x="44767" y="125425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2" name="object 522"/>
            <p:cNvSpPr/>
            <p:nvPr/>
          </p:nvSpPr>
          <p:spPr>
            <a:xfrm>
              <a:off x="3202749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3" name="object 523"/>
            <p:cNvSpPr/>
            <p:nvPr/>
          </p:nvSpPr>
          <p:spPr>
            <a:xfrm>
              <a:off x="3202749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4" name="object 524"/>
            <p:cNvSpPr/>
            <p:nvPr/>
          </p:nvSpPr>
          <p:spPr>
            <a:xfrm>
              <a:off x="3202749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5" name="object 525"/>
            <p:cNvSpPr/>
            <p:nvPr/>
          </p:nvSpPr>
          <p:spPr>
            <a:xfrm>
              <a:off x="3202749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6" name="object 526"/>
            <p:cNvSpPr/>
            <p:nvPr/>
          </p:nvSpPr>
          <p:spPr>
            <a:xfrm>
              <a:off x="3202749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7" name="object 527"/>
            <p:cNvSpPr/>
            <p:nvPr/>
          </p:nvSpPr>
          <p:spPr>
            <a:xfrm>
              <a:off x="3202749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8" name="object 528"/>
            <p:cNvSpPr/>
            <p:nvPr/>
          </p:nvSpPr>
          <p:spPr>
            <a:xfrm>
              <a:off x="3202749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9" name="object 529"/>
            <p:cNvSpPr/>
            <p:nvPr/>
          </p:nvSpPr>
          <p:spPr>
            <a:xfrm>
              <a:off x="3202749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0" name="object 530"/>
            <p:cNvSpPr/>
            <p:nvPr/>
          </p:nvSpPr>
          <p:spPr>
            <a:xfrm>
              <a:off x="3202749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1" name="object 531"/>
            <p:cNvSpPr/>
            <p:nvPr/>
          </p:nvSpPr>
          <p:spPr>
            <a:xfrm>
              <a:off x="3202749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2" name="object 532"/>
            <p:cNvSpPr/>
            <p:nvPr/>
          </p:nvSpPr>
          <p:spPr>
            <a:xfrm>
              <a:off x="3202749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3" name="object 533"/>
            <p:cNvSpPr/>
            <p:nvPr/>
          </p:nvSpPr>
          <p:spPr>
            <a:xfrm>
              <a:off x="3202749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4" name="object 534"/>
            <p:cNvSpPr/>
            <p:nvPr/>
          </p:nvSpPr>
          <p:spPr>
            <a:xfrm>
              <a:off x="3202749" y="3866451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5" name="object 535"/>
            <p:cNvSpPr/>
            <p:nvPr/>
          </p:nvSpPr>
          <p:spPr>
            <a:xfrm>
              <a:off x="3202749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6" name="object 536"/>
            <p:cNvSpPr/>
            <p:nvPr/>
          </p:nvSpPr>
          <p:spPr>
            <a:xfrm>
              <a:off x="3202749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7" name="object 537"/>
            <p:cNvSpPr/>
            <p:nvPr/>
          </p:nvSpPr>
          <p:spPr>
            <a:xfrm>
              <a:off x="3202749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8" name="object 538"/>
            <p:cNvSpPr/>
            <p:nvPr/>
          </p:nvSpPr>
          <p:spPr>
            <a:xfrm>
              <a:off x="3202749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9" name="object 539"/>
            <p:cNvSpPr/>
            <p:nvPr/>
          </p:nvSpPr>
          <p:spPr>
            <a:xfrm>
              <a:off x="3202749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0" name="object 540"/>
            <p:cNvSpPr/>
            <p:nvPr/>
          </p:nvSpPr>
          <p:spPr>
            <a:xfrm>
              <a:off x="3202749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1" name="object 541"/>
            <p:cNvSpPr/>
            <p:nvPr/>
          </p:nvSpPr>
          <p:spPr>
            <a:xfrm>
              <a:off x="3202749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2" name="object 542"/>
            <p:cNvSpPr/>
            <p:nvPr/>
          </p:nvSpPr>
          <p:spPr>
            <a:xfrm>
              <a:off x="3202749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3" name="object 543"/>
            <p:cNvSpPr/>
            <p:nvPr/>
          </p:nvSpPr>
          <p:spPr>
            <a:xfrm>
              <a:off x="3202749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4" name="object 544"/>
            <p:cNvSpPr/>
            <p:nvPr/>
          </p:nvSpPr>
          <p:spPr>
            <a:xfrm>
              <a:off x="3202749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5" name="object 545"/>
            <p:cNvSpPr/>
            <p:nvPr/>
          </p:nvSpPr>
          <p:spPr>
            <a:xfrm>
              <a:off x="3202749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6" name="object 546"/>
            <p:cNvSpPr/>
            <p:nvPr/>
          </p:nvSpPr>
          <p:spPr>
            <a:xfrm>
              <a:off x="3202749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7" name="object 547"/>
            <p:cNvSpPr/>
            <p:nvPr/>
          </p:nvSpPr>
          <p:spPr>
            <a:xfrm>
              <a:off x="3202749" y="3005772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8" name="object 548"/>
            <p:cNvSpPr/>
            <p:nvPr/>
          </p:nvSpPr>
          <p:spPr>
            <a:xfrm>
              <a:off x="3202749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9" name="object 549"/>
            <p:cNvSpPr/>
            <p:nvPr/>
          </p:nvSpPr>
          <p:spPr>
            <a:xfrm>
              <a:off x="3202749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0" name="object 550"/>
            <p:cNvSpPr/>
            <p:nvPr/>
          </p:nvSpPr>
          <p:spPr>
            <a:xfrm>
              <a:off x="3202749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1" name="object 551"/>
            <p:cNvSpPr/>
            <p:nvPr/>
          </p:nvSpPr>
          <p:spPr>
            <a:xfrm>
              <a:off x="3202749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2" name="object 552"/>
            <p:cNvSpPr/>
            <p:nvPr/>
          </p:nvSpPr>
          <p:spPr>
            <a:xfrm>
              <a:off x="3202749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3" name="object 553"/>
            <p:cNvSpPr/>
            <p:nvPr/>
          </p:nvSpPr>
          <p:spPr>
            <a:xfrm>
              <a:off x="3202749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4" name="object 554"/>
            <p:cNvSpPr/>
            <p:nvPr/>
          </p:nvSpPr>
          <p:spPr>
            <a:xfrm>
              <a:off x="3202749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5" name="object 555"/>
            <p:cNvSpPr/>
            <p:nvPr/>
          </p:nvSpPr>
          <p:spPr>
            <a:xfrm>
              <a:off x="3202749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6" name="object 556"/>
            <p:cNvSpPr/>
            <p:nvPr/>
          </p:nvSpPr>
          <p:spPr>
            <a:xfrm>
              <a:off x="3202749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7" name="object 557"/>
            <p:cNvSpPr/>
            <p:nvPr/>
          </p:nvSpPr>
          <p:spPr>
            <a:xfrm>
              <a:off x="3202749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8" name="object 558"/>
            <p:cNvSpPr/>
            <p:nvPr/>
          </p:nvSpPr>
          <p:spPr>
            <a:xfrm>
              <a:off x="3202749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9" name="object 559"/>
            <p:cNvSpPr/>
            <p:nvPr/>
          </p:nvSpPr>
          <p:spPr>
            <a:xfrm>
              <a:off x="3202749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0" name="object 560"/>
            <p:cNvSpPr/>
            <p:nvPr/>
          </p:nvSpPr>
          <p:spPr>
            <a:xfrm>
              <a:off x="3202749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1" name="object 561"/>
            <p:cNvSpPr/>
            <p:nvPr/>
          </p:nvSpPr>
          <p:spPr>
            <a:xfrm>
              <a:off x="3202749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2" name="object 562"/>
            <p:cNvSpPr/>
            <p:nvPr/>
          </p:nvSpPr>
          <p:spPr>
            <a:xfrm>
              <a:off x="3202749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3" name="object 563"/>
            <p:cNvSpPr/>
            <p:nvPr/>
          </p:nvSpPr>
          <p:spPr>
            <a:xfrm>
              <a:off x="3202749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4" name="object 564"/>
            <p:cNvSpPr/>
            <p:nvPr/>
          </p:nvSpPr>
          <p:spPr>
            <a:xfrm>
              <a:off x="3202749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5" name="object 565"/>
            <p:cNvSpPr/>
            <p:nvPr/>
          </p:nvSpPr>
          <p:spPr>
            <a:xfrm>
              <a:off x="3202749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6" name="object 566"/>
            <p:cNvSpPr/>
            <p:nvPr/>
          </p:nvSpPr>
          <p:spPr>
            <a:xfrm>
              <a:off x="3202749" y="18401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7" name="object 567"/>
            <p:cNvSpPr/>
            <p:nvPr/>
          </p:nvSpPr>
          <p:spPr>
            <a:xfrm>
              <a:off x="3202749" y="17771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8" name="object 568"/>
            <p:cNvSpPr/>
            <p:nvPr/>
          </p:nvSpPr>
          <p:spPr>
            <a:xfrm>
              <a:off x="3202749" y="1723577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9" name="object 569"/>
            <p:cNvSpPr/>
            <p:nvPr/>
          </p:nvSpPr>
          <p:spPr>
            <a:xfrm>
              <a:off x="3202749" y="16608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0" name="object 570"/>
            <p:cNvSpPr/>
            <p:nvPr/>
          </p:nvSpPr>
          <p:spPr>
            <a:xfrm>
              <a:off x="3202749" y="15981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1" name="object 571"/>
            <p:cNvSpPr/>
            <p:nvPr/>
          </p:nvSpPr>
          <p:spPr>
            <a:xfrm>
              <a:off x="3202749" y="15353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5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2" name="object 572"/>
            <p:cNvSpPr/>
            <p:nvPr/>
          </p:nvSpPr>
          <p:spPr>
            <a:xfrm>
              <a:off x="3202749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3" name="object 573"/>
            <p:cNvSpPr/>
            <p:nvPr/>
          </p:nvSpPr>
          <p:spPr>
            <a:xfrm>
              <a:off x="3247580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4" name="object 574"/>
            <p:cNvSpPr/>
            <p:nvPr/>
          </p:nvSpPr>
          <p:spPr>
            <a:xfrm>
              <a:off x="3247580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5" name="object 575"/>
            <p:cNvSpPr/>
            <p:nvPr/>
          </p:nvSpPr>
          <p:spPr>
            <a:xfrm>
              <a:off x="3247580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6" name="object 576"/>
            <p:cNvSpPr/>
            <p:nvPr/>
          </p:nvSpPr>
          <p:spPr>
            <a:xfrm>
              <a:off x="3247580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7" name="object 577"/>
            <p:cNvSpPr/>
            <p:nvPr/>
          </p:nvSpPr>
          <p:spPr>
            <a:xfrm>
              <a:off x="3247580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8" name="object 578"/>
            <p:cNvSpPr/>
            <p:nvPr/>
          </p:nvSpPr>
          <p:spPr>
            <a:xfrm>
              <a:off x="3247580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9" name="object 579"/>
            <p:cNvSpPr/>
            <p:nvPr/>
          </p:nvSpPr>
          <p:spPr>
            <a:xfrm>
              <a:off x="3247580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0" name="object 580"/>
            <p:cNvSpPr/>
            <p:nvPr/>
          </p:nvSpPr>
          <p:spPr>
            <a:xfrm>
              <a:off x="3247580" y="4664468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898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898" y="125780"/>
                  </a:lnTo>
                  <a:lnTo>
                    <a:pt x="53898" y="63042"/>
                  </a:lnTo>
                  <a:lnTo>
                    <a:pt x="5389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1" name="object 581"/>
            <p:cNvSpPr/>
            <p:nvPr/>
          </p:nvSpPr>
          <p:spPr>
            <a:xfrm>
              <a:off x="3247580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2" name="object 582"/>
            <p:cNvSpPr/>
            <p:nvPr/>
          </p:nvSpPr>
          <p:spPr>
            <a:xfrm>
              <a:off x="3247580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3" name="object 583"/>
            <p:cNvSpPr/>
            <p:nvPr/>
          </p:nvSpPr>
          <p:spPr>
            <a:xfrm>
              <a:off x="3247580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4" name="object 584"/>
            <p:cNvSpPr/>
            <p:nvPr/>
          </p:nvSpPr>
          <p:spPr>
            <a:xfrm>
              <a:off x="3247580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5" name="object 585"/>
            <p:cNvSpPr/>
            <p:nvPr/>
          </p:nvSpPr>
          <p:spPr>
            <a:xfrm>
              <a:off x="3247580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6" name="object 586"/>
            <p:cNvSpPr/>
            <p:nvPr/>
          </p:nvSpPr>
          <p:spPr>
            <a:xfrm>
              <a:off x="3247580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7" name="object 587"/>
            <p:cNvSpPr/>
            <p:nvPr/>
          </p:nvSpPr>
          <p:spPr>
            <a:xfrm>
              <a:off x="3247580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8" name="object 588"/>
            <p:cNvSpPr/>
            <p:nvPr/>
          </p:nvSpPr>
          <p:spPr>
            <a:xfrm>
              <a:off x="3247580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9" name="object 589"/>
            <p:cNvSpPr/>
            <p:nvPr/>
          </p:nvSpPr>
          <p:spPr>
            <a:xfrm>
              <a:off x="3247580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0" name="object 590"/>
            <p:cNvSpPr/>
            <p:nvPr/>
          </p:nvSpPr>
          <p:spPr>
            <a:xfrm>
              <a:off x="3247580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1" name="object 591"/>
            <p:cNvSpPr/>
            <p:nvPr/>
          </p:nvSpPr>
          <p:spPr>
            <a:xfrm>
              <a:off x="3247580" y="3929189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898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898" y="125476"/>
                  </a:lnTo>
                  <a:lnTo>
                    <a:pt x="53898" y="62738"/>
                  </a:lnTo>
                  <a:lnTo>
                    <a:pt x="53898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2" name="object 592"/>
            <p:cNvSpPr/>
            <p:nvPr/>
          </p:nvSpPr>
          <p:spPr>
            <a:xfrm>
              <a:off x="3247580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3" name="object 593"/>
            <p:cNvSpPr/>
            <p:nvPr/>
          </p:nvSpPr>
          <p:spPr>
            <a:xfrm>
              <a:off x="3247580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4" name="object 594"/>
            <p:cNvSpPr/>
            <p:nvPr/>
          </p:nvSpPr>
          <p:spPr>
            <a:xfrm>
              <a:off x="3247580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5" name="object 595"/>
            <p:cNvSpPr/>
            <p:nvPr/>
          </p:nvSpPr>
          <p:spPr>
            <a:xfrm>
              <a:off x="3247580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6" name="object 596"/>
            <p:cNvSpPr/>
            <p:nvPr/>
          </p:nvSpPr>
          <p:spPr>
            <a:xfrm>
              <a:off x="3247580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7" name="object 597"/>
            <p:cNvSpPr/>
            <p:nvPr/>
          </p:nvSpPr>
          <p:spPr>
            <a:xfrm>
              <a:off x="3247580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8" name="object 598"/>
            <p:cNvSpPr/>
            <p:nvPr/>
          </p:nvSpPr>
          <p:spPr>
            <a:xfrm>
              <a:off x="3247580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9" name="object 599"/>
            <p:cNvSpPr/>
            <p:nvPr/>
          </p:nvSpPr>
          <p:spPr>
            <a:xfrm>
              <a:off x="3247580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0" name="object 600"/>
            <p:cNvSpPr/>
            <p:nvPr/>
          </p:nvSpPr>
          <p:spPr>
            <a:xfrm>
              <a:off x="3247580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1" name="object 601"/>
            <p:cNvSpPr/>
            <p:nvPr/>
          </p:nvSpPr>
          <p:spPr>
            <a:xfrm>
              <a:off x="3247580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2" name="object 602"/>
            <p:cNvSpPr/>
            <p:nvPr/>
          </p:nvSpPr>
          <p:spPr>
            <a:xfrm>
              <a:off x="3247580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3" name="object 603"/>
            <p:cNvSpPr/>
            <p:nvPr/>
          </p:nvSpPr>
          <p:spPr>
            <a:xfrm>
              <a:off x="3247580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4" name="object 604"/>
            <p:cNvSpPr/>
            <p:nvPr/>
          </p:nvSpPr>
          <p:spPr>
            <a:xfrm>
              <a:off x="3247580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5" name="object 605"/>
            <p:cNvSpPr/>
            <p:nvPr/>
          </p:nvSpPr>
          <p:spPr>
            <a:xfrm>
              <a:off x="3247580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6" name="object 606"/>
            <p:cNvSpPr/>
            <p:nvPr/>
          </p:nvSpPr>
          <p:spPr>
            <a:xfrm>
              <a:off x="3247580" y="2943034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898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898" y="125476"/>
                  </a:lnTo>
                  <a:lnTo>
                    <a:pt x="53898" y="62738"/>
                  </a:lnTo>
                  <a:lnTo>
                    <a:pt x="53898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7" name="object 607"/>
            <p:cNvSpPr/>
            <p:nvPr/>
          </p:nvSpPr>
          <p:spPr>
            <a:xfrm>
              <a:off x="3247580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8" name="object 608"/>
            <p:cNvSpPr/>
            <p:nvPr/>
          </p:nvSpPr>
          <p:spPr>
            <a:xfrm>
              <a:off x="3247580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9" name="object 609"/>
            <p:cNvSpPr/>
            <p:nvPr/>
          </p:nvSpPr>
          <p:spPr>
            <a:xfrm>
              <a:off x="3247580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0" name="object 610"/>
            <p:cNvSpPr/>
            <p:nvPr/>
          </p:nvSpPr>
          <p:spPr>
            <a:xfrm>
              <a:off x="3247580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1" name="object 611"/>
            <p:cNvSpPr/>
            <p:nvPr/>
          </p:nvSpPr>
          <p:spPr>
            <a:xfrm>
              <a:off x="3247580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2" name="object 612"/>
            <p:cNvSpPr/>
            <p:nvPr/>
          </p:nvSpPr>
          <p:spPr>
            <a:xfrm>
              <a:off x="3247580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3" name="object 613"/>
            <p:cNvSpPr/>
            <p:nvPr/>
          </p:nvSpPr>
          <p:spPr>
            <a:xfrm>
              <a:off x="3247580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4" name="object 614"/>
            <p:cNvSpPr/>
            <p:nvPr/>
          </p:nvSpPr>
          <p:spPr>
            <a:xfrm>
              <a:off x="3247580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5" name="object 615"/>
            <p:cNvSpPr/>
            <p:nvPr/>
          </p:nvSpPr>
          <p:spPr>
            <a:xfrm>
              <a:off x="3247580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6" name="object 616"/>
            <p:cNvSpPr/>
            <p:nvPr/>
          </p:nvSpPr>
          <p:spPr>
            <a:xfrm>
              <a:off x="3247580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7" name="object 617"/>
            <p:cNvSpPr/>
            <p:nvPr/>
          </p:nvSpPr>
          <p:spPr>
            <a:xfrm>
              <a:off x="3247580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8" name="object 618"/>
            <p:cNvSpPr/>
            <p:nvPr/>
          </p:nvSpPr>
          <p:spPr>
            <a:xfrm>
              <a:off x="3247580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9" name="object 619"/>
            <p:cNvSpPr/>
            <p:nvPr/>
          </p:nvSpPr>
          <p:spPr>
            <a:xfrm>
              <a:off x="3247580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0" name="object 620"/>
            <p:cNvSpPr/>
            <p:nvPr/>
          </p:nvSpPr>
          <p:spPr>
            <a:xfrm>
              <a:off x="3247580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1" name="object 621"/>
            <p:cNvSpPr/>
            <p:nvPr/>
          </p:nvSpPr>
          <p:spPr>
            <a:xfrm>
              <a:off x="3247580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2" name="object 622"/>
            <p:cNvSpPr/>
            <p:nvPr/>
          </p:nvSpPr>
          <p:spPr>
            <a:xfrm>
              <a:off x="3247580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3" name="object 623"/>
            <p:cNvSpPr/>
            <p:nvPr/>
          </p:nvSpPr>
          <p:spPr>
            <a:xfrm>
              <a:off x="3247580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4" name="object 624"/>
            <p:cNvSpPr/>
            <p:nvPr/>
          </p:nvSpPr>
          <p:spPr>
            <a:xfrm>
              <a:off x="3247580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5" name="object 625"/>
            <p:cNvSpPr/>
            <p:nvPr/>
          </p:nvSpPr>
          <p:spPr>
            <a:xfrm>
              <a:off x="3247580" y="17771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6" name="object 626"/>
            <p:cNvSpPr/>
            <p:nvPr/>
          </p:nvSpPr>
          <p:spPr>
            <a:xfrm>
              <a:off x="3247580" y="17235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7" name="object 627"/>
            <p:cNvSpPr/>
            <p:nvPr/>
          </p:nvSpPr>
          <p:spPr>
            <a:xfrm>
              <a:off x="3247580" y="16608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8" name="object 628"/>
            <p:cNvSpPr/>
            <p:nvPr/>
          </p:nvSpPr>
          <p:spPr>
            <a:xfrm>
              <a:off x="3247580" y="15981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9" name="object 629"/>
            <p:cNvSpPr/>
            <p:nvPr/>
          </p:nvSpPr>
          <p:spPr>
            <a:xfrm>
              <a:off x="3247580" y="15353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5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0" name="object 630"/>
            <p:cNvSpPr/>
            <p:nvPr/>
          </p:nvSpPr>
          <p:spPr>
            <a:xfrm>
              <a:off x="3247580" y="14723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1" name="object 631"/>
            <p:cNvSpPr/>
            <p:nvPr/>
          </p:nvSpPr>
          <p:spPr>
            <a:xfrm>
              <a:off x="3301428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2" name="object 632"/>
            <p:cNvSpPr/>
            <p:nvPr/>
          </p:nvSpPr>
          <p:spPr>
            <a:xfrm>
              <a:off x="3301428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3" name="object 633"/>
            <p:cNvSpPr/>
            <p:nvPr/>
          </p:nvSpPr>
          <p:spPr>
            <a:xfrm>
              <a:off x="3301416" y="4906530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5">
                  <a:moveTo>
                    <a:pt x="44780" y="62750"/>
                  </a:moveTo>
                  <a:lnTo>
                    <a:pt x="0" y="62750"/>
                  </a:lnTo>
                  <a:lnTo>
                    <a:pt x="0" y="125793"/>
                  </a:lnTo>
                  <a:lnTo>
                    <a:pt x="0" y="188531"/>
                  </a:lnTo>
                  <a:lnTo>
                    <a:pt x="44780" y="188531"/>
                  </a:lnTo>
                  <a:lnTo>
                    <a:pt x="44780" y="125793"/>
                  </a:lnTo>
                  <a:lnTo>
                    <a:pt x="44780" y="62750"/>
                  </a:lnTo>
                  <a:close/>
                </a:path>
                <a:path w="45085" h="188595">
                  <a:moveTo>
                    <a:pt x="44780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4780" y="62738"/>
                  </a:lnTo>
                  <a:lnTo>
                    <a:pt x="44780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4" name="object 634"/>
            <p:cNvSpPr/>
            <p:nvPr/>
          </p:nvSpPr>
          <p:spPr>
            <a:xfrm>
              <a:off x="3301428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5" name="object 635"/>
            <p:cNvSpPr/>
            <p:nvPr/>
          </p:nvSpPr>
          <p:spPr>
            <a:xfrm>
              <a:off x="3301416" y="4727511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80" y="0"/>
                  </a:moveTo>
                  <a:lnTo>
                    <a:pt x="0" y="0"/>
                  </a:lnTo>
                  <a:lnTo>
                    <a:pt x="0" y="62687"/>
                  </a:lnTo>
                  <a:lnTo>
                    <a:pt x="0" y="125425"/>
                  </a:lnTo>
                  <a:lnTo>
                    <a:pt x="44780" y="125425"/>
                  </a:lnTo>
                  <a:lnTo>
                    <a:pt x="44780" y="62738"/>
                  </a:lnTo>
                  <a:lnTo>
                    <a:pt x="44780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6" name="object 636"/>
            <p:cNvSpPr/>
            <p:nvPr/>
          </p:nvSpPr>
          <p:spPr>
            <a:xfrm>
              <a:off x="3301428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7" name="object 637"/>
            <p:cNvSpPr/>
            <p:nvPr/>
          </p:nvSpPr>
          <p:spPr>
            <a:xfrm>
              <a:off x="3301428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8" name="object 638"/>
            <p:cNvSpPr/>
            <p:nvPr/>
          </p:nvSpPr>
          <p:spPr>
            <a:xfrm>
              <a:off x="3301428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9" name="object 639"/>
            <p:cNvSpPr/>
            <p:nvPr/>
          </p:nvSpPr>
          <p:spPr>
            <a:xfrm>
              <a:off x="3301428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0" name="object 640"/>
            <p:cNvSpPr/>
            <p:nvPr/>
          </p:nvSpPr>
          <p:spPr>
            <a:xfrm>
              <a:off x="3301428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1" name="object 641"/>
            <p:cNvSpPr/>
            <p:nvPr/>
          </p:nvSpPr>
          <p:spPr>
            <a:xfrm>
              <a:off x="3301428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2" name="object 642"/>
            <p:cNvSpPr/>
            <p:nvPr/>
          </p:nvSpPr>
          <p:spPr>
            <a:xfrm>
              <a:off x="3301428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3" name="object 643"/>
            <p:cNvSpPr/>
            <p:nvPr/>
          </p:nvSpPr>
          <p:spPr>
            <a:xfrm>
              <a:off x="3301428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4" name="object 644"/>
            <p:cNvSpPr/>
            <p:nvPr/>
          </p:nvSpPr>
          <p:spPr>
            <a:xfrm>
              <a:off x="3301428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5" name="object 645"/>
            <p:cNvSpPr/>
            <p:nvPr/>
          </p:nvSpPr>
          <p:spPr>
            <a:xfrm>
              <a:off x="3301428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6" name="object 646"/>
            <p:cNvSpPr/>
            <p:nvPr/>
          </p:nvSpPr>
          <p:spPr>
            <a:xfrm>
              <a:off x="3301428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7" name="object 647"/>
            <p:cNvSpPr/>
            <p:nvPr/>
          </p:nvSpPr>
          <p:spPr>
            <a:xfrm>
              <a:off x="3301428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8" name="object 648"/>
            <p:cNvSpPr/>
            <p:nvPr/>
          </p:nvSpPr>
          <p:spPr>
            <a:xfrm>
              <a:off x="3301428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9" name="object 649"/>
            <p:cNvSpPr/>
            <p:nvPr/>
          </p:nvSpPr>
          <p:spPr>
            <a:xfrm>
              <a:off x="3301428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0" name="object 650"/>
            <p:cNvSpPr/>
            <p:nvPr/>
          </p:nvSpPr>
          <p:spPr>
            <a:xfrm>
              <a:off x="3301428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1" name="object 651"/>
            <p:cNvSpPr/>
            <p:nvPr/>
          </p:nvSpPr>
          <p:spPr>
            <a:xfrm>
              <a:off x="3301428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2" name="object 652"/>
            <p:cNvSpPr/>
            <p:nvPr/>
          </p:nvSpPr>
          <p:spPr>
            <a:xfrm>
              <a:off x="3301428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3" name="object 653"/>
            <p:cNvSpPr/>
            <p:nvPr/>
          </p:nvSpPr>
          <p:spPr>
            <a:xfrm>
              <a:off x="3301428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4" name="object 654"/>
            <p:cNvSpPr/>
            <p:nvPr/>
          </p:nvSpPr>
          <p:spPr>
            <a:xfrm>
              <a:off x="3301428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5" name="object 655"/>
            <p:cNvSpPr/>
            <p:nvPr/>
          </p:nvSpPr>
          <p:spPr>
            <a:xfrm>
              <a:off x="3301428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6" name="object 656"/>
            <p:cNvSpPr/>
            <p:nvPr/>
          </p:nvSpPr>
          <p:spPr>
            <a:xfrm>
              <a:off x="3301428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7" name="object 657"/>
            <p:cNvSpPr/>
            <p:nvPr/>
          </p:nvSpPr>
          <p:spPr>
            <a:xfrm>
              <a:off x="3301428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8" name="object 658"/>
            <p:cNvSpPr/>
            <p:nvPr/>
          </p:nvSpPr>
          <p:spPr>
            <a:xfrm>
              <a:off x="3301428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9" name="object 659"/>
            <p:cNvSpPr/>
            <p:nvPr/>
          </p:nvSpPr>
          <p:spPr>
            <a:xfrm>
              <a:off x="3301428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0" name="object 660"/>
            <p:cNvSpPr/>
            <p:nvPr/>
          </p:nvSpPr>
          <p:spPr>
            <a:xfrm>
              <a:off x="3301416" y="3005772"/>
              <a:ext cx="45085" cy="251460"/>
            </a:xfrm>
            <a:custGeom>
              <a:avLst/>
              <a:gdLst/>
              <a:ahLst/>
              <a:cxnLst/>
              <a:rect l="l" t="t" r="r" b="b"/>
              <a:pathLst>
                <a:path w="45085" h="251460">
                  <a:moveTo>
                    <a:pt x="44780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0" y="250952"/>
                  </a:lnTo>
                  <a:lnTo>
                    <a:pt x="44780" y="250952"/>
                  </a:lnTo>
                  <a:lnTo>
                    <a:pt x="44780" y="188214"/>
                  </a:lnTo>
                  <a:lnTo>
                    <a:pt x="44780" y="125476"/>
                  </a:lnTo>
                  <a:lnTo>
                    <a:pt x="44780" y="62738"/>
                  </a:lnTo>
                  <a:lnTo>
                    <a:pt x="44780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1" name="object 661"/>
            <p:cNvSpPr/>
            <p:nvPr/>
          </p:nvSpPr>
          <p:spPr>
            <a:xfrm>
              <a:off x="3301428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2" name="object 662"/>
            <p:cNvSpPr/>
            <p:nvPr/>
          </p:nvSpPr>
          <p:spPr>
            <a:xfrm>
              <a:off x="3301428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3" name="object 663"/>
            <p:cNvSpPr/>
            <p:nvPr/>
          </p:nvSpPr>
          <p:spPr>
            <a:xfrm>
              <a:off x="3301428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4" name="object 664"/>
            <p:cNvSpPr/>
            <p:nvPr/>
          </p:nvSpPr>
          <p:spPr>
            <a:xfrm>
              <a:off x="3301428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5" name="object 665"/>
            <p:cNvSpPr/>
            <p:nvPr/>
          </p:nvSpPr>
          <p:spPr>
            <a:xfrm>
              <a:off x="3301428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6" name="object 666"/>
            <p:cNvSpPr/>
            <p:nvPr/>
          </p:nvSpPr>
          <p:spPr>
            <a:xfrm>
              <a:off x="3301428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7" name="object 667"/>
            <p:cNvSpPr/>
            <p:nvPr/>
          </p:nvSpPr>
          <p:spPr>
            <a:xfrm>
              <a:off x="3301428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8" name="object 668"/>
            <p:cNvSpPr/>
            <p:nvPr/>
          </p:nvSpPr>
          <p:spPr>
            <a:xfrm>
              <a:off x="3301428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9" name="object 669"/>
            <p:cNvSpPr/>
            <p:nvPr/>
          </p:nvSpPr>
          <p:spPr>
            <a:xfrm>
              <a:off x="3301428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0" name="object 670"/>
            <p:cNvSpPr/>
            <p:nvPr/>
          </p:nvSpPr>
          <p:spPr>
            <a:xfrm>
              <a:off x="3301428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1" name="object 671"/>
            <p:cNvSpPr/>
            <p:nvPr/>
          </p:nvSpPr>
          <p:spPr>
            <a:xfrm>
              <a:off x="3301428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2" name="object 672"/>
            <p:cNvSpPr/>
            <p:nvPr/>
          </p:nvSpPr>
          <p:spPr>
            <a:xfrm>
              <a:off x="3301428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3" name="object 673"/>
            <p:cNvSpPr/>
            <p:nvPr/>
          </p:nvSpPr>
          <p:spPr>
            <a:xfrm>
              <a:off x="3301428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4" name="object 674"/>
            <p:cNvSpPr/>
            <p:nvPr/>
          </p:nvSpPr>
          <p:spPr>
            <a:xfrm>
              <a:off x="3301428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5" name="object 675"/>
            <p:cNvSpPr/>
            <p:nvPr/>
          </p:nvSpPr>
          <p:spPr>
            <a:xfrm>
              <a:off x="3301428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6" name="object 676"/>
            <p:cNvSpPr/>
            <p:nvPr/>
          </p:nvSpPr>
          <p:spPr>
            <a:xfrm>
              <a:off x="3301428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7" name="object 677"/>
            <p:cNvSpPr/>
            <p:nvPr/>
          </p:nvSpPr>
          <p:spPr>
            <a:xfrm>
              <a:off x="3301428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8" name="object 678"/>
            <p:cNvSpPr/>
            <p:nvPr/>
          </p:nvSpPr>
          <p:spPr>
            <a:xfrm>
              <a:off x="3301428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9" name="object 679"/>
            <p:cNvSpPr/>
            <p:nvPr/>
          </p:nvSpPr>
          <p:spPr>
            <a:xfrm>
              <a:off x="3301428" y="18401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0" name="object 680"/>
            <p:cNvSpPr/>
            <p:nvPr/>
          </p:nvSpPr>
          <p:spPr>
            <a:xfrm>
              <a:off x="3301428" y="17771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1" name="object 681"/>
            <p:cNvSpPr/>
            <p:nvPr/>
          </p:nvSpPr>
          <p:spPr>
            <a:xfrm>
              <a:off x="3301416" y="1660842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80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44780" y="116332"/>
                  </a:lnTo>
                  <a:lnTo>
                    <a:pt x="44780" y="62738"/>
                  </a:lnTo>
                  <a:lnTo>
                    <a:pt x="44780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2" name="object 682"/>
            <p:cNvSpPr/>
            <p:nvPr/>
          </p:nvSpPr>
          <p:spPr>
            <a:xfrm>
              <a:off x="3301428" y="15981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3" name="object 683"/>
            <p:cNvSpPr/>
            <p:nvPr/>
          </p:nvSpPr>
          <p:spPr>
            <a:xfrm>
              <a:off x="3301428" y="15353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5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4" name="object 684"/>
            <p:cNvSpPr/>
            <p:nvPr/>
          </p:nvSpPr>
          <p:spPr>
            <a:xfrm>
              <a:off x="3301428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5" name="object 685"/>
            <p:cNvSpPr/>
            <p:nvPr/>
          </p:nvSpPr>
          <p:spPr>
            <a:xfrm>
              <a:off x="3346259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6" name="object 686"/>
            <p:cNvSpPr/>
            <p:nvPr/>
          </p:nvSpPr>
          <p:spPr>
            <a:xfrm>
              <a:off x="3346259" y="4969281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5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188518"/>
                  </a:lnTo>
                  <a:lnTo>
                    <a:pt x="53911" y="188518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7" name="object 687"/>
            <p:cNvSpPr/>
            <p:nvPr/>
          </p:nvSpPr>
          <p:spPr>
            <a:xfrm>
              <a:off x="3346259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8" name="object 688"/>
            <p:cNvSpPr/>
            <p:nvPr/>
          </p:nvSpPr>
          <p:spPr>
            <a:xfrm>
              <a:off x="3346259" y="4790198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53911" y="116332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9" name="object 689"/>
            <p:cNvSpPr/>
            <p:nvPr/>
          </p:nvSpPr>
          <p:spPr>
            <a:xfrm>
              <a:off x="3346259" y="4664468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0" name="object 690"/>
            <p:cNvSpPr/>
            <p:nvPr/>
          </p:nvSpPr>
          <p:spPr>
            <a:xfrm>
              <a:off x="3346259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1" name="object 691"/>
            <p:cNvSpPr/>
            <p:nvPr/>
          </p:nvSpPr>
          <p:spPr>
            <a:xfrm>
              <a:off x="3346259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2" name="object 692"/>
            <p:cNvSpPr/>
            <p:nvPr/>
          </p:nvSpPr>
          <p:spPr>
            <a:xfrm>
              <a:off x="3346259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3" name="object 693"/>
            <p:cNvSpPr/>
            <p:nvPr/>
          </p:nvSpPr>
          <p:spPr>
            <a:xfrm>
              <a:off x="3346259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4" name="object 694"/>
            <p:cNvSpPr/>
            <p:nvPr/>
          </p:nvSpPr>
          <p:spPr>
            <a:xfrm>
              <a:off x="3346259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5" name="object 695"/>
            <p:cNvSpPr/>
            <p:nvPr/>
          </p:nvSpPr>
          <p:spPr>
            <a:xfrm>
              <a:off x="3346259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6" name="object 696"/>
            <p:cNvSpPr/>
            <p:nvPr/>
          </p:nvSpPr>
          <p:spPr>
            <a:xfrm>
              <a:off x="3346259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7" name="object 697"/>
            <p:cNvSpPr/>
            <p:nvPr/>
          </p:nvSpPr>
          <p:spPr>
            <a:xfrm>
              <a:off x="3346259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8" name="object 698"/>
            <p:cNvSpPr/>
            <p:nvPr/>
          </p:nvSpPr>
          <p:spPr>
            <a:xfrm>
              <a:off x="3346259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9" name="object 699"/>
            <p:cNvSpPr/>
            <p:nvPr/>
          </p:nvSpPr>
          <p:spPr>
            <a:xfrm>
              <a:off x="3346259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0" name="object 700"/>
            <p:cNvSpPr/>
            <p:nvPr/>
          </p:nvSpPr>
          <p:spPr>
            <a:xfrm>
              <a:off x="3346259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1" name="object 701"/>
            <p:cNvSpPr/>
            <p:nvPr/>
          </p:nvSpPr>
          <p:spPr>
            <a:xfrm>
              <a:off x="3346259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2" name="object 702"/>
            <p:cNvSpPr/>
            <p:nvPr/>
          </p:nvSpPr>
          <p:spPr>
            <a:xfrm>
              <a:off x="3346259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3" name="object 703"/>
            <p:cNvSpPr/>
            <p:nvPr/>
          </p:nvSpPr>
          <p:spPr>
            <a:xfrm>
              <a:off x="3346259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4" name="object 704"/>
            <p:cNvSpPr/>
            <p:nvPr/>
          </p:nvSpPr>
          <p:spPr>
            <a:xfrm>
              <a:off x="3346259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5" name="object 705"/>
            <p:cNvSpPr/>
            <p:nvPr/>
          </p:nvSpPr>
          <p:spPr>
            <a:xfrm>
              <a:off x="3346259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6" name="object 706"/>
            <p:cNvSpPr/>
            <p:nvPr/>
          </p:nvSpPr>
          <p:spPr>
            <a:xfrm>
              <a:off x="3346259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7" name="object 707"/>
            <p:cNvSpPr/>
            <p:nvPr/>
          </p:nvSpPr>
          <p:spPr>
            <a:xfrm>
              <a:off x="3346259" y="3498786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8" name="object 708"/>
            <p:cNvSpPr/>
            <p:nvPr/>
          </p:nvSpPr>
          <p:spPr>
            <a:xfrm>
              <a:off x="3346259" y="3373310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9" name="object 709"/>
            <p:cNvSpPr/>
            <p:nvPr/>
          </p:nvSpPr>
          <p:spPr>
            <a:xfrm>
              <a:off x="3346259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0" name="object 710"/>
            <p:cNvSpPr/>
            <p:nvPr/>
          </p:nvSpPr>
          <p:spPr>
            <a:xfrm>
              <a:off x="3346259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1" name="object 711"/>
            <p:cNvSpPr/>
            <p:nvPr/>
          </p:nvSpPr>
          <p:spPr>
            <a:xfrm>
              <a:off x="3346259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2" name="object 712"/>
            <p:cNvSpPr/>
            <p:nvPr/>
          </p:nvSpPr>
          <p:spPr>
            <a:xfrm>
              <a:off x="3346259" y="3068510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3" name="object 713"/>
            <p:cNvSpPr/>
            <p:nvPr/>
          </p:nvSpPr>
          <p:spPr>
            <a:xfrm>
              <a:off x="3346259" y="2943034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4" name="object 714"/>
            <p:cNvSpPr/>
            <p:nvPr/>
          </p:nvSpPr>
          <p:spPr>
            <a:xfrm>
              <a:off x="3346259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5" name="object 715"/>
            <p:cNvSpPr/>
            <p:nvPr/>
          </p:nvSpPr>
          <p:spPr>
            <a:xfrm>
              <a:off x="3346259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6" name="object 716"/>
            <p:cNvSpPr/>
            <p:nvPr/>
          </p:nvSpPr>
          <p:spPr>
            <a:xfrm>
              <a:off x="3346259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7" name="object 717"/>
            <p:cNvSpPr/>
            <p:nvPr/>
          </p:nvSpPr>
          <p:spPr>
            <a:xfrm>
              <a:off x="3346259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8" name="object 718"/>
            <p:cNvSpPr/>
            <p:nvPr/>
          </p:nvSpPr>
          <p:spPr>
            <a:xfrm>
              <a:off x="3346259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9" name="object 719"/>
            <p:cNvSpPr/>
            <p:nvPr/>
          </p:nvSpPr>
          <p:spPr>
            <a:xfrm>
              <a:off x="3346259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0" name="object 720"/>
            <p:cNvSpPr/>
            <p:nvPr/>
          </p:nvSpPr>
          <p:spPr>
            <a:xfrm>
              <a:off x="3346259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1" name="object 721"/>
            <p:cNvSpPr/>
            <p:nvPr/>
          </p:nvSpPr>
          <p:spPr>
            <a:xfrm>
              <a:off x="3346259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2" name="object 722"/>
            <p:cNvSpPr/>
            <p:nvPr/>
          </p:nvSpPr>
          <p:spPr>
            <a:xfrm>
              <a:off x="3346259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3" name="object 723"/>
            <p:cNvSpPr/>
            <p:nvPr/>
          </p:nvSpPr>
          <p:spPr>
            <a:xfrm>
              <a:off x="3346259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4" name="object 724"/>
            <p:cNvSpPr/>
            <p:nvPr/>
          </p:nvSpPr>
          <p:spPr>
            <a:xfrm>
              <a:off x="3346259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5" name="object 725"/>
            <p:cNvSpPr/>
            <p:nvPr/>
          </p:nvSpPr>
          <p:spPr>
            <a:xfrm>
              <a:off x="3346259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6" name="object 726"/>
            <p:cNvSpPr/>
            <p:nvPr/>
          </p:nvSpPr>
          <p:spPr>
            <a:xfrm>
              <a:off x="3346259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7" name="object 727"/>
            <p:cNvSpPr/>
            <p:nvPr/>
          </p:nvSpPr>
          <p:spPr>
            <a:xfrm>
              <a:off x="3346259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8" name="object 728"/>
            <p:cNvSpPr/>
            <p:nvPr/>
          </p:nvSpPr>
          <p:spPr>
            <a:xfrm>
              <a:off x="3346259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9" name="object 729"/>
            <p:cNvSpPr/>
            <p:nvPr/>
          </p:nvSpPr>
          <p:spPr>
            <a:xfrm>
              <a:off x="3346259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0" name="object 730"/>
            <p:cNvSpPr/>
            <p:nvPr/>
          </p:nvSpPr>
          <p:spPr>
            <a:xfrm>
              <a:off x="3346259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1" name="object 731"/>
            <p:cNvSpPr/>
            <p:nvPr/>
          </p:nvSpPr>
          <p:spPr>
            <a:xfrm>
              <a:off x="3346259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2" name="object 732"/>
            <p:cNvSpPr/>
            <p:nvPr/>
          </p:nvSpPr>
          <p:spPr>
            <a:xfrm>
              <a:off x="3346259" y="17771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3" name="object 733"/>
            <p:cNvSpPr/>
            <p:nvPr/>
          </p:nvSpPr>
          <p:spPr>
            <a:xfrm>
              <a:off x="3346259" y="1660842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53911" y="116332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4" name="object 734"/>
            <p:cNvSpPr/>
            <p:nvPr/>
          </p:nvSpPr>
          <p:spPr>
            <a:xfrm>
              <a:off x="3346259" y="15981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5" name="object 735"/>
            <p:cNvSpPr/>
            <p:nvPr/>
          </p:nvSpPr>
          <p:spPr>
            <a:xfrm>
              <a:off x="3346259" y="15353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5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6" name="object 736"/>
            <p:cNvSpPr/>
            <p:nvPr/>
          </p:nvSpPr>
          <p:spPr>
            <a:xfrm>
              <a:off x="3346259" y="14723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7" name="object 737"/>
            <p:cNvSpPr/>
            <p:nvPr/>
          </p:nvSpPr>
          <p:spPr>
            <a:xfrm>
              <a:off x="3400107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8" name="object 738"/>
            <p:cNvSpPr/>
            <p:nvPr/>
          </p:nvSpPr>
          <p:spPr>
            <a:xfrm>
              <a:off x="3400107" y="503232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9" name="object 739"/>
            <p:cNvSpPr/>
            <p:nvPr/>
          </p:nvSpPr>
          <p:spPr>
            <a:xfrm>
              <a:off x="3400107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0" name="object 740"/>
            <p:cNvSpPr/>
            <p:nvPr/>
          </p:nvSpPr>
          <p:spPr>
            <a:xfrm>
              <a:off x="3400107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1" name="object 741"/>
            <p:cNvSpPr/>
            <p:nvPr/>
          </p:nvSpPr>
          <p:spPr>
            <a:xfrm>
              <a:off x="3400107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2" name="object 742"/>
            <p:cNvSpPr/>
            <p:nvPr/>
          </p:nvSpPr>
          <p:spPr>
            <a:xfrm>
              <a:off x="3400107" y="4727511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687"/>
                  </a:lnTo>
                  <a:lnTo>
                    <a:pt x="0" y="125425"/>
                  </a:lnTo>
                  <a:lnTo>
                    <a:pt x="44767" y="125425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3" name="object 743"/>
            <p:cNvSpPr/>
            <p:nvPr/>
          </p:nvSpPr>
          <p:spPr>
            <a:xfrm>
              <a:off x="3400107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4" name="object 744"/>
            <p:cNvSpPr/>
            <p:nvPr/>
          </p:nvSpPr>
          <p:spPr>
            <a:xfrm>
              <a:off x="3400107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5" name="object 745"/>
            <p:cNvSpPr/>
            <p:nvPr/>
          </p:nvSpPr>
          <p:spPr>
            <a:xfrm>
              <a:off x="3400107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6" name="object 746"/>
            <p:cNvSpPr/>
            <p:nvPr/>
          </p:nvSpPr>
          <p:spPr>
            <a:xfrm>
              <a:off x="3400107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7" name="object 747"/>
            <p:cNvSpPr/>
            <p:nvPr/>
          </p:nvSpPr>
          <p:spPr>
            <a:xfrm>
              <a:off x="3400107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8" name="object 748"/>
            <p:cNvSpPr/>
            <p:nvPr/>
          </p:nvSpPr>
          <p:spPr>
            <a:xfrm>
              <a:off x="3400107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9" name="object 749"/>
            <p:cNvSpPr/>
            <p:nvPr/>
          </p:nvSpPr>
          <p:spPr>
            <a:xfrm>
              <a:off x="3400107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0" name="object 750"/>
            <p:cNvSpPr/>
            <p:nvPr/>
          </p:nvSpPr>
          <p:spPr>
            <a:xfrm>
              <a:off x="3400107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1" name="object 751"/>
            <p:cNvSpPr/>
            <p:nvPr/>
          </p:nvSpPr>
          <p:spPr>
            <a:xfrm>
              <a:off x="3400107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2" name="object 752"/>
            <p:cNvSpPr/>
            <p:nvPr/>
          </p:nvSpPr>
          <p:spPr>
            <a:xfrm>
              <a:off x="3400107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3" name="object 753"/>
            <p:cNvSpPr/>
            <p:nvPr/>
          </p:nvSpPr>
          <p:spPr>
            <a:xfrm>
              <a:off x="3400107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4" name="object 754"/>
            <p:cNvSpPr/>
            <p:nvPr/>
          </p:nvSpPr>
          <p:spPr>
            <a:xfrm>
              <a:off x="3400107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5" name="object 755"/>
            <p:cNvSpPr/>
            <p:nvPr/>
          </p:nvSpPr>
          <p:spPr>
            <a:xfrm>
              <a:off x="3400107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6" name="object 756"/>
            <p:cNvSpPr/>
            <p:nvPr/>
          </p:nvSpPr>
          <p:spPr>
            <a:xfrm>
              <a:off x="3400107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7" name="object 757"/>
            <p:cNvSpPr/>
            <p:nvPr/>
          </p:nvSpPr>
          <p:spPr>
            <a:xfrm>
              <a:off x="3400107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8" name="object 758"/>
            <p:cNvSpPr/>
            <p:nvPr/>
          </p:nvSpPr>
          <p:spPr>
            <a:xfrm>
              <a:off x="3400107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9" name="object 759"/>
            <p:cNvSpPr/>
            <p:nvPr/>
          </p:nvSpPr>
          <p:spPr>
            <a:xfrm>
              <a:off x="3400107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0" name="object 760"/>
            <p:cNvSpPr/>
            <p:nvPr/>
          </p:nvSpPr>
          <p:spPr>
            <a:xfrm>
              <a:off x="3400107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1" name="object 761"/>
            <p:cNvSpPr/>
            <p:nvPr/>
          </p:nvSpPr>
          <p:spPr>
            <a:xfrm>
              <a:off x="3400107" y="3498786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2" name="object 762"/>
            <p:cNvSpPr/>
            <p:nvPr/>
          </p:nvSpPr>
          <p:spPr>
            <a:xfrm>
              <a:off x="3400107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3" name="object 763"/>
            <p:cNvSpPr/>
            <p:nvPr/>
          </p:nvSpPr>
          <p:spPr>
            <a:xfrm>
              <a:off x="3400107" y="3310572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4" name="object 764"/>
            <p:cNvSpPr/>
            <p:nvPr/>
          </p:nvSpPr>
          <p:spPr>
            <a:xfrm>
              <a:off x="3400107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5" name="object 765"/>
            <p:cNvSpPr/>
            <p:nvPr/>
          </p:nvSpPr>
          <p:spPr>
            <a:xfrm>
              <a:off x="3400107" y="2943034"/>
              <a:ext cx="45085" cy="313690"/>
            </a:xfrm>
            <a:custGeom>
              <a:avLst/>
              <a:gdLst/>
              <a:ahLst/>
              <a:cxnLst/>
              <a:rect l="l" t="t" r="r" b="b"/>
              <a:pathLst>
                <a:path w="45085" h="31368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0" y="250952"/>
                  </a:lnTo>
                  <a:lnTo>
                    <a:pt x="0" y="313690"/>
                  </a:lnTo>
                  <a:lnTo>
                    <a:pt x="44767" y="313690"/>
                  </a:lnTo>
                  <a:lnTo>
                    <a:pt x="44767" y="250952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6" name="object 766"/>
            <p:cNvSpPr/>
            <p:nvPr/>
          </p:nvSpPr>
          <p:spPr>
            <a:xfrm>
              <a:off x="3400107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7" name="object 767"/>
            <p:cNvSpPr/>
            <p:nvPr/>
          </p:nvSpPr>
          <p:spPr>
            <a:xfrm>
              <a:off x="3400107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8" name="object 768"/>
            <p:cNvSpPr/>
            <p:nvPr/>
          </p:nvSpPr>
          <p:spPr>
            <a:xfrm>
              <a:off x="3400107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9" name="object 769"/>
            <p:cNvSpPr/>
            <p:nvPr/>
          </p:nvSpPr>
          <p:spPr>
            <a:xfrm>
              <a:off x="3400107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0" name="object 770"/>
            <p:cNvSpPr/>
            <p:nvPr/>
          </p:nvSpPr>
          <p:spPr>
            <a:xfrm>
              <a:off x="3400107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1" name="object 771"/>
            <p:cNvSpPr/>
            <p:nvPr/>
          </p:nvSpPr>
          <p:spPr>
            <a:xfrm>
              <a:off x="3400107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2" name="object 772"/>
            <p:cNvSpPr/>
            <p:nvPr/>
          </p:nvSpPr>
          <p:spPr>
            <a:xfrm>
              <a:off x="3400107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3" name="object 773"/>
            <p:cNvSpPr/>
            <p:nvPr/>
          </p:nvSpPr>
          <p:spPr>
            <a:xfrm>
              <a:off x="3400107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4" name="object 774"/>
            <p:cNvSpPr/>
            <p:nvPr/>
          </p:nvSpPr>
          <p:spPr>
            <a:xfrm>
              <a:off x="3400107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5" name="object 775"/>
            <p:cNvSpPr/>
            <p:nvPr/>
          </p:nvSpPr>
          <p:spPr>
            <a:xfrm>
              <a:off x="3400107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6" name="object 776"/>
            <p:cNvSpPr/>
            <p:nvPr/>
          </p:nvSpPr>
          <p:spPr>
            <a:xfrm>
              <a:off x="3400107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7" name="object 777"/>
            <p:cNvSpPr/>
            <p:nvPr/>
          </p:nvSpPr>
          <p:spPr>
            <a:xfrm>
              <a:off x="3400107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8" name="object 778"/>
            <p:cNvSpPr/>
            <p:nvPr/>
          </p:nvSpPr>
          <p:spPr>
            <a:xfrm>
              <a:off x="3400107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9" name="object 779"/>
            <p:cNvSpPr/>
            <p:nvPr/>
          </p:nvSpPr>
          <p:spPr>
            <a:xfrm>
              <a:off x="3400107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0" name="object 780"/>
            <p:cNvSpPr/>
            <p:nvPr/>
          </p:nvSpPr>
          <p:spPr>
            <a:xfrm>
              <a:off x="3400107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1" name="object 781"/>
            <p:cNvSpPr/>
            <p:nvPr/>
          </p:nvSpPr>
          <p:spPr>
            <a:xfrm>
              <a:off x="3400107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2" name="object 782"/>
            <p:cNvSpPr/>
            <p:nvPr/>
          </p:nvSpPr>
          <p:spPr>
            <a:xfrm>
              <a:off x="3400107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3" name="object 783"/>
            <p:cNvSpPr/>
            <p:nvPr/>
          </p:nvSpPr>
          <p:spPr>
            <a:xfrm>
              <a:off x="3400107" y="18401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4" name="object 784"/>
            <p:cNvSpPr/>
            <p:nvPr/>
          </p:nvSpPr>
          <p:spPr>
            <a:xfrm>
              <a:off x="3400107" y="17771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5" name="object 785"/>
            <p:cNvSpPr/>
            <p:nvPr/>
          </p:nvSpPr>
          <p:spPr>
            <a:xfrm>
              <a:off x="3400107" y="1660842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44767" y="116332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6" name="object 786"/>
            <p:cNvSpPr/>
            <p:nvPr/>
          </p:nvSpPr>
          <p:spPr>
            <a:xfrm>
              <a:off x="3400107" y="15981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7" name="object 787"/>
            <p:cNvSpPr/>
            <p:nvPr/>
          </p:nvSpPr>
          <p:spPr>
            <a:xfrm>
              <a:off x="3400107" y="15353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5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8" name="object 788"/>
            <p:cNvSpPr/>
            <p:nvPr/>
          </p:nvSpPr>
          <p:spPr>
            <a:xfrm>
              <a:off x="3400107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9" name="object 789"/>
            <p:cNvSpPr/>
            <p:nvPr/>
          </p:nvSpPr>
          <p:spPr>
            <a:xfrm>
              <a:off x="3444938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0" name="object 790"/>
            <p:cNvSpPr/>
            <p:nvPr/>
          </p:nvSpPr>
          <p:spPr>
            <a:xfrm>
              <a:off x="3444938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1" name="object 791"/>
            <p:cNvSpPr/>
            <p:nvPr/>
          </p:nvSpPr>
          <p:spPr>
            <a:xfrm>
              <a:off x="3444938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2" name="object 792"/>
            <p:cNvSpPr/>
            <p:nvPr/>
          </p:nvSpPr>
          <p:spPr>
            <a:xfrm>
              <a:off x="3444938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3" name="object 793"/>
            <p:cNvSpPr/>
            <p:nvPr/>
          </p:nvSpPr>
          <p:spPr>
            <a:xfrm>
              <a:off x="3444938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4" name="object 794"/>
            <p:cNvSpPr/>
            <p:nvPr/>
          </p:nvSpPr>
          <p:spPr>
            <a:xfrm>
              <a:off x="3444938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5" name="object 795"/>
            <p:cNvSpPr/>
            <p:nvPr/>
          </p:nvSpPr>
          <p:spPr>
            <a:xfrm>
              <a:off x="3444938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6" name="object 796"/>
            <p:cNvSpPr/>
            <p:nvPr/>
          </p:nvSpPr>
          <p:spPr>
            <a:xfrm>
              <a:off x="3444938" y="4664468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594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594" y="125780"/>
                  </a:lnTo>
                  <a:lnTo>
                    <a:pt x="53594" y="63042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7" name="object 797"/>
            <p:cNvSpPr/>
            <p:nvPr/>
          </p:nvSpPr>
          <p:spPr>
            <a:xfrm>
              <a:off x="3444938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8" name="object 798"/>
            <p:cNvSpPr/>
            <p:nvPr/>
          </p:nvSpPr>
          <p:spPr>
            <a:xfrm>
              <a:off x="3444938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9" name="object 799"/>
            <p:cNvSpPr/>
            <p:nvPr/>
          </p:nvSpPr>
          <p:spPr>
            <a:xfrm>
              <a:off x="3444938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0" name="object 800"/>
            <p:cNvSpPr/>
            <p:nvPr/>
          </p:nvSpPr>
          <p:spPr>
            <a:xfrm>
              <a:off x="3444938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1" name="object 801"/>
            <p:cNvSpPr/>
            <p:nvPr/>
          </p:nvSpPr>
          <p:spPr>
            <a:xfrm>
              <a:off x="3444938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2" name="object 802"/>
            <p:cNvSpPr/>
            <p:nvPr/>
          </p:nvSpPr>
          <p:spPr>
            <a:xfrm>
              <a:off x="3444938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3" name="object 803"/>
            <p:cNvSpPr/>
            <p:nvPr/>
          </p:nvSpPr>
          <p:spPr>
            <a:xfrm>
              <a:off x="3444938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4" name="object 804"/>
            <p:cNvSpPr/>
            <p:nvPr/>
          </p:nvSpPr>
          <p:spPr>
            <a:xfrm>
              <a:off x="3444938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5" name="object 805"/>
            <p:cNvSpPr/>
            <p:nvPr/>
          </p:nvSpPr>
          <p:spPr>
            <a:xfrm>
              <a:off x="3444938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6" name="object 806"/>
            <p:cNvSpPr/>
            <p:nvPr/>
          </p:nvSpPr>
          <p:spPr>
            <a:xfrm>
              <a:off x="3444938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7" name="object 807"/>
            <p:cNvSpPr/>
            <p:nvPr/>
          </p:nvSpPr>
          <p:spPr>
            <a:xfrm>
              <a:off x="3444938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8" name="object 808"/>
            <p:cNvSpPr/>
            <p:nvPr/>
          </p:nvSpPr>
          <p:spPr>
            <a:xfrm>
              <a:off x="3444938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9" name="object 809"/>
            <p:cNvSpPr/>
            <p:nvPr/>
          </p:nvSpPr>
          <p:spPr>
            <a:xfrm>
              <a:off x="3444938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0" name="object 810"/>
            <p:cNvSpPr/>
            <p:nvPr/>
          </p:nvSpPr>
          <p:spPr>
            <a:xfrm>
              <a:off x="3444938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1" name="object 811"/>
            <p:cNvSpPr/>
            <p:nvPr/>
          </p:nvSpPr>
          <p:spPr>
            <a:xfrm>
              <a:off x="3444938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2" name="object 812"/>
            <p:cNvSpPr/>
            <p:nvPr/>
          </p:nvSpPr>
          <p:spPr>
            <a:xfrm>
              <a:off x="3444938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3" name="object 813"/>
            <p:cNvSpPr/>
            <p:nvPr/>
          </p:nvSpPr>
          <p:spPr>
            <a:xfrm>
              <a:off x="3444938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4" name="object 814"/>
            <p:cNvSpPr/>
            <p:nvPr/>
          </p:nvSpPr>
          <p:spPr>
            <a:xfrm>
              <a:off x="3444938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5" name="object 815"/>
            <p:cNvSpPr/>
            <p:nvPr/>
          </p:nvSpPr>
          <p:spPr>
            <a:xfrm>
              <a:off x="3444938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6" name="object 816"/>
            <p:cNvSpPr/>
            <p:nvPr/>
          </p:nvSpPr>
          <p:spPr>
            <a:xfrm>
              <a:off x="3444938" y="3256660"/>
              <a:ext cx="53975" cy="242570"/>
            </a:xfrm>
            <a:custGeom>
              <a:avLst/>
              <a:gdLst/>
              <a:ahLst/>
              <a:cxnLst/>
              <a:rect l="l" t="t" r="r" b="b"/>
              <a:pathLst>
                <a:path w="53975" h="242570">
                  <a:moveTo>
                    <a:pt x="53594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0" y="242125"/>
                  </a:lnTo>
                  <a:lnTo>
                    <a:pt x="53594" y="242125"/>
                  </a:lnTo>
                  <a:lnTo>
                    <a:pt x="53594" y="179387"/>
                  </a:lnTo>
                  <a:lnTo>
                    <a:pt x="53594" y="116649"/>
                  </a:lnTo>
                  <a:lnTo>
                    <a:pt x="53594" y="53911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7" name="object 817"/>
            <p:cNvSpPr/>
            <p:nvPr/>
          </p:nvSpPr>
          <p:spPr>
            <a:xfrm>
              <a:off x="3444938" y="3131248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8" name="object 818"/>
            <p:cNvSpPr/>
            <p:nvPr/>
          </p:nvSpPr>
          <p:spPr>
            <a:xfrm>
              <a:off x="3444938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9" name="object 819"/>
            <p:cNvSpPr/>
            <p:nvPr/>
          </p:nvSpPr>
          <p:spPr>
            <a:xfrm>
              <a:off x="3444938" y="2943034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0" name="object 820"/>
            <p:cNvSpPr/>
            <p:nvPr/>
          </p:nvSpPr>
          <p:spPr>
            <a:xfrm>
              <a:off x="3444938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1" name="object 821"/>
            <p:cNvSpPr/>
            <p:nvPr/>
          </p:nvSpPr>
          <p:spPr>
            <a:xfrm>
              <a:off x="3444938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2" name="object 822"/>
            <p:cNvSpPr/>
            <p:nvPr/>
          </p:nvSpPr>
          <p:spPr>
            <a:xfrm>
              <a:off x="3444938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3" name="object 823"/>
            <p:cNvSpPr/>
            <p:nvPr/>
          </p:nvSpPr>
          <p:spPr>
            <a:xfrm>
              <a:off x="3444938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4" name="object 824"/>
            <p:cNvSpPr/>
            <p:nvPr/>
          </p:nvSpPr>
          <p:spPr>
            <a:xfrm>
              <a:off x="3444938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5" name="object 825"/>
            <p:cNvSpPr/>
            <p:nvPr/>
          </p:nvSpPr>
          <p:spPr>
            <a:xfrm>
              <a:off x="3444938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6" name="object 826"/>
            <p:cNvSpPr/>
            <p:nvPr/>
          </p:nvSpPr>
          <p:spPr>
            <a:xfrm>
              <a:off x="3444938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7" name="object 827"/>
            <p:cNvSpPr/>
            <p:nvPr/>
          </p:nvSpPr>
          <p:spPr>
            <a:xfrm>
              <a:off x="3444938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8" name="object 828"/>
            <p:cNvSpPr/>
            <p:nvPr/>
          </p:nvSpPr>
          <p:spPr>
            <a:xfrm>
              <a:off x="3444938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9" name="object 829"/>
            <p:cNvSpPr/>
            <p:nvPr/>
          </p:nvSpPr>
          <p:spPr>
            <a:xfrm>
              <a:off x="3444938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0" name="object 830"/>
            <p:cNvSpPr/>
            <p:nvPr/>
          </p:nvSpPr>
          <p:spPr>
            <a:xfrm>
              <a:off x="3444938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1" name="object 831"/>
            <p:cNvSpPr/>
            <p:nvPr/>
          </p:nvSpPr>
          <p:spPr>
            <a:xfrm>
              <a:off x="3444938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2" name="object 832"/>
            <p:cNvSpPr/>
            <p:nvPr/>
          </p:nvSpPr>
          <p:spPr>
            <a:xfrm>
              <a:off x="3444938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3" name="object 833"/>
            <p:cNvSpPr/>
            <p:nvPr/>
          </p:nvSpPr>
          <p:spPr>
            <a:xfrm>
              <a:off x="3444938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4" name="object 834"/>
            <p:cNvSpPr/>
            <p:nvPr/>
          </p:nvSpPr>
          <p:spPr>
            <a:xfrm>
              <a:off x="3444938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5" name="object 835"/>
            <p:cNvSpPr/>
            <p:nvPr/>
          </p:nvSpPr>
          <p:spPr>
            <a:xfrm>
              <a:off x="3444938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6" name="object 836"/>
            <p:cNvSpPr/>
            <p:nvPr/>
          </p:nvSpPr>
          <p:spPr>
            <a:xfrm>
              <a:off x="3444938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7" name="object 837"/>
            <p:cNvSpPr/>
            <p:nvPr/>
          </p:nvSpPr>
          <p:spPr>
            <a:xfrm>
              <a:off x="3444938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8" name="object 838"/>
            <p:cNvSpPr/>
            <p:nvPr/>
          </p:nvSpPr>
          <p:spPr>
            <a:xfrm>
              <a:off x="3444938" y="17771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9" name="object 839"/>
            <p:cNvSpPr/>
            <p:nvPr/>
          </p:nvSpPr>
          <p:spPr>
            <a:xfrm>
              <a:off x="3444938" y="1660842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53594" y="116332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0" name="object 840"/>
            <p:cNvSpPr/>
            <p:nvPr/>
          </p:nvSpPr>
          <p:spPr>
            <a:xfrm>
              <a:off x="3444938" y="15981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1" name="object 841"/>
            <p:cNvSpPr/>
            <p:nvPr/>
          </p:nvSpPr>
          <p:spPr>
            <a:xfrm>
              <a:off x="3444938" y="15353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5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2" name="object 842"/>
            <p:cNvSpPr/>
            <p:nvPr/>
          </p:nvSpPr>
          <p:spPr>
            <a:xfrm>
              <a:off x="3444938" y="14723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3" name="object 843"/>
            <p:cNvSpPr/>
            <p:nvPr/>
          </p:nvSpPr>
          <p:spPr>
            <a:xfrm>
              <a:off x="3498532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4" name="object 844"/>
            <p:cNvSpPr/>
            <p:nvPr/>
          </p:nvSpPr>
          <p:spPr>
            <a:xfrm>
              <a:off x="3498532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5" name="object 845"/>
            <p:cNvSpPr/>
            <p:nvPr/>
          </p:nvSpPr>
          <p:spPr>
            <a:xfrm>
              <a:off x="3498532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6" name="object 846"/>
            <p:cNvSpPr/>
            <p:nvPr/>
          </p:nvSpPr>
          <p:spPr>
            <a:xfrm>
              <a:off x="3498532" y="4906530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5072" y="62750"/>
                  </a:moveTo>
                  <a:lnTo>
                    <a:pt x="0" y="62750"/>
                  </a:lnTo>
                  <a:lnTo>
                    <a:pt x="0" y="125793"/>
                  </a:lnTo>
                  <a:lnTo>
                    <a:pt x="45072" y="125793"/>
                  </a:lnTo>
                  <a:lnTo>
                    <a:pt x="45072" y="62750"/>
                  </a:lnTo>
                  <a:close/>
                </a:path>
                <a:path w="45085" h="126364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7" name="object 847"/>
            <p:cNvSpPr/>
            <p:nvPr/>
          </p:nvSpPr>
          <p:spPr>
            <a:xfrm>
              <a:off x="3498532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5083" y="53596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8" name="object 848"/>
            <p:cNvSpPr/>
            <p:nvPr/>
          </p:nvSpPr>
          <p:spPr>
            <a:xfrm>
              <a:off x="3498532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9" name="object 849"/>
            <p:cNvSpPr/>
            <p:nvPr/>
          </p:nvSpPr>
          <p:spPr>
            <a:xfrm>
              <a:off x="3498532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0" name="object 850"/>
            <p:cNvSpPr/>
            <p:nvPr/>
          </p:nvSpPr>
          <p:spPr>
            <a:xfrm>
              <a:off x="3498532" y="4601654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5072" y="62814"/>
                  </a:moveTo>
                  <a:lnTo>
                    <a:pt x="0" y="62814"/>
                  </a:lnTo>
                  <a:lnTo>
                    <a:pt x="0" y="125857"/>
                  </a:lnTo>
                  <a:lnTo>
                    <a:pt x="45072" y="125857"/>
                  </a:lnTo>
                  <a:lnTo>
                    <a:pt x="45072" y="62814"/>
                  </a:lnTo>
                  <a:close/>
                </a:path>
                <a:path w="45085" h="126364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1" name="object 851"/>
            <p:cNvSpPr/>
            <p:nvPr/>
          </p:nvSpPr>
          <p:spPr>
            <a:xfrm>
              <a:off x="3498532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2" name="object 852"/>
            <p:cNvSpPr/>
            <p:nvPr/>
          </p:nvSpPr>
          <p:spPr>
            <a:xfrm>
              <a:off x="3498532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3" name="object 853"/>
            <p:cNvSpPr/>
            <p:nvPr/>
          </p:nvSpPr>
          <p:spPr>
            <a:xfrm>
              <a:off x="3498532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5083" y="53596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4" name="object 854"/>
            <p:cNvSpPr/>
            <p:nvPr/>
          </p:nvSpPr>
          <p:spPr>
            <a:xfrm>
              <a:off x="3498532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5" name="object 855"/>
            <p:cNvSpPr/>
            <p:nvPr/>
          </p:nvSpPr>
          <p:spPr>
            <a:xfrm>
              <a:off x="3498532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6" name="object 856"/>
            <p:cNvSpPr/>
            <p:nvPr/>
          </p:nvSpPr>
          <p:spPr>
            <a:xfrm>
              <a:off x="3498532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7" name="object 857"/>
            <p:cNvSpPr/>
            <p:nvPr/>
          </p:nvSpPr>
          <p:spPr>
            <a:xfrm>
              <a:off x="3498532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8" name="object 858"/>
            <p:cNvSpPr/>
            <p:nvPr/>
          </p:nvSpPr>
          <p:spPr>
            <a:xfrm>
              <a:off x="3498532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9" name="object 859"/>
            <p:cNvSpPr/>
            <p:nvPr/>
          </p:nvSpPr>
          <p:spPr>
            <a:xfrm>
              <a:off x="3498532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0" name="object 860"/>
            <p:cNvSpPr/>
            <p:nvPr/>
          </p:nvSpPr>
          <p:spPr>
            <a:xfrm>
              <a:off x="3498532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1" name="object 861"/>
            <p:cNvSpPr/>
            <p:nvPr/>
          </p:nvSpPr>
          <p:spPr>
            <a:xfrm>
              <a:off x="3498532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2" name="object 862"/>
            <p:cNvSpPr/>
            <p:nvPr/>
          </p:nvSpPr>
          <p:spPr>
            <a:xfrm>
              <a:off x="3498532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3" name="object 863"/>
            <p:cNvSpPr/>
            <p:nvPr/>
          </p:nvSpPr>
          <p:spPr>
            <a:xfrm>
              <a:off x="3498532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4" name="object 864"/>
            <p:cNvSpPr/>
            <p:nvPr/>
          </p:nvSpPr>
          <p:spPr>
            <a:xfrm>
              <a:off x="3498532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5" name="object 865"/>
            <p:cNvSpPr/>
            <p:nvPr/>
          </p:nvSpPr>
          <p:spPr>
            <a:xfrm>
              <a:off x="3498532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6" name="object 866"/>
            <p:cNvSpPr/>
            <p:nvPr/>
          </p:nvSpPr>
          <p:spPr>
            <a:xfrm>
              <a:off x="3498532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7" name="object 867"/>
            <p:cNvSpPr/>
            <p:nvPr/>
          </p:nvSpPr>
          <p:spPr>
            <a:xfrm>
              <a:off x="3498532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8" name="object 868"/>
            <p:cNvSpPr/>
            <p:nvPr/>
          </p:nvSpPr>
          <p:spPr>
            <a:xfrm>
              <a:off x="3498532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9" name="object 869"/>
            <p:cNvSpPr/>
            <p:nvPr/>
          </p:nvSpPr>
          <p:spPr>
            <a:xfrm>
              <a:off x="3498532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0" name="object 870"/>
            <p:cNvSpPr/>
            <p:nvPr/>
          </p:nvSpPr>
          <p:spPr>
            <a:xfrm>
              <a:off x="3498532" y="3310572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FF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1" name="object 871"/>
            <p:cNvSpPr/>
            <p:nvPr/>
          </p:nvSpPr>
          <p:spPr>
            <a:xfrm>
              <a:off x="3498532" y="3193986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5072" y="0"/>
                  </a:moveTo>
                  <a:lnTo>
                    <a:pt x="0" y="0"/>
                  </a:lnTo>
                  <a:lnTo>
                    <a:pt x="0" y="62674"/>
                  </a:lnTo>
                  <a:lnTo>
                    <a:pt x="0" y="116586"/>
                  </a:lnTo>
                  <a:lnTo>
                    <a:pt x="45072" y="11658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2" name="object 872"/>
            <p:cNvSpPr/>
            <p:nvPr/>
          </p:nvSpPr>
          <p:spPr>
            <a:xfrm>
              <a:off x="3498532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3" name="object 873"/>
            <p:cNvSpPr/>
            <p:nvPr/>
          </p:nvSpPr>
          <p:spPr>
            <a:xfrm>
              <a:off x="3498532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4" name="object 874"/>
            <p:cNvSpPr/>
            <p:nvPr/>
          </p:nvSpPr>
          <p:spPr>
            <a:xfrm>
              <a:off x="3498532" y="294303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F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5" name="object 875"/>
            <p:cNvSpPr/>
            <p:nvPr/>
          </p:nvSpPr>
          <p:spPr>
            <a:xfrm>
              <a:off x="3498532" y="2826321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5072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45072" y="116713"/>
                  </a:lnTo>
                  <a:lnTo>
                    <a:pt x="45072" y="62801"/>
                  </a:lnTo>
                  <a:close/>
                </a:path>
                <a:path w="45085" h="116839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6" name="object 876"/>
            <p:cNvSpPr/>
            <p:nvPr/>
          </p:nvSpPr>
          <p:spPr>
            <a:xfrm>
              <a:off x="3498532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7" name="object 877"/>
            <p:cNvSpPr/>
            <p:nvPr/>
          </p:nvSpPr>
          <p:spPr>
            <a:xfrm>
              <a:off x="3498532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8" name="object 878"/>
            <p:cNvSpPr/>
            <p:nvPr/>
          </p:nvSpPr>
          <p:spPr>
            <a:xfrm>
              <a:off x="3498532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9" name="object 879"/>
            <p:cNvSpPr/>
            <p:nvPr/>
          </p:nvSpPr>
          <p:spPr>
            <a:xfrm>
              <a:off x="3498532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0" name="object 880"/>
            <p:cNvSpPr/>
            <p:nvPr/>
          </p:nvSpPr>
          <p:spPr>
            <a:xfrm>
              <a:off x="3498532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1" name="object 881"/>
            <p:cNvSpPr/>
            <p:nvPr/>
          </p:nvSpPr>
          <p:spPr>
            <a:xfrm>
              <a:off x="3498532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2" name="object 882"/>
            <p:cNvSpPr/>
            <p:nvPr/>
          </p:nvSpPr>
          <p:spPr>
            <a:xfrm>
              <a:off x="3498532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3" name="object 883"/>
            <p:cNvSpPr/>
            <p:nvPr/>
          </p:nvSpPr>
          <p:spPr>
            <a:xfrm>
              <a:off x="3498532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4" name="object 884"/>
            <p:cNvSpPr/>
            <p:nvPr/>
          </p:nvSpPr>
          <p:spPr>
            <a:xfrm>
              <a:off x="3498532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5" name="object 885"/>
            <p:cNvSpPr/>
            <p:nvPr/>
          </p:nvSpPr>
          <p:spPr>
            <a:xfrm>
              <a:off x="3498532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6" name="object 886"/>
            <p:cNvSpPr/>
            <p:nvPr/>
          </p:nvSpPr>
          <p:spPr>
            <a:xfrm>
              <a:off x="3498532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7" name="object 887"/>
            <p:cNvSpPr/>
            <p:nvPr/>
          </p:nvSpPr>
          <p:spPr>
            <a:xfrm>
              <a:off x="3498532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8" name="object 888"/>
            <p:cNvSpPr/>
            <p:nvPr/>
          </p:nvSpPr>
          <p:spPr>
            <a:xfrm>
              <a:off x="3498532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9" name="object 889"/>
            <p:cNvSpPr/>
            <p:nvPr/>
          </p:nvSpPr>
          <p:spPr>
            <a:xfrm>
              <a:off x="3498532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0" name="object 890"/>
            <p:cNvSpPr/>
            <p:nvPr/>
          </p:nvSpPr>
          <p:spPr>
            <a:xfrm>
              <a:off x="3498532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1" name="object 891"/>
            <p:cNvSpPr/>
            <p:nvPr/>
          </p:nvSpPr>
          <p:spPr>
            <a:xfrm>
              <a:off x="3498532" y="18401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2" name="object 892"/>
            <p:cNvSpPr/>
            <p:nvPr/>
          </p:nvSpPr>
          <p:spPr>
            <a:xfrm>
              <a:off x="3498532" y="17771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3" name="object 893"/>
            <p:cNvSpPr/>
            <p:nvPr/>
          </p:nvSpPr>
          <p:spPr>
            <a:xfrm>
              <a:off x="3498532" y="1723577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5083" y="53596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4" name="object 894"/>
            <p:cNvSpPr/>
            <p:nvPr/>
          </p:nvSpPr>
          <p:spPr>
            <a:xfrm>
              <a:off x="3498532" y="16608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5" name="object 895"/>
            <p:cNvSpPr/>
            <p:nvPr/>
          </p:nvSpPr>
          <p:spPr>
            <a:xfrm>
              <a:off x="3498532" y="15981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6" name="object 896"/>
            <p:cNvSpPr/>
            <p:nvPr/>
          </p:nvSpPr>
          <p:spPr>
            <a:xfrm>
              <a:off x="3498532" y="15353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5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7" name="object 897"/>
            <p:cNvSpPr/>
            <p:nvPr/>
          </p:nvSpPr>
          <p:spPr>
            <a:xfrm>
              <a:off x="3498532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8" name="object 898"/>
            <p:cNvSpPr/>
            <p:nvPr/>
          </p:nvSpPr>
          <p:spPr>
            <a:xfrm>
              <a:off x="3543617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9" name="object 899"/>
            <p:cNvSpPr/>
            <p:nvPr/>
          </p:nvSpPr>
          <p:spPr>
            <a:xfrm>
              <a:off x="3543617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0" name="object 900"/>
            <p:cNvSpPr/>
            <p:nvPr/>
          </p:nvSpPr>
          <p:spPr>
            <a:xfrm>
              <a:off x="3543617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1" name="object 901"/>
            <p:cNvSpPr/>
            <p:nvPr/>
          </p:nvSpPr>
          <p:spPr>
            <a:xfrm>
              <a:off x="3543617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2" name="object 902"/>
            <p:cNvSpPr/>
            <p:nvPr/>
          </p:nvSpPr>
          <p:spPr>
            <a:xfrm>
              <a:off x="3543617" y="4852936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594" y="0"/>
                  </a:moveTo>
                  <a:lnTo>
                    <a:pt x="0" y="0"/>
                  </a:lnTo>
                  <a:lnTo>
                    <a:pt x="0" y="53594"/>
                  </a:lnTo>
                  <a:lnTo>
                    <a:pt x="0" y="116332"/>
                  </a:lnTo>
                  <a:lnTo>
                    <a:pt x="53594" y="116332"/>
                  </a:lnTo>
                  <a:lnTo>
                    <a:pt x="53594" y="53594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3" name="object 903"/>
            <p:cNvSpPr/>
            <p:nvPr/>
          </p:nvSpPr>
          <p:spPr>
            <a:xfrm>
              <a:off x="3543617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4" name="object 904"/>
            <p:cNvSpPr/>
            <p:nvPr/>
          </p:nvSpPr>
          <p:spPr>
            <a:xfrm>
              <a:off x="3543617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5" name="object 905"/>
            <p:cNvSpPr/>
            <p:nvPr/>
          </p:nvSpPr>
          <p:spPr>
            <a:xfrm>
              <a:off x="3543617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6" name="object 906"/>
            <p:cNvSpPr/>
            <p:nvPr/>
          </p:nvSpPr>
          <p:spPr>
            <a:xfrm>
              <a:off x="3543617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7" name="object 907"/>
            <p:cNvSpPr/>
            <p:nvPr/>
          </p:nvSpPr>
          <p:spPr>
            <a:xfrm>
              <a:off x="3543617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8" name="object 908"/>
            <p:cNvSpPr/>
            <p:nvPr/>
          </p:nvSpPr>
          <p:spPr>
            <a:xfrm>
              <a:off x="3543617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9" name="object 909"/>
            <p:cNvSpPr/>
            <p:nvPr/>
          </p:nvSpPr>
          <p:spPr>
            <a:xfrm>
              <a:off x="3543617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0" name="object 910"/>
            <p:cNvSpPr/>
            <p:nvPr/>
          </p:nvSpPr>
          <p:spPr>
            <a:xfrm>
              <a:off x="3543617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1" name="object 911"/>
            <p:cNvSpPr/>
            <p:nvPr/>
          </p:nvSpPr>
          <p:spPr>
            <a:xfrm>
              <a:off x="3543617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2" name="object 912"/>
            <p:cNvSpPr/>
            <p:nvPr/>
          </p:nvSpPr>
          <p:spPr>
            <a:xfrm>
              <a:off x="3543617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3" name="object 913"/>
            <p:cNvSpPr/>
            <p:nvPr/>
          </p:nvSpPr>
          <p:spPr>
            <a:xfrm>
              <a:off x="3543617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4" name="object 914"/>
            <p:cNvSpPr/>
            <p:nvPr/>
          </p:nvSpPr>
          <p:spPr>
            <a:xfrm>
              <a:off x="3543617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5" name="object 915"/>
            <p:cNvSpPr/>
            <p:nvPr/>
          </p:nvSpPr>
          <p:spPr>
            <a:xfrm>
              <a:off x="3543617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6" name="object 916"/>
            <p:cNvSpPr/>
            <p:nvPr/>
          </p:nvSpPr>
          <p:spPr>
            <a:xfrm>
              <a:off x="3543617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7" name="object 917"/>
            <p:cNvSpPr/>
            <p:nvPr/>
          </p:nvSpPr>
          <p:spPr>
            <a:xfrm>
              <a:off x="3543617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8" name="object 918"/>
            <p:cNvSpPr/>
            <p:nvPr/>
          </p:nvSpPr>
          <p:spPr>
            <a:xfrm>
              <a:off x="3543617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9" name="object 919"/>
            <p:cNvSpPr/>
            <p:nvPr/>
          </p:nvSpPr>
          <p:spPr>
            <a:xfrm>
              <a:off x="3543617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0" name="object 920"/>
            <p:cNvSpPr/>
            <p:nvPr/>
          </p:nvSpPr>
          <p:spPr>
            <a:xfrm>
              <a:off x="3543617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1" name="object 921"/>
            <p:cNvSpPr/>
            <p:nvPr/>
          </p:nvSpPr>
          <p:spPr>
            <a:xfrm>
              <a:off x="3543617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2" name="object 922"/>
            <p:cNvSpPr/>
            <p:nvPr/>
          </p:nvSpPr>
          <p:spPr>
            <a:xfrm>
              <a:off x="3543617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3" name="object 923"/>
            <p:cNvSpPr/>
            <p:nvPr/>
          </p:nvSpPr>
          <p:spPr>
            <a:xfrm>
              <a:off x="3543617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4" name="object 924"/>
            <p:cNvSpPr/>
            <p:nvPr/>
          </p:nvSpPr>
          <p:spPr>
            <a:xfrm>
              <a:off x="3543617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5" name="object 925"/>
            <p:cNvSpPr/>
            <p:nvPr/>
          </p:nvSpPr>
          <p:spPr>
            <a:xfrm>
              <a:off x="3543617" y="3193986"/>
              <a:ext cx="53975" cy="304800"/>
            </a:xfrm>
            <a:custGeom>
              <a:avLst/>
              <a:gdLst/>
              <a:ahLst/>
              <a:cxnLst/>
              <a:rect l="l" t="t" r="r" b="b"/>
              <a:pathLst>
                <a:path w="53975" h="304800">
                  <a:moveTo>
                    <a:pt x="53594" y="242062"/>
                  </a:moveTo>
                  <a:lnTo>
                    <a:pt x="0" y="242062"/>
                  </a:lnTo>
                  <a:lnTo>
                    <a:pt x="0" y="304800"/>
                  </a:lnTo>
                  <a:lnTo>
                    <a:pt x="53594" y="304800"/>
                  </a:lnTo>
                  <a:lnTo>
                    <a:pt x="53594" y="242062"/>
                  </a:lnTo>
                  <a:close/>
                </a:path>
                <a:path w="53975" h="304800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FF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6" name="object 926"/>
            <p:cNvSpPr/>
            <p:nvPr/>
          </p:nvSpPr>
          <p:spPr>
            <a:xfrm>
              <a:off x="3543617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7" name="object 927"/>
            <p:cNvSpPr/>
            <p:nvPr/>
          </p:nvSpPr>
          <p:spPr>
            <a:xfrm>
              <a:off x="3543617" y="2889122"/>
              <a:ext cx="53975" cy="242570"/>
            </a:xfrm>
            <a:custGeom>
              <a:avLst/>
              <a:gdLst/>
              <a:ahLst/>
              <a:cxnLst/>
              <a:rect l="l" t="t" r="r" b="b"/>
              <a:pathLst>
                <a:path w="53975" h="242569">
                  <a:moveTo>
                    <a:pt x="53594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0" y="242125"/>
                  </a:lnTo>
                  <a:lnTo>
                    <a:pt x="53594" y="242125"/>
                  </a:lnTo>
                  <a:lnTo>
                    <a:pt x="53594" y="179387"/>
                  </a:lnTo>
                  <a:lnTo>
                    <a:pt x="53594" y="116649"/>
                  </a:lnTo>
                  <a:lnTo>
                    <a:pt x="53594" y="53911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F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8" name="object 928"/>
            <p:cNvSpPr/>
            <p:nvPr/>
          </p:nvSpPr>
          <p:spPr>
            <a:xfrm>
              <a:off x="3543617" y="2763583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9" name="object 929"/>
            <p:cNvSpPr/>
            <p:nvPr/>
          </p:nvSpPr>
          <p:spPr>
            <a:xfrm>
              <a:off x="3543617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0" name="object 930"/>
            <p:cNvSpPr/>
            <p:nvPr/>
          </p:nvSpPr>
          <p:spPr>
            <a:xfrm>
              <a:off x="3543617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1" name="object 931"/>
            <p:cNvSpPr/>
            <p:nvPr/>
          </p:nvSpPr>
          <p:spPr>
            <a:xfrm>
              <a:off x="3543617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2" name="object 932"/>
            <p:cNvSpPr/>
            <p:nvPr/>
          </p:nvSpPr>
          <p:spPr>
            <a:xfrm>
              <a:off x="3543617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3" name="object 933"/>
            <p:cNvSpPr/>
            <p:nvPr/>
          </p:nvSpPr>
          <p:spPr>
            <a:xfrm>
              <a:off x="3543617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4" name="object 934"/>
            <p:cNvSpPr/>
            <p:nvPr/>
          </p:nvSpPr>
          <p:spPr>
            <a:xfrm>
              <a:off x="3543617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5" name="object 935"/>
            <p:cNvSpPr/>
            <p:nvPr/>
          </p:nvSpPr>
          <p:spPr>
            <a:xfrm>
              <a:off x="3543617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6" name="object 936"/>
            <p:cNvSpPr/>
            <p:nvPr/>
          </p:nvSpPr>
          <p:spPr>
            <a:xfrm>
              <a:off x="3543617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7" name="object 937"/>
            <p:cNvSpPr/>
            <p:nvPr/>
          </p:nvSpPr>
          <p:spPr>
            <a:xfrm>
              <a:off x="3543617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8" name="object 938"/>
            <p:cNvSpPr/>
            <p:nvPr/>
          </p:nvSpPr>
          <p:spPr>
            <a:xfrm>
              <a:off x="3543617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9" name="object 939"/>
            <p:cNvSpPr/>
            <p:nvPr/>
          </p:nvSpPr>
          <p:spPr>
            <a:xfrm>
              <a:off x="3543617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0" name="object 940"/>
            <p:cNvSpPr/>
            <p:nvPr/>
          </p:nvSpPr>
          <p:spPr>
            <a:xfrm>
              <a:off x="3543617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1" name="object 941"/>
            <p:cNvSpPr/>
            <p:nvPr/>
          </p:nvSpPr>
          <p:spPr>
            <a:xfrm>
              <a:off x="3543617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2" name="object 942"/>
            <p:cNvSpPr/>
            <p:nvPr/>
          </p:nvSpPr>
          <p:spPr>
            <a:xfrm>
              <a:off x="3543617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3" name="object 943"/>
            <p:cNvSpPr/>
            <p:nvPr/>
          </p:nvSpPr>
          <p:spPr>
            <a:xfrm>
              <a:off x="3543617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4" name="object 944"/>
            <p:cNvSpPr/>
            <p:nvPr/>
          </p:nvSpPr>
          <p:spPr>
            <a:xfrm>
              <a:off x="3543617" y="17771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5" name="object 945"/>
            <p:cNvSpPr/>
            <p:nvPr/>
          </p:nvSpPr>
          <p:spPr>
            <a:xfrm>
              <a:off x="3543617" y="17235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6" name="object 946"/>
            <p:cNvSpPr/>
            <p:nvPr/>
          </p:nvSpPr>
          <p:spPr>
            <a:xfrm>
              <a:off x="3543617" y="16608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7" name="object 947"/>
            <p:cNvSpPr/>
            <p:nvPr/>
          </p:nvSpPr>
          <p:spPr>
            <a:xfrm>
              <a:off x="3543617" y="1535366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8" name="object 948"/>
            <p:cNvSpPr/>
            <p:nvPr/>
          </p:nvSpPr>
          <p:spPr>
            <a:xfrm>
              <a:off x="3543617" y="14723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9" name="object 949"/>
            <p:cNvSpPr/>
            <p:nvPr/>
          </p:nvSpPr>
          <p:spPr>
            <a:xfrm>
              <a:off x="3597211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0" name="object 950"/>
            <p:cNvSpPr/>
            <p:nvPr/>
          </p:nvSpPr>
          <p:spPr>
            <a:xfrm>
              <a:off x="3597211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1" name="object 951"/>
            <p:cNvSpPr/>
            <p:nvPr/>
          </p:nvSpPr>
          <p:spPr>
            <a:xfrm>
              <a:off x="3597211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2" name="object 952"/>
            <p:cNvSpPr/>
            <p:nvPr/>
          </p:nvSpPr>
          <p:spPr>
            <a:xfrm>
              <a:off x="3597211" y="4906530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4767" y="62750"/>
                  </a:moveTo>
                  <a:lnTo>
                    <a:pt x="0" y="62750"/>
                  </a:lnTo>
                  <a:lnTo>
                    <a:pt x="0" y="125793"/>
                  </a:lnTo>
                  <a:lnTo>
                    <a:pt x="44767" y="125793"/>
                  </a:lnTo>
                  <a:lnTo>
                    <a:pt x="44767" y="62750"/>
                  </a:lnTo>
                  <a:close/>
                </a:path>
                <a:path w="45085" h="12636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3" name="object 953"/>
            <p:cNvSpPr/>
            <p:nvPr/>
          </p:nvSpPr>
          <p:spPr>
            <a:xfrm>
              <a:off x="3597211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4" name="object 954"/>
            <p:cNvSpPr/>
            <p:nvPr/>
          </p:nvSpPr>
          <p:spPr>
            <a:xfrm>
              <a:off x="3597211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5" name="object 955"/>
            <p:cNvSpPr/>
            <p:nvPr/>
          </p:nvSpPr>
          <p:spPr>
            <a:xfrm>
              <a:off x="3597211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6" name="object 956"/>
            <p:cNvSpPr/>
            <p:nvPr/>
          </p:nvSpPr>
          <p:spPr>
            <a:xfrm>
              <a:off x="3597211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7" name="object 957"/>
            <p:cNvSpPr/>
            <p:nvPr/>
          </p:nvSpPr>
          <p:spPr>
            <a:xfrm>
              <a:off x="3597211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8" name="object 958"/>
            <p:cNvSpPr/>
            <p:nvPr/>
          </p:nvSpPr>
          <p:spPr>
            <a:xfrm>
              <a:off x="3597211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9" name="object 959"/>
            <p:cNvSpPr/>
            <p:nvPr/>
          </p:nvSpPr>
          <p:spPr>
            <a:xfrm>
              <a:off x="3597211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0" name="object 960"/>
            <p:cNvSpPr/>
            <p:nvPr/>
          </p:nvSpPr>
          <p:spPr>
            <a:xfrm>
              <a:off x="3597211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1" name="object 961"/>
            <p:cNvSpPr/>
            <p:nvPr/>
          </p:nvSpPr>
          <p:spPr>
            <a:xfrm>
              <a:off x="3597211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2" name="object 962"/>
            <p:cNvSpPr/>
            <p:nvPr/>
          </p:nvSpPr>
          <p:spPr>
            <a:xfrm>
              <a:off x="3597211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3" name="object 963"/>
            <p:cNvSpPr/>
            <p:nvPr/>
          </p:nvSpPr>
          <p:spPr>
            <a:xfrm>
              <a:off x="3597211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4" name="object 964"/>
            <p:cNvSpPr/>
            <p:nvPr/>
          </p:nvSpPr>
          <p:spPr>
            <a:xfrm>
              <a:off x="3597211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5" name="object 965"/>
            <p:cNvSpPr/>
            <p:nvPr/>
          </p:nvSpPr>
          <p:spPr>
            <a:xfrm>
              <a:off x="3597211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6" name="object 966"/>
            <p:cNvSpPr/>
            <p:nvPr/>
          </p:nvSpPr>
          <p:spPr>
            <a:xfrm>
              <a:off x="3597211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7" name="object 967"/>
            <p:cNvSpPr/>
            <p:nvPr/>
          </p:nvSpPr>
          <p:spPr>
            <a:xfrm>
              <a:off x="3597211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8" name="object 968"/>
            <p:cNvSpPr/>
            <p:nvPr/>
          </p:nvSpPr>
          <p:spPr>
            <a:xfrm>
              <a:off x="3597211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9" name="object 969"/>
            <p:cNvSpPr/>
            <p:nvPr/>
          </p:nvSpPr>
          <p:spPr>
            <a:xfrm>
              <a:off x="3597211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0" name="object 970"/>
            <p:cNvSpPr/>
            <p:nvPr/>
          </p:nvSpPr>
          <p:spPr>
            <a:xfrm>
              <a:off x="3597211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1" name="object 971"/>
            <p:cNvSpPr/>
            <p:nvPr/>
          </p:nvSpPr>
          <p:spPr>
            <a:xfrm>
              <a:off x="3597211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2" name="object 972"/>
            <p:cNvSpPr/>
            <p:nvPr/>
          </p:nvSpPr>
          <p:spPr>
            <a:xfrm>
              <a:off x="3597211" y="3624262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44767" y="116713"/>
                  </a:lnTo>
                  <a:lnTo>
                    <a:pt x="44767" y="62801"/>
                  </a:lnTo>
                  <a:close/>
                </a:path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3" name="object 973"/>
            <p:cNvSpPr/>
            <p:nvPr/>
          </p:nvSpPr>
          <p:spPr>
            <a:xfrm>
              <a:off x="3597211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4" name="object 974"/>
            <p:cNvSpPr/>
            <p:nvPr/>
          </p:nvSpPr>
          <p:spPr>
            <a:xfrm>
              <a:off x="3597211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5" name="object 975"/>
            <p:cNvSpPr/>
            <p:nvPr/>
          </p:nvSpPr>
          <p:spPr>
            <a:xfrm>
              <a:off x="3597211" y="3373310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6" name="object 976"/>
            <p:cNvSpPr/>
            <p:nvPr/>
          </p:nvSpPr>
          <p:spPr>
            <a:xfrm>
              <a:off x="3597211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7" name="object 977"/>
            <p:cNvSpPr/>
            <p:nvPr/>
          </p:nvSpPr>
          <p:spPr>
            <a:xfrm>
              <a:off x="3597211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8" name="object 978"/>
            <p:cNvSpPr/>
            <p:nvPr/>
          </p:nvSpPr>
          <p:spPr>
            <a:xfrm>
              <a:off x="3597211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9" name="object 979"/>
            <p:cNvSpPr/>
            <p:nvPr/>
          </p:nvSpPr>
          <p:spPr>
            <a:xfrm>
              <a:off x="3597211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0" name="object 980"/>
            <p:cNvSpPr/>
            <p:nvPr/>
          </p:nvSpPr>
          <p:spPr>
            <a:xfrm>
              <a:off x="3597211" y="3005772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1" name="object 981"/>
            <p:cNvSpPr/>
            <p:nvPr/>
          </p:nvSpPr>
          <p:spPr>
            <a:xfrm>
              <a:off x="3597211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2" name="object 982"/>
            <p:cNvSpPr/>
            <p:nvPr/>
          </p:nvSpPr>
          <p:spPr>
            <a:xfrm>
              <a:off x="3597211" y="2763583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5">
                  <a:moveTo>
                    <a:pt x="44767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44767" y="179451"/>
                  </a:lnTo>
                  <a:lnTo>
                    <a:pt x="44767" y="125539"/>
                  </a:lnTo>
                  <a:close/>
                </a:path>
                <a:path w="45085" h="17970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3" name="object 983"/>
            <p:cNvSpPr/>
            <p:nvPr/>
          </p:nvSpPr>
          <p:spPr>
            <a:xfrm>
              <a:off x="3597211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4" name="object 984"/>
            <p:cNvSpPr/>
            <p:nvPr/>
          </p:nvSpPr>
          <p:spPr>
            <a:xfrm>
              <a:off x="3597211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5" name="object 985"/>
            <p:cNvSpPr/>
            <p:nvPr/>
          </p:nvSpPr>
          <p:spPr>
            <a:xfrm>
              <a:off x="3597211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6" name="object 986"/>
            <p:cNvSpPr/>
            <p:nvPr/>
          </p:nvSpPr>
          <p:spPr>
            <a:xfrm>
              <a:off x="3597211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7" name="object 987"/>
            <p:cNvSpPr/>
            <p:nvPr/>
          </p:nvSpPr>
          <p:spPr>
            <a:xfrm>
              <a:off x="3597211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8" name="object 988"/>
            <p:cNvSpPr/>
            <p:nvPr/>
          </p:nvSpPr>
          <p:spPr>
            <a:xfrm>
              <a:off x="3597211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9" name="object 989"/>
            <p:cNvSpPr/>
            <p:nvPr/>
          </p:nvSpPr>
          <p:spPr>
            <a:xfrm>
              <a:off x="3597211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0" name="object 990"/>
            <p:cNvSpPr/>
            <p:nvPr/>
          </p:nvSpPr>
          <p:spPr>
            <a:xfrm>
              <a:off x="3597211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1" name="object 991"/>
            <p:cNvSpPr/>
            <p:nvPr/>
          </p:nvSpPr>
          <p:spPr>
            <a:xfrm>
              <a:off x="3597211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2" name="object 992"/>
            <p:cNvSpPr/>
            <p:nvPr/>
          </p:nvSpPr>
          <p:spPr>
            <a:xfrm>
              <a:off x="3597211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3" name="object 993"/>
            <p:cNvSpPr/>
            <p:nvPr/>
          </p:nvSpPr>
          <p:spPr>
            <a:xfrm>
              <a:off x="3597211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4" name="object 994"/>
            <p:cNvSpPr/>
            <p:nvPr/>
          </p:nvSpPr>
          <p:spPr>
            <a:xfrm>
              <a:off x="3597211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5" name="object 995"/>
            <p:cNvSpPr/>
            <p:nvPr/>
          </p:nvSpPr>
          <p:spPr>
            <a:xfrm>
              <a:off x="3597211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6" name="object 996"/>
            <p:cNvSpPr/>
            <p:nvPr/>
          </p:nvSpPr>
          <p:spPr>
            <a:xfrm>
              <a:off x="3597211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7" name="object 997"/>
            <p:cNvSpPr/>
            <p:nvPr/>
          </p:nvSpPr>
          <p:spPr>
            <a:xfrm>
              <a:off x="3597211" y="18401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8" name="object 998"/>
            <p:cNvSpPr/>
            <p:nvPr/>
          </p:nvSpPr>
          <p:spPr>
            <a:xfrm>
              <a:off x="3597211" y="17771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9" name="object 999"/>
            <p:cNvSpPr/>
            <p:nvPr/>
          </p:nvSpPr>
          <p:spPr>
            <a:xfrm>
              <a:off x="3597211" y="1723577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0" name="object 1000"/>
            <p:cNvSpPr/>
            <p:nvPr/>
          </p:nvSpPr>
          <p:spPr>
            <a:xfrm>
              <a:off x="3597211" y="16608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1" name="object 1001"/>
            <p:cNvSpPr/>
            <p:nvPr/>
          </p:nvSpPr>
          <p:spPr>
            <a:xfrm>
              <a:off x="3597211" y="15981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2" name="object 1002"/>
            <p:cNvSpPr/>
            <p:nvPr/>
          </p:nvSpPr>
          <p:spPr>
            <a:xfrm>
              <a:off x="3597211" y="15353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5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3" name="object 1003"/>
            <p:cNvSpPr/>
            <p:nvPr/>
          </p:nvSpPr>
          <p:spPr>
            <a:xfrm>
              <a:off x="3597211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4" name="object 1004"/>
            <p:cNvSpPr/>
            <p:nvPr/>
          </p:nvSpPr>
          <p:spPr>
            <a:xfrm>
              <a:off x="3641915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5" name="object 1005"/>
            <p:cNvSpPr/>
            <p:nvPr/>
          </p:nvSpPr>
          <p:spPr>
            <a:xfrm>
              <a:off x="3641915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6" name="object 1006"/>
            <p:cNvSpPr/>
            <p:nvPr/>
          </p:nvSpPr>
          <p:spPr>
            <a:xfrm>
              <a:off x="3641915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7" name="object 1007"/>
            <p:cNvSpPr/>
            <p:nvPr/>
          </p:nvSpPr>
          <p:spPr>
            <a:xfrm>
              <a:off x="3641915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8" name="object 1008"/>
            <p:cNvSpPr/>
            <p:nvPr/>
          </p:nvSpPr>
          <p:spPr>
            <a:xfrm>
              <a:off x="3641915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9" name="object 1009"/>
            <p:cNvSpPr/>
            <p:nvPr/>
          </p:nvSpPr>
          <p:spPr>
            <a:xfrm>
              <a:off x="3641915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0" name="object 1010"/>
            <p:cNvSpPr/>
            <p:nvPr/>
          </p:nvSpPr>
          <p:spPr>
            <a:xfrm>
              <a:off x="3641915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1" name="object 1011"/>
            <p:cNvSpPr/>
            <p:nvPr/>
          </p:nvSpPr>
          <p:spPr>
            <a:xfrm>
              <a:off x="3641915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2" name="object 1012"/>
            <p:cNvSpPr/>
            <p:nvPr/>
          </p:nvSpPr>
          <p:spPr>
            <a:xfrm>
              <a:off x="3641915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3" name="object 1013"/>
            <p:cNvSpPr/>
            <p:nvPr/>
          </p:nvSpPr>
          <p:spPr>
            <a:xfrm>
              <a:off x="3641915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4" name="object 1014"/>
            <p:cNvSpPr/>
            <p:nvPr/>
          </p:nvSpPr>
          <p:spPr>
            <a:xfrm>
              <a:off x="3641915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5" name="object 1015"/>
            <p:cNvSpPr/>
            <p:nvPr/>
          </p:nvSpPr>
          <p:spPr>
            <a:xfrm>
              <a:off x="3641915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6" name="object 1016"/>
            <p:cNvSpPr/>
            <p:nvPr/>
          </p:nvSpPr>
          <p:spPr>
            <a:xfrm>
              <a:off x="3641915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7" name="object 1017"/>
            <p:cNvSpPr/>
            <p:nvPr/>
          </p:nvSpPr>
          <p:spPr>
            <a:xfrm>
              <a:off x="3641915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8" name="object 1018"/>
            <p:cNvSpPr/>
            <p:nvPr/>
          </p:nvSpPr>
          <p:spPr>
            <a:xfrm>
              <a:off x="3641915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9" name="object 1019"/>
            <p:cNvSpPr/>
            <p:nvPr/>
          </p:nvSpPr>
          <p:spPr>
            <a:xfrm>
              <a:off x="3641915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0" name="object 1020"/>
            <p:cNvSpPr/>
            <p:nvPr/>
          </p:nvSpPr>
          <p:spPr>
            <a:xfrm>
              <a:off x="3641915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1" name="object 1021"/>
            <p:cNvSpPr/>
            <p:nvPr/>
          </p:nvSpPr>
          <p:spPr>
            <a:xfrm>
              <a:off x="3641915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2" name="object 1022"/>
            <p:cNvSpPr/>
            <p:nvPr/>
          </p:nvSpPr>
          <p:spPr>
            <a:xfrm>
              <a:off x="3641915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3" name="object 1023"/>
            <p:cNvSpPr/>
            <p:nvPr/>
          </p:nvSpPr>
          <p:spPr>
            <a:xfrm>
              <a:off x="3641915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4" name="object 1024"/>
            <p:cNvSpPr/>
            <p:nvPr/>
          </p:nvSpPr>
          <p:spPr>
            <a:xfrm>
              <a:off x="3641915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5" name="object 1025"/>
            <p:cNvSpPr/>
            <p:nvPr/>
          </p:nvSpPr>
          <p:spPr>
            <a:xfrm>
              <a:off x="3641915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6" name="object 1026"/>
            <p:cNvSpPr/>
            <p:nvPr/>
          </p:nvSpPr>
          <p:spPr>
            <a:xfrm>
              <a:off x="3641915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7" name="object 1027"/>
            <p:cNvSpPr/>
            <p:nvPr/>
          </p:nvSpPr>
          <p:spPr>
            <a:xfrm>
              <a:off x="3641915" y="3561524"/>
              <a:ext cx="53975" cy="242570"/>
            </a:xfrm>
            <a:custGeom>
              <a:avLst/>
              <a:gdLst/>
              <a:ahLst/>
              <a:cxnLst/>
              <a:rect l="l" t="t" r="r" b="b"/>
              <a:pathLst>
                <a:path w="53975" h="242570">
                  <a:moveTo>
                    <a:pt x="53911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53911" y="242189"/>
                  </a:lnTo>
                  <a:lnTo>
                    <a:pt x="53911" y="179451"/>
                  </a:lnTo>
                  <a:lnTo>
                    <a:pt x="53911" y="125539"/>
                  </a:lnTo>
                  <a:close/>
                </a:path>
                <a:path w="53975" h="24257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8" name="object 1028"/>
            <p:cNvSpPr/>
            <p:nvPr/>
          </p:nvSpPr>
          <p:spPr>
            <a:xfrm>
              <a:off x="3641915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9" name="object 1029"/>
            <p:cNvSpPr/>
            <p:nvPr/>
          </p:nvSpPr>
          <p:spPr>
            <a:xfrm>
              <a:off x="3641915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0" name="object 1030"/>
            <p:cNvSpPr/>
            <p:nvPr/>
          </p:nvSpPr>
          <p:spPr>
            <a:xfrm>
              <a:off x="3641915" y="3310572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1" name="object 1031"/>
            <p:cNvSpPr/>
            <p:nvPr/>
          </p:nvSpPr>
          <p:spPr>
            <a:xfrm>
              <a:off x="3641915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2" name="object 1032"/>
            <p:cNvSpPr/>
            <p:nvPr/>
          </p:nvSpPr>
          <p:spPr>
            <a:xfrm>
              <a:off x="3641915" y="3131248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3" name="object 1033"/>
            <p:cNvSpPr/>
            <p:nvPr/>
          </p:nvSpPr>
          <p:spPr>
            <a:xfrm>
              <a:off x="3641915" y="2943034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4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911" y="188214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4" name="object 1034"/>
            <p:cNvSpPr/>
            <p:nvPr/>
          </p:nvSpPr>
          <p:spPr>
            <a:xfrm>
              <a:off x="3641915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5" name="object 1035"/>
            <p:cNvSpPr/>
            <p:nvPr/>
          </p:nvSpPr>
          <p:spPr>
            <a:xfrm>
              <a:off x="3641915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6" name="object 1036"/>
            <p:cNvSpPr/>
            <p:nvPr/>
          </p:nvSpPr>
          <p:spPr>
            <a:xfrm>
              <a:off x="3641915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7" name="object 1037"/>
            <p:cNvSpPr/>
            <p:nvPr/>
          </p:nvSpPr>
          <p:spPr>
            <a:xfrm>
              <a:off x="3641915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8" name="object 1038"/>
            <p:cNvSpPr/>
            <p:nvPr/>
          </p:nvSpPr>
          <p:spPr>
            <a:xfrm>
              <a:off x="3641915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9" name="object 1039"/>
            <p:cNvSpPr/>
            <p:nvPr/>
          </p:nvSpPr>
          <p:spPr>
            <a:xfrm>
              <a:off x="3641915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0" name="object 1040"/>
            <p:cNvSpPr/>
            <p:nvPr/>
          </p:nvSpPr>
          <p:spPr>
            <a:xfrm>
              <a:off x="3641915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1" name="object 1041"/>
            <p:cNvSpPr/>
            <p:nvPr/>
          </p:nvSpPr>
          <p:spPr>
            <a:xfrm>
              <a:off x="3641915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2" name="object 1042"/>
            <p:cNvSpPr/>
            <p:nvPr/>
          </p:nvSpPr>
          <p:spPr>
            <a:xfrm>
              <a:off x="3641915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3" name="object 1043"/>
            <p:cNvSpPr/>
            <p:nvPr/>
          </p:nvSpPr>
          <p:spPr>
            <a:xfrm>
              <a:off x="3641915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4" name="object 1044"/>
            <p:cNvSpPr/>
            <p:nvPr/>
          </p:nvSpPr>
          <p:spPr>
            <a:xfrm>
              <a:off x="3641915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5" name="object 1045"/>
            <p:cNvSpPr/>
            <p:nvPr/>
          </p:nvSpPr>
          <p:spPr>
            <a:xfrm>
              <a:off x="3641915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6" name="object 1046"/>
            <p:cNvSpPr/>
            <p:nvPr/>
          </p:nvSpPr>
          <p:spPr>
            <a:xfrm>
              <a:off x="3641915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7" name="object 1047"/>
            <p:cNvSpPr/>
            <p:nvPr/>
          </p:nvSpPr>
          <p:spPr>
            <a:xfrm>
              <a:off x="3641915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" name="object 1048"/>
            <p:cNvSpPr/>
            <p:nvPr/>
          </p:nvSpPr>
          <p:spPr>
            <a:xfrm>
              <a:off x="3641915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9" name="object 1049"/>
            <p:cNvSpPr/>
            <p:nvPr/>
          </p:nvSpPr>
          <p:spPr>
            <a:xfrm>
              <a:off x="3641915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0" name="object 1050"/>
            <p:cNvSpPr/>
            <p:nvPr/>
          </p:nvSpPr>
          <p:spPr>
            <a:xfrm>
              <a:off x="3641915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1" name="object 1051"/>
            <p:cNvSpPr/>
            <p:nvPr/>
          </p:nvSpPr>
          <p:spPr>
            <a:xfrm>
              <a:off x="3641915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2" name="object 1052"/>
            <p:cNvSpPr/>
            <p:nvPr/>
          </p:nvSpPr>
          <p:spPr>
            <a:xfrm>
              <a:off x="3641915" y="17771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3" name="object 1053"/>
            <p:cNvSpPr/>
            <p:nvPr/>
          </p:nvSpPr>
          <p:spPr>
            <a:xfrm>
              <a:off x="3641915" y="17235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4" name="object 1054"/>
            <p:cNvSpPr/>
            <p:nvPr/>
          </p:nvSpPr>
          <p:spPr>
            <a:xfrm>
              <a:off x="3641915" y="16608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5" name="object 1055"/>
            <p:cNvSpPr/>
            <p:nvPr/>
          </p:nvSpPr>
          <p:spPr>
            <a:xfrm>
              <a:off x="3641915" y="15981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6" name="object 1056"/>
            <p:cNvSpPr/>
            <p:nvPr/>
          </p:nvSpPr>
          <p:spPr>
            <a:xfrm>
              <a:off x="3641915" y="15353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5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7" name="object 1057"/>
            <p:cNvSpPr/>
            <p:nvPr/>
          </p:nvSpPr>
          <p:spPr>
            <a:xfrm>
              <a:off x="3641915" y="14723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8" name="object 1058"/>
            <p:cNvSpPr/>
            <p:nvPr/>
          </p:nvSpPr>
          <p:spPr>
            <a:xfrm>
              <a:off x="3695890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9" name="object 1059"/>
            <p:cNvSpPr/>
            <p:nvPr/>
          </p:nvSpPr>
          <p:spPr>
            <a:xfrm>
              <a:off x="3695890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0" name="object 1060"/>
            <p:cNvSpPr/>
            <p:nvPr/>
          </p:nvSpPr>
          <p:spPr>
            <a:xfrm>
              <a:off x="3695890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1" name="object 1061"/>
            <p:cNvSpPr/>
            <p:nvPr/>
          </p:nvSpPr>
          <p:spPr>
            <a:xfrm>
              <a:off x="3695890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2" name="object 1062"/>
            <p:cNvSpPr/>
            <p:nvPr/>
          </p:nvSpPr>
          <p:spPr>
            <a:xfrm>
              <a:off x="3695890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3" name="object 1063"/>
            <p:cNvSpPr/>
            <p:nvPr/>
          </p:nvSpPr>
          <p:spPr>
            <a:xfrm>
              <a:off x="3695890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4" name="object 1064"/>
            <p:cNvSpPr/>
            <p:nvPr/>
          </p:nvSpPr>
          <p:spPr>
            <a:xfrm>
              <a:off x="3695890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5" name="object 1065"/>
            <p:cNvSpPr/>
            <p:nvPr/>
          </p:nvSpPr>
          <p:spPr>
            <a:xfrm>
              <a:off x="3695890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6" name="object 1066"/>
            <p:cNvSpPr/>
            <p:nvPr/>
          </p:nvSpPr>
          <p:spPr>
            <a:xfrm>
              <a:off x="3695890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7" name="object 1067"/>
            <p:cNvSpPr/>
            <p:nvPr/>
          </p:nvSpPr>
          <p:spPr>
            <a:xfrm>
              <a:off x="3695890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8" name="object 1068"/>
            <p:cNvSpPr/>
            <p:nvPr/>
          </p:nvSpPr>
          <p:spPr>
            <a:xfrm>
              <a:off x="3695890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9" name="object 1069"/>
            <p:cNvSpPr/>
            <p:nvPr/>
          </p:nvSpPr>
          <p:spPr>
            <a:xfrm>
              <a:off x="3695890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0" name="object 1070"/>
            <p:cNvSpPr/>
            <p:nvPr/>
          </p:nvSpPr>
          <p:spPr>
            <a:xfrm>
              <a:off x="3695890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1" name="object 1071"/>
            <p:cNvSpPr/>
            <p:nvPr/>
          </p:nvSpPr>
          <p:spPr>
            <a:xfrm>
              <a:off x="3695890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2" name="object 1072"/>
            <p:cNvSpPr/>
            <p:nvPr/>
          </p:nvSpPr>
          <p:spPr>
            <a:xfrm>
              <a:off x="3695890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3" name="object 1073"/>
            <p:cNvSpPr/>
            <p:nvPr/>
          </p:nvSpPr>
          <p:spPr>
            <a:xfrm>
              <a:off x="3695890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4" name="object 1074"/>
            <p:cNvSpPr/>
            <p:nvPr/>
          </p:nvSpPr>
          <p:spPr>
            <a:xfrm>
              <a:off x="3695890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5" name="object 1075"/>
            <p:cNvSpPr/>
            <p:nvPr/>
          </p:nvSpPr>
          <p:spPr>
            <a:xfrm>
              <a:off x="3695890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6" name="object 1076"/>
            <p:cNvSpPr/>
            <p:nvPr/>
          </p:nvSpPr>
          <p:spPr>
            <a:xfrm>
              <a:off x="3695890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7" name="object 1077"/>
            <p:cNvSpPr/>
            <p:nvPr/>
          </p:nvSpPr>
          <p:spPr>
            <a:xfrm>
              <a:off x="3695890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8" name="object 1078"/>
            <p:cNvSpPr/>
            <p:nvPr/>
          </p:nvSpPr>
          <p:spPr>
            <a:xfrm>
              <a:off x="3695890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9" name="object 1079"/>
            <p:cNvSpPr/>
            <p:nvPr/>
          </p:nvSpPr>
          <p:spPr>
            <a:xfrm>
              <a:off x="3695890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0" name="object 1080"/>
            <p:cNvSpPr/>
            <p:nvPr/>
          </p:nvSpPr>
          <p:spPr>
            <a:xfrm>
              <a:off x="3695890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1" name="object 1081"/>
            <p:cNvSpPr/>
            <p:nvPr/>
          </p:nvSpPr>
          <p:spPr>
            <a:xfrm>
              <a:off x="3695890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2" name="object 1082"/>
            <p:cNvSpPr/>
            <p:nvPr/>
          </p:nvSpPr>
          <p:spPr>
            <a:xfrm>
              <a:off x="3695890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3" name="object 1083"/>
            <p:cNvSpPr/>
            <p:nvPr/>
          </p:nvSpPr>
          <p:spPr>
            <a:xfrm>
              <a:off x="3695890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4" name="object 1084"/>
            <p:cNvSpPr/>
            <p:nvPr/>
          </p:nvSpPr>
          <p:spPr>
            <a:xfrm>
              <a:off x="3695890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5" name="object 1085"/>
            <p:cNvSpPr/>
            <p:nvPr/>
          </p:nvSpPr>
          <p:spPr>
            <a:xfrm>
              <a:off x="3695890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6" name="object 1086"/>
            <p:cNvSpPr/>
            <p:nvPr/>
          </p:nvSpPr>
          <p:spPr>
            <a:xfrm>
              <a:off x="3695890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7" name="object 1087"/>
            <p:cNvSpPr/>
            <p:nvPr/>
          </p:nvSpPr>
          <p:spPr>
            <a:xfrm>
              <a:off x="3695890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8" name="object 1088"/>
            <p:cNvSpPr/>
            <p:nvPr/>
          </p:nvSpPr>
          <p:spPr>
            <a:xfrm>
              <a:off x="3695890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9" name="object 1089"/>
            <p:cNvSpPr/>
            <p:nvPr/>
          </p:nvSpPr>
          <p:spPr>
            <a:xfrm>
              <a:off x="3695890" y="3005772"/>
              <a:ext cx="45085" cy="304800"/>
            </a:xfrm>
            <a:custGeom>
              <a:avLst/>
              <a:gdLst/>
              <a:ahLst/>
              <a:cxnLst/>
              <a:rect l="l" t="t" r="r" b="b"/>
              <a:pathLst>
                <a:path w="45085" h="30480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0" y="250888"/>
                  </a:lnTo>
                  <a:lnTo>
                    <a:pt x="0" y="304800"/>
                  </a:lnTo>
                  <a:lnTo>
                    <a:pt x="44767" y="304800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0" name="object 1090"/>
            <p:cNvSpPr/>
            <p:nvPr/>
          </p:nvSpPr>
          <p:spPr>
            <a:xfrm>
              <a:off x="3695890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1" name="object 1091"/>
            <p:cNvSpPr/>
            <p:nvPr/>
          </p:nvSpPr>
          <p:spPr>
            <a:xfrm>
              <a:off x="3695890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2" name="object 1092"/>
            <p:cNvSpPr/>
            <p:nvPr/>
          </p:nvSpPr>
          <p:spPr>
            <a:xfrm>
              <a:off x="3695890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3" name="object 1093"/>
            <p:cNvSpPr/>
            <p:nvPr/>
          </p:nvSpPr>
          <p:spPr>
            <a:xfrm>
              <a:off x="3695890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4" name="object 1094"/>
            <p:cNvSpPr/>
            <p:nvPr/>
          </p:nvSpPr>
          <p:spPr>
            <a:xfrm>
              <a:off x="3695890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5" name="object 1095"/>
            <p:cNvSpPr/>
            <p:nvPr/>
          </p:nvSpPr>
          <p:spPr>
            <a:xfrm>
              <a:off x="3695890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6" name="object 1096"/>
            <p:cNvSpPr/>
            <p:nvPr/>
          </p:nvSpPr>
          <p:spPr>
            <a:xfrm>
              <a:off x="3695890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7" name="object 1097"/>
            <p:cNvSpPr/>
            <p:nvPr/>
          </p:nvSpPr>
          <p:spPr>
            <a:xfrm>
              <a:off x="3695890" y="2458783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62674"/>
                  </a:lnTo>
                  <a:lnTo>
                    <a:pt x="0" y="116586"/>
                  </a:lnTo>
                  <a:lnTo>
                    <a:pt x="44767" y="11658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8" name="object 1098"/>
            <p:cNvSpPr/>
            <p:nvPr/>
          </p:nvSpPr>
          <p:spPr>
            <a:xfrm>
              <a:off x="3695890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9" name="object 1099"/>
            <p:cNvSpPr/>
            <p:nvPr/>
          </p:nvSpPr>
          <p:spPr>
            <a:xfrm>
              <a:off x="3695890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0" name="object 1100"/>
            <p:cNvSpPr/>
            <p:nvPr/>
          </p:nvSpPr>
          <p:spPr>
            <a:xfrm>
              <a:off x="3695890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1" name="object 1101"/>
            <p:cNvSpPr/>
            <p:nvPr/>
          </p:nvSpPr>
          <p:spPr>
            <a:xfrm>
              <a:off x="3695890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2" name="object 1102"/>
            <p:cNvSpPr/>
            <p:nvPr/>
          </p:nvSpPr>
          <p:spPr>
            <a:xfrm>
              <a:off x="3695890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3" name="object 1103"/>
            <p:cNvSpPr/>
            <p:nvPr/>
          </p:nvSpPr>
          <p:spPr>
            <a:xfrm>
              <a:off x="3695890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4" name="object 1104"/>
            <p:cNvSpPr/>
            <p:nvPr/>
          </p:nvSpPr>
          <p:spPr>
            <a:xfrm>
              <a:off x="3695890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5" name="object 1105"/>
            <p:cNvSpPr/>
            <p:nvPr/>
          </p:nvSpPr>
          <p:spPr>
            <a:xfrm>
              <a:off x="3695890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6" name="object 1106"/>
            <p:cNvSpPr/>
            <p:nvPr/>
          </p:nvSpPr>
          <p:spPr>
            <a:xfrm>
              <a:off x="3695890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7" name="object 1107"/>
            <p:cNvSpPr/>
            <p:nvPr/>
          </p:nvSpPr>
          <p:spPr>
            <a:xfrm>
              <a:off x="3695890" y="18401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8" name="object 1108"/>
            <p:cNvSpPr/>
            <p:nvPr/>
          </p:nvSpPr>
          <p:spPr>
            <a:xfrm>
              <a:off x="3695890" y="17771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9" name="object 1109"/>
            <p:cNvSpPr/>
            <p:nvPr/>
          </p:nvSpPr>
          <p:spPr>
            <a:xfrm>
              <a:off x="3695890" y="1723577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0" name="object 1110"/>
            <p:cNvSpPr/>
            <p:nvPr/>
          </p:nvSpPr>
          <p:spPr>
            <a:xfrm>
              <a:off x="3695890" y="16608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1" name="object 1111"/>
            <p:cNvSpPr/>
            <p:nvPr/>
          </p:nvSpPr>
          <p:spPr>
            <a:xfrm>
              <a:off x="3695890" y="15981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2" name="object 1112"/>
            <p:cNvSpPr/>
            <p:nvPr/>
          </p:nvSpPr>
          <p:spPr>
            <a:xfrm>
              <a:off x="3695890" y="15353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5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3" name="object 1113"/>
            <p:cNvSpPr/>
            <p:nvPr/>
          </p:nvSpPr>
          <p:spPr>
            <a:xfrm>
              <a:off x="3695890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4" name="object 1114"/>
            <p:cNvSpPr/>
            <p:nvPr/>
          </p:nvSpPr>
          <p:spPr>
            <a:xfrm>
              <a:off x="3740594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5" name="object 1115"/>
            <p:cNvSpPr/>
            <p:nvPr/>
          </p:nvSpPr>
          <p:spPr>
            <a:xfrm>
              <a:off x="3740594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6" name="object 1116"/>
            <p:cNvSpPr/>
            <p:nvPr/>
          </p:nvSpPr>
          <p:spPr>
            <a:xfrm>
              <a:off x="3740594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7" name="object 1117"/>
            <p:cNvSpPr/>
            <p:nvPr/>
          </p:nvSpPr>
          <p:spPr>
            <a:xfrm>
              <a:off x="3740594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8" name="object 1118"/>
            <p:cNvSpPr/>
            <p:nvPr/>
          </p:nvSpPr>
          <p:spPr>
            <a:xfrm>
              <a:off x="3740594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9" name="object 1119"/>
            <p:cNvSpPr/>
            <p:nvPr/>
          </p:nvSpPr>
          <p:spPr>
            <a:xfrm>
              <a:off x="3740594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0" name="object 1120"/>
            <p:cNvSpPr/>
            <p:nvPr/>
          </p:nvSpPr>
          <p:spPr>
            <a:xfrm>
              <a:off x="3740594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1" name="object 1121"/>
            <p:cNvSpPr/>
            <p:nvPr/>
          </p:nvSpPr>
          <p:spPr>
            <a:xfrm>
              <a:off x="3740594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2" name="object 1122"/>
            <p:cNvSpPr/>
            <p:nvPr/>
          </p:nvSpPr>
          <p:spPr>
            <a:xfrm>
              <a:off x="3740594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3" name="object 1123"/>
            <p:cNvSpPr/>
            <p:nvPr/>
          </p:nvSpPr>
          <p:spPr>
            <a:xfrm>
              <a:off x="3740594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4" name="object 1124"/>
            <p:cNvSpPr/>
            <p:nvPr/>
          </p:nvSpPr>
          <p:spPr>
            <a:xfrm>
              <a:off x="3740594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5" name="object 1125"/>
            <p:cNvSpPr/>
            <p:nvPr/>
          </p:nvSpPr>
          <p:spPr>
            <a:xfrm>
              <a:off x="3740594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6" name="object 1126"/>
            <p:cNvSpPr/>
            <p:nvPr/>
          </p:nvSpPr>
          <p:spPr>
            <a:xfrm>
              <a:off x="3740594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7" name="object 1127"/>
            <p:cNvSpPr/>
            <p:nvPr/>
          </p:nvSpPr>
          <p:spPr>
            <a:xfrm>
              <a:off x="3740594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8" name="object 1128"/>
            <p:cNvSpPr/>
            <p:nvPr/>
          </p:nvSpPr>
          <p:spPr>
            <a:xfrm>
              <a:off x="3740594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9" name="object 1129"/>
            <p:cNvSpPr/>
            <p:nvPr/>
          </p:nvSpPr>
          <p:spPr>
            <a:xfrm>
              <a:off x="3740594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0" name="object 1130"/>
            <p:cNvSpPr/>
            <p:nvPr/>
          </p:nvSpPr>
          <p:spPr>
            <a:xfrm>
              <a:off x="3740594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1" name="object 1131"/>
            <p:cNvSpPr/>
            <p:nvPr/>
          </p:nvSpPr>
          <p:spPr>
            <a:xfrm>
              <a:off x="3740594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2" name="object 1132"/>
            <p:cNvSpPr/>
            <p:nvPr/>
          </p:nvSpPr>
          <p:spPr>
            <a:xfrm>
              <a:off x="3740594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3" name="object 1133"/>
            <p:cNvSpPr/>
            <p:nvPr/>
          </p:nvSpPr>
          <p:spPr>
            <a:xfrm>
              <a:off x="3740594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4" name="object 1134"/>
            <p:cNvSpPr/>
            <p:nvPr/>
          </p:nvSpPr>
          <p:spPr>
            <a:xfrm>
              <a:off x="3740594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5" name="object 1135"/>
            <p:cNvSpPr/>
            <p:nvPr/>
          </p:nvSpPr>
          <p:spPr>
            <a:xfrm>
              <a:off x="3740594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6" name="object 1136"/>
            <p:cNvSpPr/>
            <p:nvPr/>
          </p:nvSpPr>
          <p:spPr>
            <a:xfrm>
              <a:off x="3740594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7" name="object 1137"/>
            <p:cNvSpPr/>
            <p:nvPr/>
          </p:nvSpPr>
          <p:spPr>
            <a:xfrm>
              <a:off x="3740594" y="3687063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53911" y="116649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8" name="object 1138"/>
            <p:cNvSpPr/>
            <p:nvPr/>
          </p:nvSpPr>
          <p:spPr>
            <a:xfrm>
              <a:off x="3740594" y="3561524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9" name="object 1139"/>
            <p:cNvSpPr/>
            <p:nvPr/>
          </p:nvSpPr>
          <p:spPr>
            <a:xfrm>
              <a:off x="3740594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0" name="object 1140"/>
            <p:cNvSpPr/>
            <p:nvPr/>
          </p:nvSpPr>
          <p:spPr>
            <a:xfrm>
              <a:off x="3740594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1" name="object 1141"/>
            <p:cNvSpPr/>
            <p:nvPr/>
          </p:nvSpPr>
          <p:spPr>
            <a:xfrm>
              <a:off x="3740594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2" name="object 1142"/>
            <p:cNvSpPr/>
            <p:nvPr/>
          </p:nvSpPr>
          <p:spPr>
            <a:xfrm>
              <a:off x="3740594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3" name="object 1143"/>
            <p:cNvSpPr/>
            <p:nvPr/>
          </p:nvSpPr>
          <p:spPr>
            <a:xfrm>
              <a:off x="3740594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4" name="object 1144"/>
            <p:cNvSpPr/>
            <p:nvPr/>
          </p:nvSpPr>
          <p:spPr>
            <a:xfrm>
              <a:off x="3740594" y="3068510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5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911" y="188214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5" name="object 1145"/>
            <p:cNvSpPr/>
            <p:nvPr/>
          </p:nvSpPr>
          <p:spPr>
            <a:xfrm>
              <a:off x="3740594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6" name="object 1146"/>
            <p:cNvSpPr/>
            <p:nvPr/>
          </p:nvSpPr>
          <p:spPr>
            <a:xfrm>
              <a:off x="3740594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7" name="object 1147"/>
            <p:cNvSpPr/>
            <p:nvPr/>
          </p:nvSpPr>
          <p:spPr>
            <a:xfrm>
              <a:off x="3740594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8" name="object 1148"/>
            <p:cNvSpPr/>
            <p:nvPr/>
          </p:nvSpPr>
          <p:spPr>
            <a:xfrm>
              <a:off x="3740594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9" name="object 1149"/>
            <p:cNvSpPr/>
            <p:nvPr/>
          </p:nvSpPr>
          <p:spPr>
            <a:xfrm>
              <a:off x="3740594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0" name="object 1150"/>
            <p:cNvSpPr/>
            <p:nvPr/>
          </p:nvSpPr>
          <p:spPr>
            <a:xfrm>
              <a:off x="3740594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1" name="object 1151"/>
            <p:cNvSpPr/>
            <p:nvPr/>
          </p:nvSpPr>
          <p:spPr>
            <a:xfrm>
              <a:off x="3740594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2" name="object 1152"/>
            <p:cNvSpPr/>
            <p:nvPr/>
          </p:nvSpPr>
          <p:spPr>
            <a:xfrm>
              <a:off x="3740594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3" name="object 1153"/>
            <p:cNvSpPr/>
            <p:nvPr/>
          </p:nvSpPr>
          <p:spPr>
            <a:xfrm>
              <a:off x="3740594" y="2458783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62674"/>
                  </a:lnTo>
                  <a:lnTo>
                    <a:pt x="0" y="116586"/>
                  </a:lnTo>
                  <a:lnTo>
                    <a:pt x="53911" y="11658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4" name="object 1154"/>
            <p:cNvSpPr/>
            <p:nvPr/>
          </p:nvSpPr>
          <p:spPr>
            <a:xfrm>
              <a:off x="3740594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5" name="object 1155"/>
            <p:cNvSpPr/>
            <p:nvPr/>
          </p:nvSpPr>
          <p:spPr>
            <a:xfrm>
              <a:off x="3740594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6" name="object 1156"/>
            <p:cNvSpPr/>
            <p:nvPr/>
          </p:nvSpPr>
          <p:spPr>
            <a:xfrm>
              <a:off x="3740594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7" name="object 1157"/>
            <p:cNvSpPr/>
            <p:nvPr/>
          </p:nvSpPr>
          <p:spPr>
            <a:xfrm>
              <a:off x="3740594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8" name="object 1158"/>
            <p:cNvSpPr/>
            <p:nvPr/>
          </p:nvSpPr>
          <p:spPr>
            <a:xfrm>
              <a:off x="3740594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9" name="object 1159"/>
            <p:cNvSpPr/>
            <p:nvPr/>
          </p:nvSpPr>
          <p:spPr>
            <a:xfrm>
              <a:off x="3740594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0" name="object 1160"/>
            <p:cNvSpPr/>
            <p:nvPr/>
          </p:nvSpPr>
          <p:spPr>
            <a:xfrm>
              <a:off x="3740594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1" name="object 1161"/>
            <p:cNvSpPr/>
            <p:nvPr/>
          </p:nvSpPr>
          <p:spPr>
            <a:xfrm>
              <a:off x="3740594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2" name="object 1162"/>
            <p:cNvSpPr/>
            <p:nvPr/>
          </p:nvSpPr>
          <p:spPr>
            <a:xfrm>
              <a:off x="3740594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3" name="object 1163"/>
            <p:cNvSpPr/>
            <p:nvPr/>
          </p:nvSpPr>
          <p:spPr>
            <a:xfrm>
              <a:off x="3740594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4" name="object 1164"/>
            <p:cNvSpPr/>
            <p:nvPr/>
          </p:nvSpPr>
          <p:spPr>
            <a:xfrm>
              <a:off x="3740594" y="17771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5" name="object 1165"/>
            <p:cNvSpPr/>
            <p:nvPr/>
          </p:nvSpPr>
          <p:spPr>
            <a:xfrm>
              <a:off x="3740594" y="17235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6" name="object 1166"/>
            <p:cNvSpPr/>
            <p:nvPr/>
          </p:nvSpPr>
          <p:spPr>
            <a:xfrm>
              <a:off x="3740594" y="16608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7" name="object 1167"/>
            <p:cNvSpPr/>
            <p:nvPr/>
          </p:nvSpPr>
          <p:spPr>
            <a:xfrm>
              <a:off x="3740594" y="15981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8" name="object 1168"/>
            <p:cNvSpPr/>
            <p:nvPr/>
          </p:nvSpPr>
          <p:spPr>
            <a:xfrm>
              <a:off x="3740594" y="15353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5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9" name="object 1169"/>
            <p:cNvSpPr/>
            <p:nvPr/>
          </p:nvSpPr>
          <p:spPr>
            <a:xfrm>
              <a:off x="3740594" y="14723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0" name="object 1170"/>
            <p:cNvSpPr/>
            <p:nvPr/>
          </p:nvSpPr>
          <p:spPr>
            <a:xfrm>
              <a:off x="3794569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1" name="object 1171"/>
            <p:cNvSpPr/>
            <p:nvPr/>
          </p:nvSpPr>
          <p:spPr>
            <a:xfrm>
              <a:off x="3794569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2" name="object 1172"/>
            <p:cNvSpPr/>
            <p:nvPr/>
          </p:nvSpPr>
          <p:spPr>
            <a:xfrm>
              <a:off x="3794569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3" name="object 1173"/>
            <p:cNvSpPr/>
            <p:nvPr/>
          </p:nvSpPr>
          <p:spPr>
            <a:xfrm>
              <a:off x="3794569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4" name="object 1174"/>
            <p:cNvSpPr/>
            <p:nvPr/>
          </p:nvSpPr>
          <p:spPr>
            <a:xfrm>
              <a:off x="3794569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5" name="object 1175"/>
            <p:cNvSpPr/>
            <p:nvPr/>
          </p:nvSpPr>
          <p:spPr>
            <a:xfrm>
              <a:off x="3794569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6" name="object 1176"/>
            <p:cNvSpPr/>
            <p:nvPr/>
          </p:nvSpPr>
          <p:spPr>
            <a:xfrm>
              <a:off x="3794569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7" name="object 1177"/>
            <p:cNvSpPr/>
            <p:nvPr/>
          </p:nvSpPr>
          <p:spPr>
            <a:xfrm>
              <a:off x="3794569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8" name="object 1178"/>
            <p:cNvSpPr/>
            <p:nvPr/>
          </p:nvSpPr>
          <p:spPr>
            <a:xfrm>
              <a:off x="3794569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9" name="object 1179"/>
            <p:cNvSpPr/>
            <p:nvPr/>
          </p:nvSpPr>
          <p:spPr>
            <a:xfrm>
              <a:off x="3794569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0" name="object 1180"/>
            <p:cNvSpPr/>
            <p:nvPr/>
          </p:nvSpPr>
          <p:spPr>
            <a:xfrm>
              <a:off x="3794569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1" name="object 1181"/>
            <p:cNvSpPr/>
            <p:nvPr/>
          </p:nvSpPr>
          <p:spPr>
            <a:xfrm>
              <a:off x="3794569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2" name="object 1182"/>
            <p:cNvSpPr/>
            <p:nvPr/>
          </p:nvSpPr>
          <p:spPr>
            <a:xfrm>
              <a:off x="3794569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3" name="object 1183"/>
            <p:cNvSpPr/>
            <p:nvPr/>
          </p:nvSpPr>
          <p:spPr>
            <a:xfrm>
              <a:off x="3794569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4" name="object 1184"/>
            <p:cNvSpPr/>
            <p:nvPr/>
          </p:nvSpPr>
          <p:spPr>
            <a:xfrm>
              <a:off x="3794569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5" name="object 1185"/>
            <p:cNvSpPr/>
            <p:nvPr/>
          </p:nvSpPr>
          <p:spPr>
            <a:xfrm>
              <a:off x="3794569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6" name="object 1186"/>
            <p:cNvSpPr/>
            <p:nvPr/>
          </p:nvSpPr>
          <p:spPr>
            <a:xfrm>
              <a:off x="3794569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7" name="object 1187"/>
            <p:cNvSpPr/>
            <p:nvPr/>
          </p:nvSpPr>
          <p:spPr>
            <a:xfrm>
              <a:off x="3794569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8" name="object 1188"/>
            <p:cNvSpPr/>
            <p:nvPr/>
          </p:nvSpPr>
          <p:spPr>
            <a:xfrm>
              <a:off x="3794569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9" name="object 1189"/>
            <p:cNvSpPr/>
            <p:nvPr/>
          </p:nvSpPr>
          <p:spPr>
            <a:xfrm>
              <a:off x="3794569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0" name="object 1190"/>
            <p:cNvSpPr/>
            <p:nvPr/>
          </p:nvSpPr>
          <p:spPr>
            <a:xfrm>
              <a:off x="3794569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1" name="object 1191"/>
            <p:cNvSpPr/>
            <p:nvPr/>
          </p:nvSpPr>
          <p:spPr>
            <a:xfrm>
              <a:off x="3794569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2" name="object 1192"/>
            <p:cNvSpPr/>
            <p:nvPr/>
          </p:nvSpPr>
          <p:spPr>
            <a:xfrm>
              <a:off x="3794569" y="3740975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3" name="object 1193"/>
            <p:cNvSpPr/>
            <p:nvPr/>
          </p:nvSpPr>
          <p:spPr>
            <a:xfrm>
              <a:off x="3794569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4" name="object 1194"/>
            <p:cNvSpPr/>
            <p:nvPr/>
          </p:nvSpPr>
          <p:spPr>
            <a:xfrm>
              <a:off x="3794569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5" name="object 1195"/>
            <p:cNvSpPr/>
            <p:nvPr/>
          </p:nvSpPr>
          <p:spPr>
            <a:xfrm>
              <a:off x="3794569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6" name="object 1196"/>
            <p:cNvSpPr/>
            <p:nvPr/>
          </p:nvSpPr>
          <p:spPr>
            <a:xfrm>
              <a:off x="3794569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7" name="object 1197"/>
            <p:cNvSpPr/>
            <p:nvPr/>
          </p:nvSpPr>
          <p:spPr>
            <a:xfrm>
              <a:off x="3794569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8" name="object 1198"/>
            <p:cNvSpPr/>
            <p:nvPr/>
          </p:nvSpPr>
          <p:spPr>
            <a:xfrm>
              <a:off x="3794569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9" name="object 1199"/>
            <p:cNvSpPr/>
            <p:nvPr/>
          </p:nvSpPr>
          <p:spPr>
            <a:xfrm>
              <a:off x="3794569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0" name="object 1200"/>
            <p:cNvSpPr/>
            <p:nvPr/>
          </p:nvSpPr>
          <p:spPr>
            <a:xfrm>
              <a:off x="3794569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1" name="object 1201"/>
            <p:cNvSpPr/>
            <p:nvPr/>
          </p:nvSpPr>
          <p:spPr>
            <a:xfrm>
              <a:off x="3794569" y="3068510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2" name="object 1202"/>
            <p:cNvSpPr/>
            <p:nvPr/>
          </p:nvSpPr>
          <p:spPr>
            <a:xfrm>
              <a:off x="3794569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3" name="object 1203"/>
            <p:cNvSpPr/>
            <p:nvPr/>
          </p:nvSpPr>
          <p:spPr>
            <a:xfrm>
              <a:off x="3794569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4" name="object 1204"/>
            <p:cNvSpPr/>
            <p:nvPr/>
          </p:nvSpPr>
          <p:spPr>
            <a:xfrm>
              <a:off x="3794569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5" name="object 1205"/>
            <p:cNvSpPr/>
            <p:nvPr/>
          </p:nvSpPr>
          <p:spPr>
            <a:xfrm>
              <a:off x="3794569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6" name="object 1206"/>
            <p:cNvSpPr/>
            <p:nvPr/>
          </p:nvSpPr>
          <p:spPr>
            <a:xfrm>
              <a:off x="3794569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7" name="object 1207"/>
            <p:cNvSpPr/>
            <p:nvPr/>
          </p:nvSpPr>
          <p:spPr>
            <a:xfrm>
              <a:off x="3794569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8" name="object 1208"/>
            <p:cNvSpPr/>
            <p:nvPr/>
          </p:nvSpPr>
          <p:spPr>
            <a:xfrm>
              <a:off x="3794569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9" name="object 1209"/>
            <p:cNvSpPr/>
            <p:nvPr/>
          </p:nvSpPr>
          <p:spPr>
            <a:xfrm>
              <a:off x="3794569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0" name="object 1210"/>
            <p:cNvSpPr/>
            <p:nvPr/>
          </p:nvSpPr>
          <p:spPr>
            <a:xfrm>
              <a:off x="3794569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1" name="object 1211"/>
            <p:cNvSpPr/>
            <p:nvPr/>
          </p:nvSpPr>
          <p:spPr>
            <a:xfrm>
              <a:off x="3794569" y="2396045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2" name="object 1212"/>
            <p:cNvSpPr/>
            <p:nvPr/>
          </p:nvSpPr>
          <p:spPr>
            <a:xfrm>
              <a:off x="3794569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3" name="object 1213"/>
            <p:cNvSpPr/>
            <p:nvPr/>
          </p:nvSpPr>
          <p:spPr>
            <a:xfrm>
              <a:off x="3794569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4" name="object 1214"/>
            <p:cNvSpPr/>
            <p:nvPr/>
          </p:nvSpPr>
          <p:spPr>
            <a:xfrm>
              <a:off x="3794569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5" name="object 1215"/>
            <p:cNvSpPr/>
            <p:nvPr/>
          </p:nvSpPr>
          <p:spPr>
            <a:xfrm>
              <a:off x="3794569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6" name="object 1216"/>
            <p:cNvSpPr/>
            <p:nvPr/>
          </p:nvSpPr>
          <p:spPr>
            <a:xfrm>
              <a:off x="3794569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7" name="object 1217"/>
            <p:cNvSpPr/>
            <p:nvPr/>
          </p:nvSpPr>
          <p:spPr>
            <a:xfrm>
              <a:off x="3794569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8" name="object 1218"/>
            <p:cNvSpPr/>
            <p:nvPr/>
          </p:nvSpPr>
          <p:spPr>
            <a:xfrm>
              <a:off x="3794569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9" name="object 1219"/>
            <p:cNvSpPr/>
            <p:nvPr/>
          </p:nvSpPr>
          <p:spPr>
            <a:xfrm>
              <a:off x="3794569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0" name="object 1220"/>
            <p:cNvSpPr/>
            <p:nvPr/>
          </p:nvSpPr>
          <p:spPr>
            <a:xfrm>
              <a:off x="3794569" y="18401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1" name="object 1221"/>
            <p:cNvSpPr/>
            <p:nvPr/>
          </p:nvSpPr>
          <p:spPr>
            <a:xfrm>
              <a:off x="3794569" y="17771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2" name="object 1222"/>
            <p:cNvSpPr/>
            <p:nvPr/>
          </p:nvSpPr>
          <p:spPr>
            <a:xfrm>
              <a:off x="3794569" y="1723577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3" name="object 1223"/>
            <p:cNvSpPr/>
            <p:nvPr/>
          </p:nvSpPr>
          <p:spPr>
            <a:xfrm>
              <a:off x="3794569" y="16608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4" name="object 1224"/>
            <p:cNvSpPr/>
            <p:nvPr/>
          </p:nvSpPr>
          <p:spPr>
            <a:xfrm>
              <a:off x="3794569" y="15981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5" name="object 1225"/>
            <p:cNvSpPr/>
            <p:nvPr/>
          </p:nvSpPr>
          <p:spPr>
            <a:xfrm>
              <a:off x="3794569" y="15353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5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6" name="object 1226"/>
            <p:cNvSpPr/>
            <p:nvPr/>
          </p:nvSpPr>
          <p:spPr>
            <a:xfrm>
              <a:off x="3794569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7" name="object 1227"/>
            <p:cNvSpPr/>
            <p:nvPr/>
          </p:nvSpPr>
          <p:spPr>
            <a:xfrm>
              <a:off x="3839273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8" name="object 1228"/>
            <p:cNvSpPr/>
            <p:nvPr/>
          </p:nvSpPr>
          <p:spPr>
            <a:xfrm>
              <a:off x="3839273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9" name="object 1229"/>
            <p:cNvSpPr/>
            <p:nvPr/>
          </p:nvSpPr>
          <p:spPr>
            <a:xfrm>
              <a:off x="3839273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0" name="object 1230"/>
            <p:cNvSpPr/>
            <p:nvPr/>
          </p:nvSpPr>
          <p:spPr>
            <a:xfrm>
              <a:off x="3839273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1" name="object 1231"/>
            <p:cNvSpPr/>
            <p:nvPr/>
          </p:nvSpPr>
          <p:spPr>
            <a:xfrm>
              <a:off x="3839273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2" name="object 1232"/>
            <p:cNvSpPr/>
            <p:nvPr/>
          </p:nvSpPr>
          <p:spPr>
            <a:xfrm>
              <a:off x="3839273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3" name="object 1233"/>
            <p:cNvSpPr/>
            <p:nvPr/>
          </p:nvSpPr>
          <p:spPr>
            <a:xfrm>
              <a:off x="3839273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4" name="object 1234"/>
            <p:cNvSpPr/>
            <p:nvPr/>
          </p:nvSpPr>
          <p:spPr>
            <a:xfrm>
              <a:off x="3839273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5" name="object 1235"/>
            <p:cNvSpPr/>
            <p:nvPr/>
          </p:nvSpPr>
          <p:spPr>
            <a:xfrm>
              <a:off x="3839273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6" name="object 1236"/>
            <p:cNvSpPr/>
            <p:nvPr/>
          </p:nvSpPr>
          <p:spPr>
            <a:xfrm>
              <a:off x="3839273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7" name="object 1237"/>
            <p:cNvSpPr/>
            <p:nvPr/>
          </p:nvSpPr>
          <p:spPr>
            <a:xfrm>
              <a:off x="3839273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8" name="object 1238"/>
            <p:cNvSpPr/>
            <p:nvPr/>
          </p:nvSpPr>
          <p:spPr>
            <a:xfrm>
              <a:off x="3839273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9" name="object 1239"/>
            <p:cNvSpPr/>
            <p:nvPr/>
          </p:nvSpPr>
          <p:spPr>
            <a:xfrm>
              <a:off x="3839273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0" name="object 1240"/>
            <p:cNvSpPr/>
            <p:nvPr/>
          </p:nvSpPr>
          <p:spPr>
            <a:xfrm>
              <a:off x="3839273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1" name="object 1241"/>
            <p:cNvSpPr/>
            <p:nvPr/>
          </p:nvSpPr>
          <p:spPr>
            <a:xfrm>
              <a:off x="3839273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2" name="object 1242"/>
            <p:cNvSpPr/>
            <p:nvPr/>
          </p:nvSpPr>
          <p:spPr>
            <a:xfrm>
              <a:off x="3839273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3" name="object 1243"/>
            <p:cNvSpPr/>
            <p:nvPr/>
          </p:nvSpPr>
          <p:spPr>
            <a:xfrm>
              <a:off x="3839273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4" name="object 1244"/>
            <p:cNvSpPr/>
            <p:nvPr/>
          </p:nvSpPr>
          <p:spPr>
            <a:xfrm>
              <a:off x="3839273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5" name="object 1245"/>
            <p:cNvSpPr/>
            <p:nvPr/>
          </p:nvSpPr>
          <p:spPr>
            <a:xfrm>
              <a:off x="3839273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6" name="object 1246"/>
            <p:cNvSpPr/>
            <p:nvPr/>
          </p:nvSpPr>
          <p:spPr>
            <a:xfrm>
              <a:off x="3839273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7" name="object 1247"/>
            <p:cNvSpPr/>
            <p:nvPr/>
          </p:nvSpPr>
          <p:spPr>
            <a:xfrm>
              <a:off x="3839273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8" name="object 1248"/>
            <p:cNvSpPr/>
            <p:nvPr/>
          </p:nvSpPr>
          <p:spPr>
            <a:xfrm>
              <a:off x="3839273" y="3803713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9" name="object 1249"/>
            <p:cNvSpPr/>
            <p:nvPr/>
          </p:nvSpPr>
          <p:spPr>
            <a:xfrm>
              <a:off x="3839273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0" name="object 1250"/>
            <p:cNvSpPr/>
            <p:nvPr/>
          </p:nvSpPr>
          <p:spPr>
            <a:xfrm>
              <a:off x="3839273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1" name="object 1251"/>
            <p:cNvSpPr/>
            <p:nvPr/>
          </p:nvSpPr>
          <p:spPr>
            <a:xfrm>
              <a:off x="3839273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2" name="object 1252"/>
            <p:cNvSpPr/>
            <p:nvPr/>
          </p:nvSpPr>
          <p:spPr>
            <a:xfrm>
              <a:off x="3839273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3" name="object 1253"/>
            <p:cNvSpPr/>
            <p:nvPr/>
          </p:nvSpPr>
          <p:spPr>
            <a:xfrm>
              <a:off x="3839273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4" name="object 1254"/>
            <p:cNvSpPr/>
            <p:nvPr/>
          </p:nvSpPr>
          <p:spPr>
            <a:xfrm>
              <a:off x="3839273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5" name="object 1255"/>
            <p:cNvSpPr/>
            <p:nvPr/>
          </p:nvSpPr>
          <p:spPr>
            <a:xfrm>
              <a:off x="3839273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6" name="object 1256"/>
            <p:cNvSpPr/>
            <p:nvPr/>
          </p:nvSpPr>
          <p:spPr>
            <a:xfrm>
              <a:off x="3839273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7" name="object 1257"/>
            <p:cNvSpPr/>
            <p:nvPr/>
          </p:nvSpPr>
          <p:spPr>
            <a:xfrm>
              <a:off x="3839273" y="3193986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62674"/>
                  </a:lnTo>
                  <a:lnTo>
                    <a:pt x="0" y="116586"/>
                  </a:lnTo>
                  <a:lnTo>
                    <a:pt x="44767" y="11658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8" name="object 1258"/>
            <p:cNvSpPr/>
            <p:nvPr/>
          </p:nvSpPr>
          <p:spPr>
            <a:xfrm>
              <a:off x="3839273" y="3068510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9" name="object 1259"/>
            <p:cNvSpPr/>
            <p:nvPr/>
          </p:nvSpPr>
          <p:spPr>
            <a:xfrm>
              <a:off x="3839273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0" name="object 1260"/>
            <p:cNvSpPr/>
            <p:nvPr/>
          </p:nvSpPr>
          <p:spPr>
            <a:xfrm>
              <a:off x="3839273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1" name="object 1261"/>
            <p:cNvSpPr/>
            <p:nvPr/>
          </p:nvSpPr>
          <p:spPr>
            <a:xfrm>
              <a:off x="3839273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2" name="object 1262"/>
            <p:cNvSpPr/>
            <p:nvPr/>
          </p:nvSpPr>
          <p:spPr>
            <a:xfrm>
              <a:off x="3839273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3" name="object 1263"/>
            <p:cNvSpPr/>
            <p:nvPr/>
          </p:nvSpPr>
          <p:spPr>
            <a:xfrm>
              <a:off x="3839273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4" name="object 1264"/>
            <p:cNvSpPr/>
            <p:nvPr/>
          </p:nvSpPr>
          <p:spPr>
            <a:xfrm>
              <a:off x="3839273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5" name="object 1265"/>
            <p:cNvSpPr/>
            <p:nvPr/>
          </p:nvSpPr>
          <p:spPr>
            <a:xfrm>
              <a:off x="3839273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6" name="object 1266"/>
            <p:cNvSpPr/>
            <p:nvPr/>
          </p:nvSpPr>
          <p:spPr>
            <a:xfrm>
              <a:off x="3839273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7" name="object 1267"/>
            <p:cNvSpPr/>
            <p:nvPr/>
          </p:nvSpPr>
          <p:spPr>
            <a:xfrm>
              <a:off x="3839273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8" name="object 1268"/>
            <p:cNvSpPr/>
            <p:nvPr/>
          </p:nvSpPr>
          <p:spPr>
            <a:xfrm>
              <a:off x="3839273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9" name="object 1269"/>
            <p:cNvSpPr/>
            <p:nvPr/>
          </p:nvSpPr>
          <p:spPr>
            <a:xfrm>
              <a:off x="3839273" y="2333307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0" name="object 1270"/>
            <p:cNvSpPr/>
            <p:nvPr/>
          </p:nvSpPr>
          <p:spPr>
            <a:xfrm>
              <a:off x="3839273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1" name="object 1271"/>
            <p:cNvSpPr/>
            <p:nvPr/>
          </p:nvSpPr>
          <p:spPr>
            <a:xfrm>
              <a:off x="3839273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2" name="object 1272"/>
            <p:cNvSpPr/>
            <p:nvPr/>
          </p:nvSpPr>
          <p:spPr>
            <a:xfrm>
              <a:off x="3839273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3" name="object 1273"/>
            <p:cNvSpPr/>
            <p:nvPr/>
          </p:nvSpPr>
          <p:spPr>
            <a:xfrm>
              <a:off x="3839273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4" name="object 1274"/>
            <p:cNvSpPr/>
            <p:nvPr/>
          </p:nvSpPr>
          <p:spPr>
            <a:xfrm>
              <a:off x="3839273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5" name="object 1275"/>
            <p:cNvSpPr/>
            <p:nvPr/>
          </p:nvSpPr>
          <p:spPr>
            <a:xfrm>
              <a:off x="3839273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6" name="object 1276"/>
            <p:cNvSpPr/>
            <p:nvPr/>
          </p:nvSpPr>
          <p:spPr>
            <a:xfrm>
              <a:off x="3839273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7" name="object 1277"/>
            <p:cNvSpPr/>
            <p:nvPr/>
          </p:nvSpPr>
          <p:spPr>
            <a:xfrm>
              <a:off x="3839273" y="18401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8" name="object 1278"/>
            <p:cNvSpPr/>
            <p:nvPr/>
          </p:nvSpPr>
          <p:spPr>
            <a:xfrm>
              <a:off x="3839273" y="17771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9" name="object 1279"/>
            <p:cNvSpPr/>
            <p:nvPr/>
          </p:nvSpPr>
          <p:spPr>
            <a:xfrm>
              <a:off x="3839273" y="1723577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0" name="object 1280"/>
            <p:cNvSpPr/>
            <p:nvPr/>
          </p:nvSpPr>
          <p:spPr>
            <a:xfrm>
              <a:off x="3839273" y="16608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1" name="object 1281"/>
            <p:cNvSpPr/>
            <p:nvPr/>
          </p:nvSpPr>
          <p:spPr>
            <a:xfrm>
              <a:off x="3839273" y="15981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2" name="object 1282"/>
            <p:cNvSpPr/>
            <p:nvPr/>
          </p:nvSpPr>
          <p:spPr>
            <a:xfrm>
              <a:off x="3839273" y="15353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5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3" name="object 1283"/>
            <p:cNvSpPr/>
            <p:nvPr/>
          </p:nvSpPr>
          <p:spPr>
            <a:xfrm>
              <a:off x="3839273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4" name="object 1284"/>
            <p:cNvSpPr/>
            <p:nvPr/>
          </p:nvSpPr>
          <p:spPr>
            <a:xfrm>
              <a:off x="3884104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5" name="object 1285"/>
            <p:cNvSpPr/>
            <p:nvPr/>
          </p:nvSpPr>
          <p:spPr>
            <a:xfrm>
              <a:off x="3884104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6" name="object 1286"/>
            <p:cNvSpPr/>
            <p:nvPr/>
          </p:nvSpPr>
          <p:spPr>
            <a:xfrm>
              <a:off x="3884104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7" name="object 1287"/>
            <p:cNvSpPr/>
            <p:nvPr/>
          </p:nvSpPr>
          <p:spPr>
            <a:xfrm>
              <a:off x="3884104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8" name="object 1288"/>
            <p:cNvSpPr/>
            <p:nvPr/>
          </p:nvSpPr>
          <p:spPr>
            <a:xfrm>
              <a:off x="3884104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9" name="object 1289"/>
            <p:cNvSpPr/>
            <p:nvPr/>
          </p:nvSpPr>
          <p:spPr>
            <a:xfrm>
              <a:off x="3884104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0" name="object 1290"/>
            <p:cNvSpPr/>
            <p:nvPr/>
          </p:nvSpPr>
          <p:spPr>
            <a:xfrm>
              <a:off x="3884104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1" name="object 1291"/>
            <p:cNvSpPr/>
            <p:nvPr/>
          </p:nvSpPr>
          <p:spPr>
            <a:xfrm>
              <a:off x="3884104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2" name="object 1292"/>
            <p:cNvSpPr/>
            <p:nvPr/>
          </p:nvSpPr>
          <p:spPr>
            <a:xfrm>
              <a:off x="3884104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3" name="object 1293"/>
            <p:cNvSpPr/>
            <p:nvPr/>
          </p:nvSpPr>
          <p:spPr>
            <a:xfrm>
              <a:off x="3884104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4" name="object 1294"/>
            <p:cNvSpPr/>
            <p:nvPr/>
          </p:nvSpPr>
          <p:spPr>
            <a:xfrm>
              <a:off x="3884104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5" name="object 1295"/>
            <p:cNvSpPr/>
            <p:nvPr/>
          </p:nvSpPr>
          <p:spPr>
            <a:xfrm>
              <a:off x="3884104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6" name="object 1296"/>
            <p:cNvSpPr/>
            <p:nvPr/>
          </p:nvSpPr>
          <p:spPr>
            <a:xfrm>
              <a:off x="3884104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7" name="object 1297"/>
            <p:cNvSpPr/>
            <p:nvPr/>
          </p:nvSpPr>
          <p:spPr>
            <a:xfrm>
              <a:off x="3884104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8" name="object 1298"/>
            <p:cNvSpPr/>
            <p:nvPr/>
          </p:nvSpPr>
          <p:spPr>
            <a:xfrm>
              <a:off x="3884104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9" name="object 1299"/>
            <p:cNvSpPr/>
            <p:nvPr/>
          </p:nvSpPr>
          <p:spPr>
            <a:xfrm>
              <a:off x="3884104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0" name="object 1300"/>
            <p:cNvSpPr/>
            <p:nvPr/>
          </p:nvSpPr>
          <p:spPr>
            <a:xfrm>
              <a:off x="3884104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1" name="object 1301"/>
            <p:cNvSpPr/>
            <p:nvPr/>
          </p:nvSpPr>
          <p:spPr>
            <a:xfrm>
              <a:off x="3884104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2" name="object 1302"/>
            <p:cNvSpPr/>
            <p:nvPr/>
          </p:nvSpPr>
          <p:spPr>
            <a:xfrm>
              <a:off x="3884104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3" name="object 1303"/>
            <p:cNvSpPr/>
            <p:nvPr/>
          </p:nvSpPr>
          <p:spPr>
            <a:xfrm>
              <a:off x="3884104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4" name="object 1304"/>
            <p:cNvSpPr/>
            <p:nvPr/>
          </p:nvSpPr>
          <p:spPr>
            <a:xfrm>
              <a:off x="3884104" y="3624262"/>
              <a:ext cx="53975" cy="367665"/>
            </a:xfrm>
            <a:custGeom>
              <a:avLst/>
              <a:gdLst/>
              <a:ahLst/>
              <a:cxnLst/>
              <a:rect l="l" t="t" r="r" b="b"/>
              <a:pathLst>
                <a:path w="53975" h="367664">
                  <a:moveTo>
                    <a:pt x="53911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53911" y="367665"/>
                  </a:lnTo>
                  <a:lnTo>
                    <a:pt x="53911" y="304927"/>
                  </a:lnTo>
                  <a:lnTo>
                    <a:pt x="53911" y="242189"/>
                  </a:lnTo>
                  <a:lnTo>
                    <a:pt x="53911" y="179451"/>
                  </a:lnTo>
                  <a:lnTo>
                    <a:pt x="53911" y="116713"/>
                  </a:lnTo>
                  <a:lnTo>
                    <a:pt x="53911" y="62801"/>
                  </a:lnTo>
                  <a:close/>
                </a:path>
                <a:path w="53975" h="367664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5" name="object 1305"/>
            <p:cNvSpPr/>
            <p:nvPr/>
          </p:nvSpPr>
          <p:spPr>
            <a:xfrm>
              <a:off x="3884104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6" name="object 1306"/>
            <p:cNvSpPr/>
            <p:nvPr/>
          </p:nvSpPr>
          <p:spPr>
            <a:xfrm>
              <a:off x="3884104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7" name="object 1307"/>
            <p:cNvSpPr/>
            <p:nvPr/>
          </p:nvSpPr>
          <p:spPr>
            <a:xfrm>
              <a:off x="3884104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8" name="object 1308"/>
            <p:cNvSpPr/>
            <p:nvPr/>
          </p:nvSpPr>
          <p:spPr>
            <a:xfrm>
              <a:off x="3884104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9" name="object 1309"/>
            <p:cNvSpPr/>
            <p:nvPr/>
          </p:nvSpPr>
          <p:spPr>
            <a:xfrm>
              <a:off x="3884104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0" name="object 1310"/>
            <p:cNvSpPr/>
            <p:nvPr/>
          </p:nvSpPr>
          <p:spPr>
            <a:xfrm>
              <a:off x="3884104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1" name="object 1311"/>
            <p:cNvSpPr/>
            <p:nvPr/>
          </p:nvSpPr>
          <p:spPr>
            <a:xfrm>
              <a:off x="3884104" y="3068510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5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911" y="188214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2" name="object 1312"/>
            <p:cNvSpPr/>
            <p:nvPr/>
          </p:nvSpPr>
          <p:spPr>
            <a:xfrm>
              <a:off x="3884104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3" name="object 1313"/>
            <p:cNvSpPr/>
            <p:nvPr/>
          </p:nvSpPr>
          <p:spPr>
            <a:xfrm>
              <a:off x="3884104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4" name="object 1314"/>
            <p:cNvSpPr/>
            <p:nvPr/>
          </p:nvSpPr>
          <p:spPr>
            <a:xfrm>
              <a:off x="3884104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5" name="object 1315"/>
            <p:cNvSpPr/>
            <p:nvPr/>
          </p:nvSpPr>
          <p:spPr>
            <a:xfrm>
              <a:off x="3884104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6" name="object 1316"/>
            <p:cNvSpPr/>
            <p:nvPr/>
          </p:nvSpPr>
          <p:spPr>
            <a:xfrm>
              <a:off x="3884104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7" name="object 1317"/>
            <p:cNvSpPr/>
            <p:nvPr/>
          </p:nvSpPr>
          <p:spPr>
            <a:xfrm>
              <a:off x="3884104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8" name="object 1318"/>
            <p:cNvSpPr/>
            <p:nvPr/>
          </p:nvSpPr>
          <p:spPr>
            <a:xfrm>
              <a:off x="3884104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9" name="object 1319"/>
            <p:cNvSpPr/>
            <p:nvPr/>
          </p:nvSpPr>
          <p:spPr>
            <a:xfrm>
              <a:off x="3884104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0" name="object 1320"/>
            <p:cNvSpPr/>
            <p:nvPr/>
          </p:nvSpPr>
          <p:spPr>
            <a:xfrm>
              <a:off x="3884104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1" name="object 1321"/>
            <p:cNvSpPr/>
            <p:nvPr/>
          </p:nvSpPr>
          <p:spPr>
            <a:xfrm>
              <a:off x="3884104" y="2396045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2" name="object 1322"/>
            <p:cNvSpPr/>
            <p:nvPr/>
          </p:nvSpPr>
          <p:spPr>
            <a:xfrm>
              <a:off x="3884104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3" name="object 1323"/>
            <p:cNvSpPr/>
            <p:nvPr/>
          </p:nvSpPr>
          <p:spPr>
            <a:xfrm>
              <a:off x="3884104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4" name="object 1324"/>
            <p:cNvSpPr/>
            <p:nvPr/>
          </p:nvSpPr>
          <p:spPr>
            <a:xfrm>
              <a:off x="3884104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5" name="object 1325"/>
            <p:cNvSpPr/>
            <p:nvPr/>
          </p:nvSpPr>
          <p:spPr>
            <a:xfrm>
              <a:off x="3884104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6" name="object 1326"/>
            <p:cNvSpPr/>
            <p:nvPr/>
          </p:nvSpPr>
          <p:spPr>
            <a:xfrm>
              <a:off x="3884104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7" name="object 1327"/>
            <p:cNvSpPr/>
            <p:nvPr/>
          </p:nvSpPr>
          <p:spPr>
            <a:xfrm>
              <a:off x="3884104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8" name="object 1328"/>
            <p:cNvSpPr/>
            <p:nvPr/>
          </p:nvSpPr>
          <p:spPr>
            <a:xfrm>
              <a:off x="3884104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9" name="object 1329"/>
            <p:cNvSpPr/>
            <p:nvPr/>
          </p:nvSpPr>
          <p:spPr>
            <a:xfrm>
              <a:off x="3884104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0" name="object 1330"/>
            <p:cNvSpPr/>
            <p:nvPr/>
          </p:nvSpPr>
          <p:spPr>
            <a:xfrm>
              <a:off x="3884104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1" name="object 1331"/>
            <p:cNvSpPr/>
            <p:nvPr/>
          </p:nvSpPr>
          <p:spPr>
            <a:xfrm>
              <a:off x="3884104" y="17771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2" name="object 1332"/>
            <p:cNvSpPr/>
            <p:nvPr/>
          </p:nvSpPr>
          <p:spPr>
            <a:xfrm>
              <a:off x="3884104" y="17235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3" name="object 1333"/>
            <p:cNvSpPr/>
            <p:nvPr/>
          </p:nvSpPr>
          <p:spPr>
            <a:xfrm>
              <a:off x="3884104" y="16608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4" name="object 1334"/>
            <p:cNvSpPr/>
            <p:nvPr/>
          </p:nvSpPr>
          <p:spPr>
            <a:xfrm>
              <a:off x="3884104" y="1535366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5" name="object 1335"/>
            <p:cNvSpPr/>
            <p:nvPr/>
          </p:nvSpPr>
          <p:spPr>
            <a:xfrm>
              <a:off x="3884104" y="14723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6" name="object 1336"/>
            <p:cNvSpPr/>
            <p:nvPr/>
          </p:nvSpPr>
          <p:spPr>
            <a:xfrm>
              <a:off x="3937952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7" name="object 1337"/>
            <p:cNvSpPr/>
            <p:nvPr/>
          </p:nvSpPr>
          <p:spPr>
            <a:xfrm>
              <a:off x="3937952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8" name="object 1338"/>
            <p:cNvSpPr/>
            <p:nvPr/>
          </p:nvSpPr>
          <p:spPr>
            <a:xfrm>
              <a:off x="3937952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9" name="object 1339"/>
            <p:cNvSpPr/>
            <p:nvPr/>
          </p:nvSpPr>
          <p:spPr>
            <a:xfrm>
              <a:off x="3937952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0" name="object 1340"/>
            <p:cNvSpPr/>
            <p:nvPr/>
          </p:nvSpPr>
          <p:spPr>
            <a:xfrm>
              <a:off x="3937952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1" name="object 1341"/>
            <p:cNvSpPr/>
            <p:nvPr/>
          </p:nvSpPr>
          <p:spPr>
            <a:xfrm>
              <a:off x="3937952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2" name="object 1342"/>
            <p:cNvSpPr/>
            <p:nvPr/>
          </p:nvSpPr>
          <p:spPr>
            <a:xfrm>
              <a:off x="3937952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3" name="object 1343"/>
            <p:cNvSpPr/>
            <p:nvPr/>
          </p:nvSpPr>
          <p:spPr>
            <a:xfrm>
              <a:off x="3937952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4" name="object 1344"/>
            <p:cNvSpPr/>
            <p:nvPr/>
          </p:nvSpPr>
          <p:spPr>
            <a:xfrm>
              <a:off x="3937952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5" name="object 1345"/>
            <p:cNvSpPr/>
            <p:nvPr/>
          </p:nvSpPr>
          <p:spPr>
            <a:xfrm>
              <a:off x="3937952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6" name="object 1346"/>
            <p:cNvSpPr/>
            <p:nvPr/>
          </p:nvSpPr>
          <p:spPr>
            <a:xfrm>
              <a:off x="3937952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7" name="object 1347"/>
            <p:cNvSpPr/>
            <p:nvPr/>
          </p:nvSpPr>
          <p:spPr>
            <a:xfrm>
              <a:off x="3937952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8" name="object 1348"/>
            <p:cNvSpPr/>
            <p:nvPr/>
          </p:nvSpPr>
          <p:spPr>
            <a:xfrm>
              <a:off x="3937952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9" name="object 1349"/>
            <p:cNvSpPr/>
            <p:nvPr/>
          </p:nvSpPr>
          <p:spPr>
            <a:xfrm>
              <a:off x="3937952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0" name="object 1350"/>
            <p:cNvSpPr/>
            <p:nvPr/>
          </p:nvSpPr>
          <p:spPr>
            <a:xfrm>
              <a:off x="3937952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1" name="object 1351"/>
            <p:cNvSpPr/>
            <p:nvPr/>
          </p:nvSpPr>
          <p:spPr>
            <a:xfrm>
              <a:off x="3937952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2" name="object 1352"/>
            <p:cNvSpPr/>
            <p:nvPr/>
          </p:nvSpPr>
          <p:spPr>
            <a:xfrm>
              <a:off x="3937952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3" name="object 1353"/>
            <p:cNvSpPr/>
            <p:nvPr/>
          </p:nvSpPr>
          <p:spPr>
            <a:xfrm>
              <a:off x="3937952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4" name="object 1354"/>
            <p:cNvSpPr/>
            <p:nvPr/>
          </p:nvSpPr>
          <p:spPr>
            <a:xfrm>
              <a:off x="3937952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5" name="object 1355"/>
            <p:cNvSpPr/>
            <p:nvPr/>
          </p:nvSpPr>
          <p:spPr>
            <a:xfrm>
              <a:off x="3937952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6" name="object 1356"/>
            <p:cNvSpPr/>
            <p:nvPr/>
          </p:nvSpPr>
          <p:spPr>
            <a:xfrm>
              <a:off x="3937952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7" name="object 1357"/>
            <p:cNvSpPr/>
            <p:nvPr/>
          </p:nvSpPr>
          <p:spPr>
            <a:xfrm>
              <a:off x="3937952" y="3687063"/>
              <a:ext cx="45085" cy="242570"/>
            </a:xfrm>
            <a:custGeom>
              <a:avLst/>
              <a:gdLst/>
              <a:ahLst/>
              <a:cxnLst/>
              <a:rect l="l" t="t" r="r" b="b"/>
              <a:pathLst>
                <a:path w="45085" h="242570">
                  <a:moveTo>
                    <a:pt x="44767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0" y="242125"/>
                  </a:lnTo>
                  <a:lnTo>
                    <a:pt x="44767" y="242125"/>
                  </a:lnTo>
                  <a:lnTo>
                    <a:pt x="44767" y="179387"/>
                  </a:lnTo>
                  <a:lnTo>
                    <a:pt x="44767" y="116649"/>
                  </a:lnTo>
                  <a:lnTo>
                    <a:pt x="44767" y="53911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8" name="object 1358"/>
            <p:cNvSpPr/>
            <p:nvPr/>
          </p:nvSpPr>
          <p:spPr>
            <a:xfrm>
              <a:off x="3937952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9" name="object 1359"/>
            <p:cNvSpPr/>
            <p:nvPr/>
          </p:nvSpPr>
          <p:spPr>
            <a:xfrm>
              <a:off x="3937952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0" name="object 1360"/>
            <p:cNvSpPr/>
            <p:nvPr/>
          </p:nvSpPr>
          <p:spPr>
            <a:xfrm>
              <a:off x="3937952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1" name="object 1361"/>
            <p:cNvSpPr/>
            <p:nvPr/>
          </p:nvSpPr>
          <p:spPr>
            <a:xfrm>
              <a:off x="3937952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2" name="object 1362"/>
            <p:cNvSpPr/>
            <p:nvPr/>
          </p:nvSpPr>
          <p:spPr>
            <a:xfrm>
              <a:off x="3937952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3" name="object 1363"/>
            <p:cNvSpPr/>
            <p:nvPr/>
          </p:nvSpPr>
          <p:spPr>
            <a:xfrm>
              <a:off x="3937952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4" name="object 1364"/>
            <p:cNvSpPr/>
            <p:nvPr/>
          </p:nvSpPr>
          <p:spPr>
            <a:xfrm>
              <a:off x="3937952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5" name="object 1365"/>
            <p:cNvSpPr/>
            <p:nvPr/>
          </p:nvSpPr>
          <p:spPr>
            <a:xfrm>
              <a:off x="3937952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6" name="object 1366"/>
            <p:cNvSpPr/>
            <p:nvPr/>
          </p:nvSpPr>
          <p:spPr>
            <a:xfrm>
              <a:off x="3937952" y="3068510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7" name="object 1367"/>
            <p:cNvSpPr/>
            <p:nvPr/>
          </p:nvSpPr>
          <p:spPr>
            <a:xfrm>
              <a:off x="3937952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8" name="object 1368"/>
            <p:cNvSpPr/>
            <p:nvPr/>
          </p:nvSpPr>
          <p:spPr>
            <a:xfrm>
              <a:off x="3937952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9" name="object 1369"/>
            <p:cNvSpPr/>
            <p:nvPr/>
          </p:nvSpPr>
          <p:spPr>
            <a:xfrm>
              <a:off x="3937952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0" name="object 1370"/>
            <p:cNvSpPr/>
            <p:nvPr/>
          </p:nvSpPr>
          <p:spPr>
            <a:xfrm>
              <a:off x="3937952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1" name="object 1371"/>
            <p:cNvSpPr/>
            <p:nvPr/>
          </p:nvSpPr>
          <p:spPr>
            <a:xfrm>
              <a:off x="3937952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2" name="object 1372"/>
            <p:cNvSpPr/>
            <p:nvPr/>
          </p:nvSpPr>
          <p:spPr>
            <a:xfrm>
              <a:off x="3937952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3" name="object 1373"/>
            <p:cNvSpPr/>
            <p:nvPr/>
          </p:nvSpPr>
          <p:spPr>
            <a:xfrm>
              <a:off x="3937952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4" name="object 1374"/>
            <p:cNvSpPr/>
            <p:nvPr/>
          </p:nvSpPr>
          <p:spPr>
            <a:xfrm>
              <a:off x="3937952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5" name="object 1375"/>
            <p:cNvSpPr/>
            <p:nvPr/>
          </p:nvSpPr>
          <p:spPr>
            <a:xfrm>
              <a:off x="3937952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6" name="object 1376"/>
            <p:cNvSpPr/>
            <p:nvPr/>
          </p:nvSpPr>
          <p:spPr>
            <a:xfrm>
              <a:off x="3937952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7" name="object 1377"/>
            <p:cNvSpPr/>
            <p:nvPr/>
          </p:nvSpPr>
          <p:spPr>
            <a:xfrm>
              <a:off x="3937952" y="2333307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8" name="object 1378"/>
            <p:cNvSpPr/>
            <p:nvPr/>
          </p:nvSpPr>
          <p:spPr>
            <a:xfrm>
              <a:off x="3937952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9" name="object 1379"/>
            <p:cNvSpPr/>
            <p:nvPr/>
          </p:nvSpPr>
          <p:spPr>
            <a:xfrm>
              <a:off x="3937952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0" name="object 1380"/>
            <p:cNvSpPr/>
            <p:nvPr/>
          </p:nvSpPr>
          <p:spPr>
            <a:xfrm>
              <a:off x="3937952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1" name="object 1381"/>
            <p:cNvSpPr/>
            <p:nvPr/>
          </p:nvSpPr>
          <p:spPr>
            <a:xfrm>
              <a:off x="3937952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2" name="object 1382"/>
            <p:cNvSpPr/>
            <p:nvPr/>
          </p:nvSpPr>
          <p:spPr>
            <a:xfrm>
              <a:off x="3937952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3" name="object 1383"/>
            <p:cNvSpPr/>
            <p:nvPr/>
          </p:nvSpPr>
          <p:spPr>
            <a:xfrm>
              <a:off x="3937952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4" name="object 1384"/>
            <p:cNvSpPr/>
            <p:nvPr/>
          </p:nvSpPr>
          <p:spPr>
            <a:xfrm>
              <a:off x="3937952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5" name="object 1385"/>
            <p:cNvSpPr/>
            <p:nvPr/>
          </p:nvSpPr>
          <p:spPr>
            <a:xfrm>
              <a:off x="3937952" y="18401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6" name="object 1386"/>
            <p:cNvSpPr/>
            <p:nvPr/>
          </p:nvSpPr>
          <p:spPr>
            <a:xfrm>
              <a:off x="3937952" y="17771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7" name="object 1387"/>
            <p:cNvSpPr/>
            <p:nvPr/>
          </p:nvSpPr>
          <p:spPr>
            <a:xfrm>
              <a:off x="3937952" y="1723577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8" name="object 1388"/>
            <p:cNvSpPr/>
            <p:nvPr/>
          </p:nvSpPr>
          <p:spPr>
            <a:xfrm>
              <a:off x="3937952" y="16608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9" name="object 1389"/>
            <p:cNvSpPr/>
            <p:nvPr/>
          </p:nvSpPr>
          <p:spPr>
            <a:xfrm>
              <a:off x="3937952" y="15981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0" name="object 1390"/>
            <p:cNvSpPr/>
            <p:nvPr/>
          </p:nvSpPr>
          <p:spPr>
            <a:xfrm>
              <a:off x="3937952" y="1472323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5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1" name="object 1391"/>
            <p:cNvSpPr/>
            <p:nvPr/>
          </p:nvSpPr>
          <p:spPr>
            <a:xfrm>
              <a:off x="3982783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2" name="object 1392"/>
            <p:cNvSpPr/>
            <p:nvPr/>
          </p:nvSpPr>
          <p:spPr>
            <a:xfrm>
              <a:off x="3982783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3" name="object 1393"/>
            <p:cNvSpPr/>
            <p:nvPr/>
          </p:nvSpPr>
          <p:spPr>
            <a:xfrm>
              <a:off x="3982783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4" name="object 1394"/>
            <p:cNvSpPr/>
            <p:nvPr/>
          </p:nvSpPr>
          <p:spPr>
            <a:xfrm>
              <a:off x="3982783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5" name="object 1395"/>
            <p:cNvSpPr/>
            <p:nvPr/>
          </p:nvSpPr>
          <p:spPr>
            <a:xfrm>
              <a:off x="3982783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6" name="object 1396"/>
            <p:cNvSpPr/>
            <p:nvPr/>
          </p:nvSpPr>
          <p:spPr>
            <a:xfrm>
              <a:off x="3982783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7" name="object 1397"/>
            <p:cNvSpPr/>
            <p:nvPr/>
          </p:nvSpPr>
          <p:spPr>
            <a:xfrm>
              <a:off x="3982783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8" name="object 1398"/>
            <p:cNvSpPr/>
            <p:nvPr/>
          </p:nvSpPr>
          <p:spPr>
            <a:xfrm>
              <a:off x="3982783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9" name="object 1399"/>
            <p:cNvSpPr/>
            <p:nvPr/>
          </p:nvSpPr>
          <p:spPr>
            <a:xfrm>
              <a:off x="3982783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0" name="object 1400"/>
            <p:cNvSpPr/>
            <p:nvPr/>
          </p:nvSpPr>
          <p:spPr>
            <a:xfrm>
              <a:off x="3982783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1" name="object 1401"/>
            <p:cNvSpPr/>
            <p:nvPr/>
          </p:nvSpPr>
          <p:spPr>
            <a:xfrm>
              <a:off x="3982783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2" name="object 1402"/>
            <p:cNvSpPr/>
            <p:nvPr/>
          </p:nvSpPr>
          <p:spPr>
            <a:xfrm>
              <a:off x="3982783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3" name="object 1403"/>
            <p:cNvSpPr/>
            <p:nvPr/>
          </p:nvSpPr>
          <p:spPr>
            <a:xfrm>
              <a:off x="3982783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4" name="object 1404"/>
            <p:cNvSpPr/>
            <p:nvPr/>
          </p:nvSpPr>
          <p:spPr>
            <a:xfrm>
              <a:off x="3982783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5" name="object 1405"/>
            <p:cNvSpPr/>
            <p:nvPr/>
          </p:nvSpPr>
          <p:spPr>
            <a:xfrm>
              <a:off x="3982783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6" name="object 1406"/>
            <p:cNvSpPr/>
            <p:nvPr/>
          </p:nvSpPr>
          <p:spPr>
            <a:xfrm>
              <a:off x="3982783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7" name="object 1407"/>
            <p:cNvSpPr/>
            <p:nvPr/>
          </p:nvSpPr>
          <p:spPr>
            <a:xfrm>
              <a:off x="3982783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8" name="object 1408"/>
            <p:cNvSpPr/>
            <p:nvPr/>
          </p:nvSpPr>
          <p:spPr>
            <a:xfrm>
              <a:off x="3982783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9" name="object 1409"/>
            <p:cNvSpPr/>
            <p:nvPr/>
          </p:nvSpPr>
          <p:spPr>
            <a:xfrm>
              <a:off x="3982783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0" name="object 1410"/>
            <p:cNvSpPr/>
            <p:nvPr/>
          </p:nvSpPr>
          <p:spPr>
            <a:xfrm>
              <a:off x="3982783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1" name="object 1411"/>
            <p:cNvSpPr/>
            <p:nvPr/>
          </p:nvSpPr>
          <p:spPr>
            <a:xfrm>
              <a:off x="3982783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2" name="object 1412"/>
            <p:cNvSpPr/>
            <p:nvPr/>
          </p:nvSpPr>
          <p:spPr>
            <a:xfrm>
              <a:off x="3982783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3" name="object 1413"/>
            <p:cNvSpPr/>
            <p:nvPr/>
          </p:nvSpPr>
          <p:spPr>
            <a:xfrm>
              <a:off x="3982783" y="3687063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4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53911" y="179387"/>
                  </a:lnTo>
                  <a:lnTo>
                    <a:pt x="53911" y="116649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4" name="object 1414"/>
            <p:cNvSpPr/>
            <p:nvPr/>
          </p:nvSpPr>
          <p:spPr>
            <a:xfrm>
              <a:off x="3982783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5" name="object 1415"/>
            <p:cNvSpPr/>
            <p:nvPr/>
          </p:nvSpPr>
          <p:spPr>
            <a:xfrm>
              <a:off x="3982783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6" name="object 1416"/>
            <p:cNvSpPr/>
            <p:nvPr/>
          </p:nvSpPr>
          <p:spPr>
            <a:xfrm>
              <a:off x="3982783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7" name="object 1417"/>
            <p:cNvSpPr/>
            <p:nvPr/>
          </p:nvSpPr>
          <p:spPr>
            <a:xfrm>
              <a:off x="3982783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8" name="object 1418"/>
            <p:cNvSpPr/>
            <p:nvPr/>
          </p:nvSpPr>
          <p:spPr>
            <a:xfrm>
              <a:off x="3982783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9" name="object 1419"/>
            <p:cNvSpPr/>
            <p:nvPr/>
          </p:nvSpPr>
          <p:spPr>
            <a:xfrm>
              <a:off x="3982783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0" name="object 1420"/>
            <p:cNvSpPr/>
            <p:nvPr/>
          </p:nvSpPr>
          <p:spPr>
            <a:xfrm>
              <a:off x="3982783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1" name="object 1421"/>
            <p:cNvSpPr/>
            <p:nvPr/>
          </p:nvSpPr>
          <p:spPr>
            <a:xfrm>
              <a:off x="3982783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2" name="object 1422"/>
            <p:cNvSpPr/>
            <p:nvPr/>
          </p:nvSpPr>
          <p:spPr>
            <a:xfrm>
              <a:off x="3982783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3" name="object 1423"/>
            <p:cNvSpPr/>
            <p:nvPr/>
          </p:nvSpPr>
          <p:spPr>
            <a:xfrm>
              <a:off x="3982783" y="3005772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4" name="object 1424"/>
            <p:cNvSpPr/>
            <p:nvPr/>
          </p:nvSpPr>
          <p:spPr>
            <a:xfrm>
              <a:off x="3982783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5" name="object 1425"/>
            <p:cNvSpPr/>
            <p:nvPr/>
          </p:nvSpPr>
          <p:spPr>
            <a:xfrm>
              <a:off x="3982783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6" name="object 1426"/>
            <p:cNvSpPr/>
            <p:nvPr/>
          </p:nvSpPr>
          <p:spPr>
            <a:xfrm>
              <a:off x="3982783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7" name="object 1427"/>
            <p:cNvSpPr/>
            <p:nvPr/>
          </p:nvSpPr>
          <p:spPr>
            <a:xfrm>
              <a:off x="3982783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8" name="object 1428"/>
            <p:cNvSpPr/>
            <p:nvPr/>
          </p:nvSpPr>
          <p:spPr>
            <a:xfrm>
              <a:off x="3982783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9" name="object 1429"/>
            <p:cNvSpPr/>
            <p:nvPr/>
          </p:nvSpPr>
          <p:spPr>
            <a:xfrm>
              <a:off x="3982783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0" name="object 1430"/>
            <p:cNvSpPr/>
            <p:nvPr/>
          </p:nvSpPr>
          <p:spPr>
            <a:xfrm>
              <a:off x="3982783" y="2396045"/>
              <a:ext cx="53975" cy="242570"/>
            </a:xfrm>
            <a:custGeom>
              <a:avLst/>
              <a:gdLst/>
              <a:ahLst/>
              <a:cxnLst/>
              <a:rect l="l" t="t" r="r" b="b"/>
              <a:pathLst>
                <a:path w="53975" h="24256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12"/>
                  </a:lnTo>
                  <a:lnTo>
                    <a:pt x="0" y="179324"/>
                  </a:lnTo>
                  <a:lnTo>
                    <a:pt x="0" y="242062"/>
                  </a:lnTo>
                  <a:lnTo>
                    <a:pt x="53911" y="242062"/>
                  </a:lnTo>
                  <a:lnTo>
                    <a:pt x="53911" y="179324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1" name="object 1431"/>
            <p:cNvSpPr/>
            <p:nvPr/>
          </p:nvSpPr>
          <p:spPr>
            <a:xfrm>
              <a:off x="3982783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2" name="object 1432"/>
            <p:cNvSpPr/>
            <p:nvPr/>
          </p:nvSpPr>
          <p:spPr>
            <a:xfrm>
              <a:off x="3982783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3" name="object 1433"/>
            <p:cNvSpPr/>
            <p:nvPr/>
          </p:nvSpPr>
          <p:spPr>
            <a:xfrm>
              <a:off x="3982783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4" name="object 1434"/>
            <p:cNvSpPr/>
            <p:nvPr/>
          </p:nvSpPr>
          <p:spPr>
            <a:xfrm>
              <a:off x="3982783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5" name="object 1435"/>
            <p:cNvSpPr/>
            <p:nvPr/>
          </p:nvSpPr>
          <p:spPr>
            <a:xfrm>
              <a:off x="3982783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6" name="object 1436"/>
            <p:cNvSpPr/>
            <p:nvPr/>
          </p:nvSpPr>
          <p:spPr>
            <a:xfrm>
              <a:off x="3982783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7" name="object 1437"/>
            <p:cNvSpPr/>
            <p:nvPr/>
          </p:nvSpPr>
          <p:spPr>
            <a:xfrm>
              <a:off x="3982783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8" name="object 1438"/>
            <p:cNvSpPr/>
            <p:nvPr/>
          </p:nvSpPr>
          <p:spPr>
            <a:xfrm>
              <a:off x="3982783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9" name="object 1439"/>
            <p:cNvSpPr/>
            <p:nvPr/>
          </p:nvSpPr>
          <p:spPr>
            <a:xfrm>
              <a:off x="3982783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0" name="object 1440"/>
            <p:cNvSpPr/>
            <p:nvPr/>
          </p:nvSpPr>
          <p:spPr>
            <a:xfrm>
              <a:off x="3982783" y="17771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1" name="object 1441"/>
            <p:cNvSpPr/>
            <p:nvPr/>
          </p:nvSpPr>
          <p:spPr>
            <a:xfrm>
              <a:off x="3982783" y="17235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2" name="object 1442"/>
            <p:cNvSpPr/>
            <p:nvPr/>
          </p:nvSpPr>
          <p:spPr>
            <a:xfrm>
              <a:off x="3982783" y="16608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3" name="object 1443"/>
            <p:cNvSpPr/>
            <p:nvPr/>
          </p:nvSpPr>
          <p:spPr>
            <a:xfrm>
              <a:off x="3982783" y="15981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4" name="object 1444"/>
            <p:cNvSpPr/>
            <p:nvPr/>
          </p:nvSpPr>
          <p:spPr>
            <a:xfrm>
              <a:off x="3982783" y="15353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5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5" name="object 1445"/>
            <p:cNvSpPr/>
            <p:nvPr/>
          </p:nvSpPr>
          <p:spPr>
            <a:xfrm>
              <a:off x="3982783" y="14723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6" name="object 1446"/>
            <p:cNvSpPr/>
            <p:nvPr/>
          </p:nvSpPr>
          <p:spPr>
            <a:xfrm>
              <a:off x="4036631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7" name="object 1447"/>
            <p:cNvSpPr/>
            <p:nvPr/>
          </p:nvSpPr>
          <p:spPr>
            <a:xfrm>
              <a:off x="4036631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8" name="object 1448"/>
            <p:cNvSpPr/>
            <p:nvPr/>
          </p:nvSpPr>
          <p:spPr>
            <a:xfrm>
              <a:off x="4036631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9" name="object 1449"/>
            <p:cNvSpPr/>
            <p:nvPr/>
          </p:nvSpPr>
          <p:spPr>
            <a:xfrm>
              <a:off x="4036631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0" name="object 1450"/>
            <p:cNvSpPr/>
            <p:nvPr/>
          </p:nvSpPr>
          <p:spPr>
            <a:xfrm>
              <a:off x="4036631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1" name="object 1451"/>
            <p:cNvSpPr/>
            <p:nvPr/>
          </p:nvSpPr>
          <p:spPr>
            <a:xfrm>
              <a:off x="4036631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2" name="object 1452"/>
            <p:cNvSpPr/>
            <p:nvPr/>
          </p:nvSpPr>
          <p:spPr>
            <a:xfrm>
              <a:off x="4036631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3" name="object 1453"/>
            <p:cNvSpPr/>
            <p:nvPr/>
          </p:nvSpPr>
          <p:spPr>
            <a:xfrm>
              <a:off x="4036631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4" name="object 1454"/>
            <p:cNvSpPr/>
            <p:nvPr/>
          </p:nvSpPr>
          <p:spPr>
            <a:xfrm>
              <a:off x="4036631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5" name="object 1455"/>
            <p:cNvSpPr/>
            <p:nvPr/>
          </p:nvSpPr>
          <p:spPr>
            <a:xfrm>
              <a:off x="4036631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6" name="object 1456"/>
            <p:cNvSpPr/>
            <p:nvPr/>
          </p:nvSpPr>
          <p:spPr>
            <a:xfrm>
              <a:off x="4036631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7" name="object 1457"/>
            <p:cNvSpPr/>
            <p:nvPr/>
          </p:nvSpPr>
          <p:spPr>
            <a:xfrm>
              <a:off x="4036631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8" name="object 1458"/>
            <p:cNvSpPr/>
            <p:nvPr/>
          </p:nvSpPr>
          <p:spPr>
            <a:xfrm>
              <a:off x="4036631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9" name="object 1459"/>
            <p:cNvSpPr/>
            <p:nvPr/>
          </p:nvSpPr>
          <p:spPr>
            <a:xfrm>
              <a:off x="4036631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0" name="object 1460"/>
            <p:cNvSpPr/>
            <p:nvPr/>
          </p:nvSpPr>
          <p:spPr>
            <a:xfrm>
              <a:off x="4036631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1" name="object 1461"/>
            <p:cNvSpPr/>
            <p:nvPr/>
          </p:nvSpPr>
          <p:spPr>
            <a:xfrm>
              <a:off x="4036631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2" name="object 1462"/>
            <p:cNvSpPr/>
            <p:nvPr/>
          </p:nvSpPr>
          <p:spPr>
            <a:xfrm>
              <a:off x="4036631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3" name="object 1463"/>
            <p:cNvSpPr/>
            <p:nvPr/>
          </p:nvSpPr>
          <p:spPr>
            <a:xfrm>
              <a:off x="4036631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4" name="object 1464"/>
            <p:cNvSpPr/>
            <p:nvPr/>
          </p:nvSpPr>
          <p:spPr>
            <a:xfrm>
              <a:off x="4036631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5" name="object 1465"/>
            <p:cNvSpPr/>
            <p:nvPr/>
          </p:nvSpPr>
          <p:spPr>
            <a:xfrm>
              <a:off x="4036631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6" name="object 1466"/>
            <p:cNvSpPr/>
            <p:nvPr/>
          </p:nvSpPr>
          <p:spPr>
            <a:xfrm>
              <a:off x="4036631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7" name="object 1467"/>
            <p:cNvSpPr/>
            <p:nvPr/>
          </p:nvSpPr>
          <p:spPr>
            <a:xfrm>
              <a:off x="4036631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8" name="object 1468"/>
            <p:cNvSpPr/>
            <p:nvPr/>
          </p:nvSpPr>
          <p:spPr>
            <a:xfrm>
              <a:off x="4036631" y="3687063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4">
                  <a:moveTo>
                    <a:pt x="44767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44767" y="179387"/>
                  </a:lnTo>
                  <a:lnTo>
                    <a:pt x="44767" y="116649"/>
                  </a:lnTo>
                  <a:lnTo>
                    <a:pt x="44767" y="53911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9" name="object 1469"/>
            <p:cNvSpPr/>
            <p:nvPr/>
          </p:nvSpPr>
          <p:spPr>
            <a:xfrm>
              <a:off x="4036631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0" name="object 1470"/>
            <p:cNvSpPr/>
            <p:nvPr/>
          </p:nvSpPr>
          <p:spPr>
            <a:xfrm>
              <a:off x="4036631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1" name="object 1471"/>
            <p:cNvSpPr/>
            <p:nvPr/>
          </p:nvSpPr>
          <p:spPr>
            <a:xfrm>
              <a:off x="4036631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2" name="object 1472"/>
            <p:cNvSpPr/>
            <p:nvPr/>
          </p:nvSpPr>
          <p:spPr>
            <a:xfrm>
              <a:off x="4036631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3" name="object 1473"/>
            <p:cNvSpPr/>
            <p:nvPr/>
          </p:nvSpPr>
          <p:spPr>
            <a:xfrm>
              <a:off x="4036631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4" name="object 1474"/>
            <p:cNvSpPr/>
            <p:nvPr/>
          </p:nvSpPr>
          <p:spPr>
            <a:xfrm>
              <a:off x="4036631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5" name="object 1475"/>
            <p:cNvSpPr/>
            <p:nvPr/>
          </p:nvSpPr>
          <p:spPr>
            <a:xfrm>
              <a:off x="4036631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6" name="object 1476"/>
            <p:cNvSpPr/>
            <p:nvPr/>
          </p:nvSpPr>
          <p:spPr>
            <a:xfrm>
              <a:off x="4036631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7" name="object 1477"/>
            <p:cNvSpPr/>
            <p:nvPr/>
          </p:nvSpPr>
          <p:spPr>
            <a:xfrm>
              <a:off x="4036631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8" name="object 1478"/>
            <p:cNvSpPr/>
            <p:nvPr/>
          </p:nvSpPr>
          <p:spPr>
            <a:xfrm>
              <a:off x="4036631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9" name="object 1479"/>
            <p:cNvSpPr/>
            <p:nvPr/>
          </p:nvSpPr>
          <p:spPr>
            <a:xfrm>
              <a:off x="4036631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0" name="object 1480"/>
            <p:cNvSpPr/>
            <p:nvPr/>
          </p:nvSpPr>
          <p:spPr>
            <a:xfrm>
              <a:off x="4036631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1" name="object 1481"/>
            <p:cNvSpPr/>
            <p:nvPr/>
          </p:nvSpPr>
          <p:spPr>
            <a:xfrm>
              <a:off x="4036631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2" name="object 1482"/>
            <p:cNvSpPr/>
            <p:nvPr/>
          </p:nvSpPr>
          <p:spPr>
            <a:xfrm>
              <a:off x="4036631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3" name="object 1483"/>
            <p:cNvSpPr/>
            <p:nvPr/>
          </p:nvSpPr>
          <p:spPr>
            <a:xfrm>
              <a:off x="4036631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4" name="object 1484"/>
            <p:cNvSpPr/>
            <p:nvPr/>
          </p:nvSpPr>
          <p:spPr>
            <a:xfrm>
              <a:off x="4036631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5" name="object 1485"/>
            <p:cNvSpPr/>
            <p:nvPr/>
          </p:nvSpPr>
          <p:spPr>
            <a:xfrm>
              <a:off x="4036631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6" name="object 1486"/>
            <p:cNvSpPr/>
            <p:nvPr/>
          </p:nvSpPr>
          <p:spPr>
            <a:xfrm>
              <a:off x="4036631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7" name="object 1487"/>
            <p:cNvSpPr/>
            <p:nvPr/>
          </p:nvSpPr>
          <p:spPr>
            <a:xfrm>
              <a:off x="4036631" y="2396045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12"/>
                  </a:lnTo>
                  <a:lnTo>
                    <a:pt x="0" y="179324"/>
                  </a:lnTo>
                  <a:lnTo>
                    <a:pt x="44767" y="17932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8" name="object 1488"/>
            <p:cNvSpPr/>
            <p:nvPr/>
          </p:nvSpPr>
          <p:spPr>
            <a:xfrm>
              <a:off x="4036631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9" name="object 1489"/>
            <p:cNvSpPr/>
            <p:nvPr/>
          </p:nvSpPr>
          <p:spPr>
            <a:xfrm>
              <a:off x="4036631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0" name="object 1490"/>
            <p:cNvSpPr/>
            <p:nvPr/>
          </p:nvSpPr>
          <p:spPr>
            <a:xfrm>
              <a:off x="4036631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1" name="object 1491"/>
            <p:cNvSpPr/>
            <p:nvPr/>
          </p:nvSpPr>
          <p:spPr>
            <a:xfrm>
              <a:off x="4036631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2" name="object 1492"/>
            <p:cNvSpPr/>
            <p:nvPr/>
          </p:nvSpPr>
          <p:spPr>
            <a:xfrm>
              <a:off x="4036631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3" name="object 1493"/>
            <p:cNvSpPr/>
            <p:nvPr/>
          </p:nvSpPr>
          <p:spPr>
            <a:xfrm>
              <a:off x="4036631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4" name="object 1494"/>
            <p:cNvSpPr/>
            <p:nvPr/>
          </p:nvSpPr>
          <p:spPr>
            <a:xfrm>
              <a:off x="4036631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5" name="object 1495"/>
            <p:cNvSpPr/>
            <p:nvPr/>
          </p:nvSpPr>
          <p:spPr>
            <a:xfrm>
              <a:off x="4036631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6" name="object 1496"/>
            <p:cNvSpPr/>
            <p:nvPr/>
          </p:nvSpPr>
          <p:spPr>
            <a:xfrm>
              <a:off x="4036631" y="18401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7" name="object 1497"/>
            <p:cNvSpPr/>
            <p:nvPr/>
          </p:nvSpPr>
          <p:spPr>
            <a:xfrm>
              <a:off x="4036631" y="17771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8" name="object 1498"/>
            <p:cNvSpPr/>
            <p:nvPr/>
          </p:nvSpPr>
          <p:spPr>
            <a:xfrm>
              <a:off x="4036631" y="1723577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9" name="object 1499"/>
            <p:cNvSpPr/>
            <p:nvPr/>
          </p:nvSpPr>
          <p:spPr>
            <a:xfrm>
              <a:off x="4036631" y="16608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0" name="object 1500"/>
            <p:cNvSpPr/>
            <p:nvPr/>
          </p:nvSpPr>
          <p:spPr>
            <a:xfrm>
              <a:off x="4036631" y="15981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1" name="object 1501"/>
            <p:cNvSpPr/>
            <p:nvPr/>
          </p:nvSpPr>
          <p:spPr>
            <a:xfrm>
              <a:off x="4036631" y="15353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5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2" name="object 1502"/>
            <p:cNvSpPr/>
            <p:nvPr/>
          </p:nvSpPr>
          <p:spPr>
            <a:xfrm>
              <a:off x="4036631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3" name="object 1503"/>
            <p:cNvSpPr/>
            <p:nvPr/>
          </p:nvSpPr>
          <p:spPr>
            <a:xfrm>
              <a:off x="4081462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4" name="object 1504"/>
            <p:cNvSpPr/>
            <p:nvPr/>
          </p:nvSpPr>
          <p:spPr>
            <a:xfrm>
              <a:off x="4081462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5" name="object 1505"/>
            <p:cNvSpPr/>
            <p:nvPr/>
          </p:nvSpPr>
          <p:spPr>
            <a:xfrm>
              <a:off x="4081462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6" name="object 1506"/>
            <p:cNvSpPr/>
            <p:nvPr/>
          </p:nvSpPr>
          <p:spPr>
            <a:xfrm>
              <a:off x="4081462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7" name="object 1507"/>
            <p:cNvSpPr/>
            <p:nvPr/>
          </p:nvSpPr>
          <p:spPr>
            <a:xfrm>
              <a:off x="4081462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8" name="object 1508"/>
            <p:cNvSpPr/>
            <p:nvPr/>
          </p:nvSpPr>
          <p:spPr>
            <a:xfrm>
              <a:off x="4081462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9" name="object 1509"/>
            <p:cNvSpPr/>
            <p:nvPr/>
          </p:nvSpPr>
          <p:spPr>
            <a:xfrm>
              <a:off x="4081462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0" name="object 1510"/>
            <p:cNvSpPr/>
            <p:nvPr/>
          </p:nvSpPr>
          <p:spPr>
            <a:xfrm>
              <a:off x="4081462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1" name="object 1511"/>
            <p:cNvSpPr/>
            <p:nvPr/>
          </p:nvSpPr>
          <p:spPr>
            <a:xfrm>
              <a:off x="4081462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2" name="object 1512"/>
            <p:cNvSpPr/>
            <p:nvPr/>
          </p:nvSpPr>
          <p:spPr>
            <a:xfrm>
              <a:off x="4081462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3" name="object 1513"/>
            <p:cNvSpPr/>
            <p:nvPr/>
          </p:nvSpPr>
          <p:spPr>
            <a:xfrm>
              <a:off x="4081462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4" name="object 1514"/>
            <p:cNvSpPr/>
            <p:nvPr/>
          </p:nvSpPr>
          <p:spPr>
            <a:xfrm>
              <a:off x="4081462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5" name="object 1515"/>
            <p:cNvSpPr/>
            <p:nvPr/>
          </p:nvSpPr>
          <p:spPr>
            <a:xfrm>
              <a:off x="4081462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6" name="object 1516"/>
            <p:cNvSpPr/>
            <p:nvPr/>
          </p:nvSpPr>
          <p:spPr>
            <a:xfrm>
              <a:off x="4081462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7" name="object 1517"/>
            <p:cNvSpPr/>
            <p:nvPr/>
          </p:nvSpPr>
          <p:spPr>
            <a:xfrm>
              <a:off x="4081462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8" name="object 1518"/>
            <p:cNvSpPr/>
            <p:nvPr/>
          </p:nvSpPr>
          <p:spPr>
            <a:xfrm>
              <a:off x="4081462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9" name="object 1519"/>
            <p:cNvSpPr/>
            <p:nvPr/>
          </p:nvSpPr>
          <p:spPr>
            <a:xfrm>
              <a:off x="4081462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0" name="object 1520"/>
            <p:cNvSpPr/>
            <p:nvPr/>
          </p:nvSpPr>
          <p:spPr>
            <a:xfrm>
              <a:off x="4081462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1" name="object 1521"/>
            <p:cNvSpPr/>
            <p:nvPr/>
          </p:nvSpPr>
          <p:spPr>
            <a:xfrm>
              <a:off x="4081462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2" name="object 1522"/>
            <p:cNvSpPr/>
            <p:nvPr/>
          </p:nvSpPr>
          <p:spPr>
            <a:xfrm>
              <a:off x="4081462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3" name="object 1523"/>
            <p:cNvSpPr/>
            <p:nvPr/>
          </p:nvSpPr>
          <p:spPr>
            <a:xfrm>
              <a:off x="4081462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4" name="object 1524"/>
            <p:cNvSpPr/>
            <p:nvPr/>
          </p:nvSpPr>
          <p:spPr>
            <a:xfrm>
              <a:off x="4081462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5" name="object 1525"/>
            <p:cNvSpPr/>
            <p:nvPr/>
          </p:nvSpPr>
          <p:spPr>
            <a:xfrm>
              <a:off x="4081462" y="3740975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6" name="object 1526"/>
            <p:cNvSpPr/>
            <p:nvPr/>
          </p:nvSpPr>
          <p:spPr>
            <a:xfrm>
              <a:off x="4081462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7" name="object 1527"/>
            <p:cNvSpPr/>
            <p:nvPr/>
          </p:nvSpPr>
          <p:spPr>
            <a:xfrm>
              <a:off x="4081462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8" name="object 1528"/>
            <p:cNvSpPr/>
            <p:nvPr/>
          </p:nvSpPr>
          <p:spPr>
            <a:xfrm>
              <a:off x="4081462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9" name="object 1529"/>
            <p:cNvSpPr/>
            <p:nvPr/>
          </p:nvSpPr>
          <p:spPr>
            <a:xfrm>
              <a:off x="4081462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0" name="object 1530"/>
            <p:cNvSpPr/>
            <p:nvPr/>
          </p:nvSpPr>
          <p:spPr>
            <a:xfrm>
              <a:off x="4081462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1" name="object 1531"/>
            <p:cNvSpPr/>
            <p:nvPr/>
          </p:nvSpPr>
          <p:spPr>
            <a:xfrm>
              <a:off x="4081462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2" name="object 1532"/>
            <p:cNvSpPr/>
            <p:nvPr/>
          </p:nvSpPr>
          <p:spPr>
            <a:xfrm>
              <a:off x="4081462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3" name="object 1533"/>
            <p:cNvSpPr/>
            <p:nvPr/>
          </p:nvSpPr>
          <p:spPr>
            <a:xfrm>
              <a:off x="4081462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4" name="object 1534"/>
            <p:cNvSpPr/>
            <p:nvPr/>
          </p:nvSpPr>
          <p:spPr>
            <a:xfrm>
              <a:off x="4081462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5" name="object 1535"/>
            <p:cNvSpPr/>
            <p:nvPr/>
          </p:nvSpPr>
          <p:spPr>
            <a:xfrm>
              <a:off x="4081462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6" name="object 1536"/>
            <p:cNvSpPr/>
            <p:nvPr/>
          </p:nvSpPr>
          <p:spPr>
            <a:xfrm>
              <a:off x="4081462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7" name="object 1537"/>
            <p:cNvSpPr/>
            <p:nvPr/>
          </p:nvSpPr>
          <p:spPr>
            <a:xfrm>
              <a:off x="4081462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8" name="object 1538"/>
            <p:cNvSpPr/>
            <p:nvPr/>
          </p:nvSpPr>
          <p:spPr>
            <a:xfrm>
              <a:off x="4081462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9" name="object 1539"/>
            <p:cNvSpPr/>
            <p:nvPr/>
          </p:nvSpPr>
          <p:spPr>
            <a:xfrm>
              <a:off x="4081462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0" name="object 1540"/>
            <p:cNvSpPr/>
            <p:nvPr/>
          </p:nvSpPr>
          <p:spPr>
            <a:xfrm>
              <a:off x="4081462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1" name="object 1541"/>
            <p:cNvSpPr/>
            <p:nvPr/>
          </p:nvSpPr>
          <p:spPr>
            <a:xfrm>
              <a:off x="4081462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2" name="object 1542"/>
            <p:cNvSpPr/>
            <p:nvPr/>
          </p:nvSpPr>
          <p:spPr>
            <a:xfrm>
              <a:off x="4081462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3" name="object 1543"/>
            <p:cNvSpPr/>
            <p:nvPr/>
          </p:nvSpPr>
          <p:spPr>
            <a:xfrm>
              <a:off x="4081462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4" name="object 1544"/>
            <p:cNvSpPr/>
            <p:nvPr/>
          </p:nvSpPr>
          <p:spPr>
            <a:xfrm>
              <a:off x="4081462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5" name="object 1545"/>
            <p:cNvSpPr/>
            <p:nvPr/>
          </p:nvSpPr>
          <p:spPr>
            <a:xfrm>
              <a:off x="4081462" y="2458783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62674"/>
                  </a:lnTo>
                  <a:lnTo>
                    <a:pt x="0" y="116586"/>
                  </a:lnTo>
                  <a:lnTo>
                    <a:pt x="53911" y="11658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6" name="object 1546"/>
            <p:cNvSpPr/>
            <p:nvPr/>
          </p:nvSpPr>
          <p:spPr>
            <a:xfrm>
              <a:off x="4081462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7" name="object 1547"/>
            <p:cNvSpPr/>
            <p:nvPr/>
          </p:nvSpPr>
          <p:spPr>
            <a:xfrm>
              <a:off x="4081462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8" name="object 1548"/>
            <p:cNvSpPr/>
            <p:nvPr/>
          </p:nvSpPr>
          <p:spPr>
            <a:xfrm>
              <a:off x="4081462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9" name="object 1549"/>
            <p:cNvSpPr/>
            <p:nvPr/>
          </p:nvSpPr>
          <p:spPr>
            <a:xfrm>
              <a:off x="4081462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0" name="object 1550"/>
            <p:cNvSpPr/>
            <p:nvPr/>
          </p:nvSpPr>
          <p:spPr>
            <a:xfrm>
              <a:off x="4081462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1" name="object 1551"/>
            <p:cNvSpPr/>
            <p:nvPr/>
          </p:nvSpPr>
          <p:spPr>
            <a:xfrm>
              <a:off x="4081462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2" name="object 1552"/>
            <p:cNvSpPr/>
            <p:nvPr/>
          </p:nvSpPr>
          <p:spPr>
            <a:xfrm>
              <a:off x="4081462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3" name="object 1553"/>
            <p:cNvSpPr/>
            <p:nvPr/>
          </p:nvSpPr>
          <p:spPr>
            <a:xfrm>
              <a:off x="4081462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4" name="object 1554"/>
            <p:cNvSpPr/>
            <p:nvPr/>
          </p:nvSpPr>
          <p:spPr>
            <a:xfrm>
              <a:off x="4081462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5" name="object 1555"/>
            <p:cNvSpPr/>
            <p:nvPr/>
          </p:nvSpPr>
          <p:spPr>
            <a:xfrm>
              <a:off x="4081462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6" name="object 1556"/>
            <p:cNvSpPr/>
            <p:nvPr/>
          </p:nvSpPr>
          <p:spPr>
            <a:xfrm>
              <a:off x="4081462" y="17771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7" name="object 1557"/>
            <p:cNvSpPr/>
            <p:nvPr/>
          </p:nvSpPr>
          <p:spPr>
            <a:xfrm>
              <a:off x="4081462" y="17235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8" name="object 1558"/>
            <p:cNvSpPr/>
            <p:nvPr/>
          </p:nvSpPr>
          <p:spPr>
            <a:xfrm>
              <a:off x="4081462" y="16608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9" name="object 1559"/>
            <p:cNvSpPr/>
            <p:nvPr/>
          </p:nvSpPr>
          <p:spPr>
            <a:xfrm>
              <a:off x="4081462" y="15981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0" name="object 1560"/>
            <p:cNvSpPr/>
            <p:nvPr/>
          </p:nvSpPr>
          <p:spPr>
            <a:xfrm>
              <a:off x="4081462" y="15353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5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1" name="object 1561"/>
            <p:cNvSpPr/>
            <p:nvPr/>
          </p:nvSpPr>
          <p:spPr>
            <a:xfrm>
              <a:off x="4081462" y="14723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2" name="object 1562"/>
            <p:cNvSpPr/>
            <p:nvPr/>
          </p:nvSpPr>
          <p:spPr>
            <a:xfrm>
              <a:off x="4135310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3" name="object 1563"/>
            <p:cNvSpPr/>
            <p:nvPr/>
          </p:nvSpPr>
          <p:spPr>
            <a:xfrm>
              <a:off x="4135310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4" name="object 1564"/>
            <p:cNvSpPr/>
            <p:nvPr/>
          </p:nvSpPr>
          <p:spPr>
            <a:xfrm>
              <a:off x="4135310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5" name="object 1565"/>
            <p:cNvSpPr/>
            <p:nvPr/>
          </p:nvSpPr>
          <p:spPr>
            <a:xfrm>
              <a:off x="4135310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6" name="object 1566"/>
            <p:cNvSpPr/>
            <p:nvPr/>
          </p:nvSpPr>
          <p:spPr>
            <a:xfrm>
              <a:off x="4135310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7" name="object 1567"/>
            <p:cNvSpPr/>
            <p:nvPr/>
          </p:nvSpPr>
          <p:spPr>
            <a:xfrm>
              <a:off x="4135310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8" name="object 1568"/>
            <p:cNvSpPr/>
            <p:nvPr/>
          </p:nvSpPr>
          <p:spPr>
            <a:xfrm>
              <a:off x="4135310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9" name="object 1569"/>
            <p:cNvSpPr/>
            <p:nvPr/>
          </p:nvSpPr>
          <p:spPr>
            <a:xfrm>
              <a:off x="4135310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0" name="object 1570"/>
            <p:cNvSpPr/>
            <p:nvPr/>
          </p:nvSpPr>
          <p:spPr>
            <a:xfrm>
              <a:off x="4135310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1" name="object 1571"/>
            <p:cNvSpPr/>
            <p:nvPr/>
          </p:nvSpPr>
          <p:spPr>
            <a:xfrm>
              <a:off x="4135310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2" name="object 1572"/>
            <p:cNvSpPr/>
            <p:nvPr/>
          </p:nvSpPr>
          <p:spPr>
            <a:xfrm>
              <a:off x="4135310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3" name="object 1573"/>
            <p:cNvSpPr/>
            <p:nvPr/>
          </p:nvSpPr>
          <p:spPr>
            <a:xfrm>
              <a:off x="4135310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4" name="object 1574"/>
            <p:cNvSpPr/>
            <p:nvPr/>
          </p:nvSpPr>
          <p:spPr>
            <a:xfrm>
              <a:off x="4135310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5" name="object 1575"/>
            <p:cNvSpPr/>
            <p:nvPr/>
          </p:nvSpPr>
          <p:spPr>
            <a:xfrm>
              <a:off x="4135310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6" name="object 1576"/>
            <p:cNvSpPr/>
            <p:nvPr/>
          </p:nvSpPr>
          <p:spPr>
            <a:xfrm>
              <a:off x="4135310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7" name="object 1577"/>
            <p:cNvSpPr/>
            <p:nvPr/>
          </p:nvSpPr>
          <p:spPr>
            <a:xfrm>
              <a:off x="4135310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8" name="object 1578"/>
            <p:cNvSpPr/>
            <p:nvPr/>
          </p:nvSpPr>
          <p:spPr>
            <a:xfrm>
              <a:off x="4135310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9" name="object 1579"/>
            <p:cNvSpPr/>
            <p:nvPr/>
          </p:nvSpPr>
          <p:spPr>
            <a:xfrm>
              <a:off x="4135310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0" name="object 1580"/>
            <p:cNvSpPr/>
            <p:nvPr/>
          </p:nvSpPr>
          <p:spPr>
            <a:xfrm>
              <a:off x="4135310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1" name="object 1581"/>
            <p:cNvSpPr/>
            <p:nvPr/>
          </p:nvSpPr>
          <p:spPr>
            <a:xfrm>
              <a:off x="4135310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2" name="object 1582"/>
            <p:cNvSpPr/>
            <p:nvPr/>
          </p:nvSpPr>
          <p:spPr>
            <a:xfrm>
              <a:off x="4135310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3" name="object 1583"/>
            <p:cNvSpPr/>
            <p:nvPr/>
          </p:nvSpPr>
          <p:spPr>
            <a:xfrm>
              <a:off x="4135310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4" name="object 1584"/>
            <p:cNvSpPr/>
            <p:nvPr/>
          </p:nvSpPr>
          <p:spPr>
            <a:xfrm>
              <a:off x="4135310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5" name="object 1585"/>
            <p:cNvSpPr/>
            <p:nvPr/>
          </p:nvSpPr>
          <p:spPr>
            <a:xfrm>
              <a:off x="4135310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6" name="object 1586"/>
            <p:cNvSpPr/>
            <p:nvPr/>
          </p:nvSpPr>
          <p:spPr>
            <a:xfrm>
              <a:off x="4135310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7" name="object 1587"/>
            <p:cNvSpPr/>
            <p:nvPr/>
          </p:nvSpPr>
          <p:spPr>
            <a:xfrm>
              <a:off x="4135310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8" name="object 1588"/>
            <p:cNvSpPr/>
            <p:nvPr/>
          </p:nvSpPr>
          <p:spPr>
            <a:xfrm>
              <a:off x="4135310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9" name="object 1589"/>
            <p:cNvSpPr/>
            <p:nvPr/>
          </p:nvSpPr>
          <p:spPr>
            <a:xfrm>
              <a:off x="4135310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0" name="object 1590"/>
            <p:cNvSpPr/>
            <p:nvPr/>
          </p:nvSpPr>
          <p:spPr>
            <a:xfrm>
              <a:off x="4135310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1" name="object 1591"/>
            <p:cNvSpPr/>
            <p:nvPr/>
          </p:nvSpPr>
          <p:spPr>
            <a:xfrm>
              <a:off x="4135310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2" name="object 1592"/>
            <p:cNvSpPr/>
            <p:nvPr/>
          </p:nvSpPr>
          <p:spPr>
            <a:xfrm>
              <a:off x="4135310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3" name="object 1593"/>
            <p:cNvSpPr/>
            <p:nvPr/>
          </p:nvSpPr>
          <p:spPr>
            <a:xfrm>
              <a:off x="4135310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4" name="object 1594"/>
            <p:cNvSpPr/>
            <p:nvPr/>
          </p:nvSpPr>
          <p:spPr>
            <a:xfrm>
              <a:off x="4135310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5" name="object 1595"/>
            <p:cNvSpPr/>
            <p:nvPr/>
          </p:nvSpPr>
          <p:spPr>
            <a:xfrm>
              <a:off x="4135310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6" name="object 1596"/>
            <p:cNvSpPr/>
            <p:nvPr/>
          </p:nvSpPr>
          <p:spPr>
            <a:xfrm>
              <a:off x="4135310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7" name="object 1597"/>
            <p:cNvSpPr/>
            <p:nvPr/>
          </p:nvSpPr>
          <p:spPr>
            <a:xfrm>
              <a:off x="4135310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8" name="object 1598"/>
            <p:cNvSpPr/>
            <p:nvPr/>
          </p:nvSpPr>
          <p:spPr>
            <a:xfrm>
              <a:off x="4135310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9" name="object 1599"/>
            <p:cNvSpPr/>
            <p:nvPr/>
          </p:nvSpPr>
          <p:spPr>
            <a:xfrm>
              <a:off x="4135310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0" name="object 1600"/>
            <p:cNvSpPr/>
            <p:nvPr/>
          </p:nvSpPr>
          <p:spPr>
            <a:xfrm>
              <a:off x="4135310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1" name="object 1601"/>
            <p:cNvSpPr/>
            <p:nvPr/>
          </p:nvSpPr>
          <p:spPr>
            <a:xfrm>
              <a:off x="4135310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2" name="object 1602"/>
            <p:cNvSpPr/>
            <p:nvPr/>
          </p:nvSpPr>
          <p:spPr>
            <a:xfrm>
              <a:off x="4135310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3" name="object 1603"/>
            <p:cNvSpPr/>
            <p:nvPr/>
          </p:nvSpPr>
          <p:spPr>
            <a:xfrm>
              <a:off x="4135310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4" name="object 1604"/>
            <p:cNvSpPr/>
            <p:nvPr/>
          </p:nvSpPr>
          <p:spPr>
            <a:xfrm>
              <a:off x="4135310" y="2396045"/>
              <a:ext cx="45085" cy="242570"/>
            </a:xfrm>
            <a:custGeom>
              <a:avLst/>
              <a:gdLst/>
              <a:ahLst/>
              <a:cxnLst/>
              <a:rect l="l" t="t" r="r" b="b"/>
              <a:pathLst>
                <a:path w="45085" h="24256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12"/>
                  </a:lnTo>
                  <a:lnTo>
                    <a:pt x="0" y="179324"/>
                  </a:lnTo>
                  <a:lnTo>
                    <a:pt x="0" y="242062"/>
                  </a:lnTo>
                  <a:lnTo>
                    <a:pt x="44767" y="242062"/>
                  </a:lnTo>
                  <a:lnTo>
                    <a:pt x="44767" y="17932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5" name="object 1605"/>
            <p:cNvSpPr/>
            <p:nvPr/>
          </p:nvSpPr>
          <p:spPr>
            <a:xfrm>
              <a:off x="4135310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6" name="object 1606"/>
            <p:cNvSpPr/>
            <p:nvPr/>
          </p:nvSpPr>
          <p:spPr>
            <a:xfrm>
              <a:off x="4135310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7" name="object 1607"/>
            <p:cNvSpPr/>
            <p:nvPr/>
          </p:nvSpPr>
          <p:spPr>
            <a:xfrm>
              <a:off x="4135310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8" name="object 1608"/>
            <p:cNvSpPr/>
            <p:nvPr/>
          </p:nvSpPr>
          <p:spPr>
            <a:xfrm>
              <a:off x="4135310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9" name="object 1609"/>
            <p:cNvSpPr/>
            <p:nvPr/>
          </p:nvSpPr>
          <p:spPr>
            <a:xfrm>
              <a:off x="4135310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0" name="object 1610"/>
            <p:cNvSpPr/>
            <p:nvPr/>
          </p:nvSpPr>
          <p:spPr>
            <a:xfrm>
              <a:off x="4135310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1" name="object 1611"/>
            <p:cNvSpPr/>
            <p:nvPr/>
          </p:nvSpPr>
          <p:spPr>
            <a:xfrm>
              <a:off x="4135310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2" name="object 1612"/>
            <p:cNvSpPr/>
            <p:nvPr/>
          </p:nvSpPr>
          <p:spPr>
            <a:xfrm>
              <a:off x="4135310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3" name="object 1613"/>
            <p:cNvSpPr/>
            <p:nvPr/>
          </p:nvSpPr>
          <p:spPr>
            <a:xfrm>
              <a:off x="4135310" y="18401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4" name="object 1614"/>
            <p:cNvSpPr/>
            <p:nvPr/>
          </p:nvSpPr>
          <p:spPr>
            <a:xfrm>
              <a:off x="4135310" y="17771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5" name="object 1615"/>
            <p:cNvSpPr/>
            <p:nvPr/>
          </p:nvSpPr>
          <p:spPr>
            <a:xfrm>
              <a:off x="4135310" y="1723577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6" name="object 1616"/>
            <p:cNvSpPr/>
            <p:nvPr/>
          </p:nvSpPr>
          <p:spPr>
            <a:xfrm>
              <a:off x="4135310" y="16608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7" name="object 1617"/>
            <p:cNvSpPr/>
            <p:nvPr/>
          </p:nvSpPr>
          <p:spPr>
            <a:xfrm>
              <a:off x="4135310" y="15981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8" name="object 1618"/>
            <p:cNvSpPr/>
            <p:nvPr/>
          </p:nvSpPr>
          <p:spPr>
            <a:xfrm>
              <a:off x="4135310" y="15353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5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9" name="object 1619"/>
            <p:cNvSpPr/>
            <p:nvPr/>
          </p:nvSpPr>
          <p:spPr>
            <a:xfrm>
              <a:off x="4135310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0" name="object 1620"/>
            <p:cNvSpPr/>
            <p:nvPr/>
          </p:nvSpPr>
          <p:spPr>
            <a:xfrm>
              <a:off x="4180141" y="5095062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1" name="object 1621"/>
            <p:cNvSpPr/>
            <p:nvPr/>
          </p:nvSpPr>
          <p:spPr>
            <a:xfrm>
              <a:off x="4180141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2" name="object 1622"/>
            <p:cNvSpPr/>
            <p:nvPr/>
          </p:nvSpPr>
          <p:spPr>
            <a:xfrm>
              <a:off x="4180141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3" name="object 1623"/>
            <p:cNvSpPr/>
            <p:nvPr/>
          </p:nvSpPr>
          <p:spPr>
            <a:xfrm>
              <a:off x="4180141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4" name="object 1624"/>
            <p:cNvSpPr/>
            <p:nvPr/>
          </p:nvSpPr>
          <p:spPr>
            <a:xfrm>
              <a:off x="4180141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5" name="object 1625"/>
            <p:cNvSpPr/>
            <p:nvPr/>
          </p:nvSpPr>
          <p:spPr>
            <a:xfrm>
              <a:off x="4180141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6" name="object 1626"/>
            <p:cNvSpPr/>
            <p:nvPr/>
          </p:nvSpPr>
          <p:spPr>
            <a:xfrm>
              <a:off x="4180141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7" name="object 1627"/>
            <p:cNvSpPr/>
            <p:nvPr/>
          </p:nvSpPr>
          <p:spPr>
            <a:xfrm>
              <a:off x="4180141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8" name="object 1628"/>
            <p:cNvSpPr/>
            <p:nvPr/>
          </p:nvSpPr>
          <p:spPr>
            <a:xfrm>
              <a:off x="4180141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9" name="object 1629"/>
            <p:cNvSpPr/>
            <p:nvPr/>
          </p:nvSpPr>
          <p:spPr>
            <a:xfrm>
              <a:off x="4180141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0" name="object 1630"/>
            <p:cNvSpPr/>
            <p:nvPr/>
          </p:nvSpPr>
          <p:spPr>
            <a:xfrm>
              <a:off x="4180141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1" name="object 1631"/>
            <p:cNvSpPr/>
            <p:nvPr/>
          </p:nvSpPr>
          <p:spPr>
            <a:xfrm>
              <a:off x="4180141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2" name="object 1632"/>
            <p:cNvSpPr/>
            <p:nvPr/>
          </p:nvSpPr>
          <p:spPr>
            <a:xfrm>
              <a:off x="4180141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3" name="object 1633"/>
            <p:cNvSpPr/>
            <p:nvPr/>
          </p:nvSpPr>
          <p:spPr>
            <a:xfrm>
              <a:off x="4180141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4" name="object 1634"/>
            <p:cNvSpPr/>
            <p:nvPr/>
          </p:nvSpPr>
          <p:spPr>
            <a:xfrm>
              <a:off x="4180141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5" name="object 1635"/>
            <p:cNvSpPr/>
            <p:nvPr/>
          </p:nvSpPr>
          <p:spPr>
            <a:xfrm>
              <a:off x="4180141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6" name="object 1636"/>
            <p:cNvSpPr/>
            <p:nvPr/>
          </p:nvSpPr>
          <p:spPr>
            <a:xfrm>
              <a:off x="4180141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7" name="object 1637"/>
            <p:cNvSpPr/>
            <p:nvPr/>
          </p:nvSpPr>
          <p:spPr>
            <a:xfrm>
              <a:off x="4180141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8" name="object 1638"/>
            <p:cNvSpPr/>
            <p:nvPr/>
          </p:nvSpPr>
          <p:spPr>
            <a:xfrm>
              <a:off x="4180141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9" name="object 1639"/>
            <p:cNvSpPr/>
            <p:nvPr/>
          </p:nvSpPr>
          <p:spPr>
            <a:xfrm>
              <a:off x="4180141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0" name="object 1640"/>
            <p:cNvSpPr/>
            <p:nvPr/>
          </p:nvSpPr>
          <p:spPr>
            <a:xfrm>
              <a:off x="4180141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1" name="object 1641"/>
            <p:cNvSpPr/>
            <p:nvPr/>
          </p:nvSpPr>
          <p:spPr>
            <a:xfrm>
              <a:off x="4180141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2" name="object 1642"/>
            <p:cNvSpPr/>
            <p:nvPr/>
          </p:nvSpPr>
          <p:spPr>
            <a:xfrm>
              <a:off x="4180141" y="3624262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4">
                  <a:moveTo>
                    <a:pt x="53911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0" y="179451"/>
                  </a:lnTo>
                  <a:lnTo>
                    <a:pt x="53911" y="179451"/>
                  </a:lnTo>
                  <a:lnTo>
                    <a:pt x="53911" y="116713"/>
                  </a:lnTo>
                  <a:lnTo>
                    <a:pt x="53911" y="62801"/>
                  </a:lnTo>
                  <a:close/>
                </a:path>
                <a:path w="53975" h="179704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3" name="object 1643"/>
            <p:cNvSpPr/>
            <p:nvPr/>
          </p:nvSpPr>
          <p:spPr>
            <a:xfrm>
              <a:off x="4180141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4" name="object 1644"/>
            <p:cNvSpPr/>
            <p:nvPr/>
          </p:nvSpPr>
          <p:spPr>
            <a:xfrm>
              <a:off x="4180141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5" name="object 1645"/>
            <p:cNvSpPr/>
            <p:nvPr/>
          </p:nvSpPr>
          <p:spPr>
            <a:xfrm>
              <a:off x="4180141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6" name="object 1646"/>
            <p:cNvSpPr/>
            <p:nvPr/>
          </p:nvSpPr>
          <p:spPr>
            <a:xfrm>
              <a:off x="4180141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7" name="object 1647"/>
            <p:cNvSpPr/>
            <p:nvPr/>
          </p:nvSpPr>
          <p:spPr>
            <a:xfrm>
              <a:off x="4180141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8" name="object 1648"/>
            <p:cNvSpPr/>
            <p:nvPr/>
          </p:nvSpPr>
          <p:spPr>
            <a:xfrm>
              <a:off x="4180141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9" name="object 1649"/>
            <p:cNvSpPr/>
            <p:nvPr/>
          </p:nvSpPr>
          <p:spPr>
            <a:xfrm>
              <a:off x="4180141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0" name="object 1650"/>
            <p:cNvSpPr/>
            <p:nvPr/>
          </p:nvSpPr>
          <p:spPr>
            <a:xfrm>
              <a:off x="4180141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1" name="object 1651"/>
            <p:cNvSpPr/>
            <p:nvPr/>
          </p:nvSpPr>
          <p:spPr>
            <a:xfrm>
              <a:off x="4180141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2" name="object 1652"/>
            <p:cNvSpPr/>
            <p:nvPr/>
          </p:nvSpPr>
          <p:spPr>
            <a:xfrm>
              <a:off x="4180141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3" name="object 1653"/>
            <p:cNvSpPr/>
            <p:nvPr/>
          </p:nvSpPr>
          <p:spPr>
            <a:xfrm>
              <a:off x="4180141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4" name="object 1654"/>
            <p:cNvSpPr/>
            <p:nvPr/>
          </p:nvSpPr>
          <p:spPr>
            <a:xfrm>
              <a:off x="4180141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5" name="object 1655"/>
            <p:cNvSpPr/>
            <p:nvPr/>
          </p:nvSpPr>
          <p:spPr>
            <a:xfrm>
              <a:off x="4180141" y="2763583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6" name="object 1656"/>
            <p:cNvSpPr/>
            <p:nvPr/>
          </p:nvSpPr>
          <p:spPr>
            <a:xfrm>
              <a:off x="4180141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7" name="object 1657"/>
            <p:cNvSpPr/>
            <p:nvPr/>
          </p:nvSpPr>
          <p:spPr>
            <a:xfrm>
              <a:off x="4180141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8" name="object 1658"/>
            <p:cNvSpPr/>
            <p:nvPr/>
          </p:nvSpPr>
          <p:spPr>
            <a:xfrm>
              <a:off x="4180141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9" name="object 1659"/>
            <p:cNvSpPr/>
            <p:nvPr/>
          </p:nvSpPr>
          <p:spPr>
            <a:xfrm>
              <a:off x="4180141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0" name="object 1660"/>
            <p:cNvSpPr/>
            <p:nvPr/>
          </p:nvSpPr>
          <p:spPr>
            <a:xfrm>
              <a:off x="4180141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1" name="object 1661"/>
            <p:cNvSpPr/>
            <p:nvPr/>
          </p:nvSpPr>
          <p:spPr>
            <a:xfrm>
              <a:off x="4180141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2" name="object 1662"/>
            <p:cNvSpPr/>
            <p:nvPr/>
          </p:nvSpPr>
          <p:spPr>
            <a:xfrm>
              <a:off x="4180141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3" name="object 1663"/>
            <p:cNvSpPr/>
            <p:nvPr/>
          </p:nvSpPr>
          <p:spPr>
            <a:xfrm>
              <a:off x="4180141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4" name="object 1664"/>
            <p:cNvSpPr/>
            <p:nvPr/>
          </p:nvSpPr>
          <p:spPr>
            <a:xfrm>
              <a:off x="4180141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5" name="object 1665"/>
            <p:cNvSpPr/>
            <p:nvPr/>
          </p:nvSpPr>
          <p:spPr>
            <a:xfrm>
              <a:off x="4180141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6" name="object 1666"/>
            <p:cNvSpPr/>
            <p:nvPr/>
          </p:nvSpPr>
          <p:spPr>
            <a:xfrm>
              <a:off x="4180141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7" name="object 1667"/>
            <p:cNvSpPr/>
            <p:nvPr/>
          </p:nvSpPr>
          <p:spPr>
            <a:xfrm>
              <a:off x="4180141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8" name="object 1668"/>
            <p:cNvSpPr/>
            <p:nvPr/>
          </p:nvSpPr>
          <p:spPr>
            <a:xfrm>
              <a:off x="4180141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9" name="object 1669"/>
            <p:cNvSpPr/>
            <p:nvPr/>
          </p:nvSpPr>
          <p:spPr>
            <a:xfrm>
              <a:off x="4180141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0" name="object 1670"/>
            <p:cNvSpPr/>
            <p:nvPr/>
          </p:nvSpPr>
          <p:spPr>
            <a:xfrm>
              <a:off x="4180141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1" name="object 1671"/>
            <p:cNvSpPr/>
            <p:nvPr/>
          </p:nvSpPr>
          <p:spPr>
            <a:xfrm>
              <a:off x="4180141" y="17771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2" name="object 1672"/>
            <p:cNvSpPr/>
            <p:nvPr/>
          </p:nvSpPr>
          <p:spPr>
            <a:xfrm>
              <a:off x="4180141" y="17235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3" name="object 1673"/>
            <p:cNvSpPr/>
            <p:nvPr/>
          </p:nvSpPr>
          <p:spPr>
            <a:xfrm>
              <a:off x="4180141" y="16608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4" name="object 1674"/>
            <p:cNvSpPr/>
            <p:nvPr/>
          </p:nvSpPr>
          <p:spPr>
            <a:xfrm>
              <a:off x="4180141" y="15981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5" name="object 1675"/>
            <p:cNvSpPr/>
            <p:nvPr/>
          </p:nvSpPr>
          <p:spPr>
            <a:xfrm>
              <a:off x="4180141" y="15353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5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6" name="object 1676"/>
            <p:cNvSpPr/>
            <p:nvPr/>
          </p:nvSpPr>
          <p:spPr>
            <a:xfrm>
              <a:off x="4180141" y="14723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7" name="object 1677"/>
            <p:cNvSpPr/>
            <p:nvPr/>
          </p:nvSpPr>
          <p:spPr>
            <a:xfrm>
              <a:off x="4233989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8" name="object 1678"/>
            <p:cNvSpPr/>
            <p:nvPr/>
          </p:nvSpPr>
          <p:spPr>
            <a:xfrm>
              <a:off x="4233989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9" name="object 1679"/>
            <p:cNvSpPr/>
            <p:nvPr/>
          </p:nvSpPr>
          <p:spPr>
            <a:xfrm>
              <a:off x="4233989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0" name="object 1680"/>
            <p:cNvSpPr/>
            <p:nvPr/>
          </p:nvSpPr>
          <p:spPr>
            <a:xfrm>
              <a:off x="4233989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1" name="object 1681"/>
            <p:cNvSpPr/>
            <p:nvPr/>
          </p:nvSpPr>
          <p:spPr>
            <a:xfrm>
              <a:off x="4233989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2" name="object 1682"/>
            <p:cNvSpPr/>
            <p:nvPr/>
          </p:nvSpPr>
          <p:spPr>
            <a:xfrm>
              <a:off x="4233989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3" name="object 1683"/>
            <p:cNvSpPr/>
            <p:nvPr/>
          </p:nvSpPr>
          <p:spPr>
            <a:xfrm>
              <a:off x="4233989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4" name="object 1684"/>
            <p:cNvSpPr/>
            <p:nvPr/>
          </p:nvSpPr>
          <p:spPr>
            <a:xfrm>
              <a:off x="4233989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5" name="object 1685"/>
            <p:cNvSpPr/>
            <p:nvPr/>
          </p:nvSpPr>
          <p:spPr>
            <a:xfrm>
              <a:off x="4233989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6" name="object 1686"/>
            <p:cNvSpPr/>
            <p:nvPr/>
          </p:nvSpPr>
          <p:spPr>
            <a:xfrm>
              <a:off x="4233989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7" name="object 1687"/>
            <p:cNvSpPr/>
            <p:nvPr/>
          </p:nvSpPr>
          <p:spPr>
            <a:xfrm>
              <a:off x="4233989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8" name="object 1688"/>
            <p:cNvSpPr/>
            <p:nvPr/>
          </p:nvSpPr>
          <p:spPr>
            <a:xfrm>
              <a:off x="4233989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9" name="object 1689"/>
            <p:cNvSpPr/>
            <p:nvPr/>
          </p:nvSpPr>
          <p:spPr>
            <a:xfrm>
              <a:off x="4233989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0" name="object 1690"/>
            <p:cNvSpPr/>
            <p:nvPr/>
          </p:nvSpPr>
          <p:spPr>
            <a:xfrm>
              <a:off x="4233989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1" name="object 1691"/>
            <p:cNvSpPr/>
            <p:nvPr/>
          </p:nvSpPr>
          <p:spPr>
            <a:xfrm>
              <a:off x="4233989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2" name="object 1692"/>
            <p:cNvSpPr/>
            <p:nvPr/>
          </p:nvSpPr>
          <p:spPr>
            <a:xfrm>
              <a:off x="4233989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3" name="object 1693"/>
            <p:cNvSpPr/>
            <p:nvPr/>
          </p:nvSpPr>
          <p:spPr>
            <a:xfrm>
              <a:off x="4233989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4" name="object 1694"/>
            <p:cNvSpPr/>
            <p:nvPr/>
          </p:nvSpPr>
          <p:spPr>
            <a:xfrm>
              <a:off x="4233989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5" name="object 1695"/>
            <p:cNvSpPr/>
            <p:nvPr/>
          </p:nvSpPr>
          <p:spPr>
            <a:xfrm>
              <a:off x="4233989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6" name="object 1696"/>
            <p:cNvSpPr/>
            <p:nvPr/>
          </p:nvSpPr>
          <p:spPr>
            <a:xfrm>
              <a:off x="4233989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7" name="object 1697"/>
            <p:cNvSpPr/>
            <p:nvPr/>
          </p:nvSpPr>
          <p:spPr>
            <a:xfrm>
              <a:off x="4233989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8" name="object 1698"/>
            <p:cNvSpPr/>
            <p:nvPr/>
          </p:nvSpPr>
          <p:spPr>
            <a:xfrm>
              <a:off x="4233989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9" name="object 1699"/>
            <p:cNvSpPr/>
            <p:nvPr/>
          </p:nvSpPr>
          <p:spPr>
            <a:xfrm>
              <a:off x="4233989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0" name="object 1700"/>
            <p:cNvSpPr/>
            <p:nvPr/>
          </p:nvSpPr>
          <p:spPr>
            <a:xfrm>
              <a:off x="4233989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1" name="object 1701"/>
            <p:cNvSpPr/>
            <p:nvPr/>
          </p:nvSpPr>
          <p:spPr>
            <a:xfrm>
              <a:off x="4233989" y="3624262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44767" y="116713"/>
                  </a:lnTo>
                  <a:lnTo>
                    <a:pt x="44767" y="62801"/>
                  </a:lnTo>
                  <a:close/>
                </a:path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2" name="object 1702"/>
            <p:cNvSpPr/>
            <p:nvPr/>
          </p:nvSpPr>
          <p:spPr>
            <a:xfrm>
              <a:off x="4233989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3" name="object 1703"/>
            <p:cNvSpPr/>
            <p:nvPr/>
          </p:nvSpPr>
          <p:spPr>
            <a:xfrm>
              <a:off x="4233989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4" name="object 1704"/>
            <p:cNvSpPr/>
            <p:nvPr/>
          </p:nvSpPr>
          <p:spPr>
            <a:xfrm>
              <a:off x="4233989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5" name="object 1705"/>
            <p:cNvSpPr/>
            <p:nvPr/>
          </p:nvSpPr>
          <p:spPr>
            <a:xfrm>
              <a:off x="4233989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6" name="object 1706"/>
            <p:cNvSpPr/>
            <p:nvPr/>
          </p:nvSpPr>
          <p:spPr>
            <a:xfrm>
              <a:off x="4233989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7" name="object 1707"/>
            <p:cNvSpPr/>
            <p:nvPr/>
          </p:nvSpPr>
          <p:spPr>
            <a:xfrm>
              <a:off x="4233989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8" name="object 1708"/>
            <p:cNvSpPr/>
            <p:nvPr/>
          </p:nvSpPr>
          <p:spPr>
            <a:xfrm>
              <a:off x="4233989" y="3131248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9" name="object 1709"/>
            <p:cNvSpPr/>
            <p:nvPr/>
          </p:nvSpPr>
          <p:spPr>
            <a:xfrm>
              <a:off x="4233989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0" name="object 1710"/>
            <p:cNvSpPr/>
            <p:nvPr/>
          </p:nvSpPr>
          <p:spPr>
            <a:xfrm>
              <a:off x="4233989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1" name="object 1711"/>
            <p:cNvSpPr/>
            <p:nvPr/>
          </p:nvSpPr>
          <p:spPr>
            <a:xfrm>
              <a:off x="4233989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2" name="object 1712"/>
            <p:cNvSpPr/>
            <p:nvPr/>
          </p:nvSpPr>
          <p:spPr>
            <a:xfrm>
              <a:off x="4233989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3" name="object 1713"/>
            <p:cNvSpPr/>
            <p:nvPr/>
          </p:nvSpPr>
          <p:spPr>
            <a:xfrm>
              <a:off x="4233989" y="2763583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4" name="object 1714"/>
            <p:cNvSpPr/>
            <p:nvPr/>
          </p:nvSpPr>
          <p:spPr>
            <a:xfrm>
              <a:off x="4233989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5" name="object 1715"/>
            <p:cNvSpPr/>
            <p:nvPr/>
          </p:nvSpPr>
          <p:spPr>
            <a:xfrm>
              <a:off x="4233989" y="2521457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5">
                  <a:moveTo>
                    <a:pt x="44767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44767" y="179387"/>
                  </a:lnTo>
                  <a:lnTo>
                    <a:pt x="44767" y="116649"/>
                  </a:lnTo>
                  <a:lnTo>
                    <a:pt x="44767" y="53911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6" name="object 1716"/>
            <p:cNvSpPr/>
            <p:nvPr/>
          </p:nvSpPr>
          <p:spPr>
            <a:xfrm>
              <a:off x="4233989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7" name="object 1717"/>
            <p:cNvSpPr/>
            <p:nvPr/>
          </p:nvSpPr>
          <p:spPr>
            <a:xfrm>
              <a:off x="4233989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8" name="object 1718"/>
            <p:cNvSpPr/>
            <p:nvPr/>
          </p:nvSpPr>
          <p:spPr>
            <a:xfrm>
              <a:off x="4233989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9" name="object 1719"/>
            <p:cNvSpPr/>
            <p:nvPr/>
          </p:nvSpPr>
          <p:spPr>
            <a:xfrm>
              <a:off x="4233989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0" name="object 1720"/>
            <p:cNvSpPr/>
            <p:nvPr/>
          </p:nvSpPr>
          <p:spPr>
            <a:xfrm>
              <a:off x="4233989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1" name="object 1721"/>
            <p:cNvSpPr/>
            <p:nvPr/>
          </p:nvSpPr>
          <p:spPr>
            <a:xfrm>
              <a:off x="4233989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2" name="object 1722"/>
            <p:cNvSpPr/>
            <p:nvPr/>
          </p:nvSpPr>
          <p:spPr>
            <a:xfrm>
              <a:off x="4233989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3" name="object 1723"/>
            <p:cNvSpPr/>
            <p:nvPr/>
          </p:nvSpPr>
          <p:spPr>
            <a:xfrm>
              <a:off x="4233989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4" name="object 1724"/>
            <p:cNvSpPr/>
            <p:nvPr/>
          </p:nvSpPr>
          <p:spPr>
            <a:xfrm>
              <a:off x="4233989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5" name="object 1725"/>
            <p:cNvSpPr/>
            <p:nvPr/>
          </p:nvSpPr>
          <p:spPr>
            <a:xfrm>
              <a:off x="4233989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6" name="object 1726"/>
            <p:cNvSpPr/>
            <p:nvPr/>
          </p:nvSpPr>
          <p:spPr>
            <a:xfrm>
              <a:off x="4233989" y="18401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7" name="object 1727"/>
            <p:cNvSpPr/>
            <p:nvPr/>
          </p:nvSpPr>
          <p:spPr>
            <a:xfrm>
              <a:off x="4233989" y="17771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8" name="object 1728"/>
            <p:cNvSpPr/>
            <p:nvPr/>
          </p:nvSpPr>
          <p:spPr>
            <a:xfrm>
              <a:off x="4233989" y="1723577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9" name="object 1729"/>
            <p:cNvSpPr/>
            <p:nvPr/>
          </p:nvSpPr>
          <p:spPr>
            <a:xfrm>
              <a:off x="4233989" y="16608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0" name="object 1730"/>
            <p:cNvSpPr/>
            <p:nvPr/>
          </p:nvSpPr>
          <p:spPr>
            <a:xfrm>
              <a:off x="4233989" y="15981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1" name="object 1731"/>
            <p:cNvSpPr/>
            <p:nvPr/>
          </p:nvSpPr>
          <p:spPr>
            <a:xfrm>
              <a:off x="4233989" y="15353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5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2" name="object 1732"/>
            <p:cNvSpPr/>
            <p:nvPr/>
          </p:nvSpPr>
          <p:spPr>
            <a:xfrm>
              <a:off x="4233989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3" name="object 1733"/>
            <p:cNvSpPr/>
            <p:nvPr/>
          </p:nvSpPr>
          <p:spPr>
            <a:xfrm>
              <a:off x="4278820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4" name="object 1734"/>
            <p:cNvSpPr/>
            <p:nvPr/>
          </p:nvSpPr>
          <p:spPr>
            <a:xfrm>
              <a:off x="4278820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5" name="object 1735"/>
            <p:cNvSpPr/>
            <p:nvPr/>
          </p:nvSpPr>
          <p:spPr>
            <a:xfrm>
              <a:off x="4278820" y="4969281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6" name="object 1736"/>
            <p:cNvSpPr/>
            <p:nvPr/>
          </p:nvSpPr>
          <p:spPr>
            <a:xfrm>
              <a:off x="4278820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7" name="object 1737"/>
            <p:cNvSpPr/>
            <p:nvPr/>
          </p:nvSpPr>
          <p:spPr>
            <a:xfrm>
              <a:off x="4278820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8" name="object 1738"/>
            <p:cNvSpPr/>
            <p:nvPr/>
          </p:nvSpPr>
          <p:spPr>
            <a:xfrm>
              <a:off x="4278820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9" name="object 1739"/>
            <p:cNvSpPr/>
            <p:nvPr/>
          </p:nvSpPr>
          <p:spPr>
            <a:xfrm>
              <a:off x="4278820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0" name="object 1740"/>
            <p:cNvSpPr/>
            <p:nvPr/>
          </p:nvSpPr>
          <p:spPr>
            <a:xfrm>
              <a:off x="4278820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1" name="object 1741"/>
            <p:cNvSpPr/>
            <p:nvPr/>
          </p:nvSpPr>
          <p:spPr>
            <a:xfrm>
              <a:off x="4278820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2" name="object 1742"/>
            <p:cNvSpPr/>
            <p:nvPr/>
          </p:nvSpPr>
          <p:spPr>
            <a:xfrm>
              <a:off x="4278820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3" name="object 1743"/>
            <p:cNvSpPr/>
            <p:nvPr/>
          </p:nvSpPr>
          <p:spPr>
            <a:xfrm>
              <a:off x="4278820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4" name="object 1744"/>
            <p:cNvSpPr/>
            <p:nvPr/>
          </p:nvSpPr>
          <p:spPr>
            <a:xfrm>
              <a:off x="4278820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5" name="object 1745"/>
            <p:cNvSpPr/>
            <p:nvPr/>
          </p:nvSpPr>
          <p:spPr>
            <a:xfrm>
              <a:off x="4278820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6" name="object 1746"/>
            <p:cNvSpPr/>
            <p:nvPr/>
          </p:nvSpPr>
          <p:spPr>
            <a:xfrm>
              <a:off x="4278820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7" name="object 1747"/>
            <p:cNvSpPr/>
            <p:nvPr/>
          </p:nvSpPr>
          <p:spPr>
            <a:xfrm>
              <a:off x="4278820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8" name="object 1748"/>
            <p:cNvSpPr/>
            <p:nvPr/>
          </p:nvSpPr>
          <p:spPr>
            <a:xfrm>
              <a:off x="4278820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9" name="object 1749"/>
            <p:cNvSpPr/>
            <p:nvPr/>
          </p:nvSpPr>
          <p:spPr>
            <a:xfrm>
              <a:off x="4278820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0" name="object 1750"/>
            <p:cNvSpPr/>
            <p:nvPr/>
          </p:nvSpPr>
          <p:spPr>
            <a:xfrm>
              <a:off x="4278820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1" name="object 1751"/>
            <p:cNvSpPr/>
            <p:nvPr/>
          </p:nvSpPr>
          <p:spPr>
            <a:xfrm>
              <a:off x="4278820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2" name="object 1752"/>
            <p:cNvSpPr/>
            <p:nvPr/>
          </p:nvSpPr>
          <p:spPr>
            <a:xfrm>
              <a:off x="4278820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3" name="object 1753"/>
            <p:cNvSpPr/>
            <p:nvPr/>
          </p:nvSpPr>
          <p:spPr>
            <a:xfrm>
              <a:off x="4278820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4" name="object 1754"/>
            <p:cNvSpPr/>
            <p:nvPr/>
          </p:nvSpPr>
          <p:spPr>
            <a:xfrm>
              <a:off x="4278820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5" name="object 1755"/>
            <p:cNvSpPr/>
            <p:nvPr/>
          </p:nvSpPr>
          <p:spPr>
            <a:xfrm>
              <a:off x="4278820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6" name="object 1756"/>
            <p:cNvSpPr/>
            <p:nvPr/>
          </p:nvSpPr>
          <p:spPr>
            <a:xfrm>
              <a:off x="4278820" y="3561524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4">
                  <a:moveTo>
                    <a:pt x="53911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53911" y="179451"/>
                  </a:lnTo>
                  <a:lnTo>
                    <a:pt x="53911" y="125539"/>
                  </a:lnTo>
                  <a:close/>
                </a:path>
                <a:path w="53975" h="179704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7" name="object 1757"/>
            <p:cNvSpPr/>
            <p:nvPr/>
          </p:nvSpPr>
          <p:spPr>
            <a:xfrm>
              <a:off x="4278820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8" name="object 1758"/>
            <p:cNvSpPr/>
            <p:nvPr/>
          </p:nvSpPr>
          <p:spPr>
            <a:xfrm>
              <a:off x="4278820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9" name="object 1759"/>
            <p:cNvSpPr/>
            <p:nvPr/>
          </p:nvSpPr>
          <p:spPr>
            <a:xfrm>
              <a:off x="4278820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0" name="object 1760"/>
            <p:cNvSpPr/>
            <p:nvPr/>
          </p:nvSpPr>
          <p:spPr>
            <a:xfrm>
              <a:off x="4278820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1" name="object 1761"/>
            <p:cNvSpPr/>
            <p:nvPr/>
          </p:nvSpPr>
          <p:spPr>
            <a:xfrm>
              <a:off x="4278820" y="3131248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4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12"/>
                  </a:lnTo>
                  <a:lnTo>
                    <a:pt x="0" y="179324"/>
                  </a:lnTo>
                  <a:lnTo>
                    <a:pt x="53911" y="179324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2" name="object 1762"/>
            <p:cNvSpPr/>
            <p:nvPr/>
          </p:nvSpPr>
          <p:spPr>
            <a:xfrm>
              <a:off x="4278820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3" name="object 1763"/>
            <p:cNvSpPr/>
            <p:nvPr/>
          </p:nvSpPr>
          <p:spPr>
            <a:xfrm>
              <a:off x="4278820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4" name="object 1764"/>
            <p:cNvSpPr/>
            <p:nvPr/>
          </p:nvSpPr>
          <p:spPr>
            <a:xfrm>
              <a:off x="4278820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5" name="object 1765"/>
            <p:cNvSpPr/>
            <p:nvPr/>
          </p:nvSpPr>
          <p:spPr>
            <a:xfrm>
              <a:off x="4278820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6" name="object 1766"/>
            <p:cNvSpPr/>
            <p:nvPr/>
          </p:nvSpPr>
          <p:spPr>
            <a:xfrm>
              <a:off x="4278820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7" name="object 1767"/>
            <p:cNvSpPr/>
            <p:nvPr/>
          </p:nvSpPr>
          <p:spPr>
            <a:xfrm>
              <a:off x="4278820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8" name="object 1768"/>
            <p:cNvSpPr/>
            <p:nvPr/>
          </p:nvSpPr>
          <p:spPr>
            <a:xfrm>
              <a:off x="4278820" y="2521457"/>
              <a:ext cx="53975" cy="242570"/>
            </a:xfrm>
            <a:custGeom>
              <a:avLst/>
              <a:gdLst/>
              <a:ahLst/>
              <a:cxnLst/>
              <a:rect l="l" t="t" r="r" b="b"/>
              <a:pathLst>
                <a:path w="53975" h="242569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0" y="242125"/>
                  </a:lnTo>
                  <a:lnTo>
                    <a:pt x="53911" y="242125"/>
                  </a:lnTo>
                  <a:lnTo>
                    <a:pt x="53911" y="179387"/>
                  </a:lnTo>
                  <a:lnTo>
                    <a:pt x="53911" y="116649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9" name="object 1769"/>
            <p:cNvSpPr/>
            <p:nvPr/>
          </p:nvSpPr>
          <p:spPr>
            <a:xfrm>
              <a:off x="4278820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0" name="object 1770"/>
            <p:cNvSpPr/>
            <p:nvPr/>
          </p:nvSpPr>
          <p:spPr>
            <a:xfrm>
              <a:off x="4278820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1" name="object 1771"/>
            <p:cNvSpPr/>
            <p:nvPr/>
          </p:nvSpPr>
          <p:spPr>
            <a:xfrm>
              <a:off x="4278820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2" name="object 1772"/>
            <p:cNvSpPr/>
            <p:nvPr/>
          </p:nvSpPr>
          <p:spPr>
            <a:xfrm>
              <a:off x="4278820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3" name="object 1773"/>
            <p:cNvSpPr/>
            <p:nvPr/>
          </p:nvSpPr>
          <p:spPr>
            <a:xfrm>
              <a:off x="4278820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4" name="object 1774"/>
            <p:cNvSpPr/>
            <p:nvPr/>
          </p:nvSpPr>
          <p:spPr>
            <a:xfrm>
              <a:off x="4278820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5" name="object 1775"/>
            <p:cNvSpPr/>
            <p:nvPr/>
          </p:nvSpPr>
          <p:spPr>
            <a:xfrm>
              <a:off x="4278820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6" name="object 1776"/>
            <p:cNvSpPr/>
            <p:nvPr/>
          </p:nvSpPr>
          <p:spPr>
            <a:xfrm>
              <a:off x="4278820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7" name="object 1777"/>
            <p:cNvSpPr/>
            <p:nvPr/>
          </p:nvSpPr>
          <p:spPr>
            <a:xfrm>
              <a:off x="4278820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8" name="object 1778"/>
            <p:cNvSpPr/>
            <p:nvPr/>
          </p:nvSpPr>
          <p:spPr>
            <a:xfrm>
              <a:off x="4278820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9" name="object 1779"/>
            <p:cNvSpPr/>
            <p:nvPr/>
          </p:nvSpPr>
          <p:spPr>
            <a:xfrm>
              <a:off x="4278820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0" name="object 1780"/>
            <p:cNvSpPr/>
            <p:nvPr/>
          </p:nvSpPr>
          <p:spPr>
            <a:xfrm>
              <a:off x="4278820" y="17771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1" name="object 1781"/>
            <p:cNvSpPr/>
            <p:nvPr/>
          </p:nvSpPr>
          <p:spPr>
            <a:xfrm>
              <a:off x="4278820" y="17235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2" name="object 1782"/>
            <p:cNvSpPr/>
            <p:nvPr/>
          </p:nvSpPr>
          <p:spPr>
            <a:xfrm>
              <a:off x="4278820" y="16608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3" name="object 1783"/>
            <p:cNvSpPr/>
            <p:nvPr/>
          </p:nvSpPr>
          <p:spPr>
            <a:xfrm>
              <a:off x="4278820" y="1535366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4" name="object 1784"/>
            <p:cNvSpPr/>
            <p:nvPr/>
          </p:nvSpPr>
          <p:spPr>
            <a:xfrm>
              <a:off x="4278820" y="1472323"/>
              <a:ext cx="99060" cy="3748404"/>
            </a:xfrm>
            <a:custGeom>
              <a:avLst/>
              <a:gdLst/>
              <a:ahLst/>
              <a:cxnLst/>
              <a:rect l="l" t="t" r="r" b="b"/>
              <a:pathLst>
                <a:path w="99060" h="3748404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  <a:path w="99060" h="3748404">
                  <a:moveTo>
                    <a:pt x="98615" y="3685476"/>
                  </a:moveTo>
                  <a:lnTo>
                    <a:pt x="53848" y="3685476"/>
                  </a:lnTo>
                  <a:lnTo>
                    <a:pt x="53848" y="3748214"/>
                  </a:lnTo>
                  <a:lnTo>
                    <a:pt x="98615" y="3748214"/>
                  </a:lnTo>
                  <a:lnTo>
                    <a:pt x="98615" y="3685476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5" name="object 1785"/>
            <p:cNvSpPr/>
            <p:nvPr/>
          </p:nvSpPr>
          <p:spPr>
            <a:xfrm>
              <a:off x="4332668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6" name="object 1786"/>
            <p:cNvSpPr/>
            <p:nvPr/>
          </p:nvSpPr>
          <p:spPr>
            <a:xfrm>
              <a:off x="4332668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7" name="object 1787"/>
            <p:cNvSpPr/>
            <p:nvPr/>
          </p:nvSpPr>
          <p:spPr>
            <a:xfrm>
              <a:off x="4332668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8" name="object 1788"/>
            <p:cNvSpPr/>
            <p:nvPr/>
          </p:nvSpPr>
          <p:spPr>
            <a:xfrm>
              <a:off x="4332668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9" name="object 1789"/>
            <p:cNvSpPr/>
            <p:nvPr/>
          </p:nvSpPr>
          <p:spPr>
            <a:xfrm>
              <a:off x="4332668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0" name="object 1790"/>
            <p:cNvSpPr/>
            <p:nvPr/>
          </p:nvSpPr>
          <p:spPr>
            <a:xfrm>
              <a:off x="4332668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1" name="object 1791"/>
            <p:cNvSpPr/>
            <p:nvPr/>
          </p:nvSpPr>
          <p:spPr>
            <a:xfrm>
              <a:off x="4332668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2" name="object 1792"/>
            <p:cNvSpPr/>
            <p:nvPr/>
          </p:nvSpPr>
          <p:spPr>
            <a:xfrm>
              <a:off x="4332668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3" name="object 1793"/>
            <p:cNvSpPr/>
            <p:nvPr/>
          </p:nvSpPr>
          <p:spPr>
            <a:xfrm>
              <a:off x="4332668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4" name="object 1794"/>
            <p:cNvSpPr/>
            <p:nvPr/>
          </p:nvSpPr>
          <p:spPr>
            <a:xfrm>
              <a:off x="4332668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5" name="object 1795"/>
            <p:cNvSpPr/>
            <p:nvPr/>
          </p:nvSpPr>
          <p:spPr>
            <a:xfrm>
              <a:off x="4332668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6" name="object 1796"/>
            <p:cNvSpPr/>
            <p:nvPr/>
          </p:nvSpPr>
          <p:spPr>
            <a:xfrm>
              <a:off x="4332668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7" name="object 1797"/>
            <p:cNvSpPr/>
            <p:nvPr/>
          </p:nvSpPr>
          <p:spPr>
            <a:xfrm>
              <a:off x="4332668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8" name="object 1798"/>
            <p:cNvSpPr/>
            <p:nvPr/>
          </p:nvSpPr>
          <p:spPr>
            <a:xfrm>
              <a:off x="4332668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9" name="object 1799"/>
            <p:cNvSpPr/>
            <p:nvPr/>
          </p:nvSpPr>
          <p:spPr>
            <a:xfrm>
              <a:off x="4332668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0" name="object 1800"/>
            <p:cNvSpPr/>
            <p:nvPr/>
          </p:nvSpPr>
          <p:spPr>
            <a:xfrm>
              <a:off x="4332668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1" name="object 1801"/>
            <p:cNvSpPr/>
            <p:nvPr/>
          </p:nvSpPr>
          <p:spPr>
            <a:xfrm>
              <a:off x="4332668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2" name="object 1802"/>
            <p:cNvSpPr/>
            <p:nvPr/>
          </p:nvSpPr>
          <p:spPr>
            <a:xfrm>
              <a:off x="4332668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3" name="object 1803"/>
            <p:cNvSpPr/>
            <p:nvPr/>
          </p:nvSpPr>
          <p:spPr>
            <a:xfrm>
              <a:off x="4332668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4" name="object 1804"/>
            <p:cNvSpPr/>
            <p:nvPr/>
          </p:nvSpPr>
          <p:spPr>
            <a:xfrm>
              <a:off x="4332668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5" name="object 1805"/>
            <p:cNvSpPr/>
            <p:nvPr/>
          </p:nvSpPr>
          <p:spPr>
            <a:xfrm>
              <a:off x="4332668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6" name="object 1806"/>
            <p:cNvSpPr/>
            <p:nvPr/>
          </p:nvSpPr>
          <p:spPr>
            <a:xfrm>
              <a:off x="4332668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7" name="object 1807"/>
            <p:cNvSpPr/>
            <p:nvPr/>
          </p:nvSpPr>
          <p:spPr>
            <a:xfrm>
              <a:off x="4332668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8" name="object 1808"/>
            <p:cNvSpPr/>
            <p:nvPr/>
          </p:nvSpPr>
          <p:spPr>
            <a:xfrm>
              <a:off x="4332668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9" name="object 1809"/>
            <p:cNvSpPr/>
            <p:nvPr/>
          </p:nvSpPr>
          <p:spPr>
            <a:xfrm>
              <a:off x="4332668" y="356152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0" name="object 1810"/>
            <p:cNvSpPr/>
            <p:nvPr/>
          </p:nvSpPr>
          <p:spPr>
            <a:xfrm>
              <a:off x="4332668" y="3436048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1" name="object 1811"/>
            <p:cNvSpPr/>
            <p:nvPr/>
          </p:nvSpPr>
          <p:spPr>
            <a:xfrm>
              <a:off x="4332668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2" name="object 1812"/>
            <p:cNvSpPr/>
            <p:nvPr/>
          </p:nvSpPr>
          <p:spPr>
            <a:xfrm>
              <a:off x="4332668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3" name="object 1813"/>
            <p:cNvSpPr/>
            <p:nvPr/>
          </p:nvSpPr>
          <p:spPr>
            <a:xfrm>
              <a:off x="4332668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4" name="object 1814"/>
            <p:cNvSpPr/>
            <p:nvPr/>
          </p:nvSpPr>
          <p:spPr>
            <a:xfrm>
              <a:off x="4332668" y="3068510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5" name="object 1815"/>
            <p:cNvSpPr/>
            <p:nvPr/>
          </p:nvSpPr>
          <p:spPr>
            <a:xfrm>
              <a:off x="4332668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6" name="object 1816"/>
            <p:cNvSpPr/>
            <p:nvPr/>
          </p:nvSpPr>
          <p:spPr>
            <a:xfrm>
              <a:off x="4332668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7" name="object 1817"/>
            <p:cNvSpPr/>
            <p:nvPr/>
          </p:nvSpPr>
          <p:spPr>
            <a:xfrm>
              <a:off x="4332668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8" name="object 1818"/>
            <p:cNvSpPr/>
            <p:nvPr/>
          </p:nvSpPr>
          <p:spPr>
            <a:xfrm>
              <a:off x="4332668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9" name="object 1819"/>
            <p:cNvSpPr/>
            <p:nvPr/>
          </p:nvSpPr>
          <p:spPr>
            <a:xfrm>
              <a:off x="4332668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0" name="object 1820"/>
            <p:cNvSpPr/>
            <p:nvPr/>
          </p:nvSpPr>
          <p:spPr>
            <a:xfrm>
              <a:off x="4332668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1" name="object 1821"/>
            <p:cNvSpPr/>
            <p:nvPr/>
          </p:nvSpPr>
          <p:spPr>
            <a:xfrm>
              <a:off x="4332668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2" name="object 1822"/>
            <p:cNvSpPr/>
            <p:nvPr/>
          </p:nvSpPr>
          <p:spPr>
            <a:xfrm>
              <a:off x="4332668" y="2458783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5">
                  <a:moveTo>
                    <a:pt x="44767" y="0"/>
                  </a:moveTo>
                  <a:lnTo>
                    <a:pt x="0" y="0"/>
                  </a:lnTo>
                  <a:lnTo>
                    <a:pt x="0" y="62674"/>
                  </a:lnTo>
                  <a:lnTo>
                    <a:pt x="0" y="116586"/>
                  </a:lnTo>
                  <a:lnTo>
                    <a:pt x="0" y="179324"/>
                  </a:lnTo>
                  <a:lnTo>
                    <a:pt x="44767" y="179324"/>
                  </a:lnTo>
                  <a:lnTo>
                    <a:pt x="44767" y="11658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3" name="object 1823"/>
            <p:cNvSpPr/>
            <p:nvPr/>
          </p:nvSpPr>
          <p:spPr>
            <a:xfrm>
              <a:off x="4332668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4" name="object 1824"/>
            <p:cNvSpPr/>
            <p:nvPr/>
          </p:nvSpPr>
          <p:spPr>
            <a:xfrm>
              <a:off x="4332668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5" name="object 1825"/>
            <p:cNvSpPr/>
            <p:nvPr/>
          </p:nvSpPr>
          <p:spPr>
            <a:xfrm>
              <a:off x="4332668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6" name="object 1826"/>
            <p:cNvSpPr/>
            <p:nvPr/>
          </p:nvSpPr>
          <p:spPr>
            <a:xfrm>
              <a:off x="4332668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7" name="object 1827"/>
            <p:cNvSpPr/>
            <p:nvPr/>
          </p:nvSpPr>
          <p:spPr>
            <a:xfrm>
              <a:off x="4332668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8" name="object 1828"/>
            <p:cNvSpPr/>
            <p:nvPr/>
          </p:nvSpPr>
          <p:spPr>
            <a:xfrm>
              <a:off x="4332668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9" name="object 1829"/>
            <p:cNvSpPr/>
            <p:nvPr/>
          </p:nvSpPr>
          <p:spPr>
            <a:xfrm>
              <a:off x="4332668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0" name="object 1830"/>
            <p:cNvSpPr/>
            <p:nvPr/>
          </p:nvSpPr>
          <p:spPr>
            <a:xfrm>
              <a:off x="4332668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1" name="object 1831"/>
            <p:cNvSpPr/>
            <p:nvPr/>
          </p:nvSpPr>
          <p:spPr>
            <a:xfrm>
              <a:off x="4332668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2" name="object 1832"/>
            <p:cNvSpPr/>
            <p:nvPr/>
          </p:nvSpPr>
          <p:spPr>
            <a:xfrm>
              <a:off x="4332668" y="18401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3" name="object 1833"/>
            <p:cNvSpPr/>
            <p:nvPr/>
          </p:nvSpPr>
          <p:spPr>
            <a:xfrm>
              <a:off x="4332668" y="17771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4" name="object 1834"/>
            <p:cNvSpPr/>
            <p:nvPr/>
          </p:nvSpPr>
          <p:spPr>
            <a:xfrm>
              <a:off x="4332668" y="1723577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5" name="object 1835"/>
            <p:cNvSpPr/>
            <p:nvPr/>
          </p:nvSpPr>
          <p:spPr>
            <a:xfrm>
              <a:off x="4332668" y="16608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6" name="object 1836"/>
            <p:cNvSpPr/>
            <p:nvPr/>
          </p:nvSpPr>
          <p:spPr>
            <a:xfrm>
              <a:off x="4332668" y="1535366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7" name="object 1837"/>
            <p:cNvSpPr/>
            <p:nvPr/>
          </p:nvSpPr>
          <p:spPr>
            <a:xfrm>
              <a:off x="4332668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8" name="object 1838"/>
            <p:cNvSpPr/>
            <p:nvPr/>
          </p:nvSpPr>
          <p:spPr>
            <a:xfrm>
              <a:off x="4377499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9" name="object 1839"/>
            <p:cNvSpPr/>
            <p:nvPr/>
          </p:nvSpPr>
          <p:spPr>
            <a:xfrm>
              <a:off x="4377499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0" name="object 1840"/>
            <p:cNvSpPr/>
            <p:nvPr/>
          </p:nvSpPr>
          <p:spPr>
            <a:xfrm>
              <a:off x="4377499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1" name="object 1841"/>
            <p:cNvSpPr/>
            <p:nvPr/>
          </p:nvSpPr>
          <p:spPr>
            <a:xfrm>
              <a:off x="4377499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2" name="object 1842"/>
            <p:cNvSpPr/>
            <p:nvPr/>
          </p:nvSpPr>
          <p:spPr>
            <a:xfrm>
              <a:off x="4377499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3" name="object 1843"/>
            <p:cNvSpPr/>
            <p:nvPr/>
          </p:nvSpPr>
          <p:spPr>
            <a:xfrm>
              <a:off x="4377499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4" name="object 1844"/>
            <p:cNvSpPr/>
            <p:nvPr/>
          </p:nvSpPr>
          <p:spPr>
            <a:xfrm>
              <a:off x="4377499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5" name="object 1845"/>
            <p:cNvSpPr/>
            <p:nvPr/>
          </p:nvSpPr>
          <p:spPr>
            <a:xfrm>
              <a:off x="4377499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6" name="object 1846"/>
            <p:cNvSpPr/>
            <p:nvPr/>
          </p:nvSpPr>
          <p:spPr>
            <a:xfrm>
              <a:off x="4377499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7" name="object 1847"/>
            <p:cNvSpPr/>
            <p:nvPr/>
          </p:nvSpPr>
          <p:spPr>
            <a:xfrm>
              <a:off x="4377499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8" name="object 1848"/>
            <p:cNvSpPr/>
            <p:nvPr/>
          </p:nvSpPr>
          <p:spPr>
            <a:xfrm>
              <a:off x="4377499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9" name="object 1849"/>
            <p:cNvSpPr/>
            <p:nvPr/>
          </p:nvSpPr>
          <p:spPr>
            <a:xfrm>
              <a:off x="4377499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0" name="object 1850"/>
            <p:cNvSpPr/>
            <p:nvPr/>
          </p:nvSpPr>
          <p:spPr>
            <a:xfrm>
              <a:off x="4377499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1" name="object 1851"/>
            <p:cNvSpPr/>
            <p:nvPr/>
          </p:nvSpPr>
          <p:spPr>
            <a:xfrm>
              <a:off x="4377499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2" name="object 1852"/>
            <p:cNvSpPr/>
            <p:nvPr/>
          </p:nvSpPr>
          <p:spPr>
            <a:xfrm>
              <a:off x="4377499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3" name="object 1853"/>
            <p:cNvSpPr/>
            <p:nvPr/>
          </p:nvSpPr>
          <p:spPr>
            <a:xfrm>
              <a:off x="4377499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4" name="object 1854"/>
            <p:cNvSpPr/>
            <p:nvPr/>
          </p:nvSpPr>
          <p:spPr>
            <a:xfrm>
              <a:off x="4377499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5" name="object 1855"/>
            <p:cNvSpPr/>
            <p:nvPr/>
          </p:nvSpPr>
          <p:spPr>
            <a:xfrm>
              <a:off x="4377499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6" name="object 1856"/>
            <p:cNvSpPr/>
            <p:nvPr/>
          </p:nvSpPr>
          <p:spPr>
            <a:xfrm>
              <a:off x="4377499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7" name="object 1857"/>
            <p:cNvSpPr/>
            <p:nvPr/>
          </p:nvSpPr>
          <p:spPr>
            <a:xfrm>
              <a:off x="4377499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8" name="object 1858"/>
            <p:cNvSpPr/>
            <p:nvPr/>
          </p:nvSpPr>
          <p:spPr>
            <a:xfrm>
              <a:off x="4377499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9" name="object 1859"/>
            <p:cNvSpPr/>
            <p:nvPr/>
          </p:nvSpPr>
          <p:spPr>
            <a:xfrm>
              <a:off x="4377499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0" name="object 1860"/>
            <p:cNvSpPr/>
            <p:nvPr/>
          </p:nvSpPr>
          <p:spPr>
            <a:xfrm>
              <a:off x="4377499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1" name="object 1861"/>
            <p:cNvSpPr/>
            <p:nvPr/>
          </p:nvSpPr>
          <p:spPr>
            <a:xfrm>
              <a:off x="4377499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2" name="object 1862"/>
            <p:cNvSpPr/>
            <p:nvPr/>
          </p:nvSpPr>
          <p:spPr>
            <a:xfrm>
              <a:off x="4377499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3" name="object 1863"/>
            <p:cNvSpPr/>
            <p:nvPr/>
          </p:nvSpPr>
          <p:spPr>
            <a:xfrm>
              <a:off x="4377499" y="3561524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4" name="object 1864"/>
            <p:cNvSpPr/>
            <p:nvPr/>
          </p:nvSpPr>
          <p:spPr>
            <a:xfrm>
              <a:off x="4377499" y="3436048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5" name="object 1865"/>
            <p:cNvSpPr/>
            <p:nvPr/>
          </p:nvSpPr>
          <p:spPr>
            <a:xfrm>
              <a:off x="4377499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6" name="object 1866"/>
            <p:cNvSpPr/>
            <p:nvPr/>
          </p:nvSpPr>
          <p:spPr>
            <a:xfrm>
              <a:off x="4377499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7" name="object 1867"/>
            <p:cNvSpPr/>
            <p:nvPr/>
          </p:nvSpPr>
          <p:spPr>
            <a:xfrm>
              <a:off x="4377499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8" name="object 1868"/>
            <p:cNvSpPr/>
            <p:nvPr/>
          </p:nvSpPr>
          <p:spPr>
            <a:xfrm>
              <a:off x="4377499" y="3068510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5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594" y="188214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9" name="object 1869"/>
            <p:cNvSpPr/>
            <p:nvPr/>
          </p:nvSpPr>
          <p:spPr>
            <a:xfrm>
              <a:off x="4377499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0" name="object 1870"/>
            <p:cNvSpPr/>
            <p:nvPr/>
          </p:nvSpPr>
          <p:spPr>
            <a:xfrm>
              <a:off x="4377499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1" name="object 1871"/>
            <p:cNvSpPr/>
            <p:nvPr/>
          </p:nvSpPr>
          <p:spPr>
            <a:xfrm>
              <a:off x="4377499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2" name="object 1872"/>
            <p:cNvSpPr/>
            <p:nvPr/>
          </p:nvSpPr>
          <p:spPr>
            <a:xfrm>
              <a:off x="4377499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3" name="object 1873"/>
            <p:cNvSpPr/>
            <p:nvPr/>
          </p:nvSpPr>
          <p:spPr>
            <a:xfrm>
              <a:off x="4377499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4" name="object 1874"/>
            <p:cNvSpPr/>
            <p:nvPr/>
          </p:nvSpPr>
          <p:spPr>
            <a:xfrm>
              <a:off x="4377499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5" name="object 1875"/>
            <p:cNvSpPr/>
            <p:nvPr/>
          </p:nvSpPr>
          <p:spPr>
            <a:xfrm>
              <a:off x="4377499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6" name="object 1876"/>
            <p:cNvSpPr/>
            <p:nvPr/>
          </p:nvSpPr>
          <p:spPr>
            <a:xfrm>
              <a:off x="4377499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7" name="object 1877"/>
            <p:cNvSpPr/>
            <p:nvPr/>
          </p:nvSpPr>
          <p:spPr>
            <a:xfrm>
              <a:off x="4377499" y="2458783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594" y="0"/>
                  </a:moveTo>
                  <a:lnTo>
                    <a:pt x="0" y="0"/>
                  </a:lnTo>
                  <a:lnTo>
                    <a:pt x="0" y="62674"/>
                  </a:lnTo>
                  <a:lnTo>
                    <a:pt x="0" y="116586"/>
                  </a:lnTo>
                  <a:lnTo>
                    <a:pt x="53594" y="11658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8" name="object 1878"/>
            <p:cNvSpPr/>
            <p:nvPr/>
          </p:nvSpPr>
          <p:spPr>
            <a:xfrm>
              <a:off x="4377499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9" name="object 1879"/>
            <p:cNvSpPr/>
            <p:nvPr/>
          </p:nvSpPr>
          <p:spPr>
            <a:xfrm>
              <a:off x="4377499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0" name="object 1880"/>
            <p:cNvSpPr/>
            <p:nvPr/>
          </p:nvSpPr>
          <p:spPr>
            <a:xfrm>
              <a:off x="4377499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1" name="object 1881"/>
            <p:cNvSpPr/>
            <p:nvPr/>
          </p:nvSpPr>
          <p:spPr>
            <a:xfrm>
              <a:off x="4377499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2" name="object 1882"/>
            <p:cNvSpPr/>
            <p:nvPr/>
          </p:nvSpPr>
          <p:spPr>
            <a:xfrm>
              <a:off x="4377499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3" name="object 1883"/>
            <p:cNvSpPr/>
            <p:nvPr/>
          </p:nvSpPr>
          <p:spPr>
            <a:xfrm>
              <a:off x="4377499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4" name="object 1884"/>
            <p:cNvSpPr/>
            <p:nvPr/>
          </p:nvSpPr>
          <p:spPr>
            <a:xfrm>
              <a:off x="4377499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5" name="object 1885"/>
            <p:cNvSpPr/>
            <p:nvPr/>
          </p:nvSpPr>
          <p:spPr>
            <a:xfrm>
              <a:off x="4377499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6" name="object 1886"/>
            <p:cNvSpPr/>
            <p:nvPr/>
          </p:nvSpPr>
          <p:spPr>
            <a:xfrm>
              <a:off x="4377499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7" name="object 1887"/>
            <p:cNvSpPr/>
            <p:nvPr/>
          </p:nvSpPr>
          <p:spPr>
            <a:xfrm>
              <a:off x="4377499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8" name="object 1888"/>
            <p:cNvSpPr/>
            <p:nvPr/>
          </p:nvSpPr>
          <p:spPr>
            <a:xfrm>
              <a:off x="4377499" y="17771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9" name="object 1889"/>
            <p:cNvSpPr/>
            <p:nvPr/>
          </p:nvSpPr>
          <p:spPr>
            <a:xfrm>
              <a:off x="4377499" y="17235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0" name="object 1890"/>
            <p:cNvSpPr/>
            <p:nvPr/>
          </p:nvSpPr>
          <p:spPr>
            <a:xfrm>
              <a:off x="4377499" y="16608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1" name="object 1891"/>
            <p:cNvSpPr/>
            <p:nvPr/>
          </p:nvSpPr>
          <p:spPr>
            <a:xfrm>
              <a:off x="4377499" y="1535366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2" name="object 1892"/>
            <p:cNvSpPr/>
            <p:nvPr/>
          </p:nvSpPr>
          <p:spPr>
            <a:xfrm>
              <a:off x="4377499" y="14723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3" name="object 1893"/>
            <p:cNvSpPr/>
            <p:nvPr/>
          </p:nvSpPr>
          <p:spPr>
            <a:xfrm>
              <a:off x="4431093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4" name="object 1894"/>
            <p:cNvSpPr/>
            <p:nvPr/>
          </p:nvSpPr>
          <p:spPr>
            <a:xfrm>
              <a:off x="4431093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5" name="object 1895"/>
            <p:cNvSpPr/>
            <p:nvPr/>
          </p:nvSpPr>
          <p:spPr>
            <a:xfrm>
              <a:off x="4431093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6" name="object 1896"/>
            <p:cNvSpPr/>
            <p:nvPr/>
          </p:nvSpPr>
          <p:spPr>
            <a:xfrm>
              <a:off x="4431093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7" name="object 1897"/>
            <p:cNvSpPr/>
            <p:nvPr/>
          </p:nvSpPr>
          <p:spPr>
            <a:xfrm>
              <a:off x="4431093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8" name="object 1898"/>
            <p:cNvSpPr/>
            <p:nvPr/>
          </p:nvSpPr>
          <p:spPr>
            <a:xfrm>
              <a:off x="4431093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5083" y="53596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9" name="object 1899"/>
            <p:cNvSpPr/>
            <p:nvPr/>
          </p:nvSpPr>
          <p:spPr>
            <a:xfrm>
              <a:off x="4431093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0" name="object 1900"/>
            <p:cNvSpPr/>
            <p:nvPr/>
          </p:nvSpPr>
          <p:spPr>
            <a:xfrm>
              <a:off x="4431093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1" name="object 1901"/>
            <p:cNvSpPr/>
            <p:nvPr/>
          </p:nvSpPr>
          <p:spPr>
            <a:xfrm>
              <a:off x="4431093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2" name="object 1902"/>
            <p:cNvSpPr/>
            <p:nvPr/>
          </p:nvSpPr>
          <p:spPr>
            <a:xfrm>
              <a:off x="4431093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3" name="object 1903"/>
            <p:cNvSpPr/>
            <p:nvPr/>
          </p:nvSpPr>
          <p:spPr>
            <a:xfrm>
              <a:off x="4431093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4" name="object 1904"/>
            <p:cNvSpPr/>
            <p:nvPr/>
          </p:nvSpPr>
          <p:spPr>
            <a:xfrm>
              <a:off x="4431093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5" name="object 1905"/>
            <p:cNvSpPr/>
            <p:nvPr/>
          </p:nvSpPr>
          <p:spPr>
            <a:xfrm>
              <a:off x="4431093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5083" y="53596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6" name="object 1906"/>
            <p:cNvSpPr/>
            <p:nvPr/>
          </p:nvSpPr>
          <p:spPr>
            <a:xfrm>
              <a:off x="4431093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7" name="object 1907"/>
            <p:cNvSpPr/>
            <p:nvPr/>
          </p:nvSpPr>
          <p:spPr>
            <a:xfrm>
              <a:off x="4431093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8" name="object 1908"/>
            <p:cNvSpPr/>
            <p:nvPr/>
          </p:nvSpPr>
          <p:spPr>
            <a:xfrm>
              <a:off x="4431093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9" name="object 1909"/>
            <p:cNvSpPr/>
            <p:nvPr/>
          </p:nvSpPr>
          <p:spPr>
            <a:xfrm>
              <a:off x="4431093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0" name="object 1910"/>
            <p:cNvSpPr/>
            <p:nvPr/>
          </p:nvSpPr>
          <p:spPr>
            <a:xfrm>
              <a:off x="4431093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1" name="object 1911"/>
            <p:cNvSpPr/>
            <p:nvPr/>
          </p:nvSpPr>
          <p:spPr>
            <a:xfrm>
              <a:off x="4431093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2" name="object 1912"/>
            <p:cNvSpPr/>
            <p:nvPr/>
          </p:nvSpPr>
          <p:spPr>
            <a:xfrm>
              <a:off x="4431093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3" name="object 1913"/>
            <p:cNvSpPr/>
            <p:nvPr/>
          </p:nvSpPr>
          <p:spPr>
            <a:xfrm>
              <a:off x="4431093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4" name="object 1914"/>
            <p:cNvSpPr/>
            <p:nvPr/>
          </p:nvSpPr>
          <p:spPr>
            <a:xfrm>
              <a:off x="4431093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5" name="object 1915"/>
            <p:cNvSpPr/>
            <p:nvPr/>
          </p:nvSpPr>
          <p:spPr>
            <a:xfrm>
              <a:off x="4431093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6" name="object 1916"/>
            <p:cNvSpPr/>
            <p:nvPr/>
          </p:nvSpPr>
          <p:spPr>
            <a:xfrm>
              <a:off x="4431093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7" name="object 1917"/>
            <p:cNvSpPr/>
            <p:nvPr/>
          </p:nvSpPr>
          <p:spPr>
            <a:xfrm>
              <a:off x="4431093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8" name="object 1918"/>
            <p:cNvSpPr/>
            <p:nvPr/>
          </p:nvSpPr>
          <p:spPr>
            <a:xfrm>
              <a:off x="4431093" y="3436048"/>
              <a:ext cx="45085" cy="251460"/>
            </a:xfrm>
            <a:custGeom>
              <a:avLst/>
              <a:gdLst/>
              <a:ahLst/>
              <a:cxnLst/>
              <a:rect l="l" t="t" r="r" b="b"/>
              <a:pathLst>
                <a:path w="45085" h="251460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0" y="250952"/>
                  </a:lnTo>
                  <a:lnTo>
                    <a:pt x="45072" y="250952"/>
                  </a:lnTo>
                  <a:lnTo>
                    <a:pt x="45072" y="188214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9" name="object 1919"/>
            <p:cNvSpPr/>
            <p:nvPr/>
          </p:nvSpPr>
          <p:spPr>
            <a:xfrm>
              <a:off x="4431093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0" name="object 1920"/>
            <p:cNvSpPr/>
            <p:nvPr/>
          </p:nvSpPr>
          <p:spPr>
            <a:xfrm>
              <a:off x="4431093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1" name="object 1921"/>
            <p:cNvSpPr/>
            <p:nvPr/>
          </p:nvSpPr>
          <p:spPr>
            <a:xfrm>
              <a:off x="4431093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2" name="object 1922"/>
            <p:cNvSpPr/>
            <p:nvPr/>
          </p:nvSpPr>
          <p:spPr>
            <a:xfrm>
              <a:off x="4431093" y="3131248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3" name="object 1923"/>
            <p:cNvSpPr/>
            <p:nvPr/>
          </p:nvSpPr>
          <p:spPr>
            <a:xfrm>
              <a:off x="4431093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4" name="object 1924"/>
            <p:cNvSpPr/>
            <p:nvPr/>
          </p:nvSpPr>
          <p:spPr>
            <a:xfrm>
              <a:off x="4431093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5" name="object 1925"/>
            <p:cNvSpPr/>
            <p:nvPr/>
          </p:nvSpPr>
          <p:spPr>
            <a:xfrm>
              <a:off x="4431093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6" name="object 1926"/>
            <p:cNvSpPr/>
            <p:nvPr/>
          </p:nvSpPr>
          <p:spPr>
            <a:xfrm>
              <a:off x="4431093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7" name="object 1927"/>
            <p:cNvSpPr/>
            <p:nvPr/>
          </p:nvSpPr>
          <p:spPr>
            <a:xfrm>
              <a:off x="4431093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8" name="object 1928"/>
            <p:cNvSpPr/>
            <p:nvPr/>
          </p:nvSpPr>
          <p:spPr>
            <a:xfrm>
              <a:off x="4431093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9" name="object 1929"/>
            <p:cNvSpPr/>
            <p:nvPr/>
          </p:nvSpPr>
          <p:spPr>
            <a:xfrm>
              <a:off x="4431093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0" name="object 1930"/>
            <p:cNvSpPr/>
            <p:nvPr/>
          </p:nvSpPr>
          <p:spPr>
            <a:xfrm>
              <a:off x="4431093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1" name="object 1931"/>
            <p:cNvSpPr/>
            <p:nvPr/>
          </p:nvSpPr>
          <p:spPr>
            <a:xfrm>
              <a:off x="4431093" y="2458783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5">
                  <a:moveTo>
                    <a:pt x="45072" y="0"/>
                  </a:moveTo>
                  <a:lnTo>
                    <a:pt x="0" y="0"/>
                  </a:lnTo>
                  <a:lnTo>
                    <a:pt x="0" y="62674"/>
                  </a:lnTo>
                  <a:lnTo>
                    <a:pt x="0" y="116586"/>
                  </a:lnTo>
                  <a:lnTo>
                    <a:pt x="0" y="179324"/>
                  </a:lnTo>
                  <a:lnTo>
                    <a:pt x="45072" y="179324"/>
                  </a:lnTo>
                  <a:lnTo>
                    <a:pt x="45072" y="11658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2" name="object 1932"/>
            <p:cNvSpPr/>
            <p:nvPr/>
          </p:nvSpPr>
          <p:spPr>
            <a:xfrm>
              <a:off x="4431093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3" name="object 1933"/>
            <p:cNvSpPr/>
            <p:nvPr/>
          </p:nvSpPr>
          <p:spPr>
            <a:xfrm>
              <a:off x="4431093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4" name="object 1934"/>
            <p:cNvSpPr/>
            <p:nvPr/>
          </p:nvSpPr>
          <p:spPr>
            <a:xfrm>
              <a:off x="4431093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5" name="object 1935"/>
            <p:cNvSpPr/>
            <p:nvPr/>
          </p:nvSpPr>
          <p:spPr>
            <a:xfrm>
              <a:off x="4431093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6" name="object 1936"/>
            <p:cNvSpPr/>
            <p:nvPr/>
          </p:nvSpPr>
          <p:spPr>
            <a:xfrm>
              <a:off x="4431093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7" name="object 1937"/>
            <p:cNvSpPr/>
            <p:nvPr/>
          </p:nvSpPr>
          <p:spPr>
            <a:xfrm>
              <a:off x="4431093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8" name="object 1938"/>
            <p:cNvSpPr/>
            <p:nvPr/>
          </p:nvSpPr>
          <p:spPr>
            <a:xfrm>
              <a:off x="4431093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9" name="object 1939"/>
            <p:cNvSpPr/>
            <p:nvPr/>
          </p:nvSpPr>
          <p:spPr>
            <a:xfrm>
              <a:off x="4431093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0" name="object 1940"/>
            <p:cNvSpPr/>
            <p:nvPr/>
          </p:nvSpPr>
          <p:spPr>
            <a:xfrm>
              <a:off x="4431093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1" name="object 1941"/>
            <p:cNvSpPr/>
            <p:nvPr/>
          </p:nvSpPr>
          <p:spPr>
            <a:xfrm>
              <a:off x="4431093" y="18401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2" name="object 1942"/>
            <p:cNvSpPr/>
            <p:nvPr/>
          </p:nvSpPr>
          <p:spPr>
            <a:xfrm>
              <a:off x="4431093" y="17771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3" name="object 1943"/>
            <p:cNvSpPr/>
            <p:nvPr/>
          </p:nvSpPr>
          <p:spPr>
            <a:xfrm>
              <a:off x="4431093" y="1723577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5083" y="53596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4" name="object 1944"/>
            <p:cNvSpPr/>
            <p:nvPr/>
          </p:nvSpPr>
          <p:spPr>
            <a:xfrm>
              <a:off x="4431093" y="159810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5" name="object 1945"/>
            <p:cNvSpPr/>
            <p:nvPr/>
          </p:nvSpPr>
          <p:spPr>
            <a:xfrm>
              <a:off x="4431093" y="1472323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5">
                  <a:moveTo>
                    <a:pt x="45072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5072" y="125780"/>
                  </a:lnTo>
                  <a:lnTo>
                    <a:pt x="45072" y="63042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6" name="object 1946"/>
            <p:cNvSpPr/>
            <p:nvPr/>
          </p:nvSpPr>
          <p:spPr>
            <a:xfrm>
              <a:off x="4476178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7" name="object 1947"/>
            <p:cNvSpPr/>
            <p:nvPr/>
          </p:nvSpPr>
          <p:spPr>
            <a:xfrm>
              <a:off x="4476178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8" name="object 1948"/>
            <p:cNvSpPr/>
            <p:nvPr/>
          </p:nvSpPr>
          <p:spPr>
            <a:xfrm>
              <a:off x="4476178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9" name="object 1949"/>
            <p:cNvSpPr/>
            <p:nvPr/>
          </p:nvSpPr>
          <p:spPr>
            <a:xfrm>
              <a:off x="4476178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0" name="object 1950"/>
            <p:cNvSpPr/>
            <p:nvPr/>
          </p:nvSpPr>
          <p:spPr>
            <a:xfrm>
              <a:off x="4476178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1" name="object 1951"/>
            <p:cNvSpPr/>
            <p:nvPr/>
          </p:nvSpPr>
          <p:spPr>
            <a:xfrm>
              <a:off x="4476178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2" name="object 1952"/>
            <p:cNvSpPr/>
            <p:nvPr/>
          </p:nvSpPr>
          <p:spPr>
            <a:xfrm>
              <a:off x="4476178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3" name="object 1953"/>
            <p:cNvSpPr/>
            <p:nvPr/>
          </p:nvSpPr>
          <p:spPr>
            <a:xfrm>
              <a:off x="4476178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4" name="object 1954"/>
            <p:cNvSpPr/>
            <p:nvPr/>
          </p:nvSpPr>
          <p:spPr>
            <a:xfrm>
              <a:off x="4476178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5" name="object 1955"/>
            <p:cNvSpPr/>
            <p:nvPr/>
          </p:nvSpPr>
          <p:spPr>
            <a:xfrm>
              <a:off x="4476178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6" name="object 1956"/>
            <p:cNvSpPr/>
            <p:nvPr/>
          </p:nvSpPr>
          <p:spPr>
            <a:xfrm>
              <a:off x="4476178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7" name="object 1957"/>
            <p:cNvSpPr/>
            <p:nvPr/>
          </p:nvSpPr>
          <p:spPr>
            <a:xfrm>
              <a:off x="4476178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8" name="object 1958"/>
            <p:cNvSpPr/>
            <p:nvPr/>
          </p:nvSpPr>
          <p:spPr>
            <a:xfrm>
              <a:off x="4476178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9" name="object 1959"/>
            <p:cNvSpPr/>
            <p:nvPr/>
          </p:nvSpPr>
          <p:spPr>
            <a:xfrm>
              <a:off x="4476178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0" name="object 1960"/>
            <p:cNvSpPr/>
            <p:nvPr/>
          </p:nvSpPr>
          <p:spPr>
            <a:xfrm>
              <a:off x="4476178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1" name="object 1961"/>
            <p:cNvSpPr/>
            <p:nvPr/>
          </p:nvSpPr>
          <p:spPr>
            <a:xfrm>
              <a:off x="4476178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2" name="object 1962"/>
            <p:cNvSpPr/>
            <p:nvPr/>
          </p:nvSpPr>
          <p:spPr>
            <a:xfrm>
              <a:off x="4476178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3" name="object 1963"/>
            <p:cNvSpPr/>
            <p:nvPr/>
          </p:nvSpPr>
          <p:spPr>
            <a:xfrm>
              <a:off x="4476178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4" name="object 1964"/>
            <p:cNvSpPr/>
            <p:nvPr/>
          </p:nvSpPr>
          <p:spPr>
            <a:xfrm>
              <a:off x="4476178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5" name="object 1965"/>
            <p:cNvSpPr/>
            <p:nvPr/>
          </p:nvSpPr>
          <p:spPr>
            <a:xfrm>
              <a:off x="4476178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6" name="object 1966"/>
            <p:cNvSpPr/>
            <p:nvPr/>
          </p:nvSpPr>
          <p:spPr>
            <a:xfrm>
              <a:off x="4476178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7" name="object 1967"/>
            <p:cNvSpPr/>
            <p:nvPr/>
          </p:nvSpPr>
          <p:spPr>
            <a:xfrm>
              <a:off x="4476178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8" name="object 1968"/>
            <p:cNvSpPr/>
            <p:nvPr/>
          </p:nvSpPr>
          <p:spPr>
            <a:xfrm>
              <a:off x="4476178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9" name="object 1969"/>
            <p:cNvSpPr/>
            <p:nvPr/>
          </p:nvSpPr>
          <p:spPr>
            <a:xfrm>
              <a:off x="4476178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0" name="object 1970"/>
            <p:cNvSpPr/>
            <p:nvPr/>
          </p:nvSpPr>
          <p:spPr>
            <a:xfrm>
              <a:off x="4476178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1" name="object 1971"/>
            <p:cNvSpPr/>
            <p:nvPr/>
          </p:nvSpPr>
          <p:spPr>
            <a:xfrm>
              <a:off x="4476178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2" name="object 1972"/>
            <p:cNvSpPr/>
            <p:nvPr/>
          </p:nvSpPr>
          <p:spPr>
            <a:xfrm>
              <a:off x="4476178" y="3436048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5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594" y="188214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F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3" name="object 1973"/>
            <p:cNvSpPr/>
            <p:nvPr/>
          </p:nvSpPr>
          <p:spPr>
            <a:xfrm>
              <a:off x="4476178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4" name="object 1974"/>
            <p:cNvSpPr/>
            <p:nvPr/>
          </p:nvSpPr>
          <p:spPr>
            <a:xfrm>
              <a:off x="4476178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5" name="object 1975"/>
            <p:cNvSpPr/>
            <p:nvPr/>
          </p:nvSpPr>
          <p:spPr>
            <a:xfrm>
              <a:off x="4476178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6" name="object 1976"/>
            <p:cNvSpPr/>
            <p:nvPr/>
          </p:nvSpPr>
          <p:spPr>
            <a:xfrm>
              <a:off x="4476178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7" name="object 1977"/>
            <p:cNvSpPr/>
            <p:nvPr/>
          </p:nvSpPr>
          <p:spPr>
            <a:xfrm>
              <a:off x="4476178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8" name="object 1978"/>
            <p:cNvSpPr/>
            <p:nvPr/>
          </p:nvSpPr>
          <p:spPr>
            <a:xfrm>
              <a:off x="4476178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9" name="object 1979"/>
            <p:cNvSpPr/>
            <p:nvPr/>
          </p:nvSpPr>
          <p:spPr>
            <a:xfrm>
              <a:off x="4476178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0" name="object 1980"/>
            <p:cNvSpPr/>
            <p:nvPr/>
          </p:nvSpPr>
          <p:spPr>
            <a:xfrm>
              <a:off x="4476178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1" name="object 1981"/>
            <p:cNvSpPr/>
            <p:nvPr/>
          </p:nvSpPr>
          <p:spPr>
            <a:xfrm>
              <a:off x="4476178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2" name="object 1982"/>
            <p:cNvSpPr/>
            <p:nvPr/>
          </p:nvSpPr>
          <p:spPr>
            <a:xfrm>
              <a:off x="4476178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3" name="object 1983"/>
            <p:cNvSpPr/>
            <p:nvPr/>
          </p:nvSpPr>
          <p:spPr>
            <a:xfrm>
              <a:off x="4476178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4" name="object 1984"/>
            <p:cNvSpPr/>
            <p:nvPr/>
          </p:nvSpPr>
          <p:spPr>
            <a:xfrm>
              <a:off x="4476178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5" name="object 1985"/>
            <p:cNvSpPr/>
            <p:nvPr/>
          </p:nvSpPr>
          <p:spPr>
            <a:xfrm>
              <a:off x="4476178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6" name="object 1986"/>
            <p:cNvSpPr/>
            <p:nvPr/>
          </p:nvSpPr>
          <p:spPr>
            <a:xfrm>
              <a:off x="4476178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7" name="object 1987"/>
            <p:cNvSpPr/>
            <p:nvPr/>
          </p:nvSpPr>
          <p:spPr>
            <a:xfrm>
              <a:off x="4476178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8" name="object 1988"/>
            <p:cNvSpPr/>
            <p:nvPr/>
          </p:nvSpPr>
          <p:spPr>
            <a:xfrm>
              <a:off x="4476178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9" name="object 1989"/>
            <p:cNvSpPr/>
            <p:nvPr/>
          </p:nvSpPr>
          <p:spPr>
            <a:xfrm>
              <a:off x="4476178" y="2270569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4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594" y="188214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0" name="object 1990"/>
            <p:cNvSpPr/>
            <p:nvPr/>
          </p:nvSpPr>
          <p:spPr>
            <a:xfrm>
              <a:off x="4476178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1" name="object 1991"/>
            <p:cNvSpPr/>
            <p:nvPr/>
          </p:nvSpPr>
          <p:spPr>
            <a:xfrm>
              <a:off x="4476178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2" name="object 1992"/>
            <p:cNvSpPr/>
            <p:nvPr/>
          </p:nvSpPr>
          <p:spPr>
            <a:xfrm>
              <a:off x="4476178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3" name="object 1993"/>
            <p:cNvSpPr/>
            <p:nvPr/>
          </p:nvSpPr>
          <p:spPr>
            <a:xfrm>
              <a:off x="4476178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4" name="object 1994"/>
            <p:cNvSpPr/>
            <p:nvPr/>
          </p:nvSpPr>
          <p:spPr>
            <a:xfrm>
              <a:off x="4476178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5" name="object 1995"/>
            <p:cNvSpPr/>
            <p:nvPr/>
          </p:nvSpPr>
          <p:spPr>
            <a:xfrm>
              <a:off x="4476178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6" name="object 1996"/>
            <p:cNvSpPr/>
            <p:nvPr/>
          </p:nvSpPr>
          <p:spPr>
            <a:xfrm>
              <a:off x="4476178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7" name="object 1997"/>
            <p:cNvSpPr/>
            <p:nvPr/>
          </p:nvSpPr>
          <p:spPr>
            <a:xfrm>
              <a:off x="4476178" y="17771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8" name="object 1998"/>
            <p:cNvSpPr/>
            <p:nvPr/>
          </p:nvSpPr>
          <p:spPr>
            <a:xfrm>
              <a:off x="4476178" y="17235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9" name="object 1999"/>
            <p:cNvSpPr/>
            <p:nvPr/>
          </p:nvSpPr>
          <p:spPr>
            <a:xfrm>
              <a:off x="4476178" y="1598104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0" name="object 2000"/>
            <p:cNvSpPr/>
            <p:nvPr/>
          </p:nvSpPr>
          <p:spPr>
            <a:xfrm>
              <a:off x="4476178" y="1472323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5">
                  <a:moveTo>
                    <a:pt x="53594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594" y="125780"/>
                  </a:lnTo>
                  <a:lnTo>
                    <a:pt x="53594" y="63042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1" name="object 2001"/>
            <p:cNvSpPr/>
            <p:nvPr/>
          </p:nvSpPr>
          <p:spPr>
            <a:xfrm>
              <a:off x="4529772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2" name="object 2002"/>
            <p:cNvSpPr/>
            <p:nvPr/>
          </p:nvSpPr>
          <p:spPr>
            <a:xfrm>
              <a:off x="4529772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3" name="object 2003"/>
            <p:cNvSpPr/>
            <p:nvPr/>
          </p:nvSpPr>
          <p:spPr>
            <a:xfrm>
              <a:off x="4529772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4" name="object 2004"/>
            <p:cNvSpPr/>
            <p:nvPr/>
          </p:nvSpPr>
          <p:spPr>
            <a:xfrm>
              <a:off x="4529772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5" name="object 2005"/>
            <p:cNvSpPr/>
            <p:nvPr/>
          </p:nvSpPr>
          <p:spPr>
            <a:xfrm>
              <a:off x="4529772" y="4852936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5072" y="0"/>
                  </a:moveTo>
                  <a:lnTo>
                    <a:pt x="0" y="0"/>
                  </a:lnTo>
                  <a:lnTo>
                    <a:pt x="0" y="53594"/>
                  </a:lnTo>
                  <a:lnTo>
                    <a:pt x="0" y="116332"/>
                  </a:lnTo>
                  <a:lnTo>
                    <a:pt x="45072" y="116332"/>
                  </a:lnTo>
                  <a:lnTo>
                    <a:pt x="45072" y="53594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6" name="object 2006"/>
            <p:cNvSpPr/>
            <p:nvPr/>
          </p:nvSpPr>
          <p:spPr>
            <a:xfrm>
              <a:off x="4529772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7" name="object 2007"/>
            <p:cNvSpPr/>
            <p:nvPr/>
          </p:nvSpPr>
          <p:spPr>
            <a:xfrm>
              <a:off x="4529772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8" name="object 2008"/>
            <p:cNvSpPr/>
            <p:nvPr/>
          </p:nvSpPr>
          <p:spPr>
            <a:xfrm>
              <a:off x="4529772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9" name="object 2009"/>
            <p:cNvSpPr/>
            <p:nvPr/>
          </p:nvSpPr>
          <p:spPr>
            <a:xfrm>
              <a:off x="4529772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0" name="object 2010"/>
            <p:cNvSpPr/>
            <p:nvPr/>
          </p:nvSpPr>
          <p:spPr>
            <a:xfrm>
              <a:off x="4529772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1" name="object 2011"/>
            <p:cNvSpPr/>
            <p:nvPr/>
          </p:nvSpPr>
          <p:spPr>
            <a:xfrm>
              <a:off x="4529772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2" name="object 2012"/>
            <p:cNvSpPr/>
            <p:nvPr/>
          </p:nvSpPr>
          <p:spPr>
            <a:xfrm>
              <a:off x="4529772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5083" y="53596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3" name="object 2013"/>
            <p:cNvSpPr/>
            <p:nvPr/>
          </p:nvSpPr>
          <p:spPr>
            <a:xfrm>
              <a:off x="4529772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4" name="object 2014"/>
            <p:cNvSpPr/>
            <p:nvPr/>
          </p:nvSpPr>
          <p:spPr>
            <a:xfrm>
              <a:off x="4529772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5" name="object 2015"/>
            <p:cNvSpPr/>
            <p:nvPr/>
          </p:nvSpPr>
          <p:spPr>
            <a:xfrm>
              <a:off x="4529772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6" name="object 2016"/>
            <p:cNvSpPr/>
            <p:nvPr/>
          </p:nvSpPr>
          <p:spPr>
            <a:xfrm>
              <a:off x="4529772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7" name="object 2017"/>
            <p:cNvSpPr/>
            <p:nvPr/>
          </p:nvSpPr>
          <p:spPr>
            <a:xfrm>
              <a:off x="4529772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8" name="object 2018"/>
            <p:cNvSpPr/>
            <p:nvPr/>
          </p:nvSpPr>
          <p:spPr>
            <a:xfrm>
              <a:off x="4529772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9" name="object 2019"/>
            <p:cNvSpPr/>
            <p:nvPr/>
          </p:nvSpPr>
          <p:spPr>
            <a:xfrm>
              <a:off x="4529772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0" name="object 2020"/>
            <p:cNvSpPr/>
            <p:nvPr/>
          </p:nvSpPr>
          <p:spPr>
            <a:xfrm>
              <a:off x="4529772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1" name="object 2021"/>
            <p:cNvSpPr/>
            <p:nvPr/>
          </p:nvSpPr>
          <p:spPr>
            <a:xfrm>
              <a:off x="4529772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2" name="object 2022"/>
            <p:cNvSpPr/>
            <p:nvPr/>
          </p:nvSpPr>
          <p:spPr>
            <a:xfrm>
              <a:off x="4529772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3" name="object 2023"/>
            <p:cNvSpPr/>
            <p:nvPr/>
          </p:nvSpPr>
          <p:spPr>
            <a:xfrm>
              <a:off x="4529772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4" name="object 2024"/>
            <p:cNvSpPr/>
            <p:nvPr/>
          </p:nvSpPr>
          <p:spPr>
            <a:xfrm>
              <a:off x="4529772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5" name="object 2025"/>
            <p:cNvSpPr/>
            <p:nvPr/>
          </p:nvSpPr>
          <p:spPr>
            <a:xfrm>
              <a:off x="4529772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6" name="object 2026"/>
            <p:cNvSpPr/>
            <p:nvPr/>
          </p:nvSpPr>
          <p:spPr>
            <a:xfrm>
              <a:off x="4529772" y="3498786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FF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7" name="object 2027"/>
            <p:cNvSpPr/>
            <p:nvPr/>
          </p:nvSpPr>
          <p:spPr>
            <a:xfrm>
              <a:off x="4529772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8" name="object 2028"/>
            <p:cNvSpPr/>
            <p:nvPr/>
          </p:nvSpPr>
          <p:spPr>
            <a:xfrm>
              <a:off x="4529772" y="3310572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F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9" name="object 2029"/>
            <p:cNvSpPr/>
            <p:nvPr/>
          </p:nvSpPr>
          <p:spPr>
            <a:xfrm>
              <a:off x="4529772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0" name="object 2030"/>
            <p:cNvSpPr/>
            <p:nvPr/>
          </p:nvSpPr>
          <p:spPr>
            <a:xfrm>
              <a:off x="4529772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1" name="object 2031"/>
            <p:cNvSpPr/>
            <p:nvPr/>
          </p:nvSpPr>
          <p:spPr>
            <a:xfrm>
              <a:off x="4529772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2" name="object 2032"/>
            <p:cNvSpPr/>
            <p:nvPr/>
          </p:nvSpPr>
          <p:spPr>
            <a:xfrm>
              <a:off x="4529772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3" name="object 2033"/>
            <p:cNvSpPr/>
            <p:nvPr/>
          </p:nvSpPr>
          <p:spPr>
            <a:xfrm>
              <a:off x="4529772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4" name="object 2034"/>
            <p:cNvSpPr/>
            <p:nvPr/>
          </p:nvSpPr>
          <p:spPr>
            <a:xfrm>
              <a:off x="4529772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5" name="object 2035"/>
            <p:cNvSpPr/>
            <p:nvPr/>
          </p:nvSpPr>
          <p:spPr>
            <a:xfrm>
              <a:off x="4529772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6" name="object 2036"/>
            <p:cNvSpPr/>
            <p:nvPr/>
          </p:nvSpPr>
          <p:spPr>
            <a:xfrm>
              <a:off x="4529772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7" name="object 2037"/>
            <p:cNvSpPr/>
            <p:nvPr/>
          </p:nvSpPr>
          <p:spPr>
            <a:xfrm>
              <a:off x="4529772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8" name="object 2038"/>
            <p:cNvSpPr/>
            <p:nvPr/>
          </p:nvSpPr>
          <p:spPr>
            <a:xfrm>
              <a:off x="4529772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9" name="object 2039"/>
            <p:cNvSpPr/>
            <p:nvPr/>
          </p:nvSpPr>
          <p:spPr>
            <a:xfrm>
              <a:off x="4529772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0" name="object 2040"/>
            <p:cNvSpPr/>
            <p:nvPr/>
          </p:nvSpPr>
          <p:spPr>
            <a:xfrm>
              <a:off x="4529772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1" name="object 2041"/>
            <p:cNvSpPr/>
            <p:nvPr/>
          </p:nvSpPr>
          <p:spPr>
            <a:xfrm>
              <a:off x="4529772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2" name="object 2042"/>
            <p:cNvSpPr/>
            <p:nvPr/>
          </p:nvSpPr>
          <p:spPr>
            <a:xfrm>
              <a:off x="4529772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3" name="object 2043"/>
            <p:cNvSpPr/>
            <p:nvPr/>
          </p:nvSpPr>
          <p:spPr>
            <a:xfrm>
              <a:off x="4529772" y="2333307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4" name="object 2044"/>
            <p:cNvSpPr/>
            <p:nvPr/>
          </p:nvSpPr>
          <p:spPr>
            <a:xfrm>
              <a:off x="4529772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5" name="object 2045"/>
            <p:cNvSpPr/>
            <p:nvPr/>
          </p:nvSpPr>
          <p:spPr>
            <a:xfrm>
              <a:off x="4529772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6" name="object 2046"/>
            <p:cNvSpPr/>
            <p:nvPr/>
          </p:nvSpPr>
          <p:spPr>
            <a:xfrm>
              <a:off x="4529772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7" name="object 2047"/>
            <p:cNvSpPr/>
            <p:nvPr/>
          </p:nvSpPr>
          <p:spPr>
            <a:xfrm>
              <a:off x="4529772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8" name="object 2048"/>
            <p:cNvSpPr/>
            <p:nvPr/>
          </p:nvSpPr>
          <p:spPr>
            <a:xfrm>
              <a:off x="4529772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9" name="object 2049"/>
            <p:cNvSpPr/>
            <p:nvPr/>
          </p:nvSpPr>
          <p:spPr>
            <a:xfrm>
              <a:off x="4529772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0" name="object 2050"/>
            <p:cNvSpPr/>
            <p:nvPr/>
          </p:nvSpPr>
          <p:spPr>
            <a:xfrm>
              <a:off x="4529772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1" name="object 2051"/>
            <p:cNvSpPr/>
            <p:nvPr/>
          </p:nvSpPr>
          <p:spPr>
            <a:xfrm>
              <a:off x="4529772" y="18401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2" name="object 2052"/>
            <p:cNvSpPr/>
            <p:nvPr/>
          </p:nvSpPr>
          <p:spPr>
            <a:xfrm>
              <a:off x="4529772" y="17771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3" name="object 2053"/>
            <p:cNvSpPr/>
            <p:nvPr/>
          </p:nvSpPr>
          <p:spPr>
            <a:xfrm>
              <a:off x="4529772" y="1723577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5083" y="53596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4" name="object 2054"/>
            <p:cNvSpPr/>
            <p:nvPr/>
          </p:nvSpPr>
          <p:spPr>
            <a:xfrm>
              <a:off x="4529772" y="159810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5" name="object 2055"/>
            <p:cNvSpPr/>
            <p:nvPr/>
          </p:nvSpPr>
          <p:spPr>
            <a:xfrm>
              <a:off x="4529772" y="15353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5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6" name="object 2056"/>
            <p:cNvSpPr/>
            <p:nvPr/>
          </p:nvSpPr>
          <p:spPr>
            <a:xfrm>
              <a:off x="4529772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7" name="object 2057"/>
            <p:cNvSpPr/>
            <p:nvPr/>
          </p:nvSpPr>
          <p:spPr>
            <a:xfrm>
              <a:off x="4574857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8" name="object 2058"/>
            <p:cNvSpPr/>
            <p:nvPr/>
          </p:nvSpPr>
          <p:spPr>
            <a:xfrm>
              <a:off x="4574857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9" name="object 2059"/>
            <p:cNvSpPr/>
            <p:nvPr/>
          </p:nvSpPr>
          <p:spPr>
            <a:xfrm>
              <a:off x="4574857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0" name="object 2060"/>
            <p:cNvSpPr/>
            <p:nvPr/>
          </p:nvSpPr>
          <p:spPr>
            <a:xfrm>
              <a:off x="4574857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1" name="object 2061"/>
            <p:cNvSpPr/>
            <p:nvPr/>
          </p:nvSpPr>
          <p:spPr>
            <a:xfrm>
              <a:off x="4574857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2" name="object 2062"/>
            <p:cNvSpPr/>
            <p:nvPr/>
          </p:nvSpPr>
          <p:spPr>
            <a:xfrm>
              <a:off x="4574857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3" name="object 2063"/>
            <p:cNvSpPr/>
            <p:nvPr/>
          </p:nvSpPr>
          <p:spPr>
            <a:xfrm>
              <a:off x="4574857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4" name="object 2064"/>
            <p:cNvSpPr/>
            <p:nvPr/>
          </p:nvSpPr>
          <p:spPr>
            <a:xfrm>
              <a:off x="4574857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5" name="object 2065"/>
            <p:cNvSpPr/>
            <p:nvPr/>
          </p:nvSpPr>
          <p:spPr>
            <a:xfrm>
              <a:off x="4574857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6" name="object 2066"/>
            <p:cNvSpPr/>
            <p:nvPr/>
          </p:nvSpPr>
          <p:spPr>
            <a:xfrm>
              <a:off x="4574857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7" name="object 2067"/>
            <p:cNvSpPr/>
            <p:nvPr/>
          </p:nvSpPr>
          <p:spPr>
            <a:xfrm>
              <a:off x="4574857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8" name="object 2068"/>
            <p:cNvSpPr/>
            <p:nvPr/>
          </p:nvSpPr>
          <p:spPr>
            <a:xfrm>
              <a:off x="4574857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9" name="object 2069"/>
            <p:cNvSpPr/>
            <p:nvPr/>
          </p:nvSpPr>
          <p:spPr>
            <a:xfrm>
              <a:off x="4574857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0" name="object 2070"/>
            <p:cNvSpPr/>
            <p:nvPr/>
          </p:nvSpPr>
          <p:spPr>
            <a:xfrm>
              <a:off x="4574857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1" name="object 2071"/>
            <p:cNvSpPr/>
            <p:nvPr/>
          </p:nvSpPr>
          <p:spPr>
            <a:xfrm>
              <a:off x="4574857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2" name="object 2072"/>
            <p:cNvSpPr/>
            <p:nvPr/>
          </p:nvSpPr>
          <p:spPr>
            <a:xfrm>
              <a:off x="4574857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3" name="object 2073"/>
            <p:cNvSpPr/>
            <p:nvPr/>
          </p:nvSpPr>
          <p:spPr>
            <a:xfrm>
              <a:off x="4574857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4" name="object 2074"/>
            <p:cNvSpPr/>
            <p:nvPr/>
          </p:nvSpPr>
          <p:spPr>
            <a:xfrm>
              <a:off x="4574857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5" name="object 2075"/>
            <p:cNvSpPr/>
            <p:nvPr/>
          </p:nvSpPr>
          <p:spPr>
            <a:xfrm>
              <a:off x="4574857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6" name="object 2076"/>
            <p:cNvSpPr/>
            <p:nvPr/>
          </p:nvSpPr>
          <p:spPr>
            <a:xfrm>
              <a:off x="4574857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7" name="object 2077"/>
            <p:cNvSpPr/>
            <p:nvPr/>
          </p:nvSpPr>
          <p:spPr>
            <a:xfrm>
              <a:off x="4574857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8" name="object 2078"/>
            <p:cNvSpPr/>
            <p:nvPr/>
          </p:nvSpPr>
          <p:spPr>
            <a:xfrm>
              <a:off x="4574857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9" name="object 2079"/>
            <p:cNvSpPr/>
            <p:nvPr/>
          </p:nvSpPr>
          <p:spPr>
            <a:xfrm>
              <a:off x="4574857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0" name="object 2080"/>
            <p:cNvSpPr/>
            <p:nvPr/>
          </p:nvSpPr>
          <p:spPr>
            <a:xfrm>
              <a:off x="4574857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1" name="object 2081"/>
            <p:cNvSpPr/>
            <p:nvPr/>
          </p:nvSpPr>
          <p:spPr>
            <a:xfrm>
              <a:off x="4574857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2" name="object 2082"/>
            <p:cNvSpPr/>
            <p:nvPr/>
          </p:nvSpPr>
          <p:spPr>
            <a:xfrm>
              <a:off x="4574857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3" name="object 2083"/>
            <p:cNvSpPr/>
            <p:nvPr/>
          </p:nvSpPr>
          <p:spPr>
            <a:xfrm>
              <a:off x="4574857" y="3498786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FF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4" name="object 2084"/>
            <p:cNvSpPr/>
            <p:nvPr/>
          </p:nvSpPr>
          <p:spPr>
            <a:xfrm>
              <a:off x="4574857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5" name="object 2085"/>
            <p:cNvSpPr/>
            <p:nvPr/>
          </p:nvSpPr>
          <p:spPr>
            <a:xfrm>
              <a:off x="4574857" y="3310572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FF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6" name="object 2086"/>
            <p:cNvSpPr/>
            <p:nvPr/>
          </p:nvSpPr>
          <p:spPr>
            <a:xfrm>
              <a:off x="4574857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7" name="object 2087"/>
            <p:cNvSpPr/>
            <p:nvPr/>
          </p:nvSpPr>
          <p:spPr>
            <a:xfrm>
              <a:off x="4574857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8" name="object 2088"/>
            <p:cNvSpPr/>
            <p:nvPr/>
          </p:nvSpPr>
          <p:spPr>
            <a:xfrm>
              <a:off x="4574857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9" name="object 2089"/>
            <p:cNvSpPr/>
            <p:nvPr/>
          </p:nvSpPr>
          <p:spPr>
            <a:xfrm>
              <a:off x="4574857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0" name="object 2090"/>
            <p:cNvSpPr/>
            <p:nvPr/>
          </p:nvSpPr>
          <p:spPr>
            <a:xfrm>
              <a:off x="4574857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1" name="object 2091"/>
            <p:cNvSpPr/>
            <p:nvPr/>
          </p:nvSpPr>
          <p:spPr>
            <a:xfrm>
              <a:off x="4574857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2" name="object 2092"/>
            <p:cNvSpPr/>
            <p:nvPr/>
          </p:nvSpPr>
          <p:spPr>
            <a:xfrm>
              <a:off x="4574857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3" name="object 2093"/>
            <p:cNvSpPr/>
            <p:nvPr/>
          </p:nvSpPr>
          <p:spPr>
            <a:xfrm>
              <a:off x="4574857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4" name="object 2094"/>
            <p:cNvSpPr/>
            <p:nvPr/>
          </p:nvSpPr>
          <p:spPr>
            <a:xfrm>
              <a:off x="4574857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5" name="object 2095"/>
            <p:cNvSpPr/>
            <p:nvPr/>
          </p:nvSpPr>
          <p:spPr>
            <a:xfrm>
              <a:off x="4574857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6" name="object 2096"/>
            <p:cNvSpPr/>
            <p:nvPr/>
          </p:nvSpPr>
          <p:spPr>
            <a:xfrm>
              <a:off x="4574857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7" name="object 2097"/>
            <p:cNvSpPr/>
            <p:nvPr/>
          </p:nvSpPr>
          <p:spPr>
            <a:xfrm>
              <a:off x="4574857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8" name="object 2098"/>
            <p:cNvSpPr/>
            <p:nvPr/>
          </p:nvSpPr>
          <p:spPr>
            <a:xfrm>
              <a:off x="4574857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9" name="object 2099"/>
            <p:cNvSpPr/>
            <p:nvPr/>
          </p:nvSpPr>
          <p:spPr>
            <a:xfrm>
              <a:off x="4574857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0" name="object 2100"/>
            <p:cNvSpPr/>
            <p:nvPr/>
          </p:nvSpPr>
          <p:spPr>
            <a:xfrm>
              <a:off x="4574857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1" name="object 2101"/>
            <p:cNvSpPr/>
            <p:nvPr/>
          </p:nvSpPr>
          <p:spPr>
            <a:xfrm>
              <a:off x="4574857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2" name="object 2102"/>
            <p:cNvSpPr/>
            <p:nvPr/>
          </p:nvSpPr>
          <p:spPr>
            <a:xfrm>
              <a:off x="4574857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3" name="object 2103"/>
            <p:cNvSpPr/>
            <p:nvPr/>
          </p:nvSpPr>
          <p:spPr>
            <a:xfrm>
              <a:off x="4574857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4" name="object 2104"/>
            <p:cNvSpPr/>
            <p:nvPr/>
          </p:nvSpPr>
          <p:spPr>
            <a:xfrm>
              <a:off x="4574857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5" name="object 2105"/>
            <p:cNvSpPr/>
            <p:nvPr/>
          </p:nvSpPr>
          <p:spPr>
            <a:xfrm>
              <a:off x="4574857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6" name="object 2106"/>
            <p:cNvSpPr/>
            <p:nvPr/>
          </p:nvSpPr>
          <p:spPr>
            <a:xfrm>
              <a:off x="4574857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7" name="object 2107"/>
            <p:cNvSpPr/>
            <p:nvPr/>
          </p:nvSpPr>
          <p:spPr>
            <a:xfrm>
              <a:off x="4574857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8" name="object 2108"/>
            <p:cNvSpPr/>
            <p:nvPr/>
          </p:nvSpPr>
          <p:spPr>
            <a:xfrm>
              <a:off x="4574857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9" name="object 2109"/>
            <p:cNvSpPr/>
            <p:nvPr/>
          </p:nvSpPr>
          <p:spPr>
            <a:xfrm>
              <a:off x="4574857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0" name="object 2110"/>
            <p:cNvSpPr/>
            <p:nvPr/>
          </p:nvSpPr>
          <p:spPr>
            <a:xfrm>
              <a:off x="4574857" y="17771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1" name="object 2111"/>
            <p:cNvSpPr/>
            <p:nvPr/>
          </p:nvSpPr>
          <p:spPr>
            <a:xfrm>
              <a:off x="4574857" y="1660842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53594" y="116332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2" name="object 2112"/>
            <p:cNvSpPr/>
            <p:nvPr/>
          </p:nvSpPr>
          <p:spPr>
            <a:xfrm>
              <a:off x="4574857" y="15981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3" name="object 2113"/>
            <p:cNvSpPr/>
            <p:nvPr/>
          </p:nvSpPr>
          <p:spPr>
            <a:xfrm>
              <a:off x="4574857" y="15353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5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4" name="object 2114"/>
            <p:cNvSpPr/>
            <p:nvPr/>
          </p:nvSpPr>
          <p:spPr>
            <a:xfrm>
              <a:off x="4574857" y="14723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5" name="object 2115"/>
            <p:cNvSpPr/>
            <p:nvPr/>
          </p:nvSpPr>
          <p:spPr>
            <a:xfrm>
              <a:off x="4628451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6" name="object 2116"/>
            <p:cNvSpPr/>
            <p:nvPr/>
          </p:nvSpPr>
          <p:spPr>
            <a:xfrm>
              <a:off x="4628451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7" name="object 2117"/>
            <p:cNvSpPr/>
            <p:nvPr/>
          </p:nvSpPr>
          <p:spPr>
            <a:xfrm>
              <a:off x="4628451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8" name="object 2118"/>
            <p:cNvSpPr/>
            <p:nvPr/>
          </p:nvSpPr>
          <p:spPr>
            <a:xfrm>
              <a:off x="4628451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9" name="object 2119"/>
            <p:cNvSpPr/>
            <p:nvPr/>
          </p:nvSpPr>
          <p:spPr>
            <a:xfrm>
              <a:off x="4628451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0" name="object 2120"/>
            <p:cNvSpPr/>
            <p:nvPr/>
          </p:nvSpPr>
          <p:spPr>
            <a:xfrm>
              <a:off x="4628451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1" name="object 2121"/>
            <p:cNvSpPr/>
            <p:nvPr/>
          </p:nvSpPr>
          <p:spPr>
            <a:xfrm>
              <a:off x="4628451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2" name="object 2122"/>
            <p:cNvSpPr/>
            <p:nvPr/>
          </p:nvSpPr>
          <p:spPr>
            <a:xfrm>
              <a:off x="4628451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3" name="object 2123"/>
            <p:cNvSpPr/>
            <p:nvPr/>
          </p:nvSpPr>
          <p:spPr>
            <a:xfrm>
              <a:off x="4628451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4" name="object 2124"/>
            <p:cNvSpPr/>
            <p:nvPr/>
          </p:nvSpPr>
          <p:spPr>
            <a:xfrm>
              <a:off x="4628451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5" name="object 2125"/>
            <p:cNvSpPr/>
            <p:nvPr/>
          </p:nvSpPr>
          <p:spPr>
            <a:xfrm>
              <a:off x="4628451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6" name="object 2126"/>
            <p:cNvSpPr/>
            <p:nvPr/>
          </p:nvSpPr>
          <p:spPr>
            <a:xfrm>
              <a:off x="4628451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7" name="object 2127"/>
            <p:cNvSpPr/>
            <p:nvPr/>
          </p:nvSpPr>
          <p:spPr>
            <a:xfrm>
              <a:off x="4628451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8" name="object 2128"/>
            <p:cNvSpPr/>
            <p:nvPr/>
          </p:nvSpPr>
          <p:spPr>
            <a:xfrm>
              <a:off x="4628451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9" name="object 2129"/>
            <p:cNvSpPr/>
            <p:nvPr/>
          </p:nvSpPr>
          <p:spPr>
            <a:xfrm>
              <a:off x="4628451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0" name="object 2130"/>
            <p:cNvSpPr/>
            <p:nvPr/>
          </p:nvSpPr>
          <p:spPr>
            <a:xfrm>
              <a:off x="4628451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1" name="object 2131"/>
            <p:cNvSpPr/>
            <p:nvPr/>
          </p:nvSpPr>
          <p:spPr>
            <a:xfrm>
              <a:off x="4628451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2" name="object 2132"/>
            <p:cNvSpPr/>
            <p:nvPr/>
          </p:nvSpPr>
          <p:spPr>
            <a:xfrm>
              <a:off x="4628451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3" name="object 2133"/>
            <p:cNvSpPr/>
            <p:nvPr/>
          </p:nvSpPr>
          <p:spPr>
            <a:xfrm>
              <a:off x="4628451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4" name="object 2134"/>
            <p:cNvSpPr/>
            <p:nvPr/>
          </p:nvSpPr>
          <p:spPr>
            <a:xfrm>
              <a:off x="4628451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5" name="object 2135"/>
            <p:cNvSpPr/>
            <p:nvPr/>
          </p:nvSpPr>
          <p:spPr>
            <a:xfrm>
              <a:off x="4628451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6" name="object 2136"/>
            <p:cNvSpPr/>
            <p:nvPr/>
          </p:nvSpPr>
          <p:spPr>
            <a:xfrm>
              <a:off x="4628451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7" name="object 2137"/>
            <p:cNvSpPr/>
            <p:nvPr/>
          </p:nvSpPr>
          <p:spPr>
            <a:xfrm>
              <a:off x="4628451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8" name="object 2138"/>
            <p:cNvSpPr/>
            <p:nvPr/>
          </p:nvSpPr>
          <p:spPr>
            <a:xfrm>
              <a:off x="4628451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9" name="object 2139"/>
            <p:cNvSpPr/>
            <p:nvPr/>
          </p:nvSpPr>
          <p:spPr>
            <a:xfrm>
              <a:off x="4628451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0" name="object 2140"/>
            <p:cNvSpPr/>
            <p:nvPr/>
          </p:nvSpPr>
          <p:spPr>
            <a:xfrm>
              <a:off x="4628451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1" name="object 2141"/>
            <p:cNvSpPr/>
            <p:nvPr/>
          </p:nvSpPr>
          <p:spPr>
            <a:xfrm>
              <a:off x="4628451" y="3498786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2" name="object 2142"/>
            <p:cNvSpPr/>
            <p:nvPr/>
          </p:nvSpPr>
          <p:spPr>
            <a:xfrm>
              <a:off x="4628451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3" name="object 2143"/>
            <p:cNvSpPr/>
            <p:nvPr/>
          </p:nvSpPr>
          <p:spPr>
            <a:xfrm>
              <a:off x="4628451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4" name="object 2144"/>
            <p:cNvSpPr/>
            <p:nvPr/>
          </p:nvSpPr>
          <p:spPr>
            <a:xfrm>
              <a:off x="4628451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5" name="object 2145"/>
            <p:cNvSpPr/>
            <p:nvPr/>
          </p:nvSpPr>
          <p:spPr>
            <a:xfrm>
              <a:off x="4628451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6" name="object 2146"/>
            <p:cNvSpPr/>
            <p:nvPr/>
          </p:nvSpPr>
          <p:spPr>
            <a:xfrm>
              <a:off x="4628451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7" name="object 2147"/>
            <p:cNvSpPr/>
            <p:nvPr/>
          </p:nvSpPr>
          <p:spPr>
            <a:xfrm>
              <a:off x="4628451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8" name="object 2148"/>
            <p:cNvSpPr/>
            <p:nvPr/>
          </p:nvSpPr>
          <p:spPr>
            <a:xfrm>
              <a:off x="4628451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9" name="object 2149"/>
            <p:cNvSpPr/>
            <p:nvPr/>
          </p:nvSpPr>
          <p:spPr>
            <a:xfrm>
              <a:off x="4628451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0" name="object 2150"/>
            <p:cNvSpPr/>
            <p:nvPr/>
          </p:nvSpPr>
          <p:spPr>
            <a:xfrm>
              <a:off x="4628451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1" name="object 2151"/>
            <p:cNvSpPr/>
            <p:nvPr/>
          </p:nvSpPr>
          <p:spPr>
            <a:xfrm>
              <a:off x="4628451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2" name="object 2152"/>
            <p:cNvSpPr/>
            <p:nvPr/>
          </p:nvSpPr>
          <p:spPr>
            <a:xfrm>
              <a:off x="4628451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3" name="object 2153"/>
            <p:cNvSpPr/>
            <p:nvPr/>
          </p:nvSpPr>
          <p:spPr>
            <a:xfrm>
              <a:off x="4628451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4" name="object 2154"/>
            <p:cNvSpPr/>
            <p:nvPr/>
          </p:nvSpPr>
          <p:spPr>
            <a:xfrm>
              <a:off x="4628451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5" name="object 2155"/>
            <p:cNvSpPr/>
            <p:nvPr/>
          </p:nvSpPr>
          <p:spPr>
            <a:xfrm>
              <a:off x="4628451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6" name="object 2156"/>
            <p:cNvSpPr/>
            <p:nvPr/>
          </p:nvSpPr>
          <p:spPr>
            <a:xfrm>
              <a:off x="4628451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7" name="object 2157"/>
            <p:cNvSpPr/>
            <p:nvPr/>
          </p:nvSpPr>
          <p:spPr>
            <a:xfrm>
              <a:off x="4628451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8" name="object 2158"/>
            <p:cNvSpPr/>
            <p:nvPr/>
          </p:nvSpPr>
          <p:spPr>
            <a:xfrm>
              <a:off x="4628451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9" name="object 2159"/>
            <p:cNvSpPr/>
            <p:nvPr/>
          </p:nvSpPr>
          <p:spPr>
            <a:xfrm>
              <a:off x="4628451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0" name="object 2160"/>
            <p:cNvSpPr/>
            <p:nvPr/>
          </p:nvSpPr>
          <p:spPr>
            <a:xfrm>
              <a:off x="4628451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1" name="object 2161"/>
            <p:cNvSpPr/>
            <p:nvPr/>
          </p:nvSpPr>
          <p:spPr>
            <a:xfrm>
              <a:off x="4628451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2" name="object 2162"/>
            <p:cNvSpPr/>
            <p:nvPr/>
          </p:nvSpPr>
          <p:spPr>
            <a:xfrm>
              <a:off x="4628451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3" name="object 2163"/>
            <p:cNvSpPr/>
            <p:nvPr/>
          </p:nvSpPr>
          <p:spPr>
            <a:xfrm>
              <a:off x="4628451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4" name="object 2164"/>
            <p:cNvSpPr/>
            <p:nvPr/>
          </p:nvSpPr>
          <p:spPr>
            <a:xfrm>
              <a:off x="4628451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5" name="object 2165"/>
            <p:cNvSpPr/>
            <p:nvPr/>
          </p:nvSpPr>
          <p:spPr>
            <a:xfrm>
              <a:off x="4628451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6" name="object 2166"/>
            <p:cNvSpPr/>
            <p:nvPr/>
          </p:nvSpPr>
          <p:spPr>
            <a:xfrm>
              <a:off x="4628451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7" name="object 2167"/>
            <p:cNvSpPr/>
            <p:nvPr/>
          </p:nvSpPr>
          <p:spPr>
            <a:xfrm>
              <a:off x="4628451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8" name="object 2168"/>
            <p:cNvSpPr/>
            <p:nvPr/>
          </p:nvSpPr>
          <p:spPr>
            <a:xfrm>
              <a:off x="4628451" y="18401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9" name="object 2169"/>
            <p:cNvSpPr/>
            <p:nvPr/>
          </p:nvSpPr>
          <p:spPr>
            <a:xfrm>
              <a:off x="4628451" y="1660842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281"/>
                  </a:lnTo>
                  <a:lnTo>
                    <a:pt x="0" y="179324"/>
                  </a:lnTo>
                  <a:lnTo>
                    <a:pt x="44767" y="179324"/>
                  </a:lnTo>
                  <a:lnTo>
                    <a:pt x="44767" y="116332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0" name="object 2170"/>
            <p:cNvSpPr/>
            <p:nvPr/>
          </p:nvSpPr>
          <p:spPr>
            <a:xfrm>
              <a:off x="4628451" y="15981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1" name="object 2171"/>
            <p:cNvSpPr/>
            <p:nvPr/>
          </p:nvSpPr>
          <p:spPr>
            <a:xfrm>
              <a:off x="4628451" y="1472323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5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2" name="object 2172"/>
            <p:cNvSpPr/>
            <p:nvPr/>
          </p:nvSpPr>
          <p:spPr>
            <a:xfrm>
              <a:off x="4673155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3" name="object 2173"/>
            <p:cNvSpPr/>
            <p:nvPr/>
          </p:nvSpPr>
          <p:spPr>
            <a:xfrm>
              <a:off x="4673155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4" name="object 2174"/>
            <p:cNvSpPr/>
            <p:nvPr/>
          </p:nvSpPr>
          <p:spPr>
            <a:xfrm>
              <a:off x="4673155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5" name="object 2175"/>
            <p:cNvSpPr/>
            <p:nvPr/>
          </p:nvSpPr>
          <p:spPr>
            <a:xfrm>
              <a:off x="4673155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6" name="object 2176"/>
            <p:cNvSpPr/>
            <p:nvPr/>
          </p:nvSpPr>
          <p:spPr>
            <a:xfrm>
              <a:off x="4673155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7" name="object 2177"/>
            <p:cNvSpPr/>
            <p:nvPr/>
          </p:nvSpPr>
          <p:spPr>
            <a:xfrm>
              <a:off x="4673155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5083" y="53596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8" name="object 2178"/>
            <p:cNvSpPr/>
            <p:nvPr/>
          </p:nvSpPr>
          <p:spPr>
            <a:xfrm>
              <a:off x="4673155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9" name="object 2179"/>
            <p:cNvSpPr/>
            <p:nvPr/>
          </p:nvSpPr>
          <p:spPr>
            <a:xfrm>
              <a:off x="4673155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0" name="object 2180"/>
            <p:cNvSpPr/>
            <p:nvPr/>
          </p:nvSpPr>
          <p:spPr>
            <a:xfrm>
              <a:off x="4673155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1" name="object 2181"/>
            <p:cNvSpPr/>
            <p:nvPr/>
          </p:nvSpPr>
          <p:spPr>
            <a:xfrm>
              <a:off x="4673155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2" name="object 2182"/>
            <p:cNvSpPr/>
            <p:nvPr/>
          </p:nvSpPr>
          <p:spPr>
            <a:xfrm>
              <a:off x="4673155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3" name="object 2183"/>
            <p:cNvSpPr/>
            <p:nvPr/>
          </p:nvSpPr>
          <p:spPr>
            <a:xfrm>
              <a:off x="4673155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4" name="object 2184"/>
            <p:cNvSpPr/>
            <p:nvPr/>
          </p:nvSpPr>
          <p:spPr>
            <a:xfrm>
              <a:off x="4673155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5083" y="53596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5" name="object 2185"/>
            <p:cNvSpPr/>
            <p:nvPr/>
          </p:nvSpPr>
          <p:spPr>
            <a:xfrm>
              <a:off x="4673155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6" name="object 2186"/>
            <p:cNvSpPr/>
            <p:nvPr/>
          </p:nvSpPr>
          <p:spPr>
            <a:xfrm>
              <a:off x="4673155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7" name="object 2187"/>
            <p:cNvSpPr/>
            <p:nvPr/>
          </p:nvSpPr>
          <p:spPr>
            <a:xfrm>
              <a:off x="4673155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8" name="object 2188"/>
            <p:cNvSpPr/>
            <p:nvPr/>
          </p:nvSpPr>
          <p:spPr>
            <a:xfrm>
              <a:off x="4673155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9" name="object 2189"/>
            <p:cNvSpPr/>
            <p:nvPr/>
          </p:nvSpPr>
          <p:spPr>
            <a:xfrm>
              <a:off x="4673155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0" name="object 2190"/>
            <p:cNvSpPr/>
            <p:nvPr/>
          </p:nvSpPr>
          <p:spPr>
            <a:xfrm>
              <a:off x="4673155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1" name="object 2191"/>
            <p:cNvSpPr/>
            <p:nvPr/>
          </p:nvSpPr>
          <p:spPr>
            <a:xfrm>
              <a:off x="4673155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2" name="object 2192"/>
            <p:cNvSpPr/>
            <p:nvPr/>
          </p:nvSpPr>
          <p:spPr>
            <a:xfrm>
              <a:off x="4673155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3" name="object 2193"/>
            <p:cNvSpPr/>
            <p:nvPr/>
          </p:nvSpPr>
          <p:spPr>
            <a:xfrm>
              <a:off x="4673155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4" name="object 2194"/>
            <p:cNvSpPr/>
            <p:nvPr/>
          </p:nvSpPr>
          <p:spPr>
            <a:xfrm>
              <a:off x="4673155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5" name="object 2195"/>
            <p:cNvSpPr/>
            <p:nvPr/>
          </p:nvSpPr>
          <p:spPr>
            <a:xfrm>
              <a:off x="4673155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6" name="object 2196"/>
            <p:cNvSpPr/>
            <p:nvPr/>
          </p:nvSpPr>
          <p:spPr>
            <a:xfrm>
              <a:off x="4673155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7" name="object 2197"/>
            <p:cNvSpPr/>
            <p:nvPr/>
          </p:nvSpPr>
          <p:spPr>
            <a:xfrm>
              <a:off x="4673155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8" name="object 2198"/>
            <p:cNvSpPr/>
            <p:nvPr/>
          </p:nvSpPr>
          <p:spPr>
            <a:xfrm>
              <a:off x="4673155" y="3498786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9" name="object 2199"/>
            <p:cNvSpPr/>
            <p:nvPr/>
          </p:nvSpPr>
          <p:spPr>
            <a:xfrm>
              <a:off x="4673155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0" name="object 2200"/>
            <p:cNvSpPr/>
            <p:nvPr/>
          </p:nvSpPr>
          <p:spPr>
            <a:xfrm>
              <a:off x="4673155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1" name="object 2201"/>
            <p:cNvSpPr/>
            <p:nvPr/>
          </p:nvSpPr>
          <p:spPr>
            <a:xfrm>
              <a:off x="4673155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2" name="object 2202"/>
            <p:cNvSpPr/>
            <p:nvPr/>
          </p:nvSpPr>
          <p:spPr>
            <a:xfrm>
              <a:off x="4673155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3" name="object 2203"/>
            <p:cNvSpPr/>
            <p:nvPr/>
          </p:nvSpPr>
          <p:spPr>
            <a:xfrm>
              <a:off x="4673155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4" name="object 2204"/>
            <p:cNvSpPr/>
            <p:nvPr/>
          </p:nvSpPr>
          <p:spPr>
            <a:xfrm>
              <a:off x="4673155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5" name="object 2205"/>
            <p:cNvSpPr/>
            <p:nvPr/>
          </p:nvSpPr>
          <p:spPr>
            <a:xfrm>
              <a:off x="4673155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6" name="object 2206"/>
            <p:cNvSpPr/>
            <p:nvPr/>
          </p:nvSpPr>
          <p:spPr>
            <a:xfrm>
              <a:off x="4673155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7" name="object 2207"/>
            <p:cNvSpPr/>
            <p:nvPr/>
          </p:nvSpPr>
          <p:spPr>
            <a:xfrm>
              <a:off x="4673155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8" name="object 2208"/>
            <p:cNvSpPr/>
            <p:nvPr/>
          </p:nvSpPr>
          <p:spPr>
            <a:xfrm>
              <a:off x="4673155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9" name="object 2209"/>
            <p:cNvSpPr/>
            <p:nvPr/>
          </p:nvSpPr>
          <p:spPr>
            <a:xfrm>
              <a:off x="4673155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0" name="object 2210"/>
            <p:cNvSpPr/>
            <p:nvPr/>
          </p:nvSpPr>
          <p:spPr>
            <a:xfrm>
              <a:off x="4673155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1" name="object 2211"/>
            <p:cNvSpPr/>
            <p:nvPr/>
          </p:nvSpPr>
          <p:spPr>
            <a:xfrm>
              <a:off x="4673155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2" name="object 2212"/>
            <p:cNvSpPr/>
            <p:nvPr/>
          </p:nvSpPr>
          <p:spPr>
            <a:xfrm>
              <a:off x="4673155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3" name="object 2213"/>
            <p:cNvSpPr/>
            <p:nvPr/>
          </p:nvSpPr>
          <p:spPr>
            <a:xfrm>
              <a:off x="4673155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4" name="object 2214"/>
            <p:cNvSpPr/>
            <p:nvPr/>
          </p:nvSpPr>
          <p:spPr>
            <a:xfrm>
              <a:off x="4673155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5" name="object 2215"/>
            <p:cNvSpPr/>
            <p:nvPr/>
          </p:nvSpPr>
          <p:spPr>
            <a:xfrm>
              <a:off x="4673155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6" name="object 2216"/>
            <p:cNvSpPr/>
            <p:nvPr/>
          </p:nvSpPr>
          <p:spPr>
            <a:xfrm>
              <a:off x="4673155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7" name="object 2217"/>
            <p:cNvSpPr/>
            <p:nvPr/>
          </p:nvSpPr>
          <p:spPr>
            <a:xfrm>
              <a:off x="4673155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8" name="object 2218"/>
            <p:cNvSpPr/>
            <p:nvPr/>
          </p:nvSpPr>
          <p:spPr>
            <a:xfrm>
              <a:off x="4673155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9" name="object 2219"/>
            <p:cNvSpPr/>
            <p:nvPr/>
          </p:nvSpPr>
          <p:spPr>
            <a:xfrm>
              <a:off x="4673155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0" name="object 2220"/>
            <p:cNvSpPr/>
            <p:nvPr/>
          </p:nvSpPr>
          <p:spPr>
            <a:xfrm>
              <a:off x="4673155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1" name="object 2221"/>
            <p:cNvSpPr/>
            <p:nvPr/>
          </p:nvSpPr>
          <p:spPr>
            <a:xfrm>
              <a:off x="4673155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2" name="object 2222"/>
            <p:cNvSpPr/>
            <p:nvPr/>
          </p:nvSpPr>
          <p:spPr>
            <a:xfrm>
              <a:off x="4673155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3" name="object 2223"/>
            <p:cNvSpPr/>
            <p:nvPr/>
          </p:nvSpPr>
          <p:spPr>
            <a:xfrm>
              <a:off x="4673155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4" name="object 2224"/>
            <p:cNvSpPr/>
            <p:nvPr/>
          </p:nvSpPr>
          <p:spPr>
            <a:xfrm>
              <a:off x="4673155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5" name="object 2225"/>
            <p:cNvSpPr/>
            <p:nvPr/>
          </p:nvSpPr>
          <p:spPr>
            <a:xfrm>
              <a:off x="4673155" y="18401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6" name="object 2226"/>
            <p:cNvSpPr/>
            <p:nvPr/>
          </p:nvSpPr>
          <p:spPr>
            <a:xfrm>
              <a:off x="4673155" y="1660842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5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281"/>
                  </a:lnTo>
                  <a:lnTo>
                    <a:pt x="0" y="179324"/>
                  </a:lnTo>
                  <a:lnTo>
                    <a:pt x="45072" y="179324"/>
                  </a:lnTo>
                  <a:lnTo>
                    <a:pt x="45072" y="116332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7" name="object 2227"/>
            <p:cNvSpPr/>
            <p:nvPr/>
          </p:nvSpPr>
          <p:spPr>
            <a:xfrm>
              <a:off x="4673155" y="15981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8" name="object 2228"/>
            <p:cNvSpPr/>
            <p:nvPr/>
          </p:nvSpPr>
          <p:spPr>
            <a:xfrm>
              <a:off x="4673155" y="1472323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5">
                  <a:moveTo>
                    <a:pt x="45072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5072" y="125780"/>
                  </a:lnTo>
                  <a:lnTo>
                    <a:pt x="45072" y="63042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9" name="object 2229"/>
            <p:cNvSpPr/>
            <p:nvPr/>
          </p:nvSpPr>
          <p:spPr>
            <a:xfrm>
              <a:off x="4718240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0" name="object 2230"/>
            <p:cNvSpPr/>
            <p:nvPr/>
          </p:nvSpPr>
          <p:spPr>
            <a:xfrm>
              <a:off x="4718240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1" name="object 2231"/>
            <p:cNvSpPr/>
            <p:nvPr/>
          </p:nvSpPr>
          <p:spPr>
            <a:xfrm>
              <a:off x="4718240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2" name="object 2232"/>
            <p:cNvSpPr/>
            <p:nvPr/>
          </p:nvSpPr>
          <p:spPr>
            <a:xfrm>
              <a:off x="4718240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3" name="object 2233"/>
            <p:cNvSpPr/>
            <p:nvPr/>
          </p:nvSpPr>
          <p:spPr>
            <a:xfrm>
              <a:off x="4718240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4" name="object 2234"/>
            <p:cNvSpPr/>
            <p:nvPr/>
          </p:nvSpPr>
          <p:spPr>
            <a:xfrm>
              <a:off x="4718240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5" name="object 2235"/>
            <p:cNvSpPr/>
            <p:nvPr/>
          </p:nvSpPr>
          <p:spPr>
            <a:xfrm>
              <a:off x="4718240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6" name="object 2236"/>
            <p:cNvSpPr/>
            <p:nvPr/>
          </p:nvSpPr>
          <p:spPr>
            <a:xfrm>
              <a:off x="4718240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7" name="object 2237"/>
            <p:cNvSpPr/>
            <p:nvPr/>
          </p:nvSpPr>
          <p:spPr>
            <a:xfrm>
              <a:off x="4718240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8" name="object 2238"/>
            <p:cNvSpPr/>
            <p:nvPr/>
          </p:nvSpPr>
          <p:spPr>
            <a:xfrm>
              <a:off x="4718240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9" name="object 2239"/>
            <p:cNvSpPr/>
            <p:nvPr/>
          </p:nvSpPr>
          <p:spPr>
            <a:xfrm>
              <a:off x="4718240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0" name="object 2240"/>
            <p:cNvSpPr/>
            <p:nvPr/>
          </p:nvSpPr>
          <p:spPr>
            <a:xfrm>
              <a:off x="4718240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1" name="object 2241"/>
            <p:cNvSpPr/>
            <p:nvPr/>
          </p:nvSpPr>
          <p:spPr>
            <a:xfrm>
              <a:off x="4718240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2" name="object 2242"/>
            <p:cNvSpPr/>
            <p:nvPr/>
          </p:nvSpPr>
          <p:spPr>
            <a:xfrm>
              <a:off x="4718240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3" name="object 2243"/>
            <p:cNvSpPr/>
            <p:nvPr/>
          </p:nvSpPr>
          <p:spPr>
            <a:xfrm>
              <a:off x="4718240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4" name="object 2244"/>
            <p:cNvSpPr/>
            <p:nvPr/>
          </p:nvSpPr>
          <p:spPr>
            <a:xfrm>
              <a:off x="4718240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5" name="object 2245"/>
            <p:cNvSpPr/>
            <p:nvPr/>
          </p:nvSpPr>
          <p:spPr>
            <a:xfrm>
              <a:off x="4718240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6" name="object 2246"/>
            <p:cNvSpPr/>
            <p:nvPr/>
          </p:nvSpPr>
          <p:spPr>
            <a:xfrm>
              <a:off x="4718240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7" name="object 2247"/>
            <p:cNvSpPr/>
            <p:nvPr/>
          </p:nvSpPr>
          <p:spPr>
            <a:xfrm>
              <a:off x="4718240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8" name="object 2248"/>
            <p:cNvSpPr/>
            <p:nvPr/>
          </p:nvSpPr>
          <p:spPr>
            <a:xfrm>
              <a:off x="4718240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9" name="object 2249"/>
            <p:cNvSpPr/>
            <p:nvPr/>
          </p:nvSpPr>
          <p:spPr>
            <a:xfrm>
              <a:off x="4718240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0" name="object 2250"/>
            <p:cNvSpPr/>
            <p:nvPr/>
          </p:nvSpPr>
          <p:spPr>
            <a:xfrm>
              <a:off x="4718240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1" name="object 2251"/>
            <p:cNvSpPr/>
            <p:nvPr/>
          </p:nvSpPr>
          <p:spPr>
            <a:xfrm>
              <a:off x="4718240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2" name="object 2252"/>
            <p:cNvSpPr/>
            <p:nvPr/>
          </p:nvSpPr>
          <p:spPr>
            <a:xfrm>
              <a:off x="4718240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3" name="object 2253"/>
            <p:cNvSpPr/>
            <p:nvPr/>
          </p:nvSpPr>
          <p:spPr>
            <a:xfrm>
              <a:off x="4718240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4" name="object 2254"/>
            <p:cNvSpPr/>
            <p:nvPr/>
          </p:nvSpPr>
          <p:spPr>
            <a:xfrm>
              <a:off x="4718240" y="3498786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5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594" y="188214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5" name="object 2255"/>
            <p:cNvSpPr/>
            <p:nvPr/>
          </p:nvSpPr>
          <p:spPr>
            <a:xfrm>
              <a:off x="4718240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6" name="object 2256"/>
            <p:cNvSpPr/>
            <p:nvPr/>
          </p:nvSpPr>
          <p:spPr>
            <a:xfrm>
              <a:off x="4718240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7" name="object 2257"/>
            <p:cNvSpPr/>
            <p:nvPr/>
          </p:nvSpPr>
          <p:spPr>
            <a:xfrm>
              <a:off x="4718240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8" name="object 2258"/>
            <p:cNvSpPr/>
            <p:nvPr/>
          </p:nvSpPr>
          <p:spPr>
            <a:xfrm>
              <a:off x="4718240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9" name="object 2259"/>
            <p:cNvSpPr/>
            <p:nvPr/>
          </p:nvSpPr>
          <p:spPr>
            <a:xfrm>
              <a:off x="4718240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0" name="object 2260"/>
            <p:cNvSpPr/>
            <p:nvPr/>
          </p:nvSpPr>
          <p:spPr>
            <a:xfrm>
              <a:off x="4718240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1" name="object 2261"/>
            <p:cNvSpPr/>
            <p:nvPr/>
          </p:nvSpPr>
          <p:spPr>
            <a:xfrm>
              <a:off x="4718240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2" name="object 2262"/>
            <p:cNvSpPr/>
            <p:nvPr/>
          </p:nvSpPr>
          <p:spPr>
            <a:xfrm>
              <a:off x="4718240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3" name="object 2263"/>
            <p:cNvSpPr/>
            <p:nvPr/>
          </p:nvSpPr>
          <p:spPr>
            <a:xfrm>
              <a:off x="4718240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4" name="object 2264"/>
            <p:cNvSpPr/>
            <p:nvPr/>
          </p:nvSpPr>
          <p:spPr>
            <a:xfrm>
              <a:off x="4718240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5" name="object 2265"/>
            <p:cNvSpPr/>
            <p:nvPr/>
          </p:nvSpPr>
          <p:spPr>
            <a:xfrm>
              <a:off x="4718240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6" name="object 2266"/>
            <p:cNvSpPr/>
            <p:nvPr/>
          </p:nvSpPr>
          <p:spPr>
            <a:xfrm>
              <a:off x="4718240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7" name="object 2267"/>
            <p:cNvSpPr/>
            <p:nvPr/>
          </p:nvSpPr>
          <p:spPr>
            <a:xfrm>
              <a:off x="4718240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8" name="object 2268"/>
            <p:cNvSpPr/>
            <p:nvPr/>
          </p:nvSpPr>
          <p:spPr>
            <a:xfrm>
              <a:off x="4718240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9" name="object 2269"/>
            <p:cNvSpPr/>
            <p:nvPr/>
          </p:nvSpPr>
          <p:spPr>
            <a:xfrm>
              <a:off x="4718240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0" name="object 2270"/>
            <p:cNvSpPr/>
            <p:nvPr/>
          </p:nvSpPr>
          <p:spPr>
            <a:xfrm>
              <a:off x="4718240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1" name="object 2271"/>
            <p:cNvSpPr/>
            <p:nvPr/>
          </p:nvSpPr>
          <p:spPr>
            <a:xfrm>
              <a:off x="4718240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2" name="object 2272"/>
            <p:cNvSpPr/>
            <p:nvPr/>
          </p:nvSpPr>
          <p:spPr>
            <a:xfrm>
              <a:off x="4718240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3" name="object 2273"/>
            <p:cNvSpPr/>
            <p:nvPr/>
          </p:nvSpPr>
          <p:spPr>
            <a:xfrm>
              <a:off x="4718240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4" name="object 2274"/>
            <p:cNvSpPr/>
            <p:nvPr/>
          </p:nvSpPr>
          <p:spPr>
            <a:xfrm>
              <a:off x="4718240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5" name="object 2275"/>
            <p:cNvSpPr/>
            <p:nvPr/>
          </p:nvSpPr>
          <p:spPr>
            <a:xfrm>
              <a:off x="4718240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6" name="object 2276"/>
            <p:cNvSpPr/>
            <p:nvPr/>
          </p:nvSpPr>
          <p:spPr>
            <a:xfrm>
              <a:off x="4718240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7" name="object 2277"/>
            <p:cNvSpPr/>
            <p:nvPr/>
          </p:nvSpPr>
          <p:spPr>
            <a:xfrm>
              <a:off x="4718240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8" name="object 2278"/>
            <p:cNvSpPr/>
            <p:nvPr/>
          </p:nvSpPr>
          <p:spPr>
            <a:xfrm>
              <a:off x="4718240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9" name="object 2279"/>
            <p:cNvSpPr/>
            <p:nvPr/>
          </p:nvSpPr>
          <p:spPr>
            <a:xfrm>
              <a:off x="4718240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0" name="object 2280"/>
            <p:cNvSpPr/>
            <p:nvPr/>
          </p:nvSpPr>
          <p:spPr>
            <a:xfrm>
              <a:off x="4718240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1" name="object 2281"/>
            <p:cNvSpPr/>
            <p:nvPr/>
          </p:nvSpPr>
          <p:spPr>
            <a:xfrm>
              <a:off x="4718240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2" name="object 2282"/>
            <p:cNvSpPr/>
            <p:nvPr/>
          </p:nvSpPr>
          <p:spPr>
            <a:xfrm>
              <a:off x="4718240" y="1723580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594" y="0"/>
                  </a:moveTo>
                  <a:lnTo>
                    <a:pt x="0" y="0"/>
                  </a:lnTo>
                  <a:lnTo>
                    <a:pt x="0" y="53543"/>
                  </a:lnTo>
                  <a:lnTo>
                    <a:pt x="0" y="116586"/>
                  </a:lnTo>
                  <a:lnTo>
                    <a:pt x="53594" y="116586"/>
                  </a:lnTo>
                  <a:lnTo>
                    <a:pt x="53594" y="53594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3" name="object 2283"/>
            <p:cNvSpPr/>
            <p:nvPr/>
          </p:nvSpPr>
          <p:spPr>
            <a:xfrm>
              <a:off x="4718240" y="16608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4" name="object 2284"/>
            <p:cNvSpPr/>
            <p:nvPr/>
          </p:nvSpPr>
          <p:spPr>
            <a:xfrm>
              <a:off x="4718240" y="15981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5" name="object 2285"/>
            <p:cNvSpPr/>
            <p:nvPr/>
          </p:nvSpPr>
          <p:spPr>
            <a:xfrm>
              <a:off x="4718240" y="1472323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5">
                  <a:moveTo>
                    <a:pt x="53594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594" y="125780"/>
                  </a:lnTo>
                  <a:lnTo>
                    <a:pt x="53594" y="63042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6" name="object 2286"/>
            <p:cNvSpPr/>
            <p:nvPr/>
          </p:nvSpPr>
          <p:spPr>
            <a:xfrm>
              <a:off x="4771834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7" name="object 2287"/>
            <p:cNvSpPr/>
            <p:nvPr/>
          </p:nvSpPr>
          <p:spPr>
            <a:xfrm>
              <a:off x="4771834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8" name="object 2288"/>
            <p:cNvSpPr/>
            <p:nvPr/>
          </p:nvSpPr>
          <p:spPr>
            <a:xfrm>
              <a:off x="4771834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9" name="object 2289"/>
            <p:cNvSpPr/>
            <p:nvPr/>
          </p:nvSpPr>
          <p:spPr>
            <a:xfrm>
              <a:off x="4771834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0" name="object 2290"/>
            <p:cNvSpPr/>
            <p:nvPr/>
          </p:nvSpPr>
          <p:spPr>
            <a:xfrm>
              <a:off x="4771834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1" name="object 2291"/>
            <p:cNvSpPr/>
            <p:nvPr/>
          </p:nvSpPr>
          <p:spPr>
            <a:xfrm>
              <a:off x="4771834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5083" y="53596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2" name="object 2292"/>
            <p:cNvSpPr/>
            <p:nvPr/>
          </p:nvSpPr>
          <p:spPr>
            <a:xfrm>
              <a:off x="4771834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3" name="object 2293"/>
            <p:cNvSpPr/>
            <p:nvPr/>
          </p:nvSpPr>
          <p:spPr>
            <a:xfrm>
              <a:off x="4771834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4" name="object 2294"/>
            <p:cNvSpPr/>
            <p:nvPr/>
          </p:nvSpPr>
          <p:spPr>
            <a:xfrm>
              <a:off x="4771834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5" name="object 2295"/>
            <p:cNvSpPr/>
            <p:nvPr/>
          </p:nvSpPr>
          <p:spPr>
            <a:xfrm>
              <a:off x="4771834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6" name="object 2296"/>
            <p:cNvSpPr/>
            <p:nvPr/>
          </p:nvSpPr>
          <p:spPr>
            <a:xfrm>
              <a:off x="4771834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7" name="object 2297"/>
            <p:cNvSpPr/>
            <p:nvPr/>
          </p:nvSpPr>
          <p:spPr>
            <a:xfrm>
              <a:off x="4771834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8" name="object 2298"/>
            <p:cNvSpPr/>
            <p:nvPr/>
          </p:nvSpPr>
          <p:spPr>
            <a:xfrm>
              <a:off x="4771834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5083" y="53596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9" name="object 2299"/>
            <p:cNvSpPr/>
            <p:nvPr/>
          </p:nvSpPr>
          <p:spPr>
            <a:xfrm>
              <a:off x="4771834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0" name="object 2300"/>
            <p:cNvSpPr/>
            <p:nvPr/>
          </p:nvSpPr>
          <p:spPr>
            <a:xfrm>
              <a:off x="4771834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1" name="object 2301"/>
            <p:cNvSpPr/>
            <p:nvPr/>
          </p:nvSpPr>
          <p:spPr>
            <a:xfrm>
              <a:off x="4771834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2" name="object 2302"/>
            <p:cNvSpPr/>
            <p:nvPr/>
          </p:nvSpPr>
          <p:spPr>
            <a:xfrm>
              <a:off x="4771834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3" name="object 2303"/>
            <p:cNvSpPr/>
            <p:nvPr/>
          </p:nvSpPr>
          <p:spPr>
            <a:xfrm>
              <a:off x="4771834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4" name="object 2304"/>
            <p:cNvSpPr/>
            <p:nvPr/>
          </p:nvSpPr>
          <p:spPr>
            <a:xfrm>
              <a:off x="4771834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5" name="object 2305"/>
            <p:cNvSpPr/>
            <p:nvPr/>
          </p:nvSpPr>
          <p:spPr>
            <a:xfrm>
              <a:off x="4771834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6" name="object 2306"/>
            <p:cNvSpPr/>
            <p:nvPr/>
          </p:nvSpPr>
          <p:spPr>
            <a:xfrm>
              <a:off x="4771834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7" name="object 2307"/>
            <p:cNvSpPr/>
            <p:nvPr/>
          </p:nvSpPr>
          <p:spPr>
            <a:xfrm>
              <a:off x="4771834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8" name="object 2308"/>
            <p:cNvSpPr/>
            <p:nvPr/>
          </p:nvSpPr>
          <p:spPr>
            <a:xfrm>
              <a:off x="4771834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9" name="object 2309"/>
            <p:cNvSpPr/>
            <p:nvPr/>
          </p:nvSpPr>
          <p:spPr>
            <a:xfrm>
              <a:off x="4771834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0" name="object 2310"/>
            <p:cNvSpPr/>
            <p:nvPr/>
          </p:nvSpPr>
          <p:spPr>
            <a:xfrm>
              <a:off x="4771834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1" name="object 2311"/>
            <p:cNvSpPr/>
            <p:nvPr/>
          </p:nvSpPr>
          <p:spPr>
            <a:xfrm>
              <a:off x="4771834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2" name="object 2312"/>
            <p:cNvSpPr/>
            <p:nvPr/>
          </p:nvSpPr>
          <p:spPr>
            <a:xfrm>
              <a:off x="4771834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3" name="object 2313"/>
            <p:cNvSpPr/>
            <p:nvPr/>
          </p:nvSpPr>
          <p:spPr>
            <a:xfrm>
              <a:off x="4771834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4" name="object 2314"/>
            <p:cNvSpPr/>
            <p:nvPr/>
          </p:nvSpPr>
          <p:spPr>
            <a:xfrm>
              <a:off x="4771834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5" name="object 2315"/>
            <p:cNvSpPr/>
            <p:nvPr/>
          </p:nvSpPr>
          <p:spPr>
            <a:xfrm>
              <a:off x="4771834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6" name="object 2316"/>
            <p:cNvSpPr/>
            <p:nvPr/>
          </p:nvSpPr>
          <p:spPr>
            <a:xfrm>
              <a:off x="4771834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7" name="object 2317"/>
            <p:cNvSpPr/>
            <p:nvPr/>
          </p:nvSpPr>
          <p:spPr>
            <a:xfrm>
              <a:off x="4771834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8" name="object 2318"/>
            <p:cNvSpPr/>
            <p:nvPr/>
          </p:nvSpPr>
          <p:spPr>
            <a:xfrm>
              <a:off x="4771834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9" name="object 2319"/>
            <p:cNvSpPr/>
            <p:nvPr/>
          </p:nvSpPr>
          <p:spPr>
            <a:xfrm>
              <a:off x="4771834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0" name="object 2320"/>
            <p:cNvSpPr/>
            <p:nvPr/>
          </p:nvSpPr>
          <p:spPr>
            <a:xfrm>
              <a:off x="4771834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1" name="object 2321"/>
            <p:cNvSpPr/>
            <p:nvPr/>
          </p:nvSpPr>
          <p:spPr>
            <a:xfrm>
              <a:off x="4771834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2" name="object 2322"/>
            <p:cNvSpPr/>
            <p:nvPr/>
          </p:nvSpPr>
          <p:spPr>
            <a:xfrm>
              <a:off x="4771834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3" name="object 2323"/>
            <p:cNvSpPr/>
            <p:nvPr/>
          </p:nvSpPr>
          <p:spPr>
            <a:xfrm>
              <a:off x="4771834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4" name="object 2324"/>
            <p:cNvSpPr/>
            <p:nvPr/>
          </p:nvSpPr>
          <p:spPr>
            <a:xfrm>
              <a:off x="4771834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5" name="object 2325"/>
            <p:cNvSpPr/>
            <p:nvPr/>
          </p:nvSpPr>
          <p:spPr>
            <a:xfrm>
              <a:off x="4771834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6" name="object 2326"/>
            <p:cNvSpPr/>
            <p:nvPr/>
          </p:nvSpPr>
          <p:spPr>
            <a:xfrm>
              <a:off x="4771834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7" name="object 2327"/>
            <p:cNvSpPr/>
            <p:nvPr/>
          </p:nvSpPr>
          <p:spPr>
            <a:xfrm>
              <a:off x="4771834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8" name="object 2328"/>
            <p:cNvSpPr/>
            <p:nvPr/>
          </p:nvSpPr>
          <p:spPr>
            <a:xfrm>
              <a:off x="4771834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9" name="object 2329"/>
            <p:cNvSpPr/>
            <p:nvPr/>
          </p:nvSpPr>
          <p:spPr>
            <a:xfrm>
              <a:off x="4771834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0" name="object 2330"/>
            <p:cNvSpPr/>
            <p:nvPr/>
          </p:nvSpPr>
          <p:spPr>
            <a:xfrm>
              <a:off x="4771834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1" name="object 2331"/>
            <p:cNvSpPr/>
            <p:nvPr/>
          </p:nvSpPr>
          <p:spPr>
            <a:xfrm>
              <a:off x="4771834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2" name="object 2332"/>
            <p:cNvSpPr/>
            <p:nvPr/>
          </p:nvSpPr>
          <p:spPr>
            <a:xfrm>
              <a:off x="4771834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3" name="object 2333"/>
            <p:cNvSpPr/>
            <p:nvPr/>
          </p:nvSpPr>
          <p:spPr>
            <a:xfrm>
              <a:off x="4771834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4" name="object 2334"/>
            <p:cNvSpPr/>
            <p:nvPr/>
          </p:nvSpPr>
          <p:spPr>
            <a:xfrm>
              <a:off x="4771834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5" name="object 2335"/>
            <p:cNvSpPr/>
            <p:nvPr/>
          </p:nvSpPr>
          <p:spPr>
            <a:xfrm>
              <a:off x="4771834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6" name="object 2336"/>
            <p:cNvSpPr/>
            <p:nvPr/>
          </p:nvSpPr>
          <p:spPr>
            <a:xfrm>
              <a:off x="4771834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7" name="object 2337"/>
            <p:cNvSpPr/>
            <p:nvPr/>
          </p:nvSpPr>
          <p:spPr>
            <a:xfrm>
              <a:off x="4771834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8" name="object 2338"/>
            <p:cNvSpPr/>
            <p:nvPr/>
          </p:nvSpPr>
          <p:spPr>
            <a:xfrm>
              <a:off x="4771834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9" name="object 2339"/>
            <p:cNvSpPr/>
            <p:nvPr/>
          </p:nvSpPr>
          <p:spPr>
            <a:xfrm>
              <a:off x="4771834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0" name="object 2340"/>
            <p:cNvSpPr/>
            <p:nvPr/>
          </p:nvSpPr>
          <p:spPr>
            <a:xfrm>
              <a:off x="4771834" y="18401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1" name="object 2341"/>
            <p:cNvSpPr/>
            <p:nvPr/>
          </p:nvSpPr>
          <p:spPr>
            <a:xfrm>
              <a:off x="4771834" y="1723580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5072" y="0"/>
                  </a:moveTo>
                  <a:lnTo>
                    <a:pt x="0" y="0"/>
                  </a:lnTo>
                  <a:lnTo>
                    <a:pt x="0" y="53543"/>
                  </a:lnTo>
                  <a:lnTo>
                    <a:pt x="0" y="116586"/>
                  </a:lnTo>
                  <a:lnTo>
                    <a:pt x="45072" y="116586"/>
                  </a:lnTo>
                  <a:lnTo>
                    <a:pt x="45072" y="53594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2" name="object 2342"/>
            <p:cNvSpPr/>
            <p:nvPr/>
          </p:nvSpPr>
          <p:spPr>
            <a:xfrm>
              <a:off x="4771834" y="16608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3" name="object 2343"/>
            <p:cNvSpPr/>
            <p:nvPr/>
          </p:nvSpPr>
          <p:spPr>
            <a:xfrm>
              <a:off x="4771834" y="15981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4" name="object 2344"/>
            <p:cNvSpPr/>
            <p:nvPr/>
          </p:nvSpPr>
          <p:spPr>
            <a:xfrm>
              <a:off x="4771834" y="15353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5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5" name="object 2345"/>
            <p:cNvSpPr/>
            <p:nvPr/>
          </p:nvSpPr>
          <p:spPr>
            <a:xfrm>
              <a:off x="4771834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6" name="object 2346"/>
            <p:cNvSpPr/>
            <p:nvPr/>
          </p:nvSpPr>
          <p:spPr>
            <a:xfrm>
              <a:off x="4816919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7" name="object 2347"/>
            <p:cNvSpPr/>
            <p:nvPr/>
          </p:nvSpPr>
          <p:spPr>
            <a:xfrm>
              <a:off x="4816919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8" name="object 2348"/>
            <p:cNvSpPr/>
            <p:nvPr/>
          </p:nvSpPr>
          <p:spPr>
            <a:xfrm>
              <a:off x="4816919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9" name="object 2349"/>
            <p:cNvSpPr/>
            <p:nvPr/>
          </p:nvSpPr>
          <p:spPr>
            <a:xfrm>
              <a:off x="4816919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0" name="object 2350"/>
            <p:cNvSpPr/>
            <p:nvPr/>
          </p:nvSpPr>
          <p:spPr>
            <a:xfrm>
              <a:off x="4816919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1" name="object 2351"/>
            <p:cNvSpPr/>
            <p:nvPr/>
          </p:nvSpPr>
          <p:spPr>
            <a:xfrm>
              <a:off x="4816919" y="4790198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53594" y="116332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2" name="object 2352"/>
            <p:cNvSpPr/>
            <p:nvPr/>
          </p:nvSpPr>
          <p:spPr>
            <a:xfrm>
              <a:off x="4816919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3" name="object 2353"/>
            <p:cNvSpPr/>
            <p:nvPr/>
          </p:nvSpPr>
          <p:spPr>
            <a:xfrm>
              <a:off x="4816919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4" name="object 2354"/>
            <p:cNvSpPr/>
            <p:nvPr/>
          </p:nvSpPr>
          <p:spPr>
            <a:xfrm>
              <a:off x="4816919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5" name="object 2355"/>
            <p:cNvSpPr/>
            <p:nvPr/>
          </p:nvSpPr>
          <p:spPr>
            <a:xfrm>
              <a:off x="4816919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6" name="object 2356"/>
            <p:cNvSpPr/>
            <p:nvPr/>
          </p:nvSpPr>
          <p:spPr>
            <a:xfrm>
              <a:off x="4816919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7" name="object 2357"/>
            <p:cNvSpPr/>
            <p:nvPr/>
          </p:nvSpPr>
          <p:spPr>
            <a:xfrm>
              <a:off x="4816919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8" name="object 2358"/>
            <p:cNvSpPr/>
            <p:nvPr/>
          </p:nvSpPr>
          <p:spPr>
            <a:xfrm>
              <a:off x="4816919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9" name="object 2359"/>
            <p:cNvSpPr/>
            <p:nvPr/>
          </p:nvSpPr>
          <p:spPr>
            <a:xfrm>
              <a:off x="4816919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0" name="object 2360"/>
            <p:cNvSpPr/>
            <p:nvPr/>
          </p:nvSpPr>
          <p:spPr>
            <a:xfrm>
              <a:off x="4816919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1" name="object 2361"/>
            <p:cNvSpPr/>
            <p:nvPr/>
          </p:nvSpPr>
          <p:spPr>
            <a:xfrm>
              <a:off x="4816919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2" name="object 2362"/>
            <p:cNvSpPr/>
            <p:nvPr/>
          </p:nvSpPr>
          <p:spPr>
            <a:xfrm>
              <a:off x="4816919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3" name="object 2363"/>
            <p:cNvSpPr/>
            <p:nvPr/>
          </p:nvSpPr>
          <p:spPr>
            <a:xfrm>
              <a:off x="4816919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4" name="object 2364"/>
            <p:cNvSpPr/>
            <p:nvPr/>
          </p:nvSpPr>
          <p:spPr>
            <a:xfrm>
              <a:off x="4816919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5" name="object 2365"/>
            <p:cNvSpPr/>
            <p:nvPr/>
          </p:nvSpPr>
          <p:spPr>
            <a:xfrm>
              <a:off x="4816919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6" name="object 2366"/>
            <p:cNvSpPr/>
            <p:nvPr/>
          </p:nvSpPr>
          <p:spPr>
            <a:xfrm>
              <a:off x="4816919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7" name="object 2367"/>
            <p:cNvSpPr/>
            <p:nvPr/>
          </p:nvSpPr>
          <p:spPr>
            <a:xfrm>
              <a:off x="4816919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8" name="object 2368"/>
            <p:cNvSpPr/>
            <p:nvPr/>
          </p:nvSpPr>
          <p:spPr>
            <a:xfrm>
              <a:off x="4816919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9" name="object 2369"/>
            <p:cNvSpPr/>
            <p:nvPr/>
          </p:nvSpPr>
          <p:spPr>
            <a:xfrm>
              <a:off x="4816919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0" name="object 2370"/>
            <p:cNvSpPr/>
            <p:nvPr/>
          </p:nvSpPr>
          <p:spPr>
            <a:xfrm>
              <a:off x="4816919" y="3561524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1" name="object 2371"/>
            <p:cNvSpPr/>
            <p:nvPr/>
          </p:nvSpPr>
          <p:spPr>
            <a:xfrm>
              <a:off x="4816919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2" name="object 2372"/>
            <p:cNvSpPr/>
            <p:nvPr/>
          </p:nvSpPr>
          <p:spPr>
            <a:xfrm>
              <a:off x="4816919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3" name="object 2373"/>
            <p:cNvSpPr/>
            <p:nvPr/>
          </p:nvSpPr>
          <p:spPr>
            <a:xfrm>
              <a:off x="4816919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4" name="object 2374"/>
            <p:cNvSpPr/>
            <p:nvPr/>
          </p:nvSpPr>
          <p:spPr>
            <a:xfrm>
              <a:off x="4816919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5" name="object 2375"/>
            <p:cNvSpPr/>
            <p:nvPr/>
          </p:nvSpPr>
          <p:spPr>
            <a:xfrm>
              <a:off x="4816919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6" name="object 2376"/>
            <p:cNvSpPr/>
            <p:nvPr/>
          </p:nvSpPr>
          <p:spPr>
            <a:xfrm>
              <a:off x="4816919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7" name="object 2377"/>
            <p:cNvSpPr/>
            <p:nvPr/>
          </p:nvSpPr>
          <p:spPr>
            <a:xfrm>
              <a:off x="4816919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8" name="object 2378"/>
            <p:cNvSpPr/>
            <p:nvPr/>
          </p:nvSpPr>
          <p:spPr>
            <a:xfrm>
              <a:off x="4816919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9" name="object 2379"/>
            <p:cNvSpPr/>
            <p:nvPr/>
          </p:nvSpPr>
          <p:spPr>
            <a:xfrm>
              <a:off x="4816919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0" name="object 2380"/>
            <p:cNvSpPr/>
            <p:nvPr/>
          </p:nvSpPr>
          <p:spPr>
            <a:xfrm>
              <a:off x="4816919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1" name="object 2381"/>
            <p:cNvSpPr/>
            <p:nvPr/>
          </p:nvSpPr>
          <p:spPr>
            <a:xfrm>
              <a:off x="4816919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2" name="object 2382"/>
            <p:cNvSpPr/>
            <p:nvPr/>
          </p:nvSpPr>
          <p:spPr>
            <a:xfrm>
              <a:off x="4816919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3" name="object 2383"/>
            <p:cNvSpPr/>
            <p:nvPr/>
          </p:nvSpPr>
          <p:spPr>
            <a:xfrm>
              <a:off x="4816919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4" name="object 2384"/>
            <p:cNvSpPr/>
            <p:nvPr/>
          </p:nvSpPr>
          <p:spPr>
            <a:xfrm>
              <a:off x="4816919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5" name="object 2385"/>
            <p:cNvSpPr/>
            <p:nvPr/>
          </p:nvSpPr>
          <p:spPr>
            <a:xfrm>
              <a:off x="4816919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6" name="object 2386"/>
            <p:cNvSpPr/>
            <p:nvPr/>
          </p:nvSpPr>
          <p:spPr>
            <a:xfrm>
              <a:off x="4816919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7" name="object 2387"/>
            <p:cNvSpPr/>
            <p:nvPr/>
          </p:nvSpPr>
          <p:spPr>
            <a:xfrm>
              <a:off x="4816919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8" name="object 2388"/>
            <p:cNvSpPr/>
            <p:nvPr/>
          </p:nvSpPr>
          <p:spPr>
            <a:xfrm>
              <a:off x="4816919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9" name="object 2389"/>
            <p:cNvSpPr/>
            <p:nvPr/>
          </p:nvSpPr>
          <p:spPr>
            <a:xfrm>
              <a:off x="4816919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0" name="object 2390"/>
            <p:cNvSpPr/>
            <p:nvPr/>
          </p:nvSpPr>
          <p:spPr>
            <a:xfrm>
              <a:off x="4816919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1" name="object 2391"/>
            <p:cNvSpPr/>
            <p:nvPr/>
          </p:nvSpPr>
          <p:spPr>
            <a:xfrm>
              <a:off x="4816919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2" name="object 2392"/>
            <p:cNvSpPr/>
            <p:nvPr/>
          </p:nvSpPr>
          <p:spPr>
            <a:xfrm>
              <a:off x="4816919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3" name="object 2393"/>
            <p:cNvSpPr/>
            <p:nvPr/>
          </p:nvSpPr>
          <p:spPr>
            <a:xfrm>
              <a:off x="4816919" y="2091181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594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53594" y="116649"/>
                  </a:lnTo>
                  <a:lnTo>
                    <a:pt x="53594" y="53911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4" name="object 2394"/>
            <p:cNvSpPr/>
            <p:nvPr/>
          </p:nvSpPr>
          <p:spPr>
            <a:xfrm>
              <a:off x="4816919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5" name="object 2395"/>
            <p:cNvSpPr/>
            <p:nvPr/>
          </p:nvSpPr>
          <p:spPr>
            <a:xfrm>
              <a:off x="4816919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6" name="object 2396"/>
            <p:cNvSpPr/>
            <p:nvPr/>
          </p:nvSpPr>
          <p:spPr>
            <a:xfrm>
              <a:off x="4816919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7" name="object 2397"/>
            <p:cNvSpPr/>
            <p:nvPr/>
          </p:nvSpPr>
          <p:spPr>
            <a:xfrm>
              <a:off x="4816919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8" name="object 2398"/>
            <p:cNvSpPr/>
            <p:nvPr/>
          </p:nvSpPr>
          <p:spPr>
            <a:xfrm>
              <a:off x="4816919" y="1723580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594" y="0"/>
                  </a:moveTo>
                  <a:lnTo>
                    <a:pt x="0" y="0"/>
                  </a:lnTo>
                  <a:lnTo>
                    <a:pt x="0" y="53543"/>
                  </a:lnTo>
                  <a:lnTo>
                    <a:pt x="0" y="116586"/>
                  </a:lnTo>
                  <a:lnTo>
                    <a:pt x="53594" y="116586"/>
                  </a:lnTo>
                  <a:lnTo>
                    <a:pt x="53594" y="53594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9" name="object 2399"/>
            <p:cNvSpPr/>
            <p:nvPr/>
          </p:nvSpPr>
          <p:spPr>
            <a:xfrm>
              <a:off x="4816919" y="16608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0" name="object 2400"/>
            <p:cNvSpPr/>
            <p:nvPr/>
          </p:nvSpPr>
          <p:spPr>
            <a:xfrm>
              <a:off x="4816919" y="15981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1" name="object 2401"/>
            <p:cNvSpPr/>
            <p:nvPr/>
          </p:nvSpPr>
          <p:spPr>
            <a:xfrm>
              <a:off x="4816919" y="1472323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5">
                  <a:moveTo>
                    <a:pt x="53594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594" y="125780"/>
                  </a:lnTo>
                  <a:lnTo>
                    <a:pt x="53594" y="63042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2" name="object 2402"/>
            <p:cNvSpPr/>
            <p:nvPr/>
          </p:nvSpPr>
          <p:spPr>
            <a:xfrm>
              <a:off x="4870513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3" name="object 2403"/>
            <p:cNvSpPr/>
            <p:nvPr/>
          </p:nvSpPr>
          <p:spPr>
            <a:xfrm>
              <a:off x="4870513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4" name="object 2404"/>
            <p:cNvSpPr/>
            <p:nvPr/>
          </p:nvSpPr>
          <p:spPr>
            <a:xfrm>
              <a:off x="4870513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5" name="object 2405"/>
            <p:cNvSpPr/>
            <p:nvPr/>
          </p:nvSpPr>
          <p:spPr>
            <a:xfrm>
              <a:off x="4870513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6" name="object 2406"/>
            <p:cNvSpPr/>
            <p:nvPr/>
          </p:nvSpPr>
          <p:spPr>
            <a:xfrm>
              <a:off x="4870513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7" name="object 2407"/>
            <p:cNvSpPr/>
            <p:nvPr/>
          </p:nvSpPr>
          <p:spPr>
            <a:xfrm>
              <a:off x="4870513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8" name="object 2408"/>
            <p:cNvSpPr/>
            <p:nvPr/>
          </p:nvSpPr>
          <p:spPr>
            <a:xfrm>
              <a:off x="4870513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9" name="object 2409"/>
            <p:cNvSpPr/>
            <p:nvPr/>
          </p:nvSpPr>
          <p:spPr>
            <a:xfrm>
              <a:off x="4870513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0" name="object 2410"/>
            <p:cNvSpPr/>
            <p:nvPr/>
          </p:nvSpPr>
          <p:spPr>
            <a:xfrm>
              <a:off x="4870513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1" name="object 2411"/>
            <p:cNvSpPr/>
            <p:nvPr/>
          </p:nvSpPr>
          <p:spPr>
            <a:xfrm>
              <a:off x="4870513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2" name="object 2412"/>
            <p:cNvSpPr/>
            <p:nvPr/>
          </p:nvSpPr>
          <p:spPr>
            <a:xfrm>
              <a:off x="4870513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3" name="object 2413"/>
            <p:cNvSpPr/>
            <p:nvPr/>
          </p:nvSpPr>
          <p:spPr>
            <a:xfrm>
              <a:off x="4870513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4" name="object 2414"/>
            <p:cNvSpPr/>
            <p:nvPr/>
          </p:nvSpPr>
          <p:spPr>
            <a:xfrm>
              <a:off x="4870513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5" name="object 2415"/>
            <p:cNvSpPr/>
            <p:nvPr/>
          </p:nvSpPr>
          <p:spPr>
            <a:xfrm>
              <a:off x="4870513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6" name="object 2416"/>
            <p:cNvSpPr/>
            <p:nvPr/>
          </p:nvSpPr>
          <p:spPr>
            <a:xfrm>
              <a:off x="4870513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7" name="object 2417"/>
            <p:cNvSpPr/>
            <p:nvPr/>
          </p:nvSpPr>
          <p:spPr>
            <a:xfrm>
              <a:off x="4870513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8" name="object 2418"/>
            <p:cNvSpPr/>
            <p:nvPr/>
          </p:nvSpPr>
          <p:spPr>
            <a:xfrm>
              <a:off x="4870513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9" name="object 2419"/>
            <p:cNvSpPr/>
            <p:nvPr/>
          </p:nvSpPr>
          <p:spPr>
            <a:xfrm>
              <a:off x="4870513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0" name="object 2420"/>
            <p:cNvSpPr/>
            <p:nvPr/>
          </p:nvSpPr>
          <p:spPr>
            <a:xfrm>
              <a:off x="4870513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1" name="object 2421"/>
            <p:cNvSpPr/>
            <p:nvPr/>
          </p:nvSpPr>
          <p:spPr>
            <a:xfrm>
              <a:off x="4870513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2" name="object 2422"/>
            <p:cNvSpPr/>
            <p:nvPr/>
          </p:nvSpPr>
          <p:spPr>
            <a:xfrm>
              <a:off x="4870513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3" name="object 2423"/>
            <p:cNvSpPr/>
            <p:nvPr/>
          </p:nvSpPr>
          <p:spPr>
            <a:xfrm>
              <a:off x="4870513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4" name="object 2424"/>
            <p:cNvSpPr/>
            <p:nvPr/>
          </p:nvSpPr>
          <p:spPr>
            <a:xfrm>
              <a:off x="4870513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5" name="object 2425"/>
            <p:cNvSpPr/>
            <p:nvPr/>
          </p:nvSpPr>
          <p:spPr>
            <a:xfrm>
              <a:off x="4870513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6" name="object 2426"/>
            <p:cNvSpPr/>
            <p:nvPr/>
          </p:nvSpPr>
          <p:spPr>
            <a:xfrm>
              <a:off x="4870513" y="3561524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4">
                  <a:moveTo>
                    <a:pt x="44767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44767" y="179451"/>
                  </a:lnTo>
                  <a:lnTo>
                    <a:pt x="44767" y="125539"/>
                  </a:lnTo>
                  <a:close/>
                </a:path>
                <a:path w="45085" h="17970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7" name="object 2427"/>
            <p:cNvSpPr/>
            <p:nvPr/>
          </p:nvSpPr>
          <p:spPr>
            <a:xfrm>
              <a:off x="4870513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8" name="object 2428"/>
            <p:cNvSpPr/>
            <p:nvPr/>
          </p:nvSpPr>
          <p:spPr>
            <a:xfrm>
              <a:off x="4870513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9" name="object 2429"/>
            <p:cNvSpPr/>
            <p:nvPr/>
          </p:nvSpPr>
          <p:spPr>
            <a:xfrm>
              <a:off x="4870513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0" name="object 2430"/>
            <p:cNvSpPr/>
            <p:nvPr/>
          </p:nvSpPr>
          <p:spPr>
            <a:xfrm>
              <a:off x="4870513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1" name="object 2431"/>
            <p:cNvSpPr/>
            <p:nvPr/>
          </p:nvSpPr>
          <p:spPr>
            <a:xfrm>
              <a:off x="4870513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2" name="object 2432"/>
            <p:cNvSpPr/>
            <p:nvPr/>
          </p:nvSpPr>
          <p:spPr>
            <a:xfrm>
              <a:off x="4870513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3" name="object 2433"/>
            <p:cNvSpPr/>
            <p:nvPr/>
          </p:nvSpPr>
          <p:spPr>
            <a:xfrm>
              <a:off x="4870513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4" name="object 2434"/>
            <p:cNvSpPr/>
            <p:nvPr/>
          </p:nvSpPr>
          <p:spPr>
            <a:xfrm>
              <a:off x="4870513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5" name="object 2435"/>
            <p:cNvSpPr/>
            <p:nvPr/>
          </p:nvSpPr>
          <p:spPr>
            <a:xfrm>
              <a:off x="4870513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6" name="object 2436"/>
            <p:cNvSpPr/>
            <p:nvPr/>
          </p:nvSpPr>
          <p:spPr>
            <a:xfrm>
              <a:off x="4870513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7" name="object 2437"/>
            <p:cNvSpPr/>
            <p:nvPr/>
          </p:nvSpPr>
          <p:spPr>
            <a:xfrm>
              <a:off x="4870513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8" name="object 2438"/>
            <p:cNvSpPr/>
            <p:nvPr/>
          </p:nvSpPr>
          <p:spPr>
            <a:xfrm>
              <a:off x="4870513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9" name="object 2439"/>
            <p:cNvSpPr/>
            <p:nvPr/>
          </p:nvSpPr>
          <p:spPr>
            <a:xfrm>
              <a:off x="4870513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0" name="object 2440"/>
            <p:cNvSpPr/>
            <p:nvPr/>
          </p:nvSpPr>
          <p:spPr>
            <a:xfrm>
              <a:off x="4870513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1" name="object 2441"/>
            <p:cNvSpPr/>
            <p:nvPr/>
          </p:nvSpPr>
          <p:spPr>
            <a:xfrm>
              <a:off x="4870513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2" name="object 2442"/>
            <p:cNvSpPr/>
            <p:nvPr/>
          </p:nvSpPr>
          <p:spPr>
            <a:xfrm>
              <a:off x="4870513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3" name="object 2443"/>
            <p:cNvSpPr/>
            <p:nvPr/>
          </p:nvSpPr>
          <p:spPr>
            <a:xfrm>
              <a:off x="4870513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4" name="object 2444"/>
            <p:cNvSpPr/>
            <p:nvPr/>
          </p:nvSpPr>
          <p:spPr>
            <a:xfrm>
              <a:off x="4870513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5" name="object 2445"/>
            <p:cNvSpPr/>
            <p:nvPr/>
          </p:nvSpPr>
          <p:spPr>
            <a:xfrm>
              <a:off x="4870513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6" name="object 2446"/>
            <p:cNvSpPr/>
            <p:nvPr/>
          </p:nvSpPr>
          <p:spPr>
            <a:xfrm>
              <a:off x="4870513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7" name="object 2447"/>
            <p:cNvSpPr/>
            <p:nvPr/>
          </p:nvSpPr>
          <p:spPr>
            <a:xfrm>
              <a:off x="4870513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8" name="object 2448"/>
            <p:cNvSpPr/>
            <p:nvPr/>
          </p:nvSpPr>
          <p:spPr>
            <a:xfrm>
              <a:off x="4870513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9" name="object 2449"/>
            <p:cNvSpPr/>
            <p:nvPr/>
          </p:nvSpPr>
          <p:spPr>
            <a:xfrm>
              <a:off x="4870513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0" name="object 2450"/>
            <p:cNvSpPr/>
            <p:nvPr/>
          </p:nvSpPr>
          <p:spPr>
            <a:xfrm>
              <a:off x="4870513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1" name="object 2451"/>
            <p:cNvSpPr/>
            <p:nvPr/>
          </p:nvSpPr>
          <p:spPr>
            <a:xfrm>
              <a:off x="4870513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2" name="object 2452"/>
            <p:cNvSpPr/>
            <p:nvPr/>
          </p:nvSpPr>
          <p:spPr>
            <a:xfrm>
              <a:off x="4870513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3" name="object 2453"/>
            <p:cNvSpPr/>
            <p:nvPr/>
          </p:nvSpPr>
          <p:spPr>
            <a:xfrm>
              <a:off x="4870513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4" name="object 2454"/>
            <p:cNvSpPr/>
            <p:nvPr/>
          </p:nvSpPr>
          <p:spPr>
            <a:xfrm>
              <a:off x="4870513" y="18401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5" name="object 2455"/>
            <p:cNvSpPr/>
            <p:nvPr/>
          </p:nvSpPr>
          <p:spPr>
            <a:xfrm>
              <a:off x="4870513" y="17771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6" name="object 2456"/>
            <p:cNvSpPr/>
            <p:nvPr/>
          </p:nvSpPr>
          <p:spPr>
            <a:xfrm>
              <a:off x="4870513" y="1723577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7" name="object 2457"/>
            <p:cNvSpPr/>
            <p:nvPr/>
          </p:nvSpPr>
          <p:spPr>
            <a:xfrm>
              <a:off x="4870513" y="16608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8" name="object 2458"/>
            <p:cNvSpPr/>
            <p:nvPr/>
          </p:nvSpPr>
          <p:spPr>
            <a:xfrm>
              <a:off x="4870513" y="1535366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9" name="object 2459"/>
            <p:cNvSpPr/>
            <p:nvPr/>
          </p:nvSpPr>
          <p:spPr>
            <a:xfrm>
              <a:off x="4870513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0" name="object 2460"/>
            <p:cNvSpPr/>
            <p:nvPr/>
          </p:nvSpPr>
          <p:spPr>
            <a:xfrm>
              <a:off x="4915344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1" name="object 2461"/>
            <p:cNvSpPr/>
            <p:nvPr/>
          </p:nvSpPr>
          <p:spPr>
            <a:xfrm>
              <a:off x="4915344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2" name="object 2462"/>
            <p:cNvSpPr/>
            <p:nvPr/>
          </p:nvSpPr>
          <p:spPr>
            <a:xfrm>
              <a:off x="4915344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3" name="object 2463"/>
            <p:cNvSpPr/>
            <p:nvPr/>
          </p:nvSpPr>
          <p:spPr>
            <a:xfrm>
              <a:off x="4915344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4" name="object 2464"/>
            <p:cNvSpPr/>
            <p:nvPr/>
          </p:nvSpPr>
          <p:spPr>
            <a:xfrm>
              <a:off x="4915344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5" name="object 2465"/>
            <p:cNvSpPr/>
            <p:nvPr/>
          </p:nvSpPr>
          <p:spPr>
            <a:xfrm>
              <a:off x="4915344" y="4790198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53911" y="116332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6" name="object 2466"/>
            <p:cNvSpPr/>
            <p:nvPr/>
          </p:nvSpPr>
          <p:spPr>
            <a:xfrm>
              <a:off x="4915344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7" name="object 2467"/>
            <p:cNvSpPr/>
            <p:nvPr/>
          </p:nvSpPr>
          <p:spPr>
            <a:xfrm>
              <a:off x="4915344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8" name="object 2468"/>
            <p:cNvSpPr/>
            <p:nvPr/>
          </p:nvSpPr>
          <p:spPr>
            <a:xfrm>
              <a:off x="4915344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9" name="object 2469"/>
            <p:cNvSpPr/>
            <p:nvPr/>
          </p:nvSpPr>
          <p:spPr>
            <a:xfrm>
              <a:off x="4915344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0" name="object 2470"/>
            <p:cNvSpPr/>
            <p:nvPr/>
          </p:nvSpPr>
          <p:spPr>
            <a:xfrm>
              <a:off x="4915344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1" name="object 2471"/>
            <p:cNvSpPr/>
            <p:nvPr/>
          </p:nvSpPr>
          <p:spPr>
            <a:xfrm>
              <a:off x="4915344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2" name="object 2472"/>
            <p:cNvSpPr/>
            <p:nvPr/>
          </p:nvSpPr>
          <p:spPr>
            <a:xfrm>
              <a:off x="4915344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3" name="object 2473"/>
            <p:cNvSpPr/>
            <p:nvPr/>
          </p:nvSpPr>
          <p:spPr>
            <a:xfrm>
              <a:off x="4915344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4" name="object 2474"/>
            <p:cNvSpPr/>
            <p:nvPr/>
          </p:nvSpPr>
          <p:spPr>
            <a:xfrm>
              <a:off x="4915344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5" name="object 2475"/>
            <p:cNvSpPr/>
            <p:nvPr/>
          </p:nvSpPr>
          <p:spPr>
            <a:xfrm>
              <a:off x="4915344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6" name="object 2476"/>
            <p:cNvSpPr/>
            <p:nvPr/>
          </p:nvSpPr>
          <p:spPr>
            <a:xfrm>
              <a:off x="4915344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7" name="object 2477"/>
            <p:cNvSpPr/>
            <p:nvPr/>
          </p:nvSpPr>
          <p:spPr>
            <a:xfrm>
              <a:off x="4915344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8" name="object 2478"/>
            <p:cNvSpPr/>
            <p:nvPr/>
          </p:nvSpPr>
          <p:spPr>
            <a:xfrm>
              <a:off x="4915344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9" name="object 2479"/>
            <p:cNvSpPr/>
            <p:nvPr/>
          </p:nvSpPr>
          <p:spPr>
            <a:xfrm>
              <a:off x="4915344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0" name="object 2480"/>
            <p:cNvSpPr/>
            <p:nvPr/>
          </p:nvSpPr>
          <p:spPr>
            <a:xfrm>
              <a:off x="4915344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1" name="object 2481"/>
            <p:cNvSpPr/>
            <p:nvPr/>
          </p:nvSpPr>
          <p:spPr>
            <a:xfrm>
              <a:off x="4915344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2" name="object 2482"/>
            <p:cNvSpPr/>
            <p:nvPr/>
          </p:nvSpPr>
          <p:spPr>
            <a:xfrm>
              <a:off x="4915344" y="3498786"/>
              <a:ext cx="53975" cy="305435"/>
            </a:xfrm>
            <a:custGeom>
              <a:avLst/>
              <a:gdLst/>
              <a:ahLst/>
              <a:cxnLst/>
              <a:rect l="l" t="t" r="r" b="b"/>
              <a:pathLst>
                <a:path w="53975" h="305435">
                  <a:moveTo>
                    <a:pt x="53911" y="188277"/>
                  </a:moveTo>
                  <a:lnTo>
                    <a:pt x="0" y="188277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53911" y="304927"/>
                  </a:lnTo>
                  <a:lnTo>
                    <a:pt x="53911" y="242189"/>
                  </a:lnTo>
                  <a:lnTo>
                    <a:pt x="53911" y="188277"/>
                  </a:lnTo>
                  <a:close/>
                </a:path>
                <a:path w="53975" h="305435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911" y="188214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3" name="object 2483"/>
            <p:cNvSpPr/>
            <p:nvPr/>
          </p:nvSpPr>
          <p:spPr>
            <a:xfrm>
              <a:off x="4915344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4" name="object 2484"/>
            <p:cNvSpPr/>
            <p:nvPr/>
          </p:nvSpPr>
          <p:spPr>
            <a:xfrm>
              <a:off x="4915344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5" name="object 2485"/>
            <p:cNvSpPr/>
            <p:nvPr/>
          </p:nvSpPr>
          <p:spPr>
            <a:xfrm>
              <a:off x="4915344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6" name="object 2486"/>
            <p:cNvSpPr/>
            <p:nvPr/>
          </p:nvSpPr>
          <p:spPr>
            <a:xfrm>
              <a:off x="4915344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7" name="object 2487"/>
            <p:cNvSpPr/>
            <p:nvPr/>
          </p:nvSpPr>
          <p:spPr>
            <a:xfrm>
              <a:off x="4915344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8" name="object 2488"/>
            <p:cNvSpPr/>
            <p:nvPr/>
          </p:nvSpPr>
          <p:spPr>
            <a:xfrm>
              <a:off x="4915344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9" name="object 2489"/>
            <p:cNvSpPr/>
            <p:nvPr/>
          </p:nvSpPr>
          <p:spPr>
            <a:xfrm>
              <a:off x="4915344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0" name="object 2490"/>
            <p:cNvSpPr/>
            <p:nvPr/>
          </p:nvSpPr>
          <p:spPr>
            <a:xfrm>
              <a:off x="4915344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1" name="object 2491"/>
            <p:cNvSpPr/>
            <p:nvPr/>
          </p:nvSpPr>
          <p:spPr>
            <a:xfrm>
              <a:off x="4915344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2" name="object 2492"/>
            <p:cNvSpPr/>
            <p:nvPr/>
          </p:nvSpPr>
          <p:spPr>
            <a:xfrm>
              <a:off x="4915344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3" name="object 2493"/>
            <p:cNvSpPr/>
            <p:nvPr/>
          </p:nvSpPr>
          <p:spPr>
            <a:xfrm>
              <a:off x="4915344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4" name="object 2494"/>
            <p:cNvSpPr/>
            <p:nvPr/>
          </p:nvSpPr>
          <p:spPr>
            <a:xfrm>
              <a:off x="4915344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5" name="object 2495"/>
            <p:cNvSpPr/>
            <p:nvPr/>
          </p:nvSpPr>
          <p:spPr>
            <a:xfrm>
              <a:off x="4915344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6" name="object 2496"/>
            <p:cNvSpPr/>
            <p:nvPr/>
          </p:nvSpPr>
          <p:spPr>
            <a:xfrm>
              <a:off x="4915344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7" name="object 2497"/>
            <p:cNvSpPr/>
            <p:nvPr/>
          </p:nvSpPr>
          <p:spPr>
            <a:xfrm>
              <a:off x="4915344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8" name="object 2498"/>
            <p:cNvSpPr/>
            <p:nvPr/>
          </p:nvSpPr>
          <p:spPr>
            <a:xfrm>
              <a:off x="4915344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9" name="object 2499"/>
            <p:cNvSpPr/>
            <p:nvPr/>
          </p:nvSpPr>
          <p:spPr>
            <a:xfrm>
              <a:off x="4915344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0" name="object 2500"/>
            <p:cNvSpPr/>
            <p:nvPr/>
          </p:nvSpPr>
          <p:spPr>
            <a:xfrm>
              <a:off x="4915344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1" name="object 2501"/>
            <p:cNvSpPr/>
            <p:nvPr/>
          </p:nvSpPr>
          <p:spPr>
            <a:xfrm>
              <a:off x="4915344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2" name="object 2502"/>
            <p:cNvSpPr/>
            <p:nvPr/>
          </p:nvSpPr>
          <p:spPr>
            <a:xfrm>
              <a:off x="4915344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3" name="object 2503"/>
            <p:cNvSpPr/>
            <p:nvPr/>
          </p:nvSpPr>
          <p:spPr>
            <a:xfrm>
              <a:off x="4915344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4" name="object 2504"/>
            <p:cNvSpPr/>
            <p:nvPr/>
          </p:nvSpPr>
          <p:spPr>
            <a:xfrm>
              <a:off x="4915344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5" name="object 2505"/>
            <p:cNvSpPr/>
            <p:nvPr/>
          </p:nvSpPr>
          <p:spPr>
            <a:xfrm>
              <a:off x="4915344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6" name="object 2506"/>
            <p:cNvSpPr/>
            <p:nvPr/>
          </p:nvSpPr>
          <p:spPr>
            <a:xfrm>
              <a:off x="4915344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7" name="object 2507"/>
            <p:cNvSpPr/>
            <p:nvPr/>
          </p:nvSpPr>
          <p:spPr>
            <a:xfrm>
              <a:off x="4915344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8" name="object 2508"/>
            <p:cNvSpPr/>
            <p:nvPr/>
          </p:nvSpPr>
          <p:spPr>
            <a:xfrm>
              <a:off x="4915344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9" name="object 2509"/>
            <p:cNvSpPr/>
            <p:nvPr/>
          </p:nvSpPr>
          <p:spPr>
            <a:xfrm>
              <a:off x="4915344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0" name="object 2510"/>
            <p:cNvSpPr/>
            <p:nvPr/>
          </p:nvSpPr>
          <p:spPr>
            <a:xfrm>
              <a:off x="4915344" y="17771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1" name="object 2511"/>
            <p:cNvSpPr/>
            <p:nvPr/>
          </p:nvSpPr>
          <p:spPr>
            <a:xfrm>
              <a:off x="4915344" y="17235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2" name="object 2512"/>
            <p:cNvSpPr/>
            <p:nvPr/>
          </p:nvSpPr>
          <p:spPr>
            <a:xfrm>
              <a:off x="4915344" y="16608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3" name="object 2513"/>
            <p:cNvSpPr/>
            <p:nvPr/>
          </p:nvSpPr>
          <p:spPr>
            <a:xfrm>
              <a:off x="4915344" y="1535366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4" name="object 2514"/>
            <p:cNvSpPr/>
            <p:nvPr/>
          </p:nvSpPr>
          <p:spPr>
            <a:xfrm>
              <a:off x="4915344" y="14723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5" name="object 2515"/>
            <p:cNvSpPr/>
            <p:nvPr/>
          </p:nvSpPr>
          <p:spPr>
            <a:xfrm>
              <a:off x="4969192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6" name="object 2516"/>
            <p:cNvSpPr/>
            <p:nvPr/>
          </p:nvSpPr>
          <p:spPr>
            <a:xfrm>
              <a:off x="4969192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7" name="object 2517"/>
            <p:cNvSpPr/>
            <p:nvPr/>
          </p:nvSpPr>
          <p:spPr>
            <a:xfrm>
              <a:off x="4969192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8" name="object 2518"/>
            <p:cNvSpPr/>
            <p:nvPr/>
          </p:nvSpPr>
          <p:spPr>
            <a:xfrm>
              <a:off x="4969192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9" name="object 2519"/>
            <p:cNvSpPr/>
            <p:nvPr/>
          </p:nvSpPr>
          <p:spPr>
            <a:xfrm>
              <a:off x="4969192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0" name="object 2520"/>
            <p:cNvSpPr/>
            <p:nvPr/>
          </p:nvSpPr>
          <p:spPr>
            <a:xfrm>
              <a:off x="4969192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1" name="object 2521"/>
            <p:cNvSpPr/>
            <p:nvPr/>
          </p:nvSpPr>
          <p:spPr>
            <a:xfrm>
              <a:off x="4969192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2" name="object 2522"/>
            <p:cNvSpPr/>
            <p:nvPr/>
          </p:nvSpPr>
          <p:spPr>
            <a:xfrm>
              <a:off x="4969192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3" name="object 2523"/>
            <p:cNvSpPr/>
            <p:nvPr/>
          </p:nvSpPr>
          <p:spPr>
            <a:xfrm>
              <a:off x="4969192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4" name="object 2524"/>
            <p:cNvSpPr/>
            <p:nvPr/>
          </p:nvSpPr>
          <p:spPr>
            <a:xfrm>
              <a:off x="4969192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5" name="object 2525"/>
            <p:cNvSpPr/>
            <p:nvPr/>
          </p:nvSpPr>
          <p:spPr>
            <a:xfrm>
              <a:off x="4969192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6" name="object 2526"/>
            <p:cNvSpPr/>
            <p:nvPr/>
          </p:nvSpPr>
          <p:spPr>
            <a:xfrm>
              <a:off x="4969192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7" name="object 2527"/>
            <p:cNvSpPr/>
            <p:nvPr/>
          </p:nvSpPr>
          <p:spPr>
            <a:xfrm>
              <a:off x="4969192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8" name="object 2528"/>
            <p:cNvSpPr/>
            <p:nvPr/>
          </p:nvSpPr>
          <p:spPr>
            <a:xfrm>
              <a:off x="4969192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9" name="object 2529"/>
            <p:cNvSpPr/>
            <p:nvPr/>
          </p:nvSpPr>
          <p:spPr>
            <a:xfrm>
              <a:off x="4969192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0" name="object 2530"/>
            <p:cNvSpPr/>
            <p:nvPr/>
          </p:nvSpPr>
          <p:spPr>
            <a:xfrm>
              <a:off x="4969192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1" name="object 2531"/>
            <p:cNvSpPr/>
            <p:nvPr/>
          </p:nvSpPr>
          <p:spPr>
            <a:xfrm>
              <a:off x="4969192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2" name="object 2532"/>
            <p:cNvSpPr/>
            <p:nvPr/>
          </p:nvSpPr>
          <p:spPr>
            <a:xfrm>
              <a:off x="4969192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3" name="object 2533"/>
            <p:cNvSpPr/>
            <p:nvPr/>
          </p:nvSpPr>
          <p:spPr>
            <a:xfrm>
              <a:off x="4969192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4" name="object 2534"/>
            <p:cNvSpPr/>
            <p:nvPr/>
          </p:nvSpPr>
          <p:spPr>
            <a:xfrm>
              <a:off x="4969192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5" name="object 2535"/>
            <p:cNvSpPr/>
            <p:nvPr/>
          </p:nvSpPr>
          <p:spPr>
            <a:xfrm>
              <a:off x="4969192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6" name="object 2536"/>
            <p:cNvSpPr/>
            <p:nvPr/>
          </p:nvSpPr>
          <p:spPr>
            <a:xfrm>
              <a:off x="4969192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7" name="object 2537"/>
            <p:cNvSpPr/>
            <p:nvPr/>
          </p:nvSpPr>
          <p:spPr>
            <a:xfrm>
              <a:off x="4969192" y="3498786"/>
              <a:ext cx="45085" cy="367665"/>
            </a:xfrm>
            <a:custGeom>
              <a:avLst/>
              <a:gdLst/>
              <a:ahLst/>
              <a:cxnLst/>
              <a:rect l="l" t="t" r="r" b="b"/>
              <a:pathLst>
                <a:path w="45085" h="367664">
                  <a:moveTo>
                    <a:pt x="44767" y="188277"/>
                  </a:moveTo>
                  <a:lnTo>
                    <a:pt x="0" y="188277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44767" y="367665"/>
                  </a:lnTo>
                  <a:lnTo>
                    <a:pt x="44767" y="304927"/>
                  </a:lnTo>
                  <a:lnTo>
                    <a:pt x="44767" y="242189"/>
                  </a:lnTo>
                  <a:lnTo>
                    <a:pt x="44767" y="188277"/>
                  </a:lnTo>
                  <a:close/>
                </a:path>
                <a:path w="45085" h="36766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8" name="object 2538"/>
            <p:cNvSpPr/>
            <p:nvPr/>
          </p:nvSpPr>
          <p:spPr>
            <a:xfrm>
              <a:off x="4969192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9" name="object 2539"/>
            <p:cNvSpPr/>
            <p:nvPr/>
          </p:nvSpPr>
          <p:spPr>
            <a:xfrm>
              <a:off x="4969192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0" name="object 2540"/>
            <p:cNvSpPr/>
            <p:nvPr/>
          </p:nvSpPr>
          <p:spPr>
            <a:xfrm>
              <a:off x="4969192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1" name="object 2541"/>
            <p:cNvSpPr/>
            <p:nvPr/>
          </p:nvSpPr>
          <p:spPr>
            <a:xfrm>
              <a:off x="4969192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2" name="object 2542"/>
            <p:cNvSpPr/>
            <p:nvPr/>
          </p:nvSpPr>
          <p:spPr>
            <a:xfrm>
              <a:off x="4969192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3" name="object 2543"/>
            <p:cNvSpPr/>
            <p:nvPr/>
          </p:nvSpPr>
          <p:spPr>
            <a:xfrm>
              <a:off x="4969192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4" name="object 2544"/>
            <p:cNvSpPr/>
            <p:nvPr/>
          </p:nvSpPr>
          <p:spPr>
            <a:xfrm>
              <a:off x="4969192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5" name="object 2545"/>
            <p:cNvSpPr/>
            <p:nvPr/>
          </p:nvSpPr>
          <p:spPr>
            <a:xfrm>
              <a:off x="4969192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6" name="object 2546"/>
            <p:cNvSpPr/>
            <p:nvPr/>
          </p:nvSpPr>
          <p:spPr>
            <a:xfrm>
              <a:off x="4969192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7" name="object 2547"/>
            <p:cNvSpPr/>
            <p:nvPr/>
          </p:nvSpPr>
          <p:spPr>
            <a:xfrm>
              <a:off x="4969192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8" name="object 2548"/>
            <p:cNvSpPr/>
            <p:nvPr/>
          </p:nvSpPr>
          <p:spPr>
            <a:xfrm>
              <a:off x="4969192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9" name="object 2549"/>
            <p:cNvSpPr/>
            <p:nvPr/>
          </p:nvSpPr>
          <p:spPr>
            <a:xfrm>
              <a:off x="4969192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0" name="object 2550"/>
            <p:cNvSpPr/>
            <p:nvPr/>
          </p:nvSpPr>
          <p:spPr>
            <a:xfrm>
              <a:off x="4969192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1" name="object 2551"/>
            <p:cNvSpPr/>
            <p:nvPr/>
          </p:nvSpPr>
          <p:spPr>
            <a:xfrm>
              <a:off x="4969192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2" name="object 2552"/>
            <p:cNvSpPr/>
            <p:nvPr/>
          </p:nvSpPr>
          <p:spPr>
            <a:xfrm>
              <a:off x="4969192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3" name="object 2553"/>
            <p:cNvSpPr/>
            <p:nvPr/>
          </p:nvSpPr>
          <p:spPr>
            <a:xfrm>
              <a:off x="4969192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4" name="object 2554"/>
            <p:cNvSpPr/>
            <p:nvPr/>
          </p:nvSpPr>
          <p:spPr>
            <a:xfrm>
              <a:off x="4969192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5" name="object 2555"/>
            <p:cNvSpPr/>
            <p:nvPr/>
          </p:nvSpPr>
          <p:spPr>
            <a:xfrm>
              <a:off x="4969192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6" name="object 2556"/>
            <p:cNvSpPr/>
            <p:nvPr/>
          </p:nvSpPr>
          <p:spPr>
            <a:xfrm>
              <a:off x="4969192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7" name="object 2557"/>
            <p:cNvSpPr/>
            <p:nvPr/>
          </p:nvSpPr>
          <p:spPr>
            <a:xfrm>
              <a:off x="4969192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8" name="object 2558"/>
            <p:cNvSpPr/>
            <p:nvPr/>
          </p:nvSpPr>
          <p:spPr>
            <a:xfrm>
              <a:off x="4969192" y="2145093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9" name="object 2559"/>
            <p:cNvSpPr/>
            <p:nvPr/>
          </p:nvSpPr>
          <p:spPr>
            <a:xfrm>
              <a:off x="4969192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0" name="object 2560"/>
            <p:cNvSpPr/>
            <p:nvPr/>
          </p:nvSpPr>
          <p:spPr>
            <a:xfrm>
              <a:off x="4969192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1" name="object 2561"/>
            <p:cNvSpPr/>
            <p:nvPr/>
          </p:nvSpPr>
          <p:spPr>
            <a:xfrm>
              <a:off x="4969192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2" name="object 2562"/>
            <p:cNvSpPr/>
            <p:nvPr/>
          </p:nvSpPr>
          <p:spPr>
            <a:xfrm>
              <a:off x="4969192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3" name="object 2563"/>
            <p:cNvSpPr/>
            <p:nvPr/>
          </p:nvSpPr>
          <p:spPr>
            <a:xfrm>
              <a:off x="4969192" y="1777123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4" name="object 2564"/>
            <p:cNvSpPr/>
            <p:nvPr/>
          </p:nvSpPr>
          <p:spPr>
            <a:xfrm>
              <a:off x="4969192" y="1723577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5" name="object 2565"/>
            <p:cNvSpPr/>
            <p:nvPr/>
          </p:nvSpPr>
          <p:spPr>
            <a:xfrm>
              <a:off x="4969192" y="16608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6" name="object 2566"/>
            <p:cNvSpPr/>
            <p:nvPr/>
          </p:nvSpPr>
          <p:spPr>
            <a:xfrm>
              <a:off x="4969192" y="15981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7" name="object 2567"/>
            <p:cNvSpPr/>
            <p:nvPr/>
          </p:nvSpPr>
          <p:spPr>
            <a:xfrm>
              <a:off x="4969192" y="1472323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5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8" name="object 2568"/>
            <p:cNvSpPr/>
            <p:nvPr/>
          </p:nvSpPr>
          <p:spPr>
            <a:xfrm>
              <a:off x="5014023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9" name="object 2569"/>
            <p:cNvSpPr/>
            <p:nvPr/>
          </p:nvSpPr>
          <p:spPr>
            <a:xfrm>
              <a:off x="5014023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0" name="object 2570"/>
            <p:cNvSpPr/>
            <p:nvPr/>
          </p:nvSpPr>
          <p:spPr>
            <a:xfrm>
              <a:off x="5014023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1" name="object 2571"/>
            <p:cNvSpPr/>
            <p:nvPr/>
          </p:nvSpPr>
          <p:spPr>
            <a:xfrm>
              <a:off x="5014023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2" name="object 2572"/>
            <p:cNvSpPr/>
            <p:nvPr/>
          </p:nvSpPr>
          <p:spPr>
            <a:xfrm>
              <a:off x="5014023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3" name="object 2573"/>
            <p:cNvSpPr/>
            <p:nvPr/>
          </p:nvSpPr>
          <p:spPr>
            <a:xfrm>
              <a:off x="5014023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4" name="object 2574"/>
            <p:cNvSpPr/>
            <p:nvPr/>
          </p:nvSpPr>
          <p:spPr>
            <a:xfrm>
              <a:off x="5014023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5" name="object 2575"/>
            <p:cNvSpPr/>
            <p:nvPr/>
          </p:nvSpPr>
          <p:spPr>
            <a:xfrm>
              <a:off x="5014023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6" name="object 2576"/>
            <p:cNvSpPr/>
            <p:nvPr/>
          </p:nvSpPr>
          <p:spPr>
            <a:xfrm>
              <a:off x="5014023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7" name="object 2577"/>
            <p:cNvSpPr/>
            <p:nvPr/>
          </p:nvSpPr>
          <p:spPr>
            <a:xfrm>
              <a:off x="5014023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8" name="object 2578"/>
            <p:cNvSpPr/>
            <p:nvPr/>
          </p:nvSpPr>
          <p:spPr>
            <a:xfrm>
              <a:off x="5014023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9" name="object 2579"/>
            <p:cNvSpPr/>
            <p:nvPr/>
          </p:nvSpPr>
          <p:spPr>
            <a:xfrm>
              <a:off x="5014023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0" name="object 2580"/>
            <p:cNvSpPr/>
            <p:nvPr/>
          </p:nvSpPr>
          <p:spPr>
            <a:xfrm>
              <a:off x="5014023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1" name="object 2581"/>
            <p:cNvSpPr/>
            <p:nvPr/>
          </p:nvSpPr>
          <p:spPr>
            <a:xfrm>
              <a:off x="5014023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2" name="object 2582"/>
            <p:cNvSpPr/>
            <p:nvPr/>
          </p:nvSpPr>
          <p:spPr>
            <a:xfrm>
              <a:off x="5014023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3" name="object 2583"/>
            <p:cNvSpPr/>
            <p:nvPr/>
          </p:nvSpPr>
          <p:spPr>
            <a:xfrm>
              <a:off x="5014023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4" name="object 2584"/>
            <p:cNvSpPr/>
            <p:nvPr/>
          </p:nvSpPr>
          <p:spPr>
            <a:xfrm>
              <a:off x="5014023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5" name="object 2585"/>
            <p:cNvSpPr/>
            <p:nvPr/>
          </p:nvSpPr>
          <p:spPr>
            <a:xfrm>
              <a:off x="5014023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6" name="object 2586"/>
            <p:cNvSpPr/>
            <p:nvPr/>
          </p:nvSpPr>
          <p:spPr>
            <a:xfrm>
              <a:off x="5014023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7" name="object 2587"/>
            <p:cNvSpPr/>
            <p:nvPr/>
          </p:nvSpPr>
          <p:spPr>
            <a:xfrm>
              <a:off x="5014023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8" name="object 2588"/>
            <p:cNvSpPr/>
            <p:nvPr/>
          </p:nvSpPr>
          <p:spPr>
            <a:xfrm>
              <a:off x="5014023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9" name="object 2589"/>
            <p:cNvSpPr/>
            <p:nvPr/>
          </p:nvSpPr>
          <p:spPr>
            <a:xfrm>
              <a:off x="5014023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0" name="object 2590"/>
            <p:cNvSpPr/>
            <p:nvPr/>
          </p:nvSpPr>
          <p:spPr>
            <a:xfrm>
              <a:off x="5014023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1" name="object 2591"/>
            <p:cNvSpPr/>
            <p:nvPr/>
          </p:nvSpPr>
          <p:spPr>
            <a:xfrm>
              <a:off x="5014023" y="3561524"/>
              <a:ext cx="53975" cy="242570"/>
            </a:xfrm>
            <a:custGeom>
              <a:avLst/>
              <a:gdLst/>
              <a:ahLst/>
              <a:cxnLst/>
              <a:rect l="l" t="t" r="r" b="b"/>
              <a:pathLst>
                <a:path w="53975" h="242570">
                  <a:moveTo>
                    <a:pt x="53911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53911" y="242189"/>
                  </a:lnTo>
                  <a:lnTo>
                    <a:pt x="53911" y="179451"/>
                  </a:lnTo>
                  <a:lnTo>
                    <a:pt x="53911" y="125539"/>
                  </a:lnTo>
                  <a:close/>
                </a:path>
                <a:path w="53975" h="24257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F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2" name="object 2592"/>
            <p:cNvSpPr/>
            <p:nvPr/>
          </p:nvSpPr>
          <p:spPr>
            <a:xfrm>
              <a:off x="5014023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3" name="object 2593"/>
            <p:cNvSpPr/>
            <p:nvPr/>
          </p:nvSpPr>
          <p:spPr>
            <a:xfrm>
              <a:off x="5014023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4" name="object 2594"/>
            <p:cNvSpPr/>
            <p:nvPr/>
          </p:nvSpPr>
          <p:spPr>
            <a:xfrm>
              <a:off x="5014023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5" name="object 2595"/>
            <p:cNvSpPr/>
            <p:nvPr/>
          </p:nvSpPr>
          <p:spPr>
            <a:xfrm>
              <a:off x="5014023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6" name="object 2596"/>
            <p:cNvSpPr/>
            <p:nvPr/>
          </p:nvSpPr>
          <p:spPr>
            <a:xfrm>
              <a:off x="5014023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7" name="object 2597"/>
            <p:cNvSpPr/>
            <p:nvPr/>
          </p:nvSpPr>
          <p:spPr>
            <a:xfrm>
              <a:off x="5014023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8" name="object 2598"/>
            <p:cNvSpPr/>
            <p:nvPr/>
          </p:nvSpPr>
          <p:spPr>
            <a:xfrm>
              <a:off x="5014023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9" name="object 2599"/>
            <p:cNvSpPr/>
            <p:nvPr/>
          </p:nvSpPr>
          <p:spPr>
            <a:xfrm>
              <a:off x="5014023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0" name="object 2600"/>
            <p:cNvSpPr/>
            <p:nvPr/>
          </p:nvSpPr>
          <p:spPr>
            <a:xfrm>
              <a:off x="5014023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1" name="object 2601"/>
            <p:cNvSpPr/>
            <p:nvPr/>
          </p:nvSpPr>
          <p:spPr>
            <a:xfrm>
              <a:off x="5014023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2" name="object 2602"/>
            <p:cNvSpPr/>
            <p:nvPr/>
          </p:nvSpPr>
          <p:spPr>
            <a:xfrm>
              <a:off x="5014023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3" name="object 2603"/>
            <p:cNvSpPr/>
            <p:nvPr/>
          </p:nvSpPr>
          <p:spPr>
            <a:xfrm>
              <a:off x="5014023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4" name="object 2604"/>
            <p:cNvSpPr/>
            <p:nvPr/>
          </p:nvSpPr>
          <p:spPr>
            <a:xfrm>
              <a:off x="5014023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5" name="object 2605"/>
            <p:cNvSpPr/>
            <p:nvPr/>
          </p:nvSpPr>
          <p:spPr>
            <a:xfrm>
              <a:off x="5014023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6" name="object 2606"/>
            <p:cNvSpPr/>
            <p:nvPr/>
          </p:nvSpPr>
          <p:spPr>
            <a:xfrm>
              <a:off x="5014023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7" name="object 2607"/>
            <p:cNvSpPr/>
            <p:nvPr/>
          </p:nvSpPr>
          <p:spPr>
            <a:xfrm>
              <a:off x="5014023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8" name="object 2608"/>
            <p:cNvSpPr/>
            <p:nvPr/>
          </p:nvSpPr>
          <p:spPr>
            <a:xfrm>
              <a:off x="5014023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9" name="object 2609"/>
            <p:cNvSpPr/>
            <p:nvPr/>
          </p:nvSpPr>
          <p:spPr>
            <a:xfrm>
              <a:off x="5014023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0" name="object 2610"/>
            <p:cNvSpPr/>
            <p:nvPr/>
          </p:nvSpPr>
          <p:spPr>
            <a:xfrm>
              <a:off x="5014023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1" name="object 2611"/>
            <p:cNvSpPr/>
            <p:nvPr/>
          </p:nvSpPr>
          <p:spPr>
            <a:xfrm>
              <a:off x="5014023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2" name="object 2612"/>
            <p:cNvSpPr/>
            <p:nvPr/>
          </p:nvSpPr>
          <p:spPr>
            <a:xfrm>
              <a:off x="5014023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3" name="object 2613"/>
            <p:cNvSpPr/>
            <p:nvPr/>
          </p:nvSpPr>
          <p:spPr>
            <a:xfrm>
              <a:off x="5014023" y="2145093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4" name="object 2614"/>
            <p:cNvSpPr/>
            <p:nvPr/>
          </p:nvSpPr>
          <p:spPr>
            <a:xfrm>
              <a:off x="5014023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5" name="object 2615"/>
            <p:cNvSpPr/>
            <p:nvPr/>
          </p:nvSpPr>
          <p:spPr>
            <a:xfrm>
              <a:off x="5014023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6" name="object 2616"/>
            <p:cNvSpPr/>
            <p:nvPr/>
          </p:nvSpPr>
          <p:spPr>
            <a:xfrm>
              <a:off x="5014023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7" name="object 2617"/>
            <p:cNvSpPr/>
            <p:nvPr/>
          </p:nvSpPr>
          <p:spPr>
            <a:xfrm>
              <a:off x="5014023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8" name="object 2618"/>
            <p:cNvSpPr/>
            <p:nvPr/>
          </p:nvSpPr>
          <p:spPr>
            <a:xfrm>
              <a:off x="5014023" y="1777123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9" name="object 2619"/>
            <p:cNvSpPr/>
            <p:nvPr/>
          </p:nvSpPr>
          <p:spPr>
            <a:xfrm>
              <a:off x="5014023" y="17235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0" name="object 2620"/>
            <p:cNvSpPr/>
            <p:nvPr/>
          </p:nvSpPr>
          <p:spPr>
            <a:xfrm>
              <a:off x="5014023" y="16608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1" name="object 2621"/>
            <p:cNvSpPr/>
            <p:nvPr/>
          </p:nvSpPr>
          <p:spPr>
            <a:xfrm>
              <a:off x="5014023" y="15981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2" name="object 2622"/>
            <p:cNvSpPr/>
            <p:nvPr/>
          </p:nvSpPr>
          <p:spPr>
            <a:xfrm>
              <a:off x="5014023" y="1472323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5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3" name="object 2623"/>
            <p:cNvSpPr/>
            <p:nvPr/>
          </p:nvSpPr>
          <p:spPr>
            <a:xfrm>
              <a:off x="5067871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4" name="object 2624"/>
            <p:cNvSpPr/>
            <p:nvPr/>
          </p:nvSpPr>
          <p:spPr>
            <a:xfrm>
              <a:off x="5067871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5" name="object 2625"/>
            <p:cNvSpPr/>
            <p:nvPr/>
          </p:nvSpPr>
          <p:spPr>
            <a:xfrm>
              <a:off x="5067871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6" name="object 2626"/>
            <p:cNvSpPr/>
            <p:nvPr/>
          </p:nvSpPr>
          <p:spPr>
            <a:xfrm>
              <a:off x="5067871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7" name="object 2627"/>
            <p:cNvSpPr/>
            <p:nvPr/>
          </p:nvSpPr>
          <p:spPr>
            <a:xfrm>
              <a:off x="5067871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8" name="object 2628"/>
            <p:cNvSpPr/>
            <p:nvPr/>
          </p:nvSpPr>
          <p:spPr>
            <a:xfrm>
              <a:off x="5067871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9" name="object 2629"/>
            <p:cNvSpPr/>
            <p:nvPr/>
          </p:nvSpPr>
          <p:spPr>
            <a:xfrm>
              <a:off x="5067871" y="4727511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687"/>
                  </a:lnTo>
                  <a:lnTo>
                    <a:pt x="0" y="125425"/>
                  </a:lnTo>
                  <a:lnTo>
                    <a:pt x="44767" y="125425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0" name="object 2630"/>
            <p:cNvSpPr/>
            <p:nvPr/>
          </p:nvSpPr>
          <p:spPr>
            <a:xfrm>
              <a:off x="5067871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1" name="object 2631"/>
            <p:cNvSpPr/>
            <p:nvPr/>
          </p:nvSpPr>
          <p:spPr>
            <a:xfrm>
              <a:off x="5067871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2" name="object 2632"/>
            <p:cNvSpPr/>
            <p:nvPr/>
          </p:nvSpPr>
          <p:spPr>
            <a:xfrm>
              <a:off x="5067871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3" name="object 2633"/>
            <p:cNvSpPr/>
            <p:nvPr/>
          </p:nvSpPr>
          <p:spPr>
            <a:xfrm>
              <a:off x="5067871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4" name="object 2634"/>
            <p:cNvSpPr/>
            <p:nvPr/>
          </p:nvSpPr>
          <p:spPr>
            <a:xfrm>
              <a:off x="5067871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5" name="object 2635"/>
            <p:cNvSpPr/>
            <p:nvPr/>
          </p:nvSpPr>
          <p:spPr>
            <a:xfrm>
              <a:off x="5067871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6" name="object 2636"/>
            <p:cNvSpPr/>
            <p:nvPr/>
          </p:nvSpPr>
          <p:spPr>
            <a:xfrm>
              <a:off x="5067871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7" name="object 2637"/>
            <p:cNvSpPr/>
            <p:nvPr/>
          </p:nvSpPr>
          <p:spPr>
            <a:xfrm>
              <a:off x="5067871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8" name="object 2638"/>
            <p:cNvSpPr/>
            <p:nvPr/>
          </p:nvSpPr>
          <p:spPr>
            <a:xfrm>
              <a:off x="5067871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9" name="object 2639"/>
            <p:cNvSpPr/>
            <p:nvPr/>
          </p:nvSpPr>
          <p:spPr>
            <a:xfrm>
              <a:off x="5067871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40" name="object 2640"/>
            <p:cNvSpPr/>
            <p:nvPr/>
          </p:nvSpPr>
          <p:spPr>
            <a:xfrm>
              <a:off x="5067871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41" name="object 2641"/>
            <p:cNvSpPr/>
            <p:nvPr/>
          </p:nvSpPr>
          <p:spPr>
            <a:xfrm>
              <a:off x="5067871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42" name="object 2642"/>
            <p:cNvSpPr/>
            <p:nvPr/>
          </p:nvSpPr>
          <p:spPr>
            <a:xfrm>
              <a:off x="5067871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43" name="object 2643"/>
            <p:cNvSpPr/>
            <p:nvPr/>
          </p:nvSpPr>
          <p:spPr>
            <a:xfrm>
              <a:off x="5067871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44" name="object 2644"/>
            <p:cNvSpPr/>
            <p:nvPr/>
          </p:nvSpPr>
          <p:spPr>
            <a:xfrm>
              <a:off x="5067871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45" name="object 2645"/>
            <p:cNvSpPr/>
            <p:nvPr/>
          </p:nvSpPr>
          <p:spPr>
            <a:xfrm>
              <a:off x="5067871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46" name="object 2646"/>
            <p:cNvSpPr/>
            <p:nvPr/>
          </p:nvSpPr>
          <p:spPr>
            <a:xfrm>
              <a:off x="5067871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47" name="object 2647"/>
            <p:cNvSpPr/>
            <p:nvPr/>
          </p:nvSpPr>
          <p:spPr>
            <a:xfrm>
              <a:off x="5067871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48" name="object 2648"/>
            <p:cNvSpPr/>
            <p:nvPr/>
          </p:nvSpPr>
          <p:spPr>
            <a:xfrm>
              <a:off x="5067871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49" name="object 2649"/>
            <p:cNvSpPr/>
            <p:nvPr/>
          </p:nvSpPr>
          <p:spPr>
            <a:xfrm>
              <a:off x="5067871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0" name="object 2650"/>
            <p:cNvSpPr/>
            <p:nvPr/>
          </p:nvSpPr>
          <p:spPr>
            <a:xfrm>
              <a:off x="5067871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1" name="object 2651"/>
            <p:cNvSpPr/>
            <p:nvPr/>
          </p:nvSpPr>
          <p:spPr>
            <a:xfrm>
              <a:off x="5067871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2" name="object 2652"/>
            <p:cNvSpPr/>
            <p:nvPr/>
          </p:nvSpPr>
          <p:spPr>
            <a:xfrm>
              <a:off x="5067871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3" name="object 2653"/>
            <p:cNvSpPr/>
            <p:nvPr/>
          </p:nvSpPr>
          <p:spPr>
            <a:xfrm>
              <a:off x="5067871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4" name="object 2654"/>
            <p:cNvSpPr/>
            <p:nvPr/>
          </p:nvSpPr>
          <p:spPr>
            <a:xfrm>
              <a:off x="5067871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5" name="object 2655"/>
            <p:cNvSpPr/>
            <p:nvPr/>
          </p:nvSpPr>
          <p:spPr>
            <a:xfrm>
              <a:off x="5067871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6" name="object 2656"/>
            <p:cNvSpPr/>
            <p:nvPr/>
          </p:nvSpPr>
          <p:spPr>
            <a:xfrm>
              <a:off x="5067871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7" name="object 2657"/>
            <p:cNvSpPr/>
            <p:nvPr/>
          </p:nvSpPr>
          <p:spPr>
            <a:xfrm>
              <a:off x="5067871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8" name="object 2658"/>
            <p:cNvSpPr/>
            <p:nvPr/>
          </p:nvSpPr>
          <p:spPr>
            <a:xfrm>
              <a:off x="5067871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9" name="object 2659"/>
            <p:cNvSpPr/>
            <p:nvPr/>
          </p:nvSpPr>
          <p:spPr>
            <a:xfrm>
              <a:off x="5067871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0" name="object 2660"/>
            <p:cNvSpPr/>
            <p:nvPr/>
          </p:nvSpPr>
          <p:spPr>
            <a:xfrm>
              <a:off x="5067871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1" name="object 2661"/>
            <p:cNvSpPr/>
            <p:nvPr/>
          </p:nvSpPr>
          <p:spPr>
            <a:xfrm>
              <a:off x="5067871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2" name="object 2662"/>
            <p:cNvSpPr/>
            <p:nvPr/>
          </p:nvSpPr>
          <p:spPr>
            <a:xfrm>
              <a:off x="5067871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3" name="object 2663"/>
            <p:cNvSpPr/>
            <p:nvPr/>
          </p:nvSpPr>
          <p:spPr>
            <a:xfrm>
              <a:off x="5067871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4" name="object 2664"/>
            <p:cNvSpPr/>
            <p:nvPr/>
          </p:nvSpPr>
          <p:spPr>
            <a:xfrm>
              <a:off x="5067871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5" name="object 2665"/>
            <p:cNvSpPr/>
            <p:nvPr/>
          </p:nvSpPr>
          <p:spPr>
            <a:xfrm>
              <a:off x="5067871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6" name="object 2666"/>
            <p:cNvSpPr/>
            <p:nvPr/>
          </p:nvSpPr>
          <p:spPr>
            <a:xfrm>
              <a:off x="5067871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7" name="object 2667"/>
            <p:cNvSpPr/>
            <p:nvPr/>
          </p:nvSpPr>
          <p:spPr>
            <a:xfrm>
              <a:off x="5067871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8" name="object 2668"/>
            <p:cNvSpPr/>
            <p:nvPr/>
          </p:nvSpPr>
          <p:spPr>
            <a:xfrm>
              <a:off x="5067871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9" name="object 2669"/>
            <p:cNvSpPr/>
            <p:nvPr/>
          </p:nvSpPr>
          <p:spPr>
            <a:xfrm>
              <a:off x="5067871" y="2207831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0" name="object 2670"/>
            <p:cNvSpPr/>
            <p:nvPr/>
          </p:nvSpPr>
          <p:spPr>
            <a:xfrm>
              <a:off x="5067871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1" name="object 2671"/>
            <p:cNvSpPr/>
            <p:nvPr/>
          </p:nvSpPr>
          <p:spPr>
            <a:xfrm>
              <a:off x="5067871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2" name="object 2672"/>
            <p:cNvSpPr/>
            <p:nvPr/>
          </p:nvSpPr>
          <p:spPr>
            <a:xfrm>
              <a:off x="5067871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3" name="object 2673"/>
            <p:cNvSpPr/>
            <p:nvPr/>
          </p:nvSpPr>
          <p:spPr>
            <a:xfrm>
              <a:off x="5067871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4" name="object 2674"/>
            <p:cNvSpPr/>
            <p:nvPr/>
          </p:nvSpPr>
          <p:spPr>
            <a:xfrm>
              <a:off x="5067871" y="1840166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5" name="object 2675"/>
            <p:cNvSpPr/>
            <p:nvPr/>
          </p:nvSpPr>
          <p:spPr>
            <a:xfrm>
              <a:off x="5067871" y="17771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6" name="object 2676"/>
            <p:cNvSpPr/>
            <p:nvPr/>
          </p:nvSpPr>
          <p:spPr>
            <a:xfrm>
              <a:off x="5067871" y="1723577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7" name="object 2677"/>
            <p:cNvSpPr/>
            <p:nvPr/>
          </p:nvSpPr>
          <p:spPr>
            <a:xfrm>
              <a:off x="5067871" y="16608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8" name="object 2678"/>
            <p:cNvSpPr/>
            <p:nvPr/>
          </p:nvSpPr>
          <p:spPr>
            <a:xfrm>
              <a:off x="5067871" y="15981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9" name="object 2679"/>
            <p:cNvSpPr/>
            <p:nvPr/>
          </p:nvSpPr>
          <p:spPr>
            <a:xfrm>
              <a:off x="5067871" y="1472323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5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0" name="object 2680"/>
            <p:cNvSpPr/>
            <p:nvPr/>
          </p:nvSpPr>
          <p:spPr>
            <a:xfrm>
              <a:off x="5112702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1" name="object 2681"/>
            <p:cNvSpPr/>
            <p:nvPr/>
          </p:nvSpPr>
          <p:spPr>
            <a:xfrm>
              <a:off x="5112702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2" name="object 2682"/>
            <p:cNvSpPr/>
            <p:nvPr/>
          </p:nvSpPr>
          <p:spPr>
            <a:xfrm>
              <a:off x="5112702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3" name="object 2683"/>
            <p:cNvSpPr/>
            <p:nvPr/>
          </p:nvSpPr>
          <p:spPr>
            <a:xfrm>
              <a:off x="5112702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4" name="object 2684"/>
            <p:cNvSpPr/>
            <p:nvPr/>
          </p:nvSpPr>
          <p:spPr>
            <a:xfrm>
              <a:off x="5112702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5" name="object 2685"/>
            <p:cNvSpPr/>
            <p:nvPr/>
          </p:nvSpPr>
          <p:spPr>
            <a:xfrm>
              <a:off x="5112702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6" name="object 2686"/>
            <p:cNvSpPr/>
            <p:nvPr/>
          </p:nvSpPr>
          <p:spPr>
            <a:xfrm>
              <a:off x="5112702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7" name="object 2687"/>
            <p:cNvSpPr/>
            <p:nvPr/>
          </p:nvSpPr>
          <p:spPr>
            <a:xfrm>
              <a:off x="5112702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8" name="object 2688"/>
            <p:cNvSpPr/>
            <p:nvPr/>
          </p:nvSpPr>
          <p:spPr>
            <a:xfrm>
              <a:off x="5112702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9" name="object 2689"/>
            <p:cNvSpPr/>
            <p:nvPr/>
          </p:nvSpPr>
          <p:spPr>
            <a:xfrm>
              <a:off x="5112702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0" name="object 2690"/>
            <p:cNvSpPr/>
            <p:nvPr/>
          </p:nvSpPr>
          <p:spPr>
            <a:xfrm>
              <a:off x="5112702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1" name="object 2691"/>
            <p:cNvSpPr/>
            <p:nvPr/>
          </p:nvSpPr>
          <p:spPr>
            <a:xfrm>
              <a:off x="5112702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2" name="object 2692"/>
            <p:cNvSpPr/>
            <p:nvPr/>
          </p:nvSpPr>
          <p:spPr>
            <a:xfrm>
              <a:off x="5112702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3" name="object 2693"/>
            <p:cNvSpPr/>
            <p:nvPr/>
          </p:nvSpPr>
          <p:spPr>
            <a:xfrm>
              <a:off x="5112702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4" name="object 2694"/>
            <p:cNvSpPr/>
            <p:nvPr/>
          </p:nvSpPr>
          <p:spPr>
            <a:xfrm>
              <a:off x="5112702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5" name="object 2695"/>
            <p:cNvSpPr/>
            <p:nvPr/>
          </p:nvSpPr>
          <p:spPr>
            <a:xfrm>
              <a:off x="5112702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6" name="object 2696"/>
            <p:cNvSpPr/>
            <p:nvPr/>
          </p:nvSpPr>
          <p:spPr>
            <a:xfrm>
              <a:off x="5112702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7" name="object 2697"/>
            <p:cNvSpPr/>
            <p:nvPr/>
          </p:nvSpPr>
          <p:spPr>
            <a:xfrm>
              <a:off x="5112702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8" name="object 2698"/>
            <p:cNvSpPr/>
            <p:nvPr/>
          </p:nvSpPr>
          <p:spPr>
            <a:xfrm>
              <a:off x="5112702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9" name="object 2699"/>
            <p:cNvSpPr/>
            <p:nvPr/>
          </p:nvSpPr>
          <p:spPr>
            <a:xfrm>
              <a:off x="5112702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0" name="object 2700"/>
            <p:cNvSpPr/>
            <p:nvPr/>
          </p:nvSpPr>
          <p:spPr>
            <a:xfrm>
              <a:off x="5112702" y="3866451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1" name="object 2701"/>
            <p:cNvSpPr/>
            <p:nvPr/>
          </p:nvSpPr>
          <p:spPr>
            <a:xfrm>
              <a:off x="5112702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2" name="object 2702"/>
            <p:cNvSpPr/>
            <p:nvPr/>
          </p:nvSpPr>
          <p:spPr>
            <a:xfrm>
              <a:off x="5112702" y="3687063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53911" y="116649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3" name="object 2703"/>
            <p:cNvSpPr/>
            <p:nvPr/>
          </p:nvSpPr>
          <p:spPr>
            <a:xfrm>
              <a:off x="5112702" y="3561524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4" name="object 2704"/>
            <p:cNvSpPr/>
            <p:nvPr/>
          </p:nvSpPr>
          <p:spPr>
            <a:xfrm>
              <a:off x="5112702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E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5" name="object 2705"/>
            <p:cNvSpPr/>
            <p:nvPr/>
          </p:nvSpPr>
          <p:spPr>
            <a:xfrm>
              <a:off x="5112702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6" name="object 2706"/>
            <p:cNvSpPr/>
            <p:nvPr/>
          </p:nvSpPr>
          <p:spPr>
            <a:xfrm>
              <a:off x="5112702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7" name="object 2707"/>
            <p:cNvSpPr/>
            <p:nvPr/>
          </p:nvSpPr>
          <p:spPr>
            <a:xfrm>
              <a:off x="5112702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8" name="object 2708"/>
            <p:cNvSpPr/>
            <p:nvPr/>
          </p:nvSpPr>
          <p:spPr>
            <a:xfrm>
              <a:off x="5112702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9" name="object 2709"/>
            <p:cNvSpPr/>
            <p:nvPr/>
          </p:nvSpPr>
          <p:spPr>
            <a:xfrm>
              <a:off x="5112702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0" name="object 2710"/>
            <p:cNvSpPr/>
            <p:nvPr/>
          </p:nvSpPr>
          <p:spPr>
            <a:xfrm>
              <a:off x="5112702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1" name="object 2711"/>
            <p:cNvSpPr/>
            <p:nvPr/>
          </p:nvSpPr>
          <p:spPr>
            <a:xfrm>
              <a:off x="5112702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2" name="object 2712"/>
            <p:cNvSpPr/>
            <p:nvPr/>
          </p:nvSpPr>
          <p:spPr>
            <a:xfrm>
              <a:off x="5112702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3" name="object 2713"/>
            <p:cNvSpPr/>
            <p:nvPr/>
          </p:nvSpPr>
          <p:spPr>
            <a:xfrm>
              <a:off x="5112702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4" name="object 2714"/>
            <p:cNvSpPr/>
            <p:nvPr/>
          </p:nvSpPr>
          <p:spPr>
            <a:xfrm>
              <a:off x="5112702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5" name="object 2715"/>
            <p:cNvSpPr/>
            <p:nvPr/>
          </p:nvSpPr>
          <p:spPr>
            <a:xfrm>
              <a:off x="5112702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6" name="object 2716"/>
            <p:cNvSpPr/>
            <p:nvPr/>
          </p:nvSpPr>
          <p:spPr>
            <a:xfrm>
              <a:off x="5112702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7" name="object 2717"/>
            <p:cNvSpPr/>
            <p:nvPr/>
          </p:nvSpPr>
          <p:spPr>
            <a:xfrm>
              <a:off x="5112702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8" name="object 2718"/>
            <p:cNvSpPr/>
            <p:nvPr/>
          </p:nvSpPr>
          <p:spPr>
            <a:xfrm>
              <a:off x="5112702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9" name="object 2719"/>
            <p:cNvSpPr/>
            <p:nvPr/>
          </p:nvSpPr>
          <p:spPr>
            <a:xfrm>
              <a:off x="5112702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0" name="object 2720"/>
            <p:cNvSpPr/>
            <p:nvPr/>
          </p:nvSpPr>
          <p:spPr>
            <a:xfrm>
              <a:off x="5112702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1" name="object 2721"/>
            <p:cNvSpPr/>
            <p:nvPr/>
          </p:nvSpPr>
          <p:spPr>
            <a:xfrm>
              <a:off x="5112702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2" name="object 2722"/>
            <p:cNvSpPr/>
            <p:nvPr/>
          </p:nvSpPr>
          <p:spPr>
            <a:xfrm>
              <a:off x="5112702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3" name="object 2723"/>
            <p:cNvSpPr/>
            <p:nvPr/>
          </p:nvSpPr>
          <p:spPr>
            <a:xfrm>
              <a:off x="5112702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4" name="object 2724"/>
            <p:cNvSpPr/>
            <p:nvPr/>
          </p:nvSpPr>
          <p:spPr>
            <a:xfrm>
              <a:off x="5112702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5" name="object 2725"/>
            <p:cNvSpPr/>
            <p:nvPr/>
          </p:nvSpPr>
          <p:spPr>
            <a:xfrm>
              <a:off x="5112702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6" name="object 2726"/>
            <p:cNvSpPr/>
            <p:nvPr/>
          </p:nvSpPr>
          <p:spPr>
            <a:xfrm>
              <a:off x="5112702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7" name="object 2727"/>
            <p:cNvSpPr/>
            <p:nvPr/>
          </p:nvSpPr>
          <p:spPr>
            <a:xfrm>
              <a:off x="5112702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8" name="object 2728"/>
            <p:cNvSpPr/>
            <p:nvPr/>
          </p:nvSpPr>
          <p:spPr>
            <a:xfrm>
              <a:off x="5112702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9" name="object 2729"/>
            <p:cNvSpPr/>
            <p:nvPr/>
          </p:nvSpPr>
          <p:spPr>
            <a:xfrm>
              <a:off x="5112702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0" name="object 2730"/>
            <p:cNvSpPr/>
            <p:nvPr/>
          </p:nvSpPr>
          <p:spPr>
            <a:xfrm>
              <a:off x="5112702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1" name="object 2731"/>
            <p:cNvSpPr/>
            <p:nvPr/>
          </p:nvSpPr>
          <p:spPr>
            <a:xfrm>
              <a:off x="5112702" y="1777123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2" name="object 2732"/>
            <p:cNvSpPr/>
            <p:nvPr/>
          </p:nvSpPr>
          <p:spPr>
            <a:xfrm>
              <a:off x="5112702" y="17235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3" name="object 2733"/>
            <p:cNvSpPr/>
            <p:nvPr/>
          </p:nvSpPr>
          <p:spPr>
            <a:xfrm>
              <a:off x="5112702" y="16608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4" name="object 2734"/>
            <p:cNvSpPr/>
            <p:nvPr/>
          </p:nvSpPr>
          <p:spPr>
            <a:xfrm>
              <a:off x="5112702" y="15981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5" name="object 2735"/>
            <p:cNvSpPr/>
            <p:nvPr/>
          </p:nvSpPr>
          <p:spPr>
            <a:xfrm>
              <a:off x="5112702" y="1472323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5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6" name="object 2736"/>
            <p:cNvSpPr/>
            <p:nvPr/>
          </p:nvSpPr>
          <p:spPr>
            <a:xfrm>
              <a:off x="5166550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7" name="object 2737"/>
            <p:cNvSpPr/>
            <p:nvPr/>
          </p:nvSpPr>
          <p:spPr>
            <a:xfrm>
              <a:off x="5166550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8" name="object 2738"/>
            <p:cNvSpPr/>
            <p:nvPr/>
          </p:nvSpPr>
          <p:spPr>
            <a:xfrm>
              <a:off x="5166550" y="4969281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9" name="object 2739"/>
            <p:cNvSpPr/>
            <p:nvPr/>
          </p:nvSpPr>
          <p:spPr>
            <a:xfrm>
              <a:off x="5166550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0" name="object 2740"/>
            <p:cNvSpPr/>
            <p:nvPr/>
          </p:nvSpPr>
          <p:spPr>
            <a:xfrm>
              <a:off x="5166550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1" name="object 2741"/>
            <p:cNvSpPr/>
            <p:nvPr/>
          </p:nvSpPr>
          <p:spPr>
            <a:xfrm>
              <a:off x="5166550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2" name="object 2742"/>
            <p:cNvSpPr/>
            <p:nvPr/>
          </p:nvSpPr>
          <p:spPr>
            <a:xfrm>
              <a:off x="5166550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3" name="object 2743"/>
            <p:cNvSpPr/>
            <p:nvPr/>
          </p:nvSpPr>
          <p:spPr>
            <a:xfrm>
              <a:off x="5166550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4" name="object 2744"/>
            <p:cNvSpPr/>
            <p:nvPr/>
          </p:nvSpPr>
          <p:spPr>
            <a:xfrm>
              <a:off x="5166550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5" name="object 2745"/>
            <p:cNvSpPr/>
            <p:nvPr/>
          </p:nvSpPr>
          <p:spPr>
            <a:xfrm>
              <a:off x="5166550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6" name="object 2746"/>
            <p:cNvSpPr/>
            <p:nvPr/>
          </p:nvSpPr>
          <p:spPr>
            <a:xfrm>
              <a:off x="5166550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7" name="object 2747"/>
            <p:cNvSpPr/>
            <p:nvPr/>
          </p:nvSpPr>
          <p:spPr>
            <a:xfrm>
              <a:off x="5166550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8" name="object 2748"/>
            <p:cNvSpPr/>
            <p:nvPr/>
          </p:nvSpPr>
          <p:spPr>
            <a:xfrm>
              <a:off x="5166550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9" name="object 2749"/>
            <p:cNvSpPr/>
            <p:nvPr/>
          </p:nvSpPr>
          <p:spPr>
            <a:xfrm>
              <a:off x="5166550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0" name="object 2750"/>
            <p:cNvSpPr/>
            <p:nvPr/>
          </p:nvSpPr>
          <p:spPr>
            <a:xfrm>
              <a:off x="5166550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1" name="object 2751"/>
            <p:cNvSpPr/>
            <p:nvPr/>
          </p:nvSpPr>
          <p:spPr>
            <a:xfrm>
              <a:off x="5166550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2" name="object 2752"/>
            <p:cNvSpPr/>
            <p:nvPr/>
          </p:nvSpPr>
          <p:spPr>
            <a:xfrm>
              <a:off x="5166550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3" name="object 2753"/>
            <p:cNvSpPr/>
            <p:nvPr/>
          </p:nvSpPr>
          <p:spPr>
            <a:xfrm>
              <a:off x="5166550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4" name="object 2754"/>
            <p:cNvSpPr/>
            <p:nvPr/>
          </p:nvSpPr>
          <p:spPr>
            <a:xfrm>
              <a:off x="5166550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5" name="object 2755"/>
            <p:cNvSpPr/>
            <p:nvPr/>
          </p:nvSpPr>
          <p:spPr>
            <a:xfrm>
              <a:off x="5166550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6" name="object 2756"/>
            <p:cNvSpPr/>
            <p:nvPr/>
          </p:nvSpPr>
          <p:spPr>
            <a:xfrm>
              <a:off x="5166550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7" name="object 2757"/>
            <p:cNvSpPr/>
            <p:nvPr/>
          </p:nvSpPr>
          <p:spPr>
            <a:xfrm>
              <a:off x="5166550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8" name="object 2758"/>
            <p:cNvSpPr/>
            <p:nvPr/>
          </p:nvSpPr>
          <p:spPr>
            <a:xfrm>
              <a:off x="5166550" y="3624262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4">
                  <a:moveTo>
                    <a:pt x="44767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0" y="179451"/>
                  </a:lnTo>
                  <a:lnTo>
                    <a:pt x="44767" y="179451"/>
                  </a:lnTo>
                  <a:lnTo>
                    <a:pt x="44767" y="116713"/>
                  </a:lnTo>
                  <a:lnTo>
                    <a:pt x="44767" y="62801"/>
                  </a:lnTo>
                  <a:close/>
                </a:path>
                <a:path w="45085" h="17970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9" name="object 2759"/>
            <p:cNvSpPr/>
            <p:nvPr/>
          </p:nvSpPr>
          <p:spPr>
            <a:xfrm>
              <a:off x="5166550" y="3498786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D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0" name="object 2760"/>
            <p:cNvSpPr/>
            <p:nvPr/>
          </p:nvSpPr>
          <p:spPr>
            <a:xfrm>
              <a:off x="5166550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1" name="object 2761"/>
            <p:cNvSpPr/>
            <p:nvPr/>
          </p:nvSpPr>
          <p:spPr>
            <a:xfrm>
              <a:off x="5166550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2" name="object 2762"/>
            <p:cNvSpPr/>
            <p:nvPr/>
          </p:nvSpPr>
          <p:spPr>
            <a:xfrm>
              <a:off x="5166550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3" name="object 2763"/>
            <p:cNvSpPr/>
            <p:nvPr/>
          </p:nvSpPr>
          <p:spPr>
            <a:xfrm>
              <a:off x="5166550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4" name="object 2764"/>
            <p:cNvSpPr/>
            <p:nvPr/>
          </p:nvSpPr>
          <p:spPr>
            <a:xfrm>
              <a:off x="5166550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5" name="object 2765"/>
            <p:cNvSpPr/>
            <p:nvPr/>
          </p:nvSpPr>
          <p:spPr>
            <a:xfrm>
              <a:off x="5166550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6" name="object 2766"/>
            <p:cNvSpPr/>
            <p:nvPr/>
          </p:nvSpPr>
          <p:spPr>
            <a:xfrm>
              <a:off x="5166550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7" name="object 2767"/>
            <p:cNvSpPr/>
            <p:nvPr/>
          </p:nvSpPr>
          <p:spPr>
            <a:xfrm>
              <a:off x="5166550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8" name="object 2768"/>
            <p:cNvSpPr/>
            <p:nvPr/>
          </p:nvSpPr>
          <p:spPr>
            <a:xfrm>
              <a:off x="5166550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9" name="object 2769"/>
            <p:cNvSpPr/>
            <p:nvPr/>
          </p:nvSpPr>
          <p:spPr>
            <a:xfrm>
              <a:off x="5166550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0" name="object 2770"/>
            <p:cNvSpPr/>
            <p:nvPr/>
          </p:nvSpPr>
          <p:spPr>
            <a:xfrm>
              <a:off x="5166550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1" name="object 2771"/>
            <p:cNvSpPr/>
            <p:nvPr/>
          </p:nvSpPr>
          <p:spPr>
            <a:xfrm>
              <a:off x="5166550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2" name="object 2772"/>
            <p:cNvSpPr/>
            <p:nvPr/>
          </p:nvSpPr>
          <p:spPr>
            <a:xfrm>
              <a:off x="5166550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3" name="object 2773"/>
            <p:cNvSpPr/>
            <p:nvPr/>
          </p:nvSpPr>
          <p:spPr>
            <a:xfrm>
              <a:off x="5166550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4" name="object 2774"/>
            <p:cNvSpPr/>
            <p:nvPr/>
          </p:nvSpPr>
          <p:spPr>
            <a:xfrm>
              <a:off x="5166550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5" name="object 2775"/>
            <p:cNvSpPr/>
            <p:nvPr/>
          </p:nvSpPr>
          <p:spPr>
            <a:xfrm>
              <a:off x="5166550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6" name="object 2776"/>
            <p:cNvSpPr/>
            <p:nvPr/>
          </p:nvSpPr>
          <p:spPr>
            <a:xfrm>
              <a:off x="5166550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7" name="object 2777"/>
            <p:cNvSpPr/>
            <p:nvPr/>
          </p:nvSpPr>
          <p:spPr>
            <a:xfrm>
              <a:off x="5166550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8" name="object 2778"/>
            <p:cNvSpPr/>
            <p:nvPr/>
          </p:nvSpPr>
          <p:spPr>
            <a:xfrm>
              <a:off x="5166550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9" name="object 2779"/>
            <p:cNvSpPr/>
            <p:nvPr/>
          </p:nvSpPr>
          <p:spPr>
            <a:xfrm>
              <a:off x="5166550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0" name="object 2780"/>
            <p:cNvSpPr/>
            <p:nvPr/>
          </p:nvSpPr>
          <p:spPr>
            <a:xfrm>
              <a:off x="5166550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1" name="object 2781"/>
            <p:cNvSpPr/>
            <p:nvPr/>
          </p:nvSpPr>
          <p:spPr>
            <a:xfrm>
              <a:off x="5166550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2" name="object 2782"/>
            <p:cNvSpPr/>
            <p:nvPr/>
          </p:nvSpPr>
          <p:spPr>
            <a:xfrm>
              <a:off x="5166550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3" name="object 2783"/>
            <p:cNvSpPr/>
            <p:nvPr/>
          </p:nvSpPr>
          <p:spPr>
            <a:xfrm>
              <a:off x="5166550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4" name="object 2784"/>
            <p:cNvSpPr/>
            <p:nvPr/>
          </p:nvSpPr>
          <p:spPr>
            <a:xfrm>
              <a:off x="5166550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5" name="object 2785"/>
            <p:cNvSpPr/>
            <p:nvPr/>
          </p:nvSpPr>
          <p:spPr>
            <a:xfrm>
              <a:off x="5166550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6" name="object 2786"/>
            <p:cNvSpPr/>
            <p:nvPr/>
          </p:nvSpPr>
          <p:spPr>
            <a:xfrm>
              <a:off x="5166550" y="1777123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7" name="object 2787"/>
            <p:cNvSpPr/>
            <p:nvPr/>
          </p:nvSpPr>
          <p:spPr>
            <a:xfrm>
              <a:off x="5166550" y="1723577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8" name="object 2788"/>
            <p:cNvSpPr/>
            <p:nvPr/>
          </p:nvSpPr>
          <p:spPr>
            <a:xfrm>
              <a:off x="5166550" y="159810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9" name="object 2789"/>
            <p:cNvSpPr/>
            <p:nvPr/>
          </p:nvSpPr>
          <p:spPr>
            <a:xfrm>
              <a:off x="5166550" y="1472323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5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0" name="object 2790"/>
            <p:cNvSpPr/>
            <p:nvPr/>
          </p:nvSpPr>
          <p:spPr>
            <a:xfrm>
              <a:off x="5211381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1" name="object 2791"/>
            <p:cNvSpPr/>
            <p:nvPr/>
          </p:nvSpPr>
          <p:spPr>
            <a:xfrm>
              <a:off x="5211381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2" name="object 2792"/>
            <p:cNvSpPr/>
            <p:nvPr/>
          </p:nvSpPr>
          <p:spPr>
            <a:xfrm>
              <a:off x="5211381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3" name="object 2793"/>
            <p:cNvSpPr/>
            <p:nvPr/>
          </p:nvSpPr>
          <p:spPr>
            <a:xfrm>
              <a:off x="5211381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4" name="object 2794"/>
            <p:cNvSpPr/>
            <p:nvPr/>
          </p:nvSpPr>
          <p:spPr>
            <a:xfrm>
              <a:off x="5211381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5" name="object 2795"/>
            <p:cNvSpPr/>
            <p:nvPr/>
          </p:nvSpPr>
          <p:spPr>
            <a:xfrm>
              <a:off x="5211381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6" name="object 2796"/>
            <p:cNvSpPr/>
            <p:nvPr/>
          </p:nvSpPr>
          <p:spPr>
            <a:xfrm>
              <a:off x="5211381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7" name="object 2797"/>
            <p:cNvSpPr/>
            <p:nvPr/>
          </p:nvSpPr>
          <p:spPr>
            <a:xfrm>
              <a:off x="5211381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8" name="object 2798"/>
            <p:cNvSpPr/>
            <p:nvPr/>
          </p:nvSpPr>
          <p:spPr>
            <a:xfrm>
              <a:off x="5211381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9" name="object 2799"/>
            <p:cNvSpPr/>
            <p:nvPr/>
          </p:nvSpPr>
          <p:spPr>
            <a:xfrm>
              <a:off x="5211381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0" name="object 2800"/>
            <p:cNvSpPr/>
            <p:nvPr/>
          </p:nvSpPr>
          <p:spPr>
            <a:xfrm>
              <a:off x="5211381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1" name="object 2801"/>
            <p:cNvSpPr/>
            <p:nvPr/>
          </p:nvSpPr>
          <p:spPr>
            <a:xfrm>
              <a:off x="5211381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2" name="object 2802"/>
            <p:cNvSpPr/>
            <p:nvPr/>
          </p:nvSpPr>
          <p:spPr>
            <a:xfrm>
              <a:off x="5211381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3" name="object 2803"/>
            <p:cNvSpPr/>
            <p:nvPr/>
          </p:nvSpPr>
          <p:spPr>
            <a:xfrm>
              <a:off x="5211381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4" name="object 2804"/>
            <p:cNvSpPr/>
            <p:nvPr/>
          </p:nvSpPr>
          <p:spPr>
            <a:xfrm>
              <a:off x="5211381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5" name="object 2805"/>
            <p:cNvSpPr/>
            <p:nvPr/>
          </p:nvSpPr>
          <p:spPr>
            <a:xfrm>
              <a:off x="5211381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6" name="object 2806"/>
            <p:cNvSpPr/>
            <p:nvPr/>
          </p:nvSpPr>
          <p:spPr>
            <a:xfrm>
              <a:off x="5211381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7" name="object 2807"/>
            <p:cNvSpPr/>
            <p:nvPr/>
          </p:nvSpPr>
          <p:spPr>
            <a:xfrm>
              <a:off x="5211381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8" name="object 2808"/>
            <p:cNvSpPr/>
            <p:nvPr/>
          </p:nvSpPr>
          <p:spPr>
            <a:xfrm>
              <a:off x="5211381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9" name="object 2809"/>
            <p:cNvSpPr/>
            <p:nvPr/>
          </p:nvSpPr>
          <p:spPr>
            <a:xfrm>
              <a:off x="5211381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0" name="object 2810"/>
            <p:cNvSpPr/>
            <p:nvPr/>
          </p:nvSpPr>
          <p:spPr>
            <a:xfrm>
              <a:off x="5211381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1" name="object 2811"/>
            <p:cNvSpPr/>
            <p:nvPr/>
          </p:nvSpPr>
          <p:spPr>
            <a:xfrm>
              <a:off x="5211381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2" name="object 2812"/>
            <p:cNvSpPr/>
            <p:nvPr/>
          </p:nvSpPr>
          <p:spPr>
            <a:xfrm>
              <a:off x="5211381" y="3624262"/>
              <a:ext cx="53975" cy="242570"/>
            </a:xfrm>
            <a:custGeom>
              <a:avLst/>
              <a:gdLst/>
              <a:ahLst/>
              <a:cxnLst/>
              <a:rect l="l" t="t" r="r" b="b"/>
              <a:pathLst>
                <a:path w="53975" h="242570">
                  <a:moveTo>
                    <a:pt x="53911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53911" y="242189"/>
                  </a:lnTo>
                  <a:lnTo>
                    <a:pt x="53911" y="179451"/>
                  </a:lnTo>
                  <a:lnTo>
                    <a:pt x="53911" y="116713"/>
                  </a:lnTo>
                  <a:lnTo>
                    <a:pt x="53911" y="62801"/>
                  </a:lnTo>
                  <a:close/>
                </a:path>
                <a:path w="53975" h="24257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3" name="object 2813"/>
            <p:cNvSpPr/>
            <p:nvPr/>
          </p:nvSpPr>
          <p:spPr>
            <a:xfrm>
              <a:off x="5211381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D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4" name="object 2814"/>
            <p:cNvSpPr/>
            <p:nvPr/>
          </p:nvSpPr>
          <p:spPr>
            <a:xfrm>
              <a:off x="5211381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5" name="object 2815"/>
            <p:cNvSpPr/>
            <p:nvPr/>
          </p:nvSpPr>
          <p:spPr>
            <a:xfrm>
              <a:off x="5211381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6" name="object 2816"/>
            <p:cNvSpPr/>
            <p:nvPr/>
          </p:nvSpPr>
          <p:spPr>
            <a:xfrm>
              <a:off x="5211381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7" name="object 2817"/>
            <p:cNvSpPr/>
            <p:nvPr/>
          </p:nvSpPr>
          <p:spPr>
            <a:xfrm>
              <a:off x="5211381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8" name="object 2818"/>
            <p:cNvSpPr/>
            <p:nvPr/>
          </p:nvSpPr>
          <p:spPr>
            <a:xfrm>
              <a:off x="5211381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9" name="object 2819"/>
            <p:cNvSpPr/>
            <p:nvPr/>
          </p:nvSpPr>
          <p:spPr>
            <a:xfrm>
              <a:off x="5211381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20" name="object 2820"/>
            <p:cNvSpPr/>
            <p:nvPr/>
          </p:nvSpPr>
          <p:spPr>
            <a:xfrm>
              <a:off x="5211381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21" name="object 2821"/>
            <p:cNvSpPr/>
            <p:nvPr/>
          </p:nvSpPr>
          <p:spPr>
            <a:xfrm>
              <a:off x="5211381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22" name="object 2822"/>
            <p:cNvSpPr/>
            <p:nvPr/>
          </p:nvSpPr>
          <p:spPr>
            <a:xfrm>
              <a:off x="5211381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23" name="object 2823"/>
            <p:cNvSpPr/>
            <p:nvPr/>
          </p:nvSpPr>
          <p:spPr>
            <a:xfrm>
              <a:off x="5211381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24" name="object 2824"/>
            <p:cNvSpPr/>
            <p:nvPr/>
          </p:nvSpPr>
          <p:spPr>
            <a:xfrm>
              <a:off x="5211381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25" name="object 2825"/>
            <p:cNvSpPr/>
            <p:nvPr/>
          </p:nvSpPr>
          <p:spPr>
            <a:xfrm>
              <a:off x="5211381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26" name="object 2826"/>
            <p:cNvSpPr/>
            <p:nvPr/>
          </p:nvSpPr>
          <p:spPr>
            <a:xfrm>
              <a:off x="5211381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27" name="object 2827"/>
            <p:cNvSpPr/>
            <p:nvPr/>
          </p:nvSpPr>
          <p:spPr>
            <a:xfrm>
              <a:off x="5211381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28" name="object 2828"/>
            <p:cNvSpPr/>
            <p:nvPr/>
          </p:nvSpPr>
          <p:spPr>
            <a:xfrm>
              <a:off x="5211381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29" name="object 2829"/>
            <p:cNvSpPr/>
            <p:nvPr/>
          </p:nvSpPr>
          <p:spPr>
            <a:xfrm>
              <a:off x="5211381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0" name="object 2830"/>
            <p:cNvSpPr/>
            <p:nvPr/>
          </p:nvSpPr>
          <p:spPr>
            <a:xfrm>
              <a:off x="5211381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1" name="object 2831"/>
            <p:cNvSpPr/>
            <p:nvPr/>
          </p:nvSpPr>
          <p:spPr>
            <a:xfrm>
              <a:off x="5211381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2" name="object 2832"/>
            <p:cNvSpPr/>
            <p:nvPr/>
          </p:nvSpPr>
          <p:spPr>
            <a:xfrm>
              <a:off x="5211381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3" name="object 2833"/>
            <p:cNvSpPr/>
            <p:nvPr/>
          </p:nvSpPr>
          <p:spPr>
            <a:xfrm>
              <a:off x="5211381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4" name="object 2834"/>
            <p:cNvSpPr/>
            <p:nvPr/>
          </p:nvSpPr>
          <p:spPr>
            <a:xfrm>
              <a:off x="5211381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5" name="object 2835"/>
            <p:cNvSpPr/>
            <p:nvPr/>
          </p:nvSpPr>
          <p:spPr>
            <a:xfrm>
              <a:off x="5211381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6" name="object 2836"/>
            <p:cNvSpPr/>
            <p:nvPr/>
          </p:nvSpPr>
          <p:spPr>
            <a:xfrm>
              <a:off x="5211381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7" name="object 2837"/>
            <p:cNvSpPr/>
            <p:nvPr/>
          </p:nvSpPr>
          <p:spPr>
            <a:xfrm>
              <a:off x="5211381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8" name="object 2838"/>
            <p:cNvSpPr/>
            <p:nvPr/>
          </p:nvSpPr>
          <p:spPr>
            <a:xfrm>
              <a:off x="5211381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9" name="object 2839"/>
            <p:cNvSpPr/>
            <p:nvPr/>
          </p:nvSpPr>
          <p:spPr>
            <a:xfrm>
              <a:off x="5211381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0" name="object 2840"/>
            <p:cNvSpPr/>
            <p:nvPr/>
          </p:nvSpPr>
          <p:spPr>
            <a:xfrm>
              <a:off x="5211381" y="1840166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1" name="object 2841"/>
            <p:cNvSpPr/>
            <p:nvPr/>
          </p:nvSpPr>
          <p:spPr>
            <a:xfrm>
              <a:off x="5211381" y="17771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2" name="object 2842"/>
            <p:cNvSpPr/>
            <p:nvPr/>
          </p:nvSpPr>
          <p:spPr>
            <a:xfrm>
              <a:off x="5211381" y="172357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3" name="object 2843"/>
            <p:cNvSpPr/>
            <p:nvPr/>
          </p:nvSpPr>
          <p:spPr>
            <a:xfrm>
              <a:off x="5211381" y="16608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4" name="object 2844"/>
            <p:cNvSpPr/>
            <p:nvPr/>
          </p:nvSpPr>
          <p:spPr>
            <a:xfrm>
              <a:off x="5211381" y="1472323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4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188518"/>
                  </a:lnTo>
                  <a:lnTo>
                    <a:pt x="53911" y="188518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5" name="object 2845"/>
            <p:cNvSpPr/>
            <p:nvPr/>
          </p:nvSpPr>
          <p:spPr>
            <a:xfrm>
              <a:off x="5265229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6" name="object 2846"/>
            <p:cNvSpPr/>
            <p:nvPr/>
          </p:nvSpPr>
          <p:spPr>
            <a:xfrm>
              <a:off x="5265229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7" name="object 2847"/>
            <p:cNvSpPr/>
            <p:nvPr/>
          </p:nvSpPr>
          <p:spPr>
            <a:xfrm>
              <a:off x="5265229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8" name="object 2848"/>
            <p:cNvSpPr/>
            <p:nvPr/>
          </p:nvSpPr>
          <p:spPr>
            <a:xfrm>
              <a:off x="5265229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9" name="object 2849"/>
            <p:cNvSpPr/>
            <p:nvPr/>
          </p:nvSpPr>
          <p:spPr>
            <a:xfrm>
              <a:off x="5265229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0" name="object 2850"/>
            <p:cNvSpPr/>
            <p:nvPr/>
          </p:nvSpPr>
          <p:spPr>
            <a:xfrm>
              <a:off x="5265229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1" name="object 2851"/>
            <p:cNvSpPr/>
            <p:nvPr/>
          </p:nvSpPr>
          <p:spPr>
            <a:xfrm>
              <a:off x="5265229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2" name="object 2852"/>
            <p:cNvSpPr/>
            <p:nvPr/>
          </p:nvSpPr>
          <p:spPr>
            <a:xfrm>
              <a:off x="5265229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3" name="object 2853"/>
            <p:cNvSpPr/>
            <p:nvPr/>
          </p:nvSpPr>
          <p:spPr>
            <a:xfrm>
              <a:off x="5265229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4" name="object 2854"/>
            <p:cNvSpPr/>
            <p:nvPr/>
          </p:nvSpPr>
          <p:spPr>
            <a:xfrm>
              <a:off x="5265229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5" name="object 2855"/>
            <p:cNvSpPr/>
            <p:nvPr/>
          </p:nvSpPr>
          <p:spPr>
            <a:xfrm>
              <a:off x="5265229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6" name="object 2856"/>
            <p:cNvSpPr/>
            <p:nvPr/>
          </p:nvSpPr>
          <p:spPr>
            <a:xfrm>
              <a:off x="5265229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7" name="object 2857"/>
            <p:cNvSpPr/>
            <p:nvPr/>
          </p:nvSpPr>
          <p:spPr>
            <a:xfrm>
              <a:off x="5265229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8" name="object 2858"/>
            <p:cNvSpPr/>
            <p:nvPr/>
          </p:nvSpPr>
          <p:spPr>
            <a:xfrm>
              <a:off x="5265229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9" name="object 2859"/>
            <p:cNvSpPr/>
            <p:nvPr/>
          </p:nvSpPr>
          <p:spPr>
            <a:xfrm>
              <a:off x="5265229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0" name="object 2860"/>
            <p:cNvSpPr/>
            <p:nvPr/>
          </p:nvSpPr>
          <p:spPr>
            <a:xfrm>
              <a:off x="5265229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1" name="object 2861"/>
            <p:cNvSpPr/>
            <p:nvPr/>
          </p:nvSpPr>
          <p:spPr>
            <a:xfrm>
              <a:off x="5265229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2" name="object 2862"/>
            <p:cNvSpPr/>
            <p:nvPr/>
          </p:nvSpPr>
          <p:spPr>
            <a:xfrm>
              <a:off x="5265229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3" name="object 2863"/>
            <p:cNvSpPr/>
            <p:nvPr/>
          </p:nvSpPr>
          <p:spPr>
            <a:xfrm>
              <a:off x="5265229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4" name="object 2864"/>
            <p:cNvSpPr/>
            <p:nvPr/>
          </p:nvSpPr>
          <p:spPr>
            <a:xfrm>
              <a:off x="5265229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5" name="object 2865"/>
            <p:cNvSpPr/>
            <p:nvPr/>
          </p:nvSpPr>
          <p:spPr>
            <a:xfrm>
              <a:off x="5265229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6" name="object 2866"/>
            <p:cNvSpPr/>
            <p:nvPr/>
          </p:nvSpPr>
          <p:spPr>
            <a:xfrm>
              <a:off x="5265229" y="3624262"/>
              <a:ext cx="45085" cy="305435"/>
            </a:xfrm>
            <a:custGeom>
              <a:avLst/>
              <a:gdLst/>
              <a:ahLst/>
              <a:cxnLst/>
              <a:rect l="l" t="t" r="r" b="b"/>
              <a:pathLst>
                <a:path w="45085" h="305435">
                  <a:moveTo>
                    <a:pt x="44767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44767" y="304927"/>
                  </a:lnTo>
                  <a:lnTo>
                    <a:pt x="44767" y="242189"/>
                  </a:lnTo>
                  <a:lnTo>
                    <a:pt x="44767" y="179451"/>
                  </a:lnTo>
                  <a:lnTo>
                    <a:pt x="44767" y="116713"/>
                  </a:lnTo>
                  <a:lnTo>
                    <a:pt x="44767" y="62801"/>
                  </a:lnTo>
                  <a:close/>
                </a:path>
                <a:path w="45085" h="30543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7" name="object 2867"/>
            <p:cNvSpPr/>
            <p:nvPr/>
          </p:nvSpPr>
          <p:spPr>
            <a:xfrm>
              <a:off x="5265229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C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8" name="object 2868"/>
            <p:cNvSpPr/>
            <p:nvPr/>
          </p:nvSpPr>
          <p:spPr>
            <a:xfrm>
              <a:off x="5265229" y="3436048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9" name="object 2869"/>
            <p:cNvSpPr/>
            <p:nvPr/>
          </p:nvSpPr>
          <p:spPr>
            <a:xfrm>
              <a:off x="5265229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0" name="object 2870"/>
            <p:cNvSpPr/>
            <p:nvPr/>
          </p:nvSpPr>
          <p:spPr>
            <a:xfrm>
              <a:off x="5265229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1" name="object 2871"/>
            <p:cNvSpPr/>
            <p:nvPr/>
          </p:nvSpPr>
          <p:spPr>
            <a:xfrm>
              <a:off x="5265229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2" name="object 2872"/>
            <p:cNvSpPr/>
            <p:nvPr/>
          </p:nvSpPr>
          <p:spPr>
            <a:xfrm>
              <a:off x="5265229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3" name="object 2873"/>
            <p:cNvSpPr/>
            <p:nvPr/>
          </p:nvSpPr>
          <p:spPr>
            <a:xfrm>
              <a:off x="5265229" y="3068510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4" name="object 2874"/>
            <p:cNvSpPr/>
            <p:nvPr/>
          </p:nvSpPr>
          <p:spPr>
            <a:xfrm>
              <a:off x="5265229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5" name="object 2875"/>
            <p:cNvSpPr/>
            <p:nvPr/>
          </p:nvSpPr>
          <p:spPr>
            <a:xfrm>
              <a:off x="5265229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6" name="object 2876"/>
            <p:cNvSpPr/>
            <p:nvPr/>
          </p:nvSpPr>
          <p:spPr>
            <a:xfrm>
              <a:off x="5265229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7" name="object 2877"/>
            <p:cNvSpPr/>
            <p:nvPr/>
          </p:nvSpPr>
          <p:spPr>
            <a:xfrm>
              <a:off x="5265229" y="2700845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8" name="object 2878"/>
            <p:cNvSpPr/>
            <p:nvPr/>
          </p:nvSpPr>
          <p:spPr>
            <a:xfrm>
              <a:off x="5265229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9" name="object 2879"/>
            <p:cNvSpPr/>
            <p:nvPr/>
          </p:nvSpPr>
          <p:spPr>
            <a:xfrm>
              <a:off x="5265229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0" name="object 2880"/>
            <p:cNvSpPr/>
            <p:nvPr/>
          </p:nvSpPr>
          <p:spPr>
            <a:xfrm>
              <a:off x="5265229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1" name="object 2881"/>
            <p:cNvSpPr/>
            <p:nvPr/>
          </p:nvSpPr>
          <p:spPr>
            <a:xfrm>
              <a:off x="5265229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2" name="object 2882"/>
            <p:cNvSpPr/>
            <p:nvPr/>
          </p:nvSpPr>
          <p:spPr>
            <a:xfrm>
              <a:off x="5265229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3" name="object 2883"/>
            <p:cNvSpPr/>
            <p:nvPr/>
          </p:nvSpPr>
          <p:spPr>
            <a:xfrm>
              <a:off x="5265229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4" name="object 2884"/>
            <p:cNvSpPr/>
            <p:nvPr/>
          </p:nvSpPr>
          <p:spPr>
            <a:xfrm>
              <a:off x="5265229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5" name="object 2885"/>
            <p:cNvSpPr/>
            <p:nvPr/>
          </p:nvSpPr>
          <p:spPr>
            <a:xfrm>
              <a:off x="5265229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6" name="object 2886"/>
            <p:cNvSpPr/>
            <p:nvPr/>
          </p:nvSpPr>
          <p:spPr>
            <a:xfrm>
              <a:off x="5265229" y="2091181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44767" y="116649"/>
                  </a:lnTo>
                  <a:lnTo>
                    <a:pt x="44767" y="53911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7" name="object 2887"/>
            <p:cNvSpPr/>
            <p:nvPr/>
          </p:nvSpPr>
          <p:spPr>
            <a:xfrm>
              <a:off x="5265229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8" name="object 2888"/>
            <p:cNvSpPr/>
            <p:nvPr/>
          </p:nvSpPr>
          <p:spPr>
            <a:xfrm>
              <a:off x="5265229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9" name="object 2889"/>
            <p:cNvSpPr/>
            <p:nvPr/>
          </p:nvSpPr>
          <p:spPr>
            <a:xfrm>
              <a:off x="5265229" y="1840166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0" name="object 2890"/>
            <p:cNvSpPr/>
            <p:nvPr/>
          </p:nvSpPr>
          <p:spPr>
            <a:xfrm>
              <a:off x="5265229" y="17771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1" name="object 2891"/>
            <p:cNvSpPr/>
            <p:nvPr/>
          </p:nvSpPr>
          <p:spPr>
            <a:xfrm>
              <a:off x="5265229" y="1660842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44767" y="116332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2" name="object 2892"/>
            <p:cNvSpPr/>
            <p:nvPr/>
          </p:nvSpPr>
          <p:spPr>
            <a:xfrm>
              <a:off x="5265229" y="1535366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3" name="object 2893"/>
            <p:cNvSpPr/>
            <p:nvPr/>
          </p:nvSpPr>
          <p:spPr>
            <a:xfrm>
              <a:off x="5265229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4" name="object 2894"/>
            <p:cNvSpPr/>
            <p:nvPr/>
          </p:nvSpPr>
          <p:spPr>
            <a:xfrm>
              <a:off x="5310060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5" name="object 2895"/>
            <p:cNvSpPr/>
            <p:nvPr/>
          </p:nvSpPr>
          <p:spPr>
            <a:xfrm>
              <a:off x="5310060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6" name="object 2896"/>
            <p:cNvSpPr/>
            <p:nvPr/>
          </p:nvSpPr>
          <p:spPr>
            <a:xfrm>
              <a:off x="5310060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7" name="object 2897"/>
            <p:cNvSpPr/>
            <p:nvPr/>
          </p:nvSpPr>
          <p:spPr>
            <a:xfrm>
              <a:off x="5310060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8" name="object 2898"/>
            <p:cNvSpPr/>
            <p:nvPr/>
          </p:nvSpPr>
          <p:spPr>
            <a:xfrm>
              <a:off x="5310060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9" name="object 2899"/>
            <p:cNvSpPr/>
            <p:nvPr/>
          </p:nvSpPr>
          <p:spPr>
            <a:xfrm>
              <a:off x="5310060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0" name="object 2900"/>
            <p:cNvSpPr/>
            <p:nvPr/>
          </p:nvSpPr>
          <p:spPr>
            <a:xfrm>
              <a:off x="5310060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1" name="object 2901"/>
            <p:cNvSpPr/>
            <p:nvPr/>
          </p:nvSpPr>
          <p:spPr>
            <a:xfrm>
              <a:off x="5310060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2" name="object 2902"/>
            <p:cNvSpPr/>
            <p:nvPr/>
          </p:nvSpPr>
          <p:spPr>
            <a:xfrm>
              <a:off x="5310060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3" name="object 2903"/>
            <p:cNvSpPr/>
            <p:nvPr/>
          </p:nvSpPr>
          <p:spPr>
            <a:xfrm>
              <a:off x="5310060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4" name="object 2904"/>
            <p:cNvSpPr/>
            <p:nvPr/>
          </p:nvSpPr>
          <p:spPr>
            <a:xfrm>
              <a:off x="5310060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5" name="object 2905"/>
            <p:cNvSpPr/>
            <p:nvPr/>
          </p:nvSpPr>
          <p:spPr>
            <a:xfrm>
              <a:off x="5310060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6" name="object 2906"/>
            <p:cNvSpPr/>
            <p:nvPr/>
          </p:nvSpPr>
          <p:spPr>
            <a:xfrm>
              <a:off x="5310060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7" name="object 2907"/>
            <p:cNvSpPr/>
            <p:nvPr/>
          </p:nvSpPr>
          <p:spPr>
            <a:xfrm>
              <a:off x="5310060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8" name="object 2908"/>
            <p:cNvSpPr/>
            <p:nvPr/>
          </p:nvSpPr>
          <p:spPr>
            <a:xfrm>
              <a:off x="5310060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9" name="object 2909"/>
            <p:cNvSpPr/>
            <p:nvPr/>
          </p:nvSpPr>
          <p:spPr>
            <a:xfrm>
              <a:off x="5310060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0" name="object 2910"/>
            <p:cNvSpPr/>
            <p:nvPr/>
          </p:nvSpPr>
          <p:spPr>
            <a:xfrm>
              <a:off x="5310060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1" name="object 2911"/>
            <p:cNvSpPr/>
            <p:nvPr/>
          </p:nvSpPr>
          <p:spPr>
            <a:xfrm>
              <a:off x="5310060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2" name="object 2912"/>
            <p:cNvSpPr/>
            <p:nvPr/>
          </p:nvSpPr>
          <p:spPr>
            <a:xfrm>
              <a:off x="5310060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3" name="object 2913"/>
            <p:cNvSpPr/>
            <p:nvPr/>
          </p:nvSpPr>
          <p:spPr>
            <a:xfrm>
              <a:off x="5310060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4" name="object 2914"/>
            <p:cNvSpPr/>
            <p:nvPr/>
          </p:nvSpPr>
          <p:spPr>
            <a:xfrm>
              <a:off x="5310060" y="3561524"/>
              <a:ext cx="53975" cy="430530"/>
            </a:xfrm>
            <a:custGeom>
              <a:avLst/>
              <a:gdLst/>
              <a:ahLst/>
              <a:cxnLst/>
              <a:rect l="l" t="t" r="r" b="b"/>
              <a:pathLst>
                <a:path w="53975" h="430529">
                  <a:moveTo>
                    <a:pt x="53911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0" y="430403"/>
                  </a:lnTo>
                  <a:lnTo>
                    <a:pt x="53911" y="430403"/>
                  </a:lnTo>
                  <a:lnTo>
                    <a:pt x="53911" y="367665"/>
                  </a:lnTo>
                  <a:lnTo>
                    <a:pt x="53911" y="304927"/>
                  </a:lnTo>
                  <a:lnTo>
                    <a:pt x="53911" y="242189"/>
                  </a:lnTo>
                  <a:lnTo>
                    <a:pt x="53911" y="179451"/>
                  </a:lnTo>
                  <a:lnTo>
                    <a:pt x="53911" y="125539"/>
                  </a:lnTo>
                  <a:close/>
                </a:path>
                <a:path w="53975" h="4305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5" name="object 2915"/>
            <p:cNvSpPr/>
            <p:nvPr/>
          </p:nvSpPr>
          <p:spPr>
            <a:xfrm>
              <a:off x="5310060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6" name="object 2916"/>
            <p:cNvSpPr/>
            <p:nvPr/>
          </p:nvSpPr>
          <p:spPr>
            <a:xfrm>
              <a:off x="5310060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7" name="object 2917"/>
            <p:cNvSpPr/>
            <p:nvPr/>
          </p:nvSpPr>
          <p:spPr>
            <a:xfrm>
              <a:off x="5310060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8" name="object 2918"/>
            <p:cNvSpPr/>
            <p:nvPr/>
          </p:nvSpPr>
          <p:spPr>
            <a:xfrm>
              <a:off x="5310060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9" name="object 2919"/>
            <p:cNvSpPr/>
            <p:nvPr/>
          </p:nvSpPr>
          <p:spPr>
            <a:xfrm>
              <a:off x="5310060" y="3193986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62674"/>
                  </a:lnTo>
                  <a:lnTo>
                    <a:pt x="0" y="116586"/>
                  </a:lnTo>
                  <a:lnTo>
                    <a:pt x="53911" y="11658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0" name="object 2920"/>
            <p:cNvSpPr/>
            <p:nvPr/>
          </p:nvSpPr>
          <p:spPr>
            <a:xfrm>
              <a:off x="5310060" y="3068510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1" name="object 2921"/>
            <p:cNvSpPr/>
            <p:nvPr/>
          </p:nvSpPr>
          <p:spPr>
            <a:xfrm>
              <a:off x="5310060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2" name="object 2922"/>
            <p:cNvSpPr/>
            <p:nvPr/>
          </p:nvSpPr>
          <p:spPr>
            <a:xfrm>
              <a:off x="5310060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3" name="object 2923"/>
            <p:cNvSpPr/>
            <p:nvPr/>
          </p:nvSpPr>
          <p:spPr>
            <a:xfrm>
              <a:off x="5310060" y="2700845"/>
              <a:ext cx="53975" cy="242570"/>
            </a:xfrm>
            <a:custGeom>
              <a:avLst/>
              <a:gdLst/>
              <a:ahLst/>
              <a:cxnLst/>
              <a:rect l="l" t="t" r="r" b="b"/>
              <a:pathLst>
                <a:path w="53975" h="242569">
                  <a:moveTo>
                    <a:pt x="53911" y="188277"/>
                  </a:moveTo>
                  <a:lnTo>
                    <a:pt x="0" y="188277"/>
                  </a:lnTo>
                  <a:lnTo>
                    <a:pt x="0" y="242189"/>
                  </a:lnTo>
                  <a:lnTo>
                    <a:pt x="53911" y="242189"/>
                  </a:lnTo>
                  <a:lnTo>
                    <a:pt x="53911" y="188277"/>
                  </a:lnTo>
                  <a:close/>
                </a:path>
                <a:path w="53975" h="24256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911" y="188214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4" name="object 2924"/>
            <p:cNvSpPr/>
            <p:nvPr/>
          </p:nvSpPr>
          <p:spPr>
            <a:xfrm>
              <a:off x="5310060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5" name="object 2925"/>
            <p:cNvSpPr/>
            <p:nvPr/>
          </p:nvSpPr>
          <p:spPr>
            <a:xfrm>
              <a:off x="5310060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6" name="object 2926"/>
            <p:cNvSpPr/>
            <p:nvPr/>
          </p:nvSpPr>
          <p:spPr>
            <a:xfrm>
              <a:off x="5310060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7" name="object 2927"/>
            <p:cNvSpPr/>
            <p:nvPr/>
          </p:nvSpPr>
          <p:spPr>
            <a:xfrm>
              <a:off x="5310060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8" name="object 2928"/>
            <p:cNvSpPr/>
            <p:nvPr/>
          </p:nvSpPr>
          <p:spPr>
            <a:xfrm>
              <a:off x="5310060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9" name="object 2929"/>
            <p:cNvSpPr/>
            <p:nvPr/>
          </p:nvSpPr>
          <p:spPr>
            <a:xfrm>
              <a:off x="5310060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0" name="object 2930"/>
            <p:cNvSpPr/>
            <p:nvPr/>
          </p:nvSpPr>
          <p:spPr>
            <a:xfrm>
              <a:off x="5310060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1" name="object 2931"/>
            <p:cNvSpPr/>
            <p:nvPr/>
          </p:nvSpPr>
          <p:spPr>
            <a:xfrm>
              <a:off x="5310060" y="2091181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53911" y="179387"/>
                  </a:lnTo>
                  <a:lnTo>
                    <a:pt x="53911" y="116649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2" name="object 2932"/>
            <p:cNvSpPr/>
            <p:nvPr/>
          </p:nvSpPr>
          <p:spPr>
            <a:xfrm>
              <a:off x="5310060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3" name="object 2933"/>
            <p:cNvSpPr/>
            <p:nvPr/>
          </p:nvSpPr>
          <p:spPr>
            <a:xfrm>
              <a:off x="5310060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4" name="object 2934"/>
            <p:cNvSpPr/>
            <p:nvPr/>
          </p:nvSpPr>
          <p:spPr>
            <a:xfrm>
              <a:off x="5310060" y="190290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5" name="object 2935"/>
            <p:cNvSpPr/>
            <p:nvPr/>
          </p:nvSpPr>
          <p:spPr>
            <a:xfrm>
              <a:off x="5310060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6" name="object 2936"/>
            <p:cNvSpPr/>
            <p:nvPr/>
          </p:nvSpPr>
          <p:spPr>
            <a:xfrm>
              <a:off x="5310060" y="1723580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53543"/>
                  </a:lnTo>
                  <a:lnTo>
                    <a:pt x="0" y="116586"/>
                  </a:lnTo>
                  <a:lnTo>
                    <a:pt x="53911" y="116586"/>
                  </a:lnTo>
                  <a:lnTo>
                    <a:pt x="53911" y="5359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7" name="object 2937"/>
            <p:cNvSpPr/>
            <p:nvPr/>
          </p:nvSpPr>
          <p:spPr>
            <a:xfrm>
              <a:off x="5310060" y="1598104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8" name="object 2938"/>
            <p:cNvSpPr/>
            <p:nvPr/>
          </p:nvSpPr>
          <p:spPr>
            <a:xfrm>
              <a:off x="5310060" y="1472323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5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9" name="object 2939"/>
            <p:cNvSpPr/>
            <p:nvPr/>
          </p:nvSpPr>
          <p:spPr>
            <a:xfrm>
              <a:off x="5363908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0" name="object 2940"/>
            <p:cNvSpPr/>
            <p:nvPr/>
          </p:nvSpPr>
          <p:spPr>
            <a:xfrm>
              <a:off x="5363908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1" name="object 2941"/>
            <p:cNvSpPr/>
            <p:nvPr/>
          </p:nvSpPr>
          <p:spPr>
            <a:xfrm>
              <a:off x="5363908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2" name="object 2942"/>
            <p:cNvSpPr/>
            <p:nvPr/>
          </p:nvSpPr>
          <p:spPr>
            <a:xfrm>
              <a:off x="5363908" y="4906530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4767" y="62750"/>
                  </a:moveTo>
                  <a:lnTo>
                    <a:pt x="0" y="62750"/>
                  </a:lnTo>
                  <a:lnTo>
                    <a:pt x="0" y="125793"/>
                  </a:lnTo>
                  <a:lnTo>
                    <a:pt x="44767" y="125793"/>
                  </a:lnTo>
                  <a:lnTo>
                    <a:pt x="44767" y="62750"/>
                  </a:lnTo>
                  <a:close/>
                </a:path>
                <a:path w="45085" h="12636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3" name="object 2943"/>
            <p:cNvSpPr/>
            <p:nvPr/>
          </p:nvSpPr>
          <p:spPr>
            <a:xfrm>
              <a:off x="5363908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4" name="object 2944"/>
            <p:cNvSpPr/>
            <p:nvPr/>
          </p:nvSpPr>
          <p:spPr>
            <a:xfrm>
              <a:off x="5363908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5" name="object 2945"/>
            <p:cNvSpPr/>
            <p:nvPr/>
          </p:nvSpPr>
          <p:spPr>
            <a:xfrm>
              <a:off x="5363908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6" name="object 2946"/>
            <p:cNvSpPr/>
            <p:nvPr/>
          </p:nvSpPr>
          <p:spPr>
            <a:xfrm>
              <a:off x="5363908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7" name="object 2947"/>
            <p:cNvSpPr/>
            <p:nvPr/>
          </p:nvSpPr>
          <p:spPr>
            <a:xfrm>
              <a:off x="5363908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8" name="object 2948"/>
            <p:cNvSpPr/>
            <p:nvPr/>
          </p:nvSpPr>
          <p:spPr>
            <a:xfrm>
              <a:off x="5363908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9" name="object 2949"/>
            <p:cNvSpPr/>
            <p:nvPr/>
          </p:nvSpPr>
          <p:spPr>
            <a:xfrm>
              <a:off x="5363908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0" name="object 2950"/>
            <p:cNvSpPr/>
            <p:nvPr/>
          </p:nvSpPr>
          <p:spPr>
            <a:xfrm>
              <a:off x="5363908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1" name="object 2951"/>
            <p:cNvSpPr/>
            <p:nvPr/>
          </p:nvSpPr>
          <p:spPr>
            <a:xfrm>
              <a:off x="5363908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2" name="object 2952"/>
            <p:cNvSpPr/>
            <p:nvPr/>
          </p:nvSpPr>
          <p:spPr>
            <a:xfrm>
              <a:off x="5363908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3" name="object 2953"/>
            <p:cNvSpPr/>
            <p:nvPr/>
          </p:nvSpPr>
          <p:spPr>
            <a:xfrm>
              <a:off x="5363908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4" name="object 2954"/>
            <p:cNvSpPr/>
            <p:nvPr/>
          </p:nvSpPr>
          <p:spPr>
            <a:xfrm>
              <a:off x="5363908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5" name="object 2955"/>
            <p:cNvSpPr/>
            <p:nvPr/>
          </p:nvSpPr>
          <p:spPr>
            <a:xfrm>
              <a:off x="5363908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6" name="object 2956"/>
            <p:cNvSpPr/>
            <p:nvPr/>
          </p:nvSpPr>
          <p:spPr>
            <a:xfrm>
              <a:off x="5363908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7" name="object 2957"/>
            <p:cNvSpPr/>
            <p:nvPr/>
          </p:nvSpPr>
          <p:spPr>
            <a:xfrm>
              <a:off x="5363908" y="3561524"/>
              <a:ext cx="45085" cy="493395"/>
            </a:xfrm>
            <a:custGeom>
              <a:avLst/>
              <a:gdLst/>
              <a:ahLst/>
              <a:cxnLst/>
              <a:rect l="l" t="t" r="r" b="b"/>
              <a:pathLst>
                <a:path w="45085" h="493395">
                  <a:moveTo>
                    <a:pt x="44767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0" y="430403"/>
                  </a:lnTo>
                  <a:lnTo>
                    <a:pt x="0" y="493141"/>
                  </a:lnTo>
                  <a:lnTo>
                    <a:pt x="44767" y="493141"/>
                  </a:lnTo>
                  <a:lnTo>
                    <a:pt x="44767" y="179451"/>
                  </a:lnTo>
                  <a:lnTo>
                    <a:pt x="44767" y="125539"/>
                  </a:lnTo>
                  <a:close/>
                </a:path>
                <a:path w="45085" h="49339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C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8" name="object 2958"/>
            <p:cNvSpPr/>
            <p:nvPr/>
          </p:nvSpPr>
          <p:spPr>
            <a:xfrm>
              <a:off x="5363908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9" name="object 2959"/>
            <p:cNvSpPr/>
            <p:nvPr/>
          </p:nvSpPr>
          <p:spPr>
            <a:xfrm>
              <a:off x="5363908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0" name="object 2960"/>
            <p:cNvSpPr/>
            <p:nvPr/>
          </p:nvSpPr>
          <p:spPr>
            <a:xfrm>
              <a:off x="5363908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1" name="object 2961"/>
            <p:cNvSpPr/>
            <p:nvPr/>
          </p:nvSpPr>
          <p:spPr>
            <a:xfrm>
              <a:off x="5363908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2" name="object 2962"/>
            <p:cNvSpPr/>
            <p:nvPr/>
          </p:nvSpPr>
          <p:spPr>
            <a:xfrm>
              <a:off x="5363908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3" name="object 2963"/>
            <p:cNvSpPr/>
            <p:nvPr/>
          </p:nvSpPr>
          <p:spPr>
            <a:xfrm>
              <a:off x="5363908" y="3131248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4" name="object 2964"/>
            <p:cNvSpPr/>
            <p:nvPr/>
          </p:nvSpPr>
          <p:spPr>
            <a:xfrm>
              <a:off x="5363908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5" name="object 2965"/>
            <p:cNvSpPr/>
            <p:nvPr/>
          </p:nvSpPr>
          <p:spPr>
            <a:xfrm>
              <a:off x="5363908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6" name="object 2966"/>
            <p:cNvSpPr/>
            <p:nvPr/>
          </p:nvSpPr>
          <p:spPr>
            <a:xfrm>
              <a:off x="5363908" y="2638107"/>
              <a:ext cx="45085" cy="367665"/>
            </a:xfrm>
            <a:custGeom>
              <a:avLst/>
              <a:gdLst/>
              <a:ahLst/>
              <a:cxnLst/>
              <a:rect l="l" t="t" r="r" b="b"/>
              <a:pathLst>
                <a:path w="45085" h="367664">
                  <a:moveTo>
                    <a:pt x="44767" y="251015"/>
                  </a:moveTo>
                  <a:lnTo>
                    <a:pt x="0" y="251015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44767" y="367665"/>
                  </a:lnTo>
                  <a:lnTo>
                    <a:pt x="44767" y="304927"/>
                  </a:lnTo>
                  <a:lnTo>
                    <a:pt x="44767" y="251015"/>
                  </a:lnTo>
                  <a:close/>
                </a:path>
                <a:path w="45085" h="36766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0" y="250952"/>
                  </a:lnTo>
                  <a:lnTo>
                    <a:pt x="44767" y="250952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7" name="object 2967"/>
            <p:cNvSpPr/>
            <p:nvPr/>
          </p:nvSpPr>
          <p:spPr>
            <a:xfrm>
              <a:off x="5363908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8" name="object 2968"/>
            <p:cNvSpPr/>
            <p:nvPr/>
          </p:nvSpPr>
          <p:spPr>
            <a:xfrm>
              <a:off x="5363908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9" name="object 2969"/>
            <p:cNvSpPr/>
            <p:nvPr/>
          </p:nvSpPr>
          <p:spPr>
            <a:xfrm>
              <a:off x="5363908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0" name="object 2970"/>
            <p:cNvSpPr/>
            <p:nvPr/>
          </p:nvSpPr>
          <p:spPr>
            <a:xfrm>
              <a:off x="5363908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1" name="object 2971"/>
            <p:cNvSpPr/>
            <p:nvPr/>
          </p:nvSpPr>
          <p:spPr>
            <a:xfrm>
              <a:off x="5363908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2" name="object 2972"/>
            <p:cNvSpPr/>
            <p:nvPr/>
          </p:nvSpPr>
          <p:spPr>
            <a:xfrm>
              <a:off x="5363908" y="2145093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3" name="object 2973"/>
            <p:cNvSpPr/>
            <p:nvPr/>
          </p:nvSpPr>
          <p:spPr>
            <a:xfrm>
              <a:off x="5363908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4" name="object 2974"/>
            <p:cNvSpPr/>
            <p:nvPr/>
          </p:nvSpPr>
          <p:spPr>
            <a:xfrm>
              <a:off x="5363908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5" name="object 2975"/>
            <p:cNvSpPr/>
            <p:nvPr/>
          </p:nvSpPr>
          <p:spPr>
            <a:xfrm>
              <a:off x="5363908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6" name="object 2976"/>
            <p:cNvSpPr/>
            <p:nvPr/>
          </p:nvSpPr>
          <p:spPr>
            <a:xfrm>
              <a:off x="5363908" y="19029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7" name="object 2977"/>
            <p:cNvSpPr/>
            <p:nvPr/>
          </p:nvSpPr>
          <p:spPr>
            <a:xfrm>
              <a:off x="5363908" y="184016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8" name="object 2978"/>
            <p:cNvSpPr/>
            <p:nvPr/>
          </p:nvSpPr>
          <p:spPr>
            <a:xfrm>
              <a:off x="5363908" y="17771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9" name="object 2979"/>
            <p:cNvSpPr/>
            <p:nvPr/>
          </p:nvSpPr>
          <p:spPr>
            <a:xfrm>
              <a:off x="5363908" y="1598104"/>
              <a:ext cx="45085" cy="179070"/>
            </a:xfrm>
            <a:custGeom>
              <a:avLst/>
              <a:gdLst/>
              <a:ahLst/>
              <a:cxnLst/>
              <a:rect l="l" t="t" r="r" b="b"/>
              <a:pathLst>
                <a:path w="45085" h="17906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79070"/>
                  </a:lnTo>
                  <a:lnTo>
                    <a:pt x="44767" y="179070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0" name="object 2980"/>
            <p:cNvSpPr/>
            <p:nvPr/>
          </p:nvSpPr>
          <p:spPr>
            <a:xfrm>
              <a:off x="5363908" y="1472323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5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1" name="object 2981"/>
            <p:cNvSpPr/>
            <p:nvPr/>
          </p:nvSpPr>
          <p:spPr>
            <a:xfrm>
              <a:off x="5408739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2" name="object 2982"/>
            <p:cNvSpPr/>
            <p:nvPr/>
          </p:nvSpPr>
          <p:spPr>
            <a:xfrm>
              <a:off x="5408739" y="5032324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3" name="object 2983"/>
            <p:cNvSpPr/>
            <p:nvPr/>
          </p:nvSpPr>
          <p:spPr>
            <a:xfrm>
              <a:off x="5408739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4" name="object 2984"/>
            <p:cNvSpPr/>
            <p:nvPr/>
          </p:nvSpPr>
          <p:spPr>
            <a:xfrm>
              <a:off x="5408739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5" name="object 2985"/>
            <p:cNvSpPr/>
            <p:nvPr/>
          </p:nvSpPr>
          <p:spPr>
            <a:xfrm>
              <a:off x="5408739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6" name="object 2986"/>
            <p:cNvSpPr/>
            <p:nvPr/>
          </p:nvSpPr>
          <p:spPr>
            <a:xfrm>
              <a:off x="5408739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7" name="object 2987"/>
            <p:cNvSpPr/>
            <p:nvPr/>
          </p:nvSpPr>
          <p:spPr>
            <a:xfrm>
              <a:off x="5408739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8" name="object 2988"/>
            <p:cNvSpPr/>
            <p:nvPr/>
          </p:nvSpPr>
          <p:spPr>
            <a:xfrm>
              <a:off x="5408739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9" name="object 2989"/>
            <p:cNvSpPr/>
            <p:nvPr/>
          </p:nvSpPr>
          <p:spPr>
            <a:xfrm>
              <a:off x="5408739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0" name="object 2990"/>
            <p:cNvSpPr/>
            <p:nvPr/>
          </p:nvSpPr>
          <p:spPr>
            <a:xfrm>
              <a:off x="5408739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1" name="object 2991"/>
            <p:cNvSpPr/>
            <p:nvPr/>
          </p:nvSpPr>
          <p:spPr>
            <a:xfrm>
              <a:off x="5408739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2" name="object 2992"/>
            <p:cNvSpPr/>
            <p:nvPr/>
          </p:nvSpPr>
          <p:spPr>
            <a:xfrm>
              <a:off x="5408739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3" name="object 2993"/>
            <p:cNvSpPr/>
            <p:nvPr/>
          </p:nvSpPr>
          <p:spPr>
            <a:xfrm>
              <a:off x="5408739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4" name="object 2994"/>
            <p:cNvSpPr/>
            <p:nvPr/>
          </p:nvSpPr>
          <p:spPr>
            <a:xfrm>
              <a:off x="5408739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5" name="object 2995"/>
            <p:cNvSpPr/>
            <p:nvPr/>
          </p:nvSpPr>
          <p:spPr>
            <a:xfrm>
              <a:off x="5408739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6" name="object 2996"/>
            <p:cNvSpPr/>
            <p:nvPr/>
          </p:nvSpPr>
          <p:spPr>
            <a:xfrm>
              <a:off x="5408739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7" name="object 2997"/>
            <p:cNvSpPr/>
            <p:nvPr/>
          </p:nvSpPr>
          <p:spPr>
            <a:xfrm>
              <a:off x="5408739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8" name="object 2998"/>
            <p:cNvSpPr/>
            <p:nvPr/>
          </p:nvSpPr>
          <p:spPr>
            <a:xfrm>
              <a:off x="5408739" y="3561524"/>
              <a:ext cx="53975" cy="547370"/>
            </a:xfrm>
            <a:custGeom>
              <a:avLst/>
              <a:gdLst/>
              <a:ahLst/>
              <a:cxnLst/>
              <a:rect l="l" t="t" r="r" b="b"/>
              <a:pathLst>
                <a:path w="53975" h="547370">
                  <a:moveTo>
                    <a:pt x="53594" y="493204"/>
                  </a:moveTo>
                  <a:lnTo>
                    <a:pt x="0" y="493204"/>
                  </a:lnTo>
                  <a:lnTo>
                    <a:pt x="0" y="547116"/>
                  </a:lnTo>
                  <a:lnTo>
                    <a:pt x="53594" y="547116"/>
                  </a:lnTo>
                  <a:lnTo>
                    <a:pt x="53594" y="493204"/>
                  </a:lnTo>
                  <a:close/>
                </a:path>
                <a:path w="53975" h="547370">
                  <a:moveTo>
                    <a:pt x="53594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0" y="430403"/>
                  </a:lnTo>
                  <a:lnTo>
                    <a:pt x="0" y="493141"/>
                  </a:lnTo>
                  <a:lnTo>
                    <a:pt x="53594" y="493141"/>
                  </a:lnTo>
                  <a:lnTo>
                    <a:pt x="53594" y="179451"/>
                  </a:lnTo>
                  <a:lnTo>
                    <a:pt x="53594" y="125539"/>
                  </a:lnTo>
                  <a:close/>
                </a:path>
                <a:path w="53975" h="547370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9" name="object 2999"/>
            <p:cNvSpPr/>
            <p:nvPr/>
          </p:nvSpPr>
          <p:spPr>
            <a:xfrm>
              <a:off x="5408739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0" name="object 3000"/>
            <p:cNvSpPr/>
            <p:nvPr/>
          </p:nvSpPr>
          <p:spPr>
            <a:xfrm>
              <a:off x="5408739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1" name="object 3001"/>
            <p:cNvSpPr/>
            <p:nvPr/>
          </p:nvSpPr>
          <p:spPr>
            <a:xfrm>
              <a:off x="5408739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2" name="object 3002"/>
            <p:cNvSpPr/>
            <p:nvPr/>
          </p:nvSpPr>
          <p:spPr>
            <a:xfrm>
              <a:off x="5408739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3" name="object 3003"/>
            <p:cNvSpPr/>
            <p:nvPr/>
          </p:nvSpPr>
          <p:spPr>
            <a:xfrm>
              <a:off x="5408739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4" name="object 3004"/>
            <p:cNvSpPr/>
            <p:nvPr/>
          </p:nvSpPr>
          <p:spPr>
            <a:xfrm>
              <a:off x="5408739" y="2638107"/>
              <a:ext cx="53975" cy="619125"/>
            </a:xfrm>
            <a:custGeom>
              <a:avLst/>
              <a:gdLst/>
              <a:ahLst/>
              <a:cxnLst/>
              <a:rect l="l" t="t" r="r" b="b"/>
              <a:pathLst>
                <a:path w="53975" h="619125">
                  <a:moveTo>
                    <a:pt x="53594" y="251015"/>
                  </a:moveTo>
                  <a:lnTo>
                    <a:pt x="0" y="251015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0" y="430403"/>
                  </a:lnTo>
                  <a:lnTo>
                    <a:pt x="0" y="493141"/>
                  </a:lnTo>
                  <a:lnTo>
                    <a:pt x="0" y="555879"/>
                  </a:lnTo>
                  <a:lnTo>
                    <a:pt x="0" y="618617"/>
                  </a:lnTo>
                  <a:lnTo>
                    <a:pt x="53594" y="618617"/>
                  </a:lnTo>
                  <a:lnTo>
                    <a:pt x="53594" y="304927"/>
                  </a:lnTo>
                  <a:lnTo>
                    <a:pt x="53594" y="251015"/>
                  </a:lnTo>
                  <a:close/>
                </a:path>
                <a:path w="53975" h="619125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0" y="250952"/>
                  </a:lnTo>
                  <a:lnTo>
                    <a:pt x="53594" y="250952"/>
                  </a:lnTo>
                  <a:lnTo>
                    <a:pt x="53594" y="188214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5" name="object 3005"/>
            <p:cNvSpPr/>
            <p:nvPr/>
          </p:nvSpPr>
          <p:spPr>
            <a:xfrm>
              <a:off x="5408739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6" name="object 3006"/>
            <p:cNvSpPr/>
            <p:nvPr/>
          </p:nvSpPr>
          <p:spPr>
            <a:xfrm>
              <a:off x="5408739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7" name="object 3007"/>
            <p:cNvSpPr/>
            <p:nvPr/>
          </p:nvSpPr>
          <p:spPr>
            <a:xfrm>
              <a:off x="5408739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8" name="object 3008"/>
            <p:cNvSpPr/>
            <p:nvPr/>
          </p:nvSpPr>
          <p:spPr>
            <a:xfrm>
              <a:off x="5408739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9" name="object 3009"/>
            <p:cNvSpPr/>
            <p:nvPr/>
          </p:nvSpPr>
          <p:spPr>
            <a:xfrm>
              <a:off x="5408739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0" name="object 3010"/>
            <p:cNvSpPr/>
            <p:nvPr/>
          </p:nvSpPr>
          <p:spPr>
            <a:xfrm>
              <a:off x="5408739" y="2145093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4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594" y="188214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1" name="object 3011"/>
            <p:cNvSpPr/>
            <p:nvPr/>
          </p:nvSpPr>
          <p:spPr>
            <a:xfrm>
              <a:off x="5408739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2" name="object 3012"/>
            <p:cNvSpPr/>
            <p:nvPr/>
          </p:nvSpPr>
          <p:spPr>
            <a:xfrm>
              <a:off x="5408739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3" name="object 3013"/>
            <p:cNvSpPr/>
            <p:nvPr/>
          </p:nvSpPr>
          <p:spPr>
            <a:xfrm>
              <a:off x="5408739" y="1902904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4" name="object 3014"/>
            <p:cNvSpPr/>
            <p:nvPr/>
          </p:nvSpPr>
          <p:spPr>
            <a:xfrm>
              <a:off x="5408739" y="18401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5" name="object 3015"/>
            <p:cNvSpPr/>
            <p:nvPr/>
          </p:nvSpPr>
          <p:spPr>
            <a:xfrm>
              <a:off x="5408739" y="17771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6" name="object 3016"/>
            <p:cNvSpPr/>
            <p:nvPr/>
          </p:nvSpPr>
          <p:spPr>
            <a:xfrm>
              <a:off x="5408739" y="1660842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53594" y="116332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7" name="object 3017"/>
            <p:cNvSpPr/>
            <p:nvPr/>
          </p:nvSpPr>
          <p:spPr>
            <a:xfrm>
              <a:off x="5408739" y="1472323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4">
                  <a:moveTo>
                    <a:pt x="53594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188518"/>
                  </a:lnTo>
                  <a:lnTo>
                    <a:pt x="53594" y="188518"/>
                  </a:lnTo>
                  <a:lnTo>
                    <a:pt x="53594" y="125780"/>
                  </a:lnTo>
                  <a:lnTo>
                    <a:pt x="53594" y="63042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8" name="object 3018"/>
            <p:cNvSpPr/>
            <p:nvPr/>
          </p:nvSpPr>
          <p:spPr>
            <a:xfrm>
              <a:off x="5462333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9" name="object 3019"/>
            <p:cNvSpPr/>
            <p:nvPr/>
          </p:nvSpPr>
          <p:spPr>
            <a:xfrm>
              <a:off x="5462333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0" name="object 3020"/>
            <p:cNvSpPr/>
            <p:nvPr/>
          </p:nvSpPr>
          <p:spPr>
            <a:xfrm>
              <a:off x="5462333" y="4969281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5072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5072" y="125780"/>
                  </a:lnTo>
                  <a:lnTo>
                    <a:pt x="45072" y="63042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1" name="object 3021"/>
            <p:cNvSpPr/>
            <p:nvPr/>
          </p:nvSpPr>
          <p:spPr>
            <a:xfrm>
              <a:off x="5462333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2" name="object 3022"/>
            <p:cNvSpPr/>
            <p:nvPr/>
          </p:nvSpPr>
          <p:spPr>
            <a:xfrm>
              <a:off x="5462333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5083" y="53596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3" name="object 3023"/>
            <p:cNvSpPr/>
            <p:nvPr/>
          </p:nvSpPr>
          <p:spPr>
            <a:xfrm>
              <a:off x="5462333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4" name="object 3024"/>
            <p:cNvSpPr/>
            <p:nvPr/>
          </p:nvSpPr>
          <p:spPr>
            <a:xfrm>
              <a:off x="5462333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5" name="object 3025"/>
            <p:cNvSpPr/>
            <p:nvPr/>
          </p:nvSpPr>
          <p:spPr>
            <a:xfrm>
              <a:off x="5462333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6" name="object 3026"/>
            <p:cNvSpPr/>
            <p:nvPr/>
          </p:nvSpPr>
          <p:spPr>
            <a:xfrm>
              <a:off x="5462333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7" name="object 3027"/>
            <p:cNvSpPr/>
            <p:nvPr/>
          </p:nvSpPr>
          <p:spPr>
            <a:xfrm>
              <a:off x="5462333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8" name="object 3028"/>
            <p:cNvSpPr/>
            <p:nvPr/>
          </p:nvSpPr>
          <p:spPr>
            <a:xfrm>
              <a:off x="5462333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9" name="object 3029"/>
            <p:cNvSpPr/>
            <p:nvPr/>
          </p:nvSpPr>
          <p:spPr>
            <a:xfrm>
              <a:off x="5462333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5083" y="53596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0" name="object 3030"/>
            <p:cNvSpPr/>
            <p:nvPr/>
          </p:nvSpPr>
          <p:spPr>
            <a:xfrm>
              <a:off x="5462333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1" name="object 3031"/>
            <p:cNvSpPr/>
            <p:nvPr/>
          </p:nvSpPr>
          <p:spPr>
            <a:xfrm>
              <a:off x="5462333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2" name="object 3032"/>
            <p:cNvSpPr/>
            <p:nvPr/>
          </p:nvSpPr>
          <p:spPr>
            <a:xfrm>
              <a:off x="5462333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3" name="object 3033"/>
            <p:cNvSpPr/>
            <p:nvPr/>
          </p:nvSpPr>
          <p:spPr>
            <a:xfrm>
              <a:off x="5462333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4" name="object 3034"/>
            <p:cNvSpPr/>
            <p:nvPr/>
          </p:nvSpPr>
          <p:spPr>
            <a:xfrm>
              <a:off x="5462333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5" name="object 3035"/>
            <p:cNvSpPr/>
            <p:nvPr/>
          </p:nvSpPr>
          <p:spPr>
            <a:xfrm>
              <a:off x="5462333" y="3561524"/>
              <a:ext cx="45085" cy="547370"/>
            </a:xfrm>
            <a:custGeom>
              <a:avLst/>
              <a:gdLst/>
              <a:ahLst/>
              <a:cxnLst/>
              <a:rect l="l" t="t" r="r" b="b"/>
              <a:pathLst>
                <a:path w="45085" h="547370">
                  <a:moveTo>
                    <a:pt x="45072" y="493204"/>
                  </a:moveTo>
                  <a:lnTo>
                    <a:pt x="0" y="493204"/>
                  </a:lnTo>
                  <a:lnTo>
                    <a:pt x="0" y="547116"/>
                  </a:lnTo>
                  <a:lnTo>
                    <a:pt x="45072" y="547116"/>
                  </a:lnTo>
                  <a:lnTo>
                    <a:pt x="45072" y="493204"/>
                  </a:lnTo>
                  <a:close/>
                </a:path>
                <a:path w="45085" h="547370">
                  <a:moveTo>
                    <a:pt x="45072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0" y="430403"/>
                  </a:lnTo>
                  <a:lnTo>
                    <a:pt x="0" y="493141"/>
                  </a:lnTo>
                  <a:lnTo>
                    <a:pt x="45072" y="493141"/>
                  </a:lnTo>
                  <a:lnTo>
                    <a:pt x="45072" y="179451"/>
                  </a:lnTo>
                  <a:lnTo>
                    <a:pt x="45072" y="125539"/>
                  </a:lnTo>
                  <a:close/>
                </a:path>
                <a:path w="45085" h="547370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6" name="object 3036"/>
            <p:cNvSpPr/>
            <p:nvPr/>
          </p:nvSpPr>
          <p:spPr>
            <a:xfrm>
              <a:off x="5462333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7" name="object 3037"/>
            <p:cNvSpPr/>
            <p:nvPr/>
          </p:nvSpPr>
          <p:spPr>
            <a:xfrm>
              <a:off x="5462333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8" name="object 3038"/>
            <p:cNvSpPr/>
            <p:nvPr/>
          </p:nvSpPr>
          <p:spPr>
            <a:xfrm>
              <a:off x="5462333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9" name="object 3039"/>
            <p:cNvSpPr/>
            <p:nvPr/>
          </p:nvSpPr>
          <p:spPr>
            <a:xfrm>
              <a:off x="5462333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0" name="object 3040"/>
            <p:cNvSpPr/>
            <p:nvPr/>
          </p:nvSpPr>
          <p:spPr>
            <a:xfrm>
              <a:off x="5462333" y="3193986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5072" y="0"/>
                  </a:moveTo>
                  <a:lnTo>
                    <a:pt x="0" y="0"/>
                  </a:lnTo>
                  <a:lnTo>
                    <a:pt x="0" y="62674"/>
                  </a:lnTo>
                  <a:lnTo>
                    <a:pt x="0" y="116586"/>
                  </a:lnTo>
                  <a:lnTo>
                    <a:pt x="45072" y="11658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1" name="object 3041"/>
            <p:cNvSpPr/>
            <p:nvPr/>
          </p:nvSpPr>
          <p:spPr>
            <a:xfrm>
              <a:off x="5462333" y="3005772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4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5072" y="188214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2" name="object 3042"/>
            <p:cNvSpPr/>
            <p:nvPr/>
          </p:nvSpPr>
          <p:spPr>
            <a:xfrm>
              <a:off x="5462333" y="2638107"/>
              <a:ext cx="45085" cy="367665"/>
            </a:xfrm>
            <a:custGeom>
              <a:avLst/>
              <a:gdLst/>
              <a:ahLst/>
              <a:cxnLst/>
              <a:rect l="l" t="t" r="r" b="b"/>
              <a:pathLst>
                <a:path w="45085" h="367664">
                  <a:moveTo>
                    <a:pt x="45072" y="251015"/>
                  </a:moveTo>
                  <a:lnTo>
                    <a:pt x="0" y="251015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45072" y="367665"/>
                  </a:lnTo>
                  <a:lnTo>
                    <a:pt x="45072" y="304927"/>
                  </a:lnTo>
                  <a:lnTo>
                    <a:pt x="45072" y="251015"/>
                  </a:lnTo>
                  <a:close/>
                </a:path>
                <a:path w="45085" h="367664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0" y="250952"/>
                  </a:lnTo>
                  <a:lnTo>
                    <a:pt x="45072" y="250952"/>
                  </a:lnTo>
                  <a:lnTo>
                    <a:pt x="45072" y="188214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3" name="object 3043"/>
            <p:cNvSpPr/>
            <p:nvPr/>
          </p:nvSpPr>
          <p:spPr>
            <a:xfrm>
              <a:off x="5462333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4" name="object 3044"/>
            <p:cNvSpPr/>
            <p:nvPr/>
          </p:nvSpPr>
          <p:spPr>
            <a:xfrm>
              <a:off x="5462333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5" name="object 3045"/>
            <p:cNvSpPr/>
            <p:nvPr/>
          </p:nvSpPr>
          <p:spPr>
            <a:xfrm>
              <a:off x="5462333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6" name="object 3046"/>
            <p:cNvSpPr/>
            <p:nvPr/>
          </p:nvSpPr>
          <p:spPr>
            <a:xfrm>
              <a:off x="5462333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7" name="object 3047"/>
            <p:cNvSpPr/>
            <p:nvPr/>
          </p:nvSpPr>
          <p:spPr>
            <a:xfrm>
              <a:off x="5462333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8" name="object 3048"/>
            <p:cNvSpPr/>
            <p:nvPr/>
          </p:nvSpPr>
          <p:spPr>
            <a:xfrm>
              <a:off x="5462333" y="2207831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9" name="object 3049"/>
            <p:cNvSpPr/>
            <p:nvPr/>
          </p:nvSpPr>
          <p:spPr>
            <a:xfrm>
              <a:off x="5462333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0" name="object 3050"/>
            <p:cNvSpPr/>
            <p:nvPr/>
          </p:nvSpPr>
          <p:spPr>
            <a:xfrm>
              <a:off x="5462333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1" name="object 3051"/>
            <p:cNvSpPr/>
            <p:nvPr/>
          </p:nvSpPr>
          <p:spPr>
            <a:xfrm>
              <a:off x="5462333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2" name="object 3052"/>
            <p:cNvSpPr/>
            <p:nvPr/>
          </p:nvSpPr>
          <p:spPr>
            <a:xfrm>
              <a:off x="5462333" y="1840166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4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5072" y="188214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3" name="object 3053"/>
            <p:cNvSpPr/>
            <p:nvPr/>
          </p:nvSpPr>
          <p:spPr>
            <a:xfrm>
              <a:off x="5462333" y="1723580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5072" y="0"/>
                  </a:moveTo>
                  <a:lnTo>
                    <a:pt x="0" y="0"/>
                  </a:lnTo>
                  <a:lnTo>
                    <a:pt x="0" y="53543"/>
                  </a:lnTo>
                  <a:lnTo>
                    <a:pt x="0" y="116586"/>
                  </a:lnTo>
                  <a:lnTo>
                    <a:pt x="45072" y="116586"/>
                  </a:lnTo>
                  <a:lnTo>
                    <a:pt x="45072" y="53594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4" name="object 3054"/>
            <p:cNvSpPr/>
            <p:nvPr/>
          </p:nvSpPr>
          <p:spPr>
            <a:xfrm>
              <a:off x="5462333" y="1535366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4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5072" y="188214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5" name="object 3055"/>
            <p:cNvSpPr/>
            <p:nvPr/>
          </p:nvSpPr>
          <p:spPr>
            <a:xfrm>
              <a:off x="5462333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6" name="object 3056"/>
            <p:cNvSpPr/>
            <p:nvPr/>
          </p:nvSpPr>
          <p:spPr>
            <a:xfrm>
              <a:off x="5507418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7" name="object 3057"/>
            <p:cNvSpPr/>
            <p:nvPr/>
          </p:nvSpPr>
          <p:spPr>
            <a:xfrm>
              <a:off x="5507418" y="503232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8" name="object 3058"/>
            <p:cNvSpPr/>
            <p:nvPr/>
          </p:nvSpPr>
          <p:spPr>
            <a:xfrm>
              <a:off x="5507418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9" name="object 3059"/>
            <p:cNvSpPr/>
            <p:nvPr/>
          </p:nvSpPr>
          <p:spPr>
            <a:xfrm>
              <a:off x="5507418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0" name="object 3060"/>
            <p:cNvSpPr/>
            <p:nvPr/>
          </p:nvSpPr>
          <p:spPr>
            <a:xfrm>
              <a:off x="5507418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1" name="object 3061"/>
            <p:cNvSpPr/>
            <p:nvPr/>
          </p:nvSpPr>
          <p:spPr>
            <a:xfrm>
              <a:off x="5507418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2" name="object 3062"/>
            <p:cNvSpPr/>
            <p:nvPr/>
          </p:nvSpPr>
          <p:spPr>
            <a:xfrm>
              <a:off x="5507418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3" name="object 3063"/>
            <p:cNvSpPr/>
            <p:nvPr/>
          </p:nvSpPr>
          <p:spPr>
            <a:xfrm>
              <a:off x="5507418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4" name="object 3064"/>
            <p:cNvSpPr/>
            <p:nvPr/>
          </p:nvSpPr>
          <p:spPr>
            <a:xfrm>
              <a:off x="5507418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5" name="object 3065"/>
            <p:cNvSpPr/>
            <p:nvPr/>
          </p:nvSpPr>
          <p:spPr>
            <a:xfrm>
              <a:off x="5507418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6" name="object 3066"/>
            <p:cNvSpPr/>
            <p:nvPr/>
          </p:nvSpPr>
          <p:spPr>
            <a:xfrm>
              <a:off x="5507418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7" name="object 3067"/>
            <p:cNvSpPr/>
            <p:nvPr/>
          </p:nvSpPr>
          <p:spPr>
            <a:xfrm>
              <a:off x="5507418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8" name="object 3068"/>
            <p:cNvSpPr/>
            <p:nvPr/>
          </p:nvSpPr>
          <p:spPr>
            <a:xfrm>
              <a:off x="5507418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9" name="object 3069"/>
            <p:cNvSpPr/>
            <p:nvPr/>
          </p:nvSpPr>
          <p:spPr>
            <a:xfrm>
              <a:off x="5507418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0" name="object 3070"/>
            <p:cNvSpPr/>
            <p:nvPr/>
          </p:nvSpPr>
          <p:spPr>
            <a:xfrm>
              <a:off x="5507418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1" name="object 3071"/>
            <p:cNvSpPr/>
            <p:nvPr/>
          </p:nvSpPr>
          <p:spPr>
            <a:xfrm>
              <a:off x="5507418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2" name="object 3072"/>
            <p:cNvSpPr/>
            <p:nvPr/>
          </p:nvSpPr>
          <p:spPr>
            <a:xfrm>
              <a:off x="5507418" y="3561524"/>
              <a:ext cx="45085" cy="610235"/>
            </a:xfrm>
            <a:custGeom>
              <a:avLst/>
              <a:gdLst/>
              <a:ahLst/>
              <a:cxnLst/>
              <a:rect l="l" t="t" r="r" b="b"/>
              <a:pathLst>
                <a:path w="45085" h="610235">
                  <a:moveTo>
                    <a:pt x="44767" y="493204"/>
                  </a:moveTo>
                  <a:lnTo>
                    <a:pt x="0" y="493204"/>
                  </a:lnTo>
                  <a:lnTo>
                    <a:pt x="0" y="547116"/>
                  </a:lnTo>
                  <a:lnTo>
                    <a:pt x="0" y="609854"/>
                  </a:lnTo>
                  <a:lnTo>
                    <a:pt x="44767" y="609854"/>
                  </a:lnTo>
                  <a:lnTo>
                    <a:pt x="44767" y="547116"/>
                  </a:lnTo>
                  <a:lnTo>
                    <a:pt x="44767" y="493204"/>
                  </a:lnTo>
                  <a:close/>
                </a:path>
                <a:path w="45085" h="610235">
                  <a:moveTo>
                    <a:pt x="44767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0" y="430403"/>
                  </a:lnTo>
                  <a:lnTo>
                    <a:pt x="0" y="493141"/>
                  </a:lnTo>
                  <a:lnTo>
                    <a:pt x="44767" y="493141"/>
                  </a:lnTo>
                  <a:lnTo>
                    <a:pt x="44767" y="179451"/>
                  </a:lnTo>
                  <a:lnTo>
                    <a:pt x="44767" y="125539"/>
                  </a:lnTo>
                  <a:close/>
                </a:path>
                <a:path w="45085" h="61023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3" name="object 3073"/>
            <p:cNvSpPr/>
            <p:nvPr/>
          </p:nvSpPr>
          <p:spPr>
            <a:xfrm>
              <a:off x="5507418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4" name="object 3074"/>
            <p:cNvSpPr/>
            <p:nvPr/>
          </p:nvSpPr>
          <p:spPr>
            <a:xfrm>
              <a:off x="5507418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5" name="object 3075"/>
            <p:cNvSpPr/>
            <p:nvPr/>
          </p:nvSpPr>
          <p:spPr>
            <a:xfrm>
              <a:off x="5507418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6" name="object 3076"/>
            <p:cNvSpPr/>
            <p:nvPr/>
          </p:nvSpPr>
          <p:spPr>
            <a:xfrm>
              <a:off x="5507418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7" name="object 3077"/>
            <p:cNvSpPr/>
            <p:nvPr/>
          </p:nvSpPr>
          <p:spPr>
            <a:xfrm>
              <a:off x="5507418" y="3131248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12"/>
                  </a:lnTo>
                  <a:lnTo>
                    <a:pt x="0" y="179324"/>
                  </a:lnTo>
                  <a:lnTo>
                    <a:pt x="44767" y="17932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8" name="object 3078"/>
            <p:cNvSpPr/>
            <p:nvPr/>
          </p:nvSpPr>
          <p:spPr>
            <a:xfrm>
              <a:off x="5507418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9" name="object 3079"/>
            <p:cNvSpPr/>
            <p:nvPr/>
          </p:nvSpPr>
          <p:spPr>
            <a:xfrm>
              <a:off x="5507418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0" name="object 3080"/>
            <p:cNvSpPr/>
            <p:nvPr/>
          </p:nvSpPr>
          <p:spPr>
            <a:xfrm>
              <a:off x="5507418" y="2638107"/>
              <a:ext cx="45085" cy="367665"/>
            </a:xfrm>
            <a:custGeom>
              <a:avLst/>
              <a:gdLst/>
              <a:ahLst/>
              <a:cxnLst/>
              <a:rect l="l" t="t" r="r" b="b"/>
              <a:pathLst>
                <a:path w="45085" h="367664">
                  <a:moveTo>
                    <a:pt x="44767" y="251015"/>
                  </a:moveTo>
                  <a:lnTo>
                    <a:pt x="0" y="251015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44767" y="367665"/>
                  </a:lnTo>
                  <a:lnTo>
                    <a:pt x="44767" y="304927"/>
                  </a:lnTo>
                  <a:lnTo>
                    <a:pt x="44767" y="251015"/>
                  </a:lnTo>
                  <a:close/>
                </a:path>
                <a:path w="45085" h="36766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0" y="250952"/>
                  </a:lnTo>
                  <a:lnTo>
                    <a:pt x="44767" y="250952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1" name="object 3081"/>
            <p:cNvSpPr/>
            <p:nvPr/>
          </p:nvSpPr>
          <p:spPr>
            <a:xfrm>
              <a:off x="5507418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2" name="object 3082"/>
            <p:cNvSpPr/>
            <p:nvPr/>
          </p:nvSpPr>
          <p:spPr>
            <a:xfrm>
              <a:off x="5507418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3" name="object 3083"/>
            <p:cNvSpPr/>
            <p:nvPr/>
          </p:nvSpPr>
          <p:spPr>
            <a:xfrm>
              <a:off x="5507418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4" name="object 3084"/>
            <p:cNvSpPr/>
            <p:nvPr/>
          </p:nvSpPr>
          <p:spPr>
            <a:xfrm>
              <a:off x="5507418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5" name="object 3085"/>
            <p:cNvSpPr/>
            <p:nvPr/>
          </p:nvSpPr>
          <p:spPr>
            <a:xfrm>
              <a:off x="5507418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6" name="object 3086"/>
            <p:cNvSpPr/>
            <p:nvPr/>
          </p:nvSpPr>
          <p:spPr>
            <a:xfrm>
              <a:off x="5507418" y="2207831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7" name="object 3087"/>
            <p:cNvSpPr/>
            <p:nvPr/>
          </p:nvSpPr>
          <p:spPr>
            <a:xfrm>
              <a:off x="5507418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8" name="object 3088"/>
            <p:cNvSpPr/>
            <p:nvPr/>
          </p:nvSpPr>
          <p:spPr>
            <a:xfrm>
              <a:off x="5507418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9" name="object 3089"/>
            <p:cNvSpPr/>
            <p:nvPr/>
          </p:nvSpPr>
          <p:spPr>
            <a:xfrm>
              <a:off x="5507418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0" name="object 3090"/>
            <p:cNvSpPr/>
            <p:nvPr/>
          </p:nvSpPr>
          <p:spPr>
            <a:xfrm>
              <a:off x="5507418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1" name="object 3091"/>
            <p:cNvSpPr/>
            <p:nvPr/>
          </p:nvSpPr>
          <p:spPr>
            <a:xfrm>
              <a:off x="5507418" y="1723580"/>
              <a:ext cx="45085" cy="242570"/>
            </a:xfrm>
            <a:custGeom>
              <a:avLst/>
              <a:gdLst/>
              <a:ahLst/>
              <a:cxnLst/>
              <a:rect l="l" t="t" r="r" b="b"/>
              <a:pathLst>
                <a:path w="45085" h="242569">
                  <a:moveTo>
                    <a:pt x="44767" y="0"/>
                  </a:moveTo>
                  <a:lnTo>
                    <a:pt x="0" y="0"/>
                  </a:lnTo>
                  <a:lnTo>
                    <a:pt x="0" y="53543"/>
                  </a:lnTo>
                  <a:lnTo>
                    <a:pt x="0" y="116586"/>
                  </a:lnTo>
                  <a:lnTo>
                    <a:pt x="0" y="179324"/>
                  </a:lnTo>
                  <a:lnTo>
                    <a:pt x="0" y="242062"/>
                  </a:lnTo>
                  <a:lnTo>
                    <a:pt x="44767" y="242062"/>
                  </a:lnTo>
                  <a:lnTo>
                    <a:pt x="44767" y="179324"/>
                  </a:lnTo>
                  <a:lnTo>
                    <a:pt x="44767" y="116586"/>
                  </a:lnTo>
                  <a:lnTo>
                    <a:pt x="44767" y="53594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2" name="object 3092"/>
            <p:cNvSpPr/>
            <p:nvPr/>
          </p:nvSpPr>
          <p:spPr>
            <a:xfrm>
              <a:off x="5507418" y="159810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3" name="object 3093"/>
            <p:cNvSpPr/>
            <p:nvPr/>
          </p:nvSpPr>
          <p:spPr>
            <a:xfrm>
              <a:off x="5507418" y="1472323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5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4" name="object 3094"/>
            <p:cNvSpPr/>
            <p:nvPr/>
          </p:nvSpPr>
          <p:spPr>
            <a:xfrm>
              <a:off x="5552122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5" name="object 3095"/>
            <p:cNvSpPr/>
            <p:nvPr/>
          </p:nvSpPr>
          <p:spPr>
            <a:xfrm>
              <a:off x="5552122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6" name="object 3096"/>
            <p:cNvSpPr/>
            <p:nvPr/>
          </p:nvSpPr>
          <p:spPr>
            <a:xfrm>
              <a:off x="5552122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7" name="object 3097"/>
            <p:cNvSpPr/>
            <p:nvPr/>
          </p:nvSpPr>
          <p:spPr>
            <a:xfrm>
              <a:off x="5552122" y="4906530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594" y="62750"/>
                  </a:moveTo>
                  <a:lnTo>
                    <a:pt x="0" y="62750"/>
                  </a:lnTo>
                  <a:lnTo>
                    <a:pt x="0" y="125793"/>
                  </a:lnTo>
                  <a:lnTo>
                    <a:pt x="53594" y="125793"/>
                  </a:lnTo>
                  <a:lnTo>
                    <a:pt x="53594" y="62750"/>
                  </a:lnTo>
                  <a:close/>
                </a:path>
                <a:path w="53975" h="126364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8" name="object 3098"/>
            <p:cNvSpPr/>
            <p:nvPr/>
          </p:nvSpPr>
          <p:spPr>
            <a:xfrm>
              <a:off x="5552122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9" name="object 3099"/>
            <p:cNvSpPr/>
            <p:nvPr/>
          </p:nvSpPr>
          <p:spPr>
            <a:xfrm>
              <a:off x="5552122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0" name="object 3100"/>
            <p:cNvSpPr/>
            <p:nvPr/>
          </p:nvSpPr>
          <p:spPr>
            <a:xfrm>
              <a:off x="5552122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1" name="object 3101"/>
            <p:cNvSpPr/>
            <p:nvPr/>
          </p:nvSpPr>
          <p:spPr>
            <a:xfrm>
              <a:off x="5552122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2" name="object 3102"/>
            <p:cNvSpPr/>
            <p:nvPr/>
          </p:nvSpPr>
          <p:spPr>
            <a:xfrm>
              <a:off x="5552122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3" name="object 3103"/>
            <p:cNvSpPr/>
            <p:nvPr/>
          </p:nvSpPr>
          <p:spPr>
            <a:xfrm>
              <a:off x="5552122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4" name="object 3104"/>
            <p:cNvSpPr/>
            <p:nvPr/>
          </p:nvSpPr>
          <p:spPr>
            <a:xfrm>
              <a:off x="5552122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5" name="object 3105"/>
            <p:cNvSpPr/>
            <p:nvPr/>
          </p:nvSpPr>
          <p:spPr>
            <a:xfrm>
              <a:off x="5552122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6" name="object 3106"/>
            <p:cNvSpPr/>
            <p:nvPr/>
          </p:nvSpPr>
          <p:spPr>
            <a:xfrm>
              <a:off x="5552122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7" name="object 3107"/>
            <p:cNvSpPr/>
            <p:nvPr/>
          </p:nvSpPr>
          <p:spPr>
            <a:xfrm>
              <a:off x="5552122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8" name="object 3108"/>
            <p:cNvSpPr/>
            <p:nvPr/>
          </p:nvSpPr>
          <p:spPr>
            <a:xfrm>
              <a:off x="5552122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9" name="object 3109"/>
            <p:cNvSpPr/>
            <p:nvPr/>
          </p:nvSpPr>
          <p:spPr>
            <a:xfrm>
              <a:off x="5552122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0" name="object 3110"/>
            <p:cNvSpPr/>
            <p:nvPr/>
          </p:nvSpPr>
          <p:spPr>
            <a:xfrm>
              <a:off x="5552122" y="3561524"/>
              <a:ext cx="53975" cy="610235"/>
            </a:xfrm>
            <a:custGeom>
              <a:avLst/>
              <a:gdLst/>
              <a:ahLst/>
              <a:cxnLst/>
              <a:rect l="l" t="t" r="r" b="b"/>
              <a:pathLst>
                <a:path w="53975" h="610235">
                  <a:moveTo>
                    <a:pt x="53594" y="493204"/>
                  </a:moveTo>
                  <a:lnTo>
                    <a:pt x="0" y="493204"/>
                  </a:lnTo>
                  <a:lnTo>
                    <a:pt x="0" y="547116"/>
                  </a:lnTo>
                  <a:lnTo>
                    <a:pt x="0" y="609854"/>
                  </a:lnTo>
                  <a:lnTo>
                    <a:pt x="53594" y="609854"/>
                  </a:lnTo>
                  <a:lnTo>
                    <a:pt x="53594" y="547116"/>
                  </a:lnTo>
                  <a:lnTo>
                    <a:pt x="53594" y="493204"/>
                  </a:lnTo>
                  <a:close/>
                </a:path>
                <a:path w="53975" h="610235">
                  <a:moveTo>
                    <a:pt x="53594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0" y="430403"/>
                  </a:lnTo>
                  <a:lnTo>
                    <a:pt x="0" y="493141"/>
                  </a:lnTo>
                  <a:lnTo>
                    <a:pt x="53594" y="493141"/>
                  </a:lnTo>
                  <a:lnTo>
                    <a:pt x="53594" y="179451"/>
                  </a:lnTo>
                  <a:lnTo>
                    <a:pt x="53594" y="125539"/>
                  </a:lnTo>
                  <a:close/>
                </a:path>
                <a:path w="53975" h="610235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1" name="object 3111"/>
            <p:cNvSpPr/>
            <p:nvPr/>
          </p:nvSpPr>
          <p:spPr>
            <a:xfrm>
              <a:off x="5552122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2" name="object 3112"/>
            <p:cNvSpPr/>
            <p:nvPr/>
          </p:nvSpPr>
          <p:spPr>
            <a:xfrm>
              <a:off x="5552122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3" name="object 3113"/>
            <p:cNvSpPr/>
            <p:nvPr/>
          </p:nvSpPr>
          <p:spPr>
            <a:xfrm>
              <a:off x="5552122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4" name="object 3114"/>
            <p:cNvSpPr/>
            <p:nvPr/>
          </p:nvSpPr>
          <p:spPr>
            <a:xfrm>
              <a:off x="5552122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5" name="object 3115"/>
            <p:cNvSpPr/>
            <p:nvPr/>
          </p:nvSpPr>
          <p:spPr>
            <a:xfrm>
              <a:off x="5552122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6" name="object 3116"/>
            <p:cNvSpPr/>
            <p:nvPr/>
          </p:nvSpPr>
          <p:spPr>
            <a:xfrm>
              <a:off x="5552122" y="3131248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7" name="object 3117"/>
            <p:cNvSpPr/>
            <p:nvPr/>
          </p:nvSpPr>
          <p:spPr>
            <a:xfrm>
              <a:off x="5552122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8" name="object 3118"/>
            <p:cNvSpPr/>
            <p:nvPr/>
          </p:nvSpPr>
          <p:spPr>
            <a:xfrm>
              <a:off x="5552122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9" name="object 3119"/>
            <p:cNvSpPr/>
            <p:nvPr/>
          </p:nvSpPr>
          <p:spPr>
            <a:xfrm>
              <a:off x="5552122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0" name="object 3120"/>
            <p:cNvSpPr/>
            <p:nvPr/>
          </p:nvSpPr>
          <p:spPr>
            <a:xfrm>
              <a:off x="5552122" y="2700845"/>
              <a:ext cx="53975" cy="242570"/>
            </a:xfrm>
            <a:custGeom>
              <a:avLst/>
              <a:gdLst/>
              <a:ahLst/>
              <a:cxnLst/>
              <a:rect l="l" t="t" r="r" b="b"/>
              <a:pathLst>
                <a:path w="53975" h="242569">
                  <a:moveTo>
                    <a:pt x="53594" y="188277"/>
                  </a:moveTo>
                  <a:lnTo>
                    <a:pt x="0" y="188277"/>
                  </a:lnTo>
                  <a:lnTo>
                    <a:pt x="0" y="242189"/>
                  </a:lnTo>
                  <a:lnTo>
                    <a:pt x="53594" y="242189"/>
                  </a:lnTo>
                  <a:lnTo>
                    <a:pt x="53594" y="188277"/>
                  </a:lnTo>
                  <a:close/>
                </a:path>
                <a:path w="53975" h="24256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594" y="188214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1" name="object 3121"/>
            <p:cNvSpPr/>
            <p:nvPr/>
          </p:nvSpPr>
          <p:spPr>
            <a:xfrm>
              <a:off x="5552122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2" name="object 3122"/>
            <p:cNvSpPr/>
            <p:nvPr/>
          </p:nvSpPr>
          <p:spPr>
            <a:xfrm>
              <a:off x="5552122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3" name="object 3123"/>
            <p:cNvSpPr/>
            <p:nvPr/>
          </p:nvSpPr>
          <p:spPr>
            <a:xfrm>
              <a:off x="5552122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4" name="object 3124"/>
            <p:cNvSpPr/>
            <p:nvPr/>
          </p:nvSpPr>
          <p:spPr>
            <a:xfrm>
              <a:off x="5552122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5" name="object 3125"/>
            <p:cNvSpPr/>
            <p:nvPr/>
          </p:nvSpPr>
          <p:spPr>
            <a:xfrm>
              <a:off x="5552122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6" name="object 3126"/>
            <p:cNvSpPr/>
            <p:nvPr/>
          </p:nvSpPr>
          <p:spPr>
            <a:xfrm>
              <a:off x="5552122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7" name="object 3127"/>
            <p:cNvSpPr/>
            <p:nvPr/>
          </p:nvSpPr>
          <p:spPr>
            <a:xfrm>
              <a:off x="5552122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8" name="object 3128"/>
            <p:cNvSpPr/>
            <p:nvPr/>
          </p:nvSpPr>
          <p:spPr>
            <a:xfrm>
              <a:off x="5552122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9" name="object 3129"/>
            <p:cNvSpPr/>
            <p:nvPr/>
          </p:nvSpPr>
          <p:spPr>
            <a:xfrm>
              <a:off x="5552122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0" name="object 3130"/>
            <p:cNvSpPr/>
            <p:nvPr/>
          </p:nvSpPr>
          <p:spPr>
            <a:xfrm>
              <a:off x="5552122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1" name="object 3131"/>
            <p:cNvSpPr/>
            <p:nvPr/>
          </p:nvSpPr>
          <p:spPr>
            <a:xfrm>
              <a:off x="5552122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2" name="object 3132"/>
            <p:cNvSpPr/>
            <p:nvPr/>
          </p:nvSpPr>
          <p:spPr>
            <a:xfrm>
              <a:off x="5552122" y="19656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3" name="object 3133"/>
            <p:cNvSpPr/>
            <p:nvPr/>
          </p:nvSpPr>
          <p:spPr>
            <a:xfrm>
              <a:off x="5552122" y="1777123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4">
                  <a:moveTo>
                    <a:pt x="53594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188518"/>
                  </a:lnTo>
                  <a:lnTo>
                    <a:pt x="53594" y="188518"/>
                  </a:lnTo>
                  <a:lnTo>
                    <a:pt x="53594" y="125780"/>
                  </a:lnTo>
                  <a:lnTo>
                    <a:pt x="53594" y="63042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4" name="object 3134"/>
            <p:cNvSpPr/>
            <p:nvPr/>
          </p:nvSpPr>
          <p:spPr>
            <a:xfrm>
              <a:off x="5552122" y="1660842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53594" y="116332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5" name="object 3135"/>
            <p:cNvSpPr/>
            <p:nvPr/>
          </p:nvSpPr>
          <p:spPr>
            <a:xfrm>
              <a:off x="5552122" y="1535366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6" name="object 3136"/>
            <p:cNvSpPr/>
            <p:nvPr/>
          </p:nvSpPr>
          <p:spPr>
            <a:xfrm>
              <a:off x="5552122" y="14723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7" name="object 3137"/>
            <p:cNvSpPr/>
            <p:nvPr/>
          </p:nvSpPr>
          <p:spPr>
            <a:xfrm>
              <a:off x="5605716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8" name="object 3138"/>
            <p:cNvSpPr/>
            <p:nvPr/>
          </p:nvSpPr>
          <p:spPr>
            <a:xfrm>
              <a:off x="5605716" y="503232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9" name="object 3139"/>
            <p:cNvSpPr/>
            <p:nvPr/>
          </p:nvSpPr>
          <p:spPr>
            <a:xfrm>
              <a:off x="5605716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0" name="object 3140"/>
            <p:cNvSpPr/>
            <p:nvPr/>
          </p:nvSpPr>
          <p:spPr>
            <a:xfrm>
              <a:off x="5605716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1" name="object 3141"/>
            <p:cNvSpPr/>
            <p:nvPr/>
          </p:nvSpPr>
          <p:spPr>
            <a:xfrm>
              <a:off x="5605716" y="4790198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45072" y="116332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2" name="object 3142"/>
            <p:cNvSpPr/>
            <p:nvPr/>
          </p:nvSpPr>
          <p:spPr>
            <a:xfrm>
              <a:off x="5605716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3" name="object 3143"/>
            <p:cNvSpPr/>
            <p:nvPr/>
          </p:nvSpPr>
          <p:spPr>
            <a:xfrm>
              <a:off x="5605716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4" name="object 3144"/>
            <p:cNvSpPr/>
            <p:nvPr/>
          </p:nvSpPr>
          <p:spPr>
            <a:xfrm>
              <a:off x="5605716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5" name="object 3145"/>
            <p:cNvSpPr/>
            <p:nvPr/>
          </p:nvSpPr>
          <p:spPr>
            <a:xfrm>
              <a:off x="5605716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6" name="object 3146"/>
            <p:cNvSpPr/>
            <p:nvPr/>
          </p:nvSpPr>
          <p:spPr>
            <a:xfrm>
              <a:off x="5605716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7" name="object 3147"/>
            <p:cNvSpPr/>
            <p:nvPr/>
          </p:nvSpPr>
          <p:spPr>
            <a:xfrm>
              <a:off x="5605716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5083" y="53596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8" name="object 3148"/>
            <p:cNvSpPr/>
            <p:nvPr/>
          </p:nvSpPr>
          <p:spPr>
            <a:xfrm>
              <a:off x="5605716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9" name="object 3149"/>
            <p:cNvSpPr/>
            <p:nvPr/>
          </p:nvSpPr>
          <p:spPr>
            <a:xfrm>
              <a:off x="5605716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0" name="object 3150"/>
            <p:cNvSpPr/>
            <p:nvPr/>
          </p:nvSpPr>
          <p:spPr>
            <a:xfrm>
              <a:off x="5605716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1" name="object 3151"/>
            <p:cNvSpPr/>
            <p:nvPr/>
          </p:nvSpPr>
          <p:spPr>
            <a:xfrm>
              <a:off x="5605716" y="3624262"/>
              <a:ext cx="45085" cy="610235"/>
            </a:xfrm>
            <a:custGeom>
              <a:avLst/>
              <a:gdLst/>
              <a:ahLst/>
              <a:cxnLst/>
              <a:rect l="l" t="t" r="r" b="b"/>
              <a:pathLst>
                <a:path w="45085" h="610235">
                  <a:moveTo>
                    <a:pt x="45072" y="430466"/>
                  </a:moveTo>
                  <a:lnTo>
                    <a:pt x="0" y="430466"/>
                  </a:lnTo>
                  <a:lnTo>
                    <a:pt x="0" y="484378"/>
                  </a:lnTo>
                  <a:lnTo>
                    <a:pt x="0" y="547116"/>
                  </a:lnTo>
                  <a:lnTo>
                    <a:pt x="0" y="609854"/>
                  </a:lnTo>
                  <a:lnTo>
                    <a:pt x="45072" y="609854"/>
                  </a:lnTo>
                  <a:lnTo>
                    <a:pt x="45072" y="547116"/>
                  </a:lnTo>
                  <a:lnTo>
                    <a:pt x="45072" y="484378"/>
                  </a:lnTo>
                  <a:lnTo>
                    <a:pt x="45072" y="430466"/>
                  </a:lnTo>
                  <a:close/>
                </a:path>
                <a:path w="45085" h="610235">
                  <a:moveTo>
                    <a:pt x="45072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0" y="430403"/>
                  </a:lnTo>
                  <a:lnTo>
                    <a:pt x="45072" y="430403"/>
                  </a:lnTo>
                  <a:lnTo>
                    <a:pt x="45072" y="116713"/>
                  </a:lnTo>
                  <a:lnTo>
                    <a:pt x="45072" y="62801"/>
                  </a:lnTo>
                  <a:close/>
                </a:path>
                <a:path w="45085" h="610235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2" name="object 3152"/>
            <p:cNvSpPr/>
            <p:nvPr/>
          </p:nvSpPr>
          <p:spPr>
            <a:xfrm>
              <a:off x="5605716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3" name="object 3153"/>
            <p:cNvSpPr/>
            <p:nvPr/>
          </p:nvSpPr>
          <p:spPr>
            <a:xfrm>
              <a:off x="5605716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4" name="object 3154"/>
            <p:cNvSpPr/>
            <p:nvPr/>
          </p:nvSpPr>
          <p:spPr>
            <a:xfrm>
              <a:off x="5605716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5" name="object 3155"/>
            <p:cNvSpPr/>
            <p:nvPr/>
          </p:nvSpPr>
          <p:spPr>
            <a:xfrm>
              <a:off x="5605716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6" name="object 3156"/>
            <p:cNvSpPr/>
            <p:nvPr/>
          </p:nvSpPr>
          <p:spPr>
            <a:xfrm>
              <a:off x="5605716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7" name="object 3157"/>
            <p:cNvSpPr/>
            <p:nvPr/>
          </p:nvSpPr>
          <p:spPr>
            <a:xfrm>
              <a:off x="5605716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8" name="object 3158"/>
            <p:cNvSpPr/>
            <p:nvPr/>
          </p:nvSpPr>
          <p:spPr>
            <a:xfrm>
              <a:off x="5605716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9" name="object 3159"/>
            <p:cNvSpPr/>
            <p:nvPr/>
          </p:nvSpPr>
          <p:spPr>
            <a:xfrm>
              <a:off x="5605716" y="3005772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4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5072" y="188214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0" name="object 3160"/>
            <p:cNvSpPr/>
            <p:nvPr/>
          </p:nvSpPr>
          <p:spPr>
            <a:xfrm>
              <a:off x="5605716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1" name="object 3161"/>
            <p:cNvSpPr/>
            <p:nvPr/>
          </p:nvSpPr>
          <p:spPr>
            <a:xfrm>
              <a:off x="5605716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2" name="object 3162"/>
            <p:cNvSpPr/>
            <p:nvPr/>
          </p:nvSpPr>
          <p:spPr>
            <a:xfrm>
              <a:off x="5605716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3" name="object 3163"/>
            <p:cNvSpPr/>
            <p:nvPr/>
          </p:nvSpPr>
          <p:spPr>
            <a:xfrm>
              <a:off x="5605716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4" name="object 3164"/>
            <p:cNvSpPr/>
            <p:nvPr/>
          </p:nvSpPr>
          <p:spPr>
            <a:xfrm>
              <a:off x="5605716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5" name="object 3165"/>
            <p:cNvSpPr/>
            <p:nvPr/>
          </p:nvSpPr>
          <p:spPr>
            <a:xfrm>
              <a:off x="5605716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6" name="object 3166"/>
            <p:cNvSpPr/>
            <p:nvPr/>
          </p:nvSpPr>
          <p:spPr>
            <a:xfrm>
              <a:off x="5605716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7" name="object 3167"/>
            <p:cNvSpPr/>
            <p:nvPr/>
          </p:nvSpPr>
          <p:spPr>
            <a:xfrm>
              <a:off x="5605716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8" name="object 3168"/>
            <p:cNvSpPr/>
            <p:nvPr/>
          </p:nvSpPr>
          <p:spPr>
            <a:xfrm>
              <a:off x="5605716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9" name="object 3169"/>
            <p:cNvSpPr/>
            <p:nvPr/>
          </p:nvSpPr>
          <p:spPr>
            <a:xfrm>
              <a:off x="5605716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0" name="object 3170"/>
            <p:cNvSpPr/>
            <p:nvPr/>
          </p:nvSpPr>
          <p:spPr>
            <a:xfrm>
              <a:off x="5605716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1" name="object 3171"/>
            <p:cNvSpPr/>
            <p:nvPr/>
          </p:nvSpPr>
          <p:spPr>
            <a:xfrm>
              <a:off x="5605716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2" name="object 3172"/>
            <p:cNvSpPr/>
            <p:nvPr/>
          </p:nvSpPr>
          <p:spPr>
            <a:xfrm>
              <a:off x="5605716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3" name="object 3173"/>
            <p:cNvSpPr/>
            <p:nvPr/>
          </p:nvSpPr>
          <p:spPr>
            <a:xfrm>
              <a:off x="5605716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4" name="object 3174"/>
            <p:cNvSpPr/>
            <p:nvPr/>
          </p:nvSpPr>
          <p:spPr>
            <a:xfrm>
              <a:off x="5605716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5" name="object 3175"/>
            <p:cNvSpPr/>
            <p:nvPr/>
          </p:nvSpPr>
          <p:spPr>
            <a:xfrm>
              <a:off x="5605716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6" name="object 3176"/>
            <p:cNvSpPr/>
            <p:nvPr/>
          </p:nvSpPr>
          <p:spPr>
            <a:xfrm>
              <a:off x="5605716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7" name="object 3177"/>
            <p:cNvSpPr/>
            <p:nvPr/>
          </p:nvSpPr>
          <p:spPr>
            <a:xfrm>
              <a:off x="5605716" y="1840166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8" name="object 3178"/>
            <p:cNvSpPr/>
            <p:nvPr/>
          </p:nvSpPr>
          <p:spPr>
            <a:xfrm>
              <a:off x="5605716" y="1723580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5072" y="0"/>
                  </a:moveTo>
                  <a:lnTo>
                    <a:pt x="0" y="0"/>
                  </a:lnTo>
                  <a:lnTo>
                    <a:pt x="0" y="53543"/>
                  </a:lnTo>
                  <a:lnTo>
                    <a:pt x="0" y="116586"/>
                  </a:lnTo>
                  <a:lnTo>
                    <a:pt x="45072" y="116586"/>
                  </a:lnTo>
                  <a:lnTo>
                    <a:pt x="45072" y="53594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9" name="object 3179"/>
            <p:cNvSpPr/>
            <p:nvPr/>
          </p:nvSpPr>
          <p:spPr>
            <a:xfrm>
              <a:off x="5605716" y="159810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0" name="object 3180"/>
            <p:cNvSpPr/>
            <p:nvPr/>
          </p:nvSpPr>
          <p:spPr>
            <a:xfrm>
              <a:off x="5605716" y="1472323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5">
                  <a:moveTo>
                    <a:pt x="45072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5072" y="125780"/>
                  </a:lnTo>
                  <a:lnTo>
                    <a:pt x="45072" y="63042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1" name="object 3181"/>
            <p:cNvSpPr/>
            <p:nvPr/>
          </p:nvSpPr>
          <p:spPr>
            <a:xfrm>
              <a:off x="5650801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2" name="object 3182"/>
            <p:cNvSpPr/>
            <p:nvPr/>
          </p:nvSpPr>
          <p:spPr>
            <a:xfrm>
              <a:off x="5650801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3" name="object 3183"/>
            <p:cNvSpPr/>
            <p:nvPr/>
          </p:nvSpPr>
          <p:spPr>
            <a:xfrm>
              <a:off x="5650801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4" name="object 3184"/>
            <p:cNvSpPr/>
            <p:nvPr/>
          </p:nvSpPr>
          <p:spPr>
            <a:xfrm>
              <a:off x="5650801" y="4906530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594" y="62750"/>
                  </a:moveTo>
                  <a:lnTo>
                    <a:pt x="0" y="62750"/>
                  </a:lnTo>
                  <a:lnTo>
                    <a:pt x="0" y="125793"/>
                  </a:lnTo>
                  <a:lnTo>
                    <a:pt x="53594" y="125793"/>
                  </a:lnTo>
                  <a:lnTo>
                    <a:pt x="53594" y="62750"/>
                  </a:lnTo>
                  <a:close/>
                </a:path>
                <a:path w="53975" h="126364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5" name="object 3185"/>
            <p:cNvSpPr/>
            <p:nvPr/>
          </p:nvSpPr>
          <p:spPr>
            <a:xfrm>
              <a:off x="5650801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6" name="object 3186"/>
            <p:cNvSpPr/>
            <p:nvPr/>
          </p:nvSpPr>
          <p:spPr>
            <a:xfrm>
              <a:off x="5650801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7" name="object 3187"/>
            <p:cNvSpPr/>
            <p:nvPr/>
          </p:nvSpPr>
          <p:spPr>
            <a:xfrm>
              <a:off x="5650801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8" name="object 3188"/>
            <p:cNvSpPr/>
            <p:nvPr/>
          </p:nvSpPr>
          <p:spPr>
            <a:xfrm>
              <a:off x="5650801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9" name="object 3189"/>
            <p:cNvSpPr/>
            <p:nvPr/>
          </p:nvSpPr>
          <p:spPr>
            <a:xfrm>
              <a:off x="5650801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0" name="object 3190"/>
            <p:cNvSpPr/>
            <p:nvPr/>
          </p:nvSpPr>
          <p:spPr>
            <a:xfrm>
              <a:off x="5650801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1" name="object 3191"/>
            <p:cNvSpPr/>
            <p:nvPr/>
          </p:nvSpPr>
          <p:spPr>
            <a:xfrm>
              <a:off x="5650801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2" name="object 3192"/>
            <p:cNvSpPr/>
            <p:nvPr/>
          </p:nvSpPr>
          <p:spPr>
            <a:xfrm>
              <a:off x="5650801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3" name="object 3193"/>
            <p:cNvSpPr/>
            <p:nvPr/>
          </p:nvSpPr>
          <p:spPr>
            <a:xfrm>
              <a:off x="5650801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4" name="object 3194"/>
            <p:cNvSpPr/>
            <p:nvPr/>
          </p:nvSpPr>
          <p:spPr>
            <a:xfrm>
              <a:off x="5650801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5" name="object 3195"/>
            <p:cNvSpPr/>
            <p:nvPr/>
          </p:nvSpPr>
          <p:spPr>
            <a:xfrm>
              <a:off x="5650801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6" name="object 3196"/>
            <p:cNvSpPr/>
            <p:nvPr/>
          </p:nvSpPr>
          <p:spPr>
            <a:xfrm>
              <a:off x="5650801" y="3624262"/>
              <a:ext cx="53975" cy="610235"/>
            </a:xfrm>
            <a:custGeom>
              <a:avLst/>
              <a:gdLst/>
              <a:ahLst/>
              <a:cxnLst/>
              <a:rect l="l" t="t" r="r" b="b"/>
              <a:pathLst>
                <a:path w="53975" h="610235">
                  <a:moveTo>
                    <a:pt x="53594" y="430466"/>
                  </a:moveTo>
                  <a:lnTo>
                    <a:pt x="0" y="430466"/>
                  </a:lnTo>
                  <a:lnTo>
                    <a:pt x="0" y="484378"/>
                  </a:lnTo>
                  <a:lnTo>
                    <a:pt x="0" y="547116"/>
                  </a:lnTo>
                  <a:lnTo>
                    <a:pt x="0" y="609854"/>
                  </a:lnTo>
                  <a:lnTo>
                    <a:pt x="53594" y="609854"/>
                  </a:lnTo>
                  <a:lnTo>
                    <a:pt x="53594" y="547116"/>
                  </a:lnTo>
                  <a:lnTo>
                    <a:pt x="53594" y="484378"/>
                  </a:lnTo>
                  <a:lnTo>
                    <a:pt x="53594" y="430466"/>
                  </a:lnTo>
                  <a:close/>
                </a:path>
                <a:path w="53975" h="610235">
                  <a:moveTo>
                    <a:pt x="53594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0" y="430403"/>
                  </a:lnTo>
                  <a:lnTo>
                    <a:pt x="53594" y="430403"/>
                  </a:lnTo>
                  <a:lnTo>
                    <a:pt x="53594" y="116713"/>
                  </a:lnTo>
                  <a:lnTo>
                    <a:pt x="53594" y="62801"/>
                  </a:lnTo>
                  <a:close/>
                </a:path>
                <a:path w="53975" h="610235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7" name="object 3197"/>
            <p:cNvSpPr/>
            <p:nvPr/>
          </p:nvSpPr>
          <p:spPr>
            <a:xfrm>
              <a:off x="5650801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8" name="object 3198"/>
            <p:cNvSpPr/>
            <p:nvPr/>
          </p:nvSpPr>
          <p:spPr>
            <a:xfrm>
              <a:off x="5650801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9" name="object 3199"/>
            <p:cNvSpPr/>
            <p:nvPr/>
          </p:nvSpPr>
          <p:spPr>
            <a:xfrm>
              <a:off x="5650801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0" name="object 3200"/>
            <p:cNvSpPr/>
            <p:nvPr/>
          </p:nvSpPr>
          <p:spPr>
            <a:xfrm>
              <a:off x="5650801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1" name="object 3201"/>
            <p:cNvSpPr/>
            <p:nvPr/>
          </p:nvSpPr>
          <p:spPr>
            <a:xfrm>
              <a:off x="5650801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2" name="object 3202"/>
            <p:cNvSpPr/>
            <p:nvPr/>
          </p:nvSpPr>
          <p:spPr>
            <a:xfrm>
              <a:off x="5650801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3" name="object 3203"/>
            <p:cNvSpPr/>
            <p:nvPr/>
          </p:nvSpPr>
          <p:spPr>
            <a:xfrm>
              <a:off x="5650801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4" name="object 3204"/>
            <p:cNvSpPr/>
            <p:nvPr/>
          </p:nvSpPr>
          <p:spPr>
            <a:xfrm>
              <a:off x="5650801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5" name="object 3205"/>
            <p:cNvSpPr/>
            <p:nvPr/>
          </p:nvSpPr>
          <p:spPr>
            <a:xfrm>
              <a:off x="5650801" y="3005772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6" name="object 3206"/>
            <p:cNvSpPr/>
            <p:nvPr/>
          </p:nvSpPr>
          <p:spPr>
            <a:xfrm>
              <a:off x="5650801" y="2763583"/>
              <a:ext cx="53975" cy="242570"/>
            </a:xfrm>
            <a:custGeom>
              <a:avLst/>
              <a:gdLst/>
              <a:ahLst/>
              <a:cxnLst/>
              <a:rect l="l" t="t" r="r" b="b"/>
              <a:pathLst>
                <a:path w="53975" h="242569">
                  <a:moveTo>
                    <a:pt x="53594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53594" y="242189"/>
                  </a:lnTo>
                  <a:lnTo>
                    <a:pt x="53594" y="179451"/>
                  </a:lnTo>
                  <a:lnTo>
                    <a:pt x="53594" y="125539"/>
                  </a:lnTo>
                  <a:close/>
                </a:path>
                <a:path w="53975" h="24256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7" name="object 3207"/>
            <p:cNvSpPr/>
            <p:nvPr/>
          </p:nvSpPr>
          <p:spPr>
            <a:xfrm>
              <a:off x="5650801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8" name="object 3208"/>
            <p:cNvSpPr/>
            <p:nvPr/>
          </p:nvSpPr>
          <p:spPr>
            <a:xfrm>
              <a:off x="5650801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9" name="object 3209"/>
            <p:cNvSpPr/>
            <p:nvPr/>
          </p:nvSpPr>
          <p:spPr>
            <a:xfrm>
              <a:off x="5650801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0" name="object 3210"/>
            <p:cNvSpPr/>
            <p:nvPr/>
          </p:nvSpPr>
          <p:spPr>
            <a:xfrm>
              <a:off x="5650801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1" name="object 3211"/>
            <p:cNvSpPr/>
            <p:nvPr/>
          </p:nvSpPr>
          <p:spPr>
            <a:xfrm>
              <a:off x="5650801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2" name="object 3212"/>
            <p:cNvSpPr/>
            <p:nvPr/>
          </p:nvSpPr>
          <p:spPr>
            <a:xfrm>
              <a:off x="5650801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3" name="object 3213"/>
            <p:cNvSpPr/>
            <p:nvPr/>
          </p:nvSpPr>
          <p:spPr>
            <a:xfrm>
              <a:off x="5650801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4" name="object 3214"/>
            <p:cNvSpPr/>
            <p:nvPr/>
          </p:nvSpPr>
          <p:spPr>
            <a:xfrm>
              <a:off x="5650801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5" name="object 3215"/>
            <p:cNvSpPr/>
            <p:nvPr/>
          </p:nvSpPr>
          <p:spPr>
            <a:xfrm>
              <a:off x="5650801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6" name="object 3216"/>
            <p:cNvSpPr/>
            <p:nvPr/>
          </p:nvSpPr>
          <p:spPr>
            <a:xfrm>
              <a:off x="5650801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7" name="object 3217"/>
            <p:cNvSpPr/>
            <p:nvPr/>
          </p:nvSpPr>
          <p:spPr>
            <a:xfrm>
              <a:off x="5650801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8" name="object 3218"/>
            <p:cNvSpPr/>
            <p:nvPr/>
          </p:nvSpPr>
          <p:spPr>
            <a:xfrm>
              <a:off x="5650801" y="1965642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9" name="object 3219"/>
            <p:cNvSpPr/>
            <p:nvPr/>
          </p:nvSpPr>
          <p:spPr>
            <a:xfrm>
              <a:off x="5650801" y="1777123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4">
                  <a:moveTo>
                    <a:pt x="53594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188518"/>
                  </a:lnTo>
                  <a:lnTo>
                    <a:pt x="53594" y="188518"/>
                  </a:lnTo>
                  <a:lnTo>
                    <a:pt x="53594" y="125780"/>
                  </a:lnTo>
                  <a:lnTo>
                    <a:pt x="53594" y="63042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0" name="object 3220"/>
            <p:cNvSpPr/>
            <p:nvPr/>
          </p:nvSpPr>
          <p:spPr>
            <a:xfrm>
              <a:off x="5650801" y="1598104"/>
              <a:ext cx="53975" cy="179070"/>
            </a:xfrm>
            <a:custGeom>
              <a:avLst/>
              <a:gdLst/>
              <a:ahLst/>
              <a:cxnLst/>
              <a:rect l="l" t="t" r="r" b="b"/>
              <a:pathLst>
                <a:path w="53975" h="17906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79070"/>
                  </a:lnTo>
                  <a:lnTo>
                    <a:pt x="53594" y="179070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1" name="object 3221"/>
            <p:cNvSpPr/>
            <p:nvPr/>
          </p:nvSpPr>
          <p:spPr>
            <a:xfrm>
              <a:off x="5650801" y="153536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5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2" name="object 3222"/>
            <p:cNvSpPr/>
            <p:nvPr/>
          </p:nvSpPr>
          <p:spPr>
            <a:xfrm>
              <a:off x="5650801" y="14723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3" name="object 3223"/>
            <p:cNvSpPr/>
            <p:nvPr/>
          </p:nvSpPr>
          <p:spPr>
            <a:xfrm>
              <a:off x="5704395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4" name="object 3224"/>
            <p:cNvSpPr/>
            <p:nvPr/>
          </p:nvSpPr>
          <p:spPr>
            <a:xfrm>
              <a:off x="5704395" y="503232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5" name="object 3225"/>
            <p:cNvSpPr/>
            <p:nvPr/>
          </p:nvSpPr>
          <p:spPr>
            <a:xfrm>
              <a:off x="5704395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6" name="object 3226"/>
            <p:cNvSpPr/>
            <p:nvPr/>
          </p:nvSpPr>
          <p:spPr>
            <a:xfrm>
              <a:off x="5704395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7" name="object 3227"/>
            <p:cNvSpPr/>
            <p:nvPr/>
          </p:nvSpPr>
          <p:spPr>
            <a:xfrm>
              <a:off x="5704395" y="4790198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45072" y="116332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8" name="object 3228"/>
            <p:cNvSpPr/>
            <p:nvPr/>
          </p:nvSpPr>
          <p:spPr>
            <a:xfrm>
              <a:off x="5704395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9" name="object 3229"/>
            <p:cNvSpPr/>
            <p:nvPr/>
          </p:nvSpPr>
          <p:spPr>
            <a:xfrm>
              <a:off x="5704395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0" name="object 3230"/>
            <p:cNvSpPr/>
            <p:nvPr/>
          </p:nvSpPr>
          <p:spPr>
            <a:xfrm>
              <a:off x="5704395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1" name="object 3231"/>
            <p:cNvSpPr/>
            <p:nvPr/>
          </p:nvSpPr>
          <p:spPr>
            <a:xfrm>
              <a:off x="5704395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2" name="object 3232"/>
            <p:cNvSpPr/>
            <p:nvPr/>
          </p:nvSpPr>
          <p:spPr>
            <a:xfrm>
              <a:off x="5704395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3" name="object 3233"/>
            <p:cNvSpPr/>
            <p:nvPr/>
          </p:nvSpPr>
          <p:spPr>
            <a:xfrm>
              <a:off x="5704395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5083" y="53596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4" name="object 3234"/>
            <p:cNvSpPr/>
            <p:nvPr/>
          </p:nvSpPr>
          <p:spPr>
            <a:xfrm>
              <a:off x="5704395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5083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5083" y="63054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5" name="object 3235"/>
            <p:cNvSpPr/>
            <p:nvPr/>
          </p:nvSpPr>
          <p:spPr>
            <a:xfrm>
              <a:off x="5704395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6" name="object 3236"/>
            <p:cNvSpPr/>
            <p:nvPr/>
          </p:nvSpPr>
          <p:spPr>
            <a:xfrm>
              <a:off x="5704395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7" name="object 3237"/>
            <p:cNvSpPr/>
            <p:nvPr/>
          </p:nvSpPr>
          <p:spPr>
            <a:xfrm>
              <a:off x="5704395" y="3687063"/>
              <a:ext cx="45085" cy="547370"/>
            </a:xfrm>
            <a:custGeom>
              <a:avLst/>
              <a:gdLst/>
              <a:ahLst/>
              <a:cxnLst/>
              <a:rect l="l" t="t" r="r" b="b"/>
              <a:pathLst>
                <a:path w="45085" h="547370">
                  <a:moveTo>
                    <a:pt x="45072" y="367665"/>
                  </a:moveTo>
                  <a:lnTo>
                    <a:pt x="0" y="367665"/>
                  </a:lnTo>
                  <a:lnTo>
                    <a:pt x="0" y="421576"/>
                  </a:lnTo>
                  <a:lnTo>
                    <a:pt x="0" y="484314"/>
                  </a:lnTo>
                  <a:lnTo>
                    <a:pt x="0" y="547052"/>
                  </a:lnTo>
                  <a:lnTo>
                    <a:pt x="45072" y="547052"/>
                  </a:lnTo>
                  <a:lnTo>
                    <a:pt x="45072" y="484314"/>
                  </a:lnTo>
                  <a:lnTo>
                    <a:pt x="45072" y="421576"/>
                  </a:lnTo>
                  <a:lnTo>
                    <a:pt x="45072" y="367665"/>
                  </a:lnTo>
                  <a:close/>
                </a:path>
                <a:path w="45085" h="547370">
                  <a:moveTo>
                    <a:pt x="45072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0" y="242125"/>
                  </a:lnTo>
                  <a:lnTo>
                    <a:pt x="0" y="304863"/>
                  </a:lnTo>
                  <a:lnTo>
                    <a:pt x="0" y="367601"/>
                  </a:lnTo>
                  <a:lnTo>
                    <a:pt x="45072" y="367601"/>
                  </a:lnTo>
                  <a:lnTo>
                    <a:pt x="45072" y="53911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8" name="object 3238"/>
            <p:cNvSpPr/>
            <p:nvPr/>
          </p:nvSpPr>
          <p:spPr>
            <a:xfrm>
              <a:off x="5704395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9" name="object 3239"/>
            <p:cNvSpPr/>
            <p:nvPr/>
          </p:nvSpPr>
          <p:spPr>
            <a:xfrm>
              <a:off x="5704395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0" name="object 3240"/>
            <p:cNvSpPr/>
            <p:nvPr/>
          </p:nvSpPr>
          <p:spPr>
            <a:xfrm>
              <a:off x="5704395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1" name="object 3241"/>
            <p:cNvSpPr/>
            <p:nvPr/>
          </p:nvSpPr>
          <p:spPr>
            <a:xfrm>
              <a:off x="5704395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2" name="object 3242"/>
            <p:cNvSpPr/>
            <p:nvPr/>
          </p:nvSpPr>
          <p:spPr>
            <a:xfrm>
              <a:off x="5704395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3" name="object 3243"/>
            <p:cNvSpPr/>
            <p:nvPr/>
          </p:nvSpPr>
          <p:spPr>
            <a:xfrm>
              <a:off x="5704395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4" name="object 3244"/>
            <p:cNvSpPr/>
            <p:nvPr/>
          </p:nvSpPr>
          <p:spPr>
            <a:xfrm>
              <a:off x="5704395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5" name="object 3245"/>
            <p:cNvSpPr/>
            <p:nvPr/>
          </p:nvSpPr>
          <p:spPr>
            <a:xfrm>
              <a:off x="5704395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6" name="object 3246"/>
            <p:cNvSpPr/>
            <p:nvPr/>
          </p:nvSpPr>
          <p:spPr>
            <a:xfrm>
              <a:off x="5704395" y="2763583"/>
              <a:ext cx="45085" cy="430530"/>
            </a:xfrm>
            <a:custGeom>
              <a:avLst/>
              <a:gdLst/>
              <a:ahLst/>
              <a:cxnLst/>
              <a:rect l="l" t="t" r="r" b="b"/>
              <a:pathLst>
                <a:path w="45085" h="430530">
                  <a:moveTo>
                    <a:pt x="45072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0" y="430403"/>
                  </a:lnTo>
                  <a:lnTo>
                    <a:pt x="45072" y="430403"/>
                  </a:lnTo>
                  <a:lnTo>
                    <a:pt x="45072" y="367665"/>
                  </a:lnTo>
                  <a:lnTo>
                    <a:pt x="45072" y="304927"/>
                  </a:lnTo>
                  <a:lnTo>
                    <a:pt x="45072" y="242189"/>
                  </a:lnTo>
                  <a:lnTo>
                    <a:pt x="45072" y="179451"/>
                  </a:lnTo>
                  <a:lnTo>
                    <a:pt x="45072" y="125539"/>
                  </a:lnTo>
                  <a:close/>
                </a:path>
                <a:path w="45085" h="430530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7" name="object 3247"/>
            <p:cNvSpPr/>
            <p:nvPr/>
          </p:nvSpPr>
          <p:spPr>
            <a:xfrm>
              <a:off x="5704395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8" name="object 3248"/>
            <p:cNvSpPr/>
            <p:nvPr/>
          </p:nvSpPr>
          <p:spPr>
            <a:xfrm>
              <a:off x="5704395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9" name="object 3249"/>
            <p:cNvSpPr/>
            <p:nvPr/>
          </p:nvSpPr>
          <p:spPr>
            <a:xfrm>
              <a:off x="5704395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0" name="object 3250"/>
            <p:cNvSpPr/>
            <p:nvPr/>
          </p:nvSpPr>
          <p:spPr>
            <a:xfrm>
              <a:off x="5704395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1" name="object 3251"/>
            <p:cNvSpPr/>
            <p:nvPr/>
          </p:nvSpPr>
          <p:spPr>
            <a:xfrm>
              <a:off x="5704395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2" name="object 3252"/>
            <p:cNvSpPr/>
            <p:nvPr/>
          </p:nvSpPr>
          <p:spPr>
            <a:xfrm>
              <a:off x="5704395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3" name="object 3253"/>
            <p:cNvSpPr/>
            <p:nvPr/>
          </p:nvSpPr>
          <p:spPr>
            <a:xfrm>
              <a:off x="5704395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4" name="object 3254"/>
            <p:cNvSpPr/>
            <p:nvPr/>
          </p:nvSpPr>
          <p:spPr>
            <a:xfrm>
              <a:off x="5704395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5" name="object 3255"/>
            <p:cNvSpPr/>
            <p:nvPr/>
          </p:nvSpPr>
          <p:spPr>
            <a:xfrm>
              <a:off x="5704395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6" name="object 3256"/>
            <p:cNvSpPr/>
            <p:nvPr/>
          </p:nvSpPr>
          <p:spPr>
            <a:xfrm>
              <a:off x="5704395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7" name="object 3257"/>
            <p:cNvSpPr/>
            <p:nvPr/>
          </p:nvSpPr>
          <p:spPr>
            <a:xfrm>
              <a:off x="5704395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8" name="object 3258"/>
            <p:cNvSpPr/>
            <p:nvPr/>
          </p:nvSpPr>
          <p:spPr>
            <a:xfrm>
              <a:off x="5704395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9" name="object 3259"/>
            <p:cNvSpPr/>
            <p:nvPr/>
          </p:nvSpPr>
          <p:spPr>
            <a:xfrm>
              <a:off x="5704395" y="196564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0" name="object 3260"/>
            <p:cNvSpPr/>
            <p:nvPr/>
          </p:nvSpPr>
          <p:spPr>
            <a:xfrm>
              <a:off x="5704395" y="1840166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1" name="object 3261"/>
            <p:cNvSpPr/>
            <p:nvPr/>
          </p:nvSpPr>
          <p:spPr>
            <a:xfrm>
              <a:off x="5704395" y="1660842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5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281"/>
                  </a:lnTo>
                  <a:lnTo>
                    <a:pt x="0" y="179324"/>
                  </a:lnTo>
                  <a:lnTo>
                    <a:pt x="45072" y="179324"/>
                  </a:lnTo>
                  <a:lnTo>
                    <a:pt x="45072" y="116332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2" name="object 3262"/>
            <p:cNvSpPr/>
            <p:nvPr/>
          </p:nvSpPr>
          <p:spPr>
            <a:xfrm>
              <a:off x="5704395" y="159810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3" name="object 3263"/>
            <p:cNvSpPr/>
            <p:nvPr/>
          </p:nvSpPr>
          <p:spPr>
            <a:xfrm>
              <a:off x="5704395" y="1472323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5">
                  <a:moveTo>
                    <a:pt x="45072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5072" y="125780"/>
                  </a:lnTo>
                  <a:lnTo>
                    <a:pt x="45072" y="63042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4" name="object 3264"/>
            <p:cNvSpPr/>
            <p:nvPr/>
          </p:nvSpPr>
          <p:spPr>
            <a:xfrm>
              <a:off x="5749480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5" name="object 3265"/>
            <p:cNvSpPr/>
            <p:nvPr/>
          </p:nvSpPr>
          <p:spPr>
            <a:xfrm>
              <a:off x="5749480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6" name="object 3266"/>
            <p:cNvSpPr/>
            <p:nvPr/>
          </p:nvSpPr>
          <p:spPr>
            <a:xfrm>
              <a:off x="5749480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7" name="object 3267"/>
            <p:cNvSpPr/>
            <p:nvPr/>
          </p:nvSpPr>
          <p:spPr>
            <a:xfrm>
              <a:off x="5749480" y="4906530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594" y="62750"/>
                  </a:moveTo>
                  <a:lnTo>
                    <a:pt x="0" y="62750"/>
                  </a:lnTo>
                  <a:lnTo>
                    <a:pt x="0" y="125793"/>
                  </a:lnTo>
                  <a:lnTo>
                    <a:pt x="53594" y="125793"/>
                  </a:lnTo>
                  <a:lnTo>
                    <a:pt x="53594" y="62750"/>
                  </a:lnTo>
                  <a:close/>
                </a:path>
                <a:path w="53975" h="126364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8" name="object 3268"/>
            <p:cNvSpPr/>
            <p:nvPr/>
          </p:nvSpPr>
          <p:spPr>
            <a:xfrm>
              <a:off x="5749480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9" name="object 3269"/>
            <p:cNvSpPr/>
            <p:nvPr/>
          </p:nvSpPr>
          <p:spPr>
            <a:xfrm>
              <a:off x="5749480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0" name="object 3270"/>
            <p:cNvSpPr/>
            <p:nvPr/>
          </p:nvSpPr>
          <p:spPr>
            <a:xfrm>
              <a:off x="5749480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1" name="object 3271"/>
            <p:cNvSpPr/>
            <p:nvPr/>
          </p:nvSpPr>
          <p:spPr>
            <a:xfrm>
              <a:off x="5749480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2" name="object 3272"/>
            <p:cNvSpPr/>
            <p:nvPr/>
          </p:nvSpPr>
          <p:spPr>
            <a:xfrm>
              <a:off x="5749480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3" name="object 3273"/>
            <p:cNvSpPr/>
            <p:nvPr/>
          </p:nvSpPr>
          <p:spPr>
            <a:xfrm>
              <a:off x="5749480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4" name="object 3274"/>
            <p:cNvSpPr/>
            <p:nvPr/>
          </p:nvSpPr>
          <p:spPr>
            <a:xfrm>
              <a:off x="5749480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5" name="object 3275"/>
            <p:cNvSpPr/>
            <p:nvPr/>
          </p:nvSpPr>
          <p:spPr>
            <a:xfrm>
              <a:off x="5749480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6" name="object 3276"/>
            <p:cNvSpPr/>
            <p:nvPr/>
          </p:nvSpPr>
          <p:spPr>
            <a:xfrm>
              <a:off x="5749480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596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596" y="63054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7" name="object 3277"/>
            <p:cNvSpPr/>
            <p:nvPr/>
          </p:nvSpPr>
          <p:spPr>
            <a:xfrm>
              <a:off x="5749480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8" name="object 3278"/>
            <p:cNvSpPr/>
            <p:nvPr/>
          </p:nvSpPr>
          <p:spPr>
            <a:xfrm>
              <a:off x="5749480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9" name="object 3279"/>
            <p:cNvSpPr/>
            <p:nvPr/>
          </p:nvSpPr>
          <p:spPr>
            <a:xfrm>
              <a:off x="5749480" y="3687063"/>
              <a:ext cx="53975" cy="547370"/>
            </a:xfrm>
            <a:custGeom>
              <a:avLst/>
              <a:gdLst/>
              <a:ahLst/>
              <a:cxnLst/>
              <a:rect l="l" t="t" r="r" b="b"/>
              <a:pathLst>
                <a:path w="53975" h="547370">
                  <a:moveTo>
                    <a:pt x="53594" y="367665"/>
                  </a:moveTo>
                  <a:lnTo>
                    <a:pt x="0" y="367665"/>
                  </a:lnTo>
                  <a:lnTo>
                    <a:pt x="0" y="421576"/>
                  </a:lnTo>
                  <a:lnTo>
                    <a:pt x="0" y="484314"/>
                  </a:lnTo>
                  <a:lnTo>
                    <a:pt x="0" y="547052"/>
                  </a:lnTo>
                  <a:lnTo>
                    <a:pt x="53594" y="547052"/>
                  </a:lnTo>
                  <a:lnTo>
                    <a:pt x="53594" y="484314"/>
                  </a:lnTo>
                  <a:lnTo>
                    <a:pt x="53594" y="421576"/>
                  </a:lnTo>
                  <a:lnTo>
                    <a:pt x="53594" y="367665"/>
                  </a:lnTo>
                  <a:close/>
                </a:path>
                <a:path w="53975" h="547370">
                  <a:moveTo>
                    <a:pt x="53594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0" y="242125"/>
                  </a:lnTo>
                  <a:lnTo>
                    <a:pt x="0" y="304863"/>
                  </a:lnTo>
                  <a:lnTo>
                    <a:pt x="0" y="367601"/>
                  </a:lnTo>
                  <a:lnTo>
                    <a:pt x="53594" y="367601"/>
                  </a:lnTo>
                  <a:lnTo>
                    <a:pt x="53594" y="53911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0" name="object 3280"/>
            <p:cNvSpPr/>
            <p:nvPr/>
          </p:nvSpPr>
          <p:spPr>
            <a:xfrm>
              <a:off x="5749480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1" name="object 3281"/>
            <p:cNvSpPr/>
            <p:nvPr/>
          </p:nvSpPr>
          <p:spPr>
            <a:xfrm>
              <a:off x="5749480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2" name="object 3282"/>
            <p:cNvSpPr/>
            <p:nvPr/>
          </p:nvSpPr>
          <p:spPr>
            <a:xfrm>
              <a:off x="5749480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3" name="object 3283"/>
            <p:cNvSpPr/>
            <p:nvPr/>
          </p:nvSpPr>
          <p:spPr>
            <a:xfrm>
              <a:off x="5749480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4" name="object 3284"/>
            <p:cNvSpPr/>
            <p:nvPr/>
          </p:nvSpPr>
          <p:spPr>
            <a:xfrm>
              <a:off x="5749480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5" name="object 3285"/>
            <p:cNvSpPr/>
            <p:nvPr/>
          </p:nvSpPr>
          <p:spPr>
            <a:xfrm>
              <a:off x="5749480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6" name="object 3286"/>
            <p:cNvSpPr/>
            <p:nvPr/>
          </p:nvSpPr>
          <p:spPr>
            <a:xfrm>
              <a:off x="5749480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7" name="object 3287"/>
            <p:cNvSpPr/>
            <p:nvPr/>
          </p:nvSpPr>
          <p:spPr>
            <a:xfrm>
              <a:off x="5749480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8" name="object 3288"/>
            <p:cNvSpPr/>
            <p:nvPr/>
          </p:nvSpPr>
          <p:spPr>
            <a:xfrm>
              <a:off x="5749480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9" name="object 3289"/>
            <p:cNvSpPr/>
            <p:nvPr/>
          </p:nvSpPr>
          <p:spPr>
            <a:xfrm>
              <a:off x="5749480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0" name="object 3290"/>
            <p:cNvSpPr/>
            <p:nvPr/>
          </p:nvSpPr>
          <p:spPr>
            <a:xfrm>
              <a:off x="5749480" y="2763583"/>
              <a:ext cx="53975" cy="305435"/>
            </a:xfrm>
            <a:custGeom>
              <a:avLst/>
              <a:gdLst/>
              <a:ahLst/>
              <a:cxnLst/>
              <a:rect l="l" t="t" r="r" b="b"/>
              <a:pathLst>
                <a:path w="53975" h="305435">
                  <a:moveTo>
                    <a:pt x="53594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53594" y="304927"/>
                  </a:lnTo>
                  <a:lnTo>
                    <a:pt x="53594" y="242189"/>
                  </a:lnTo>
                  <a:lnTo>
                    <a:pt x="53594" y="179451"/>
                  </a:lnTo>
                  <a:lnTo>
                    <a:pt x="53594" y="125539"/>
                  </a:lnTo>
                  <a:close/>
                </a:path>
                <a:path w="53975" h="305435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1" name="object 3291"/>
            <p:cNvSpPr/>
            <p:nvPr/>
          </p:nvSpPr>
          <p:spPr>
            <a:xfrm>
              <a:off x="5749480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2" name="object 3292"/>
            <p:cNvSpPr/>
            <p:nvPr/>
          </p:nvSpPr>
          <p:spPr>
            <a:xfrm>
              <a:off x="5749480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3" name="object 3293"/>
            <p:cNvSpPr/>
            <p:nvPr/>
          </p:nvSpPr>
          <p:spPr>
            <a:xfrm>
              <a:off x="5749480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4" name="object 3294"/>
            <p:cNvSpPr/>
            <p:nvPr/>
          </p:nvSpPr>
          <p:spPr>
            <a:xfrm>
              <a:off x="5749480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5" name="object 3295"/>
            <p:cNvSpPr/>
            <p:nvPr/>
          </p:nvSpPr>
          <p:spPr>
            <a:xfrm>
              <a:off x="5749480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6" name="object 3296"/>
            <p:cNvSpPr/>
            <p:nvPr/>
          </p:nvSpPr>
          <p:spPr>
            <a:xfrm>
              <a:off x="5749480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7" name="object 3297"/>
            <p:cNvSpPr/>
            <p:nvPr/>
          </p:nvSpPr>
          <p:spPr>
            <a:xfrm>
              <a:off x="5749480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8" name="object 3298"/>
            <p:cNvSpPr/>
            <p:nvPr/>
          </p:nvSpPr>
          <p:spPr>
            <a:xfrm>
              <a:off x="5749480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9" name="object 3299"/>
            <p:cNvSpPr/>
            <p:nvPr/>
          </p:nvSpPr>
          <p:spPr>
            <a:xfrm>
              <a:off x="5749480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0" name="object 3300"/>
            <p:cNvSpPr/>
            <p:nvPr/>
          </p:nvSpPr>
          <p:spPr>
            <a:xfrm>
              <a:off x="5749480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1" name="object 3301"/>
            <p:cNvSpPr/>
            <p:nvPr/>
          </p:nvSpPr>
          <p:spPr>
            <a:xfrm>
              <a:off x="5749480" y="20911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2" name="object 3302"/>
            <p:cNvSpPr/>
            <p:nvPr/>
          </p:nvSpPr>
          <p:spPr>
            <a:xfrm>
              <a:off x="5749480" y="202837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3" name="object 3303"/>
            <p:cNvSpPr/>
            <p:nvPr/>
          </p:nvSpPr>
          <p:spPr>
            <a:xfrm>
              <a:off x="5749480" y="1840166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4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594" y="188214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4" name="object 3304"/>
            <p:cNvSpPr/>
            <p:nvPr/>
          </p:nvSpPr>
          <p:spPr>
            <a:xfrm>
              <a:off x="5749480" y="1723580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594" y="0"/>
                  </a:moveTo>
                  <a:lnTo>
                    <a:pt x="0" y="0"/>
                  </a:lnTo>
                  <a:lnTo>
                    <a:pt x="0" y="53543"/>
                  </a:lnTo>
                  <a:lnTo>
                    <a:pt x="0" y="116586"/>
                  </a:lnTo>
                  <a:lnTo>
                    <a:pt x="53594" y="116586"/>
                  </a:lnTo>
                  <a:lnTo>
                    <a:pt x="53594" y="53594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5" name="object 3305"/>
            <p:cNvSpPr/>
            <p:nvPr/>
          </p:nvSpPr>
          <p:spPr>
            <a:xfrm>
              <a:off x="5749480" y="166084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6" name="object 3306"/>
            <p:cNvSpPr/>
            <p:nvPr/>
          </p:nvSpPr>
          <p:spPr>
            <a:xfrm>
              <a:off x="5749480" y="1472323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4">
                  <a:moveTo>
                    <a:pt x="53594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188518"/>
                  </a:lnTo>
                  <a:lnTo>
                    <a:pt x="53594" y="188518"/>
                  </a:lnTo>
                  <a:lnTo>
                    <a:pt x="53594" y="125780"/>
                  </a:lnTo>
                  <a:lnTo>
                    <a:pt x="53594" y="63042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7" name="object 3307"/>
            <p:cNvSpPr/>
            <p:nvPr/>
          </p:nvSpPr>
          <p:spPr>
            <a:xfrm>
              <a:off x="5803074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8" name="object 3308"/>
            <p:cNvSpPr/>
            <p:nvPr/>
          </p:nvSpPr>
          <p:spPr>
            <a:xfrm>
              <a:off x="5803074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9" name="object 3309"/>
            <p:cNvSpPr/>
            <p:nvPr/>
          </p:nvSpPr>
          <p:spPr>
            <a:xfrm>
              <a:off x="5803074" y="4969281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0" name="object 3310"/>
            <p:cNvSpPr/>
            <p:nvPr/>
          </p:nvSpPr>
          <p:spPr>
            <a:xfrm>
              <a:off x="5803074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1" name="object 3311"/>
            <p:cNvSpPr/>
            <p:nvPr/>
          </p:nvSpPr>
          <p:spPr>
            <a:xfrm>
              <a:off x="5803074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2" name="object 3312"/>
            <p:cNvSpPr/>
            <p:nvPr/>
          </p:nvSpPr>
          <p:spPr>
            <a:xfrm>
              <a:off x="5803074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3" name="object 3313"/>
            <p:cNvSpPr/>
            <p:nvPr/>
          </p:nvSpPr>
          <p:spPr>
            <a:xfrm>
              <a:off x="5803074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4" name="object 3314"/>
            <p:cNvSpPr/>
            <p:nvPr/>
          </p:nvSpPr>
          <p:spPr>
            <a:xfrm>
              <a:off x="5803074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5" name="object 3315"/>
            <p:cNvSpPr/>
            <p:nvPr/>
          </p:nvSpPr>
          <p:spPr>
            <a:xfrm>
              <a:off x="5803074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6" name="object 3316"/>
            <p:cNvSpPr/>
            <p:nvPr/>
          </p:nvSpPr>
          <p:spPr>
            <a:xfrm>
              <a:off x="5803074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7" name="object 3317"/>
            <p:cNvSpPr/>
            <p:nvPr/>
          </p:nvSpPr>
          <p:spPr>
            <a:xfrm>
              <a:off x="5803074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8" name="object 3318"/>
            <p:cNvSpPr/>
            <p:nvPr/>
          </p:nvSpPr>
          <p:spPr>
            <a:xfrm>
              <a:off x="5803074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9" name="object 3319"/>
            <p:cNvSpPr/>
            <p:nvPr/>
          </p:nvSpPr>
          <p:spPr>
            <a:xfrm>
              <a:off x="5803074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0" name="object 3320"/>
            <p:cNvSpPr/>
            <p:nvPr/>
          </p:nvSpPr>
          <p:spPr>
            <a:xfrm>
              <a:off x="5803074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1" name="object 3321"/>
            <p:cNvSpPr/>
            <p:nvPr/>
          </p:nvSpPr>
          <p:spPr>
            <a:xfrm>
              <a:off x="5803074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2" name="object 3322"/>
            <p:cNvSpPr/>
            <p:nvPr/>
          </p:nvSpPr>
          <p:spPr>
            <a:xfrm>
              <a:off x="5803074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3" name="object 3323"/>
            <p:cNvSpPr/>
            <p:nvPr/>
          </p:nvSpPr>
          <p:spPr>
            <a:xfrm>
              <a:off x="5803074" y="3740975"/>
              <a:ext cx="45085" cy="430530"/>
            </a:xfrm>
            <a:custGeom>
              <a:avLst/>
              <a:gdLst/>
              <a:ahLst/>
              <a:cxnLst/>
              <a:rect l="l" t="t" r="r" b="b"/>
              <a:pathLst>
                <a:path w="45085" h="430529">
                  <a:moveTo>
                    <a:pt x="44767" y="313753"/>
                  </a:moveTo>
                  <a:lnTo>
                    <a:pt x="0" y="313753"/>
                  </a:lnTo>
                  <a:lnTo>
                    <a:pt x="0" y="367665"/>
                  </a:lnTo>
                  <a:lnTo>
                    <a:pt x="0" y="430403"/>
                  </a:lnTo>
                  <a:lnTo>
                    <a:pt x="44767" y="430403"/>
                  </a:lnTo>
                  <a:lnTo>
                    <a:pt x="44767" y="367665"/>
                  </a:lnTo>
                  <a:lnTo>
                    <a:pt x="44767" y="313753"/>
                  </a:lnTo>
                  <a:close/>
                </a:path>
                <a:path w="45085" h="4305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0" y="250952"/>
                  </a:lnTo>
                  <a:lnTo>
                    <a:pt x="0" y="313690"/>
                  </a:lnTo>
                  <a:lnTo>
                    <a:pt x="44767" y="313690"/>
                  </a:lnTo>
                  <a:lnTo>
                    <a:pt x="44767" y="250952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4" name="object 3324"/>
            <p:cNvSpPr/>
            <p:nvPr/>
          </p:nvSpPr>
          <p:spPr>
            <a:xfrm>
              <a:off x="5803074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5" name="object 3325"/>
            <p:cNvSpPr/>
            <p:nvPr/>
          </p:nvSpPr>
          <p:spPr>
            <a:xfrm>
              <a:off x="5803074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6" name="object 3326"/>
            <p:cNvSpPr/>
            <p:nvPr/>
          </p:nvSpPr>
          <p:spPr>
            <a:xfrm>
              <a:off x="5803074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7" name="object 3327"/>
            <p:cNvSpPr/>
            <p:nvPr/>
          </p:nvSpPr>
          <p:spPr>
            <a:xfrm>
              <a:off x="5803074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8" name="object 3328"/>
            <p:cNvSpPr/>
            <p:nvPr/>
          </p:nvSpPr>
          <p:spPr>
            <a:xfrm>
              <a:off x="5803074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9" name="object 3329"/>
            <p:cNvSpPr/>
            <p:nvPr/>
          </p:nvSpPr>
          <p:spPr>
            <a:xfrm>
              <a:off x="5803074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0" name="object 3330"/>
            <p:cNvSpPr/>
            <p:nvPr/>
          </p:nvSpPr>
          <p:spPr>
            <a:xfrm>
              <a:off x="5803074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1" name="object 3331"/>
            <p:cNvSpPr/>
            <p:nvPr/>
          </p:nvSpPr>
          <p:spPr>
            <a:xfrm>
              <a:off x="5803074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2" name="object 3332"/>
            <p:cNvSpPr/>
            <p:nvPr/>
          </p:nvSpPr>
          <p:spPr>
            <a:xfrm>
              <a:off x="5803074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3" name="object 3333"/>
            <p:cNvSpPr/>
            <p:nvPr/>
          </p:nvSpPr>
          <p:spPr>
            <a:xfrm>
              <a:off x="5803074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4" name="object 3334"/>
            <p:cNvSpPr/>
            <p:nvPr/>
          </p:nvSpPr>
          <p:spPr>
            <a:xfrm>
              <a:off x="5803074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5" name="object 3335"/>
            <p:cNvSpPr/>
            <p:nvPr/>
          </p:nvSpPr>
          <p:spPr>
            <a:xfrm>
              <a:off x="5803074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6" name="object 3336"/>
            <p:cNvSpPr/>
            <p:nvPr/>
          </p:nvSpPr>
          <p:spPr>
            <a:xfrm>
              <a:off x="5803074" y="2826321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5">
                  <a:moveTo>
                    <a:pt x="44767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0" y="179451"/>
                  </a:lnTo>
                  <a:lnTo>
                    <a:pt x="44767" y="179451"/>
                  </a:lnTo>
                  <a:lnTo>
                    <a:pt x="44767" y="116713"/>
                  </a:lnTo>
                  <a:lnTo>
                    <a:pt x="44767" y="62801"/>
                  </a:lnTo>
                  <a:close/>
                </a:path>
                <a:path w="45085" h="17970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7" name="object 3337"/>
            <p:cNvSpPr/>
            <p:nvPr/>
          </p:nvSpPr>
          <p:spPr>
            <a:xfrm>
              <a:off x="5803074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8" name="object 3338"/>
            <p:cNvSpPr/>
            <p:nvPr/>
          </p:nvSpPr>
          <p:spPr>
            <a:xfrm>
              <a:off x="5803074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9" name="object 3339"/>
            <p:cNvSpPr/>
            <p:nvPr/>
          </p:nvSpPr>
          <p:spPr>
            <a:xfrm>
              <a:off x="5803074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0" name="object 3340"/>
            <p:cNvSpPr/>
            <p:nvPr/>
          </p:nvSpPr>
          <p:spPr>
            <a:xfrm>
              <a:off x="5803074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1" name="object 3341"/>
            <p:cNvSpPr/>
            <p:nvPr/>
          </p:nvSpPr>
          <p:spPr>
            <a:xfrm>
              <a:off x="5803074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2" name="object 3342"/>
            <p:cNvSpPr/>
            <p:nvPr/>
          </p:nvSpPr>
          <p:spPr>
            <a:xfrm>
              <a:off x="5803074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3" name="object 3343"/>
            <p:cNvSpPr/>
            <p:nvPr/>
          </p:nvSpPr>
          <p:spPr>
            <a:xfrm>
              <a:off x="5803074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4" name="object 3344"/>
            <p:cNvSpPr/>
            <p:nvPr/>
          </p:nvSpPr>
          <p:spPr>
            <a:xfrm>
              <a:off x="5803074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5" name="object 3345"/>
            <p:cNvSpPr/>
            <p:nvPr/>
          </p:nvSpPr>
          <p:spPr>
            <a:xfrm>
              <a:off x="5803074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6" name="object 3346"/>
            <p:cNvSpPr/>
            <p:nvPr/>
          </p:nvSpPr>
          <p:spPr>
            <a:xfrm>
              <a:off x="5803074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7" name="object 3347"/>
            <p:cNvSpPr/>
            <p:nvPr/>
          </p:nvSpPr>
          <p:spPr>
            <a:xfrm>
              <a:off x="5803074" y="214509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8" name="object 3348"/>
            <p:cNvSpPr/>
            <p:nvPr/>
          </p:nvSpPr>
          <p:spPr>
            <a:xfrm>
              <a:off x="5803074" y="20911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9" name="object 3349"/>
            <p:cNvSpPr/>
            <p:nvPr/>
          </p:nvSpPr>
          <p:spPr>
            <a:xfrm>
              <a:off x="5803074" y="202837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0" name="object 3350"/>
            <p:cNvSpPr/>
            <p:nvPr/>
          </p:nvSpPr>
          <p:spPr>
            <a:xfrm>
              <a:off x="5803074" y="190290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1" name="object 3351"/>
            <p:cNvSpPr/>
            <p:nvPr/>
          </p:nvSpPr>
          <p:spPr>
            <a:xfrm>
              <a:off x="5803074" y="1777123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2" name="object 3352"/>
            <p:cNvSpPr/>
            <p:nvPr/>
          </p:nvSpPr>
          <p:spPr>
            <a:xfrm>
              <a:off x="5803074" y="1723577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3" name="object 3353"/>
            <p:cNvSpPr/>
            <p:nvPr/>
          </p:nvSpPr>
          <p:spPr>
            <a:xfrm>
              <a:off x="5803074" y="1472323"/>
              <a:ext cx="45085" cy="251460"/>
            </a:xfrm>
            <a:custGeom>
              <a:avLst/>
              <a:gdLst/>
              <a:ahLst/>
              <a:cxnLst/>
              <a:rect l="l" t="t" r="r" b="b"/>
              <a:pathLst>
                <a:path w="45085" h="251460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188518"/>
                  </a:lnTo>
                  <a:lnTo>
                    <a:pt x="0" y="251256"/>
                  </a:lnTo>
                  <a:lnTo>
                    <a:pt x="44767" y="251256"/>
                  </a:lnTo>
                  <a:lnTo>
                    <a:pt x="44767" y="188518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4" name="object 3354"/>
            <p:cNvSpPr/>
            <p:nvPr/>
          </p:nvSpPr>
          <p:spPr>
            <a:xfrm>
              <a:off x="5847905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5" name="object 3355"/>
            <p:cNvSpPr/>
            <p:nvPr/>
          </p:nvSpPr>
          <p:spPr>
            <a:xfrm>
              <a:off x="5847905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6" name="object 3356"/>
            <p:cNvSpPr/>
            <p:nvPr/>
          </p:nvSpPr>
          <p:spPr>
            <a:xfrm>
              <a:off x="5847905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7" name="object 3357"/>
            <p:cNvSpPr/>
            <p:nvPr/>
          </p:nvSpPr>
          <p:spPr>
            <a:xfrm>
              <a:off x="5847905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8" name="object 3358"/>
            <p:cNvSpPr/>
            <p:nvPr/>
          </p:nvSpPr>
          <p:spPr>
            <a:xfrm>
              <a:off x="5847905" y="490652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9" name="object 3359"/>
            <p:cNvSpPr/>
            <p:nvPr/>
          </p:nvSpPr>
          <p:spPr>
            <a:xfrm>
              <a:off x="5847905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0" name="object 3360"/>
            <p:cNvSpPr/>
            <p:nvPr/>
          </p:nvSpPr>
          <p:spPr>
            <a:xfrm>
              <a:off x="5847905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1" name="object 3361"/>
            <p:cNvSpPr/>
            <p:nvPr/>
          </p:nvSpPr>
          <p:spPr>
            <a:xfrm>
              <a:off x="5847905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2" name="object 3362"/>
            <p:cNvSpPr/>
            <p:nvPr/>
          </p:nvSpPr>
          <p:spPr>
            <a:xfrm>
              <a:off x="5847905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3" name="object 3363"/>
            <p:cNvSpPr/>
            <p:nvPr/>
          </p:nvSpPr>
          <p:spPr>
            <a:xfrm>
              <a:off x="5847905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4" name="object 3364"/>
            <p:cNvSpPr/>
            <p:nvPr/>
          </p:nvSpPr>
          <p:spPr>
            <a:xfrm>
              <a:off x="5847905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5" name="object 3365"/>
            <p:cNvSpPr/>
            <p:nvPr/>
          </p:nvSpPr>
          <p:spPr>
            <a:xfrm>
              <a:off x="5847905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6" name="object 3366"/>
            <p:cNvSpPr/>
            <p:nvPr/>
          </p:nvSpPr>
          <p:spPr>
            <a:xfrm>
              <a:off x="5847905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7" name="object 3367"/>
            <p:cNvSpPr/>
            <p:nvPr/>
          </p:nvSpPr>
          <p:spPr>
            <a:xfrm>
              <a:off x="5847905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8" name="object 3368"/>
            <p:cNvSpPr/>
            <p:nvPr/>
          </p:nvSpPr>
          <p:spPr>
            <a:xfrm>
              <a:off x="5847905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9" name="object 3369"/>
            <p:cNvSpPr/>
            <p:nvPr/>
          </p:nvSpPr>
          <p:spPr>
            <a:xfrm>
              <a:off x="5847905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0" name="object 3370"/>
            <p:cNvSpPr/>
            <p:nvPr/>
          </p:nvSpPr>
          <p:spPr>
            <a:xfrm>
              <a:off x="5847905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1" name="object 3371"/>
            <p:cNvSpPr/>
            <p:nvPr/>
          </p:nvSpPr>
          <p:spPr>
            <a:xfrm>
              <a:off x="5847905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2" name="object 3372"/>
            <p:cNvSpPr/>
            <p:nvPr/>
          </p:nvSpPr>
          <p:spPr>
            <a:xfrm>
              <a:off x="5847905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3" name="object 3373"/>
            <p:cNvSpPr/>
            <p:nvPr/>
          </p:nvSpPr>
          <p:spPr>
            <a:xfrm>
              <a:off x="5847905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4" name="object 3374"/>
            <p:cNvSpPr/>
            <p:nvPr/>
          </p:nvSpPr>
          <p:spPr>
            <a:xfrm>
              <a:off x="5847905" y="3866451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5" name="object 3375"/>
            <p:cNvSpPr/>
            <p:nvPr/>
          </p:nvSpPr>
          <p:spPr>
            <a:xfrm>
              <a:off x="5847905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6" name="object 3376"/>
            <p:cNvSpPr/>
            <p:nvPr/>
          </p:nvSpPr>
          <p:spPr>
            <a:xfrm>
              <a:off x="5847905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7" name="object 3377"/>
            <p:cNvSpPr/>
            <p:nvPr/>
          </p:nvSpPr>
          <p:spPr>
            <a:xfrm>
              <a:off x="5847905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8" name="object 3378"/>
            <p:cNvSpPr/>
            <p:nvPr/>
          </p:nvSpPr>
          <p:spPr>
            <a:xfrm>
              <a:off x="5847905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9" name="object 3379"/>
            <p:cNvSpPr/>
            <p:nvPr/>
          </p:nvSpPr>
          <p:spPr>
            <a:xfrm>
              <a:off x="5847905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0" name="object 3380"/>
            <p:cNvSpPr/>
            <p:nvPr/>
          </p:nvSpPr>
          <p:spPr>
            <a:xfrm>
              <a:off x="5847905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1" name="object 3381"/>
            <p:cNvSpPr/>
            <p:nvPr/>
          </p:nvSpPr>
          <p:spPr>
            <a:xfrm>
              <a:off x="5847905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2" name="object 3382"/>
            <p:cNvSpPr/>
            <p:nvPr/>
          </p:nvSpPr>
          <p:spPr>
            <a:xfrm>
              <a:off x="5847905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3" name="object 3383"/>
            <p:cNvSpPr/>
            <p:nvPr/>
          </p:nvSpPr>
          <p:spPr>
            <a:xfrm>
              <a:off x="5847905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4" name="object 3384"/>
            <p:cNvSpPr/>
            <p:nvPr/>
          </p:nvSpPr>
          <p:spPr>
            <a:xfrm>
              <a:off x="5847905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5" name="object 3385"/>
            <p:cNvSpPr/>
            <p:nvPr/>
          </p:nvSpPr>
          <p:spPr>
            <a:xfrm>
              <a:off x="5847905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6" name="object 3386"/>
            <p:cNvSpPr/>
            <p:nvPr/>
          </p:nvSpPr>
          <p:spPr>
            <a:xfrm>
              <a:off x="5847905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7" name="object 3387"/>
            <p:cNvSpPr/>
            <p:nvPr/>
          </p:nvSpPr>
          <p:spPr>
            <a:xfrm>
              <a:off x="5847905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8" name="object 3388"/>
            <p:cNvSpPr/>
            <p:nvPr/>
          </p:nvSpPr>
          <p:spPr>
            <a:xfrm>
              <a:off x="5847905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9" name="object 3389"/>
            <p:cNvSpPr/>
            <p:nvPr/>
          </p:nvSpPr>
          <p:spPr>
            <a:xfrm>
              <a:off x="5847905" y="2889122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53911" y="116649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0" name="object 3390"/>
            <p:cNvSpPr/>
            <p:nvPr/>
          </p:nvSpPr>
          <p:spPr>
            <a:xfrm>
              <a:off x="5847905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1" name="object 3391"/>
            <p:cNvSpPr/>
            <p:nvPr/>
          </p:nvSpPr>
          <p:spPr>
            <a:xfrm>
              <a:off x="5847905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2" name="object 3392"/>
            <p:cNvSpPr/>
            <p:nvPr/>
          </p:nvSpPr>
          <p:spPr>
            <a:xfrm>
              <a:off x="5847905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3" name="object 3393"/>
            <p:cNvSpPr/>
            <p:nvPr/>
          </p:nvSpPr>
          <p:spPr>
            <a:xfrm>
              <a:off x="5847905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4" name="object 3394"/>
            <p:cNvSpPr/>
            <p:nvPr/>
          </p:nvSpPr>
          <p:spPr>
            <a:xfrm>
              <a:off x="5847905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5" name="object 3395"/>
            <p:cNvSpPr/>
            <p:nvPr/>
          </p:nvSpPr>
          <p:spPr>
            <a:xfrm>
              <a:off x="5847905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6" name="object 3396"/>
            <p:cNvSpPr/>
            <p:nvPr/>
          </p:nvSpPr>
          <p:spPr>
            <a:xfrm>
              <a:off x="5847905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7" name="object 3397"/>
            <p:cNvSpPr/>
            <p:nvPr/>
          </p:nvSpPr>
          <p:spPr>
            <a:xfrm>
              <a:off x="5847905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8" name="object 3398"/>
            <p:cNvSpPr/>
            <p:nvPr/>
          </p:nvSpPr>
          <p:spPr>
            <a:xfrm>
              <a:off x="5847905" y="23333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9" name="object 3399"/>
            <p:cNvSpPr/>
            <p:nvPr/>
          </p:nvSpPr>
          <p:spPr>
            <a:xfrm>
              <a:off x="5847905" y="22705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0" name="object 3400"/>
            <p:cNvSpPr/>
            <p:nvPr/>
          </p:nvSpPr>
          <p:spPr>
            <a:xfrm>
              <a:off x="5847905" y="220783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1" name="object 3401"/>
            <p:cNvSpPr/>
            <p:nvPr/>
          </p:nvSpPr>
          <p:spPr>
            <a:xfrm>
              <a:off x="5847905" y="214509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2" name="object 3402"/>
            <p:cNvSpPr/>
            <p:nvPr/>
          </p:nvSpPr>
          <p:spPr>
            <a:xfrm>
              <a:off x="5847905" y="1902904"/>
              <a:ext cx="53975" cy="242570"/>
            </a:xfrm>
            <a:custGeom>
              <a:avLst/>
              <a:gdLst/>
              <a:ahLst/>
              <a:cxnLst/>
              <a:rect l="l" t="t" r="r" b="b"/>
              <a:pathLst>
                <a:path w="53975" h="242569">
                  <a:moveTo>
                    <a:pt x="53911" y="188277"/>
                  </a:moveTo>
                  <a:lnTo>
                    <a:pt x="0" y="188277"/>
                  </a:lnTo>
                  <a:lnTo>
                    <a:pt x="0" y="242189"/>
                  </a:lnTo>
                  <a:lnTo>
                    <a:pt x="53911" y="242189"/>
                  </a:lnTo>
                  <a:lnTo>
                    <a:pt x="53911" y="188277"/>
                  </a:lnTo>
                  <a:close/>
                </a:path>
                <a:path w="53975" h="24256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911" y="188214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3" name="object 3403"/>
            <p:cNvSpPr/>
            <p:nvPr/>
          </p:nvSpPr>
          <p:spPr>
            <a:xfrm>
              <a:off x="5847905" y="1777123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4" name="object 3404"/>
            <p:cNvSpPr/>
            <p:nvPr/>
          </p:nvSpPr>
          <p:spPr>
            <a:xfrm>
              <a:off x="5847905" y="1472323"/>
              <a:ext cx="53975" cy="305435"/>
            </a:xfrm>
            <a:custGeom>
              <a:avLst/>
              <a:gdLst/>
              <a:ahLst/>
              <a:cxnLst/>
              <a:rect l="l" t="t" r="r" b="b"/>
              <a:pathLst>
                <a:path w="53975" h="305435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188518"/>
                  </a:lnTo>
                  <a:lnTo>
                    <a:pt x="0" y="251256"/>
                  </a:lnTo>
                  <a:lnTo>
                    <a:pt x="0" y="304850"/>
                  </a:lnTo>
                  <a:lnTo>
                    <a:pt x="53911" y="304850"/>
                  </a:lnTo>
                  <a:lnTo>
                    <a:pt x="53911" y="251256"/>
                  </a:lnTo>
                  <a:lnTo>
                    <a:pt x="53911" y="188518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5" name="object 3405"/>
            <p:cNvSpPr/>
            <p:nvPr/>
          </p:nvSpPr>
          <p:spPr>
            <a:xfrm>
              <a:off x="5901753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6" name="object 3406"/>
            <p:cNvSpPr/>
            <p:nvPr/>
          </p:nvSpPr>
          <p:spPr>
            <a:xfrm>
              <a:off x="5901753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7" name="object 3407"/>
            <p:cNvSpPr/>
            <p:nvPr/>
          </p:nvSpPr>
          <p:spPr>
            <a:xfrm>
              <a:off x="5901753" y="4969281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8" name="object 3408"/>
            <p:cNvSpPr/>
            <p:nvPr/>
          </p:nvSpPr>
          <p:spPr>
            <a:xfrm>
              <a:off x="5901753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9" name="object 3409"/>
            <p:cNvSpPr/>
            <p:nvPr/>
          </p:nvSpPr>
          <p:spPr>
            <a:xfrm>
              <a:off x="5901753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0" name="object 3410"/>
            <p:cNvSpPr/>
            <p:nvPr/>
          </p:nvSpPr>
          <p:spPr>
            <a:xfrm>
              <a:off x="5901753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1" name="object 3411"/>
            <p:cNvSpPr/>
            <p:nvPr/>
          </p:nvSpPr>
          <p:spPr>
            <a:xfrm>
              <a:off x="5901753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2" name="object 3412"/>
            <p:cNvSpPr/>
            <p:nvPr/>
          </p:nvSpPr>
          <p:spPr>
            <a:xfrm>
              <a:off x="5901753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3" name="object 3413"/>
            <p:cNvSpPr/>
            <p:nvPr/>
          </p:nvSpPr>
          <p:spPr>
            <a:xfrm>
              <a:off x="5901753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4" name="object 3414"/>
            <p:cNvSpPr/>
            <p:nvPr/>
          </p:nvSpPr>
          <p:spPr>
            <a:xfrm>
              <a:off x="5901753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5" name="object 3415"/>
            <p:cNvSpPr/>
            <p:nvPr/>
          </p:nvSpPr>
          <p:spPr>
            <a:xfrm>
              <a:off x="5901753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6" name="object 3416"/>
            <p:cNvSpPr/>
            <p:nvPr/>
          </p:nvSpPr>
          <p:spPr>
            <a:xfrm>
              <a:off x="5901753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7" name="object 3417"/>
            <p:cNvSpPr/>
            <p:nvPr/>
          </p:nvSpPr>
          <p:spPr>
            <a:xfrm>
              <a:off x="5901753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8" name="object 3418"/>
            <p:cNvSpPr/>
            <p:nvPr/>
          </p:nvSpPr>
          <p:spPr>
            <a:xfrm>
              <a:off x="5901753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9" name="object 3419"/>
            <p:cNvSpPr/>
            <p:nvPr/>
          </p:nvSpPr>
          <p:spPr>
            <a:xfrm>
              <a:off x="5901753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20" name="object 3420"/>
            <p:cNvSpPr/>
            <p:nvPr/>
          </p:nvSpPr>
          <p:spPr>
            <a:xfrm>
              <a:off x="5901753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21" name="object 3421"/>
            <p:cNvSpPr/>
            <p:nvPr/>
          </p:nvSpPr>
          <p:spPr>
            <a:xfrm>
              <a:off x="5901753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22" name="object 3422"/>
            <p:cNvSpPr/>
            <p:nvPr/>
          </p:nvSpPr>
          <p:spPr>
            <a:xfrm>
              <a:off x="5901753" y="3929189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4">
                  <a:moveTo>
                    <a:pt x="44767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44767" y="179451"/>
                  </a:lnTo>
                  <a:lnTo>
                    <a:pt x="44767" y="125539"/>
                  </a:lnTo>
                  <a:close/>
                </a:path>
                <a:path w="45085" h="17970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23" name="object 3423"/>
            <p:cNvSpPr/>
            <p:nvPr/>
          </p:nvSpPr>
          <p:spPr>
            <a:xfrm>
              <a:off x="5901753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24" name="object 3424"/>
            <p:cNvSpPr/>
            <p:nvPr/>
          </p:nvSpPr>
          <p:spPr>
            <a:xfrm>
              <a:off x="5901753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25" name="object 3425"/>
            <p:cNvSpPr/>
            <p:nvPr/>
          </p:nvSpPr>
          <p:spPr>
            <a:xfrm>
              <a:off x="5901753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26" name="object 3426"/>
            <p:cNvSpPr/>
            <p:nvPr/>
          </p:nvSpPr>
          <p:spPr>
            <a:xfrm>
              <a:off x="5901753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27" name="object 3427"/>
            <p:cNvSpPr/>
            <p:nvPr/>
          </p:nvSpPr>
          <p:spPr>
            <a:xfrm>
              <a:off x="5901753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28" name="object 3428"/>
            <p:cNvSpPr/>
            <p:nvPr/>
          </p:nvSpPr>
          <p:spPr>
            <a:xfrm>
              <a:off x="5901753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29" name="object 3429"/>
            <p:cNvSpPr/>
            <p:nvPr/>
          </p:nvSpPr>
          <p:spPr>
            <a:xfrm>
              <a:off x="5901753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0" name="object 3430"/>
            <p:cNvSpPr/>
            <p:nvPr/>
          </p:nvSpPr>
          <p:spPr>
            <a:xfrm>
              <a:off x="5901753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1" name="object 3431"/>
            <p:cNvSpPr/>
            <p:nvPr/>
          </p:nvSpPr>
          <p:spPr>
            <a:xfrm>
              <a:off x="5901753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2" name="object 3432"/>
            <p:cNvSpPr/>
            <p:nvPr/>
          </p:nvSpPr>
          <p:spPr>
            <a:xfrm>
              <a:off x="5901753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3" name="object 3433"/>
            <p:cNvSpPr/>
            <p:nvPr/>
          </p:nvSpPr>
          <p:spPr>
            <a:xfrm>
              <a:off x="5901753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4" name="object 3434"/>
            <p:cNvSpPr/>
            <p:nvPr/>
          </p:nvSpPr>
          <p:spPr>
            <a:xfrm>
              <a:off x="5901753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5" name="object 3435"/>
            <p:cNvSpPr/>
            <p:nvPr/>
          </p:nvSpPr>
          <p:spPr>
            <a:xfrm>
              <a:off x="5901753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6" name="object 3436"/>
            <p:cNvSpPr/>
            <p:nvPr/>
          </p:nvSpPr>
          <p:spPr>
            <a:xfrm>
              <a:off x="5901753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7" name="object 3437"/>
            <p:cNvSpPr/>
            <p:nvPr/>
          </p:nvSpPr>
          <p:spPr>
            <a:xfrm>
              <a:off x="5901753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8" name="object 3438"/>
            <p:cNvSpPr/>
            <p:nvPr/>
          </p:nvSpPr>
          <p:spPr>
            <a:xfrm>
              <a:off x="5901753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9" name="object 3439"/>
            <p:cNvSpPr/>
            <p:nvPr/>
          </p:nvSpPr>
          <p:spPr>
            <a:xfrm>
              <a:off x="5901753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40" name="object 3440"/>
            <p:cNvSpPr/>
            <p:nvPr/>
          </p:nvSpPr>
          <p:spPr>
            <a:xfrm>
              <a:off x="5901753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41" name="object 3441"/>
            <p:cNvSpPr/>
            <p:nvPr/>
          </p:nvSpPr>
          <p:spPr>
            <a:xfrm>
              <a:off x="5901753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42" name="object 3442"/>
            <p:cNvSpPr/>
            <p:nvPr/>
          </p:nvSpPr>
          <p:spPr>
            <a:xfrm>
              <a:off x="5901753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43" name="object 3443"/>
            <p:cNvSpPr/>
            <p:nvPr/>
          </p:nvSpPr>
          <p:spPr>
            <a:xfrm>
              <a:off x="5901753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44" name="object 3444"/>
            <p:cNvSpPr/>
            <p:nvPr/>
          </p:nvSpPr>
          <p:spPr>
            <a:xfrm>
              <a:off x="5901753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45" name="object 3445"/>
            <p:cNvSpPr/>
            <p:nvPr/>
          </p:nvSpPr>
          <p:spPr>
            <a:xfrm>
              <a:off x="5901753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46" name="object 3446"/>
            <p:cNvSpPr/>
            <p:nvPr/>
          </p:nvSpPr>
          <p:spPr>
            <a:xfrm>
              <a:off x="5901753" y="24587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47" name="object 3447"/>
            <p:cNvSpPr/>
            <p:nvPr/>
          </p:nvSpPr>
          <p:spPr>
            <a:xfrm>
              <a:off x="5901753" y="23960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48" name="object 3448"/>
            <p:cNvSpPr/>
            <p:nvPr/>
          </p:nvSpPr>
          <p:spPr>
            <a:xfrm>
              <a:off x="5901753" y="23333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49" name="object 3449"/>
            <p:cNvSpPr/>
            <p:nvPr/>
          </p:nvSpPr>
          <p:spPr>
            <a:xfrm>
              <a:off x="5901753" y="22705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50" name="object 3450"/>
            <p:cNvSpPr/>
            <p:nvPr/>
          </p:nvSpPr>
          <p:spPr>
            <a:xfrm>
              <a:off x="5901753" y="220783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51" name="object 3451"/>
            <p:cNvSpPr/>
            <p:nvPr/>
          </p:nvSpPr>
          <p:spPr>
            <a:xfrm>
              <a:off x="5901753" y="1723580"/>
              <a:ext cx="45085" cy="484505"/>
            </a:xfrm>
            <a:custGeom>
              <a:avLst/>
              <a:gdLst/>
              <a:ahLst/>
              <a:cxnLst/>
              <a:rect l="l" t="t" r="r" b="b"/>
              <a:pathLst>
                <a:path w="45085" h="484505">
                  <a:moveTo>
                    <a:pt x="44767" y="367601"/>
                  </a:moveTo>
                  <a:lnTo>
                    <a:pt x="0" y="367601"/>
                  </a:lnTo>
                  <a:lnTo>
                    <a:pt x="0" y="421513"/>
                  </a:lnTo>
                  <a:lnTo>
                    <a:pt x="0" y="484251"/>
                  </a:lnTo>
                  <a:lnTo>
                    <a:pt x="44767" y="484251"/>
                  </a:lnTo>
                  <a:lnTo>
                    <a:pt x="44767" y="421513"/>
                  </a:lnTo>
                  <a:lnTo>
                    <a:pt x="44767" y="367601"/>
                  </a:lnTo>
                  <a:close/>
                </a:path>
                <a:path w="45085" h="484505">
                  <a:moveTo>
                    <a:pt x="44767" y="0"/>
                  </a:moveTo>
                  <a:lnTo>
                    <a:pt x="0" y="0"/>
                  </a:lnTo>
                  <a:lnTo>
                    <a:pt x="0" y="53543"/>
                  </a:lnTo>
                  <a:lnTo>
                    <a:pt x="0" y="53594"/>
                  </a:lnTo>
                  <a:lnTo>
                    <a:pt x="0" y="367538"/>
                  </a:lnTo>
                  <a:lnTo>
                    <a:pt x="44767" y="367538"/>
                  </a:lnTo>
                  <a:lnTo>
                    <a:pt x="44767" y="53543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52" name="object 3452"/>
            <p:cNvSpPr/>
            <p:nvPr/>
          </p:nvSpPr>
          <p:spPr>
            <a:xfrm>
              <a:off x="5901753" y="1472323"/>
              <a:ext cx="45085" cy="251460"/>
            </a:xfrm>
            <a:custGeom>
              <a:avLst/>
              <a:gdLst/>
              <a:ahLst/>
              <a:cxnLst/>
              <a:rect l="l" t="t" r="r" b="b"/>
              <a:pathLst>
                <a:path w="45085" h="251460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188518"/>
                  </a:lnTo>
                  <a:lnTo>
                    <a:pt x="0" y="251256"/>
                  </a:lnTo>
                  <a:lnTo>
                    <a:pt x="44767" y="251256"/>
                  </a:lnTo>
                  <a:lnTo>
                    <a:pt x="44767" y="188518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53" name="object 3453"/>
            <p:cNvSpPr/>
            <p:nvPr/>
          </p:nvSpPr>
          <p:spPr>
            <a:xfrm>
              <a:off x="5946584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54" name="object 3454"/>
            <p:cNvSpPr/>
            <p:nvPr/>
          </p:nvSpPr>
          <p:spPr>
            <a:xfrm>
              <a:off x="5946584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55" name="object 3455"/>
            <p:cNvSpPr/>
            <p:nvPr/>
          </p:nvSpPr>
          <p:spPr>
            <a:xfrm>
              <a:off x="5946584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56" name="object 3456"/>
            <p:cNvSpPr/>
            <p:nvPr/>
          </p:nvSpPr>
          <p:spPr>
            <a:xfrm>
              <a:off x="5946584" y="4906530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911" y="62750"/>
                  </a:moveTo>
                  <a:lnTo>
                    <a:pt x="0" y="62750"/>
                  </a:lnTo>
                  <a:lnTo>
                    <a:pt x="0" y="125793"/>
                  </a:lnTo>
                  <a:lnTo>
                    <a:pt x="53911" y="125793"/>
                  </a:lnTo>
                  <a:lnTo>
                    <a:pt x="53911" y="62750"/>
                  </a:lnTo>
                  <a:close/>
                </a:path>
                <a:path w="53975" h="126364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57" name="object 3457"/>
            <p:cNvSpPr/>
            <p:nvPr/>
          </p:nvSpPr>
          <p:spPr>
            <a:xfrm>
              <a:off x="5946584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58" name="object 3458"/>
            <p:cNvSpPr/>
            <p:nvPr/>
          </p:nvSpPr>
          <p:spPr>
            <a:xfrm>
              <a:off x="5946584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59" name="object 3459"/>
            <p:cNvSpPr/>
            <p:nvPr/>
          </p:nvSpPr>
          <p:spPr>
            <a:xfrm>
              <a:off x="5946584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0" name="object 3460"/>
            <p:cNvSpPr/>
            <p:nvPr/>
          </p:nvSpPr>
          <p:spPr>
            <a:xfrm>
              <a:off x="5946584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1" name="object 3461"/>
            <p:cNvSpPr/>
            <p:nvPr/>
          </p:nvSpPr>
          <p:spPr>
            <a:xfrm>
              <a:off x="5946584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2" name="object 3462"/>
            <p:cNvSpPr/>
            <p:nvPr/>
          </p:nvSpPr>
          <p:spPr>
            <a:xfrm>
              <a:off x="5946584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3" name="object 3463"/>
            <p:cNvSpPr/>
            <p:nvPr/>
          </p:nvSpPr>
          <p:spPr>
            <a:xfrm>
              <a:off x="5946584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4" name="object 3464"/>
            <p:cNvSpPr/>
            <p:nvPr/>
          </p:nvSpPr>
          <p:spPr>
            <a:xfrm>
              <a:off x="5946584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5" name="object 3465"/>
            <p:cNvSpPr/>
            <p:nvPr/>
          </p:nvSpPr>
          <p:spPr>
            <a:xfrm>
              <a:off x="5946584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6" name="object 3466"/>
            <p:cNvSpPr/>
            <p:nvPr/>
          </p:nvSpPr>
          <p:spPr>
            <a:xfrm>
              <a:off x="5946584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7" name="object 3467"/>
            <p:cNvSpPr/>
            <p:nvPr/>
          </p:nvSpPr>
          <p:spPr>
            <a:xfrm>
              <a:off x="5946584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8" name="object 3468"/>
            <p:cNvSpPr/>
            <p:nvPr/>
          </p:nvSpPr>
          <p:spPr>
            <a:xfrm>
              <a:off x="5946584" y="4108640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9" name="object 3469"/>
            <p:cNvSpPr/>
            <p:nvPr/>
          </p:nvSpPr>
          <p:spPr>
            <a:xfrm>
              <a:off x="5946584" y="3929189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4">
                  <a:moveTo>
                    <a:pt x="53911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53911" y="179451"/>
                  </a:lnTo>
                  <a:lnTo>
                    <a:pt x="53911" y="125539"/>
                  </a:lnTo>
                  <a:close/>
                </a:path>
                <a:path w="53975" h="179704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0" name="object 3470"/>
            <p:cNvSpPr/>
            <p:nvPr/>
          </p:nvSpPr>
          <p:spPr>
            <a:xfrm>
              <a:off x="5946584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1" name="object 3471"/>
            <p:cNvSpPr/>
            <p:nvPr/>
          </p:nvSpPr>
          <p:spPr>
            <a:xfrm>
              <a:off x="5946584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2" name="object 3472"/>
            <p:cNvSpPr/>
            <p:nvPr/>
          </p:nvSpPr>
          <p:spPr>
            <a:xfrm>
              <a:off x="5946584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3" name="object 3473"/>
            <p:cNvSpPr/>
            <p:nvPr/>
          </p:nvSpPr>
          <p:spPr>
            <a:xfrm>
              <a:off x="5946584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4" name="object 3474"/>
            <p:cNvSpPr/>
            <p:nvPr/>
          </p:nvSpPr>
          <p:spPr>
            <a:xfrm>
              <a:off x="5946584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5" name="object 3475"/>
            <p:cNvSpPr/>
            <p:nvPr/>
          </p:nvSpPr>
          <p:spPr>
            <a:xfrm>
              <a:off x="5946584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6" name="object 3476"/>
            <p:cNvSpPr/>
            <p:nvPr/>
          </p:nvSpPr>
          <p:spPr>
            <a:xfrm>
              <a:off x="5946584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7" name="object 3477"/>
            <p:cNvSpPr/>
            <p:nvPr/>
          </p:nvSpPr>
          <p:spPr>
            <a:xfrm>
              <a:off x="5946584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8" name="object 3478"/>
            <p:cNvSpPr/>
            <p:nvPr/>
          </p:nvSpPr>
          <p:spPr>
            <a:xfrm>
              <a:off x="5946584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9" name="object 3479"/>
            <p:cNvSpPr/>
            <p:nvPr/>
          </p:nvSpPr>
          <p:spPr>
            <a:xfrm>
              <a:off x="5946584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0" name="object 3480"/>
            <p:cNvSpPr/>
            <p:nvPr/>
          </p:nvSpPr>
          <p:spPr>
            <a:xfrm>
              <a:off x="5946584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1" name="object 3481"/>
            <p:cNvSpPr/>
            <p:nvPr/>
          </p:nvSpPr>
          <p:spPr>
            <a:xfrm>
              <a:off x="5946584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2" name="object 3482"/>
            <p:cNvSpPr/>
            <p:nvPr/>
          </p:nvSpPr>
          <p:spPr>
            <a:xfrm>
              <a:off x="5946584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3" name="object 3483"/>
            <p:cNvSpPr/>
            <p:nvPr/>
          </p:nvSpPr>
          <p:spPr>
            <a:xfrm>
              <a:off x="5946584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4" name="object 3484"/>
            <p:cNvSpPr/>
            <p:nvPr/>
          </p:nvSpPr>
          <p:spPr>
            <a:xfrm>
              <a:off x="5946584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5" name="object 3485"/>
            <p:cNvSpPr/>
            <p:nvPr/>
          </p:nvSpPr>
          <p:spPr>
            <a:xfrm>
              <a:off x="5946584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6" name="object 3486"/>
            <p:cNvSpPr/>
            <p:nvPr/>
          </p:nvSpPr>
          <p:spPr>
            <a:xfrm>
              <a:off x="5946584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7" name="object 3487"/>
            <p:cNvSpPr/>
            <p:nvPr/>
          </p:nvSpPr>
          <p:spPr>
            <a:xfrm>
              <a:off x="5946584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8" name="object 3488"/>
            <p:cNvSpPr/>
            <p:nvPr/>
          </p:nvSpPr>
          <p:spPr>
            <a:xfrm>
              <a:off x="5946584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9" name="object 3489"/>
            <p:cNvSpPr/>
            <p:nvPr/>
          </p:nvSpPr>
          <p:spPr>
            <a:xfrm>
              <a:off x="5946584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0" name="object 3490"/>
            <p:cNvSpPr/>
            <p:nvPr/>
          </p:nvSpPr>
          <p:spPr>
            <a:xfrm>
              <a:off x="5946584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1" name="object 3491"/>
            <p:cNvSpPr/>
            <p:nvPr/>
          </p:nvSpPr>
          <p:spPr>
            <a:xfrm>
              <a:off x="5946584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2" name="object 3492"/>
            <p:cNvSpPr/>
            <p:nvPr/>
          </p:nvSpPr>
          <p:spPr>
            <a:xfrm>
              <a:off x="5946584" y="252145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3" name="object 3493"/>
            <p:cNvSpPr/>
            <p:nvPr/>
          </p:nvSpPr>
          <p:spPr>
            <a:xfrm>
              <a:off x="5946584" y="24587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4" name="object 3494"/>
            <p:cNvSpPr/>
            <p:nvPr/>
          </p:nvSpPr>
          <p:spPr>
            <a:xfrm>
              <a:off x="5946584" y="23960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5" name="object 3495"/>
            <p:cNvSpPr/>
            <p:nvPr/>
          </p:nvSpPr>
          <p:spPr>
            <a:xfrm>
              <a:off x="5946584" y="1965642"/>
              <a:ext cx="53975" cy="430530"/>
            </a:xfrm>
            <a:custGeom>
              <a:avLst/>
              <a:gdLst/>
              <a:ahLst/>
              <a:cxnLst/>
              <a:rect l="l" t="t" r="r" b="b"/>
              <a:pathLst>
                <a:path w="53975" h="430530">
                  <a:moveTo>
                    <a:pt x="53911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0" y="430403"/>
                  </a:lnTo>
                  <a:lnTo>
                    <a:pt x="53911" y="430403"/>
                  </a:lnTo>
                  <a:lnTo>
                    <a:pt x="53911" y="367665"/>
                  </a:lnTo>
                  <a:lnTo>
                    <a:pt x="53911" y="304927"/>
                  </a:lnTo>
                  <a:lnTo>
                    <a:pt x="53911" y="242189"/>
                  </a:lnTo>
                  <a:lnTo>
                    <a:pt x="53911" y="179451"/>
                  </a:lnTo>
                  <a:lnTo>
                    <a:pt x="53911" y="125539"/>
                  </a:lnTo>
                  <a:close/>
                </a:path>
                <a:path w="53975" h="4305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6" name="object 3496"/>
            <p:cNvSpPr/>
            <p:nvPr/>
          </p:nvSpPr>
          <p:spPr>
            <a:xfrm>
              <a:off x="5946584" y="1535366"/>
              <a:ext cx="53975" cy="430530"/>
            </a:xfrm>
            <a:custGeom>
              <a:avLst/>
              <a:gdLst/>
              <a:ahLst/>
              <a:cxnLst/>
              <a:rect l="l" t="t" r="r" b="b"/>
              <a:pathLst>
                <a:path w="53975" h="4305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430276"/>
                  </a:lnTo>
                  <a:lnTo>
                    <a:pt x="53911" y="4302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7" name="object 3497"/>
            <p:cNvSpPr/>
            <p:nvPr/>
          </p:nvSpPr>
          <p:spPr>
            <a:xfrm>
              <a:off x="5946584" y="1472312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0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8" name="object 3498"/>
            <p:cNvSpPr/>
            <p:nvPr/>
          </p:nvSpPr>
          <p:spPr>
            <a:xfrm>
              <a:off x="6000432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9" name="object 3499"/>
            <p:cNvSpPr/>
            <p:nvPr/>
          </p:nvSpPr>
          <p:spPr>
            <a:xfrm>
              <a:off x="6000432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00" name="object 3500"/>
            <p:cNvSpPr/>
            <p:nvPr/>
          </p:nvSpPr>
          <p:spPr>
            <a:xfrm>
              <a:off x="6000432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01" name="object 3501"/>
            <p:cNvSpPr/>
            <p:nvPr/>
          </p:nvSpPr>
          <p:spPr>
            <a:xfrm>
              <a:off x="6000432" y="4906530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4767" y="62750"/>
                  </a:moveTo>
                  <a:lnTo>
                    <a:pt x="0" y="62750"/>
                  </a:lnTo>
                  <a:lnTo>
                    <a:pt x="0" y="125793"/>
                  </a:lnTo>
                  <a:lnTo>
                    <a:pt x="44767" y="125793"/>
                  </a:lnTo>
                  <a:lnTo>
                    <a:pt x="44767" y="62750"/>
                  </a:lnTo>
                  <a:close/>
                </a:path>
                <a:path w="45085" h="12636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02" name="object 3502"/>
            <p:cNvSpPr/>
            <p:nvPr/>
          </p:nvSpPr>
          <p:spPr>
            <a:xfrm>
              <a:off x="6000432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03" name="object 3503"/>
            <p:cNvSpPr/>
            <p:nvPr/>
          </p:nvSpPr>
          <p:spPr>
            <a:xfrm>
              <a:off x="6000432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04" name="object 3504"/>
            <p:cNvSpPr/>
            <p:nvPr/>
          </p:nvSpPr>
          <p:spPr>
            <a:xfrm>
              <a:off x="6000432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05" name="object 3505"/>
            <p:cNvSpPr/>
            <p:nvPr/>
          </p:nvSpPr>
          <p:spPr>
            <a:xfrm>
              <a:off x="6000432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06" name="object 3506"/>
            <p:cNvSpPr/>
            <p:nvPr/>
          </p:nvSpPr>
          <p:spPr>
            <a:xfrm>
              <a:off x="6000432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07" name="object 3507"/>
            <p:cNvSpPr/>
            <p:nvPr/>
          </p:nvSpPr>
          <p:spPr>
            <a:xfrm>
              <a:off x="6000432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08" name="object 3508"/>
            <p:cNvSpPr/>
            <p:nvPr/>
          </p:nvSpPr>
          <p:spPr>
            <a:xfrm>
              <a:off x="6000432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09" name="object 3509"/>
            <p:cNvSpPr/>
            <p:nvPr/>
          </p:nvSpPr>
          <p:spPr>
            <a:xfrm>
              <a:off x="6000432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0" name="object 3510"/>
            <p:cNvSpPr/>
            <p:nvPr/>
          </p:nvSpPr>
          <p:spPr>
            <a:xfrm>
              <a:off x="6000432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1" name="object 3511"/>
            <p:cNvSpPr/>
            <p:nvPr/>
          </p:nvSpPr>
          <p:spPr>
            <a:xfrm>
              <a:off x="6000432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2" name="object 3512"/>
            <p:cNvSpPr/>
            <p:nvPr/>
          </p:nvSpPr>
          <p:spPr>
            <a:xfrm>
              <a:off x="6000432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3" name="object 3513"/>
            <p:cNvSpPr/>
            <p:nvPr/>
          </p:nvSpPr>
          <p:spPr>
            <a:xfrm>
              <a:off x="6000432" y="3929189"/>
              <a:ext cx="45085" cy="305435"/>
            </a:xfrm>
            <a:custGeom>
              <a:avLst/>
              <a:gdLst/>
              <a:ahLst/>
              <a:cxnLst/>
              <a:rect l="l" t="t" r="r" b="b"/>
              <a:pathLst>
                <a:path w="45085" h="305435">
                  <a:moveTo>
                    <a:pt x="44767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44767" y="304927"/>
                  </a:lnTo>
                  <a:lnTo>
                    <a:pt x="44767" y="242189"/>
                  </a:lnTo>
                  <a:lnTo>
                    <a:pt x="44767" y="179451"/>
                  </a:lnTo>
                  <a:lnTo>
                    <a:pt x="44767" y="125539"/>
                  </a:lnTo>
                  <a:close/>
                </a:path>
                <a:path w="45085" h="30543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4" name="object 3514"/>
            <p:cNvSpPr/>
            <p:nvPr/>
          </p:nvSpPr>
          <p:spPr>
            <a:xfrm>
              <a:off x="6000432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5" name="object 3515"/>
            <p:cNvSpPr/>
            <p:nvPr/>
          </p:nvSpPr>
          <p:spPr>
            <a:xfrm>
              <a:off x="6000432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6" name="object 3516"/>
            <p:cNvSpPr/>
            <p:nvPr/>
          </p:nvSpPr>
          <p:spPr>
            <a:xfrm>
              <a:off x="6000432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7" name="object 3517"/>
            <p:cNvSpPr/>
            <p:nvPr/>
          </p:nvSpPr>
          <p:spPr>
            <a:xfrm>
              <a:off x="6000432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8" name="object 3518"/>
            <p:cNvSpPr/>
            <p:nvPr/>
          </p:nvSpPr>
          <p:spPr>
            <a:xfrm>
              <a:off x="6000432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9" name="object 3519"/>
            <p:cNvSpPr/>
            <p:nvPr/>
          </p:nvSpPr>
          <p:spPr>
            <a:xfrm>
              <a:off x="6000432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0" name="object 3520"/>
            <p:cNvSpPr/>
            <p:nvPr/>
          </p:nvSpPr>
          <p:spPr>
            <a:xfrm>
              <a:off x="6000432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1" name="object 3521"/>
            <p:cNvSpPr/>
            <p:nvPr/>
          </p:nvSpPr>
          <p:spPr>
            <a:xfrm>
              <a:off x="6000432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2" name="object 3522"/>
            <p:cNvSpPr/>
            <p:nvPr/>
          </p:nvSpPr>
          <p:spPr>
            <a:xfrm>
              <a:off x="6000432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3" name="object 3523"/>
            <p:cNvSpPr/>
            <p:nvPr/>
          </p:nvSpPr>
          <p:spPr>
            <a:xfrm>
              <a:off x="6000432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4" name="object 3524"/>
            <p:cNvSpPr/>
            <p:nvPr/>
          </p:nvSpPr>
          <p:spPr>
            <a:xfrm>
              <a:off x="6000432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5" name="object 3525"/>
            <p:cNvSpPr/>
            <p:nvPr/>
          </p:nvSpPr>
          <p:spPr>
            <a:xfrm>
              <a:off x="6000432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6" name="object 3526"/>
            <p:cNvSpPr/>
            <p:nvPr/>
          </p:nvSpPr>
          <p:spPr>
            <a:xfrm>
              <a:off x="6000432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7" name="object 3527"/>
            <p:cNvSpPr/>
            <p:nvPr/>
          </p:nvSpPr>
          <p:spPr>
            <a:xfrm>
              <a:off x="6000432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8" name="object 3528"/>
            <p:cNvSpPr/>
            <p:nvPr/>
          </p:nvSpPr>
          <p:spPr>
            <a:xfrm>
              <a:off x="6000432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9" name="object 3529"/>
            <p:cNvSpPr/>
            <p:nvPr/>
          </p:nvSpPr>
          <p:spPr>
            <a:xfrm>
              <a:off x="6000432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0" name="object 3530"/>
            <p:cNvSpPr/>
            <p:nvPr/>
          </p:nvSpPr>
          <p:spPr>
            <a:xfrm>
              <a:off x="6000432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1" name="object 3531"/>
            <p:cNvSpPr/>
            <p:nvPr/>
          </p:nvSpPr>
          <p:spPr>
            <a:xfrm>
              <a:off x="6000432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2" name="object 3532"/>
            <p:cNvSpPr/>
            <p:nvPr/>
          </p:nvSpPr>
          <p:spPr>
            <a:xfrm>
              <a:off x="6000432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3" name="object 3533"/>
            <p:cNvSpPr/>
            <p:nvPr/>
          </p:nvSpPr>
          <p:spPr>
            <a:xfrm>
              <a:off x="6000432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4" name="object 3534"/>
            <p:cNvSpPr/>
            <p:nvPr/>
          </p:nvSpPr>
          <p:spPr>
            <a:xfrm>
              <a:off x="6000432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5" name="object 3535"/>
            <p:cNvSpPr/>
            <p:nvPr/>
          </p:nvSpPr>
          <p:spPr>
            <a:xfrm>
              <a:off x="6000432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6" name="object 3536"/>
            <p:cNvSpPr/>
            <p:nvPr/>
          </p:nvSpPr>
          <p:spPr>
            <a:xfrm>
              <a:off x="6000432" y="2458783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62674"/>
                  </a:lnTo>
                  <a:lnTo>
                    <a:pt x="0" y="116586"/>
                  </a:lnTo>
                  <a:lnTo>
                    <a:pt x="44767" y="11658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7" name="object 3537"/>
            <p:cNvSpPr/>
            <p:nvPr/>
          </p:nvSpPr>
          <p:spPr>
            <a:xfrm>
              <a:off x="6000432" y="2145093"/>
              <a:ext cx="45085" cy="313690"/>
            </a:xfrm>
            <a:custGeom>
              <a:avLst/>
              <a:gdLst/>
              <a:ahLst/>
              <a:cxnLst/>
              <a:rect l="l" t="t" r="r" b="b"/>
              <a:pathLst>
                <a:path w="45085" h="31368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0" y="250952"/>
                  </a:lnTo>
                  <a:lnTo>
                    <a:pt x="0" y="313690"/>
                  </a:lnTo>
                  <a:lnTo>
                    <a:pt x="44767" y="313690"/>
                  </a:lnTo>
                  <a:lnTo>
                    <a:pt x="44767" y="250952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8" name="object 3538"/>
            <p:cNvSpPr/>
            <p:nvPr/>
          </p:nvSpPr>
          <p:spPr>
            <a:xfrm>
              <a:off x="6000432" y="1723580"/>
              <a:ext cx="45085" cy="421640"/>
            </a:xfrm>
            <a:custGeom>
              <a:avLst/>
              <a:gdLst/>
              <a:ahLst/>
              <a:cxnLst/>
              <a:rect l="l" t="t" r="r" b="b"/>
              <a:pathLst>
                <a:path w="45085" h="421639">
                  <a:moveTo>
                    <a:pt x="44767" y="367601"/>
                  </a:moveTo>
                  <a:lnTo>
                    <a:pt x="0" y="367601"/>
                  </a:lnTo>
                  <a:lnTo>
                    <a:pt x="0" y="421513"/>
                  </a:lnTo>
                  <a:lnTo>
                    <a:pt x="44767" y="421513"/>
                  </a:lnTo>
                  <a:lnTo>
                    <a:pt x="44767" y="367601"/>
                  </a:lnTo>
                  <a:close/>
                </a:path>
                <a:path w="45085" h="421639">
                  <a:moveTo>
                    <a:pt x="44767" y="0"/>
                  </a:moveTo>
                  <a:lnTo>
                    <a:pt x="0" y="0"/>
                  </a:lnTo>
                  <a:lnTo>
                    <a:pt x="0" y="53543"/>
                  </a:lnTo>
                  <a:lnTo>
                    <a:pt x="0" y="53594"/>
                  </a:lnTo>
                  <a:lnTo>
                    <a:pt x="0" y="367538"/>
                  </a:lnTo>
                  <a:lnTo>
                    <a:pt x="44767" y="367538"/>
                  </a:lnTo>
                  <a:lnTo>
                    <a:pt x="44767" y="53543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9" name="object 3539"/>
            <p:cNvSpPr/>
            <p:nvPr/>
          </p:nvSpPr>
          <p:spPr>
            <a:xfrm>
              <a:off x="6000432" y="1535366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0" name="object 3540"/>
            <p:cNvSpPr/>
            <p:nvPr/>
          </p:nvSpPr>
          <p:spPr>
            <a:xfrm>
              <a:off x="6000432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0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1" name="object 3541"/>
            <p:cNvSpPr/>
            <p:nvPr/>
          </p:nvSpPr>
          <p:spPr>
            <a:xfrm>
              <a:off x="6045263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2" name="object 3542"/>
            <p:cNvSpPr/>
            <p:nvPr/>
          </p:nvSpPr>
          <p:spPr>
            <a:xfrm>
              <a:off x="6045263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3" name="object 3543"/>
            <p:cNvSpPr/>
            <p:nvPr/>
          </p:nvSpPr>
          <p:spPr>
            <a:xfrm>
              <a:off x="6045263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4" name="object 3544"/>
            <p:cNvSpPr/>
            <p:nvPr/>
          </p:nvSpPr>
          <p:spPr>
            <a:xfrm>
              <a:off x="6045263" y="496927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5" name="object 3545"/>
            <p:cNvSpPr/>
            <p:nvPr/>
          </p:nvSpPr>
          <p:spPr>
            <a:xfrm>
              <a:off x="6045263" y="4852936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53594"/>
                  </a:lnTo>
                  <a:lnTo>
                    <a:pt x="0" y="116332"/>
                  </a:lnTo>
                  <a:lnTo>
                    <a:pt x="53911" y="116332"/>
                  </a:lnTo>
                  <a:lnTo>
                    <a:pt x="53911" y="5359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6" name="object 3546"/>
            <p:cNvSpPr/>
            <p:nvPr/>
          </p:nvSpPr>
          <p:spPr>
            <a:xfrm>
              <a:off x="6045263" y="479019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7" name="object 3547"/>
            <p:cNvSpPr/>
            <p:nvPr/>
          </p:nvSpPr>
          <p:spPr>
            <a:xfrm>
              <a:off x="6045263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8" name="object 3548"/>
            <p:cNvSpPr/>
            <p:nvPr/>
          </p:nvSpPr>
          <p:spPr>
            <a:xfrm>
              <a:off x="6045263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9" name="object 3549"/>
            <p:cNvSpPr/>
            <p:nvPr/>
          </p:nvSpPr>
          <p:spPr>
            <a:xfrm>
              <a:off x="6045263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0" name="object 3550"/>
            <p:cNvSpPr/>
            <p:nvPr/>
          </p:nvSpPr>
          <p:spPr>
            <a:xfrm>
              <a:off x="6045263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1" name="object 3551"/>
            <p:cNvSpPr/>
            <p:nvPr/>
          </p:nvSpPr>
          <p:spPr>
            <a:xfrm>
              <a:off x="6045263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2" name="object 3552"/>
            <p:cNvSpPr/>
            <p:nvPr/>
          </p:nvSpPr>
          <p:spPr>
            <a:xfrm>
              <a:off x="6045263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3" name="object 3553"/>
            <p:cNvSpPr/>
            <p:nvPr/>
          </p:nvSpPr>
          <p:spPr>
            <a:xfrm>
              <a:off x="6045263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4" name="object 3554"/>
            <p:cNvSpPr/>
            <p:nvPr/>
          </p:nvSpPr>
          <p:spPr>
            <a:xfrm>
              <a:off x="6045263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5" name="object 3555"/>
            <p:cNvSpPr/>
            <p:nvPr/>
          </p:nvSpPr>
          <p:spPr>
            <a:xfrm>
              <a:off x="6045263" y="4171378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6" name="object 3556"/>
            <p:cNvSpPr/>
            <p:nvPr/>
          </p:nvSpPr>
          <p:spPr>
            <a:xfrm>
              <a:off x="6045263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7" name="object 3557"/>
            <p:cNvSpPr/>
            <p:nvPr/>
          </p:nvSpPr>
          <p:spPr>
            <a:xfrm>
              <a:off x="6045263" y="3991927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53911" y="116713"/>
                  </a:lnTo>
                  <a:lnTo>
                    <a:pt x="53911" y="62801"/>
                  </a:lnTo>
                  <a:close/>
                </a:path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8" name="object 3558"/>
            <p:cNvSpPr/>
            <p:nvPr/>
          </p:nvSpPr>
          <p:spPr>
            <a:xfrm>
              <a:off x="6045263" y="3866451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9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9" name="object 3559"/>
            <p:cNvSpPr/>
            <p:nvPr/>
          </p:nvSpPr>
          <p:spPr>
            <a:xfrm>
              <a:off x="6045263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0" name="object 3560"/>
            <p:cNvSpPr/>
            <p:nvPr/>
          </p:nvSpPr>
          <p:spPr>
            <a:xfrm>
              <a:off x="6045263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1" name="object 3561"/>
            <p:cNvSpPr/>
            <p:nvPr/>
          </p:nvSpPr>
          <p:spPr>
            <a:xfrm>
              <a:off x="6045263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2" name="object 3562"/>
            <p:cNvSpPr/>
            <p:nvPr/>
          </p:nvSpPr>
          <p:spPr>
            <a:xfrm>
              <a:off x="6045263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3" name="object 3563"/>
            <p:cNvSpPr/>
            <p:nvPr/>
          </p:nvSpPr>
          <p:spPr>
            <a:xfrm>
              <a:off x="6045263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4" name="object 3564"/>
            <p:cNvSpPr/>
            <p:nvPr/>
          </p:nvSpPr>
          <p:spPr>
            <a:xfrm>
              <a:off x="6045263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5" name="object 3565"/>
            <p:cNvSpPr/>
            <p:nvPr/>
          </p:nvSpPr>
          <p:spPr>
            <a:xfrm>
              <a:off x="6045263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6" name="object 3566"/>
            <p:cNvSpPr/>
            <p:nvPr/>
          </p:nvSpPr>
          <p:spPr>
            <a:xfrm>
              <a:off x="6045263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7" name="object 3567"/>
            <p:cNvSpPr/>
            <p:nvPr/>
          </p:nvSpPr>
          <p:spPr>
            <a:xfrm>
              <a:off x="6045263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8" name="object 3568"/>
            <p:cNvSpPr/>
            <p:nvPr/>
          </p:nvSpPr>
          <p:spPr>
            <a:xfrm>
              <a:off x="6045263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9" name="object 3569"/>
            <p:cNvSpPr/>
            <p:nvPr/>
          </p:nvSpPr>
          <p:spPr>
            <a:xfrm>
              <a:off x="6045263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0" name="object 3570"/>
            <p:cNvSpPr/>
            <p:nvPr/>
          </p:nvSpPr>
          <p:spPr>
            <a:xfrm>
              <a:off x="6045263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1" name="object 3571"/>
            <p:cNvSpPr/>
            <p:nvPr/>
          </p:nvSpPr>
          <p:spPr>
            <a:xfrm>
              <a:off x="6045263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2" name="object 3572"/>
            <p:cNvSpPr/>
            <p:nvPr/>
          </p:nvSpPr>
          <p:spPr>
            <a:xfrm>
              <a:off x="6045263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3" name="object 3573"/>
            <p:cNvSpPr/>
            <p:nvPr/>
          </p:nvSpPr>
          <p:spPr>
            <a:xfrm>
              <a:off x="6045263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4" name="object 3574"/>
            <p:cNvSpPr/>
            <p:nvPr/>
          </p:nvSpPr>
          <p:spPr>
            <a:xfrm>
              <a:off x="6045263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5" name="object 3575"/>
            <p:cNvSpPr/>
            <p:nvPr/>
          </p:nvSpPr>
          <p:spPr>
            <a:xfrm>
              <a:off x="6045263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6" name="object 3576"/>
            <p:cNvSpPr/>
            <p:nvPr/>
          </p:nvSpPr>
          <p:spPr>
            <a:xfrm>
              <a:off x="6045263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7" name="object 3577"/>
            <p:cNvSpPr/>
            <p:nvPr/>
          </p:nvSpPr>
          <p:spPr>
            <a:xfrm>
              <a:off x="6045263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8" name="object 3578"/>
            <p:cNvSpPr/>
            <p:nvPr/>
          </p:nvSpPr>
          <p:spPr>
            <a:xfrm>
              <a:off x="6045263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9" name="object 3579"/>
            <p:cNvSpPr/>
            <p:nvPr/>
          </p:nvSpPr>
          <p:spPr>
            <a:xfrm>
              <a:off x="6045263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0" name="object 3580"/>
            <p:cNvSpPr/>
            <p:nvPr/>
          </p:nvSpPr>
          <p:spPr>
            <a:xfrm>
              <a:off x="6045263" y="2458783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62674"/>
                  </a:lnTo>
                  <a:lnTo>
                    <a:pt x="0" y="116586"/>
                  </a:lnTo>
                  <a:lnTo>
                    <a:pt x="53911" y="11658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1" name="object 3581"/>
            <p:cNvSpPr/>
            <p:nvPr/>
          </p:nvSpPr>
          <p:spPr>
            <a:xfrm>
              <a:off x="6045263" y="2207831"/>
              <a:ext cx="53975" cy="251460"/>
            </a:xfrm>
            <a:custGeom>
              <a:avLst/>
              <a:gdLst/>
              <a:ahLst/>
              <a:cxnLst/>
              <a:rect l="l" t="t" r="r" b="b"/>
              <a:pathLst>
                <a:path w="53975" h="25146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0" y="250952"/>
                  </a:lnTo>
                  <a:lnTo>
                    <a:pt x="53911" y="250952"/>
                  </a:lnTo>
                  <a:lnTo>
                    <a:pt x="53911" y="188214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2" name="object 3582"/>
            <p:cNvSpPr/>
            <p:nvPr/>
          </p:nvSpPr>
          <p:spPr>
            <a:xfrm>
              <a:off x="6045263" y="2028380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5">
                  <a:moveTo>
                    <a:pt x="53911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0" y="179451"/>
                  </a:lnTo>
                  <a:lnTo>
                    <a:pt x="53911" y="179451"/>
                  </a:lnTo>
                  <a:lnTo>
                    <a:pt x="53911" y="116713"/>
                  </a:lnTo>
                  <a:lnTo>
                    <a:pt x="53911" y="62801"/>
                  </a:lnTo>
                  <a:close/>
                </a:path>
                <a:path w="53975" h="179705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3" name="object 3583"/>
            <p:cNvSpPr/>
            <p:nvPr/>
          </p:nvSpPr>
          <p:spPr>
            <a:xfrm>
              <a:off x="6045263" y="1723580"/>
              <a:ext cx="53975" cy="304800"/>
            </a:xfrm>
            <a:custGeom>
              <a:avLst/>
              <a:gdLst/>
              <a:ahLst/>
              <a:cxnLst/>
              <a:rect l="l" t="t" r="r" b="b"/>
              <a:pathLst>
                <a:path w="53975" h="304800">
                  <a:moveTo>
                    <a:pt x="53911" y="0"/>
                  </a:moveTo>
                  <a:lnTo>
                    <a:pt x="0" y="0"/>
                  </a:lnTo>
                  <a:lnTo>
                    <a:pt x="0" y="53543"/>
                  </a:lnTo>
                  <a:lnTo>
                    <a:pt x="0" y="116586"/>
                  </a:lnTo>
                  <a:lnTo>
                    <a:pt x="0" y="179324"/>
                  </a:lnTo>
                  <a:lnTo>
                    <a:pt x="0" y="242062"/>
                  </a:lnTo>
                  <a:lnTo>
                    <a:pt x="0" y="304800"/>
                  </a:lnTo>
                  <a:lnTo>
                    <a:pt x="53911" y="304800"/>
                  </a:lnTo>
                  <a:lnTo>
                    <a:pt x="53911" y="53543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0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4" name="object 3584"/>
            <p:cNvSpPr/>
            <p:nvPr/>
          </p:nvSpPr>
          <p:spPr>
            <a:xfrm>
              <a:off x="6045263" y="1472323"/>
              <a:ext cx="53975" cy="251460"/>
            </a:xfrm>
            <a:custGeom>
              <a:avLst/>
              <a:gdLst/>
              <a:ahLst/>
              <a:cxnLst/>
              <a:rect l="l" t="t" r="r" b="b"/>
              <a:pathLst>
                <a:path w="53975" h="251460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188518"/>
                  </a:lnTo>
                  <a:lnTo>
                    <a:pt x="0" y="251256"/>
                  </a:lnTo>
                  <a:lnTo>
                    <a:pt x="53911" y="251256"/>
                  </a:lnTo>
                  <a:lnTo>
                    <a:pt x="53911" y="188518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0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5" name="object 3585"/>
            <p:cNvSpPr/>
            <p:nvPr/>
          </p:nvSpPr>
          <p:spPr>
            <a:xfrm>
              <a:off x="6099111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6" name="object 3586"/>
            <p:cNvSpPr/>
            <p:nvPr/>
          </p:nvSpPr>
          <p:spPr>
            <a:xfrm>
              <a:off x="6099111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7" name="object 3587"/>
            <p:cNvSpPr/>
            <p:nvPr/>
          </p:nvSpPr>
          <p:spPr>
            <a:xfrm>
              <a:off x="6099111" y="503232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8" name="object 3588"/>
            <p:cNvSpPr/>
            <p:nvPr/>
          </p:nvSpPr>
          <p:spPr>
            <a:xfrm>
              <a:off x="6099111" y="496927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9" name="object 3589"/>
            <p:cNvSpPr/>
            <p:nvPr/>
          </p:nvSpPr>
          <p:spPr>
            <a:xfrm>
              <a:off x="6099111" y="4852936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53594"/>
                  </a:lnTo>
                  <a:lnTo>
                    <a:pt x="0" y="116332"/>
                  </a:lnTo>
                  <a:lnTo>
                    <a:pt x="44767" y="116332"/>
                  </a:lnTo>
                  <a:lnTo>
                    <a:pt x="44767" y="53594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0" name="object 3590"/>
            <p:cNvSpPr/>
            <p:nvPr/>
          </p:nvSpPr>
          <p:spPr>
            <a:xfrm>
              <a:off x="6099111" y="479019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1" name="object 3591"/>
            <p:cNvSpPr/>
            <p:nvPr/>
          </p:nvSpPr>
          <p:spPr>
            <a:xfrm>
              <a:off x="6099111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2" name="object 3592"/>
            <p:cNvSpPr/>
            <p:nvPr/>
          </p:nvSpPr>
          <p:spPr>
            <a:xfrm>
              <a:off x="6099111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3" name="object 3593"/>
            <p:cNvSpPr/>
            <p:nvPr/>
          </p:nvSpPr>
          <p:spPr>
            <a:xfrm>
              <a:off x="6099111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4" name="object 3594"/>
            <p:cNvSpPr/>
            <p:nvPr/>
          </p:nvSpPr>
          <p:spPr>
            <a:xfrm>
              <a:off x="6099111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5" name="object 3595"/>
            <p:cNvSpPr/>
            <p:nvPr/>
          </p:nvSpPr>
          <p:spPr>
            <a:xfrm>
              <a:off x="6099111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6" name="object 3596"/>
            <p:cNvSpPr/>
            <p:nvPr/>
          </p:nvSpPr>
          <p:spPr>
            <a:xfrm>
              <a:off x="6099111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7" name="object 3597"/>
            <p:cNvSpPr/>
            <p:nvPr/>
          </p:nvSpPr>
          <p:spPr>
            <a:xfrm>
              <a:off x="6099111" y="429685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687"/>
                  </a:lnTo>
                  <a:lnTo>
                    <a:pt x="0" y="125730"/>
                  </a:lnTo>
                  <a:lnTo>
                    <a:pt x="44767" y="125730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8" name="object 3598"/>
            <p:cNvSpPr/>
            <p:nvPr/>
          </p:nvSpPr>
          <p:spPr>
            <a:xfrm>
              <a:off x="6099111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9" name="object 3599"/>
            <p:cNvSpPr/>
            <p:nvPr/>
          </p:nvSpPr>
          <p:spPr>
            <a:xfrm>
              <a:off x="6099111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0" name="object 3600"/>
            <p:cNvSpPr/>
            <p:nvPr/>
          </p:nvSpPr>
          <p:spPr>
            <a:xfrm>
              <a:off x="6099111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1" name="object 3601"/>
            <p:cNvSpPr/>
            <p:nvPr/>
          </p:nvSpPr>
          <p:spPr>
            <a:xfrm>
              <a:off x="6099111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2" name="object 3602"/>
            <p:cNvSpPr/>
            <p:nvPr/>
          </p:nvSpPr>
          <p:spPr>
            <a:xfrm>
              <a:off x="6099111" y="3803713"/>
              <a:ext cx="45085" cy="251460"/>
            </a:xfrm>
            <a:custGeom>
              <a:avLst/>
              <a:gdLst/>
              <a:ahLst/>
              <a:cxnLst/>
              <a:rect l="l" t="t" r="r" b="b"/>
              <a:pathLst>
                <a:path w="45085" h="25146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0" y="250952"/>
                  </a:lnTo>
                  <a:lnTo>
                    <a:pt x="44767" y="250952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3" name="object 3603"/>
            <p:cNvSpPr/>
            <p:nvPr/>
          </p:nvSpPr>
          <p:spPr>
            <a:xfrm>
              <a:off x="6099111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4" name="object 3604"/>
            <p:cNvSpPr/>
            <p:nvPr/>
          </p:nvSpPr>
          <p:spPr>
            <a:xfrm>
              <a:off x="6099111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5" name="object 3605"/>
            <p:cNvSpPr/>
            <p:nvPr/>
          </p:nvSpPr>
          <p:spPr>
            <a:xfrm>
              <a:off x="6099111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6" name="object 3606"/>
            <p:cNvSpPr/>
            <p:nvPr/>
          </p:nvSpPr>
          <p:spPr>
            <a:xfrm>
              <a:off x="6099111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7" name="object 3607"/>
            <p:cNvSpPr/>
            <p:nvPr/>
          </p:nvSpPr>
          <p:spPr>
            <a:xfrm>
              <a:off x="6099111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8" name="object 3608"/>
            <p:cNvSpPr/>
            <p:nvPr/>
          </p:nvSpPr>
          <p:spPr>
            <a:xfrm>
              <a:off x="6099111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9" name="object 3609"/>
            <p:cNvSpPr/>
            <p:nvPr/>
          </p:nvSpPr>
          <p:spPr>
            <a:xfrm>
              <a:off x="6099111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0" name="object 3610"/>
            <p:cNvSpPr/>
            <p:nvPr/>
          </p:nvSpPr>
          <p:spPr>
            <a:xfrm>
              <a:off x="6099111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1" name="object 3611"/>
            <p:cNvSpPr/>
            <p:nvPr/>
          </p:nvSpPr>
          <p:spPr>
            <a:xfrm>
              <a:off x="6099111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2" name="object 3612"/>
            <p:cNvSpPr/>
            <p:nvPr/>
          </p:nvSpPr>
          <p:spPr>
            <a:xfrm>
              <a:off x="6099111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3" name="object 3613"/>
            <p:cNvSpPr/>
            <p:nvPr/>
          </p:nvSpPr>
          <p:spPr>
            <a:xfrm>
              <a:off x="6099111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4" name="object 3614"/>
            <p:cNvSpPr/>
            <p:nvPr/>
          </p:nvSpPr>
          <p:spPr>
            <a:xfrm>
              <a:off x="6099111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5" name="object 3615"/>
            <p:cNvSpPr/>
            <p:nvPr/>
          </p:nvSpPr>
          <p:spPr>
            <a:xfrm>
              <a:off x="6099111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6" name="object 3616"/>
            <p:cNvSpPr/>
            <p:nvPr/>
          </p:nvSpPr>
          <p:spPr>
            <a:xfrm>
              <a:off x="6099111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7" name="object 3617"/>
            <p:cNvSpPr/>
            <p:nvPr/>
          </p:nvSpPr>
          <p:spPr>
            <a:xfrm>
              <a:off x="6099111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8" name="object 3618"/>
            <p:cNvSpPr/>
            <p:nvPr/>
          </p:nvSpPr>
          <p:spPr>
            <a:xfrm>
              <a:off x="6099111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9" name="object 3619"/>
            <p:cNvSpPr/>
            <p:nvPr/>
          </p:nvSpPr>
          <p:spPr>
            <a:xfrm>
              <a:off x="6099111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0" name="object 3620"/>
            <p:cNvSpPr/>
            <p:nvPr/>
          </p:nvSpPr>
          <p:spPr>
            <a:xfrm>
              <a:off x="6099111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1" name="object 3621"/>
            <p:cNvSpPr/>
            <p:nvPr/>
          </p:nvSpPr>
          <p:spPr>
            <a:xfrm>
              <a:off x="6099111" y="2575369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2" name="object 3622"/>
            <p:cNvSpPr/>
            <p:nvPr/>
          </p:nvSpPr>
          <p:spPr>
            <a:xfrm>
              <a:off x="6099111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3" name="object 3623"/>
            <p:cNvSpPr/>
            <p:nvPr/>
          </p:nvSpPr>
          <p:spPr>
            <a:xfrm>
              <a:off x="6099111" y="2333307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4" name="object 3624"/>
            <p:cNvSpPr/>
            <p:nvPr/>
          </p:nvSpPr>
          <p:spPr>
            <a:xfrm>
              <a:off x="6099111" y="1965642"/>
              <a:ext cx="45085" cy="367665"/>
            </a:xfrm>
            <a:custGeom>
              <a:avLst/>
              <a:gdLst/>
              <a:ahLst/>
              <a:cxnLst/>
              <a:rect l="l" t="t" r="r" b="b"/>
              <a:pathLst>
                <a:path w="45085" h="367664">
                  <a:moveTo>
                    <a:pt x="44767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44767" y="367665"/>
                  </a:lnTo>
                  <a:lnTo>
                    <a:pt x="44767" y="304927"/>
                  </a:lnTo>
                  <a:lnTo>
                    <a:pt x="44767" y="242189"/>
                  </a:lnTo>
                  <a:lnTo>
                    <a:pt x="44767" y="179451"/>
                  </a:lnTo>
                  <a:lnTo>
                    <a:pt x="44767" y="125539"/>
                  </a:lnTo>
                  <a:close/>
                </a:path>
                <a:path w="45085" h="36766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5" name="object 3625"/>
            <p:cNvSpPr/>
            <p:nvPr/>
          </p:nvSpPr>
          <p:spPr>
            <a:xfrm>
              <a:off x="6099111" y="1535366"/>
              <a:ext cx="45085" cy="430530"/>
            </a:xfrm>
            <a:custGeom>
              <a:avLst/>
              <a:gdLst/>
              <a:ahLst/>
              <a:cxnLst/>
              <a:rect l="l" t="t" r="r" b="b"/>
              <a:pathLst>
                <a:path w="45085" h="4305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430276"/>
                  </a:lnTo>
                  <a:lnTo>
                    <a:pt x="44767" y="4302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6" name="object 3626"/>
            <p:cNvSpPr/>
            <p:nvPr/>
          </p:nvSpPr>
          <p:spPr>
            <a:xfrm>
              <a:off x="6099111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0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7" name="object 3627"/>
            <p:cNvSpPr/>
            <p:nvPr/>
          </p:nvSpPr>
          <p:spPr>
            <a:xfrm>
              <a:off x="6143942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8" name="object 3628"/>
            <p:cNvSpPr/>
            <p:nvPr/>
          </p:nvSpPr>
          <p:spPr>
            <a:xfrm>
              <a:off x="6143942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9" name="object 3629"/>
            <p:cNvSpPr/>
            <p:nvPr/>
          </p:nvSpPr>
          <p:spPr>
            <a:xfrm>
              <a:off x="6143942" y="4969281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0" name="object 3630"/>
            <p:cNvSpPr/>
            <p:nvPr/>
          </p:nvSpPr>
          <p:spPr>
            <a:xfrm>
              <a:off x="6143942" y="4790198"/>
              <a:ext cx="53975" cy="179070"/>
            </a:xfrm>
            <a:custGeom>
              <a:avLst/>
              <a:gdLst/>
              <a:ahLst/>
              <a:cxnLst/>
              <a:rect l="l" t="t" r="r" b="b"/>
              <a:pathLst>
                <a:path w="53975" h="17907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0" y="179070"/>
                  </a:lnTo>
                  <a:lnTo>
                    <a:pt x="53911" y="179070"/>
                  </a:lnTo>
                  <a:lnTo>
                    <a:pt x="53911" y="116332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1" name="object 3631"/>
            <p:cNvSpPr/>
            <p:nvPr/>
          </p:nvSpPr>
          <p:spPr>
            <a:xfrm>
              <a:off x="6143942" y="472751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2" name="object 3632"/>
            <p:cNvSpPr/>
            <p:nvPr/>
          </p:nvSpPr>
          <p:spPr>
            <a:xfrm>
              <a:off x="6143942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3" name="object 3633"/>
            <p:cNvSpPr/>
            <p:nvPr/>
          </p:nvSpPr>
          <p:spPr>
            <a:xfrm>
              <a:off x="6143942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4" name="object 3634"/>
            <p:cNvSpPr/>
            <p:nvPr/>
          </p:nvSpPr>
          <p:spPr>
            <a:xfrm>
              <a:off x="6143942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5" name="object 3635"/>
            <p:cNvSpPr/>
            <p:nvPr/>
          </p:nvSpPr>
          <p:spPr>
            <a:xfrm>
              <a:off x="6143942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6" name="object 3636"/>
            <p:cNvSpPr/>
            <p:nvPr/>
          </p:nvSpPr>
          <p:spPr>
            <a:xfrm>
              <a:off x="6143942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7" name="object 3637"/>
            <p:cNvSpPr/>
            <p:nvPr/>
          </p:nvSpPr>
          <p:spPr>
            <a:xfrm>
              <a:off x="6143942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8" name="object 3638"/>
            <p:cNvSpPr/>
            <p:nvPr/>
          </p:nvSpPr>
          <p:spPr>
            <a:xfrm>
              <a:off x="6143942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9" name="object 3639"/>
            <p:cNvSpPr/>
            <p:nvPr/>
          </p:nvSpPr>
          <p:spPr>
            <a:xfrm>
              <a:off x="6143942" y="4108640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5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911" y="188214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0" name="object 3640"/>
            <p:cNvSpPr/>
            <p:nvPr/>
          </p:nvSpPr>
          <p:spPr>
            <a:xfrm>
              <a:off x="6143942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1" name="object 3641"/>
            <p:cNvSpPr/>
            <p:nvPr/>
          </p:nvSpPr>
          <p:spPr>
            <a:xfrm>
              <a:off x="6143942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2" name="object 3642"/>
            <p:cNvSpPr/>
            <p:nvPr/>
          </p:nvSpPr>
          <p:spPr>
            <a:xfrm>
              <a:off x="6143942" y="3866451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3" name="object 3643"/>
            <p:cNvSpPr/>
            <p:nvPr/>
          </p:nvSpPr>
          <p:spPr>
            <a:xfrm>
              <a:off x="6143942" y="3740975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7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4" name="object 3644"/>
            <p:cNvSpPr/>
            <p:nvPr/>
          </p:nvSpPr>
          <p:spPr>
            <a:xfrm>
              <a:off x="6143942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5" name="object 3645"/>
            <p:cNvSpPr/>
            <p:nvPr/>
          </p:nvSpPr>
          <p:spPr>
            <a:xfrm>
              <a:off x="6143942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6" name="object 3646"/>
            <p:cNvSpPr/>
            <p:nvPr/>
          </p:nvSpPr>
          <p:spPr>
            <a:xfrm>
              <a:off x="6143942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7" name="object 3647"/>
            <p:cNvSpPr/>
            <p:nvPr/>
          </p:nvSpPr>
          <p:spPr>
            <a:xfrm>
              <a:off x="6143942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8" name="object 3648"/>
            <p:cNvSpPr/>
            <p:nvPr/>
          </p:nvSpPr>
          <p:spPr>
            <a:xfrm>
              <a:off x="6143942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9" name="object 3649"/>
            <p:cNvSpPr/>
            <p:nvPr/>
          </p:nvSpPr>
          <p:spPr>
            <a:xfrm>
              <a:off x="6143942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0" name="object 3650"/>
            <p:cNvSpPr/>
            <p:nvPr/>
          </p:nvSpPr>
          <p:spPr>
            <a:xfrm>
              <a:off x="6143942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1" name="object 3651"/>
            <p:cNvSpPr/>
            <p:nvPr/>
          </p:nvSpPr>
          <p:spPr>
            <a:xfrm>
              <a:off x="6143942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2" name="object 3652"/>
            <p:cNvSpPr/>
            <p:nvPr/>
          </p:nvSpPr>
          <p:spPr>
            <a:xfrm>
              <a:off x="6143942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3" name="object 3653"/>
            <p:cNvSpPr/>
            <p:nvPr/>
          </p:nvSpPr>
          <p:spPr>
            <a:xfrm>
              <a:off x="6143942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4" name="object 3654"/>
            <p:cNvSpPr/>
            <p:nvPr/>
          </p:nvSpPr>
          <p:spPr>
            <a:xfrm>
              <a:off x="6143942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5" name="object 3655"/>
            <p:cNvSpPr/>
            <p:nvPr/>
          </p:nvSpPr>
          <p:spPr>
            <a:xfrm>
              <a:off x="6143942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6" name="object 3656"/>
            <p:cNvSpPr/>
            <p:nvPr/>
          </p:nvSpPr>
          <p:spPr>
            <a:xfrm>
              <a:off x="6143942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7" name="object 3657"/>
            <p:cNvSpPr/>
            <p:nvPr/>
          </p:nvSpPr>
          <p:spPr>
            <a:xfrm>
              <a:off x="6143942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8" name="object 3658"/>
            <p:cNvSpPr/>
            <p:nvPr/>
          </p:nvSpPr>
          <p:spPr>
            <a:xfrm>
              <a:off x="6143942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9" name="object 3659"/>
            <p:cNvSpPr/>
            <p:nvPr/>
          </p:nvSpPr>
          <p:spPr>
            <a:xfrm>
              <a:off x="6143942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0" name="object 3660"/>
            <p:cNvSpPr/>
            <p:nvPr/>
          </p:nvSpPr>
          <p:spPr>
            <a:xfrm>
              <a:off x="6143942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1" name="object 3661"/>
            <p:cNvSpPr/>
            <p:nvPr/>
          </p:nvSpPr>
          <p:spPr>
            <a:xfrm>
              <a:off x="6143942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2" name="object 3662"/>
            <p:cNvSpPr/>
            <p:nvPr/>
          </p:nvSpPr>
          <p:spPr>
            <a:xfrm>
              <a:off x="6143942" y="257536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3" name="object 3663"/>
            <p:cNvSpPr/>
            <p:nvPr/>
          </p:nvSpPr>
          <p:spPr>
            <a:xfrm>
              <a:off x="6143942" y="2396045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5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12"/>
                  </a:lnTo>
                  <a:lnTo>
                    <a:pt x="0" y="179324"/>
                  </a:lnTo>
                  <a:lnTo>
                    <a:pt x="53911" y="179324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4" name="object 3664"/>
            <p:cNvSpPr/>
            <p:nvPr/>
          </p:nvSpPr>
          <p:spPr>
            <a:xfrm>
              <a:off x="6143942" y="1965642"/>
              <a:ext cx="53975" cy="430530"/>
            </a:xfrm>
            <a:custGeom>
              <a:avLst/>
              <a:gdLst/>
              <a:ahLst/>
              <a:cxnLst/>
              <a:rect l="l" t="t" r="r" b="b"/>
              <a:pathLst>
                <a:path w="53975" h="430530">
                  <a:moveTo>
                    <a:pt x="53911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0" y="430403"/>
                  </a:lnTo>
                  <a:lnTo>
                    <a:pt x="53911" y="430403"/>
                  </a:lnTo>
                  <a:lnTo>
                    <a:pt x="53911" y="367665"/>
                  </a:lnTo>
                  <a:lnTo>
                    <a:pt x="53911" y="304927"/>
                  </a:lnTo>
                  <a:lnTo>
                    <a:pt x="53911" y="242189"/>
                  </a:lnTo>
                  <a:lnTo>
                    <a:pt x="53911" y="179451"/>
                  </a:lnTo>
                  <a:lnTo>
                    <a:pt x="53911" y="125539"/>
                  </a:lnTo>
                  <a:close/>
                </a:path>
                <a:path w="53975" h="4305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0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5" name="object 3665"/>
            <p:cNvSpPr/>
            <p:nvPr/>
          </p:nvSpPr>
          <p:spPr>
            <a:xfrm>
              <a:off x="6143942" y="1472323"/>
              <a:ext cx="53975" cy="493395"/>
            </a:xfrm>
            <a:custGeom>
              <a:avLst/>
              <a:gdLst/>
              <a:ahLst/>
              <a:cxnLst/>
              <a:rect l="l" t="t" r="r" b="b"/>
              <a:pathLst>
                <a:path w="53975" h="493394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493318"/>
                  </a:lnTo>
                  <a:lnTo>
                    <a:pt x="53911" y="493318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0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6" name="object 3666"/>
            <p:cNvSpPr/>
            <p:nvPr/>
          </p:nvSpPr>
          <p:spPr>
            <a:xfrm>
              <a:off x="6197790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7" name="object 3667"/>
            <p:cNvSpPr/>
            <p:nvPr/>
          </p:nvSpPr>
          <p:spPr>
            <a:xfrm>
              <a:off x="6197790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8" name="object 3668"/>
            <p:cNvSpPr/>
            <p:nvPr/>
          </p:nvSpPr>
          <p:spPr>
            <a:xfrm>
              <a:off x="6197790" y="4969281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9" name="object 3669"/>
            <p:cNvSpPr/>
            <p:nvPr/>
          </p:nvSpPr>
          <p:spPr>
            <a:xfrm>
              <a:off x="6197790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0" name="object 3670"/>
            <p:cNvSpPr/>
            <p:nvPr/>
          </p:nvSpPr>
          <p:spPr>
            <a:xfrm>
              <a:off x="6197790" y="4790198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44767" y="116332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1" name="object 3671"/>
            <p:cNvSpPr/>
            <p:nvPr/>
          </p:nvSpPr>
          <p:spPr>
            <a:xfrm>
              <a:off x="6197790" y="472751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2" name="object 3672"/>
            <p:cNvSpPr/>
            <p:nvPr/>
          </p:nvSpPr>
          <p:spPr>
            <a:xfrm>
              <a:off x="6197790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3" name="object 3673"/>
            <p:cNvSpPr/>
            <p:nvPr/>
          </p:nvSpPr>
          <p:spPr>
            <a:xfrm>
              <a:off x="6197790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4" name="object 3674"/>
            <p:cNvSpPr/>
            <p:nvPr/>
          </p:nvSpPr>
          <p:spPr>
            <a:xfrm>
              <a:off x="6197790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5" name="object 3675"/>
            <p:cNvSpPr/>
            <p:nvPr/>
          </p:nvSpPr>
          <p:spPr>
            <a:xfrm>
              <a:off x="6197790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6" name="object 3676"/>
            <p:cNvSpPr/>
            <p:nvPr/>
          </p:nvSpPr>
          <p:spPr>
            <a:xfrm>
              <a:off x="6197790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7" name="object 3677"/>
            <p:cNvSpPr/>
            <p:nvPr/>
          </p:nvSpPr>
          <p:spPr>
            <a:xfrm>
              <a:off x="6197790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8" name="object 3678"/>
            <p:cNvSpPr/>
            <p:nvPr/>
          </p:nvSpPr>
          <p:spPr>
            <a:xfrm>
              <a:off x="6197790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9" name="object 3679"/>
            <p:cNvSpPr/>
            <p:nvPr/>
          </p:nvSpPr>
          <p:spPr>
            <a:xfrm>
              <a:off x="6197790" y="4108640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0" name="object 3680"/>
            <p:cNvSpPr/>
            <p:nvPr/>
          </p:nvSpPr>
          <p:spPr>
            <a:xfrm>
              <a:off x="6197790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1" name="object 3681"/>
            <p:cNvSpPr/>
            <p:nvPr/>
          </p:nvSpPr>
          <p:spPr>
            <a:xfrm>
              <a:off x="6197790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2" name="object 3682"/>
            <p:cNvSpPr/>
            <p:nvPr/>
          </p:nvSpPr>
          <p:spPr>
            <a:xfrm>
              <a:off x="6197790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3" name="object 3683"/>
            <p:cNvSpPr/>
            <p:nvPr/>
          </p:nvSpPr>
          <p:spPr>
            <a:xfrm>
              <a:off x="6197790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4" name="object 3684"/>
            <p:cNvSpPr/>
            <p:nvPr/>
          </p:nvSpPr>
          <p:spPr>
            <a:xfrm>
              <a:off x="6197790" y="3687063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4">
                  <a:moveTo>
                    <a:pt x="44767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44767" y="179387"/>
                  </a:lnTo>
                  <a:lnTo>
                    <a:pt x="44767" y="116649"/>
                  </a:lnTo>
                  <a:lnTo>
                    <a:pt x="44767" y="53911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5" name="object 3685"/>
            <p:cNvSpPr/>
            <p:nvPr/>
          </p:nvSpPr>
          <p:spPr>
            <a:xfrm>
              <a:off x="6197790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6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6" name="object 3686"/>
            <p:cNvSpPr/>
            <p:nvPr/>
          </p:nvSpPr>
          <p:spPr>
            <a:xfrm>
              <a:off x="6197790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7" name="object 3687"/>
            <p:cNvSpPr/>
            <p:nvPr/>
          </p:nvSpPr>
          <p:spPr>
            <a:xfrm>
              <a:off x="6197790" y="3436048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8" name="object 3688"/>
            <p:cNvSpPr/>
            <p:nvPr/>
          </p:nvSpPr>
          <p:spPr>
            <a:xfrm>
              <a:off x="6197790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9" name="object 3689"/>
            <p:cNvSpPr/>
            <p:nvPr/>
          </p:nvSpPr>
          <p:spPr>
            <a:xfrm>
              <a:off x="6197790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0" name="object 3690"/>
            <p:cNvSpPr/>
            <p:nvPr/>
          </p:nvSpPr>
          <p:spPr>
            <a:xfrm>
              <a:off x="6197790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1" name="object 3691"/>
            <p:cNvSpPr/>
            <p:nvPr/>
          </p:nvSpPr>
          <p:spPr>
            <a:xfrm>
              <a:off x="6197790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2" name="object 3692"/>
            <p:cNvSpPr/>
            <p:nvPr/>
          </p:nvSpPr>
          <p:spPr>
            <a:xfrm>
              <a:off x="6197790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3" name="object 3693"/>
            <p:cNvSpPr/>
            <p:nvPr/>
          </p:nvSpPr>
          <p:spPr>
            <a:xfrm>
              <a:off x="6197790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4" name="object 3694"/>
            <p:cNvSpPr/>
            <p:nvPr/>
          </p:nvSpPr>
          <p:spPr>
            <a:xfrm>
              <a:off x="6197790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5" name="object 3695"/>
            <p:cNvSpPr/>
            <p:nvPr/>
          </p:nvSpPr>
          <p:spPr>
            <a:xfrm>
              <a:off x="6197790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6" name="object 3696"/>
            <p:cNvSpPr/>
            <p:nvPr/>
          </p:nvSpPr>
          <p:spPr>
            <a:xfrm>
              <a:off x="6197790" y="2826321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44767" y="116713"/>
                  </a:lnTo>
                  <a:lnTo>
                    <a:pt x="44767" y="62801"/>
                  </a:lnTo>
                  <a:close/>
                </a:path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7" name="object 3697"/>
            <p:cNvSpPr/>
            <p:nvPr/>
          </p:nvSpPr>
          <p:spPr>
            <a:xfrm>
              <a:off x="6197790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8" name="object 3698"/>
            <p:cNvSpPr/>
            <p:nvPr/>
          </p:nvSpPr>
          <p:spPr>
            <a:xfrm>
              <a:off x="6197790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9" name="object 3699"/>
            <p:cNvSpPr/>
            <p:nvPr/>
          </p:nvSpPr>
          <p:spPr>
            <a:xfrm>
              <a:off x="6197790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0" name="object 3700"/>
            <p:cNvSpPr/>
            <p:nvPr/>
          </p:nvSpPr>
          <p:spPr>
            <a:xfrm>
              <a:off x="6197790" y="2458783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5">
                  <a:moveTo>
                    <a:pt x="44767" y="0"/>
                  </a:moveTo>
                  <a:lnTo>
                    <a:pt x="0" y="0"/>
                  </a:lnTo>
                  <a:lnTo>
                    <a:pt x="0" y="62674"/>
                  </a:lnTo>
                  <a:lnTo>
                    <a:pt x="0" y="116586"/>
                  </a:lnTo>
                  <a:lnTo>
                    <a:pt x="0" y="179324"/>
                  </a:lnTo>
                  <a:lnTo>
                    <a:pt x="44767" y="179324"/>
                  </a:lnTo>
                  <a:lnTo>
                    <a:pt x="44767" y="11658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1" name="object 3701"/>
            <p:cNvSpPr/>
            <p:nvPr/>
          </p:nvSpPr>
          <p:spPr>
            <a:xfrm>
              <a:off x="6197790" y="1472323"/>
              <a:ext cx="45085" cy="986790"/>
            </a:xfrm>
            <a:custGeom>
              <a:avLst/>
              <a:gdLst/>
              <a:ahLst/>
              <a:cxnLst/>
              <a:rect l="l" t="t" r="r" b="b"/>
              <a:pathLst>
                <a:path w="45085" h="986789">
                  <a:moveTo>
                    <a:pt x="44767" y="618858"/>
                  </a:moveTo>
                  <a:lnTo>
                    <a:pt x="0" y="618858"/>
                  </a:lnTo>
                  <a:lnTo>
                    <a:pt x="0" y="672769"/>
                  </a:lnTo>
                  <a:lnTo>
                    <a:pt x="0" y="735507"/>
                  </a:lnTo>
                  <a:lnTo>
                    <a:pt x="0" y="798245"/>
                  </a:lnTo>
                  <a:lnTo>
                    <a:pt x="0" y="860983"/>
                  </a:lnTo>
                  <a:lnTo>
                    <a:pt x="0" y="923721"/>
                  </a:lnTo>
                  <a:lnTo>
                    <a:pt x="0" y="986459"/>
                  </a:lnTo>
                  <a:lnTo>
                    <a:pt x="44767" y="986459"/>
                  </a:lnTo>
                  <a:lnTo>
                    <a:pt x="44767" y="672769"/>
                  </a:lnTo>
                  <a:lnTo>
                    <a:pt x="44767" y="618858"/>
                  </a:lnTo>
                  <a:close/>
                </a:path>
                <a:path w="45085" h="986789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618794"/>
                  </a:lnTo>
                  <a:lnTo>
                    <a:pt x="44767" y="618794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2" name="object 3702"/>
            <p:cNvSpPr/>
            <p:nvPr/>
          </p:nvSpPr>
          <p:spPr>
            <a:xfrm>
              <a:off x="6242621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3" name="object 3703"/>
            <p:cNvSpPr/>
            <p:nvPr/>
          </p:nvSpPr>
          <p:spPr>
            <a:xfrm>
              <a:off x="6242621" y="5032324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4" name="object 3704"/>
            <p:cNvSpPr/>
            <p:nvPr/>
          </p:nvSpPr>
          <p:spPr>
            <a:xfrm>
              <a:off x="6242621" y="4906530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911" y="62750"/>
                  </a:moveTo>
                  <a:lnTo>
                    <a:pt x="0" y="62750"/>
                  </a:lnTo>
                  <a:lnTo>
                    <a:pt x="0" y="125793"/>
                  </a:lnTo>
                  <a:lnTo>
                    <a:pt x="53911" y="125793"/>
                  </a:lnTo>
                  <a:lnTo>
                    <a:pt x="53911" y="62750"/>
                  </a:lnTo>
                  <a:close/>
                </a:path>
                <a:path w="53975" h="126364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5" name="object 3705"/>
            <p:cNvSpPr/>
            <p:nvPr/>
          </p:nvSpPr>
          <p:spPr>
            <a:xfrm>
              <a:off x="6242621" y="485293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6" name="object 3706"/>
            <p:cNvSpPr/>
            <p:nvPr/>
          </p:nvSpPr>
          <p:spPr>
            <a:xfrm>
              <a:off x="6242621" y="4727511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687"/>
                  </a:lnTo>
                  <a:lnTo>
                    <a:pt x="0" y="125425"/>
                  </a:lnTo>
                  <a:lnTo>
                    <a:pt x="53911" y="125425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7" name="object 3707"/>
            <p:cNvSpPr/>
            <p:nvPr/>
          </p:nvSpPr>
          <p:spPr>
            <a:xfrm>
              <a:off x="6242621" y="4601654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911" y="62814"/>
                  </a:moveTo>
                  <a:lnTo>
                    <a:pt x="0" y="62814"/>
                  </a:lnTo>
                  <a:lnTo>
                    <a:pt x="0" y="125857"/>
                  </a:lnTo>
                  <a:lnTo>
                    <a:pt x="53911" y="125857"/>
                  </a:lnTo>
                  <a:lnTo>
                    <a:pt x="53911" y="62814"/>
                  </a:lnTo>
                  <a:close/>
                </a:path>
                <a:path w="53975" h="126364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8" name="object 3708"/>
            <p:cNvSpPr/>
            <p:nvPr/>
          </p:nvSpPr>
          <p:spPr>
            <a:xfrm>
              <a:off x="6242621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9" name="object 3709"/>
            <p:cNvSpPr/>
            <p:nvPr/>
          </p:nvSpPr>
          <p:spPr>
            <a:xfrm>
              <a:off x="6242621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10" name="object 3710"/>
            <p:cNvSpPr/>
            <p:nvPr/>
          </p:nvSpPr>
          <p:spPr>
            <a:xfrm>
              <a:off x="6242621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11" name="object 3711"/>
            <p:cNvSpPr/>
            <p:nvPr/>
          </p:nvSpPr>
          <p:spPr>
            <a:xfrm>
              <a:off x="6242621" y="4359530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12" name="object 3712"/>
            <p:cNvSpPr/>
            <p:nvPr/>
          </p:nvSpPr>
          <p:spPr>
            <a:xfrm>
              <a:off x="6242621" y="42968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13" name="object 3713"/>
            <p:cNvSpPr/>
            <p:nvPr/>
          </p:nvSpPr>
          <p:spPr>
            <a:xfrm>
              <a:off x="6242621" y="42341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14" name="object 3714"/>
            <p:cNvSpPr/>
            <p:nvPr/>
          </p:nvSpPr>
          <p:spPr>
            <a:xfrm>
              <a:off x="6242621" y="41713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15" name="object 3715"/>
            <p:cNvSpPr/>
            <p:nvPr/>
          </p:nvSpPr>
          <p:spPr>
            <a:xfrm>
              <a:off x="6242621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16" name="object 3716"/>
            <p:cNvSpPr/>
            <p:nvPr/>
          </p:nvSpPr>
          <p:spPr>
            <a:xfrm>
              <a:off x="6242621" y="4054729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17" name="object 3717"/>
            <p:cNvSpPr/>
            <p:nvPr/>
          </p:nvSpPr>
          <p:spPr>
            <a:xfrm>
              <a:off x="6242621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18" name="object 3718"/>
            <p:cNvSpPr/>
            <p:nvPr/>
          </p:nvSpPr>
          <p:spPr>
            <a:xfrm>
              <a:off x="6242621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19" name="object 3719"/>
            <p:cNvSpPr/>
            <p:nvPr/>
          </p:nvSpPr>
          <p:spPr>
            <a:xfrm>
              <a:off x="6242621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20" name="object 3720"/>
            <p:cNvSpPr/>
            <p:nvPr/>
          </p:nvSpPr>
          <p:spPr>
            <a:xfrm>
              <a:off x="6242621" y="3687063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4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53911" y="179387"/>
                  </a:lnTo>
                  <a:lnTo>
                    <a:pt x="53911" y="116649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21" name="object 3721"/>
            <p:cNvSpPr/>
            <p:nvPr/>
          </p:nvSpPr>
          <p:spPr>
            <a:xfrm>
              <a:off x="6242621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22" name="object 3722"/>
            <p:cNvSpPr/>
            <p:nvPr/>
          </p:nvSpPr>
          <p:spPr>
            <a:xfrm>
              <a:off x="6242621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23" name="object 3723"/>
            <p:cNvSpPr/>
            <p:nvPr/>
          </p:nvSpPr>
          <p:spPr>
            <a:xfrm>
              <a:off x="6242621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5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24" name="object 3724"/>
            <p:cNvSpPr/>
            <p:nvPr/>
          </p:nvSpPr>
          <p:spPr>
            <a:xfrm>
              <a:off x="6242621" y="3373310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25" name="object 3725"/>
            <p:cNvSpPr/>
            <p:nvPr/>
          </p:nvSpPr>
          <p:spPr>
            <a:xfrm>
              <a:off x="6242621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26" name="object 3726"/>
            <p:cNvSpPr/>
            <p:nvPr/>
          </p:nvSpPr>
          <p:spPr>
            <a:xfrm>
              <a:off x="6242621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27" name="object 3727"/>
            <p:cNvSpPr/>
            <p:nvPr/>
          </p:nvSpPr>
          <p:spPr>
            <a:xfrm>
              <a:off x="6242621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28" name="object 3728"/>
            <p:cNvSpPr/>
            <p:nvPr/>
          </p:nvSpPr>
          <p:spPr>
            <a:xfrm>
              <a:off x="6242621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29" name="object 3729"/>
            <p:cNvSpPr/>
            <p:nvPr/>
          </p:nvSpPr>
          <p:spPr>
            <a:xfrm>
              <a:off x="6242621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0" name="object 3730"/>
            <p:cNvSpPr/>
            <p:nvPr/>
          </p:nvSpPr>
          <p:spPr>
            <a:xfrm>
              <a:off x="6242621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1" name="object 3731"/>
            <p:cNvSpPr/>
            <p:nvPr/>
          </p:nvSpPr>
          <p:spPr>
            <a:xfrm>
              <a:off x="6242621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2" name="object 3732"/>
            <p:cNvSpPr/>
            <p:nvPr/>
          </p:nvSpPr>
          <p:spPr>
            <a:xfrm>
              <a:off x="6242621" y="2826321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53911" y="116713"/>
                  </a:lnTo>
                  <a:lnTo>
                    <a:pt x="53911" y="62801"/>
                  </a:lnTo>
                  <a:close/>
                </a:path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3" name="object 3733"/>
            <p:cNvSpPr/>
            <p:nvPr/>
          </p:nvSpPr>
          <p:spPr>
            <a:xfrm>
              <a:off x="6242621" y="276358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4" name="object 3734"/>
            <p:cNvSpPr/>
            <p:nvPr/>
          </p:nvSpPr>
          <p:spPr>
            <a:xfrm>
              <a:off x="6242621" y="270084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5" name="object 3735"/>
            <p:cNvSpPr/>
            <p:nvPr/>
          </p:nvSpPr>
          <p:spPr>
            <a:xfrm>
              <a:off x="6242621" y="2521457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53911" y="179387"/>
                  </a:lnTo>
                  <a:lnTo>
                    <a:pt x="53911" y="116649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6" name="object 3736"/>
            <p:cNvSpPr/>
            <p:nvPr/>
          </p:nvSpPr>
          <p:spPr>
            <a:xfrm>
              <a:off x="6242621" y="1472323"/>
              <a:ext cx="53975" cy="1049655"/>
            </a:xfrm>
            <a:custGeom>
              <a:avLst/>
              <a:gdLst/>
              <a:ahLst/>
              <a:cxnLst/>
              <a:rect l="l" t="t" r="r" b="b"/>
              <a:pathLst>
                <a:path w="53975" h="1049655">
                  <a:moveTo>
                    <a:pt x="53911" y="618858"/>
                  </a:moveTo>
                  <a:lnTo>
                    <a:pt x="0" y="618858"/>
                  </a:lnTo>
                  <a:lnTo>
                    <a:pt x="0" y="672769"/>
                  </a:lnTo>
                  <a:lnTo>
                    <a:pt x="0" y="735507"/>
                  </a:lnTo>
                  <a:lnTo>
                    <a:pt x="0" y="1049197"/>
                  </a:lnTo>
                  <a:lnTo>
                    <a:pt x="53911" y="1049197"/>
                  </a:lnTo>
                  <a:lnTo>
                    <a:pt x="53911" y="672769"/>
                  </a:lnTo>
                  <a:lnTo>
                    <a:pt x="53911" y="618858"/>
                  </a:lnTo>
                  <a:close/>
                </a:path>
                <a:path w="53975" h="1049655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618794"/>
                  </a:lnTo>
                  <a:lnTo>
                    <a:pt x="53911" y="618794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0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7" name="object 3737"/>
            <p:cNvSpPr/>
            <p:nvPr/>
          </p:nvSpPr>
          <p:spPr>
            <a:xfrm>
              <a:off x="6296469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8" name="object 3738"/>
            <p:cNvSpPr/>
            <p:nvPr/>
          </p:nvSpPr>
          <p:spPr>
            <a:xfrm>
              <a:off x="6296469" y="503232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9" name="object 3739"/>
            <p:cNvSpPr/>
            <p:nvPr/>
          </p:nvSpPr>
          <p:spPr>
            <a:xfrm>
              <a:off x="6296469" y="4906530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4767" y="62750"/>
                  </a:moveTo>
                  <a:lnTo>
                    <a:pt x="0" y="62750"/>
                  </a:lnTo>
                  <a:lnTo>
                    <a:pt x="0" y="125793"/>
                  </a:lnTo>
                  <a:lnTo>
                    <a:pt x="44767" y="125793"/>
                  </a:lnTo>
                  <a:lnTo>
                    <a:pt x="44767" y="62750"/>
                  </a:lnTo>
                  <a:close/>
                </a:path>
                <a:path w="45085" h="12636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40" name="object 3740"/>
            <p:cNvSpPr/>
            <p:nvPr/>
          </p:nvSpPr>
          <p:spPr>
            <a:xfrm>
              <a:off x="6296469" y="4852934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41" name="object 3741"/>
            <p:cNvSpPr/>
            <p:nvPr/>
          </p:nvSpPr>
          <p:spPr>
            <a:xfrm>
              <a:off x="6296469" y="4727511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687"/>
                  </a:lnTo>
                  <a:lnTo>
                    <a:pt x="0" y="125425"/>
                  </a:lnTo>
                  <a:lnTo>
                    <a:pt x="44767" y="125425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42" name="object 3742"/>
            <p:cNvSpPr/>
            <p:nvPr/>
          </p:nvSpPr>
          <p:spPr>
            <a:xfrm>
              <a:off x="6296469" y="4664457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43" name="object 3743"/>
            <p:cNvSpPr/>
            <p:nvPr/>
          </p:nvSpPr>
          <p:spPr>
            <a:xfrm>
              <a:off x="6296469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44" name="object 3744"/>
            <p:cNvSpPr/>
            <p:nvPr/>
          </p:nvSpPr>
          <p:spPr>
            <a:xfrm>
              <a:off x="6296469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45" name="object 3745"/>
            <p:cNvSpPr/>
            <p:nvPr/>
          </p:nvSpPr>
          <p:spPr>
            <a:xfrm>
              <a:off x="6296469" y="44761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46" name="object 3746"/>
            <p:cNvSpPr/>
            <p:nvPr/>
          </p:nvSpPr>
          <p:spPr>
            <a:xfrm>
              <a:off x="6296469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47" name="object 3747"/>
            <p:cNvSpPr/>
            <p:nvPr/>
          </p:nvSpPr>
          <p:spPr>
            <a:xfrm>
              <a:off x="6296469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48" name="object 3748"/>
            <p:cNvSpPr/>
            <p:nvPr/>
          </p:nvSpPr>
          <p:spPr>
            <a:xfrm>
              <a:off x="6296469" y="42968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49" name="object 3749"/>
            <p:cNvSpPr/>
            <p:nvPr/>
          </p:nvSpPr>
          <p:spPr>
            <a:xfrm>
              <a:off x="6296469" y="4054728"/>
              <a:ext cx="45085" cy="242570"/>
            </a:xfrm>
            <a:custGeom>
              <a:avLst/>
              <a:gdLst/>
              <a:ahLst/>
              <a:cxnLst/>
              <a:rect l="l" t="t" r="r" b="b"/>
              <a:pathLst>
                <a:path w="45085" h="242570">
                  <a:moveTo>
                    <a:pt x="44767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0" y="242125"/>
                  </a:lnTo>
                  <a:lnTo>
                    <a:pt x="44767" y="242125"/>
                  </a:lnTo>
                  <a:lnTo>
                    <a:pt x="44767" y="179387"/>
                  </a:lnTo>
                  <a:lnTo>
                    <a:pt x="44767" y="116649"/>
                  </a:lnTo>
                  <a:lnTo>
                    <a:pt x="44767" y="53911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50" name="object 3750"/>
            <p:cNvSpPr/>
            <p:nvPr/>
          </p:nvSpPr>
          <p:spPr>
            <a:xfrm>
              <a:off x="6296469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51" name="object 3751"/>
            <p:cNvSpPr/>
            <p:nvPr/>
          </p:nvSpPr>
          <p:spPr>
            <a:xfrm>
              <a:off x="6296469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52" name="object 3752"/>
            <p:cNvSpPr/>
            <p:nvPr/>
          </p:nvSpPr>
          <p:spPr>
            <a:xfrm>
              <a:off x="6296469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53" name="object 3753"/>
            <p:cNvSpPr/>
            <p:nvPr/>
          </p:nvSpPr>
          <p:spPr>
            <a:xfrm>
              <a:off x="6296469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54" name="object 3754"/>
            <p:cNvSpPr/>
            <p:nvPr/>
          </p:nvSpPr>
          <p:spPr>
            <a:xfrm>
              <a:off x="6296469" y="3687063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44767" y="116649"/>
                  </a:lnTo>
                  <a:lnTo>
                    <a:pt x="44767" y="53911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55" name="object 3755"/>
            <p:cNvSpPr/>
            <p:nvPr/>
          </p:nvSpPr>
          <p:spPr>
            <a:xfrm>
              <a:off x="6296469" y="3498786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56" name="object 3756"/>
            <p:cNvSpPr/>
            <p:nvPr/>
          </p:nvSpPr>
          <p:spPr>
            <a:xfrm>
              <a:off x="6296469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57" name="object 3757"/>
            <p:cNvSpPr/>
            <p:nvPr/>
          </p:nvSpPr>
          <p:spPr>
            <a:xfrm>
              <a:off x="6296469" y="3310572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4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58" name="object 3758"/>
            <p:cNvSpPr/>
            <p:nvPr/>
          </p:nvSpPr>
          <p:spPr>
            <a:xfrm>
              <a:off x="6296469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59" name="object 3759"/>
            <p:cNvSpPr/>
            <p:nvPr/>
          </p:nvSpPr>
          <p:spPr>
            <a:xfrm>
              <a:off x="6296469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0" name="object 3760"/>
            <p:cNvSpPr/>
            <p:nvPr/>
          </p:nvSpPr>
          <p:spPr>
            <a:xfrm>
              <a:off x="6296469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1" name="object 3761"/>
            <p:cNvSpPr/>
            <p:nvPr/>
          </p:nvSpPr>
          <p:spPr>
            <a:xfrm>
              <a:off x="6296469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2" name="object 3762"/>
            <p:cNvSpPr/>
            <p:nvPr/>
          </p:nvSpPr>
          <p:spPr>
            <a:xfrm>
              <a:off x="6296469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3" name="object 3763"/>
            <p:cNvSpPr/>
            <p:nvPr/>
          </p:nvSpPr>
          <p:spPr>
            <a:xfrm>
              <a:off x="6296469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4" name="object 3764"/>
            <p:cNvSpPr/>
            <p:nvPr/>
          </p:nvSpPr>
          <p:spPr>
            <a:xfrm>
              <a:off x="6296469" y="2826321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44767" y="116713"/>
                  </a:lnTo>
                  <a:lnTo>
                    <a:pt x="44767" y="62801"/>
                  </a:lnTo>
                  <a:close/>
                </a:path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5" name="object 3765"/>
            <p:cNvSpPr/>
            <p:nvPr/>
          </p:nvSpPr>
          <p:spPr>
            <a:xfrm>
              <a:off x="6296469" y="276358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6" name="object 3766"/>
            <p:cNvSpPr/>
            <p:nvPr/>
          </p:nvSpPr>
          <p:spPr>
            <a:xfrm>
              <a:off x="6296469" y="2575369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7" name="object 3767"/>
            <p:cNvSpPr/>
            <p:nvPr/>
          </p:nvSpPr>
          <p:spPr>
            <a:xfrm>
              <a:off x="6296469" y="2521458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0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8" name="object 3768"/>
            <p:cNvSpPr/>
            <p:nvPr/>
          </p:nvSpPr>
          <p:spPr>
            <a:xfrm>
              <a:off x="6296469" y="1472323"/>
              <a:ext cx="45085" cy="1049655"/>
            </a:xfrm>
            <a:custGeom>
              <a:avLst/>
              <a:gdLst/>
              <a:ahLst/>
              <a:cxnLst/>
              <a:rect l="l" t="t" r="r" b="b"/>
              <a:pathLst>
                <a:path w="45085" h="1049655">
                  <a:moveTo>
                    <a:pt x="44767" y="618858"/>
                  </a:moveTo>
                  <a:lnTo>
                    <a:pt x="0" y="618858"/>
                  </a:lnTo>
                  <a:lnTo>
                    <a:pt x="0" y="672769"/>
                  </a:lnTo>
                  <a:lnTo>
                    <a:pt x="0" y="735507"/>
                  </a:lnTo>
                  <a:lnTo>
                    <a:pt x="0" y="1049197"/>
                  </a:lnTo>
                  <a:lnTo>
                    <a:pt x="44767" y="1049197"/>
                  </a:lnTo>
                  <a:lnTo>
                    <a:pt x="44767" y="672769"/>
                  </a:lnTo>
                  <a:lnTo>
                    <a:pt x="44767" y="618858"/>
                  </a:lnTo>
                  <a:close/>
                </a:path>
                <a:path w="45085" h="1049655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618794"/>
                  </a:lnTo>
                  <a:lnTo>
                    <a:pt x="44767" y="618794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9" name="object 3769"/>
            <p:cNvSpPr/>
            <p:nvPr/>
          </p:nvSpPr>
          <p:spPr>
            <a:xfrm>
              <a:off x="6341300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70" name="object 3770"/>
            <p:cNvSpPr/>
            <p:nvPr/>
          </p:nvSpPr>
          <p:spPr>
            <a:xfrm>
              <a:off x="6341300" y="509506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71" name="object 3771"/>
            <p:cNvSpPr/>
            <p:nvPr/>
          </p:nvSpPr>
          <p:spPr>
            <a:xfrm>
              <a:off x="6341300" y="4969281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72" name="object 3772"/>
            <p:cNvSpPr/>
            <p:nvPr/>
          </p:nvSpPr>
          <p:spPr>
            <a:xfrm>
              <a:off x="6341300" y="490652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73" name="object 3773"/>
            <p:cNvSpPr/>
            <p:nvPr/>
          </p:nvSpPr>
          <p:spPr>
            <a:xfrm>
              <a:off x="6341300" y="4790198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44767" y="116332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74" name="object 3774"/>
            <p:cNvSpPr/>
            <p:nvPr/>
          </p:nvSpPr>
          <p:spPr>
            <a:xfrm>
              <a:off x="6341300" y="4664468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75" name="object 3775"/>
            <p:cNvSpPr/>
            <p:nvPr/>
          </p:nvSpPr>
          <p:spPr>
            <a:xfrm>
              <a:off x="6341300" y="460165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76" name="object 3776"/>
            <p:cNvSpPr/>
            <p:nvPr/>
          </p:nvSpPr>
          <p:spPr>
            <a:xfrm>
              <a:off x="6341300" y="45389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77" name="object 3777"/>
            <p:cNvSpPr/>
            <p:nvPr/>
          </p:nvSpPr>
          <p:spPr>
            <a:xfrm>
              <a:off x="6341300" y="4422584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53594"/>
                  </a:lnTo>
                  <a:lnTo>
                    <a:pt x="0" y="116332"/>
                  </a:lnTo>
                  <a:lnTo>
                    <a:pt x="44767" y="116332"/>
                  </a:lnTo>
                  <a:lnTo>
                    <a:pt x="44767" y="53594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78" name="object 3778"/>
            <p:cNvSpPr/>
            <p:nvPr/>
          </p:nvSpPr>
          <p:spPr>
            <a:xfrm>
              <a:off x="6341300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79" name="object 3779"/>
            <p:cNvSpPr/>
            <p:nvPr/>
          </p:nvSpPr>
          <p:spPr>
            <a:xfrm>
              <a:off x="6341300" y="4234116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80" name="object 3780"/>
            <p:cNvSpPr/>
            <p:nvPr/>
          </p:nvSpPr>
          <p:spPr>
            <a:xfrm>
              <a:off x="6341300" y="4054728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4">
                  <a:moveTo>
                    <a:pt x="44767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44767" y="179387"/>
                  </a:lnTo>
                  <a:lnTo>
                    <a:pt x="44767" y="116649"/>
                  </a:lnTo>
                  <a:lnTo>
                    <a:pt x="44767" y="53911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81" name="object 3781"/>
            <p:cNvSpPr/>
            <p:nvPr/>
          </p:nvSpPr>
          <p:spPr>
            <a:xfrm>
              <a:off x="6341300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82" name="object 3782"/>
            <p:cNvSpPr/>
            <p:nvPr/>
          </p:nvSpPr>
          <p:spPr>
            <a:xfrm>
              <a:off x="6341300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83" name="object 3783"/>
            <p:cNvSpPr/>
            <p:nvPr/>
          </p:nvSpPr>
          <p:spPr>
            <a:xfrm>
              <a:off x="6341300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84" name="object 3784"/>
            <p:cNvSpPr/>
            <p:nvPr/>
          </p:nvSpPr>
          <p:spPr>
            <a:xfrm>
              <a:off x="6341300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85" name="object 3785"/>
            <p:cNvSpPr/>
            <p:nvPr/>
          </p:nvSpPr>
          <p:spPr>
            <a:xfrm>
              <a:off x="6341300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86" name="object 3786"/>
            <p:cNvSpPr/>
            <p:nvPr/>
          </p:nvSpPr>
          <p:spPr>
            <a:xfrm>
              <a:off x="6341300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87" name="object 3787"/>
            <p:cNvSpPr/>
            <p:nvPr/>
          </p:nvSpPr>
          <p:spPr>
            <a:xfrm>
              <a:off x="6341300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88" name="object 3788"/>
            <p:cNvSpPr/>
            <p:nvPr/>
          </p:nvSpPr>
          <p:spPr>
            <a:xfrm>
              <a:off x="6341300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89" name="object 3789"/>
            <p:cNvSpPr/>
            <p:nvPr/>
          </p:nvSpPr>
          <p:spPr>
            <a:xfrm>
              <a:off x="6341300" y="3373310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90" name="object 3790"/>
            <p:cNvSpPr/>
            <p:nvPr/>
          </p:nvSpPr>
          <p:spPr>
            <a:xfrm>
              <a:off x="6341300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4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91" name="object 3791"/>
            <p:cNvSpPr/>
            <p:nvPr/>
          </p:nvSpPr>
          <p:spPr>
            <a:xfrm>
              <a:off x="6341300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92" name="object 3792"/>
            <p:cNvSpPr/>
            <p:nvPr/>
          </p:nvSpPr>
          <p:spPr>
            <a:xfrm>
              <a:off x="6341300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93" name="object 3793"/>
            <p:cNvSpPr/>
            <p:nvPr/>
          </p:nvSpPr>
          <p:spPr>
            <a:xfrm>
              <a:off x="6341300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94" name="object 3794"/>
            <p:cNvSpPr/>
            <p:nvPr/>
          </p:nvSpPr>
          <p:spPr>
            <a:xfrm>
              <a:off x="6341300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95" name="object 3795"/>
            <p:cNvSpPr/>
            <p:nvPr/>
          </p:nvSpPr>
          <p:spPr>
            <a:xfrm>
              <a:off x="6341300" y="294303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96" name="object 3796"/>
            <p:cNvSpPr/>
            <p:nvPr/>
          </p:nvSpPr>
          <p:spPr>
            <a:xfrm>
              <a:off x="6341300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97" name="object 3797"/>
            <p:cNvSpPr/>
            <p:nvPr/>
          </p:nvSpPr>
          <p:spPr>
            <a:xfrm>
              <a:off x="6341300" y="282632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98" name="object 3798"/>
            <p:cNvSpPr/>
            <p:nvPr/>
          </p:nvSpPr>
          <p:spPr>
            <a:xfrm>
              <a:off x="6341300" y="2638107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99" name="object 3799"/>
            <p:cNvSpPr/>
            <p:nvPr/>
          </p:nvSpPr>
          <p:spPr>
            <a:xfrm>
              <a:off x="6341300" y="2521457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44767" y="116649"/>
                  </a:lnTo>
                  <a:lnTo>
                    <a:pt x="44767" y="53911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00" name="object 3800"/>
            <p:cNvSpPr/>
            <p:nvPr/>
          </p:nvSpPr>
          <p:spPr>
            <a:xfrm>
              <a:off x="6341300" y="1472323"/>
              <a:ext cx="45085" cy="1049655"/>
            </a:xfrm>
            <a:custGeom>
              <a:avLst/>
              <a:gdLst/>
              <a:ahLst/>
              <a:cxnLst/>
              <a:rect l="l" t="t" r="r" b="b"/>
              <a:pathLst>
                <a:path w="45085" h="1049655">
                  <a:moveTo>
                    <a:pt x="44767" y="618858"/>
                  </a:moveTo>
                  <a:lnTo>
                    <a:pt x="0" y="618858"/>
                  </a:lnTo>
                  <a:lnTo>
                    <a:pt x="0" y="672769"/>
                  </a:lnTo>
                  <a:lnTo>
                    <a:pt x="0" y="735507"/>
                  </a:lnTo>
                  <a:lnTo>
                    <a:pt x="0" y="1049197"/>
                  </a:lnTo>
                  <a:lnTo>
                    <a:pt x="44767" y="1049197"/>
                  </a:lnTo>
                  <a:lnTo>
                    <a:pt x="44767" y="672769"/>
                  </a:lnTo>
                  <a:lnTo>
                    <a:pt x="44767" y="618858"/>
                  </a:lnTo>
                  <a:close/>
                </a:path>
                <a:path w="45085" h="1049655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618794"/>
                  </a:lnTo>
                  <a:lnTo>
                    <a:pt x="44767" y="618794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01" name="object 3801"/>
            <p:cNvSpPr/>
            <p:nvPr/>
          </p:nvSpPr>
          <p:spPr>
            <a:xfrm>
              <a:off x="6386004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02" name="object 3802"/>
            <p:cNvSpPr/>
            <p:nvPr/>
          </p:nvSpPr>
          <p:spPr>
            <a:xfrm>
              <a:off x="6386004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03" name="object 3803"/>
            <p:cNvSpPr/>
            <p:nvPr/>
          </p:nvSpPr>
          <p:spPr>
            <a:xfrm>
              <a:off x="6386004" y="4969281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04" name="object 3804"/>
            <p:cNvSpPr/>
            <p:nvPr/>
          </p:nvSpPr>
          <p:spPr>
            <a:xfrm>
              <a:off x="6386004" y="4852936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53594"/>
                  </a:lnTo>
                  <a:lnTo>
                    <a:pt x="0" y="116332"/>
                  </a:lnTo>
                  <a:lnTo>
                    <a:pt x="53911" y="116332"/>
                  </a:lnTo>
                  <a:lnTo>
                    <a:pt x="53911" y="5359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05" name="object 3805"/>
            <p:cNvSpPr/>
            <p:nvPr/>
          </p:nvSpPr>
          <p:spPr>
            <a:xfrm>
              <a:off x="6386004" y="4727511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687"/>
                  </a:lnTo>
                  <a:lnTo>
                    <a:pt x="0" y="125425"/>
                  </a:lnTo>
                  <a:lnTo>
                    <a:pt x="53911" y="125425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06" name="object 3806"/>
            <p:cNvSpPr/>
            <p:nvPr/>
          </p:nvSpPr>
          <p:spPr>
            <a:xfrm>
              <a:off x="6386004" y="4664457"/>
              <a:ext cx="53975" cy="63500"/>
            </a:xfrm>
            <a:custGeom>
              <a:avLst/>
              <a:gdLst/>
              <a:ahLst/>
              <a:cxnLst/>
              <a:rect l="l" t="t" r="r" b="b"/>
              <a:pathLst>
                <a:path w="53975" h="63500">
                  <a:moveTo>
                    <a:pt x="53911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53911" y="63054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07" name="object 3807"/>
            <p:cNvSpPr/>
            <p:nvPr/>
          </p:nvSpPr>
          <p:spPr>
            <a:xfrm>
              <a:off x="6386004" y="4538916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08" name="object 3808"/>
            <p:cNvSpPr/>
            <p:nvPr/>
          </p:nvSpPr>
          <p:spPr>
            <a:xfrm>
              <a:off x="6386004" y="447617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09" name="object 3809"/>
            <p:cNvSpPr/>
            <p:nvPr/>
          </p:nvSpPr>
          <p:spPr>
            <a:xfrm>
              <a:off x="6386004" y="4296854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4">
                  <a:moveTo>
                    <a:pt x="53911" y="0"/>
                  </a:moveTo>
                  <a:lnTo>
                    <a:pt x="0" y="0"/>
                  </a:lnTo>
                  <a:lnTo>
                    <a:pt x="0" y="62687"/>
                  </a:lnTo>
                  <a:lnTo>
                    <a:pt x="0" y="125730"/>
                  </a:lnTo>
                  <a:lnTo>
                    <a:pt x="0" y="179324"/>
                  </a:lnTo>
                  <a:lnTo>
                    <a:pt x="53911" y="179324"/>
                  </a:lnTo>
                  <a:lnTo>
                    <a:pt x="53911" y="125730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10" name="object 3810"/>
            <p:cNvSpPr/>
            <p:nvPr/>
          </p:nvSpPr>
          <p:spPr>
            <a:xfrm>
              <a:off x="6386004" y="4171378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11" name="object 3811"/>
            <p:cNvSpPr/>
            <p:nvPr/>
          </p:nvSpPr>
          <p:spPr>
            <a:xfrm>
              <a:off x="6386004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12" name="object 3812"/>
            <p:cNvSpPr/>
            <p:nvPr/>
          </p:nvSpPr>
          <p:spPr>
            <a:xfrm>
              <a:off x="6386004" y="3991927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53911" y="116713"/>
                  </a:lnTo>
                  <a:lnTo>
                    <a:pt x="53911" y="62801"/>
                  </a:lnTo>
                  <a:close/>
                </a:path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13" name="object 3813"/>
            <p:cNvSpPr/>
            <p:nvPr/>
          </p:nvSpPr>
          <p:spPr>
            <a:xfrm>
              <a:off x="6386004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14" name="object 3814"/>
            <p:cNvSpPr/>
            <p:nvPr/>
          </p:nvSpPr>
          <p:spPr>
            <a:xfrm>
              <a:off x="6386004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15" name="object 3815"/>
            <p:cNvSpPr/>
            <p:nvPr/>
          </p:nvSpPr>
          <p:spPr>
            <a:xfrm>
              <a:off x="6386004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16" name="object 3816"/>
            <p:cNvSpPr/>
            <p:nvPr/>
          </p:nvSpPr>
          <p:spPr>
            <a:xfrm>
              <a:off x="6386004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17" name="object 3817"/>
            <p:cNvSpPr/>
            <p:nvPr/>
          </p:nvSpPr>
          <p:spPr>
            <a:xfrm>
              <a:off x="6386004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18" name="object 3818"/>
            <p:cNvSpPr/>
            <p:nvPr/>
          </p:nvSpPr>
          <p:spPr>
            <a:xfrm>
              <a:off x="6386004" y="3561524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19" name="object 3819"/>
            <p:cNvSpPr/>
            <p:nvPr/>
          </p:nvSpPr>
          <p:spPr>
            <a:xfrm>
              <a:off x="6386004" y="3436048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0" name="object 3820"/>
            <p:cNvSpPr/>
            <p:nvPr/>
          </p:nvSpPr>
          <p:spPr>
            <a:xfrm>
              <a:off x="6386004" y="3310572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1" name="object 3821"/>
            <p:cNvSpPr/>
            <p:nvPr/>
          </p:nvSpPr>
          <p:spPr>
            <a:xfrm>
              <a:off x="6386004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2" name="object 3822"/>
            <p:cNvSpPr/>
            <p:nvPr/>
          </p:nvSpPr>
          <p:spPr>
            <a:xfrm>
              <a:off x="6386004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3" name="object 3823"/>
            <p:cNvSpPr/>
            <p:nvPr/>
          </p:nvSpPr>
          <p:spPr>
            <a:xfrm>
              <a:off x="6386004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4" name="object 3824"/>
            <p:cNvSpPr/>
            <p:nvPr/>
          </p:nvSpPr>
          <p:spPr>
            <a:xfrm>
              <a:off x="6386004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5" name="object 3825"/>
            <p:cNvSpPr/>
            <p:nvPr/>
          </p:nvSpPr>
          <p:spPr>
            <a:xfrm>
              <a:off x="6386004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6" name="object 3826"/>
            <p:cNvSpPr/>
            <p:nvPr/>
          </p:nvSpPr>
          <p:spPr>
            <a:xfrm>
              <a:off x="6386004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7" name="object 3827"/>
            <p:cNvSpPr/>
            <p:nvPr/>
          </p:nvSpPr>
          <p:spPr>
            <a:xfrm>
              <a:off x="6386004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8" name="object 3828"/>
            <p:cNvSpPr/>
            <p:nvPr/>
          </p:nvSpPr>
          <p:spPr>
            <a:xfrm>
              <a:off x="6386004" y="2700845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4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911" y="188214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9" name="object 3829"/>
            <p:cNvSpPr/>
            <p:nvPr/>
          </p:nvSpPr>
          <p:spPr>
            <a:xfrm>
              <a:off x="6386004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0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30" name="object 3830"/>
            <p:cNvSpPr/>
            <p:nvPr/>
          </p:nvSpPr>
          <p:spPr>
            <a:xfrm>
              <a:off x="6386004" y="2521457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53911" y="116649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0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31" name="object 3831"/>
            <p:cNvSpPr/>
            <p:nvPr/>
          </p:nvSpPr>
          <p:spPr>
            <a:xfrm>
              <a:off x="6386004" y="1472323"/>
              <a:ext cx="53975" cy="1049655"/>
            </a:xfrm>
            <a:custGeom>
              <a:avLst/>
              <a:gdLst/>
              <a:ahLst/>
              <a:cxnLst/>
              <a:rect l="l" t="t" r="r" b="b"/>
              <a:pathLst>
                <a:path w="53975" h="1049655">
                  <a:moveTo>
                    <a:pt x="53911" y="618858"/>
                  </a:moveTo>
                  <a:lnTo>
                    <a:pt x="0" y="618858"/>
                  </a:lnTo>
                  <a:lnTo>
                    <a:pt x="0" y="672769"/>
                  </a:lnTo>
                  <a:lnTo>
                    <a:pt x="0" y="735507"/>
                  </a:lnTo>
                  <a:lnTo>
                    <a:pt x="0" y="1049197"/>
                  </a:lnTo>
                  <a:lnTo>
                    <a:pt x="53911" y="1049197"/>
                  </a:lnTo>
                  <a:lnTo>
                    <a:pt x="53911" y="672769"/>
                  </a:lnTo>
                  <a:lnTo>
                    <a:pt x="53911" y="618858"/>
                  </a:lnTo>
                  <a:close/>
                </a:path>
                <a:path w="53975" h="1049655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618794"/>
                  </a:lnTo>
                  <a:lnTo>
                    <a:pt x="53911" y="618794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0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32" name="object 3832"/>
            <p:cNvSpPr/>
            <p:nvPr/>
          </p:nvSpPr>
          <p:spPr>
            <a:xfrm>
              <a:off x="6439979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33" name="object 3833"/>
            <p:cNvSpPr/>
            <p:nvPr/>
          </p:nvSpPr>
          <p:spPr>
            <a:xfrm>
              <a:off x="6439979" y="503232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34" name="object 3834"/>
            <p:cNvSpPr/>
            <p:nvPr/>
          </p:nvSpPr>
          <p:spPr>
            <a:xfrm>
              <a:off x="6439979" y="4906530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4767" y="62750"/>
                  </a:moveTo>
                  <a:lnTo>
                    <a:pt x="0" y="62750"/>
                  </a:lnTo>
                  <a:lnTo>
                    <a:pt x="0" y="125793"/>
                  </a:lnTo>
                  <a:lnTo>
                    <a:pt x="44767" y="125793"/>
                  </a:lnTo>
                  <a:lnTo>
                    <a:pt x="44767" y="62750"/>
                  </a:lnTo>
                  <a:close/>
                </a:path>
                <a:path w="45085" h="12636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35" name="object 3835"/>
            <p:cNvSpPr/>
            <p:nvPr/>
          </p:nvSpPr>
          <p:spPr>
            <a:xfrm>
              <a:off x="6439979" y="4790198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44767" y="116332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36" name="object 3836"/>
            <p:cNvSpPr/>
            <p:nvPr/>
          </p:nvSpPr>
          <p:spPr>
            <a:xfrm>
              <a:off x="6439979" y="4664468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5" h="126364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44767" y="1257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37" name="object 3837"/>
            <p:cNvSpPr/>
            <p:nvPr/>
          </p:nvSpPr>
          <p:spPr>
            <a:xfrm>
              <a:off x="6439979" y="4422584"/>
              <a:ext cx="45085" cy="241935"/>
            </a:xfrm>
            <a:custGeom>
              <a:avLst/>
              <a:gdLst/>
              <a:ahLst/>
              <a:cxnLst/>
              <a:rect l="l" t="t" r="r" b="b"/>
              <a:pathLst>
                <a:path w="45085" h="241935">
                  <a:moveTo>
                    <a:pt x="44767" y="0"/>
                  </a:moveTo>
                  <a:lnTo>
                    <a:pt x="0" y="0"/>
                  </a:lnTo>
                  <a:lnTo>
                    <a:pt x="0" y="53594"/>
                  </a:lnTo>
                  <a:lnTo>
                    <a:pt x="0" y="116332"/>
                  </a:lnTo>
                  <a:lnTo>
                    <a:pt x="0" y="179070"/>
                  </a:lnTo>
                  <a:lnTo>
                    <a:pt x="0" y="241808"/>
                  </a:lnTo>
                  <a:lnTo>
                    <a:pt x="44767" y="241808"/>
                  </a:lnTo>
                  <a:lnTo>
                    <a:pt x="44767" y="179070"/>
                  </a:lnTo>
                  <a:lnTo>
                    <a:pt x="44767" y="116332"/>
                  </a:lnTo>
                  <a:lnTo>
                    <a:pt x="44767" y="53594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38" name="object 3838"/>
            <p:cNvSpPr/>
            <p:nvPr/>
          </p:nvSpPr>
          <p:spPr>
            <a:xfrm>
              <a:off x="6439979" y="4359530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39" name="object 3839"/>
            <p:cNvSpPr/>
            <p:nvPr/>
          </p:nvSpPr>
          <p:spPr>
            <a:xfrm>
              <a:off x="6439979" y="4234116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40" name="object 3840"/>
            <p:cNvSpPr/>
            <p:nvPr/>
          </p:nvSpPr>
          <p:spPr>
            <a:xfrm>
              <a:off x="6439979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41" name="object 3841"/>
            <p:cNvSpPr/>
            <p:nvPr/>
          </p:nvSpPr>
          <p:spPr>
            <a:xfrm>
              <a:off x="6439979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42" name="object 3842"/>
            <p:cNvSpPr/>
            <p:nvPr/>
          </p:nvSpPr>
          <p:spPr>
            <a:xfrm>
              <a:off x="6439979" y="4054729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43" name="object 3843"/>
            <p:cNvSpPr/>
            <p:nvPr/>
          </p:nvSpPr>
          <p:spPr>
            <a:xfrm>
              <a:off x="6439979" y="399192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44" name="object 3844"/>
            <p:cNvSpPr/>
            <p:nvPr/>
          </p:nvSpPr>
          <p:spPr>
            <a:xfrm>
              <a:off x="6439979" y="392918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45" name="object 3845"/>
            <p:cNvSpPr/>
            <p:nvPr/>
          </p:nvSpPr>
          <p:spPr>
            <a:xfrm>
              <a:off x="6439979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46" name="object 3846"/>
            <p:cNvSpPr/>
            <p:nvPr/>
          </p:nvSpPr>
          <p:spPr>
            <a:xfrm>
              <a:off x="6439979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47" name="object 3847"/>
            <p:cNvSpPr/>
            <p:nvPr/>
          </p:nvSpPr>
          <p:spPr>
            <a:xfrm>
              <a:off x="6439979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48" name="object 3848"/>
            <p:cNvSpPr/>
            <p:nvPr/>
          </p:nvSpPr>
          <p:spPr>
            <a:xfrm>
              <a:off x="6439979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49" name="object 3849"/>
            <p:cNvSpPr/>
            <p:nvPr/>
          </p:nvSpPr>
          <p:spPr>
            <a:xfrm>
              <a:off x="6439979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50" name="object 3850"/>
            <p:cNvSpPr/>
            <p:nvPr/>
          </p:nvSpPr>
          <p:spPr>
            <a:xfrm>
              <a:off x="6439979" y="3436048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5" h="18859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51" name="object 3851"/>
            <p:cNvSpPr/>
            <p:nvPr/>
          </p:nvSpPr>
          <p:spPr>
            <a:xfrm>
              <a:off x="6439979" y="3256660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4">
                  <a:moveTo>
                    <a:pt x="44767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44767" y="179387"/>
                  </a:lnTo>
                  <a:lnTo>
                    <a:pt x="44767" y="116649"/>
                  </a:lnTo>
                  <a:lnTo>
                    <a:pt x="44767" y="53911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52" name="object 3852"/>
            <p:cNvSpPr/>
            <p:nvPr/>
          </p:nvSpPr>
          <p:spPr>
            <a:xfrm>
              <a:off x="6439979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53" name="object 3853"/>
            <p:cNvSpPr/>
            <p:nvPr/>
          </p:nvSpPr>
          <p:spPr>
            <a:xfrm>
              <a:off x="6439979" y="3068510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54" name="object 3854"/>
            <p:cNvSpPr/>
            <p:nvPr/>
          </p:nvSpPr>
          <p:spPr>
            <a:xfrm>
              <a:off x="6439979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55" name="object 3855"/>
            <p:cNvSpPr/>
            <p:nvPr/>
          </p:nvSpPr>
          <p:spPr>
            <a:xfrm>
              <a:off x="6439979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56" name="object 3856"/>
            <p:cNvSpPr/>
            <p:nvPr/>
          </p:nvSpPr>
          <p:spPr>
            <a:xfrm>
              <a:off x="6439979" y="2889122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57" name="object 3857"/>
            <p:cNvSpPr/>
            <p:nvPr/>
          </p:nvSpPr>
          <p:spPr>
            <a:xfrm>
              <a:off x="6439979" y="2763583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5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58" name="object 3858"/>
            <p:cNvSpPr/>
            <p:nvPr/>
          </p:nvSpPr>
          <p:spPr>
            <a:xfrm>
              <a:off x="6439979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59" name="object 3859"/>
            <p:cNvSpPr/>
            <p:nvPr/>
          </p:nvSpPr>
          <p:spPr>
            <a:xfrm>
              <a:off x="6439979" y="2638106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5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0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60" name="object 3860"/>
            <p:cNvSpPr/>
            <p:nvPr/>
          </p:nvSpPr>
          <p:spPr>
            <a:xfrm>
              <a:off x="6439979" y="2521457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5" h="116839">
                  <a:moveTo>
                    <a:pt x="44767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44767" y="116649"/>
                  </a:lnTo>
                  <a:lnTo>
                    <a:pt x="44767" y="53911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61" name="object 3861"/>
            <p:cNvSpPr/>
            <p:nvPr/>
          </p:nvSpPr>
          <p:spPr>
            <a:xfrm>
              <a:off x="6439979" y="1535366"/>
              <a:ext cx="45085" cy="986155"/>
            </a:xfrm>
            <a:custGeom>
              <a:avLst/>
              <a:gdLst/>
              <a:ahLst/>
              <a:cxnLst/>
              <a:rect l="l" t="t" r="r" b="b"/>
              <a:pathLst>
                <a:path w="45085" h="986155">
                  <a:moveTo>
                    <a:pt x="44767" y="555815"/>
                  </a:moveTo>
                  <a:lnTo>
                    <a:pt x="0" y="555815"/>
                  </a:lnTo>
                  <a:lnTo>
                    <a:pt x="0" y="609727"/>
                  </a:lnTo>
                  <a:lnTo>
                    <a:pt x="0" y="672465"/>
                  </a:lnTo>
                  <a:lnTo>
                    <a:pt x="0" y="986155"/>
                  </a:lnTo>
                  <a:lnTo>
                    <a:pt x="44767" y="986155"/>
                  </a:lnTo>
                  <a:lnTo>
                    <a:pt x="44767" y="609727"/>
                  </a:lnTo>
                  <a:lnTo>
                    <a:pt x="44767" y="555815"/>
                  </a:lnTo>
                  <a:close/>
                </a:path>
                <a:path w="45085" h="98615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555752"/>
                  </a:lnTo>
                  <a:lnTo>
                    <a:pt x="44767" y="555752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62" name="object 3862"/>
            <p:cNvSpPr/>
            <p:nvPr/>
          </p:nvSpPr>
          <p:spPr>
            <a:xfrm>
              <a:off x="6439979" y="1472312"/>
              <a:ext cx="45085" cy="63500"/>
            </a:xfrm>
            <a:custGeom>
              <a:avLst/>
              <a:gdLst/>
              <a:ahLst/>
              <a:cxnLst/>
              <a:rect l="l" t="t" r="r" b="b"/>
              <a:pathLst>
                <a:path w="45085" h="63500">
                  <a:moveTo>
                    <a:pt x="44768" y="0"/>
                  </a:moveTo>
                  <a:lnTo>
                    <a:pt x="0" y="0"/>
                  </a:lnTo>
                  <a:lnTo>
                    <a:pt x="0" y="63054"/>
                  </a:lnTo>
                  <a:lnTo>
                    <a:pt x="44768" y="63054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63" name="object 3863"/>
            <p:cNvSpPr/>
            <p:nvPr/>
          </p:nvSpPr>
          <p:spPr>
            <a:xfrm>
              <a:off x="6484683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64" name="object 3864"/>
            <p:cNvSpPr/>
            <p:nvPr/>
          </p:nvSpPr>
          <p:spPr>
            <a:xfrm>
              <a:off x="6484683" y="509506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65" name="object 3865"/>
            <p:cNvSpPr/>
            <p:nvPr/>
          </p:nvSpPr>
          <p:spPr>
            <a:xfrm>
              <a:off x="6484683" y="503232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66" name="object 3866"/>
            <p:cNvSpPr/>
            <p:nvPr/>
          </p:nvSpPr>
          <p:spPr>
            <a:xfrm>
              <a:off x="6484684" y="4906530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911" y="62750"/>
                  </a:moveTo>
                  <a:lnTo>
                    <a:pt x="0" y="62750"/>
                  </a:lnTo>
                  <a:lnTo>
                    <a:pt x="0" y="125793"/>
                  </a:lnTo>
                  <a:lnTo>
                    <a:pt x="53911" y="125793"/>
                  </a:lnTo>
                  <a:lnTo>
                    <a:pt x="53911" y="62750"/>
                  </a:lnTo>
                  <a:close/>
                </a:path>
                <a:path w="53975" h="126364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67" name="object 3867"/>
            <p:cNvSpPr/>
            <p:nvPr/>
          </p:nvSpPr>
          <p:spPr>
            <a:xfrm>
              <a:off x="6484684" y="4727511"/>
              <a:ext cx="53975" cy="179070"/>
            </a:xfrm>
            <a:custGeom>
              <a:avLst/>
              <a:gdLst/>
              <a:ahLst/>
              <a:cxnLst/>
              <a:rect l="l" t="t" r="r" b="b"/>
              <a:pathLst>
                <a:path w="53975" h="179070">
                  <a:moveTo>
                    <a:pt x="53911" y="0"/>
                  </a:moveTo>
                  <a:lnTo>
                    <a:pt x="0" y="0"/>
                  </a:lnTo>
                  <a:lnTo>
                    <a:pt x="0" y="62687"/>
                  </a:lnTo>
                  <a:lnTo>
                    <a:pt x="0" y="125425"/>
                  </a:lnTo>
                  <a:lnTo>
                    <a:pt x="0" y="179019"/>
                  </a:lnTo>
                  <a:lnTo>
                    <a:pt x="53911" y="179019"/>
                  </a:lnTo>
                  <a:lnTo>
                    <a:pt x="53911" y="125425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68" name="object 3868"/>
            <p:cNvSpPr/>
            <p:nvPr/>
          </p:nvSpPr>
          <p:spPr>
            <a:xfrm>
              <a:off x="6484684" y="4476178"/>
              <a:ext cx="53975" cy="251460"/>
            </a:xfrm>
            <a:custGeom>
              <a:avLst/>
              <a:gdLst/>
              <a:ahLst/>
              <a:cxnLst/>
              <a:rect l="l" t="t" r="r" b="b"/>
              <a:pathLst>
                <a:path w="53975" h="251460">
                  <a:moveTo>
                    <a:pt x="53911" y="188290"/>
                  </a:moveTo>
                  <a:lnTo>
                    <a:pt x="0" y="188290"/>
                  </a:lnTo>
                  <a:lnTo>
                    <a:pt x="0" y="251333"/>
                  </a:lnTo>
                  <a:lnTo>
                    <a:pt x="53911" y="251333"/>
                  </a:lnTo>
                  <a:lnTo>
                    <a:pt x="53911" y="188290"/>
                  </a:lnTo>
                  <a:close/>
                </a:path>
                <a:path w="53975" h="25146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911" y="188214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69" name="object 3869"/>
            <p:cNvSpPr/>
            <p:nvPr/>
          </p:nvSpPr>
          <p:spPr>
            <a:xfrm>
              <a:off x="6484683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911" y="53596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70" name="object 3870"/>
            <p:cNvSpPr/>
            <p:nvPr/>
          </p:nvSpPr>
          <p:spPr>
            <a:xfrm>
              <a:off x="6484684" y="4171378"/>
              <a:ext cx="53975" cy="251460"/>
            </a:xfrm>
            <a:custGeom>
              <a:avLst/>
              <a:gdLst/>
              <a:ahLst/>
              <a:cxnLst/>
              <a:rect l="l" t="t" r="r" b="b"/>
              <a:pathLst>
                <a:path w="53975" h="25146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163"/>
                  </a:lnTo>
                  <a:lnTo>
                    <a:pt x="0" y="251206"/>
                  </a:lnTo>
                  <a:lnTo>
                    <a:pt x="53911" y="251206"/>
                  </a:lnTo>
                  <a:lnTo>
                    <a:pt x="53911" y="188214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71" name="object 3871"/>
            <p:cNvSpPr/>
            <p:nvPr/>
          </p:nvSpPr>
          <p:spPr>
            <a:xfrm>
              <a:off x="6484683" y="410863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72" name="object 3872"/>
            <p:cNvSpPr/>
            <p:nvPr/>
          </p:nvSpPr>
          <p:spPr>
            <a:xfrm>
              <a:off x="6484684" y="3991927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53911" y="116713"/>
                  </a:lnTo>
                  <a:lnTo>
                    <a:pt x="53911" y="62801"/>
                  </a:lnTo>
                  <a:close/>
                </a:path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73" name="object 3873"/>
            <p:cNvSpPr/>
            <p:nvPr/>
          </p:nvSpPr>
          <p:spPr>
            <a:xfrm>
              <a:off x="6484683" y="392918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74" name="object 3874"/>
            <p:cNvSpPr/>
            <p:nvPr/>
          </p:nvSpPr>
          <p:spPr>
            <a:xfrm>
              <a:off x="6484683" y="386645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75" name="object 3875"/>
            <p:cNvSpPr/>
            <p:nvPr/>
          </p:nvSpPr>
          <p:spPr>
            <a:xfrm>
              <a:off x="6484683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76" name="object 3876"/>
            <p:cNvSpPr/>
            <p:nvPr/>
          </p:nvSpPr>
          <p:spPr>
            <a:xfrm>
              <a:off x="6484683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77" name="object 3877"/>
            <p:cNvSpPr/>
            <p:nvPr/>
          </p:nvSpPr>
          <p:spPr>
            <a:xfrm>
              <a:off x="6484683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78" name="object 3878"/>
            <p:cNvSpPr/>
            <p:nvPr/>
          </p:nvSpPr>
          <p:spPr>
            <a:xfrm>
              <a:off x="6484683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79" name="object 3879"/>
            <p:cNvSpPr/>
            <p:nvPr/>
          </p:nvSpPr>
          <p:spPr>
            <a:xfrm>
              <a:off x="6484684" y="3256660"/>
              <a:ext cx="53975" cy="367665"/>
            </a:xfrm>
            <a:custGeom>
              <a:avLst/>
              <a:gdLst/>
              <a:ahLst/>
              <a:cxnLst/>
              <a:rect l="l" t="t" r="r" b="b"/>
              <a:pathLst>
                <a:path w="53975" h="367664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0" y="242125"/>
                  </a:lnTo>
                  <a:lnTo>
                    <a:pt x="0" y="304863"/>
                  </a:lnTo>
                  <a:lnTo>
                    <a:pt x="0" y="367601"/>
                  </a:lnTo>
                  <a:lnTo>
                    <a:pt x="53911" y="36760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0" name="object 3880"/>
            <p:cNvSpPr/>
            <p:nvPr/>
          </p:nvSpPr>
          <p:spPr>
            <a:xfrm>
              <a:off x="6484683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1" name="object 3881"/>
            <p:cNvSpPr/>
            <p:nvPr/>
          </p:nvSpPr>
          <p:spPr>
            <a:xfrm>
              <a:off x="6484683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2" name="object 3882"/>
            <p:cNvSpPr/>
            <p:nvPr/>
          </p:nvSpPr>
          <p:spPr>
            <a:xfrm>
              <a:off x="6484684" y="3005772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3" name="object 3883"/>
            <p:cNvSpPr/>
            <p:nvPr/>
          </p:nvSpPr>
          <p:spPr>
            <a:xfrm>
              <a:off x="6484683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4" name="object 3884"/>
            <p:cNvSpPr/>
            <p:nvPr/>
          </p:nvSpPr>
          <p:spPr>
            <a:xfrm>
              <a:off x="6484683" y="288912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5" name="object 3885"/>
            <p:cNvSpPr/>
            <p:nvPr/>
          </p:nvSpPr>
          <p:spPr>
            <a:xfrm>
              <a:off x="6484683" y="2826320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6" name="object 3886"/>
            <p:cNvSpPr/>
            <p:nvPr/>
          </p:nvSpPr>
          <p:spPr>
            <a:xfrm>
              <a:off x="6484684" y="2700845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911" y="125476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7" name="object 3887"/>
            <p:cNvSpPr/>
            <p:nvPr/>
          </p:nvSpPr>
          <p:spPr>
            <a:xfrm>
              <a:off x="6484683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911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911" y="62739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0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8" name="object 3888"/>
            <p:cNvSpPr/>
            <p:nvPr/>
          </p:nvSpPr>
          <p:spPr>
            <a:xfrm>
              <a:off x="6484684" y="2521457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11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53911" y="116649"/>
                  </a:lnTo>
                  <a:lnTo>
                    <a:pt x="53911" y="53911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0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9" name="object 3889"/>
            <p:cNvSpPr/>
            <p:nvPr/>
          </p:nvSpPr>
          <p:spPr>
            <a:xfrm>
              <a:off x="6484684" y="1598104"/>
              <a:ext cx="53975" cy="923925"/>
            </a:xfrm>
            <a:custGeom>
              <a:avLst/>
              <a:gdLst/>
              <a:ahLst/>
              <a:cxnLst/>
              <a:rect l="l" t="t" r="r" b="b"/>
              <a:pathLst>
                <a:path w="53975" h="923925">
                  <a:moveTo>
                    <a:pt x="53911" y="493077"/>
                  </a:moveTo>
                  <a:lnTo>
                    <a:pt x="0" y="493077"/>
                  </a:lnTo>
                  <a:lnTo>
                    <a:pt x="0" y="546989"/>
                  </a:lnTo>
                  <a:lnTo>
                    <a:pt x="0" y="609727"/>
                  </a:lnTo>
                  <a:lnTo>
                    <a:pt x="0" y="923417"/>
                  </a:lnTo>
                  <a:lnTo>
                    <a:pt x="53911" y="923417"/>
                  </a:lnTo>
                  <a:lnTo>
                    <a:pt x="53911" y="546989"/>
                  </a:lnTo>
                  <a:lnTo>
                    <a:pt x="53911" y="493077"/>
                  </a:lnTo>
                  <a:close/>
                </a:path>
                <a:path w="53975" h="923925">
                  <a:moveTo>
                    <a:pt x="53911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493014"/>
                  </a:lnTo>
                  <a:lnTo>
                    <a:pt x="53911" y="493014"/>
                  </a:lnTo>
                  <a:lnTo>
                    <a:pt x="53911" y="62738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0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90" name="object 3890"/>
            <p:cNvSpPr/>
            <p:nvPr/>
          </p:nvSpPr>
          <p:spPr>
            <a:xfrm>
              <a:off x="6484684" y="1472323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5">
                  <a:moveTo>
                    <a:pt x="53911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911" y="125780"/>
                  </a:lnTo>
                  <a:lnTo>
                    <a:pt x="53911" y="63042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91" name="object 3891"/>
            <p:cNvSpPr/>
            <p:nvPr/>
          </p:nvSpPr>
          <p:spPr>
            <a:xfrm>
              <a:off x="6538658" y="515779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92" name="object 3892"/>
            <p:cNvSpPr/>
            <p:nvPr/>
          </p:nvSpPr>
          <p:spPr>
            <a:xfrm>
              <a:off x="6538659" y="503232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4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93" name="object 3893"/>
            <p:cNvSpPr/>
            <p:nvPr/>
          </p:nvSpPr>
          <p:spPr>
            <a:xfrm>
              <a:off x="6538659" y="4906530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4" h="126364">
                  <a:moveTo>
                    <a:pt x="44767" y="62750"/>
                  </a:moveTo>
                  <a:lnTo>
                    <a:pt x="0" y="62750"/>
                  </a:lnTo>
                  <a:lnTo>
                    <a:pt x="0" y="125793"/>
                  </a:lnTo>
                  <a:lnTo>
                    <a:pt x="44767" y="125793"/>
                  </a:lnTo>
                  <a:lnTo>
                    <a:pt x="44767" y="62750"/>
                  </a:lnTo>
                  <a:close/>
                </a:path>
                <a:path w="45084" h="12636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94" name="object 3894"/>
            <p:cNvSpPr/>
            <p:nvPr/>
          </p:nvSpPr>
          <p:spPr>
            <a:xfrm>
              <a:off x="6538659" y="4727511"/>
              <a:ext cx="45085" cy="179070"/>
            </a:xfrm>
            <a:custGeom>
              <a:avLst/>
              <a:gdLst/>
              <a:ahLst/>
              <a:cxnLst/>
              <a:rect l="l" t="t" r="r" b="b"/>
              <a:pathLst>
                <a:path w="45084" h="179070">
                  <a:moveTo>
                    <a:pt x="44767" y="0"/>
                  </a:moveTo>
                  <a:lnTo>
                    <a:pt x="0" y="0"/>
                  </a:lnTo>
                  <a:lnTo>
                    <a:pt x="0" y="62687"/>
                  </a:lnTo>
                  <a:lnTo>
                    <a:pt x="0" y="125425"/>
                  </a:lnTo>
                  <a:lnTo>
                    <a:pt x="0" y="179019"/>
                  </a:lnTo>
                  <a:lnTo>
                    <a:pt x="44767" y="179019"/>
                  </a:lnTo>
                  <a:lnTo>
                    <a:pt x="44767" y="125425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95" name="object 3895"/>
            <p:cNvSpPr/>
            <p:nvPr/>
          </p:nvSpPr>
          <p:spPr>
            <a:xfrm>
              <a:off x="6538659" y="4476178"/>
              <a:ext cx="45085" cy="251460"/>
            </a:xfrm>
            <a:custGeom>
              <a:avLst/>
              <a:gdLst/>
              <a:ahLst/>
              <a:cxnLst/>
              <a:rect l="l" t="t" r="r" b="b"/>
              <a:pathLst>
                <a:path w="45084" h="251460">
                  <a:moveTo>
                    <a:pt x="44767" y="188290"/>
                  </a:moveTo>
                  <a:lnTo>
                    <a:pt x="0" y="188290"/>
                  </a:lnTo>
                  <a:lnTo>
                    <a:pt x="0" y="251333"/>
                  </a:lnTo>
                  <a:lnTo>
                    <a:pt x="44767" y="251333"/>
                  </a:lnTo>
                  <a:lnTo>
                    <a:pt x="44767" y="188290"/>
                  </a:lnTo>
                  <a:close/>
                </a:path>
                <a:path w="45084" h="25146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96" name="object 3896"/>
            <p:cNvSpPr/>
            <p:nvPr/>
          </p:nvSpPr>
          <p:spPr>
            <a:xfrm>
              <a:off x="6538658" y="442258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4" h="53975">
                  <a:moveTo>
                    <a:pt x="44768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44768" y="53596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97" name="object 3897"/>
            <p:cNvSpPr/>
            <p:nvPr/>
          </p:nvSpPr>
          <p:spPr>
            <a:xfrm>
              <a:off x="6538659" y="429685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4" h="125729">
                  <a:moveTo>
                    <a:pt x="44767" y="0"/>
                  </a:moveTo>
                  <a:lnTo>
                    <a:pt x="0" y="0"/>
                  </a:lnTo>
                  <a:lnTo>
                    <a:pt x="0" y="62687"/>
                  </a:lnTo>
                  <a:lnTo>
                    <a:pt x="0" y="125730"/>
                  </a:lnTo>
                  <a:lnTo>
                    <a:pt x="44767" y="125730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98" name="object 3898"/>
            <p:cNvSpPr/>
            <p:nvPr/>
          </p:nvSpPr>
          <p:spPr>
            <a:xfrm>
              <a:off x="6538658" y="423411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99" name="object 3899"/>
            <p:cNvSpPr/>
            <p:nvPr/>
          </p:nvSpPr>
          <p:spPr>
            <a:xfrm>
              <a:off x="6538658" y="417137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00" name="object 3900"/>
            <p:cNvSpPr/>
            <p:nvPr/>
          </p:nvSpPr>
          <p:spPr>
            <a:xfrm>
              <a:off x="6538658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01" name="object 3901"/>
            <p:cNvSpPr/>
            <p:nvPr/>
          </p:nvSpPr>
          <p:spPr>
            <a:xfrm>
              <a:off x="6538659" y="3929189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4" h="179704">
                  <a:moveTo>
                    <a:pt x="44767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44767" y="179451"/>
                  </a:lnTo>
                  <a:lnTo>
                    <a:pt x="44767" y="125539"/>
                  </a:lnTo>
                  <a:close/>
                </a:path>
                <a:path w="45084" h="17970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02" name="object 3902"/>
            <p:cNvSpPr/>
            <p:nvPr/>
          </p:nvSpPr>
          <p:spPr>
            <a:xfrm>
              <a:off x="6538658" y="3866450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03" name="object 3903"/>
            <p:cNvSpPr/>
            <p:nvPr/>
          </p:nvSpPr>
          <p:spPr>
            <a:xfrm>
              <a:off x="6538658" y="3803712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04" name="object 3904"/>
            <p:cNvSpPr/>
            <p:nvPr/>
          </p:nvSpPr>
          <p:spPr>
            <a:xfrm>
              <a:off x="6538658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05" name="object 3905"/>
            <p:cNvSpPr/>
            <p:nvPr/>
          </p:nvSpPr>
          <p:spPr>
            <a:xfrm>
              <a:off x="6538658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4" h="53975">
                  <a:moveTo>
                    <a:pt x="44768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4768" y="53911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06" name="object 3906"/>
            <p:cNvSpPr/>
            <p:nvPr/>
          </p:nvSpPr>
          <p:spPr>
            <a:xfrm>
              <a:off x="6538658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07" name="object 3907"/>
            <p:cNvSpPr/>
            <p:nvPr/>
          </p:nvSpPr>
          <p:spPr>
            <a:xfrm>
              <a:off x="6538658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08" name="object 3908"/>
            <p:cNvSpPr/>
            <p:nvPr/>
          </p:nvSpPr>
          <p:spPr>
            <a:xfrm>
              <a:off x="6538659" y="3373310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4" h="18859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09" name="object 3909"/>
            <p:cNvSpPr/>
            <p:nvPr/>
          </p:nvSpPr>
          <p:spPr>
            <a:xfrm>
              <a:off x="6538659" y="3256660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4" h="116839">
                  <a:moveTo>
                    <a:pt x="44767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44767" y="116649"/>
                  </a:lnTo>
                  <a:lnTo>
                    <a:pt x="44767" y="53911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0" name="object 3910"/>
            <p:cNvSpPr/>
            <p:nvPr/>
          </p:nvSpPr>
          <p:spPr>
            <a:xfrm>
              <a:off x="6538658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1" name="object 3911"/>
            <p:cNvSpPr/>
            <p:nvPr/>
          </p:nvSpPr>
          <p:spPr>
            <a:xfrm>
              <a:off x="6538658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2" name="object 3912"/>
            <p:cNvSpPr/>
            <p:nvPr/>
          </p:nvSpPr>
          <p:spPr>
            <a:xfrm>
              <a:off x="6538658" y="30685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3" name="object 3913"/>
            <p:cNvSpPr/>
            <p:nvPr/>
          </p:nvSpPr>
          <p:spPr>
            <a:xfrm>
              <a:off x="6538658" y="30057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4" name="object 3914"/>
            <p:cNvSpPr/>
            <p:nvPr/>
          </p:nvSpPr>
          <p:spPr>
            <a:xfrm>
              <a:off x="6538659" y="2889122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4" h="116839">
                  <a:moveTo>
                    <a:pt x="44767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44767" y="116649"/>
                  </a:lnTo>
                  <a:lnTo>
                    <a:pt x="44767" y="53911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5" name="object 3915"/>
            <p:cNvSpPr/>
            <p:nvPr/>
          </p:nvSpPr>
          <p:spPr>
            <a:xfrm>
              <a:off x="6538659" y="2763583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4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6" name="object 3916"/>
            <p:cNvSpPr/>
            <p:nvPr/>
          </p:nvSpPr>
          <p:spPr>
            <a:xfrm>
              <a:off x="6538659" y="2638107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4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7" name="object 3917"/>
            <p:cNvSpPr/>
            <p:nvPr/>
          </p:nvSpPr>
          <p:spPr>
            <a:xfrm>
              <a:off x="6538659" y="2521457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4" h="116839">
                  <a:moveTo>
                    <a:pt x="44767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44767" y="116649"/>
                  </a:lnTo>
                  <a:lnTo>
                    <a:pt x="44767" y="53911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8" name="object 3918"/>
            <p:cNvSpPr/>
            <p:nvPr/>
          </p:nvSpPr>
          <p:spPr>
            <a:xfrm>
              <a:off x="6538659" y="1902904"/>
              <a:ext cx="45085" cy="619125"/>
            </a:xfrm>
            <a:custGeom>
              <a:avLst/>
              <a:gdLst/>
              <a:ahLst/>
              <a:cxnLst/>
              <a:rect l="l" t="t" r="r" b="b"/>
              <a:pathLst>
                <a:path w="45084" h="619125">
                  <a:moveTo>
                    <a:pt x="44767" y="188277"/>
                  </a:moveTo>
                  <a:lnTo>
                    <a:pt x="0" y="188277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0" y="618617"/>
                  </a:lnTo>
                  <a:lnTo>
                    <a:pt x="44767" y="618617"/>
                  </a:lnTo>
                  <a:lnTo>
                    <a:pt x="44767" y="242189"/>
                  </a:lnTo>
                  <a:lnTo>
                    <a:pt x="44767" y="188277"/>
                  </a:lnTo>
                  <a:close/>
                </a:path>
                <a:path w="45084" h="61912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9" name="object 3919"/>
            <p:cNvSpPr/>
            <p:nvPr/>
          </p:nvSpPr>
          <p:spPr>
            <a:xfrm>
              <a:off x="6538659" y="1472323"/>
              <a:ext cx="45085" cy="431165"/>
            </a:xfrm>
            <a:custGeom>
              <a:avLst/>
              <a:gdLst/>
              <a:ahLst/>
              <a:cxnLst/>
              <a:rect l="l" t="t" r="r" b="b"/>
              <a:pathLst>
                <a:path w="45084" h="431164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430580"/>
                  </a:lnTo>
                  <a:lnTo>
                    <a:pt x="44767" y="430580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20" name="object 3920"/>
            <p:cNvSpPr/>
            <p:nvPr/>
          </p:nvSpPr>
          <p:spPr>
            <a:xfrm>
              <a:off x="6583362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21" name="object 3921"/>
            <p:cNvSpPr/>
            <p:nvPr/>
          </p:nvSpPr>
          <p:spPr>
            <a:xfrm>
              <a:off x="6583362" y="4969281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5">
                  <a:moveTo>
                    <a:pt x="53594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188518"/>
                  </a:lnTo>
                  <a:lnTo>
                    <a:pt x="53594" y="188518"/>
                  </a:lnTo>
                  <a:lnTo>
                    <a:pt x="53594" y="125780"/>
                  </a:lnTo>
                  <a:lnTo>
                    <a:pt x="53594" y="63042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22" name="object 3922"/>
            <p:cNvSpPr/>
            <p:nvPr/>
          </p:nvSpPr>
          <p:spPr>
            <a:xfrm>
              <a:off x="6583362" y="4790198"/>
              <a:ext cx="53975" cy="179070"/>
            </a:xfrm>
            <a:custGeom>
              <a:avLst/>
              <a:gdLst/>
              <a:ahLst/>
              <a:cxnLst/>
              <a:rect l="l" t="t" r="r" b="b"/>
              <a:pathLst>
                <a:path w="53975" h="179070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0" y="179070"/>
                  </a:lnTo>
                  <a:lnTo>
                    <a:pt x="53594" y="179070"/>
                  </a:lnTo>
                  <a:lnTo>
                    <a:pt x="53594" y="116332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23" name="object 3923"/>
            <p:cNvSpPr/>
            <p:nvPr/>
          </p:nvSpPr>
          <p:spPr>
            <a:xfrm>
              <a:off x="6583362" y="4664468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594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594" y="125780"/>
                  </a:lnTo>
                  <a:lnTo>
                    <a:pt x="53594" y="63042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24" name="object 3924"/>
            <p:cNvSpPr/>
            <p:nvPr/>
          </p:nvSpPr>
          <p:spPr>
            <a:xfrm>
              <a:off x="6583362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25" name="object 3925"/>
            <p:cNvSpPr/>
            <p:nvPr/>
          </p:nvSpPr>
          <p:spPr>
            <a:xfrm>
              <a:off x="6583362" y="4476178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26" name="object 3926"/>
            <p:cNvSpPr/>
            <p:nvPr/>
          </p:nvSpPr>
          <p:spPr>
            <a:xfrm>
              <a:off x="6583362" y="4422581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596"/>
                  </a:lnTo>
                  <a:lnTo>
                    <a:pt x="53596" y="53596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27" name="object 3927"/>
            <p:cNvSpPr/>
            <p:nvPr/>
          </p:nvSpPr>
          <p:spPr>
            <a:xfrm>
              <a:off x="6583362" y="4296854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594" y="0"/>
                  </a:moveTo>
                  <a:lnTo>
                    <a:pt x="0" y="0"/>
                  </a:lnTo>
                  <a:lnTo>
                    <a:pt x="0" y="62687"/>
                  </a:lnTo>
                  <a:lnTo>
                    <a:pt x="0" y="125730"/>
                  </a:lnTo>
                  <a:lnTo>
                    <a:pt x="53594" y="125730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28" name="object 3928"/>
            <p:cNvSpPr/>
            <p:nvPr/>
          </p:nvSpPr>
          <p:spPr>
            <a:xfrm>
              <a:off x="6583362" y="4171378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29" name="object 3929"/>
            <p:cNvSpPr/>
            <p:nvPr/>
          </p:nvSpPr>
          <p:spPr>
            <a:xfrm>
              <a:off x="6583362" y="4054728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594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53594" y="116649"/>
                  </a:lnTo>
                  <a:lnTo>
                    <a:pt x="53594" y="53911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0" name="object 3930"/>
            <p:cNvSpPr/>
            <p:nvPr/>
          </p:nvSpPr>
          <p:spPr>
            <a:xfrm>
              <a:off x="6583362" y="399192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1" name="object 3931"/>
            <p:cNvSpPr/>
            <p:nvPr/>
          </p:nvSpPr>
          <p:spPr>
            <a:xfrm>
              <a:off x="6583362" y="3866451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2" name="object 3932"/>
            <p:cNvSpPr/>
            <p:nvPr/>
          </p:nvSpPr>
          <p:spPr>
            <a:xfrm>
              <a:off x="6583362" y="3803712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3" name="object 3933"/>
            <p:cNvSpPr/>
            <p:nvPr/>
          </p:nvSpPr>
          <p:spPr>
            <a:xfrm>
              <a:off x="6583362" y="3740974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4" name="object 3934"/>
            <p:cNvSpPr/>
            <p:nvPr/>
          </p:nvSpPr>
          <p:spPr>
            <a:xfrm>
              <a:off x="6583362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5" name="object 3935"/>
            <p:cNvSpPr/>
            <p:nvPr/>
          </p:nvSpPr>
          <p:spPr>
            <a:xfrm>
              <a:off x="6583362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6" name="object 3936"/>
            <p:cNvSpPr/>
            <p:nvPr/>
          </p:nvSpPr>
          <p:spPr>
            <a:xfrm>
              <a:off x="6583362" y="3498786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7" name="object 3937"/>
            <p:cNvSpPr/>
            <p:nvPr/>
          </p:nvSpPr>
          <p:spPr>
            <a:xfrm>
              <a:off x="6583362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8" name="object 3938"/>
            <p:cNvSpPr/>
            <p:nvPr/>
          </p:nvSpPr>
          <p:spPr>
            <a:xfrm>
              <a:off x="6583362" y="3310572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9" name="object 3939"/>
            <p:cNvSpPr/>
            <p:nvPr/>
          </p:nvSpPr>
          <p:spPr>
            <a:xfrm>
              <a:off x="6583362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0" name="object 3940"/>
            <p:cNvSpPr/>
            <p:nvPr/>
          </p:nvSpPr>
          <p:spPr>
            <a:xfrm>
              <a:off x="6583362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1" name="object 3941"/>
            <p:cNvSpPr/>
            <p:nvPr/>
          </p:nvSpPr>
          <p:spPr>
            <a:xfrm>
              <a:off x="6583362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2" name="object 3942"/>
            <p:cNvSpPr/>
            <p:nvPr/>
          </p:nvSpPr>
          <p:spPr>
            <a:xfrm>
              <a:off x="6583362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3" name="object 3943"/>
            <p:cNvSpPr/>
            <p:nvPr/>
          </p:nvSpPr>
          <p:spPr>
            <a:xfrm>
              <a:off x="6583362" y="30057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4" name="object 3944"/>
            <p:cNvSpPr/>
            <p:nvPr/>
          </p:nvSpPr>
          <p:spPr>
            <a:xfrm>
              <a:off x="6583362" y="294303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5" name="object 3945"/>
            <p:cNvSpPr/>
            <p:nvPr/>
          </p:nvSpPr>
          <p:spPr>
            <a:xfrm>
              <a:off x="6583362" y="2763583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5">
                  <a:moveTo>
                    <a:pt x="53594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53594" y="179451"/>
                  </a:lnTo>
                  <a:lnTo>
                    <a:pt x="53594" y="125539"/>
                  </a:lnTo>
                  <a:close/>
                </a:path>
                <a:path w="53975" h="179705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6" name="object 3946"/>
            <p:cNvSpPr/>
            <p:nvPr/>
          </p:nvSpPr>
          <p:spPr>
            <a:xfrm>
              <a:off x="6583362" y="2638107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0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7" name="object 3947"/>
            <p:cNvSpPr/>
            <p:nvPr/>
          </p:nvSpPr>
          <p:spPr>
            <a:xfrm>
              <a:off x="6583362" y="2521457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594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53594" y="116649"/>
                  </a:lnTo>
                  <a:lnTo>
                    <a:pt x="53594" y="53911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0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8" name="object 3948"/>
            <p:cNvSpPr/>
            <p:nvPr/>
          </p:nvSpPr>
          <p:spPr>
            <a:xfrm>
              <a:off x="6583362" y="2145093"/>
              <a:ext cx="53975" cy="376555"/>
            </a:xfrm>
            <a:custGeom>
              <a:avLst/>
              <a:gdLst/>
              <a:ahLst/>
              <a:cxnLst/>
              <a:rect l="l" t="t" r="r" b="b"/>
              <a:pathLst>
                <a:path w="53975" h="376555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0" y="250952"/>
                  </a:lnTo>
                  <a:lnTo>
                    <a:pt x="0" y="313690"/>
                  </a:lnTo>
                  <a:lnTo>
                    <a:pt x="0" y="376428"/>
                  </a:lnTo>
                  <a:lnTo>
                    <a:pt x="53594" y="376428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0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9" name="object 3949"/>
            <p:cNvSpPr/>
            <p:nvPr/>
          </p:nvSpPr>
          <p:spPr>
            <a:xfrm>
              <a:off x="6583362" y="1472323"/>
              <a:ext cx="53975" cy="673100"/>
            </a:xfrm>
            <a:custGeom>
              <a:avLst/>
              <a:gdLst/>
              <a:ahLst/>
              <a:cxnLst/>
              <a:rect l="l" t="t" r="r" b="b"/>
              <a:pathLst>
                <a:path w="53975" h="673100">
                  <a:moveTo>
                    <a:pt x="53594" y="618858"/>
                  </a:moveTo>
                  <a:lnTo>
                    <a:pt x="0" y="618858"/>
                  </a:lnTo>
                  <a:lnTo>
                    <a:pt x="0" y="672769"/>
                  </a:lnTo>
                  <a:lnTo>
                    <a:pt x="53594" y="672769"/>
                  </a:lnTo>
                  <a:lnTo>
                    <a:pt x="53594" y="618858"/>
                  </a:lnTo>
                  <a:close/>
                </a:path>
                <a:path w="53975" h="673100">
                  <a:moveTo>
                    <a:pt x="53594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618794"/>
                  </a:lnTo>
                  <a:lnTo>
                    <a:pt x="53594" y="618794"/>
                  </a:lnTo>
                  <a:lnTo>
                    <a:pt x="53594" y="63042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0" name="object 3950"/>
            <p:cNvSpPr/>
            <p:nvPr/>
          </p:nvSpPr>
          <p:spPr>
            <a:xfrm>
              <a:off x="6636956" y="4969281"/>
              <a:ext cx="45085" cy="251460"/>
            </a:xfrm>
            <a:custGeom>
              <a:avLst/>
              <a:gdLst/>
              <a:ahLst/>
              <a:cxnLst/>
              <a:rect l="l" t="t" r="r" b="b"/>
              <a:pathLst>
                <a:path w="45084" h="251460">
                  <a:moveTo>
                    <a:pt x="45072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188518"/>
                  </a:lnTo>
                  <a:lnTo>
                    <a:pt x="0" y="251256"/>
                  </a:lnTo>
                  <a:lnTo>
                    <a:pt x="45072" y="251256"/>
                  </a:lnTo>
                  <a:lnTo>
                    <a:pt x="45072" y="188518"/>
                  </a:lnTo>
                  <a:lnTo>
                    <a:pt x="45072" y="125780"/>
                  </a:lnTo>
                  <a:lnTo>
                    <a:pt x="45072" y="63042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1" name="object 3951"/>
            <p:cNvSpPr/>
            <p:nvPr/>
          </p:nvSpPr>
          <p:spPr>
            <a:xfrm>
              <a:off x="6636956" y="4852936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4" h="116839">
                  <a:moveTo>
                    <a:pt x="45072" y="0"/>
                  </a:moveTo>
                  <a:lnTo>
                    <a:pt x="0" y="0"/>
                  </a:lnTo>
                  <a:lnTo>
                    <a:pt x="0" y="53594"/>
                  </a:lnTo>
                  <a:lnTo>
                    <a:pt x="0" y="116332"/>
                  </a:lnTo>
                  <a:lnTo>
                    <a:pt x="45072" y="116332"/>
                  </a:lnTo>
                  <a:lnTo>
                    <a:pt x="45072" y="53594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2" name="object 3952"/>
            <p:cNvSpPr/>
            <p:nvPr/>
          </p:nvSpPr>
          <p:spPr>
            <a:xfrm>
              <a:off x="6636956" y="4727511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4" h="125729">
                  <a:moveTo>
                    <a:pt x="45072" y="0"/>
                  </a:moveTo>
                  <a:lnTo>
                    <a:pt x="0" y="0"/>
                  </a:lnTo>
                  <a:lnTo>
                    <a:pt x="0" y="62687"/>
                  </a:lnTo>
                  <a:lnTo>
                    <a:pt x="0" y="125425"/>
                  </a:lnTo>
                  <a:lnTo>
                    <a:pt x="45072" y="125425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3" name="object 3953"/>
            <p:cNvSpPr/>
            <p:nvPr/>
          </p:nvSpPr>
          <p:spPr>
            <a:xfrm>
              <a:off x="6636956" y="4601654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4" h="126364">
                  <a:moveTo>
                    <a:pt x="45072" y="62814"/>
                  </a:moveTo>
                  <a:lnTo>
                    <a:pt x="0" y="62814"/>
                  </a:lnTo>
                  <a:lnTo>
                    <a:pt x="0" y="125857"/>
                  </a:lnTo>
                  <a:lnTo>
                    <a:pt x="45072" y="125857"/>
                  </a:lnTo>
                  <a:lnTo>
                    <a:pt x="45072" y="62814"/>
                  </a:lnTo>
                  <a:close/>
                </a:path>
                <a:path w="45084" h="126364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4" name="object 3954"/>
            <p:cNvSpPr/>
            <p:nvPr/>
          </p:nvSpPr>
          <p:spPr>
            <a:xfrm>
              <a:off x="6636956" y="4296854"/>
              <a:ext cx="45085" cy="304800"/>
            </a:xfrm>
            <a:custGeom>
              <a:avLst/>
              <a:gdLst/>
              <a:ahLst/>
              <a:cxnLst/>
              <a:rect l="l" t="t" r="r" b="b"/>
              <a:pathLst>
                <a:path w="45084" h="304800">
                  <a:moveTo>
                    <a:pt x="45072" y="0"/>
                  </a:moveTo>
                  <a:lnTo>
                    <a:pt x="0" y="0"/>
                  </a:lnTo>
                  <a:lnTo>
                    <a:pt x="0" y="62687"/>
                  </a:lnTo>
                  <a:lnTo>
                    <a:pt x="0" y="125730"/>
                  </a:lnTo>
                  <a:lnTo>
                    <a:pt x="0" y="179324"/>
                  </a:lnTo>
                  <a:lnTo>
                    <a:pt x="0" y="242062"/>
                  </a:lnTo>
                  <a:lnTo>
                    <a:pt x="0" y="304800"/>
                  </a:lnTo>
                  <a:lnTo>
                    <a:pt x="45072" y="304800"/>
                  </a:lnTo>
                  <a:lnTo>
                    <a:pt x="45072" y="62687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5" name="object 3955"/>
            <p:cNvSpPr/>
            <p:nvPr/>
          </p:nvSpPr>
          <p:spPr>
            <a:xfrm>
              <a:off x="6636956" y="4171378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4" h="125729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6" name="object 3956"/>
            <p:cNvSpPr/>
            <p:nvPr/>
          </p:nvSpPr>
          <p:spPr>
            <a:xfrm>
              <a:off x="6636956" y="410863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7" name="object 3957"/>
            <p:cNvSpPr/>
            <p:nvPr/>
          </p:nvSpPr>
          <p:spPr>
            <a:xfrm>
              <a:off x="6636956" y="3991927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4" h="116839">
                  <a:moveTo>
                    <a:pt x="45072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45072" y="116713"/>
                  </a:lnTo>
                  <a:lnTo>
                    <a:pt x="45072" y="62801"/>
                  </a:lnTo>
                  <a:close/>
                </a:path>
                <a:path w="45084" h="116839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8" name="object 3958"/>
            <p:cNvSpPr/>
            <p:nvPr/>
          </p:nvSpPr>
          <p:spPr>
            <a:xfrm>
              <a:off x="6636956" y="3803713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4" h="188595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5072" y="188214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9" name="object 3959"/>
            <p:cNvSpPr/>
            <p:nvPr/>
          </p:nvSpPr>
          <p:spPr>
            <a:xfrm>
              <a:off x="6636956" y="374097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60" name="object 3960"/>
            <p:cNvSpPr/>
            <p:nvPr/>
          </p:nvSpPr>
          <p:spPr>
            <a:xfrm>
              <a:off x="6636956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4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61" name="object 3961"/>
            <p:cNvSpPr/>
            <p:nvPr/>
          </p:nvSpPr>
          <p:spPr>
            <a:xfrm>
              <a:off x="6636956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62" name="object 3962"/>
            <p:cNvSpPr/>
            <p:nvPr/>
          </p:nvSpPr>
          <p:spPr>
            <a:xfrm>
              <a:off x="6636956" y="3498786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4" h="125729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63" name="object 3963"/>
            <p:cNvSpPr/>
            <p:nvPr/>
          </p:nvSpPr>
          <p:spPr>
            <a:xfrm>
              <a:off x="6636956" y="3373310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4" h="125729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3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64" name="object 3964"/>
            <p:cNvSpPr/>
            <p:nvPr/>
          </p:nvSpPr>
          <p:spPr>
            <a:xfrm>
              <a:off x="6636956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65" name="object 3965"/>
            <p:cNvSpPr/>
            <p:nvPr/>
          </p:nvSpPr>
          <p:spPr>
            <a:xfrm>
              <a:off x="6636956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4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66" name="object 3966"/>
            <p:cNvSpPr/>
            <p:nvPr/>
          </p:nvSpPr>
          <p:spPr>
            <a:xfrm>
              <a:off x="6636956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67" name="object 3967"/>
            <p:cNvSpPr/>
            <p:nvPr/>
          </p:nvSpPr>
          <p:spPr>
            <a:xfrm>
              <a:off x="6636956" y="31312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68" name="object 3968"/>
            <p:cNvSpPr/>
            <p:nvPr/>
          </p:nvSpPr>
          <p:spPr>
            <a:xfrm>
              <a:off x="6636956" y="3005772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4" h="125730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69" name="object 3969"/>
            <p:cNvSpPr/>
            <p:nvPr/>
          </p:nvSpPr>
          <p:spPr>
            <a:xfrm>
              <a:off x="6636956" y="2826321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4" h="179705">
                  <a:moveTo>
                    <a:pt x="45072" y="62801"/>
                  </a:moveTo>
                  <a:lnTo>
                    <a:pt x="0" y="62801"/>
                  </a:lnTo>
                  <a:lnTo>
                    <a:pt x="0" y="116713"/>
                  </a:lnTo>
                  <a:lnTo>
                    <a:pt x="0" y="179451"/>
                  </a:lnTo>
                  <a:lnTo>
                    <a:pt x="45072" y="179451"/>
                  </a:lnTo>
                  <a:lnTo>
                    <a:pt x="45072" y="116713"/>
                  </a:lnTo>
                  <a:lnTo>
                    <a:pt x="45072" y="62801"/>
                  </a:lnTo>
                  <a:close/>
                </a:path>
                <a:path w="45084" h="179705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0" name="object 3970"/>
            <p:cNvSpPr/>
            <p:nvPr/>
          </p:nvSpPr>
          <p:spPr>
            <a:xfrm>
              <a:off x="6636956" y="2638107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4" h="188594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5072" y="188214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0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1" name="object 3971"/>
            <p:cNvSpPr/>
            <p:nvPr/>
          </p:nvSpPr>
          <p:spPr>
            <a:xfrm>
              <a:off x="6636956" y="2575368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0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2" name="object 3972"/>
            <p:cNvSpPr/>
            <p:nvPr/>
          </p:nvSpPr>
          <p:spPr>
            <a:xfrm>
              <a:off x="6636956" y="2270569"/>
              <a:ext cx="45085" cy="304800"/>
            </a:xfrm>
            <a:custGeom>
              <a:avLst/>
              <a:gdLst/>
              <a:ahLst/>
              <a:cxnLst/>
              <a:rect l="l" t="t" r="r" b="b"/>
              <a:pathLst>
                <a:path w="45084" h="304800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0" y="250888"/>
                  </a:lnTo>
                  <a:lnTo>
                    <a:pt x="0" y="304800"/>
                  </a:lnTo>
                  <a:lnTo>
                    <a:pt x="45072" y="304800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0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3" name="object 3973"/>
            <p:cNvSpPr/>
            <p:nvPr/>
          </p:nvSpPr>
          <p:spPr>
            <a:xfrm>
              <a:off x="6636956" y="1472323"/>
              <a:ext cx="45085" cy="798830"/>
            </a:xfrm>
            <a:custGeom>
              <a:avLst/>
              <a:gdLst/>
              <a:ahLst/>
              <a:cxnLst/>
              <a:rect l="l" t="t" r="r" b="b"/>
              <a:pathLst>
                <a:path w="45084" h="798830">
                  <a:moveTo>
                    <a:pt x="45072" y="618858"/>
                  </a:moveTo>
                  <a:lnTo>
                    <a:pt x="0" y="618858"/>
                  </a:lnTo>
                  <a:lnTo>
                    <a:pt x="0" y="672769"/>
                  </a:lnTo>
                  <a:lnTo>
                    <a:pt x="0" y="735507"/>
                  </a:lnTo>
                  <a:lnTo>
                    <a:pt x="0" y="798245"/>
                  </a:lnTo>
                  <a:lnTo>
                    <a:pt x="45072" y="798245"/>
                  </a:lnTo>
                  <a:lnTo>
                    <a:pt x="45072" y="735507"/>
                  </a:lnTo>
                  <a:lnTo>
                    <a:pt x="45072" y="672769"/>
                  </a:lnTo>
                  <a:lnTo>
                    <a:pt x="45072" y="618858"/>
                  </a:lnTo>
                  <a:close/>
                </a:path>
                <a:path w="45084" h="798830">
                  <a:moveTo>
                    <a:pt x="45072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618794"/>
                  </a:lnTo>
                  <a:lnTo>
                    <a:pt x="45072" y="618794"/>
                  </a:lnTo>
                  <a:lnTo>
                    <a:pt x="45072" y="63042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4" name="object 3974"/>
            <p:cNvSpPr/>
            <p:nvPr/>
          </p:nvSpPr>
          <p:spPr>
            <a:xfrm>
              <a:off x="6682041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0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5" name="object 3975"/>
            <p:cNvSpPr/>
            <p:nvPr/>
          </p:nvSpPr>
          <p:spPr>
            <a:xfrm>
              <a:off x="6682041" y="4906530"/>
              <a:ext cx="53975" cy="251460"/>
            </a:xfrm>
            <a:custGeom>
              <a:avLst/>
              <a:gdLst/>
              <a:ahLst/>
              <a:cxnLst/>
              <a:rect l="l" t="t" r="r" b="b"/>
              <a:pathLst>
                <a:path w="53975" h="251460">
                  <a:moveTo>
                    <a:pt x="53594" y="62750"/>
                  </a:moveTo>
                  <a:lnTo>
                    <a:pt x="0" y="62750"/>
                  </a:lnTo>
                  <a:lnTo>
                    <a:pt x="0" y="125793"/>
                  </a:lnTo>
                  <a:lnTo>
                    <a:pt x="0" y="188531"/>
                  </a:lnTo>
                  <a:lnTo>
                    <a:pt x="0" y="251269"/>
                  </a:lnTo>
                  <a:lnTo>
                    <a:pt x="53594" y="251269"/>
                  </a:lnTo>
                  <a:lnTo>
                    <a:pt x="53594" y="188531"/>
                  </a:lnTo>
                  <a:lnTo>
                    <a:pt x="53594" y="125793"/>
                  </a:lnTo>
                  <a:lnTo>
                    <a:pt x="53594" y="62750"/>
                  </a:lnTo>
                  <a:close/>
                </a:path>
                <a:path w="53975" h="251460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6" name="object 3976"/>
            <p:cNvSpPr/>
            <p:nvPr/>
          </p:nvSpPr>
          <p:spPr>
            <a:xfrm>
              <a:off x="6682041" y="4790198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53594" y="116332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7" name="object 3977"/>
            <p:cNvSpPr/>
            <p:nvPr/>
          </p:nvSpPr>
          <p:spPr>
            <a:xfrm>
              <a:off x="6682041" y="4664468"/>
              <a:ext cx="53975" cy="126364"/>
            </a:xfrm>
            <a:custGeom>
              <a:avLst/>
              <a:gdLst/>
              <a:ahLst/>
              <a:cxnLst/>
              <a:rect l="l" t="t" r="r" b="b"/>
              <a:pathLst>
                <a:path w="53975" h="126364">
                  <a:moveTo>
                    <a:pt x="53594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53594" y="125780"/>
                  </a:lnTo>
                  <a:lnTo>
                    <a:pt x="53594" y="63042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8" name="object 3978"/>
            <p:cNvSpPr/>
            <p:nvPr/>
          </p:nvSpPr>
          <p:spPr>
            <a:xfrm>
              <a:off x="6682041" y="460165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9" name="object 3979"/>
            <p:cNvSpPr/>
            <p:nvPr/>
          </p:nvSpPr>
          <p:spPr>
            <a:xfrm>
              <a:off x="6682041" y="453891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80" name="object 3980"/>
            <p:cNvSpPr/>
            <p:nvPr/>
          </p:nvSpPr>
          <p:spPr>
            <a:xfrm>
              <a:off x="6682041" y="4359541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4">
                  <a:moveTo>
                    <a:pt x="53594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16636"/>
                  </a:lnTo>
                  <a:lnTo>
                    <a:pt x="0" y="179374"/>
                  </a:lnTo>
                  <a:lnTo>
                    <a:pt x="53594" y="179374"/>
                  </a:lnTo>
                  <a:lnTo>
                    <a:pt x="53594" y="116636"/>
                  </a:lnTo>
                  <a:lnTo>
                    <a:pt x="53594" y="63042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81" name="object 3981"/>
            <p:cNvSpPr/>
            <p:nvPr/>
          </p:nvSpPr>
          <p:spPr>
            <a:xfrm>
              <a:off x="6682041" y="4171378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5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594" y="188214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82" name="object 3982"/>
            <p:cNvSpPr/>
            <p:nvPr/>
          </p:nvSpPr>
          <p:spPr>
            <a:xfrm>
              <a:off x="6682041" y="3929189"/>
              <a:ext cx="53975" cy="242570"/>
            </a:xfrm>
            <a:custGeom>
              <a:avLst/>
              <a:gdLst/>
              <a:ahLst/>
              <a:cxnLst/>
              <a:rect l="l" t="t" r="r" b="b"/>
              <a:pathLst>
                <a:path w="53975" h="242570">
                  <a:moveTo>
                    <a:pt x="53594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53594" y="242189"/>
                  </a:lnTo>
                  <a:lnTo>
                    <a:pt x="53594" y="179451"/>
                  </a:lnTo>
                  <a:lnTo>
                    <a:pt x="53594" y="125539"/>
                  </a:lnTo>
                  <a:close/>
                </a:path>
                <a:path w="53975" h="242570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83" name="object 3983"/>
            <p:cNvSpPr/>
            <p:nvPr/>
          </p:nvSpPr>
          <p:spPr>
            <a:xfrm>
              <a:off x="6682041" y="3740975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5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594" y="188214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84" name="object 3984"/>
            <p:cNvSpPr/>
            <p:nvPr/>
          </p:nvSpPr>
          <p:spPr>
            <a:xfrm>
              <a:off x="6682041" y="368706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85" name="object 3985"/>
            <p:cNvSpPr/>
            <p:nvPr/>
          </p:nvSpPr>
          <p:spPr>
            <a:xfrm>
              <a:off x="6682041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86" name="object 3986"/>
            <p:cNvSpPr/>
            <p:nvPr/>
          </p:nvSpPr>
          <p:spPr>
            <a:xfrm>
              <a:off x="6682041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87" name="object 3987"/>
            <p:cNvSpPr/>
            <p:nvPr/>
          </p:nvSpPr>
          <p:spPr>
            <a:xfrm>
              <a:off x="6682041" y="3310572"/>
              <a:ext cx="53975" cy="251460"/>
            </a:xfrm>
            <a:custGeom>
              <a:avLst/>
              <a:gdLst/>
              <a:ahLst/>
              <a:cxnLst/>
              <a:rect l="l" t="t" r="r" b="b"/>
              <a:pathLst>
                <a:path w="53975" h="251460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0" y="250952"/>
                  </a:lnTo>
                  <a:lnTo>
                    <a:pt x="53594" y="250952"/>
                  </a:lnTo>
                  <a:lnTo>
                    <a:pt x="53594" y="188214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88" name="object 3988"/>
            <p:cNvSpPr/>
            <p:nvPr/>
          </p:nvSpPr>
          <p:spPr>
            <a:xfrm>
              <a:off x="6682041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89" name="object 3989"/>
            <p:cNvSpPr/>
            <p:nvPr/>
          </p:nvSpPr>
          <p:spPr>
            <a:xfrm>
              <a:off x="6682041" y="31939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90" name="object 3990"/>
            <p:cNvSpPr/>
            <p:nvPr/>
          </p:nvSpPr>
          <p:spPr>
            <a:xfrm>
              <a:off x="6682041" y="31312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91" name="object 3991"/>
            <p:cNvSpPr/>
            <p:nvPr/>
          </p:nvSpPr>
          <p:spPr>
            <a:xfrm>
              <a:off x="6682041" y="30685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92" name="object 3992"/>
            <p:cNvSpPr/>
            <p:nvPr/>
          </p:nvSpPr>
          <p:spPr>
            <a:xfrm>
              <a:off x="6682041" y="2889122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5">
                  <a:moveTo>
                    <a:pt x="53594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53594" y="179387"/>
                  </a:lnTo>
                  <a:lnTo>
                    <a:pt x="53594" y="116649"/>
                  </a:lnTo>
                  <a:lnTo>
                    <a:pt x="53594" y="53911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93" name="object 3993"/>
            <p:cNvSpPr/>
            <p:nvPr/>
          </p:nvSpPr>
          <p:spPr>
            <a:xfrm>
              <a:off x="6682041" y="2700845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4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594" y="188214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0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94" name="object 3994"/>
            <p:cNvSpPr/>
            <p:nvPr/>
          </p:nvSpPr>
          <p:spPr>
            <a:xfrm>
              <a:off x="6682041" y="2638106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0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95" name="object 3995"/>
            <p:cNvSpPr/>
            <p:nvPr/>
          </p:nvSpPr>
          <p:spPr>
            <a:xfrm>
              <a:off x="6682041" y="2396045"/>
              <a:ext cx="53975" cy="242570"/>
            </a:xfrm>
            <a:custGeom>
              <a:avLst/>
              <a:gdLst/>
              <a:ahLst/>
              <a:cxnLst/>
              <a:rect l="l" t="t" r="r" b="b"/>
              <a:pathLst>
                <a:path w="53975" h="24256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12"/>
                  </a:lnTo>
                  <a:lnTo>
                    <a:pt x="0" y="179324"/>
                  </a:lnTo>
                  <a:lnTo>
                    <a:pt x="0" y="242062"/>
                  </a:lnTo>
                  <a:lnTo>
                    <a:pt x="53594" y="242062"/>
                  </a:lnTo>
                  <a:lnTo>
                    <a:pt x="53594" y="179324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0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96" name="object 3996"/>
            <p:cNvSpPr/>
            <p:nvPr/>
          </p:nvSpPr>
          <p:spPr>
            <a:xfrm>
              <a:off x="6682041" y="1472323"/>
              <a:ext cx="53975" cy="923925"/>
            </a:xfrm>
            <a:custGeom>
              <a:avLst/>
              <a:gdLst/>
              <a:ahLst/>
              <a:cxnLst/>
              <a:rect l="l" t="t" r="r" b="b"/>
              <a:pathLst>
                <a:path w="53975" h="923925">
                  <a:moveTo>
                    <a:pt x="53594" y="618858"/>
                  </a:moveTo>
                  <a:lnTo>
                    <a:pt x="0" y="618858"/>
                  </a:lnTo>
                  <a:lnTo>
                    <a:pt x="0" y="672769"/>
                  </a:lnTo>
                  <a:lnTo>
                    <a:pt x="0" y="735507"/>
                  </a:lnTo>
                  <a:lnTo>
                    <a:pt x="0" y="798245"/>
                  </a:lnTo>
                  <a:lnTo>
                    <a:pt x="0" y="860983"/>
                  </a:lnTo>
                  <a:lnTo>
                    <a:pt x="0" y="923721"/>
                  </a:lnTo>
                  <a:lnTo>
                    <a:pt x="53594" y="923721"/>
                  </a:lnTo>
                  <a:lnTo>
                    <a:pt x="53594" y="860983"/>
                  </a:lnTo>
                  <a:lnTo>
                    <a:pt x="53594" y="798245"/>
                  </a:lnTo>
                  <a:lnTo>
                    <a:pt x="53594" y="735507"/>
                  </a:lnTo>
                  <a:lnTo>
                    <a:pt x="53594" y="672769"/>
                  </a:lnTo>
                  <a:lnTo>
                    <a:pt x="53594" y="618858"/>
                  </a:lnTo>
                  <a:close/>
                </a:path>
                <a:path w="53975" h="923925">
                  <a:moveTo>
                    <a:pt x="53594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618794"/>
                  </a:lnTo>
                  <a:lnTo>
                    <a:pt x="53594" y="618794"/>
                  </a:lnTo>
                  <a:lnTo>
                    <a:pt x="53594" y="63042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97" name="object 3997"/>
            <p:cNvSpPr/>
            <p:nvPr/>
          </p:nvSpPr>
          <p:spPr>
            <a:xfrm>
              <a:off x="6735635" y="5032324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4" h="188595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5072" y="188214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0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98" name="object 3998"/>
            <p:cNvSpPr/>
            <p:nvPr/>
          </p:nvSpPr>
          <p:spPr>
            <a:xfrm>
              <a:off x="6735635" y="4852936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4" h="179704">
                  <a:moveTo>
                    <a:pt x="45072" y="116344"/>
                  </a:moveTo>
                  <a:lnTo>
                    <a:pt x="0" y="116344"/>
                  </a:lnTo>
                  <a:lnTo>
                    <a:pt x="0" y="179387"/>
                  </a:lnTo>
                  <a:lnTo>
                    <a:pt x="45072" y="179387"/>
                  </a:lnTo>
                  <a:lnTo>
                    <a:pt x="45072" y="116344"/>
                  </a:lnTo>
                  <a:close/>
                </a:path>
                <a:path w="45084" h="179704">
                  <a:moveTo>
                    <a:pt x="45072" y="0"/>
                  </a:moveTo>
                  <a:lnTo>
                    <a:pt x="0" y="0"/>
                  </a:lnTo>
                  <a:lnTo>
                    <a:pt x="0" y="53594"/>
                  </a:lnTo>
                  <a:lnTo>
                    <a:pt x="0" y="116332"/>
                  </a:lnTo>
                  <a:lnTo>
                    <a:pt x="45072" y="116332"/>
                  </a:lnTo>
                  <a:lnTo>
                    <a:pt x="45072" y="53594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99" name="object 3999"/>
            <p:cNvSpPr/>
            <p:nvPr/>
          </p:nvSpPr>
          <p:spPr>
            <a:xfrm>
              <a:off x="6735635" y="4727511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4" h="125729">
                  <a:moveTo>
                    <a:pt x="45072" y="0"/>
                  </a:moveTo>
                  <a:lnTo>
                    <a:pt x="0" y="0"/>
                  </a:lnTo>
                  <a:lnTo>
                    <a:pt x="0" y="62687"/>
                  </a:lnTo>
                  <a:lnTo>
                    <a:pt x="0" y="125425"/>
                  </a:lnTo>
                  <a:lnTo>
                    <a:pt x="45072" y="125425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0" name="object 4000"/>
            <p:cNvSpPr/>
            <p:nvPr/>
          </p:nvSpPr>
          <p:spPr>
            <a:xfrm>
              <a:off x="6735635" y="4601654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4" h="126364">
                  <a:moveTo>
                    <a:pt x="45072" y="62814"/>
                  </a:moveTo>
                  <a:lnTo>
                    <a:pt x="0" y="62814"/>
                  </a:lnTo>
                  <a:lnTo>
                    <a:pt x="0" y="125857"/>
                  </a:lnTo>
                  <a:lnTo>
                    <a:pt x="45072" y="125857"/>
                  </a:lnTo>
                  <a:lnTo>
                    <a:pt x="45072" y="62814"/>
                  </a:lnTo>
                  <a:close/>
                </a:path>
                <a:path w="45084" h="126364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1" name="object 4001"/>
            <p:cNvSpPr/>
            <p:nvPr/>
          </p:nvSpPr>
          <p:spPr>
            <a:xfrm>
              <a:off x="6735635" y="4476178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4" h="125729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2" name="object 4002"/>
            <p:cNvSpPr/>
            <p:nvPr/>
          </p:nvSpPr>
          <p:spPr>
            <a:xfrm>
              <a:off x="6735635" y="4359541"/>
              <a:ext cx="45085" cy="116839"/>
            </a:xfrm>
            <a:custGeom>
              <a:avLst/>
              <a:gdLst/>
              <a:ahLst/>
              <a:cxnLst/>
              <a:rect l="l" t="t" r="r" b="b"/>
              <a:pathLst>
                <a:path w="45084" h="116839">
                  <a:moveTo>
                    <a:pt x="45072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16636"/>
                  </a:lnTo>
                  <a:lnTo>
                    <a:pt x="45072" y="116636"/>
                  </a:lnTo>
                  <a:lnTo>
                    <a:pt x="45072" y="63042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3" name="object 4003"/>
            <p:cNvSpPr/>
            <p:nvPr/>
          </p:nvSpPr>
          <p:spPr>
            <a:xfrm>
              <a:off x="6735635" y="3929189"/>
              <a:ext cx="45085" cy="430530"/>
            </a:xfrm>
            <a:custGeom>
              <a:avLst/>
              <a:gdLst/>
              <a:ahLst/>
              <a:cxnLst/>
              <a:rect l="l" t="t" r="r" b="b"/>
              <a:pathLst>
                <a:path w="45084" h="430529">
                  <a:moveTo>
                    <a:pt x="45072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0" y="430403"/>
                  </a:lnTo>
                  <a:lnTo>
                    <a:pt x="45072" y="430403"/>
                  </a:lnTo>
                  <a:lnTo>
                    <a:pt x="45072" y="367665"/>
                  </a:lnTo>
                  <a:lnTo>
                    <a:pt x="45072" y="304927"/>
                  </a:lnTo>
                  <a:lnTo>
                    <a:pt x="45072" y="242189"/>
                  </a:lnTo>
                  <a:lnTo>
                    <a:pt x="45072" y="179451"/>
                  </a:lnTo>
                  <a:lnTo>
                    <a:pt x="45072" y="125539"/>
                  </a:lnTo>
                  <a:close/>
                </a:path>
                <a:path w="45084" h="430529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4" name="object 4004"/>
            <p:cNvSpPr/>
            <p:nvPr/>
          </p:nvSpPr>
          <p:spPr>
            <a:xfrm>
              <a:off x="6735635" y="3740975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4" h="188595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5072" y="188214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5" name="object 4005"/>
            <p:cNvSpPr/>
            <p:nvPr/>
          </p:nvSpPr>
          <p:spPr>
            <a:xfrm>
              <a:off x="6735635" y="368706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4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6" name="object 4006"/>
            <p:cNvSpPr/>
            <p:nvPr/>
          </p:nvSpPr>
          <p:spPr>
            <a:xfrm>
              <a:off x="6735635" y="362426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7" name="object 4007"/>
            <p:cNvSpPr/>
            <p:nvPr/>
          </p:nvSpPr>
          <p:spPr>
            <a:xfrm>
              <a:off x="6735635" y="356152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8" name="object 4008"/>
            <p:cNvSpPr/>
            <p:nvPr/>
          </p:nvSpPr>
          <p:spPr>
            <a:xfrm>
              <a:off x="6735635" y="34987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9" name="object 4009"/>
            <p:cNvSpPr/>
            <p:nvPr/>
          </p:nvSpPr>
          <p:spPr>
            <a:xfrm>
              <a:off x="6735635" y="3436047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0" name="object 4010"/>
            <p:cNvSpPr/>
            <p:nvPr/>
          </p:nvSpPr>
          <p:spPr>
            <a:xfrm>
              <a:off x="6735635" y="3373309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3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1" name="object 4011"/>
            <p:cNvSpPr/>
            <p:nvPr/>
          </p:nvSpPr>
          <p:spPr>
            <a:xfrm>
              <a:off x="6735635" y="3310571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2" name="object 4012"/>
            <p:cNvSpPr/>
            <p:nvPr/>
          </p:nvSpPr>
          <p:spPr>
            <a:xfrm>
              <a:off x="6735635" y="3256660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4" h="53975">
                  <a:moveTo>
                    <a:pt x="45083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45083" y="53911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3" name="object 4013"/>
            <p:cNvSpPr/>
            <p:nvPr/>
          </p:nvSpPr>
          <p:spPr>
            <a:xfrm>
              <a:off x="6735635" y="3193985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1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4" name="object 4014"/>
            <p:cNvSpPr/>
            <p:nvPr/>
          </p:nvSpPr>
          <p:spPr>
            <a:xfrm>
              <a:off x="6735635" y="3068510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4" h="125730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5" name="object 4015"/>
            <p:cNvSpPr/>
            <p:nvPr/>
          </p:nvSpPr>
          <p:spPr>
            <a:xfrm>
              <a:off x="6735635" y="2943034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4" h="125730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6" name="object 4016"/>
            <p:cNvSpPr/>
            <p:nvPr/>
          </p:nvSpPr>
          <p:spPr>
            <a:xfrm>
              <a:off x="6735635" y="2763583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4" h="179705">
                  <a:moveTo>
                    <a:pt x="45072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45072" y="179451"/>
                  </a:lnTo>
                  <a:lnTo>
                    <a:pt x="45072" y="125539"/>
                  </a:lnTo>
                  <a:close/>
                </a:path>
                <a:path w="45084" h="179705">
                  <a:moveTo>
                    <a:pt x="45072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5072" y="12547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0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7" name="object 4017"/>
            <p:cNvSpPr/>
            <p:nvPr/>
          </p:nvSpPr>
          <p:spPr>
            <a:xfrm>
              <a:off x="6735635" y="2700844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5083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5083" y="62739"/>
                  </a:lnTo>
                  <a:lnTo>
                    <a:pt x="45083" y="0"/>
                  </a:lnTo>
                  <a:close/>
                </a:path>
              </a:pathLst>
            </a:custGeom>
            <a:solidFill>
              <a:srgbClr val="FF0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8" name="object 4018"/>
            <p:cNvSpPr/>
            <p:nvPr/>
          </p:nvSpPr>
          <p:spPr>
            <a:xfrm>
              <a:off x="6735635" y="2458783"/>
              <a:ext cx="45085" cy="242570"/>
            </a:xfrm>
            <a:custGeom>
              <a:avLst/>
              <a:gdLst/>
              <a:ahLst/>
              <a:cxnLst/>
              <a:rect l="l" t="t" r="r" b="b"/>
              <a:pathLst>
                <a:path w="45084" h="242569">
                  <a:moveTo>
                    <a:pt x="45072" y="0"/>
                  </a:moveTo>
                  <a:lnTo>
                    <a:pt x="0" y="0"/>
                  </a:lnTo>
                  <a:lnTo>
                    <a:pt x="0" y="62674"/>
                  </a:lnTo>
                  <a:lnTo>
                    <a:pt x="0" y="116586"/>
                  </a:lnTo>
                  <a:lnTo>
                    <a:pt x="0" y="179324"/>
                  </a:lnTo>
                  <a:lnTo>
                    <a:pt x="0" y="242062"/>
                  </a:lnTo>
                  <a:lnTo>
                    <a:pt x="45072" y="242062"/>
                  </a:lnTo>
                  <a:lnTo>
                    <a:pt x="45072" y="179324"/>
                  </a:lnTo>
                  <a:lnTo>
                    <a:pt x="45072" y="116586"/>
                  </a:lnTo>
                  <a:lnTo>
                    <a:pt x="45072" y="62738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0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9" name="object 4019"/>
            <p:cNvSpPr/>
            <p:nvPr/>
          </p:nvSpPr>
          <p:spPr>
            <a:xfrm>
              <a:off x="6735635" y="1472323"/>
              <a:ext cx="45085" cy="986790"/>
            </a:xfrm>
            <a:custGeom>
              <a:avLst/>
              <a:gdLst/>
              <a:ahLst/>
              <a:cxnLst/>
              <a:rect l="l" t="t" r="r" b="b"/>
              <a:pathLst>
                <a:path w="45084" h="986789">
                  <a:moveTo>
                    <a:pt x="45072" y="618858"/>
                  </a:moveTo>
                  <a:lnTo>
                    <a:pt x="0" y="618858"/>
                  </a:lnTo>
                  <a:lnTo>
                    <a:pt x="0" y="672769"/>
                  </a:lnTo>
                  <a:lnTo>
                    <a:pt x="0" y="735507"/>
                  </a:lnTo>
                  <a:lnTo>
                    <a:pt x="0" y="798245"/>
                  </a:lnTo>
                  <a:lnTo>
                    <a:pt x="0" y="860983"/>
                  </a:lnTo>
                  <a:lnTo>
                    <a:pt x="0" y="923721"/>
                  </a:lnTo>
                  <a:lnTo>
                    <a:pt x="0" y="986459"/>
                  </a:lnTo>
                  <a:lnTo>
                    <a:pt x="45072" y="986459"/>
                  </a:lnTo>
                  <a:lnTo>
                    <a:pt x="45072" y="672769"/>
                  </a:lnTo>
                  <a:lnTo>
                    <a:pt x="45072" y="618858"/>
                  </a:lnTo>
                  <a:close/>
                </a:path>
                <a:path w="45084" h="986789">
                  <a:moveTo>
                    <a:pt x="45072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618794"/>
                  </a:lnTo>
                  <a:lnTo>
                    <a:pt x="45072" y="618794"/>
                  </a:lnTo>
                  <a:lnTo>
                    <a:pt x="45072" y="63042"/>
                  </a:lnTo>
                  <a:lnTo>
                    <a:pt x="450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0" name="object 4020"/>
            <p:cNvSpPr/>
            <p:nvPr/>
          </p:nvSpPr>
          <p:spPr>
            <a:xfrm>
              <a:off x="6780720" y="5157798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0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1" name="object 4021"/>
            <p:cNvSpPr/>
            <p:nvPr/>
          </p:nvSpPr>
          <p:spPr>
            <a:xfrm>
              <a:off x="6780720" y="4969281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5">
                  <a:moveTo>
                    <a:pt x="53594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188518"/>
                  </a:lnTo>
                  <a:lnTo>
                    <a:pt x="53594" y="188518"/>
                  </a:lnTo>
                  <a:lnTo>
                    <a:pt x="53594" y="125780"/>
                  </a:lnTo>
                  <a:lnTo>
                    <a:pt x="53594" y="63042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0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2" name="object 4022"/>
            <p:cNvSpPr/>
            <p:nvPr/>
          </p:nvSpPr>
          <p:spPr>
            <a:xfrm>
              <a:off x="6780720" y="4790198"/>
              <a:ext cx="53975" cy="179070"/>
            </a:xfrm>
            <a:custGeom>
              <a:avLst/>
              <a:gdLst/>
              <a:ahLst/>
              <a:cxnLst/>
              <a:rect l="l" t="t" r="r" b="b"/>
              <a:pathLst>
                <a:path w="53975" h="179070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16332"/>
                  </a:lnTo>
                  <a:lnTo>
                    <a:pt x="0" y="179070"/>
                  </a:lnTo>
                  <a:lnTo>
                    <a:pt x="53594" y="179070"/>
                  </a:lnTo>
                  <a:lnTo>
                    <a:pt x="53594" y="116332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3" name="object 4023"/>
            <p:cNvSpPr/>
            <p:nvPr/>
          </p:nvSpPr>
          <p:spPr>
            <a:xfrm>
              <a:off x="6780720" y="4476178"/>
              <a:ext cx="53975" cy="314325"/>
            </a:xfrm>
            <a:custGeom>
              <a:avLst/>
              <a:gdLst/>
              <a:ahLst/>
              <a:cxnLst/>
              <a:rect l="l" t="t" r="r" b="b"/>
              <a:pathLst>
                <a:path w="53975" h="314325">
                  <a:moveTo>
                    <a:pt x="53594" y="188290"/>
                  </a:moveTo>
                  <a:lnTo>
                    <a:pt x="0" y="188290"/>
                  </a:lnTo>
                  <a:lnTo>
                    <a:pt x="0" y="251333"/>
                  </a:lnTo>
                  <a:lnTo>
                    <a:pt x="0" y="314071"/>
                  </a:lnTo>
                  <a:lnTo>
                    <a:pt x="53594" y="314071"/>
                  </a:lnTo>
                  <a:lnTo>
                    <a:pt x="53594" y="251333"/>
                  </a:lnTo>
                  <a:lnTo>
                    <a:pt x="53594" y="188290"/>
                  </a:lnTo>
                  <a:close/>
                </a:path>
                <a:path w="53975" h="314325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594" y="188214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4" name="object 4024"/>
            <p:cNvSpPr/>
            <p:nvPr/>
          </p:nvSpPr>
          <p:spPr>
            <a:xfrm>
              <a:off x="6780720" y="4296854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4">
                  <a:moveTo>
                    <a:pt x="53594" y="0"/>
                  </a:moveTo>
                  <a:lnTo>
                    <a:pt x="0" y="0"/>
                  </a:lnTo>
                  <a:lnTo>
                    <a:pt x="0" y="62687"/>
                  </a:lnTo>
                  <a:lnTo>
                    <a:pt x="0" y="125730"/>
                  </a:lnTo>
                  <a:lnTo>
                    <a:pt x="0" y="179324"/>
                  </a:lnTo>
                  <a:lnTo>
                    <a:pt x="53594" y="179324"/>
                  </a:lnTo>
                  <a:lnTo>
                    <a:pt x="53594" y="125730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5" name="object 4025"/>
            <p:cNvSpPr/>
            <p:nvPr/>
          </p:nvSpPr>
          <p:spPr>
            <a:xfrm>
              <a:off x="6780720" y="3866451"/>
              <a:ext cx="53975" cy="430530"/>
            </a:xfrm>
            <a:custGeom>
              <a:avLst/>
              <a:gdLst/>
              <a:ahLst/>
              <a:cxnLst/>
              <a:rect l="l" t="t" r="r" b="b"/>
              <a:pathLst>
                <a:path w="53975" h="430529">
                  <a:moveTo>
                    <a:pt x="53594" y="188277"/>
                  </a:moveTo>
                  <a:lnTo>
                    <a:pt x="0" y="188277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0" y="430403"/>
                  </a:lnTo>
                  <a:lnTo>
                    <a:pt x="53594" y="430403"/>
                  </a:lnTo>
                  <a:lnTo>
                    <a:pt x="53594" y="367665"/>
                  </a:lnTo>
                  <a:lnTo>
                    <a:pt x="53594" y="304927"/>
                  </a:lnTo>
                  <a:lnTo>
                    <a:pt x="53594" y="242189"/>
                  </a:lnTo>
                  <a:lnTo>
                    <a:pt x="53594" y="188277"/>
                  </a:lnTo>
                  <a:close/>
                </a:path>
                <a:path w="53975" h="43052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594" y="188214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6" name="object 4026"/>
            <p:cNvSpPr/>
            <p:nvPr/>
          </p:nvSpPr>
          <p:spPr>
            <a:xfrm>
              <a:off x="6780720" y="3687063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4">
                  <a:moveTo>
                    <a:pt x="53594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53594" y="179387"/>
                  </a:lnTo>
                  <a:lnTo>
                    <a:pt x="53594" y="116649"/>
                  </a:lnTo>
                  <a:lnTo>
                    <a:pt x="53594" y="53911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7" name="object 4027"/>
            <p:cNvSpPr/>
            <p:nvPr/>
          </p:nvSpPr>
          <p:spPr>
            <a:xfrm>
              <a:off x="6780720" y="362426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8" name="object 4028"/>
            <p:cNvSpPr/>
            <p:nvPr/>
          </p:nvSpPr>
          <p:spPr>
            <a:xfrm>
              <a:off x="6780720" y="3561523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9" name="object 4029"/>
            <p:cNvSpPr/>
            <p:nvPr/>
          </p:nvSpPr>
          <p:spPr>
            <a:xfrm>
              <a:off x="6780720" y="3498785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0" name="object 4030"/>
            <p:cNvSpPr/>
            <p:nvPr/>
          </p:nvSpPr>
          <p:spPr>
            <a:xfrm>
              <a:off x="6780720" y="3436047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1" name="object 4031"/>
            <p:cNvSpPr/>
            <p:nvPr/>
          </p:nvSpPr>
          <p:spPr>
            <a:xfrm>
              <a:off x="6780720" y="3373309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2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2" name="object 4032"/>
            <p:cNvSpPr/>
            <p:nvPr/>
          </p:nvSpPr>
          <p:spPr>
            <a:xfrm>
              <a:off x="6780720" y="3310571"/>
              <a:ext cx="53975" cy="62865"/>
            </a:xfrm>
            <a:custGeom>
              <a:avLst/>
              <a:gdLst/>
              <a:ahLst/>
              <a:cxnLst/>
              <a:rect l="l" t="t" r="r" b="b"/>
              <a:pathLst>
                <a:path w="53975" h="62864">
                  <a:moveTo>
                    <a:pt x="53596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53596" y="62739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3" name="object 4033"/>
            <p:cNvSpPr/>
            <p:nvPr/>
          </p:nvSpPr>
          <p:spPr>
            <a:xfrm>
              <a:off x="6780720" y="32566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6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53596" y="53911"/>
                  </a:lnTo>
                  <a:lnTo>
                    <a:pt x="53596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4" name="object 4034"/>
            <p:cNvSpPr/>
            <p:nvPr/>
          </p:nvSpPr>
          <p:spPr>
            <a:xfrm>
              <a:off x="6780720" y="3131248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29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5" name="object 4035"/>
            <p:cNvSpPr/>
            <p:nvPr/>
          </p:nvSpPr>
          <p:spPr>
            <a:xfrm>
              <a:off x="6780720" y="3005772"/>
              <a:ext cx="53975" cy="125730"/>
            </a:xfrm>
            <a:custGeom>
              <a:avLst/>
              <a:gdLst/>
              <a:ahLst/>
              <a:cxnLst/>
              <a:rect l="l" t="t" r="r" b="b"/>
              <a:pathLst>
                <a:path w="53975" h="125730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6" name="object 4036"/>
            <p:cNvSpPr/>
            <p:nvPr/>
          </p:nvSpPr>
          <p:spPr>
            <a:xfrm>
              <a:off x="6780720" y="2889122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594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53594" y="116649"/>
                  </a:lnTo>
                  <a:lnTo>
                    <a:pt x="53594" y="53911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0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7" name="object 4037"/>
            <p:cNvSpPr/>
            <p:nvPr/>
          </p:nvSpPr>
          <p:spPr>
            <a:xfrm>
              <a:off x="6780720" y="2700845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4">
                  <a:moveTo>
                    <a:pt x="53594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53594" y="188214"/>
                  </a:lnTo>
                  <a:lnTo>
                    <a:pt x="53594" y="125476"/>
                  </a:lnTo>
                  <a:lnTo>
                    <a:pt x="53594" y="62738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0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8" name="object 4038"/>
            <p:cNvSpPr/>
            <p:nvPr/>
          </p:nvSpPr>
          <p:spPr>
            <a:xfrm>
              <a:off x="6780720" y="2521457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5">
                  <a:moveTo>
                    <a:pt x="53594" y="0"/>
                  </a:moveTo>
                  <a:lnTo>
                    <a:pt x="0" y="0"/>
                  </a:lnTo>
                  <a:lnTo>
                    <a:pt x="0" y="53911"/>
                  </a:lnTo>
                  <a:lnTo>
                    <a:pt x="0" y="116649"/>
                  </a:lnTo>
                  <a:lnTo>
                    <a:pt x="0" y="179387"/>
                  </a:lnTo>
                  <a:lnTo>
                    <a:pt x="53594" y="179387"/>
                  </a:lnTo>
                  <a:lnTo>
                    <a:pt x="53594" y="116649"/>
                  </a:lnTo>
                  <a:lnTo>
                    <a:pt x="53594" y="53911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0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9" name="object 4039"/>
            <p:cNvSpPr/>
            <p:nvPr/>
          </p:nvSpPr>
          <p:spPr>
            <a:xfrm>
              <a:off x="6780720" y="1472323"/>
              <a:ext cx="53975" cy="1049655"/>
            </a:xfrm>
            <a:custGeom>
              <a:avLst/>
              <a:gdLst/>
              <a:ahLst/>
              <a:cxnLst/>
              <a:rect l="l" t="t" r="r" b="b"/>
              <a:pathLst>
                <a:path w="53975" h="1049655">
                  <a:moveTo>
                    <a:pt x="53594" y="618858"/>
                  </a:moveTo>
                  <a:lnTo>
                    <a:pt x="0" y="618858"/>
                  </a:lnTo>
                  <a:lnTo>
                    <a:pt x="0" y="672769"/>
                  </a:lnTo>
                  <a:lnTo>
                    <a:pt x="0" y="735507"/>
                  </a:lnTo>
                  <a:lnTo>
                    <a:pt x="0" y="1049197"/>
                  </a:lnTo>
                  <a:lnTo>
                    <a:pt x="53594" y="1049197"/>
                  </a:lnTo>
                  <a:lnTo>
                    <a:pt x="53594" y="672769"/>
                  </a:lnTo>
                  <a:lnTo>
                    <a:pt x="53594" y="618858"/>
                  </a:lnTo>
                  <a:close/>
                </a:path>
                <a:path w="53975" h="1049655">
                  <a:moveTo>
                    <a:pt x="53594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618794"/>
                  </a:lnTo>
                  <a:lnTo>
                    <a:pt x="53594" y="618794"/>
                  </a:lnTo>
                  <a:lnTo>
                    <a:pt x="53594" y="63042"/>
                  </a:lnTo>
                  <a:lnTo>
                    <a:pt x="535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40" name="object 4040"/>
            <p:cNvSpPr/>
            <p:nvPr/>
          </p:nvSpPr>
          <p:spPr>
            <a:xfrm>
              <a:off x="6834315" y="5032324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4" h="18859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41" name="object 4041"/>
            <p:cNvSpPr/>
            <p:nvPr/>
          </p:nvSpPr>
          <p:spPr>
            <a:xfrm>
              <a:off x="6834315" y="4906530"/>
              <a:ext cx="45085" cy="126364"/>
            </a:xfrm>
            <a:custGeom>
              <a:avLst/>
              <a:gdLst/>
              <a:ahLst/>
              <a:cxnLst/>
              <a:rect l="l" t="t" r="r" b="b"/>
              <a:pathLst>
                <a:path w="45084" h="126364">
                  <a:moveTo>
                    <a:pt x="44767" y="62750"/>
                  </a:moveTo>
                  <a:lnTo>
                    <a:pt x="0" y="62750"/>
                  </a:lnTo>
                  <a:lnTo>
                    <a:pt x="0" y="125793"/>
                  </a:lnTo>
                  <a:lnTo>
                    <a:pt x="44767" y="125793"/>
                  </a:lnTo>
                  <a:lnTo>
                    <a:pt x="44767" y="62750"/>
                  </a:lnTo>
                  <a:close/>
                </a:path>
                <a:path w="45084" h="12636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42" name="object 4042"/>
            <p:cNvSpPr/>
            <p:nvPr/>
          </p:nvSpPr>
          <p:spPr>
            <a:xfrm>
              <a:off x="6834315" y="4727511"/>
              <a:ext cx="45085" cy="179070"/>
            </a:xfrm>
            <a:custGeom>
              <a:avLst/>
              <a:gdLst/>
              <a:ahLst/>
              <a:cxnLst/>
              <a:rect l="l" t="t" r="r" b="b"/>
              <a:pathLst>
                <a:path w="45084" h="179070">
                  <a:moveTo>
                    <a:pt x="44767" y="0"/>
                  </a:moveTo>
                  <a:lnTo>
                    <a:pt x="0" y="0"/>
                  </a:lnTo>
                  <a:lnTo>
                    <a:pt x="0" y="62687"/>
                  </a:lnTo>
                  <a:lnTo>
                    <a:pt x="0" y="125425"/>
                  </a:lnTo>
                  <a:lnTo>
                    <a:pt x="0" y="179019"/>
                  </a:lnTo>
                  <a:lnTo>
                    <a:pt x="44767" y="179019"/>
                  </a:lnTo>
                  <a:lnTo>
                    <a:pt x="44767" y="125425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43" name="object 4043"/>
            <p:cNvSpPr/>
            <p:nvPr/>
          </p:nvSpPr>
          <p:spPr>
            <a:xfrm>
              <a:off x="6834315" y="4538916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4" h="188595">
                  <a:moveTo>
                    <a:pt x="44767" y="125552"/>
                  </a:moveTo>
                  <a:lnTo>
                    <a:pt x="0" y="125552"/>
                  </a:lnTo>
                  <a:lnTo>
                    <a:pt x="0" y="188595"/>
                  </a:lnTo>
                  <a:lnTo>
                    <a:pt x="44767" y="188595"/>
                  </a:lnTo>
                  <a:lnTo>
                    <a:pt x="44767" y="125552"/>
                  </a:lnTo>
                  <a:close/>
                </a:path>
                <a:path w="45084" h="18859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44" name="object 4044"/>
            <p:cNvSpPr/>
            <p:nvPr/>
          </p:nvSpPr>
          <p:spPr>
            <a:xfrm>
              <a:off x="6834315" y="4234116"/>
              <a:ext cx="45085" cy="304800"/>
            </a:xfrm>
            <a:custGeom>
              <a:avLst/>
              <a:gdLst/>
              <a:ahLst/>
              <a:cxnLst/>
              <a:rect l="l" t="t" r="r" b="b"/>
              <a:pathLst>
                <a:path w="45084" h="30480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25"/>
                  </a:lnTo>
                  <a:lnTo>
                    <a:pt x="0" y="188468"/>
                  </a:lnTo>
                  <a:lnTo>
                    <a:pt x="0" y="242062"/>
                  </a:lnTo>
                  <a:lnTo>
                    <a:pt x="0" y="304800"/>
                  </a:lnTo>
                  <a:lnTo>
                    <a:pt x="44767" y="304800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45" name="object 4045"/>
            <p:cNvSpPr/>
            <p:nvPr/>
          </p:nvSpPr>
          <p:spPr>
            <a:xfrm>
              <a:off x="6834315" y="3866451"/>
              <a:ext cx="45085" cy="367665"/>
            </a:xfrm>
            <a:custGeom>
              <a:avLst/>
              <a:gdLst/>
              <a:ahLst/>
              <a:cxnLst/>
              <a:rect l="l" t="t" r="r" b="b"/>
              <a:pathLst>
                <a:path w="45084" h="367664">
                  <a:moveTo>
                    <a:pt x="44767" y="188277"/>
                  </a:moveTo>
                  <a:lnTo>
                    <a:pt x="0" y="188277"/>
                  </a:lnTo>
                  <a:lnTo>
                    <a:pt x="0" y="242189"/>
                  </a:lnTo>
                  <a:lnTo>
                    <a:pt x="0" y="304927"/>
                  </a:lnTo>
                  <a:lnTo>
                    <a:pt x="0" y="367665"/>
                  </a:lnTo>
                  <a:lnTo>
                    <a:pt x="44767" y="367665"/>
                  </a:lnTo>
                  <a:lnTo>
                    <a:pt x="44767" y="304927"/>
                  </a:lnTo>
                  <a:lnTo>
                    <a:pt x="44767" y="242189"/>
                  </a:lnTo>
                  <a:lnTo>
                    <a:pt x="44767" y="188277"/>
                  </a:lnTo>
                  <a:close/>
                </a:path>
                <a:path w="45084" h="36766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46" name="object 4046"/>
            <p:cNvSpPr/>
            <p:nvPr/>
          </p:nvSpPr>
          <p:spPr>
            <a:xfrm>
              <a:off x="6834315" y="3740975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4" h="125729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47" name="object 4047"/>
            <p:cNvSpPr/>
            <p:nvPr/>
          </p:nvSpPr>
          <p:spPr>
            <a:xfrm>
              <a:off x="6834315" y="3131248"/>
              <a:ext cx="45085" cy="610235"/>
            </a:xfrm>
            <a:custGeom>
              <a:avLst/>
              <a:gdLst/>
              <a:ahLst/>
              <a:cxnLst/>
              <a:rect l="l" t="t" r="r" b="b"/>
              <a:pathLst>
                <a:path w="45084" h="610235">
                  <a:moveTo>
                    <a:pt x="44767" y="555815"/>
                  </a:moveTo>
                  <a:lnTo>
                    <a:pt x="0" y="555815"/>
                  </a:lnTo>
                  <a:lnTo>
                    <a:pt x="0" y="609727"/>
                  </a:lnTo>
                  <a:lnTo>
                    <a:pt x="44767" y="609727"/>
                  </a:lnTo>
                  <a:lnTo>
                    <a:pt x="44767" y="555815"/>
                  </a:lnTo>
                  <a:close/>
                </a:path>
                <a:path w="45084" h="61023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12"/>
                  </a:lnTo>
                  <a:lnTo>
                    <a:pt x="0" y="555752"/>
                  </a:lnTo>
                  <a:lnTo>
                    <a:pt x="44767" y="555752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48" name="object 4048"/>
            <p:cNvSpPr/>
            <p:nvPr/>
          </p:nvSpPr>
          <p:spPr>
            <a:xfrm>
              <a:off x="6834315" y="3005772"/>
              <a:ext cx="45085" cy="125730"/>
            </a:xfrm>
            <a:custGeom>
              <a:avLst/>
              <a:gdLst/>
              <a:ahLst/>
              <a:cxnLst/>
              <a:rect l="l" t="t" r="r" b="b"/>
              <a:pathLst>
                <a:path w="45084" h="125730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49" name="object 4049"/>
            <p:cNvSpPr/>
            <p:nvPr/>
          </p:nvSpPr>
          <p:spPr>
            <a:xfrm>
              <a:off x="6834314" y="2943033"/>
              <a:ext cx="45085" cy="62865"/>
            </a:xfrm>
            <a:custGeom>
              <a:avLst/>
              <a:gdLst/>
              <a:ahLst/>
              <a:cxnLst/>
              <a:rect l="l" t="t" r="r" b="b"/>
              <a:pathLst>
                <a:path w="45084" h="62864">
                  <a:moveTo>
                    <a:pt x="44768" y="0"/>
                  </a:moveTo>
                  <a:lnTo>
                    <a:pt x="0" y="0"/>
                  </a:lnTo>
                  <a:lnTo>
                    <a:pt x="0" y="62739"/>
                  </a:lnTo>
                  <a:lnTo>
                    <a:pt x="44768" y="62739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0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50" name="object 4050"/>
            <p:cNvSpPr/>
            <p:nvPr/>
          </p:nvSpPr>
          <p:spPr>
            <a:xfrm>
              <a:off x="6834315" y="2763583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4" h="179705">
                  <a:moveTo>
                    <a:pt x="44767" y="125539"/>
                  </a:moveTo>
                  <a:lnTo>
                    <a:pt x="0" y="125539"/>
                  </a:lnTo>
                  <a:lnTo>
                    <a:pt x="0" y="179451"/>
                  </a:lnTo>
                  <a:lnTo>
                    <a:pt x="44767" y="179451"/>
                  </a:lnTo>
                  <a:lnTo>
                    <a:pt x="44767" y="125539"/>
                  </a:lnTo>
                  <a:close/>
                </a:path>
                <a:path w="45084" h="179705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51" name="object 4051"/>
            <p:cNvSpPr/>
            <p:nvPr/>
          </p:nvSpPr>
          <p:spPr>
            <a:xfrm>
              <a:off x="6834315" y="2575369"/>
              <a:ext cx="45085" cy="188595"/>
            </a:xfrm>
            <a:custGeom>
              <a:avLst/>
              <a:gdLst/>
              <a:ahLst/>
              <a:cxnLst/>
              <a:rect l="l" t="t" r="r" b="b"/>
              <a:pathLst>
                <a:path w="45084" h="188594">
                  <a:moveTo>
                    <a:pt x="44767" y="0"/>
                  </a:moveTo>
                  <a:lnTo>
                    <a:pt x="0" y="0"/>
                  </a:lnTo>
                  <a:lnTo>
                    <a:pt x="0" y="62738"/>
                  </a:lnTo>
                  <a:lnTo>
                    <a:pt x="0" y="125476"/>
                  </a:lnTo>
                  <a:lnTo>
                    <a:pt x="0" y="188214"/>
                  </a:lnTo>
                  <a:lnTo>
                    <a:pt x="44767" y="188214"/>
                  </a:lnTo>
                  <a:lnTo>
                    <a:pt x="44767" y="125476"/>
                  </a:lnTo>
                  <a:lnTo>
                    <a:pt x="44767" y="62738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52" name="object 4052"/>
            <p:cNvSpPr/>
            <p:nvPr/>
          </p:nvSpPr>
          <p:spPr>
            <a:xfrm>
              <a:off x="6834315" y="1472323"/>
              <a:ext cx="45085" cy="1103630"/>
            </a:xfrm>
            <a:custGeom>
              <a:avLst/>
              <a:gdLst/>
              <a:ahLst/>
              <a:cxnLst/>
              <a:rect l="l" t="t" r="r" b="b"/>
              <a:pathLst>
                <a:path w="45084" h="1103630">
                  <a:moveTo>
                    <a:pt x="44767" y="618858"/>
                  </a:moveTo>
                  <a:lnTo>
                    <a:pt x="0" y="618858"/>
                  </a:lnTo>
                  <a:lnTo>
                    <a:pt x="0" y="672769"/>
                  </a:lnTo>
                  <a:lnTo>
                    <a:pt x="0" y="735507"/>
                  </a:lnTo>
                  <a:lnTo>
                    <a:pt x="0" y="1103045"/>
                  </a:lnTo>
                  <a:lnTo>
                    <a:pt x="44767" y="1103045"/>
                  </a:lnTo>
                  <a:lnTo>
                    <a:pt x="44767" y="672769"/>
                  </a:lnTo>
                  <a:lnTo>
                    <a:pt x="44767" y="618858"/>
                  </a:lnTo>
                  <a:close/>
                </a:path>
                <a:path w="45084" h="1103630">
                  <a:moveTo>
                    <a:pt x="44767" y="0"/>
                  </a:moveTo>
                  <a:lnTo>
                    <a:pt x="0" y="0"/>
                  </a:lnTo>
                  <a:lnTo>
                    <a:pt x="0" y="63042"/>
                  </a:lnTo>
                  <a:lnTo>
                    <a:pt x="0" y="125780"/>
                  </a:lnTo>
                  <a:lnTo>
                    <a:pt x="0" y="618794"/>
                  </a:lnTo>
                  <a:lnTo>
                    <a:pt x="44767" y="618794"/>
                  </a:lnTo>
                  <a:lnTo>
                    <a:pt x="44767" y="63042"/>
                  </a:lnTo>
                  <a:lnTo>
                    <a:pt x="447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53" name="object 4053"/>
            <p:cNvSpPr/>
            <p:nvPr/>
          </p:nvSpPr>
          <p:spPr>
            <a:xfrm>
              <a:off x="6664134" y="1875853"/>
              <a:ext cx="188595" cy="484505"/>
            </a:xfrm>
            <a:custGeom>
              <a:avLst/>
              <a:gdLst/>
              <a:ahLst/>
              <a:cxnLst/>
              <a:rect l="l" t="t" r="r" b="b"/>
              <a:pathLst>
                <a:path w="188595" h="484505">
                  <a:moveTo>
                    <a:pt x="188213" y="484250"/>
                  </a:moveTo>
                  <a:lnTo>
                    <a:pt x="143382" y="430275"/>
                  </a:lnTo>
                </a:path>
                <a:path w="188595" h="484505">
                  <a:moveTo>
                    <a:pt x="143382" y="430275"/>
                  </a:moveTo>
                  <a:lnTo>
                    <a:pt x="143382" y="367538"/>
                  </a:lnTo>
                </a:path>
                <a:path w="188595" h="484505">
                  <a:moveTo>
                    <a:pt x="53593" y="179324"/>
                  </a:moveTo>
                  <a:lnTo>
                    <a:pt x="53593" y="116586"/>
                  </a:lnTo>
                </a:path>
                <a:path w="188595" h="484505">
                  <a:moveTo>
                    <a:pt x="53593" y="116586"/>
                  </a:moveTo>
                  <a:lnTo>
                    <a:pt x="44703" y="116586"/>
                  </a:lnTo>
                </a:path>
                <a:path w="188595" h="484505">
                  <a:moveTo>
                    <a:pt x="44703" y="116586"/>
                  </a:moveTo>
                  <a:lnTo>
                    <a:pt x="0" y="62737"/>
                  </a:lnTo>
                </a:path>
                <a:path w="188595" h="484505">
                  <a:moveTo>
                    <a:pt x="0" y="62737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4" name="object 4054"/>
            <p:cNvSpPr/>
            <p:nvPr/>
          </p:nvSpPr>
          <p:spPr>
            <a:xfrm>
              <a:off x="6664134" y="186696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5"/>
                  </a:moveTo>
                  <a:lnTo>
                    <a:pt x="4413" y="4445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5" name="object 4055"/>
            <p:cNvSpPr/>
            <p:nvPr/>
          </p:nvSpPr>
          <p:spPr>
            <a:xfrm>
              <a:off x="6565455" y="1508188"/>
              <a:ext cx="179705" cy="610235"/>
            </a:xfrm>
            <a:custGeom>
              <a:avLst/>
              <a:gdLst/>
              <a:ahLst/>
              <a:cxnLst/>
              <a:rect l="l" t="t" r="r" b="b"/>
              <a:pathLst>
                <a:path w="179704" h="610235">
                  <a:moveTo>
                    <a:pt x="98679" y="358775"/>
                  </a:moveTo>
                  <a:lnTo>
                    <a:pt x="53848" y="304926"/>
                  </a:lnTo>
                </a:path>
                <a:path w="179704" h="610235">
                  <a:moveTo>
                    <a:pt x="53848" y="304926"/>
                  </a:moveTo>
                  <a:lnTo>
                    <a:pt x="53848" y="242188"/>
                  </a:lnTo>
                </a:path>
                <a:path w="179704" h="610235">
                  <a:moveTo>
                    <a:pt x="53848" y="242188"/>
                  </a:moveTo>
                  <a:lnTo>
                    <a:pt x="53848" y="179450"/>
                  </a:lnTo>
                </a:path>
                <a:path w="179704" h="610235">
                  <a:moveTo>
                    <a:pt x="53848" y="179450"/>
                  </a:moveTo>
                  <a:lnTo>
                    <a:pt x="53848" y="116712"/>
                  </a:lnTo>
                </a:path>
                <a:path w="179704" h="610235">
                  <a:moveTo>
                    <a:pt x="53848" y="116712"/>
                  </a:moveTo>
                  <a:lnTo>
                    <a:pt x="53848" y="53975"/>
                  </a:lnTo>
                </a:path>
                <a:path w="179704" h="610235">
                  <a:moveTo>
                    <a:pt x="53848" y="53975"/>
                  </a:moveTo>
                  <a:lnTo>
                    <a:pt x="44704" y="53975"/>
                  </a:lnTo>
                </a:path>
                <a:path w="179704" h="610235">
                  <a:moveTo>
                    <a:pt x="44704" y="53975"/>
                  </a:moveTo>
                  <a:lnTo>
                    <a:pt x="0" y="0"/>
                  </a:lnTo>
                </a:path>
                <a:path w="179704" h="610235">
                  <a:moveTo>
                    <a:pt x="179324" y="609726"/>
                  </a:moveTo>
                  <a:lnTo>
                    <a:pt x="152273" y="546988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56" name="object 4056"/>
          <p:cNvSpPr txBox="1"/>
          <p:nvPr/>
        </p:nvSpPr>
        <p:spPr>
          <a:xfrm rot="3660000">
            <a:off x="6706348" y="2145743"/>
            <a:ext cx="122342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95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057" name="object 4057"/>
          <p:cNvGrpSpPr/>
          <p:nvPr/>
        </p:nvGrpSpPr>
        <p:grpSpPr>
          <a:xfrm>
            <a:off x="5879401" y="1503743"/>
            <a:ext cx="825500" cy="1560830"/>
            <a:chOff x="5879401" y="1503743"/>
            <a:chExt cx="825500" cy="1560830"/>
          </a:xfrm>
        </p:grpSpPr>
        <p:sp>
          <p:nvSpPr>
            <p:cNvPr id="4058" name="object 4058"/>
            <p:cNvSpPr/>
            <p:nvPr/>
          </p:nvSpPr>
          <p:spPr>
            <a:xfrm>
              <a:off x="6664134" y="303256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9" name="object 4059"/>
            <p:cNvSpPr/>
            <p:nvPr/>
          </p:nvSpPr>
          <p:spPr>
            <a:xfrm>
              <a:off x="6565455" y="2915856"/>
              <a:ext cx="99060" cy="116839"/>
            </a:xfrm>
            <a:custGeom>
              <a:avLst/>
              <a:gdLst/>
              <a:ahLst/>
              <a:cxnLst/>
              <a:rect l="l" t="t" r="r" b="b"/>
              <a:pathLst>
                <a:path w="99059" h="116839">
                  <a:moveTo>
                    <a:pt x="98679" y="116713"/>
                  </a:moveTo>
                  <a:lnTo>
                    <a:pt x="53848" y="63119"/>
                  </a:lnTo>
                </a:path>
                <a:path w="99059" h="116839">
                  <a:moveTo>
                    <a:pt x="53848" y="63119"/>
                  </a:moveTo>
                  <a:lnTo>
                    <a:pt x="44704" y="53975"/>
                  </a:lnTo>
                </a:path>
                <a:path w="99059" h="116839">
                  <a:moveTo>
                    <a:pt x="44704" y="53975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0" name="object 4060"/>
            <p:cNvSpPr/>
            <p:nvPr/>
          </p:nvSpPr>
          <p:spPr>
            <a:xfrm>
              <a:off x="6565455" y="290709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1" name="object 4061"/>
            <p:cNvSpPr/>
            <p:nvPr/>
          </p:nvSpPr>
          <p:spPr>
            <a:xfrm>
              <a:off x="6368097" y="2674048"/>
              <a:ext cx="197485" cy="233045"/>
            </a:xfrm>
            <a:custGeom>
              <a:avLst/>
              <a:gdLst/>
              <a:ahLst/>
              <a:cxnLst/>
              <a:rect l="l" t="t" r="r" b="b"/>
              <a:pathLst>
                <a:path w="197484" h="233044">
                  <a:moveTo>
                    <a:pt x="197357" y="233044"/>
                  </a:moveTo>
                  <a:lnTo>
                    <a:pt x="152526" y="179069"/>
                  </a:lnTo>
                </a:path>
                <a:path w="197484" h="233044">
                  <a:moveTo>
                    <a:pt x="152526" y="179069"/>
                  </a:moveTo>
                  <a:lnTo>
                    <a:pt x="143382" y="179069"/>
                  </a:lnTo>
                </a:path>
                <a:path w="197484" h="233044">
                  <a:moveTo>
                    <a:pt x="143382" y="179069"/>
                  </a:moveTo>
                  <a:lnTo>
                    <a:pt x="98678" y="116331"/>
                  </a:lnTo>
                </a:path>
                <a:path w="197484" h="233044">
                  <a:moveTo>
                    <a:pt x="98678" y="116331"/>
                  </a:moveTo>
                  <a:lnTo>
                    <a:pt x="53848" y="53593"/>
                  </a:lnTo>
                </a:path>
                <a:path w="197484" h="233044">
                  <a:moveTo>
                    <a:pt x="53848" y="53593"/>
                  </a:moveTo>
                  <a:lnTo>
                    <a:pt x="44703" y="53593"/>
                  </a:lnTo>
                </a:path>
                <a:path w="197484" h="233044">
                  <a:moveTo>
                    <a:pt x="44703" y="53593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2" name="object 4062"/>
            <p:cNvSpPr/>
            <p:nvPr/>
          </p:nvSpPr>
          <p:spPr>
            <a:xfrm>
              <a:off x="6368097" y="266490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3" name="object 4063"/>
            <p:cNvSpPr/>
            <p:nvPr/>
          </p:nvSpPr>
          <p:spPr>
            <a:xfrm>
              <a:off x="6072314" y="2243391"/>
              <a:ext cx="295910" cy="421640"/>
            </a:xfrm>
            <a:custGeom>
              <a:avLst/>
              <a:gdLst/>
              <a:ahLst/>
              <a:cxnLst/>
              <a:rect l="l" t="t" r="r" b="b"/>
              <a:pathLst>
                <a:path w="295910" h="421639">
                  <a:moveTo>
                    <a:pt x="295783" y="421513"/>
                  </a:moveTo>
                  <a:lnTo>
                    <a:pt x="241808" y="367664"/>
                  </a:lnTo>
                </a:path>
                <a:path w="295910" h="421639">
                  <a:moveTo>
                    <a:pt x="241808" y="367664"/>
                  </a:moveTo>
                  <a:lnTo>
                    <a:pt x="197103" y="304926"/>
                  </a:lnTo>
                </a:path>
                <a:path w="295910" h="421639">
                  <a:moveTo>
                    <a:pt x="197103" y="304926"/>
                  </a:moveTo>
                  <a:lnTo>
                    <a:pt x="143510" y="242188"/>
                  </a:lnTo>
                </a:path>
                <a:path w="295910" h="421639">
                  <a:moveTo>
                    <a:pt x="143510" y="242188"/>
                  </a:moveTo>
                  <a:lnTo>
                    <a:pt x="98425" y="179450"/>
                  </a:lnTo>
                </a:path>
                <a:path w="295910" h="421639">
                  <a:moveTo>
                    <a:pt x="98425" y="179450"/>
                  </a:moveTo>
                  <a:lnTo>
                    <a:pt x="53594" y="116712"/>
                  </a:lnTo>
                </a:path>
                <a:path w="295910" h="421639">
                  <a:moveTo>
                    <a:pt x="53594" y="116712"/>
                  </a:moveTo>
                  <a:lnTo>
                    <a:pt x="44831" y="116712"/>
                  </a:lnTo>
                </a:path>
                <a:path w="295910" h="421639">
                  <a:moveTo>
                    <a:pt x="44831" y="116712"/>
                  </a:moveTo>
                  <a:lnTo>
                    <a:pt x="0" y="62737"/>
                  </a:lnTo>
                </a:path>
                <a:path w="295910" h="421639">
                  <a:moveTo>
                    <a:pt x="0" y="62737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4" name="object 4064"/>
            <p:cNvSpPr/>
            <p:nvPr/>
          </p:nvSpPr>
          <p:spPr>
            <a:xfrm>
              <a:off x="6072314" y="2234628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5" name="object 4065"/>
            <p:cNvSpPr/>
            <p:nvPr/>
          </p:nvSpPr>
          <p:spPr>
            <a:xfrm>
              <a:off x="5883846" y="1508188"/>
              <a:ext cx="816610" cy="1551940"/>
            </a:xfrm>
            <a:custGeom>
              <a:avLst/>
              <a:gdLst/>
              <a:ahLst/>
              <a:cxnLst/>
              <a:rect l="l" t="t" r="r" b="b"/>
              <a:pathLst>
                <a:path w="816609" h="1551939">
                  <a:moveTo>
                    <a:pt x="188467" y="726439"/>
                  </a:moveTo>
                  <a:lnTo>
                    <a:pt x="143382" y="672464"/>
                  </a:lnTo>
                </a:path>
                <a:path w="816609" h="1551939">
                  <a:moveTo>
                    <a:pt x="143382" y="672464"/>
                  </a:moveTo>
                  <a:lnTo>
                    <a:pt x="134619" y="663701"/>
                  </a:lnTo>
                </a:path>
                <a:path w="816609" h="1551939">
                  <a:moveTo>
                    <a:pt x="134619" y="663701"/>
                  </a:moveTo>
                  <a:lnTo>
                    <a:pt x="89788" y="609726"/>
                  </a:lnTo>
                </a:path>
                <a:path w="816609" h="1551939">
                  <a:moveTo>
                    <a:pt x="89788" y="609726"/>
                  </a:moveTo>
                  <a:lnTo>
                    <a:pt x="89788" y="546988"/>
                  </a:lnTo>
                </a:path>
                <a:path w="816609" h="1551939">
                  <a:moveTo>
                    <a:pt x="89788" y="546988"/>
                  </a:moveTo>
                  <a:lnTo>
                    <a:pt x="89788" y="484250"/>
                  </a:lnTo>
                </a:path>
                <a:path w="816609" h="1551939">
                  <a:moveTo>
                    <a:pt x="89788" y="484250"/>
                  </a:moveTo>
                  <a:lnTo>
                    <a:pt x="44703" y="430402"/>
                  </a:lnTo>
                </a:path>
                <a:path w="816609" h="1551939">
                  <a:moveTo>
                    <a:pt x="44703" y="430402"/>
                  </a:moveTo>
                  <a:lnTo>
                    <a:pt x="44703" y="367664"/>
                  </a:lnTo>
                </a:path>
                <a:path w="816609" h="1551939">
                  <a:moveTo>
                    <a:pt x="44703" y="367664"/>
                  </a:moveTo>
                  <a:lnTo>
                    <a:pt x="44703" y="304926"/>
                  </a:lnTo>
                </a:path>
                <a:path w="816609" h="1551939">
                  <a:moveTo>
                    <a:pt x="44703" y="304926"/>
                  </a:moveTo>
                  <a:lnTo>
                    <a:pt x="44703" y="242188"/>
                  </a:lnTo>
                </a:path>
                <a:path w="816609" h="1551939">
                  <a:moveTo>
                    <a:pt x="44703" y="242188"/>
                  </a:moveTo>
                  <a:lnTo>
                    <a:pt x="35940" y="233299"/>
                  </a:lnTo>
                </a:path>
                <a:path w="816609" h="1551939">
                  <a:moveTo>
                    <a:pt x="35940" y="233299"/>
                  </a:moveTo>
                  <a:lnTo>
                    <a:pt x="0" y="179450"/>
                  </a:lnTo>
                </a:path>
                <a:path w="816609" h="1551939">
                  <a:moveTo>
                    <a:pt x="0" y="179450"/>
                  </a:moveTo>
                  <a:lnTo>
                    <a:pt x="0" y="116712"/>
                  </a:lnTo>
                </a:path>
                <a:path w="816609" h="1551939">
                  <a:moveTo>
                    <a:pt x="0" y="116712"/>
                  </a:moveTo>
                  <a:lnTo>
                    <a:pt x="0" y="53975"/>
                  </a:lnTo>
                </a:path>
                <a:path w="816609" h="1551939">
                  <a:moveTo>
                    <a:pt x="0" y="53975"/>
                  </a:moveTo>
                  <a:lnTo>
                    <a:pt x="0" y="0"/>
                  </a:lnTo>
                </a:path>
                <a:path w="816609" h="1551939">
                  <a:moveTo>
                    <a:pt x="816228" y="1551432"/>
                  </a:moveTo>
                  <a:lnTo>
                    <a:pt x="780288" y="1533525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66" name="object 4066"/>
          <p:cNvSpPr txBox="1"/>
          <p:nvPr/>
        </p:nvSpPr>
        <p:spPr>
          <a:xfrm rot="1860000">
            <a:off x="6688835" y="3080376"/>
            <a:ext cx="157798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100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067" name="object 4067"/>
          <p:cNvGrpSpPr/>
          <p:nvPr/>
        </p:nvGrpSpPr>
        <p:grpSpPr>
          <a:xfrm>
            <a:off x="6462331" y="4695888"/>
            <a:ext cx="394970" cy="493395"/>
            <a:chOff x="6462331" y="4695888"/>
            <a:chExt cx="394970" cy="493395"/>
          </a:xfrm>
        </p:grpSpPr>
        <p:sp>
          <p:nvSpPr>
            <p:cNvPr id="4068" name="object 4068"/>
            <p:cNvSpPr/>
            <p:nvPr/>
          </p:nvSpPr>
          <p:spPr>
            <a:xfrm>
              <a:off x="6466776" y="5005209"/>
              <a:ext cx="153035" cy="179705"/>
            </a:xfrm>
            <a:custGeom>
              <a:avLst/>
              <a:gdLst/>
              <a:ahLst/>
              <a:cxnLst/>
              <a:rect l="l" t="t" r="r" b="b"/>
              <a:pathLst>
                <a:path w="153034" h="179704">
                  <a:moveTo>
                    <a:pt x="0" y="179387"/>
                  </a:moveTo>
                  <a:lnTo>
                    <a:pt x="44703" y="125475"/>
                  </a:lnTo>
                </a:path>
                <a:path w="153034" h="179704">
                  <a:moveTo>
                    <a:pt x="44703" y="125475"/>
                  </a:moveTo>
                  <a:lnTo>
                    <a:pt x="98678" y="125475"/>
                  </a:lnTo>
                </a:path>
                <a:path w="153034" h="179704">
                  <a:moveTo>
                    <a:pt x="98678" y="125475"/>
                  </a:moveTo>
                  <a:lnTo>
                    <a:pt x="143383" y="125475"/>
                  </a:lnTo>
                </a:path>
                <a:path w="153034" h="179704">
                  <a:moveTo>
                    <a:pt x="143383" y="125475"/>
                  </a:moveTo>
                  <a:lnTo>
                    <a:pt x="152526" y="116649"/>
                  </a:lnTo>
                </a:path>
                <a:path w="153034" h="179704">
                  <a:moveTo>
                    <a:pt x="152526" y="116649"/>
                  </a:moveTo>
                  <a:lnTo>
                    <a:pt x="152526" y="53911"/>
                  </a:lnTo>
                </a:path>
                <a:path w="153034" h="179704">
                  <a:moveTo>
                    <a:pt x="152526" y="53911"/>
                  </a:moveTo>
                  <a:lnTo>
                    <a:pt x="152526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9" name="object 4069"/>
            <p:cNvSpPr/>
            <p:nvPr/>
          </p:nvSpPr>
          <p:spPr>
            <a:xfrm>
              <a:off x="6762813" y="4816995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13"/>
                  </a:moveTo>
                  <a:lnTo>
                    <a:pt x="4413" y="4413"/>
                  </a:lnTo>
                </a:path>
              </a:pathLst>
            </a:custGeom>
            <a:ln w="8826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0" name="object 4070"/>
            <p:cNvSpPr/>
            <p:nvPr/>
          </p:nvSpPr>
          <p:spPr>
            <a:xfrm>
              <a:off x="6762813" y="4763071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4" h="53975">
                  <a:moveTo>
                    <a:pt x="0" y="53924"/>
                  </a:moveTo>
                  <a:lnTo>
                    <a:pt x="44703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1" name="object 4071"/>
            <p:cNvSpPr/>
            <p:nvPr/>
          </p:nvSpPr>
          <p:spPr>
            <a:xfrm>
              <a:off x="6807517" y="4754308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2" name="object 4072"/>
            <p:cNvSpPr/>
            <p:nvPr/>
          </p:nvSpPr>
          <p:spPr>
            <a:xfrm>
              <a:off x="6619303" y="4700333"/>
              <a:ext cx="233045" cy="305435"/>
            </a:xfrm>
            <a:custGeom>
              <a:avLst/>
              <a:gdLst/>
              <a:ahLst/>
              <a:cxnLst/>
              <a:rect l="l" t="t" r="r" b="b"/>
              <a:pathLst>
                <a:path w="233045" h="305435">
                  <a:moveTo>
                    <a:pt x="188214" y="53975"/>
                  </a:moveTo>
                  <a:lnTo>
                    <a:pt x="233045" y="0"/>
                  </a:lnTo>
                </a:path>
                <a:path w="233045" h="305435">
                  <a:moveTo>
                    <a:pt x="0" y="304876"/>
                  </a:moveTo>
                  <a:lnTo>
                    <a:pt x="17653" y="268935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73" name="object 4073"/>
          <p:cNvSpPr txBox="1"/>
          <p:nvPr/>
        </p:nvSpPr>
        <p:spPr>
          <a:xfrm rot="18540000">
            <a:off x="6631235" y="4865265"/>
            <a:ext cx="157798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100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074" name="object 4074"/>
          <p:cNvGrpSpPr/>
          <p:nvPr/>
        </p:nvGrpSpPr>
        <p:grpSpPr>
          <a:xfrm>
            <a:off x="6713283" y="4202874"/>
            <a:ext cx="143510" cy="224154"/>
            <a:chOff x="6713283" y="4202874"/>
            <a:chExt cx="143510" cy="224154"/>
          </a:xfrm>
        </p:grpSpPr>
        <p:sp>
          <p:nvSpPr>
            <p:cNvPr id="4075" name="object 4075"/>
            <p:cNvSpPr/>
            <p:nvPr/>
          </p:nvSpPr>
          <p:spPr>
            <a:xfrm>
              <a:off x="6717728" y="4332795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4" h="53975">
                  <a:moveTo>
                    <a:pt x="0" y="53848"/>
                  </a:moveTo>
                  <a:lnTo>
                    <a:pt x="45085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6" name="object 4076"/>
            <p:cNvSpPr/>
            <p:nvPr/>
          </p:nvSpPr>
          <p:spPr>
            <a:xfrm>
              <a:off x="6762813" y="4323905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4"/>
                  </a:moveTo>
                  <a:lnTo>
                    <a:pt x="4413" y="4444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7" name="object 4077"/>
            <p:cNvSpPr/>
            <p:nvPr/>
          </p:nvSpPr>
          <p:spPr>
            <a:xfrm>
              <a:off x="6717728" y="4207319"/>
              <a:ext cx="134620" cy="215265"/>
            </a:xfrm>
            <a:custGeom>
              <a:avLst/>
              <a:gdLst/>
              <a:ahLst/>
              <a:cxnLst/>
              <a:rect l="l" t="t" r="r" b="b"/>
              <a:pathLst>
                <a:path w="134620" h="215264">
                  <a:moveTo>
                    <a:pt x="45085" y="116586"/>
                  </a:moveTo>
                  <a:lnTo>
                    <a:pt x="89789" y="62738"/>
                  </a:lnTo>
                </a:path>
                <a:path w="134620" h="215264">
                  <a:moveTo>
                    <a:pt x="89789" y="62738"/>
                  </a:moveTo>
                  <a:lnTo>
                    <a:pt x="134620" y="0"/>
                  </a:lnTo>
                </a:path>
                <a:path w="134620" h="215264">
                  <a:moveTo>
                    <a:pt x="17907" y="215265"/>
                  </a:moveTo>
                  <a:lnTo>
                    <a:pt x="0" y="179324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78" name="object 4078"/>
          <p:cNvSpPr txBox="1"/>
          <p:nvPr/>
        </p:nvSpPr>
        <p:spPr>
          <a:xfrm rot="3060000">
            <a:off x="6702087" y="4465026"/>
            <a:ext cx="157798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100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079" name="object 4079"/>
          <p:cNvGrpSpPr/>
          <p:nvPr/>
        </p:nvGrpSpPr>
        <p:grpSpPr>
          <a:xfrm>
            <a:off x="2633357" y="3593020"/>
            <a:ext cx="295910" cy="1596390"/>
            <a:chOff x="2633357" y="3593020"/>
            <a:chExt cx="295910" cy="1596390"/>
          </a:xfrm>
        </p:grpSpPr>
        <p:sp>
          <p:nvSpPr>
            <p:cNvPr id="4080" name="object 4080"/>
            <p:cNvSpPr/>
            <p:nvPr/>
          </p:nvSpPr>
          <p:spPr>
            <a:xfrm>
              <a:off x="2826016" y="4521009"/>
              <a:ext cx="99060" cy="664210"/>
            </a:xfrm>
            <a:custGeom>
              <a:avLst/>
              <a:gdLst/>
              <a:ahLst/>
              <a:cxnLst/>
              <a:rect l="l" t="t" r="r" b="b"/>
              <a:pathLst>
                <a:path w="99060" h="664210">
                  <a:moveTo>
                    <a:pt x="53911" y="663587"/>
                  </a:moveTo>
                  <a:lnTo>
                    <a:pt x="53911" y="600849"/>
                  </a:lnTo>
                </a:path>
                <a:path w="99060" h="664210">
                  <a:moveTo>
                    <a:pt x="53911" y="600849"/>
                  </a:moveTo>
                  <a:lnTo>
                    <a:pt x="9143" y="546938"/>
                  </a:lnTo>
                </a:path>
                <a:path w="99060" h="664210">
                  <a:moveTo>
                    <a:pt x="9143" y="546938"/>
                  </a:moveTo>
                  <a:lnTo>
                    <a:pt x="0" y="538111"/>
                  </a:lnTo>
                </a:path>
                <a:path w="99060" h="664210">
                  <a:moveTo>
                    <a:pt x="0" y="538111"/>
                  </a:moveTo>
                  <a:lnTo>
                    <a:pt x="0" y="484200"/>
                  </a:lnTo>
                </a:path>
                <a:path w="99060" h="664210">
                  <a:moveTo>
                    <a:pt x="0" y="484200"/>
                  </a:moveTo>
                  <a:lnTo>
                    <a:pt x="0" y="421462"/>
                  </a:lnTo>
                </a:path>
                <a:path w="99060" h="664210">
                  <a:moveTo>
                    <a:pt x="0" y="421462"/>
                  </a:moveTo>
                  <a:lnTo>
                    <a:pt x="0" y="358724"/>
                  </a:lnTo>
                </a:path>
                <a:path w="99060" h="664210">
                  <a:moveTo>
                    <a:pt x="0" y="358724"/>
                  </a:moveTo>
                  <a:lnTo>
                    <a:pt x="0" y="295986"/>
                  </a:lnTo>
                </a:path>
                <a:path w="99060" h="664210">
                  <a:moveTo>
                    <a:pt x="0" y="295986"/>
                  </a:moveTo>
                  <a:lnTo>
                    <a:pt x="9143" y="287147"/>
                  </a:lnTo>
                </a:path>
                <a:path w="99060" h="664210">
                  <a:moveTo>
                    <a:pt x="9143" y="287147"/>
                  </a:moveTo>
                  <a:lnTo>
                    <a:pt x="53911" y="233299"/>
                  </a:lnTo>
                </a:path>
                <a:path w="99060" h="664210">
                  <a:moveTo>
                    <a:pt x="53911" y="233299"/>
                  </a:moveTo>
                  <a:lnTo>
                    <a:pt x="53911" y="170561"/>
                  </a:lnTo>
                </a:path>
                <a:path w="99060" h="664210">
                  <a:moveTo>
                    <a:pt x="53911" y="170561"/>
                  </a:moveTo>
                  <a:lnTo>
                    <a:pt x="98678" y="116586"/>
                  </a:lnTo>
                </a:path>
                <a:path w="99060" h="664210">
                  <a:moveTo>
                    <a:pt x="98678" y="116586"/>
                  </a:moveTo>
                  <a:lnTo>
                    <a:pt x="98678" y="53848"/>
                  </a:lnTo>
                </a:path>
                <a:path w="99060" h="664210">
                  <a:moveTo>
                    <a:pt x="98678" y="53848"/>
                  </a:moveTo>
                  <a:lnTo>
                    <a:pt x="53911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1" name="object 4081"/>
            <p:cNvSpPr/>
            <p:nvPr/>
          </p:nvSpPr>
          <p:spPr>
            <a:xfrm>
              <a:off x="2879928" y="4512119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4"/>
                  </a:moveTo>
                  <a:lnTo>
                    <a:pt x="4413" y="4444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2" name="object 4082"/>
            <p:cNvSpPr/>
            <p:nvPr/>
          </p:nvSpPr>
          <p:spPr>
            <a:xfrm>
              <a:off x="2781249" y="4332795"/>
              <a:ext cx="99060" cy="179705"/>
            </a:xfrm>
            <a:custGeom>
              <a:avLst/>
              <a:gdLst/>
              <a:ahLst/>
              <a:cxnLst/>
              <a:rect l="l" t="t" r="r" b="b"/>
              <a:pathLst>
                <a:path w="99060" h="179704">
                  <a:moveTo>
                    <a:pt x="98679" y="179324"/>
                  </a:moveTo>
                  <a:lnTo>
                    <a:pt x="53911" y="125476"/>
                  </a:lnTo>
                </a:path>
                <a:path w="99060" h="179704">
                  <a:moveTo>
                    <a:pt x="53911" y="125476"/>
                  </a:moveTo>
                  <a:lnTo>
                    <a:pt x="44767" y="116586"/>
                  </a:lnTo>
                </a:path>
                <a:path w="99060" h="179704">
                  <a:moveTo>
                    <a:pt x="44767" y="116586"/>
                  </a:moveTo>
                  <a:lnTo>
                    <a:pt x="44767" y="53848"/>
                  </a:lnTo>
                </a:path>
                <a:path w="99060" h="179704">
                  <a:moveTo>
                    <a:pt x="44767" y="53848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3" name="object 4083"/>
            <p:cNvSpPr/>
            <p:nvPr/>
          </p:nvSpPr>
          <p:spPr>
            <a:xfrm>
              <a:off x="2781249" y="4323905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4"/>
                  </a:moveTo>
                  <a:lnTo>
                    <a:pt x="4413" y="4444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4" name="object 4084"/>
            <p:cNvSpPr/>
            <p:nvPr/>
          </p:nvSpPr>
          <p:spPr>
            <a:xfrm>
              <a:off x="2736481" y="3902392"/>
              <a:ext cx="45085" cy="421640"/>
            </a:xfrm>
            <a:custGeom>
              <a:avLst/>
              <a:gdLst/>
              <a:ahLst/>
              <a:cxnLst/>
              <a:rect l="l" t="t" r="r" b="b"/>
              <a:pathLst>
                <a:path w="45085" h="421639">
                  <a:moveTo>
                    <a:pt x="44767" y="421513"/>
                  </a:moveTo>
                  <a:lnTo>
                    <a:pt x="44767" y="367665"/>
                  </a:lnTo>
                </a:path>
                <a:path w="45085" h="421639">
                  <a:moveTo>
                    <a:pt x="44767" y="367665"/>
                  </a:moveTo>
                  <a:lnTo>
                    <a:pt x="0" y="304927"/>
                  </a:lnTo>
                </a:path>
                <a:path w="45085" h="421639">
                  <a:moveTo>
                    <a:pt x="26796" y="116713"/>
                  </a:moveTo>
                  <a:lnTo>
                    <a:pt x="26796" y="53975"/>
                  </a:lnTo>
                </a:path>
                <a:path w="45085" h="421639">
                  <a:moveTo>
                    <a:pt x="26796" y="53975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5" name="object 4085"/>
            <p:cNvSpPr/>
            <p:nvPr/>
          </p:nvSpPr>
          <p:spPr>
            <a:xfrm>
              <a:off x="2736481" y="3893629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6" name="object 4086"/>
            <p:cNvSpPr/>
            <p:nvPr/>
          </p:nvSpPr>
          <p:spPr>
            <a:xfrm>
              <a:off x="2637802" y="3597465"/>
              <a:ext cx="99060" cy="296545"/>
            </a:xfrm>
            <a:custGeom>
              <a:avLst/>
              <a:gdLst/>
              <a:ahLst/>
              <a:cxnLst/>
              <a:rect l="l" t="t" r="r" b="b"/>
              <a:pathLst>
                <a:path w="99060" h="296545">
                  <a:moveTo>
                    <a:pt x="98678" y="296163"/>
                  </a:moveTo>
                  <a:lnTo>
                    <a:pt x="80708" y="242188"/>
                  </a:lnTo>
                </a:path>
                <a:path w="99060" h="296545">
                  <a:moveTo>
                    <a:pt x="80708" y="242188"/>
                  </a:moveTo>
                  <a:lnTo>
                    <a:pt x="44767" y="179450"/>
                  </a:lnTo>
                </a:path>
                <a:path w="99060" h="296545">
                  <a:moveTo>
                    <a:pt x="44767" y="179450"/>
                  </a:moveTo>
                  <a:lnTo>
                    <a:pt x="26796" y="116712"/>
                  </a:lnTo>
                </a:path>
                <a:path w="99060" h="296545">
                  <a:moveTo>
                    <a:pt x="26796" y="116712"/>
                  </a:moveTo>
                  <a:lnTo>
                    <a:pt x="26796" y="53975"/>
                  </a:lnTo>
                </a:path>
                <a:path w="99060" h="296545">
                  <a:moveTo>
                    <a:pt x="26796" y="53975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87" name="object 4087"/>
          <p:cNvSpPr txBox="1"/>
          <p:nvPr/>
        </p:nvSpPr>
        <p:spPr>
          <a:xfrm rot="16680000">
            <a:off x="2686726" y="4079077"/>
            <a:ext cx="158343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105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088" name="object 4088"/>
          <p:cNvSpPr/>
          <p:nvPr/>
        </p:nvSpPr>
        <p:spPr>
          <a:xfrm>
            <a:off x="2637802" y="1508188"/>
            <a:ext cx="690880" cy="179705"/>
          </a:xfrm>
          <a:custGeom>
            <a:avLst/>
            <a:gdLst/>
            <a:ahLst/>
            <a:cxnLst/>
            <a:rect l="l" t="t" r="r" b="b"/>
            <a:pathLst>
              <a:path w="690879" h="179705">
                <a:moveTo>
                  <a:pt x="0" y="179450"/>
                </a:moveTo>
                <a:lnTo>
                  <a:pt x="44767" y="116712"/>
                </a:lnTo>
              </a:path>
              <a:path w="690879" h="179705">
                <a:moveTo>
                  <a:pt x="44767" y="116712"/>
                </a:moveTo>
                <a:lnTo>
                  <a:pt x="89534" y="53975"/>
                </a:lnTo>
              </a:path>
              <a:path w="690879" h="179705">
                <a:moveTo>
                  <a:pt x="89534" y="53975"/>
                </a:moveTo>
                <a:lnTo>
                  <a:pt x="98678" y="53975"/>
                </a:lnTo>
              </a:path>
              <a:path w="690879" h="179705">
                <a:moveTo>
                  <a:pt x="98678" y="53975"/>
                </a:moveTo>
                <a:lnTo>
                  <a:pt x="143446" y="0"/>
                </a:lnTo>
              </a:path>
              <a:path w="690879" h="179705">
                <a:moveTo>
                  <a:pt x="690422" y="27177"/>
                </a:moveTo>
                <a:lnTo>
                  <a:pt x="645718" y="0"/>
                </a:lnTo>
              </a:path>
            </a:pathLst>
          </a:custGeom>
          <a:ln w="8827">
            <a:solidFill>
              <a:srgbClr val="A52A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9" name="object 4089"/>
          <p:cNvSpPr txBox="1"/>
          <p:nvPr/>
        </p:nvSpPr>
        <p:spPr>
          <a:xfrm rot="21120000">
            <a:off x="3346337" y="1497687"/>
            <a:ext cx="158888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105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090" name="object 4090"/>
          <p:cNvGrpSpPr/>
          <p:nvPr/>
        </p:nvGrpSpPr>
        <p:grpSpPr>
          <a:xfrm>
            <a:off x="4892865" y="1503743"/>
            <a:ext cx="1928495" cy="3685540"/>
            <a:chOff x="4892865" y="1503743"/>
            <a:chExt cx="1928495" cy="3685540"/>
          </a:xfrm>
        </p:grpSpPr>
        <p:sp>
          <p:nvSpPr>
            <p:cNvPr id="4091" name="object 4091"/>
            <p:cNvSpPr/>
            <p:nvPr/>
          </p:nvSpPr>
          <p:spPr>
            <a:xfrm>
              <a:off x="6242621" y="5130685"/>
              <a:ext cx="27305" cy="53975"/>
            </a:xfrm>
            <a:custGeom>
              <a:avLst/>
              <a:gdLst/>
              <a:ahLst/>
              <a:cxnLst/>
              <a:rect l="l" t="t" r="r" b="b"/>
              <a:pathLst>
                <a:path w="27304" h="53975">
                  <a:moveTo>
                    <a:pt x="0" y="53911"/>
                  </a:moveTo>
                  <a:lnTo>
                    <a:pt x="26796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2" name="object 4092"/>
            <p:cNvSpPr/>
            <p:nvPr/>
          </p:nvSpPr>
          <p:spPr>
            <a:xfrm>
              <a:off x="6269418" y="5121858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13"/>
                  </a:moveTo>
                  <a:lnTo>
                    <a:pt x="4413" y="4413"/>
                  </a:lnTo>
                </a:path>
              </a:pathLst>
            </a:custGeom>
            <a:ln w="8826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3" name="object 4093"/>
            <p:cNvSpPr/>
            <p:nvPr/>
          </p:nvSpPr>
          <p:spPr>
            <a:xfrm>
              <a:off x="6269418" y="4888877"/>
              <a:ext cx="99060" cy="233045"/>
            </a:xfrm>
            <a:custGeom>
              <a:avLst/>
              <a:gdLst/>
              <a:ahLst/>
              <a:cxnLst/>
              <a:rect l="l" t="t" r="r" b="b"/>
              <a:pathLst>
                <a:path w="99060" h="233045">
                  <a:moveTo>
                    <a:pt x="0" y="232981"/>
                  </a:moveTo>
                  <a:lnTo>
                    <a:pt x="0" y="170243"/>
                  </a:lnTo>
                </a:path>
                <a:path w="99060" h="233045">
                  <a:moveTo>
                    <a:pt x="0" y="170243"/>
                  </a:moveTo>
                  <a:lnTo>
                    <a:pt x="27050" y="116332"/>
                  </a:lnTo>
                </a:path>
                <a:path w="99060" h="233045">
                  <a:moveTo>
                    <a:pt x="27050" y="116332"/>
                  </a:moveTo>
                  <a:lnTo>
                    <a:pt x="27050" y="53594"/>
                  </a:lnTo>
                </a:path>
                <a:path w="99060" h="233045">
                  <a:moveTo>
                    <a:pt x="27050" y="53594"/>
                  </a:moveTo>
                  <a:lnTo>
                    <a:pt x="44704" y="0"/>
                  </a:lnTo>
                </a:path>
                <a:path w="99060" h="233045">
                  <a:moveTo>
                    <a:pt x="44704" y="0"/>
                  </a:moveTo>
                  <a:lnTo>
                    <a:pt x="98679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4" name="object 4094"/>
            <p:cNvSpPr/>
            <p:nvPr/>
          </p:nvSpPr>
          <p:spPr>
            <a:xfrm>
              <a:off x="6368097" y="487973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1"/>
                  </a:moveTo>
                  <a:lnTo>
                    <a:pt x="4413" y="4571"/>
                  </a:lnTo>
                </a:path>
              </a:pathLst>
            </a:custGeom>
            <a:ln w="9143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5" name="object 4095"/>
            <p:cNvSpPr/>
            <p:nvPr/>
          </p:nvSpPr>
          <p:spPr>
            <a:xfrm>
              <a:off x="6368097" y="4270057"/>
              <a:ext cx="116839" cy="610235"/>
            </a:xfrm>
            <a:custGeom>
              <a:avLst/>
              <a:gdLst/>
              <a:ahLst/>
              <a:cxnLst/>
              <a:rect l="l" t="t" r="r" b="b"/>
              <a:pathLst>
                <a:path w="116839" h="610235">
                  <a:moveTo>
                    <a:pt x="0" y="609676"/>
                  </a:moveTo>
                  <a:lnTo>
                    <a:pt x="0" y="546938"/>
                  </a:lnTo>
                </a:path>
                <a:path w="116839" h="610235">
                  <a:moveTo>
                    <a:pt x="0" y="546938"/>
                  </a:moveTo>
                  <a:lnTo>
                    <a:pt x="17906" y="484251"/>
                  </a:lnTo>
                </a:path>
                <a:path w="116839" h="610235">
                  <a:moveTo>
                    <a:pt x="17906" y="484251"/>
                  </a:moveTo>
                  <a:lnTo>
                    <a:pt x="44703" y="430276"/>
                  </a:lnTo>
                </a:path>
                <a:path w="116839" h="610235">
                  <a:moveTo>
                    <a:pt x="44703" y="430276"/>
                  </a:moveTo>
                  <a:lnTo>
                    <a:pt x="53848" y="421513"/>
                  </a:lnTo>
                </a:path>
                <a:path w="116839" h="610235">
                  <a:moveTo>
                    <a:pt x="53848" y="421513"/>
                  </a:moveTo>
                  <a:lnTo>
                    <a:pt x="98678" y="367538"/>
                  </a:lnTo>
                </a:path>
                <a:path w="116839" h="610235">
                  <a:moveTo>
                    <a:pt x="98678" y="367538"/>
                  </a:moveTo>
                  <a:lnTo>
                    <a:pt x="98678" y="304800"/>
                  </a:lnTo>
                </a:path>
                <a:path w="116839" h="610235">
                  <a:moveTo>
                    <a:pt x="98678" y="304800"/>
                  </a:moveTo>
                  <a:lnTo>
                    <a:pt x="98678" y="242062"/>
                  </a:lnTo>
                </a:path>
                <a:path w="116839" h="610235">
                  <a:moveTo>
                    <a:pt x="98678" y="242062"/>
                  </a:moveTo>
                  <a:lnTo>
                    <a:pt x="98678" y="179324"/>
                  </a:lnTo>
                </a:path>
                <a:path w="116839" h="610235">
                  <a:moveTo>
                    <a:pt x="98678" y="179324"/>
                  </a:moveTo>
                  <a:lnTo>
                    <a:pt x="116586" y="116586"/>
                  </a:lnTo>
                </a:path>
                <a:path w="116839" h="610235">
                  <a:moveTo>
                    <a:pt x="116586" y="116586"/>
                  </a:moveTo>
                  <a:lnTo>
                    <a:pt x="98678" y="53848"/>
                  </a:lnTo>
                </a:path>
                <a:path w="116839" h="610235">
                  <a:moveTo>
                    <a:pt x="98678" y="53848"/>
                  </a:moveTo>
                  <a:lnTo>
                    <a:pt x="98678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6" name="object 4096"/>
            <p:cNvSpPr/>
            <p:nvPr/>
          </p:nvSpPr>
          <p:spPr>
            <a:xfrm>
              <a:off x="6466776" y="4261167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4"/>
                  </a:moveTo>
                  <a:lnTo>
                    <a:pt x="4413" y="4444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7" name="object 4097"/>
            <p:cNvSpPr/>
            <p:nvPr/>
          </p:nvSpPr>
          <p:spPr>
            <a:xfrm>
              <a:off x="6368097" y="3902392"/>
              <a:ext cx="99060" cy="358775"/>
            </a:xfrm>
            <a:custGeom>
              <a:avLst/>
              <a:gdLst/>
              <a:ahLst/>
              <a:cxnLst/>
              <a:rect l="l" t="t" r="r" b="b"/>
              <a:pathLst>
                <a:path w="99060" h="358775">
                  <a:moveTo>
                    <a:pt x="98678" y="358775"/>
                  </a:moveTo>
                  <a:lnTo>
                    <a:pt x="53848" y="304927"/>
                  </a:lnTo>
                </a:path>
                <a:path w="99060" h="358775">
                  <a:moveTo>
                    <a:pt x="53848" y="304927"/>
                  </a:moveTo>
                  <a:lnTo>
                    <a:pt x="44703" y="296037"/>
                  </a:lnTo>
                </a:path>
                <a:path w="99060" h="358775">
                  <a:moveTo>
                    <a:pt x="44703" y="296037"/>
                  </a:moveTo>
                  <a:lnTo>
                    <a:pt x="0" y="242189"/>
                  </a:lnTo>
                </a:path>
                <a:path w="99060" h="358775">
                  <a:moveTo>
                    <a:pt x="0" y="242189"/>
                  </a:moveTo>
                  <a:lnTo>
                    <a:pt x="0" y="179451"/>
                  </a:lnTo>
                </a:path>
                <a:path w="99060" h="358775">
                  <a:moveTo>
                    <a:pt x="0" y="179451"/>
                  </a:moveTo>
                  <a:lnTo>
                    <a:pt x="17906" y="116713"/>
                  </a:lnTo>
                </a:path>
                <a:path w="99060" h="358775">
                  <a:moveTo>
                    <a:pt x="17906" y="116713"/>
                  </a:moveTo>
                  <a:lnTo>
                    <a:pt x="26796" y="53975"/>
                  </a:lnTo>
                </a:path>
                <a:path w="99060" h="358775">
                  <a:moveTo>
                    <a:pt x="26796" y="53975"/>
                  </a:moveTo>
                  <a:lnTo>
                    <a:pt x="44703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8" name="object 4098"/>
            <p:cNvSpPr/>
            <p:nvPr/>
          </p:nvSpPr>
          <p:spPr>
            <a:xfrm>
              <a:off x="6412801" y="3893629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9" name="object 4099"/>
            <p:cNvSpPr/>
            <p:nvPr/>
          </p:nvSpPr>
          <p:spPr>
            <a:xfrm>
              <a:off x="6412801" y="3534727"/>
              <a:ext cx="394970" cy="359410"/>
            </a:xfrm>
            <a:custGeom>
              <a:avLst/>
              <a:gdLst/>
              <a:ahLst/>
              <a:cxnLst/>
              <a:rect l="l" t="t" r="r" b="b"/>
              <a:pathLst>
                <a:path w="394970" h="359410">
                  <a:moveTo>
                    <a:pt x="0" y="358901"/>
                  </a:moveTo>
                  <a:lnTo>
                    <a:pt x="35940" y="304926"/>
                  </a:lnTo>
                </a:path>
                <a:path w="394970" h="359410">
                  <a:moveTo>
                    <a:pt x="35940" y="304926"/>
                  </a:moveTo>
                  <a:lnTo>
                    <a:pt x="53975" y="268986"/>
                  </a:lnTo>
                </a:path>
                <a:path w="394970" h="359410">
                  <a:moveTo>
                    <a:pt x="53975" y="268986"/>
                  </a:moveTo>
                  <a:lnTo>
                    <a:pt x="98678" y="242188"/>
                  </a:lnTo>
                </a:path>
                <a:path w="394970" h="359410">
                  <a:moveTo>
                    <a:pt x="98678" y="242188"/>
                  </a:moveTo>
                  <a:lnTo>
                    <a:pt x="107823" y="242188"/>
                  </a:lnTo>
                </a:path>
                <a:path w="394970" h="359410">
                  <a:moveTo>
                    <a:pt x="107823" y="242188"/>
                  </a:moveTo>
                  <a:lnTo>
                    <a:pt x="152653" y="206248"/>
                  </a:lnTo>
                </a:path>
                <a:path w="394970" h="359410">
                  <a:moveTo>
                    <a:pt x="152653" y="206248"/>
                  </a:moveTo>
                  <a:lnTo>
                    <a:pt x="197358" y="179450"/>
                  </a:lnTo>
                </a:path>
                <a:path w="394970" h="359410">
                  <a:moveTo>
                    <a:pt x="197358" y="179450"/>
                  </a:moveTo>
                  <a:lnTo>
                    <a:pt x="206501" y="179450"/>
                  </a:lnTo>
                </a:path>
                <a:path w="394970" h="359410">
                  <a:moveTo>
                    <a:pt x="206501" y="179450"/>
                  </a:moveTo>
                  <a:lnTo>
                    <a:pt x="251333" y="161417"/>
                  </a:lnTo>
                </a:path>
                <a:path w="394970" h="359410">
                  <a:moveTo>
                    <a:pt x="251333" y="161417"/>
                  </a:moveTo>
                  <a:lnTo>
                    <a:pt x="296037" y="134619"/>
                  </a:lnTo>
                </a:path>
                <a:path w="394970" h="359410">
                  <a:moveTo>
                    <a:pt x="296037" y="134619"/>
                  </a:moveTo>
                  <a:lnTo>
                    <a:pt x="350012" y="116712"/>
                  </a:lnTo>
                </a:path>
                <a:path w="394970" h="359410">
                  <a:moveTo>
                    <a:pt x="350012" y="116712"/>
                  </a:moveTo>
                  <a:lnTo>
                    <a:pt x="367919" y="53975"/>
                  </a:lnTo>
                </a:path>
                <a:path w="394970" h="359410">
                  <a:moveTo>
                    <a:pt x="367919" y="53975"/>
                  </a:moveTo>
                  <a:lnTo>
                    <a:pt x="394715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0" name="object 4100"/>
            <p:cNvSpPr/>
            <p:nvPr/>
          </p:nvSpPr>
          <p:spPr>
            <a:xfrm>
              <a:off x="6807517" y="352558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1" name="object 4101"/>
            <p:cNvSpPr/>
            <p:nvPr/>
          </p:nvSpPr>
          <p:spPr>
            <a:xfrm>
              <a:off x="6807517" y="3409251"/>
              <a:ext cx="8890" cy="116839"/>
            </a:xfrm>
            <a:custGeom>
              <a:avLst/>
              <a:gdLst/>
              <a:ahLst/>
              <a:cxnLst/>
              <a:rect l="l" t="t" r="r" b="b"/>
              <a:pathLst>
                <a:path w="8890" h="116839">
                  <a:moveTo>
                    <a:pt x="0" y="116331"/>
                  </a:moveTo>
                  <a:lnTo>
                    <a:pt x="8890" y="62737"/>
                  </a:lnTo>
                </a:path>
                <a:path w="8890" h="116839">
                  <a:moveTo>
                    <a:pt x="8890" y="62737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2" name="object 4102"/>
            <p:cNvSpPr/>
            <p:nvPr/>
          </p:nvSpPr>
          <p:spPr>
            <a:xfrm>
              <a:off x="6807517" y="340010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3" name="object 4103"/>
            <p:cNvSpPr/>
            <p:nvPr/>
          </p:nvSpPr>
          <p:spPr>
            <a:xfrm>
              <a:off x="5874956" y="2306129"/>
              <a:ext cx="932815" cy="1094105"/>
            </a:xfrm>
            <a:custGeom>
              <a:avLst/>
              <a:gdLst/>
              <a:ahLst/>
              <a:cxnLst/>
              <a:rect l="l" t="t" r="r" b="b"/>
              <a:pathLst>
                <a:path w="932815" h="1094104">
                  <a:moveTo>
                    <a:pt x="932561" y="1093978"/>
                  </a:moveTo>
                  <a:lnTo>
                    <a:pt x="914654" y="1040384"/>
                  </a:lnTo>
                </a:path>
                <a:path w="932815" h="1094104">
                  <a:moveTo>
                    <a:pt x="914654" y="1040384"/>
                  </a:moveTo>
                  <a:lnTo>
                    <a:pt x="887857" y="977646"/>
                  </a:lnTo>
                </a:path>
                <a:path w="932815" h="1094104">
                  <a:moveTo>
                    <a:pt x="887857" y="977646"/>
                  </a:moveTo>
                  <a:lnTo>
                    <a:pt x="833882" y="932561"/>
                  </a:lnTo>
                </a:path>
                <a:path w="932815" h="1094104">
                  <a:moveTo>
                    <a:pt x="833882" y="932561"/>
                  </a:moveTo>
                  <a:lnTo>
                    <a:pt x="789178" y="914654"/>
                  </a:lnTo>
                </a:path>
                <a:path w="932815" h="1094104">
                  <a:moveTo>
                    <a:pt x="789178" y="914654"/>
                  </a:moveTo>
                  <a:lnTo>
                    <a:pt x="735203" y="851916"/>
                  </a:lnTo>
                </a:path>
                <a:path w="932815" h="1094104">
                  <a:moveTo>
                    <a:pt x="735203" y="851916"/>
                  </a:moveTo>
                  <a:lnTo>
                    <a:pt x="690499" y="851916"/>
                  </a:lnTo>
                </a:path>
                <a:path w="932815" h="1094104">
                  <a:moveTo>
                    <a:pt x="690499" y="851916"/>
                  </a:moveTo>
                  <a:lnTo>
                    <a:pt x="636524" y="798322"/>
                  </a:lnTo>
                </a:path>
                <a:path w="932815" h="1094104">
                  <a:moveTo>
                    <a:pt x="636524" y="798322"/>
                  </a:moveTo>
                  <a:lnTo>
                    <a:pt x="645668" y="735584"/>
                  </a:lnTo>
                </a:path>
                <a:path w="932815" h="1094104">
                  <a:moveTo>
                    <a:pt x="645668" y="735584"/>
                  </a:moveTo>
                  <a:lnTo>
                    <a:pt x="636524" y="726440"/>
                  </a:lnTo>
                </a:path>
                <a:path w="932815" h="1094104">
                  <a:moveTo>
                    <a:pt x="636524" y="726440"/>
                  </a:moveTo>
                  <a:lnTo>
                    <a:pt x="591820" y="672846"/>
                  </a:lnTo>
                </a:path>
                <a:path w="932815" h="1094104">
                  <a:moveTo>
                    <a:pt x="591820" y="672846"/>
                  </a:moveTo>
                  <a:lnTo>
                    <a:pt x="537845" y="609727"/>
                  </a:lnTo>
                </a:path>
                <a:path w="932815" h="1094104">
                  <a:moveTo>
                    <a:pt x="537845" y="609727"/>
                  </a:moveTo>
                  <a:lnTo>
                    <a:pt x="493141" y="546989"/>
                  </a:lnTo>
                </a:path>
                <a:path w="932815" h="1094104">
                  <a:moveTo>
                    <a:pt x="493141" y="546989"/>
                  </a:moveTo>
                  <a:lnTo>
                    <a:pt x="439166" y="484250"/>
                  </a:lnTo>
                </a:path>
                <a:path w="932815" h="1094104">
                  <a:moveTo>
                    <a:pt x="439166" y="484250"/>
                  </a:moveTo>
                  <a:lnTo>
                    <a:pt x="394462" y="421513"/>
                  </a:lnTo>
                </a:path>
                <a:path w="932815" h="1094104">
                  <a:moveTo>
                    <a:pt x="394462" y="421513"/>
                  </a:moveTo>
                  <a:lnTo>
                    <a:pt x="340868" y="367919"/>
                  </a:lnTo>
                </a:path>
                <a:path w="932815" h="1094104">
                  <a:moveTo>
                    <a:pt x="340868" y="367919"/>
                  </a:moveTo>
                  <a:lnTo>
                    <a:pt x="295783" y="304926"/>
                  </a:lnTo>
                </a:path>
                <a:path w="932815" h="1094104">
                  <a:moveTo>
                    <a:pt x="295783" y="304926"/>
                  </a:moveTo>
                  <a:lnTo>
                    <a:pt x="242189" y="242188"/>
                  </a:lnTo>
                </a:path>
                <a:path w="932815" h="1094104">
                  <a:moveTo>
                    <a:pt x="242189" y="242188"/>
                  </a:moveTo>
                  <a:lnTo>
                    <a:pt x="197358" y="179450"/>
                  </a:lnTo>
                </a:path>
                <a:path w="932815" h="1094104">
                  <a:moveTo>
                    <a:pt x="197358" y="179450"/>
                  </a:moveTo>
                  <a:lnTo>
                    <a:pt x="143510" y="170561"/>
                  </a:lnTo>
                </a:path>
                <a:path w="932815" h="1094104">
                  <a:moveTo>
                    <a:pt x="143510" y="170561"/>
                  </a:moveTo>
                  <a:lnTo>
                    <a:pt x="98679" y="116712"/>
                  </a:lnTo>
                </a:path>
                <a:path w="932815" h="1094104">
                  <a:moveTo>
                    <a:pt x="98679" y="116712"/>
                  </a:moveTo>
                  <a:lnTo>
                    <a:pt x="53594" y="53975"/>
                  </a:lnTo>
                </a:path>
                <a:path w="932815" h="1094104">
                  <a:moveTo>
                    <a:pt x="53594" y="53975"/>
                  </a:moveTo>
                  <a:lnTo>
                    <a:pt x="44831" y="53975"/>
                  </a:lnTo>
                </a:path>
                <a:path w="932815" h="1094104">
                  <a:moveTo>
                    <a:pt x="44831" y="53975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4" name="object 4104"/>
            <p:cNvSpPr/>
            <p:nvPr/>
          </p:nvSpPr>
          <p:spPr>
            <a:xfrm>
              <a:off x="5874956" y="2297366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5" name="object 4105"/>
            <p:cNvSpPr/>
            <p:nvPr/>
          </p:nvSpPr>
          <p:spPr>
            <a:xfrm>
              <a:off x="5435536" y="1813115"/>
              <a:ext cx="439420" cy="484505"/>
            </a:xfrm>
            <a:custGeom>
              <a:avLst/>
              <a:gdLst/>
              <a:ahLst/>
              <a:cxnLst/>
              <a:rect l="l" t="t" r="r" b="b"/>
              <a:pathLst>
                <a:path w="439420" h="484505">
                  <a:moveTo>
                    <a:pt x="439419" y="484250"/>
                  </a:moveTo>
                  <a:lnTo>
                    <a:pt x="403478" y="430275"/>
                  </a:lnTo>
                </a:path>
                <a:path w="439420" h="484505">
                  <a:moveTo>
                    <a:pt x="403478" y="430275"/>
                  </a:moveTo>
                  <a:lnTo>
                    <a:pt x="394715" y="394715"/>
                  </a:lnTo>
                </a:path>
                <a:path w="439420" h="484505">
                  <a:moveTo>
                    <a:pt x="394715" y="394715"/>
                  </a:moveTo>
                  <a:lnTo>
                    <a:pt x="349630" y="367538"/>
                  </a:lnTo>
                </a:path>
                <a:path w="439420" h="484505">
                  <a:moveTo>
                    <a:pt x="349630" y="367538"/>
                  </a:moveTo>
                  <a:lnTo>
                    <a:pt x="340740" y="367538"/>
                  </a:lnTo>
                </a:path>
                <a:path w="439420" h="484505">
                  <a:moveTo>
                    <a:pt x="340740" y="367538"/>
                  </a:moveTo>
                  <a:lnTo>
                    <a:pt x="296037" y="331977"/>
                  </a:lnTo>
                </a:path>
                <a:path w="439420" h="484505">
                  <a:moveTo>
                    <a:pt x="296037" y="331977"/>
                  </a:moveTo>
                  <a:lnTo>
                    <a:pt x="242062" y="322834"/>
                  </a:lnTo>
                </a:path>
                <a:path w="439420" h="484505">
                  <a:moveTo>
                    <a:pt x="242062" y="322834"/>
                  </a:moveTo>
                  <a:lnTo>
                    <a:pt x="197357" y="304800"/>
                  </a:lnTo>
                </a:path>
                <a:path w="439420" h="484505">
                  <a:moveTo>
                    <a:pt x="197357" y="304800"/>
                  </a:moveTo>
                  <a:lnTo>
                    <a:pt x="143382" y="278002"/>
                  </a:lnTo>
                </a:path>
                <a:path w="439420" h="484505">
                  <a:moveTo>
                    <a:pt x="143382" y="278002"/>
                  </a:moveTo>
                  <a:lnTo>
                    <a:pt x="98678" y="242062"/>
                  </a:lnTo>
                </a:path>
                <a:path w="439420" h="484505">
                  <a:moveTo>
                    <a:pt x="98678" y="242062"/>
                  </a:moveTo>
                  <a:lnTo>
                    <a:pt x="53848" y="179324"/>
                  </a:lnTo>
                </a:path>
                <a:path w="439420" h="484505">
                  <a:moveTo>
                    <a:pt x="53848" y="179324"/>
                  </a:moveTo>
                  <a:lnTo>
                    <a:pt x="53848" y="125475"/>
                  </a:lnTo>
                </a:path>
                <a:path w="439420" h="484505">
                  <a:moveTo>
                    <a:pt x="53848" y="125475"/>
                  </a:moveTo>
                  <a:lnTo>
                    <a:pt x="53848" y="62737"/>
                  </a:lnTo>
                </a:path>
                <a:path w="439420" h="484505">
                  <a:moveTo>
                    <a:pt x="53848" y="62737"/>
                  </a:moveTo>
                  <a:lnTo>
                    <a:pt x="44703" y="53848"/>
                  </a:lnTo>
                </a:path>
                <a:path w="439420" h="484505">
                  <a:moveTo>
                    <a:pt x="44703" y="53848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6" name="object 4106"/>
            <p:cNvSpPr/>
            <p:nvPr/>
          </p:nvSpPr>
          <p:spPr>
            <a:xfrm>
              <a:off x="5435536" y="1804225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4"/>
                  </a:moveTo>
                  <a:lnTo>
                    <a:pt x="4413" y="4444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7" name="object 4107"/>
            <p:cNvSpPr/>
            <p:nvPr/>
          </p:nvSpPr>
          <p:spPr>
            <a:xfrm>
              <a:off x="5336857" y="1750377"/>
              <a:ext cx="99060" cy="53975"/>
            </a:xfrm>
            <a:custGeom>
              <a:avLst/>
              <a:gdLst/>
              <a:ahLst/>
              <a:cxnLst/>
              <a:rect l="l" t="t" r="r" b="b"/>
              <a:pathLst>
                <a:path w="99060" h="53975">
                  <a:moveTo>
                    <a:pt x="98678" y="53848"/>
                  </a:moveTo>
                  <a:lnTo>
                    <a:pt x="44703" y="53848"/>
                  </a:lnTo>
                </a:path>
                <a:path w="99060" h="53975">
                  <a:moveTo>
                    <a:pt x="44703" y="53848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8" name="object 4108"/>
            <p:cNvSpPr/>
            <p:nvPr/>
          </p:nvSpPr>
          <p:spPr>
            <a:xfrm>
              <a:off x="5336857" y="1741487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5"/>
                  </a:moveTo>
                  <a:lnTo>
                    <a:pt x="4413" y="4445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9" name="object 4109"/>
            <p:cNvSpPr/>
            <p:nvPr/>
          </p:nvSpPr>
          <p:spPr>
            <a:xfrm>
              <a:off x="4897310" y="1508188"/>
              <a:ext cx="440055" cy="233679"/>
            </a:xfrm>
            <a:custGeom>
              <a:avLst/>
              <a:gdLst/>
              <a:ahLst/>
              <a:cxnLst/>
              <a:rect l="l" t="t" r="r" b="b"/>
              <a:pathLst>
                <a:path w="440054" h="233680">
                  <a:moveTo>
                    <a:pt x="439547" y="233299"/>
                  </a:moveTo>
                  <a:lnTo>
                    <a:pt x="394715" y="179450"/>
                  </a:lnTo>
                </a:path>
                <a:path w="440054" h="233680">
                  <a:moveTo>
                    <a:pt x="394715" y="179450"/>
                  </a:moveTo>
                  <a:lnTo>
                    <a:pt x="385952" y="179450"/>
                  </a:lnTo>
                </a:path>
                <a:path w="440054" h="233680">
                  <a:moveTo>
                    <a:pt x="385952" y="179450"/>
                  </a:moveTo>
                  <a:lnTo>
                    <a:pt x="340867" y="179450"/>
                  </a:lnTo>
                </a:path>
                <a:path w="440054" h="233680">
                  <a:moveTo>
                    <a:pt x="340867" y="179450"/>
                  </a:moveTo>
                  <a:lnTo>
                    <a:pt x="296037" y="116712"/>
                  </a:lnTo>
                </a:path>
                <a:path w="440054" h="233680">
                  <a:moveTo>
                    <a:pt x="296037" y="116712"/>
                  </a:moveTo>
                  <a:lnTo>
                    <a:pt x="287274" y="116712"/>
                  </a:lnTo>
                </a:path>
                <a:path w="440054" h="233680">
                  <a:moveTo>
                    <a:pt x="98678" y="116712"/>
                  </a:moveTo>
                  <a:lnTo>
                    <a:pt x="53975" y="53975"/>
                  </a:lnTo>
                </a:path>
                <a:path w="440054" h="233680">
                  <a:moveTo>
                    <a:pt x="53975" y="53975"/>
                  </a:moveTo>
                  <a:lnTo>
                    <a:pt x="45084" y="53975"/>
                  </a:lnTo>
                </a:path>
                <a:path w="440054" h="233680">
                  <a:moveTo>
                    <a:pt x="45084" y="53975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10" name="object 4110"/>
          <p:cNvSpPr txBox="1"/>
          <p:nvPr/>
        </p:nvSpPr>
        <p:spPr>
          <a:xfrm>
            <a:off x="5010004" y="1576195"/>
            <a:ext cx="16002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105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111" name="object 4111"/>
          <p:cNvGrpSpPr/>
          <p:nvPr/>
        </p:nvGrpSpPr>
        <p:grpSpPr>
          <a:xfrm>
            <a:off x="2633357" y="3225482"/>
            <a:ext cx="546735" cy="1964055"/>
            <a:chOff x="2633357" y="3225482"/>
            <a:chExt cx="546735" cy="1964055"/>
          </a:xfrm>
        </p:grpSpPr>
        <p:sp>
          <p:nvSpPr>
            <p:cNvPr id="4112" name="object 4112"/>
            <p:cNvSpPr/>
            <p:nvPr/>
          </p:nvSpPr>
          <p:spPr>
            <a:xfrm>
              <a:off x="3077286" y="4816995"/>
              <a:ext cx="98425" cy="367665"/>
            </a:xfrm>
            <a:custGeom>
              <a:avLst/>
              <a:gdLst/>
              <a:ahLst/>
              <a:cxnLst/>
              <a:rect l="l" t="t" r="r" b="b"/>
              <a:pathLst>
                <a:path w="98425" h="367664">
                  <a:moveTo>
                    <a:pt x="98361" y="367601"/>
                  </a:moveTo>
                  <a:lnTo>
                    <a:pt x="53594" y="313689"/>
                  </a:lnTo>
                </a:path>
                <a:path w="98425" h="367664">
                  <a:moveTo>
                    <a:pt x="53594" y="313689"/>
                  </a:moveTo>
                  <a:lnTo>
                    <a:pt x="44767" y="304863"/>
                  </a:lnTo>
                </a:path>
                <a:path w="98425" h="367664">
                  <a:moveTo>
                    <a:pt x="44767" y="304863"/>
                  </a:moveTo>
                  <a:lnTo>
                    <a:pt x="44767" y="242125"/>
                  </a:lnTo>
                </a:path>
                <a:path w="98425" h="367664">
                  <a:moveTo>
                    <a:pt x="44767" y="242125"/>
                  </a:moveTo>
                  <a:lnTo>
                    <a:pt x="0" y="188213"/>
                  </a:lnTo>
                </a:path>
                <a:path w="98425" h="367664">
                  <a:moveTo>
                    <a:pt x="0" y="188213"/>
                  </a:moveTo>
                  <a:lnTo>
                    <a:pt x="0" y="125475"/>
                  </a:lnTo>
                </a:path>
                <a:path w="98425" h="367664">
                  <a:moveTo>
                    <a:pt x="0" y="125475"/>
                  </a:moveTo>
                  <a:lnTo>
                    <a:pt x="0" y="62737"/>
                  </a:lnTo>
                </a:path>
                <a:path w="98425" h="367664">
                  <a:moveTo>
                    <a:pt x="0" y="62737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3" name="object 4113"/>
            <p:cNvSpPr/>
            <p:nvPr/>
          </p:nvSpPr>
          <p:spPr>
            <a:xfrm>
              <a:off x="3077286" y="4808156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19"/>
                  </a:moveTo>
                  <a:lnTo>
                    <a:pt x="4413" y="4419"/>
                  </a:lnTo>
                </a:path>
              </a:pathLst>
            </a:custGeom>
            <a:ln w="883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4" name="object 4114"/>
            <p:cNvSpPr/>
            <p:nvPr/>
          </p:nvSpPr>
          <p:spPr>
            <a:xfrm>
              <a:off x="2978607" y="4332795"/>
              <a:ext cx="143510" cy="475615"/>
            </a:xfrm>
            <a:custGeom>
              <a:avLst/>
              <a:gdLst/>
              <a:ahLst/>
              <a:cxnLst/>
              <a:rect l="l" t="t" r="r" b="b"/>
              <a:pathLst>
                <a:path w="143510" h="475614">
                  <a:moveTo>
                    <a:pt x="98678" y="475361"/>
                  </a:moveTo>
                  <a:lnTo>
                    <a:pt x="143446" y="421513"/>
                  </a:lnTo>
                </a:path>
                <a:path w="143510" h="475614">
                  <a:moveTo>
                    <a:pt x="143446" y="421513"/>
                  </a:moveTo>
                  <a:lnTo>
                    <a:pt x="143446" y="358775"/>
                  </a:lnTo>
                </a:path>
                <a:path w="143510" h="475614">
                  <a:moveTo>
                    <a:pt x="143446" y="358775"/>
                  </a:moveTo>
                  <a:lnTo>
                    <a:pt x="143446" y="304800"/>
                  </a:lnTo>
                </a:path>
                <a:path w="143510" h="475614">
                  <a:moveTo>
                    <a:pt x="143446" y="304800"/>
                  </a:moveTo>
                  <a:lnTo>
                    <a:pt x="98678" y="242062"/>
                  </a:lnTo>
                </a:path>
                <a:path w="143510" h="475614">
                  <a:moveTo>
                    <a:pt x="98678" y="242062"/>
                  </a:moveTo>
                  <a:lnTo>
                    <a:pt x="98678" y="179324"/>
                  </a:lnTo>
                </a:path>
                <a:path w="143510" h="475614">
                  <a:moveTo>
                    <a:pt x="98678" y="179324"/>
                  </a:moveTo>
                  <a:lnTo>
                    <a:pt x="53593" y="116586"/>
                  </a:lnTo>
                </a:path>
                <a:path w="143510" h="475614">
                  <a:moveTo>
                    <a:pt x="53593" y="116586"/>
                  </a:moveTo>
                  <a:lnTo>
                    <a:pt x="44767" y="116586"/>
                  </a:lnTo>
                </a:path>
                <a:path w="143510" h="475614">
                  <a:moveTo>
                    <a:pt x="44767" y="116586"/>
                  </a:moveTo>
                  <a:lnTo>
                    <a:pt x="35623" y="53848"/>
                  </a:lnTo>
                </a:path>
                <a:path w="143510" h="475614">
                  <a:moveTo>
                    <a:pt x="35623" y="53848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5" name="object 4115"/>
            <p:cNvSpPr/>
            <p:nvPr/>
          </p:nvSpPr>
          <p:spPr>
            <a:xfrm>
              <a:off x="2978607" y="4323905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4"/>
                  </a:moveTo>
                  <a:lnTo>
                    <a:pt x="4413" y="4444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6" name="object 4116"/>
            <p:cNvSpPr/>
            <p:nvPr/>
          </p:nvSpPr>
          <p:spPr>
            <a:xfrm>
              <a:off x="2835160" y="3902392"/>
              <a:ext cx="45085" cy="242570"/>
            </a:xfrm>
            <a:custGeom>
              <a:avLst/>
              <a:gdLst/>
              <a:ahLst/>
              <a:cxnLst/>
              <a:rect l="l" t="t" r="r" b="b"/>
              <a:pathLst>
                <a:path w="45085" h="242570">
                  <a:moveTo>
                    <a:pt x="44767" y="242189"/>
                  </a:moveTo>
                  <a:lnTo>
                    <a:pt x="44767" y="179451"/>
                  </a:lnTo>
                </a:path>
                <a:path w="45085" h="242570">
                  <a:moveTo>
                    <a:pt x="44767" y="179451"/>
                  </a:moveTo>
                  <a:lnTo>
                    <a:pt x="26797" y="116713"/>
                  </a:lnTo>
                </a:path>
                <a:path w="45085" h="242570">
                  <a:moveTo>
                    <a:pt x="26797" y="116713"/>
                  </a:moveTo>
                  <a:lnTo>
                    <a:pt x="8826" y="53975"/>
                  </a:lnTo>
                </a:path>
                <a:path w="45085" h="242570">
                  <a:moveTo>
                    <a:pt x="8826" y="53975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7" name="object 4117"/>
            <p:cNvSpPr/>
            <p:nvPr/>
          </p:nvSpPr>
          <p:spPr>
            <a:xfrm>
              <a:off x="2835160" y="3893629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8" name="object 4118"/>
            <p:cNvSpPr/>
            <p:nvPr/>
          </p:nvSpPr>
          <p:spPr>
            <a:xfrm>
              <a:off x="2637802" y="3229927"/>
              <a:ext cx="340995" cy="1094105"/>
            </a:xfrm>
            <a:custGeom>
              <a:avLst/>
              <a:gdLst/>
              <a:ahLst/>
              <a:cxnLst/>
              <a:rect l="l" t="t" r="r" b="b"/>
              <a:pathLst>
                <a:path w="340994" h="1094104">
                  <a:moveTo>
                    <a:pt x="197358" y="663701"/>
                  </a:moveTo>
                  <a:lnTo>
                    <a:pt x="170243" y="609726"/>
                  </a:lnTo>
                </a:path>
                <a:path w="340994" h="1094104">
                  <a:moveTo>
                    <a:pt x="170243" y="609726"/>
                  </a:moveTo>
                  <a:lnTo>
                    <a:pt x="143446" y="546988"/>
                  </a:lnTo>
                </a:path>
                <a:path w="340994" h="1094104">
                  <a:moveTo>
                    <a:pt x="143446" y="546988"/>
                  </a:moveTo>
                  <a:lnTo>
                    <a:pt x="134620" y="484250"/>
                  </a:lnTo>
                </a:path>
                <a:path w="340994" h="1094104">
                  <a:moveTo>
                    <a:pt x="134620" y="484250"/>
                  </a:moveTo>
                  <a:lnTo>
                    <a:pt x="98678" y="421513"/>
                  </a:lnTo>
                </a:path>
                <a:path w="340994" h="1094104">
                  <a:moveTo>
                    <a:pt x="98678" y="421513"/>
                  </a:moveTo>
                  <a:lnTo>
                    <a:pt x="89534" y="358775"/>
                  </a:lnTo>
                </a:path>
                <a:path w="340994" h="1094104">
                  <a:moveTo>
                    <a:pt x="89534" y="358775"/>
                  </a:moveTo>
                  <a:lnTo>
                    <a:pt x="62738" y="295656"/>
                  </a:lnTo>
                </a:path>
                <a:path w="340994" h="1094104">
                  <a:moveTo>
                    <a:pt x="62738" y="295656"/>
                  </a:moveTo>
                  <a:lnTo>
                    <a:pt x="44767" y="242062"/>
                  </a:lnTo>
                </a:path>
                <a:path w="340994" h="1094104">
                  <a:moveTo>
                    <a:pt x="44767" y="242062"/>
                  </a:moveTo>
                  <a:lnTo>
                    <a:pt x="44767" y="179324"/>
                  </a:lnTo>
                </a:path>
                <a:path w="340994" h="1094104">
                  <a:moveTo>
                    <a:pt x="44767" y="179324"/>
                  </a:moveTo>
                  <a:lnTo>
                    <a:pt x="44767" y="116586"/>
                  </a:lnTo>
                </a:path>
                <a:path w="340994" h="1094104">
                  <a:moveTo>
                    <a:pt x="44767" y="116586"/>
                  </a:moveTo>
                  <a:lnTo>
                    <a:pt x="44767" y="53848"/>
                  </a:lnTo>
                </a:path>
                <a:path w="340994" h="1094104">
                  <a:moveTo>
                    <a:pt x="44767" y="53848"/>
                  </a:moveTo>
                  <a:lnTo>
                    <a:pt x="0" y="0"/>
                  </a:lnTo>
                </a:path>
                <a:path w="340994" h="1094104">
                  <a:moveTo>
                    <a:pt x="340804" y="1093978"/>
                  </a:moveTo>
                  <a:lnTo>
                    <a:pt x="331660" y="1084834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19" name="object 4119"/>
          <p:cNvSpPr txBox="1"/>
          <p:nvPr/>
        </p:nvSpPr>
        <p:spPr>
          <a:xfrm rot="3660000">
            <a:off x="2834192" y="4200710"/>
            <a:ext cx="158343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110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120" name="object 4120"/>
          <p:cNvGrpSpPr/>
          <p:nvPr/>
        </p:nvGrpSpPr>
        <p:grpSpPr>
          <a:xfrm>
            <a:off x="2633357" y="1503743"/>
            <a:ext cx="1327150" cy="1291590"/>
            <a:chOff x="2633357" y="1503743"/>
            <a:chExt cx="1327150" cy="1291590"/>
          </a:xfrm>
        </p:grpSpPr>
        <p:sp>
          <p:nvSpPr>
            <p:cNvPr id="4121" name="object 4121"/>
            <p:cNvSpPr/>
            <p:nvPr/>
          </p:nvSpPr>
          <p:spPr>
            <a:xfrm>
              <a:off x="2637802" y="2611056"/>
              <a:ext cx="45085" cy="179705"/>
            </a:xfrm>
            <a:custGeom>
              <a:avLst/>
              <a:gdLst/>
              <a:ahLst/>
              <a:cxnLst/>
              <a:rect l="l" t="t" r="r" b="b"/>
              <a:pathLst>
                <a:path w="45085" h="179705">
                  <a:moveTo>
                    <a:pt x="0" y="179324"/>
                  </a:moveTo>
                  <a:lnTo>
                    <a:pt x="44767" y="116586"/>
                  </a:lnTo>
                </a:path>
                <a:path w="45085" h="179705">
                  <a:moveTo>
                    <a:pt x="44767" y="116586"/>
                  </a:moveTo>
                  <a:lnTo>
                    <a:pt x="44767" y="62992"/>
                  </a:lnTo>
                </a:path>
                <a:path w="45085" h="179705">
                  <a:moveTo>
                    <a:pt x="44767" y="62992"/>
                  </a:moveTo>
                  <a:lnTo>
                    <a:pt x="44767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2" name="object 4122"/>
            <p:cNvSpPr/>
            <p:nvPr/>
          </p:nvSpPr>
          <p:spPr>
            <a:xfrm>
              <a:off x="2682570" y="2602166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5"/>
                  </a:moveTo>
                  <a:lnTo>
                    <a:pt x="4413" y="4445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3" name="object 4123"/>
            <p:cNvSpPr/>
            <p:nvPr/>
          </p:nvSpPr>
          <p:spPr>
            <a:xfrm>
              <a:off x="2682570" y="2243391"/>
              <a:ext cx="99060" cy="358775"/>
            </a:xfrm>
            <a:custGeom>
              <a:avLst/>
              <a:gdLst/>
              <a:ahLst/>
              <a:cxnLst/>
              <a:rect l="l" t="t" r="r" b="b"/>
              <a:pathLst>
                <a:path w="99060" h="358775">
                  <a:moveTo>
                    <a:pt x="0" y="358775"/>
                  </a:moveTo>
                  <a:lnTo>
                    <a:pt x="26796" y="304926"/>
                  </a:lnTo>
                </a:path>
                <a:path w="99060" h="358775">
                  <a:moveTo>
                    <a:pt x="26796" y="304926"/>
                  </a:moveTo>
                  <a:lnTo>
                    <a:pt x="53911" y="242188"/>
                  </a:lnTo>
                </a:path>
                <a:path w="99060" h="358775">
                  <a:moveTo>
                    <a:pt x="53911" y="242188"/>
                  </a:moveTo>
                  <a:lnTo>
                    <a:pt x="44767" y="179450"/>
                  </a:lnTo>
                </a:path>
                <a:path w="99060" h="358775">
                  <a:moveTo>
                    <a:pt x="44767" y="179450"/>
                  </a:moveTo>
                  <a:lnTo>
                    <a:pt x="44767" y="116712"/>
                  </a:lnTo>
                </a:path>
                <a:path w="99060" h="358775">
                  <a:moveTo>
                    <a:pt x="44767" y="116712"/>
                  </a:moveTo>
                  <a:lnTo>
                    <a:pt x="44767" y="62737"/>
                  </a:lnTo>
                </a:path>
                <a:path w="99060" h="358775">
                  <a:moveTo>
                    <a:pt x="44767" y="62737"/>
                  </a:moveTo>
                  <a:lnTo>
                    <a:pt x="53911" y="53975"/>
                  </a:lnTo>
                </a:path>
                <a:path w="99060" h="358775">
                  <a:moveTo>
                    <a:pt x="53911" y="53975"/>
                  </a:moveTo>
                  <a:lnTo>
                    <a:pt x="98678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4" name="object 4124"/>
            <p:cNvSpPr/>
            <p:nvPr/>
          </p:nvSpPr>
          <p:spPr>
            <a:xfrm>
              <a:off x="2781249" y="2234628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5" name="object 4125"/>
            <p:cNvSpPr/>
            <p:nvPr/>
          </p:nvSpPr>
          <p:spPr>
            <a:xfrm>
              <a:off x="2781249" y="1875853"/>
              <a:ext cx="197485" cy="358775"/>
            </a:xfrm>
            <a:custGeom>
              <a:avLst/>
              <a:gdLst/>
              <a:ahLst/>
              <a:cxnLst/>
              <a:rect l="l" t="t" r="r" b="b"/>
              <a:pathLst>
                <a:path w="197485" h="358775">
                  <a:moveTo>
                    <a:pt x="0" y="358775"/>
                  </a:moveTo>
                  <a:lnTo>
                    <a:pt x="44767" y="304800"/>
                  </a:lnTo>
                </a:path>
                <a:path w="197485" h="358775">
                  <a:moveTo>
                    <a:pt x="44767" y="304800"/>
                  </a:moveTo>
                  <a:lnTo>
                    <a:pt x="44767" y="242062"/>
                  </a:lnTo>
                </a:path>
                <a:path w="197485" h="358775">
                  <a:moveTo>
                    <a:pt x="44767" y="242062"/>
                  </a:moveTo>
                  <a:lnTo>
                    <a:pt x="44767" y="179324"/>
                  </a:lnTo>
                </a:path>
                <a:path w="197485" h="358775">
                  <a:moveTo>
                    <a:pt x="44767" y="179324"/>
                  </a:moveTo>
                  <a:lnTo>
                    <a:pt x="53911" y="179324"/>
                  </a:lnTo>
                </a:path>
                <a:path w="197485" h="358775">
                  <a:moveTo>
                    <a:pt x="53911" y="179324"/>
                  </a:moveTo>
                  <a:lnTo>
                    <a:pt x="98679" y="116586"/>
                  </a:lnTo>
                </a:path>
                <a:path w="197485" h="358775">
                  <a:moveTo>
                    <a:pt x="98679" y="116586"/>
                  </a:moveTo>
                  <a:lnTo>
                    <a:pt x="143446" y="62737"/>
                  </a:lnTo>
                </a:path>
                <a:path w="197485" h="358775">
                  <a:moveTo>
                    <a:pt x="143446" y="62737"/>
                  </a:moveTo>
                  <a:lnTo>
                    <a:pt x="152273" y="53848"/>
                  </a:lnTo>
                </a:path>
                <a:path w="197485" h="358775">
                  <a:moveTo>
                    <a:pt x="152273" y="53848"/>
                  </a:moveTo>
                  <a:lnTo>
                    <a:pt x="197358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6" name="object 4126"/>
            <p:cNvSpPr/>
            <p:nvPr/>
          </p:nvSpPr>
          <p:spPr>
            <a:xfrm>
              <a:off x="2978607" y="186696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5"/>
                  </a:moveTo>
                  <a:lnTo>
                    <a:pt x="4413" y="4445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7" name="object 4127"/>
            <p:cNvSpPr/>
            <p:nvPr/>
          </p:nvSpPr>
          <p:spPr>
            <a:xfrm>
              <a:off x="2978607" y="1508188"/>
              <a:ext cx="977900" cy="358775"/>
            </a:xfrm>
            <a:custGeom>
              <a:avLst/>
              <a:gdLst/>
              <a:ahLst/>
              <a:cxnLst/>
              <a:rect l="l" t="t" r="r" b="b"/>
              <a:pathLst>
                <a:path w="977900" h="358775">
                  <a:moveTo>
                    <a:pt x="0" y="358775"/>
                  </a:moveTo>
                  <a:lnTo>
                    <a:pt x="44767" y="304926"/>
                  </a:lnTo>
                </a:path>
                <a:path w="977900" h="358775">
                  <a:moveTo>
                    <a:pt x="44767" y="304926"/>
                  </a:moveTo>
                  <a:lnTo>
                    <a:pt x="53593" y="296037"/>
                  </a:lnTo>
                </a:path>
                <a:path w="977900" h="358775">
                  <a:moveTo>
                    <a:pt x="53593" y="296037"/>
                  </a:moveTo>
                  <a:lnTo>
                    <a:pt x="98678" y="242188"/>
                  </a:lnTo>
                </a:path>
                <a:path w="977900" h="358775">
                  <a:moveTo>
                    <a:pt x="250939" y="233299"/>
                  </a:moveTo>
                  <a:lnTo>
                    <a:pt x="295770" y="179450"/>
                  </a:lnTo>
                </a:path>
                <a:path w="977900" h="358775">
                  <a:moveTo>
                    <a:pt x="493128" y="179450"/>
                  </a:moveTo>
                  <a:lnTo>
                    <a:pt x="537832" y="179450"/>
                  </a:lnTo>
                </a:path>
                <a:path w="977900" h="358775">
                  <a:moveTo>
                    <a:pt x="537832" y="179450"/>
                  </a:moveTo>
                  <a:lnTo>
                    <a:pt x="591807" y="179450"/>
                  </a:lnTo>
                </a:path>
                <a:path w="977900" h="358775">
                  <a:moveTo>
                    <a:pt x="591807" y="179450"/>
                  </a:moveTo>
                  <a:lnTo>
                    <a:pt x="636511" y="116712"/>
                  </a:lnTo>
                </a:path>
                <a:path w="977900" h="358775">
                  <a:moveTo>
                    <a:pt x="636511" y="116712"/>
                  </a:moveTo>
                  <a:lnTo>
                    <a:pt x="690486" y="116712"/>
                  </a:lnTo>
                </a:path>
                <a:path w="977900" h="358775">
                  <a:moveTo>
                    <a:pt x="690486" y="116712"/>
                  </a:moveTo>
                  <a:lnTo>
                    <a:pt x="735190" y="116712"/>
                  </a:lnTo>
                </a:path>
                <a:path w="977900" h="358775">
                  <a:moveTo>
                    <a:pt x="735190" y="116712"/>
                  </a:moveTo>
                  <a:lnTo>
                    <a:pt x="789165" y="116712"/>
                  </a:lnTo>
                </a:path>
                <a:path w="977900" h="358775">
                  <a:moveTo>
                    <a:pt x="789165" y="116712"/>
                  </a:moveTo>
                  <a:lnTo>
                    <a:pt x="833869" y="116712"/>
                  </a:lnTo>
                </a:path>
                <a:path w="977900" h="358775">
                  <a:moveTo>
                    <a:pt x="833869" y="116712"/>
                  </a:moveTo>
                  <a:lnTo>
                    <a:pt x="887844" y="116712"/>
                  </a:lnTo>
                </a:path>
                <a:path w="977900" h="358775">
                  <a:moveTo>
                    <a:pt x="887844" y="116712"/>
                  </a:moveTo>
                  <a:lnTo>
                    <a:pt x="932548" y="53975"/>
                  </a:lnTo>
                </a:path>
                <a:path w="977900" h="358775">
                  <a:moveTo>
                    <a:pt x="932548" y="53975"/>
                  </a:moveTo>
                  <a:lnTo>
                    <a:pt x="977379" y="0"/>
                  </a:lnTo>
                </a:path>
                <a:path w="977900" h="358775">
                  <a:moveTo>
                    <a:pt x="484238" y="179450"/>
                  </a:moveTo>
                  <a:lnTo>
                    <a:pt x="493128" y="17945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28" name="object 4128"/>
          <p:cNvSpPr txBox="1"/>
          <p:nvPr/>
        </p:nvSpPr>
        <p:spPr>
          <a:xfrm>
            <a:off x="3060172" y="1638933"/>
            <a:ext cx="38862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68910" algn="l"/>
              </a:tabLst>
            </a:pPr>
            <a:r>
              <a:rPr dirty="0" u="sng" sz="600" spc="5">
                <a:solidFill>
                  <a:srgbClr val="A52A2A"/>
                </a:solidFill>
                <a:uFill>
                  <a:solidFill>
                    <a:srgbClr val="A52A2A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600" spc="5">
                <a:solidFill>
                  <a:srgbClr val="A52A2A"/>
                </a:solidFill>
                <a:uFill>
                  <a:solidFill>
                    <a:srgbClr val="A52A2A"/>
                  </a:solidFill>
                </a:uFill>
                <a:latin typeface="Arial MT"/>
                <a:cs typeface="Arial MT"/>
              </a:rPr>
              <a:t>	</a:t>
            </a:r>
            <a:r>
              <a:rPr dirty="0" sz="600" spc="5">
                <a:solidFill>
                  <a:srgbClr val="A52A2A"/>
                </a:solidFill>
                <a:latin typeface="Arial MT"/>
                <a:cs typeface="Arial MT"/>
              </a:rPr>
              <a:t>  </a:t>
            </a:r>
            <a:r>
              <a:rPr dirty="0" sz="600" spc="60">
                <a:solidFill>
                  <a:srgbClr val="A52A2A"/>
                </a:solidFill>
                <a:latin typeface="Arial MT"/>
                <a:cs typeface="Arial MT"/>
              </a:rPr>
              <a:t> </a:t>
            </a: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110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129" name="object 4129"/>
          <p:cNvGrpSpPr/>
          <p:nvPr/>
        </p:nvGrpSpPr>
        <p:grpSpPr>
          <a:xfrm>
            <a:off x="4211637" y="1503743"/>
            <a:ext cx="2457450" cy="3685540"/>
            <a:chOff x="4211637" y="1503743"/>
            <a:chExt cx="2457450" cy="3685540"/>
          </a:xfrm>
        </p:grpSpPr>
        <p:sp>
          <p:nvSpPr>
            <p:cNvPr id="4130" name="object 4130"/>
            <p:cNvSpPr/>
            <p:nvPr/>
          </p:nvSpPr>
          <p:spPr>
            <a:xfrm>
              <a:off x="6152705" y="3965130"/>
              <a:ext cx="197485" cy="1219835"/>
            </a:xfrm>
            <a:custGeom>
              <a:avLst/>
              <a:gdLst/>
              <a:ahLst/>
              <a:cxnLst/>
              <a:rect l="l" t="t" r="r" b="b"/>
              <a:pathLst>
                <a:path w="197485" h="1219835">
                  <a:moveTo>
                    <a:pt x="0" y="1219466"/>
                  </a:moveTo>
                  <a:lnTo>
                    <a:pt x="18034" y="1192669"/>
                  </a:lnTo>
                </a:path>
                <a:path w="197485" h="1219835">
                  <a:moveTo>
                    <a:pt x="18034" y="1192669"/>
                  </a:moveTo>
                  <a:lnTo>
                    <a:pt x="27178" y="1156728"/>
                  </a:lnTo>
                </a:path>
                <a:path w="197485" h="1219835">
                  <a:moveTo>
                    <a:pt x="27178" y="1156728"/>
                  </a:moveTo>
                  <a:lnTo>
                    <a:pt x="45085" y="1093990"/>
                  </a:lnTo>
                </a:path>
                <a:path w="197485" h="1219835">
                  <a:moveTo>
                    <a:pt x="45085" y="1093990"/>
                  </a:moveTo>
                  <a:lnTo>
                    <a:pt x="45085" y="1040079"/>
                  </a:lnTo>
                </a:path>
                <a:path w="197485" h="1219835">
                  <a:moveTo>
                    <a:pt x="45085" y="1040079"/>
                  </a:moveTo>
                  <a:lnTo>
                    <a:pt x="53975" y="977341"/>
                  </a:lnTo>
                </a:path>
                <a:path w="197485" h="1219835">
                  <a:moveTo>
                    <a:pt x="53975" y="977341"/>
                  </a:moveTo>
                  <a:lnTo>
                    <a:pt x="63119" y="923747"/>
                  </a:lnTo>
                </a:path>
                <a:path w="197485" h="1219835">
                  <a:moveTo>
                    <a:pt x="63119" y="923747"/>
                  </a:moveTo>
                  <a:lnTo>
                    <a:pt x="71882" y="914603"/>
                  </a:lnTo>
                </a:path>
                <a:path w="197485" h="1219835">
                  <a:moveTo>
                    <a:pt x="71882" y="914603"/>
                  </a:moveTo>
                  <a:lnTo>
                    <a:pt x="71882" y="851865"/>
                  </a:lnTo>
                </a:path>
                <a:path w="197485" h="1219835">
                  <a:moveTo>
                    <a:pt x="71882" y="851865"/>
                  </a:moveTo>
                  <a:lnTo>
                    <a:pt x="89916" y="789178"/>
                  </a:lnTo>
                </a:path>
                <a:path w="197485" h="1219835">
                  <a:moveTo>
                    <a:pt x="89916" y="789178"/>
                  </a:moveTo>
                  <a:lnTo>
                    <a:pt x="98679" y="726440"/>
                  </a:lnTo>
                </a:path>
                <a:path w="197485" h="1219835">
                  <a:moveTo>
                    <a:pt x="98679" y="726440"/>
                  </a:moveTo>
                  <a:lnTo>
                    <a:pt x="107823" y="672465"/>
                  </a:lnTo>
                </a:path>
                <a:path w="197485" h="1219835">
                  <a:moveTo>
                    <a:pt x="107823" y="672465"/>
                  </a:moveTo>
                  <a:lnTo>
                    <a:pt x="116712" y="636524"/>
                  </a:lnTo>
                </a:path>
                <a:path w="197485" h="1219835">
                  <a:moveTo>
                    <a:pt x="116712" y="636524"/>
                  </a:moveTo>
                  <a:lnTo>
                    <a:pt x="143763" y="609727"/>
                  </a:lnTo>
                </a:path>
                <a:path w="197485" h="1219835">
                  <a:moveTo>
                    <a:pt x="143763" y="609727"/>
                  </a:moveTo>
                  <a:lnTo>
                    <a:pt x="161417" y="573786"/>
                  </a:lnTo>
                </a:path>
                <a:path w="197485" h="1219835">
                  <a:moveTo>
                    <a:pt x="161417" y="573786"/>
                  </a:moveTo>
                  <a:lnTo>
                    <a:pt x="188595" y="546989"/>
                  </a:lnTo>
                </a:path>
                <a:path w="197485" h="1219835">
                  <a:moveTo>
                    <a:pt x="188595" y="546989"/>
                  </a:moveTo>
                  <a:lnTo>
                    <a:pt x="197358" y="484251"/>
                  </a:lnTo>
                </a:path>
                <a:path w="197485" h="1219835">
                  <a:moveTo>
                    <a:pt x="197358" y="484251"/>
                  </a:moveTo>
                  <a:lnTo>
                    <a:pt x="161417" y="421513"/>
                  </a:lnTo>
                </a:path>
                <a:path w="197485" h="1219835">
                  <a:moveTo>
                    <a:pt x="161417" y="421513"/>
                  </a:moveTo>
                  <a:lnTo>
                    <a:pt x="152654" y="358775"/>
                  </a:lnTo>
                </a:path>
                <a:path w="197485" h="1219835">
                  <a:moveTo>
                    <a:pt x="152654" y="358775"/>
                  </a:moveTo>
                  <a:lnTo>
                    <a:pt x="143763" y="304927"/>
                  </a:lnTo>
                </a:path>
                <a:path w="197485" h="1219835">
                  <a:moveTo>
                    <a:pt x="143763" y="304927"/>
                  </a:moveTo>
                  <a:lnTo>
                    <a:pt x="134620" y="242189"/>
                  </a:lnTo>
                </a:path>
                <a:path w="197485" h="1219835">
                  <a:moveTo>
                    <a:pt x="134620" y="242189"/>
                  </a:moveTo>
                  <a:lnTo>
                    <a:pt x="116712" y="179451"/>
                  </a:lnTo>
                </a:path>
                <a:path w="197485" h="1219835">
                  <a:moveTo>
                    <a:pt x="116712" y="179451"/>
                  </a:moveTo>
                  <a:lnTo>
                    <a:pt x="134620" y="116713"/>
                  </a:lnTo>
                </a:path>
                <a:path w="197485" h="1219835">
                  <a:moveTo>
                    <a:pt x="134620" y="116713"/>
                  </a:moveTo>
                  <a:lnTo>
                    <a:pt x="152654" y="53975"/>
                  </a:lnTo>
                </a:path>
                <a:path w="197485" h="1219835">
                  <a:moveTo>
                    <a:pt x="152654" y="53975"/>
                  </a:moveTo>
                  <a:lnTo>
                    <a:pt x="161417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1" name="object 4131"/>
            <p:cNvSpPr/>
            <p:nvPr/>
          </p:nvSpPr>
          <p:spPr>
            <a:xfrm>
              <a:off x="6314122" y="3956367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2" name="object 4132"/>
            <p:cNvSpPr/>
            <p:nvPr/>
          </p:nvSpPr>
          <p:spPr>
            <a:xfrm>
              <a:off x="6314122" y="3409251"/>
              <a:ext cx="350520" cy="547370"/>
            </a:xfrm>
            <a:custGeom>
              <a:avLst/>
              <a:gdLst/>
              <a:ahLst/>
              <a:cxnLst/>
              <a:rect l="l" t="t" r="r" b="b"/>
              <a:pathLst>
                <a:path w="350520" h="547370">
                  <a:moveTo>
                    <a:pt x="0" y="547115"/>
                  </a:moveTo>
                  <a:lnTo>
                    <a:pt x="27177" y="484377"/>
                  </a:lnTo>
                </a:path>
                <a:path w="350520" h="547370">
                  <a:moveTo>
                    <a:pt x="27177" y="484377"/>
                  </a:moveTo>
                  <a:lnTo>
                    <a:pt x="45085" y="430402"/>
                  </a:lnTo>
                </a:path>
                <a:path w="350520" h="547370">
                  <a:moveTo>
                    <a:pt x="45085" y="430402"/>
                  </a:moveTo>
                  <a:lnTo>
                    <a:pt x="53975" y="367664"/>
                  </a:lnTo>
                </a:path>
                <a:path w="350520" h="547370">
                  <a:moveTo>
                    <a:pt x="53975" y="367664"/>
                  </a:moveTo>
                  <a:lnTo>
                    <a:pt x="98678" y="304926"/>
                  </a:lnTo>
                </a:path>
                <a:path w="350520" h="547370">
                  <a:moveTo>
                    <a:pt x="98678" y="304926"/>
                  </a:moveTo>
                  <a:lnTo>
                    <a:pt x="152653" y="242188"/>
                  </a:lnTo>
                </a:path>
                <a:path w="350520" h="547370">
                  <a:moveTo>
                    <a:pt x="152653" y="242188"/>
                  </a:moveTo>
                  <a:lnTo>
                    <a:pt x="197357" y="242188"/>
                  </a:lnTo>
                </a:path>
                <a:path w="350520" h="547370">
                  <a:moveTo>
                    <a:pt x="197357" y="242188"/>
                  </a:moveTo>
                  <a:lnTo>
                    <a:pt x="206501" y="242188"/>
                  </a:lnTo>
                </a:path>
                <a:path w="350520" h="547370">
                  <a:moveTo>
                    <a:pt x="206501" y="242188"/>
                  </a:moveTo>
                  <a:lnTo>
                    <a:pt x="251332" y="188213"/>
                  </a:lnTo>
                </a:path>
                <a:path w="350520" h="547370">
                  <a:moveTo>
                    <a:pt x="251332" y="188213"/>
                  </a:moveTo>
                  <a:lnTo>
                    <a:pt x="296037" y="188213"/>
                  </a:lnTo>
                </a:path>
                <a:path w="350520" h="547370">
                  <a:moveTo>
                    <a:pt x="296037" y="188213"/>
                  </a:moveTo>
                  <a:lnTo>
                    <a:pt x="305180" y="179450"/>
                  </a:lnTo>
                </a:path>
                <a:path w="350520" h="547370">
                  <a:moveTo>
                    <a:pt x="305180" y="179450"/>
                  </a:moveTo>
                  <a:lnTo>
                    <a:pt x="305180" y="116331"/>
                  </a:lnTo>
                </a:path>
                <a:path w="350520" h="547370">
                  <a:moveTo>
                    <a:pt x="305180" y="116331"/>
                  </a:moveTo>
                  <a:lnTo>
                    <a:pt x="350012" y="62737"/>
                  </a:lnTo>
                </a:path>
                <a:path w="350520" h="547370">
                  <a:moveTo>
                    <a:pt x="350012" y="62737"/>
                  </a:moveTo>
                  <a:lnTo>
                    <a:pt x="350012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3" name="object 4133"/>
            <p:cNvSpPr/>
            <p:nvPr/>
          </p:nvSpPr>
          <p:spPr>
            <a:xfrm>
              <a:off x="6664134" y="340010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4" name="object 4134"/>
            <p:cNvSpPr/>
            <p:nvPr/>
          </p:nvSpPr>
          <p:spPr>
            <a:xfrm>
              <a:off x="6368097" y="3104451"/>
              <a:ext cx="296545" cy="295910"/>
            </a:xfrm>
            <a:custGeom>
              <a:avLst/>
              <a:gdLst/>
              <a:ahLst/>
              <a:cxnLst/>
              <a:rect l="l" t="t" r="r" b="b"/>
              <a:pathLst>
                <a:path w="296545" h="295910">
                  <a:moveTo>
                    <a:pt x="296037" y="295656"/>
                  </a:moveTo>
                  <a:lnTo>
                    <a:pt x="251205" y="242062"/>
                  </a:lnTo>
                </a:path>
                <a:path w="296545" h="295910">
                  <a:moveTo>
                    <a:pt x="251205" y="242062"/>
                  </a:moveTo>
                  <a:lnTo>
                    <a:pt x="242062" y="232918"/>
                  </a:lnTo>
                </a:path>
                <a:path w="296545" h="295910">
                  <a:moveTo>
                    <a:pt x="242062" y="232918"/>
                  </a:moveTo>
                  <a:lnTo>
                    <a:pt x="197357" y="179324"/>
                  </a:lnTo>
                </a:path>
                <a:path w="296545" h="295910">
                  <a:moveTo>
                    <a:pt x="197357" y="179324"/>
                  </a:moveTo>
                  <a:lnTo>
                    <a:pt x="143382" y="161417"/>
                  </a:lnTo>
                </a:path>
                <a:path w="296545" h="295910">
                  <a:moveTo>
                    <a:pt x="143382" y="161417"/>
                  </a:moveTo>
                  <a:lnTo>
                    <a:pt x="98678" y="116331"/>
                  </a:lnTo>
                </a:path>
                <a:path w="296545" h="295910">
                  <a:moveTo>
                    <a:pt x="98678" y="116331"/>
                  </a:moveTo>
                  <a:lnTo>
                    <a:pt x="44703" y="53593"/>
                  </a:lnTo>
                </a:path>
                <a:path w="296545" h="295910">
                  <a:moveTo>
                    <a:pt x="44703" y="53593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5" name="object 4135"/>
            <p:cNvSpPr/>
            <p:nvPr/>
          </p:nvSpPr>
          <p:spPr>
            <a:xfrm>
              <a:off x="6368097" y="309530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6" name="object 4136"/>
            <p:cNvSpPr/>
            <p:nvPr/>
          </p:nvSpPr>
          <p:spPr>
            <a:xfrm>
              <a:off x="6170739" y="2915856"/>
              <a:ext cx="197485" cy="179705"/>
            </a:xfrm>
            <a:custGeom>
              <a:avLst/>
              <a:gdLst/>
              <a:ahLst/>
              <a:cxnLst/>
              <a:rect l="l" t="t" r="r" b="b"/>
              <a:pathLst>
                <a:path w="197485" h="179705">
                  <a:moveTo>
                    <a:pt x="197358" y="179451"/>
                  </a:moveTo>
                  <a:lnTo>
                    <a:pt x="161416" y="125857"/>
                  </a:lnTo>
                </a:path>
                <a:path w="197485" h="179705">
                  <a:moveTo>
                    <a:pt x="161416" y="125857"/>
                  </a:moveTo>
                  <a:lnTo>
                    <a:pt x="152526" y="63119"/>
                  </a:lnTo>
                </a:path>
                <a:path w="197485" h="179705">
                  <a:moveTo>
                    <a:pt x="152526" y="63119"/>
                  </a:moveTo>
                  <a:lnTo>
                    <a:pt x="143383" y="63119"/>
                  </a:lnTo>
                </a:path>
                <a:path w="197485" h="179705">
                  <a:moveTo>
                    <a:pt x="143383" y="63119"/>
                  </a:moveTo>
                  <a:lnTo>
                    <a:pt x="98678" y="45085"/>
                  </a:lnTo>
                </a:path>
                <a:path w="197485" h="179705">
                  <a:moveTo>
                    <a:pt x="98678" y="45085"/>
                  </a:moveTo>
                  <a:lnTo>
                    <a:pt x="45085" y="27178"/>
                  </a:lnTo>
                </a:path>
                <a:path w="197485" h="179705">
                  <a:moveTo>
                    <a:pt x="45085" y="27178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7" name="object 4137"/>
            <p:cNvSpPr/>
            <p:nvPr/>
          </p:nvSpPr>
          <p:spPr>
            <a:xfrm>
              <a:off x="6170739" y="290709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8" name="object 4138"/>
            <p:cNvSpPr/>
            <p:nvPr/>
          </p:nvSpPr>
          <p:spPr>
            <a:xfrm>
              <a:off x="5776277" y="2306129"/>
              <a:ext cx="394970" cy="601345"/>
            </a:xfrm>
            <a:custGeom>
              <a:avLst/>
              <a:gdLst/>
              <a:ahLst/>
              <a:cxnLst/>
              <a:rect l="l" t="t" r="r" b="b"/>
              <a:pathLst>
                <a:path w="394970" h="601344">
                  <a:moveTo>
                    <a:pt x="394462" y="600964"/>
                  </a:moveTo>
                  <a:lnTo>
                    <a:pt x="349631" y="546989"/>
                  </a:lnTo>
                </a:path>
                <a:path w="394970" h="601344">
                  <a:moveTo>
                    <a:pt x="349631" y="546989"/>
                  </a:moveTo>
                  <a:lnTo>
                    <a:pt x="340868" y="546989"/>
                  </a:lnTo>
                </a:path>
                <a:path w="394970" h="601344">
                  <a:moveTo>
                    <a:pt x="340868" y="546989"/>
                  </a:moveTo>
                  <a:lnTo>
                    <a:pt x="296037" y="484250"/>
                  </a:lnTo>
                </a:path>
                <a:path w="394970" h="601344">
                  <a:moveTo>
                    <a:pt x="296037" y="484250"/>
                  </a:moveTo>
                  <a:lnTo>
                    <a:pt x="268986" y="421513"/>
                  </a:lnTo>
                </a:path>
                <a:path w="394970" h="601344">
                  <a:moveTo>
                    <a:pt x="268986" y="421513"/>
                  </a:moveTo>
                  <a:lnTo>
                    <a:pt x="242188" y="403606"/>
                  </a:lnTo>
                </a:path>
                <a:path w="394970" h="601344">
                  <a:moveTo>
                    <a:pt x="242188" y="403606"/>
                  </a:moveTo>
                  <a:lnTo>
                    <a:pt x="224155" y="367919"/>
                  </a:lnTo>
                </a:path>
                <a:path w="394970" h="601344">
                  <a:moveTo>
                    <a:pt x="224155" y="367919"/>
                  </a:moveTo>
                  <a:lnTo>
                    <a:pt x="224155" y="304926"/>
                  </a:lnTo>
                </a:path>
                <a:path w="394970" h="601344">
                  <a:moveTo>
                    <a:pt x="224155" y="304926"/>
                  </a:moveTo>
                  <a:lnTo>
                    <a:pt x="197358" y="287274"/>
                  </a:lnTo>
                </a:path>
                <a:path w="394970" h="601344">
                  <a:moveTo>
                    <a:pt x="197358" y="287274"/>
                  </a:moveTo>
                  <a:lnTo>
                    <a:pt x="170307" y="242188"/>
                  </a:lnTo>
                </a:path>
                <a:path w="394970" h="601344">
                  <a:moveTo>
                    <a:pt x="170307" y="242188"/>
                  </a:moveTo>
                  <a:lnTo>
                    <a:pt x="152273" y="179450"/>
                  </a:lnTo>
                </a:path>
                <a:path w="394970" h="601344">
                  <a:moveTo>
                    <a:pt x="152273" y="179450"/>
                  </a:moveTo>
                  <a:lnTo>
                    <a:pt x="143510" y="179450"/>
                  </a:lnTo>
                </a:path>
                <a:path w="394970" h="601344">
                  <a:moveTo>
                    <a:pt x="143510" y="179450"/>
                  </a:moveTo>
                  <a:lnTo>
                    <a:pt x="98678" y="152654"/>
                  </a:lnTo>
                </a:path>
                <a:path w="394970" h="601344">
                  <a:moveTo>
                    <a:pt x="98678" y="152654"/>
                  </a:moveTo>
                  <a:lnTo>
                    <a:pt x="62737" y="116712"/>
                  </a:lnTo>
                </a:path>
                <a:path w="394970" h="601344">
                  <a:moveTo>
                    <a:pt x="62737" y="116712"/>
                  </a:moveTo>
                  <a:lnTo>
                    <a:pt x="53975" y="89915"/>
                  </a:lnTo>
                </a:path>
                <a:path w="394970" h="601344">
                  <a:moveTo>
                    <a:pt x="53975" y="89915"/>
                  </a:moveTo>
                  <a:lnTo>
                    <a:pt x="35940" y="53975"/>
                  </a:lnTo>
                </a:path>
                <a:path w="394970" h="601344">
                  <a:moveTo>
                    <a:pt x="35940" y="53975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9" name="object 4139"/>
            <p:cNvSpPr/>
            <p:nvPr/>
          </p:nvSpPr>
          <p:spPr>
            <a:xfrm>
              <a:off x="5776277" y="2297366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0" name="object 4140"/>
            <p:cNvSpPr/>
            <p:nvPr/>
          </p:nvSpPr>
          <p:spPr>
            <a:xfrm>
              <a:off x="5139499" y="1938591"/>
              <a:ext cx="636905" cy="358775"/>
            </a:xfrm>
            <a:custGeom>
              <a:avLst/>
              <a:gdLst/>
              <a:ahLst/>
              <a:cxnLst/>
              <a:rect l="l" t="t" r="r" b="b"/>
              <a:pathLst>
                <a:path w="636904" h="358775">
                  <a:moveTo>
                    <a:pt x="636777" y="358775"/>
                  </a:moveTo>
                  <a:lnTo>
                    <a:pt x="592074" y="322834"/>
                  </a:lnTo>
                </a:path>
                <a:path w="636904" h="358775">
                  <a:moveTo>
                    <a:pt x="592074" y="322834"/>
                  </a:moveTo>
                  <a:lnTo>
                    <a:pt x="546988" y="304800"/>
                  </a:lnTo>
                </a:path>
                <a:path w="636904" h="358775">
                  <a:moveTo>
                    <a:pt x="340740" y="296037"/>
                  </a:moveTo>
                  <a:lnTo>
                    <a:pt x="296037" y="242062"/>
                  </a:lnTo>
                </a:path>
                <a:path w="636904" h="358775">
                  <a:moveTo>
                    <a:pt x="296037" y="242062"/>
                  </a:moveTo>
                  <a:lnTo>
                    <a:pt x="242062" y="233299"/>
                  </a:lnTo>
                </a:path>
                <a:path w="636904" h="358775">
                  <a:moveTo>
                    <a:pt x="242062" y="233299"/>
                  </a:moveTo>
                  <a:lnTo>
                    <a:pt x="197358" y="179324"/>
                  </a:lnTo>
                </a:path>
                <a:path w="636904" h="358775">
                  <a:moveTo>
                    <a:pt x="197358" y="179324"/>
                  </a:moveTo>
                  <a:lnTo>
                    <a:pt x="143763" y="170561"/>
                  </a:lnTo>
                </a:path>
                <a:path w="636904" h="358775">
                  <a:moveTo>
                    <a:pt x="143763" y="170561"/>
                  </a:moveTo>
                  <a:lnTo>
                    <a:pt x="98678" y="116586"/>
                  </a:lnTo>
                </a:path>
                <a:path w="636904" h="358775">
                  <a:moveTo>
                    <a:pt x="98678" y="116586"/>
                  </a:moveTo>
                  <a:lnTo>
                    <a:pt x="53848" y="53848"/>
                  </a:lnTo>
                </a:path>
                <a:path w="636904" h="358775">
                  <a:moveTo>
                    <a:pt x="53848" y="53848"/>
                  </a:moveTo>
                  <a:lnTo>
                    <a:pt x="45085" y="53848"/>
                  </a:lnTo>
                </a:path>
                <a:path w="636904" h="358775">
                  <a:moveTo>
                    <a:pt x="45085" y="53848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1" name="object 4141"/>
            <p:cNvSpPr/>
            <p:nvPr/>
          </p:nvSpPr>
          <p:spPr>
            <a:xfrm>
              <a:off x="5139499" y="1929701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4"/>
                  </a:moveTo>
                  <a:lnTo>
                    <a:pt x="4413" y="4444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2" name="object 4142"/>
            <p:cNvSpPr/>
            <p:nvPr/>
          </p:nvSpPr>
          <p:spPr>
            <a:xfrm>
              <a:off x="4216082" y="1508188"/>
              <a:ext cx="1470660" cy="735330"/>
            </a:xfrm>
            <a:custGeom>
              <a:avLst/>
              <a:gdLst/>
              <a:ahLst/>
              <a:cxnLst/>
              <a:rect l="l" t="t" r="r" b="b"/>
              <a:pathLst>
                <a:path w="1470660" h="735330">
                  <a:moveTo>
                    <a:pt x="923416" y="421513"/>
                  </a:moveTo>
                  <a:lnTo>
                    <a:pt x="878585" y="367664"/>
                  </a:lnTo>
                </a:path>
                <a:path w="1470660" h="735330">
                  <a:moveTo>
                    <a:pt x="878585" y="367664"/>
                  </a:moveTo>
                  <a:lnTo>
                    <a:pt x="869822" y="358775"/>
                  </a:lnTo>
                </a:path>
                <a:path w="1470660" h="735330">
                  <a:moveTo>
                    <a:pt x="869822" y="358775"/>
                  </a:moveTo>
                  <a:lnTo>
                    <a:pt x="833881" y="304926"/>
                  </a:lnTo>
                </a:path>
                <a:path w="1470660" h="735330">
                  <a:moveTo>
                    <a:pt x="833881" y="304926"/>
                  </a:moveTo>
                  <a:lnTo>
                    <a:pt x="824991" y="296037"/>
                  </a:lnTo>
                </a:path>
                <a:path w="1470660" h="735330">
                  <a:moveTo>
                    <a:pt x="824991" y="296037"/>
                  </a:moveTo>
                  <a:lnTo>
                    <a:pt x="779906" y="304926"/>
                  </a:lnTo>
                </a:path>
                <a:path w="1470660" h="735330">
                  <a:moveTo>
                    <a:pt x="779906" y="304926"/>
                  </a:moveTo>
                  <a:lnTo>
                    <a:pt x="726312" y="296037"/>
                  </a:lnTo>
                </a:path>
                <a:path w="1470660" h="735330">
                  <a:moveTo>
                    <a:pt x="726312" y="296037"/>
                  </a:moveTo>
                  <a:lnTo>
                    <a:pt x="681227" y="268986"/>
                  </a:lnTo>
                </a:path>
                <a:path w="1470660" h="735330">
                  <a:moveTo>
                    <a:pt x="681227" y="268986"/>
                  </a:moveTo>
                  <a:lnTo>
                    <a:pt x="636523" y="242188"/>
                  </a:lnTo>
                </a:path>
                <a:path w="1470660" h="735330">
                  <a:moveTo>
                    <a:pt x="636523" y="242188"/>
                  </a:moveTo>
                  <a:lnTo>
                    <a:pt x="627633" y="242188"/>
                  </a:lnTo>
                </a:path>
                <a:path w="1470660" h="735330">
                  <a:moveTo>
                    <a:pt x="627633" y="242188"/>
                  </a:moveTo>
                  <a:lnTo>
                    <a:pt x="582929" y="233299"/>
                  </a:lnTo>
                </a:path>
                <a:path w="1470660" h="735330">
                  <a:moveTo>
                    <a:pt x="582929" y="233299"/>
                  </a:moveTo>
                  <a:lnTo>
                    <a:pt x="528954" y="233299"/>
                  </a:lnTo>
                </a:path>
                <a:path w="1470660" h="735330">
                  <a:moveTo>
                    <a:pt x="528954" y="233299"/>
                  </a:moveTo>
                  <a:lnTo>
                    <a:pt x="484250" y="179450"/>
                  </a:lnTo>
                </a:path>
                <a:path w="1470660" h="735330">
                  <a:moveTo>
                    <a:pt x="484250" y="179450"/>
                  </a:moveTo>
                  <a:lnTo>
                    <a:pt x="430275" y="179450"/>
                  </a:lnTo>
                </a:path>
                <a:path w="1470660" h="735330">
                  <a:moveTo>
                    <a:pt x="430275" y="179450"/>
                  </a:moveTo>
                  <a:lnTo>
                    <a:pt x="385571" y="179450"/>
                  </a:lnTo>
                </a:path>
                <a:path w="1470660" h="735330">
                  <a:moveTo>
                    <a:pt x="385571" y="179450"/>
                  </a:moveTo>
                  <a:lnTo>
                    <a:pt x="340740" y="116712"/>
                  </a:lnTo>
                </a:path>
                <a:path w="1470660" h="735330">
                  <a:moveTo>
                    <a:pt x="340740" y="116712"/>
                  </a:moveTo>
                  <a:lnTo>
                    <a:pt x="331596" y="116712"/>
                  </a:lnTo>
                </a:path>
                <a:path w="1470660" h="735330">
                  <a:moveTo>
                    <a:pt x="331596" y="116712"/>
                  </a:moveTo>
                  <a:lnTo>
                    <a:pt x="286892" y="116712"/>
                  </a:lnTo>
                </a:path>
                <a:path w="1470660" h="735330">
                  <a:moveTo>
                    <a:pt x="286892" y="116712"/>
                  </a:moveTo>
                  <a:lnTo>
                    <a:pt x="232917" y="116712"/>
                  </a:lnTo>
                </a:path>
                <a:path w="1470660" h="735330">
                  <a:moveTo>
                    <a:pt x="232917" y="116712"/>
                  </a:moveTo>
                  <a:lnTo>
                    <a:pt x="188213" y="53975"/>
                  </a:lnTo>
                </a:path>
                <a:path w="1470660" h="735330">
                  <a:moveTo>
                    <a:pt x="188213" y="53975"/>
                  </a:moveTo>
                  <a:lnTo>
                    <a:pt x="134238" y="53975"/>
                  </a:lnTo>
                </a:path>
                <a:path w="1470660" h="735330">
                  <a:moveTo>
                    <a:pt x="134238" y="53975"/>
                  </a:moveTo>
                  <a:lnTo>
                    <a:pt x="89534" y="53975"/>
                  </a:lnTo>
                </a:path>
                <a:path w="1470660" h="735330">
                  <a:moveTo>
                    <a:pt x="89534" y="53975"/>
                  </a:moveTo>
                  <a:lnTo>
                    <a:pt x="35940" y="53975"/>
                  </a:lnTo>
                </a:path>
                <a:path w="1470660" h="735330">
                  <a:moveTo>
                    <a:pt x="35940" y="53975"/>
                  </a:moveTo>
                  <a:lnTo>
                    <a:pt x="0" y="0"/>
                  </a:lnTo>
                </a:path>
                <a:path w="1470660" h="735330">
                  <a:moveTo>
                    <a:pt x="1470405" y="735202"/>
                  </a:moveTo>
                  <a:lnTo>
                    <a:pt x="1452752" y="735202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43" name="object 4143"/>
          <p:cNvSpPr txBox="1"/>
          <p:nvPr/>
        </p:nvSpPr>
        <p:spPr>
          <a:xfrm rot="60000">
            <a:off x="5496005" y="2213950"/>
            <a:ext cx="158343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110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144" name="object 4144"/>
          <p:cNvGrpSpPr/>
          <p:nvPr/>
        </p:nvGrpSpPr>
        <p:grpSpPr>
          <a:xfrm>
            <a:off x="4301172" y="5027879"/>
            <a:ext cx="448309" cy="161290"/>
            <a:chOff x="4301172" y="5027879"/>
            <a:chExt cx="448309" cy="161290"/>
          </a:xfrm>
        </p:grpSpPr>
        <p:sp>
          <p:nvSpPr>
            <p:cNvPr id="4145" name="object 4145"/>
            <p:cNvSpPr/>
            <p:nvPr/>
          </p:nvSpPr>
          <p:spPr>
            <a:xfrm>
              <a:off x="4305617" y="5032324"/>
              <a:ext cx="340995" cy="152400"/>
            </a:xfrm>
            <a:custGeom>
              <a:avLst/>
              <a:gdLst/>
              <a:ahLst/>
              <a:cxnLst/>
              <a:rect l="l" t="t" r="r" b="b"/>
              <a:pathLst>
                <a:path w="340995" h="152400">
                  <a:moveTo>
                    <a:pt x="0" y="152272"/>
                  </a:moveTo>
                  <a:lnTo>
                    <a:pt x="44704" y="98361"/>
                  </a:lnTo>
                </a:path>
                <a:path w="340995" h="152400">
                  <a:moveTo>
                    <a:pt x="44704" y="98361"/>
                  </a:moveTo>
                  <a:lnTo>
                    <a:pt x="53848" y="89534"/>
                  </a:lnTo>
                </a:path>
                <a:path w="340995" h="152400">
                  <a:moveTo>
                    <a:pt x="242062" y="35623"/>
                  </a:moveTo>
                  <a:lnTo>
                    <a:pt x="251206" y="26796"/>
                  </a:lnTo>
                </a:path>
                <a:path w="340995" h="152400">
                  <a:moveTo>
                    <a:pt x="251206" y="26796"/>
                  </a:moveTo>
                  <a:lnTo>
                    <a:pt x="296037" y="0"/>
                  </a:lnTo>
                </a:path>
                <a:path w="340995" h="152400">
                  <a:moveTo>
                    <a:pt x="296037" y="0"/>
                  </a:moveTo>
                  <a:lnTo>
                    <a:pt x="340741" y="26796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6" name="object 4146"/>
            <p:cNvSpPr/>
            <p:nvPr/>
          </p:nvSpPr>
          <p:spPr>
            <a:xfrm>
              <a:off x="4646358" y="5059121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13"/>
                  </a:moveTo>
                  <a:lnTo>
                    <a:pt x="4413" y="4413"/>
                  </a:lnTo>
                </a:path>
              </a:pathLst>
            </a:custGeom>
            <a:ln w="8826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7" name="object 4147"/>
            <p:cNvSpPr/>
            <p:nvPr/>
          </p:nvSpPr>
          <p:spPr>
            <a:xfrm>
              <a:off x="4538916" y="5067947"/>
              <a:ext cx="206375" cy="116839"/>
            </a:xfrm>
            <a:custGeom>
              <a:avLst/>
              <a:gdLst/>
              <a:ahLst/>
              <a:cxnLst/>
              <a:rect l="l" t="t" r="r" b="b"/>
              <a:pathLst>
                <a:path w="206375" h="116839">
                  <a:moveTo>
                    <a:pt x="107442" y="0"/>
                  </a:moveTo>
                  <a:lnTo>
                    <a:pt x="152273" y="53911"/>
                  </a:lnTo>
                </a:path>
                <a:path w="206375" h="116839">
                  <a:moveTo>
                    <a:pt x="152273" y="53911"/>
                  </a:moveTo>
                  <a:lnTo>
                    <a:pt x="161417" y="62737"/>
                  </a:lnTo>
                </a:path>
                <a:path w="206375" h="116839">
                  <a:moveTo>
                    <a:pt x="161417" y="62737"/>
                  </a:moveTo>
                  <a:lnTo>
                    <a:pt x="206121" y="116649"/>
                  </a:lnTo>
                </a:path>
                <a:path w="206375" h="116839">
                  <a:moveTo>
                    <a:pt x="0" y="0"/>
                  </a:moveTo>
                  <a:lnTo>
                    <a:pt x="8763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48" name="object 4148"/>
          <p:cNvSpPr txBox="1"/>
          <p:nvPr/>
        </p:nvSpPr>
        <p:spPr>
          <a:xfrm rot="20640000">
            <a:off x="4370994" y="5072483"/>
            <a:ext cx="158888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110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149" name="object 4149"/>
          <p:cNvGrpSpPr/>
          <p:nvPr/>
        </p:nvGrpSpPr>
        <p:grpSpPr>
          <a:xfrm>
            <a:off x="2678125" y="1602422"/>
            <a:ext cx="3695065" cy="3587115"/>
            <a:chOff x="2678125" y="1602422"/>
            <a:chExt cx="3695065" cy="3587115"/>
          </a:xfrm>
        </p:grpSpPr>
        <p:sp>
          <p:nvSpPr>
            <p:cNvPr id="4150" name="object 4150"/>
            <p:cNvSpPr/>
            <p:nvPr/>
          </p:nvSpPr>
          <p:spPr>
            <a:xfrm>
              <a:off x="3274377" y="5067947"/>
              <a:ext cx="72390" cy="116839"/>
            </a:xfrm>
            <a:custGeom>
              <a:avLst/>
              <a:gdLst/>
              <a:ahLst/>
              <a:cxnLst/>
              <a:rect l="l" t="t" r="r" b="b"/>
              <a:pathLst>
                <a:path w="72389" h="116839">
                  <a:moveTo>
                    <a:pt x="71882" y="116649"/>
                  </a:moveTo>
                  <a:lnTo>
                    <a:pt x="53848" y="62737"/>
                  </a:lnTo>
                </a:path>
                <a:path w="72389" h="116839">
                  <a:moveTo>
                    <a:pt x="53848" y="62737"/>
                  </a:moveTo>
                  <a:lnTo>
                    <a:pt x="45085" y="53911"/>
                  </a:lnTo>
                </a:path>
                <a:path w="72389" h="116839">
                  <a:moveTo>
                    <a:pt x="45085" y="53911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1" name="object 4151"/>
            <p:cNvSpPr/>
            <p:nvPr/>
          </p:nvSpPr>
          <p:spPr>
            <a:xfrm>
              <a:off x="3274377" y="5059121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13"/>
                  </a:moveTo>
                  <a:lnTo>
                    <a:pt x="4413" y="4413"/>
                  </a:lnTo>
                </a:path>
              </a:pathLst>
            </a:custGeom>
            <a:ln w="8826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2" name="object 4152"/>
            <p:cNvSpPr/>
            <p:nvPr/>
          </p:nvSpPr>
          <p:spPr>
            <a:xfrm>
              <a:off x="2879928" y="3902392"/>
              <a:ext cx="394970" cy="1156970"/>
            </a:xfrm>
            <a:custGeom>
              <a:avLst/>
              <a:gdLst/>
              <a:ahLst/>
              <a:cxnLst/>
              <a:rect l="l" t="t" r="r" b="b"/>
              <a:pathLst>
                <a:path w="394970" h="1156970">
                  <a:moveTo>
                    <a:pt x="394449" y="1156728"/>
                  </a:moveTo>
                  <a:lnTo>
                    <a:pt x="349618" y="1102817"/>
                  </a:lnTo>
                </a:path>
                <a:path w="394970" h="1156970">
                  <a:moveTo>
                    <a:pt x="349618" y="1102817"/>
                  </a:moveTo>
                  <a:lnTo>
                    <a:pt x="340855" y="1102817"/>
                  </a:lnTo>
                </a:path>
                <a:path w="394970" h="1156970">
                  <a:moveTo>
                    <a:pt x="340855" y="1102817"/>
                  </a:moveTo>
                  <a:lnTo>
                    <a:pt x="349618" y="1093990"/>
                  </a:lnTo>
                </a:path>
                <a:path w="394970" h="1156970">
                  <a:moveTo>
                    <a:pt x="349618" y="1093990"/>
                  </a:moveTo>
                  <a:lnTo>
                    <a:pt x="367652" y="1040079"/>
                  </a:lnTo>
                </a:path>
                <a:path w="394970" h="1156970">
                  <a:moveTo>
                    <a:pt x="367652" y="1040079"/>
                  </a:moveTo>
                  <a:lnTo>
                    <a:pt x="394449" y="977341"/>
                  </a:lnTo>
                </a:path>
                <a:path w="394970" h="1156970">
                  <a:moveTo>
                    <a:pt x="394449" y="977341"/>
                  </a:moveTo>
                  <a:lnTo>
                    <a:pt x="367652" y="914603"/>
                  </a:lnTo>
                </a:path>
                <a:path w="394970" h="1156970">
                  <a:moveTo>
                    <a:pt x="367652" y="914603"/>
                  </a:moveTo>
                  <a:lnTo>
                    <a:pt x="358762" y="851916"/>
                  </a:lnTo>
                </a:path>
                <a:path w="394970" h="1156970">
                  <a:moveTo>
                    <a:pt x="358762" y="851916"/>
                  </a:moveTo>
                  <a:lnTo>
                    <a:pt x="349618" y="797941"/>
                  </a:lnTo>
                </a:path>
                <a:path w="394970" h="1156970">
                  <a:moveTo>
                    <a:pt x="349618" y="797941"/>
                  </a:moveTo>
                  <a:lnTo>
                    <a:pt x="340855" y="789178"/>
                  </a:lnTo>
                </a:path>
                <a:path w="394970" h="1156970">
                  <a:moveTo>
                    <a:pt x="340855" y="789178"/>
                  </a:moveTo>
                  <a:lnTo>
                    <a:pt x="313677" y="735203"/>
                  </a:lnTo>
                </a:path>
                <a:path w="394970" h="1156970">
                  <a:moveTo>
                    <a:pt x="313677" y="735203"/>
                  </a:moveTo>
                  <a:lnTo>
                    <a:pt x="295719" y="699262"/>
                  </a:lnTo>
                </a:path>
                <a:path w="394970" h="1156970">
                  <a:moveTo>
                    <a:pt x="295719" y="699262"/>
                  </a:moveTo>
                  <a:lnTo>
                    <a:pt x="286893" y="672465"/>
                  </a:lnTo>
                </a:path>
                <a:path w="394970" h="1156970">
                  <a:moveTo>
                    <a:pt x="286893" y="672465"/>
                  </a:moveTo>
                  <a:lnTo>
                    <a:pt x="260096" y="609727"/>
                  </a:lnTo>
                </a:path>
                <a:path w="394970" h="1156970">
                  <a:moveTo>
                    <a:pt x="260096" y="609727"/>
                  </a:moveTo>
                  <a:lnTo>
                    <a:pt x="250952" y="591820"/>
                  </a:lnTo>
                </a:path>
                <a:path w="394970" h="1156970">
                  <a:moveTo>
                    <a:pt x="250952" y="591820"/>
                  </a:moveTo>
                  <a:lnTo>
                    <a:pt x="215011" y="546989"/>
                  </a:lnTo>
                </a:path>
                <a:path w="394970" h="1156970">
                  <a:moveTo>
                    <a:pt x="215011" y="546989"/>
                  </a:moveTo>
                  <a:lnTo>
                    <a:pt x="197358" y="502285"/>
                  </a:lnTo>
                </a:path>
                <a:path w="394970" h="1156970">
                  <a:moveTo>
                    <a:pt x="197358" y="502285"/>
                  </a:moveTo>
                  <a:lnTo>
                    <a:pt x="188214" y="484251"/>
                  </a:lnTo>
                </a:path>
                <a:path w="394970" h="1156970">
                  <a:moveTo>
                    <a:pt x="188214" y="484251"/>
                  </a:moveTo>
                  <a:lnTo>
                    <a:pt x="170243" y="421513"/>
                  </a:lnTo>
                </a:path>
                <a:path w="394970" h="1156970">
                  <a:moveTo>
                    <a:pt x="170243" y="421513"/>
                  </a:moveTo>
                  <a:lnTo>
                    <a:pt x="152273" y="385572"/>
                  </a:lnTo>
                </a:path>
                <a:path w="394970" h="1156970">
                  <a:moveTo>
                    <a:pt x="152273" y="385572"/>
                  </a:moveTo>
                  <a:lnTo>
                    <a:pt x="134302" y="367665"/>
                  </a:lnTo>
                </a:path>
                <a:path w="394970" h="1156970">
                  <a:moveTo>
                    <a:pt x="134302" y="367665"/>
                  </a:moveTo>
                  <a:lnTo>
                    <a:pt x="98679" y="304927"/>
                  </a:lnTo>
                </a:path>
                <a:path w="394970" h="1156970">
                  <a:moveTo>
                    <a:pt x="98679" y="304927"/>
                  </a:moveTo>
                  <a:lnTo>
                    <a:pt x="80708" y="242189"/>
                  </a:lnTo>
                </a:path>
                <a:path w="394970" h="1156970">
                  <a:moveTo>
                    <a:pt x="80708" y="242189"/>
                  </a:moveTo>
                  <a:lnTo>
                    <a:pt x="62737" y="179451"/>
                  </a:lnTo>
                </a:path>
                <a:path w="394970" h="1156970">
                  <a:moveTo>
                    <a:pt x="62737" y="179451"/>
                  </a:moveTo>
                  <a:lnTo>
                    <a:pt x="53593" y="152273"/>
                  </a:lnTo>
                </a:path>
                <a:path w="394970" h="1156970">
                  <a:moveTo>
                    <a:pt x="53593" y="152273"/>
                  </a:moveTo>
                  <a:lnTo>
                    <a:pt x="35940" y="116713"/>
                  </a:lnTo>
                </a:path>
                <a:path w="394970" h="1156970">
                  <a:moveTo>
                    <a:pt x="35940" y="116713"/>
                  </a:moveTo>
                  <a:lnTo>
                    <a:pt x="17970" y="53975"/>
                  </a:lnTo>
                </a:path>
                <a:path w="394970" h="1156970">
                  <a:moveTo>
                    <a:pt x="17970" y="53975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3" name="object 4153"/>
            <p:cNvSpPr/>
            <p:nvPr/>
          </p:nvSpPr>
          <p:spPr>
            <a:xfrm>
              <a:off x="2879928" y="3893629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4" name="object 4154"/>
            <p:cNvSpPr/>
            <p:nvPr/>
          </p:nvSpPr>
          <p:spPr>
            <a:xfrm>
              <a:off x="2835160" y="3722941"/>
              <a:ext cx="45085" cy="170815"/>
            </a:xfrm>
            <a:custGeom>
              <a:avLst/>
              <a:gdLst/>
              <a:ahLst/>
              <a:cxnLst/>
              <a:rect l="l" t="t" r="r" b="b"/>
              <a:pathLst>
                <a:path w="45085" h="170814">
                  <a:moveTo>
                    <a:pt x="44767" y="170687"/>
                  </a:moveTo>
                  <a:lnTo>
                    <a:pt x="35623" y="116712"/>
                  </a:lnTo>
                </a:path>
                <a:path w="45085" h="170814">
                  <a:moveTo>
                    <a:pt x="35623" y="116712"/>
                  </a:moveTo>
                  <a:lnTo>
                    <a:pt x="8826" y="53975"/>
                  </a:lnTo>
                </a:path>
                <a:path w="45085" h="170814">
                  <a:moveTo>
                    <a:pt x="8826" y="53975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5" name="object 4155"/>
            <p:cNvSpPr/>
            <p:nvPr/>
          </p:nvSpPr>
          <p:spPr>
            <a:xfrm>
              <a:off x="2835160" y="3714178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6" name="object 4156"/>
            <p:cNvSpPr/>
            <p:nvPr/>
          </p:nvSpPr>
          <p:spPr>
            <a:xfrm>
              <a:off x="2736481" y="3409251"/>
              <a:ext cx="99060" cy="305435"/>
            </a:xfrm>
            <a:custGeom>
              <a:avLst/>
              <a:gdLst/>
              <a:ahLst/>
              <a:cxnLst/>
              <a:rect l="l" t="t" r="r" b="b"/>
              <a:pathLst>
                <a:path w="99060" h="305435">
                  <a:moveTo>
                    <a:pt x="98678" y="304926"/>
                  </a:moveTo>
                  <a:lnTo>
                    <a:pt x="62737" y="242188"/>
                  </a:lnTo>
                </a:path>
                <a:path w="99060" h="305435">
                  <a:moveTo>
                    <a:pt x="62737" y="242188"/>
                  </a:moveTo>
                  <a:lnTo>
                    <a:pt x="44767" y="224155"/>
                  </a:lnTo>
                </a:path>
                <a:path w="99060" h="305435">
                  <a:moveTo>
                    <a:pt x="44767" y="224155"/>
                  </a:moveTo>
                  <a:lnTo>
                    <a:pt x="35940" y="179450"/>
                  </a:lnTo>
                </a:path>
                <a:path w="99060" h="305435">
                  <a:moveTo>
                    <a:pt x="35940" y="179450"/>
                  </a:moveTo>
                  <a:lnTo>
                    <a:pt x="17970" y="116331"/>
                  </a:lnTo>
                </a:path>
                <a:path w="99060" h="305435">
                  <a:moveTo>
                    <a:pt x="17970" y="116331"/>
                  </a:moveTo>
                  <a:lnTo>
                    <a:pt x="17970" y="62737"/>
                  </a:lnTo>
                </a:path>
                <a:path w="99060" h="305435">
                  <a:moveTo>
                    <a:pt x="17970" y="62737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7" name="object 4157"/>
            <p:cNvSpPr/>
            <p:nvPr/>
          </p:nvSpPr>
          <p:spPr>
            <a:xfrm>
              <a:off x="2736481" y="340010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8" name="object 4158"/>
            <p:cNvSpPr/>
            <p:nvPr/>
          </p:nvSpPr>
          <p:spPr>
            <a:xfrm>
              <a:off x="2736481" y="3292665"/>
              <a:ext cx="8890" cy="107950"/>
            </a:xfrm>
            <a:custGeom>
              <a:avLst/>
              <a:gdLst/>
              <a:ahLst/>
              <a:cxnLst/>
              <a:rect l="l" t="t" r="r" b="b"/>
              <a:pathLst>
                <a:path w="8889" h="107950">
                  <a:moveTo>
                    <a:pt x="0" y="107442"/>
                  </a:moveTo>
                  <a:lnTo>
                    <a:pt x="8826" y="53848"/>
                  </a:lnTo>
                </a:path>
                <a:path w="8889" h="107950">
                  <a:moveTo>
                    <a:pt x="8826" y="53848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9" name="object 4159"/>
            <p:cNvSpPr/>
            <p:nvPr/>
          </p:nvSpPr>
          <p:spPr>
            <a:xfrm>
              <a:off x="2736481" y="3283775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4"/>
                  </a:moveTo>
                  <a:lnTo>
                    <a:pt x="4413" y="4444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0" name="object 4160"/>
            <p:cNvSpPr/>
            <p:nvPr/>
          </p:nvSpPr>
          <p:spPr>
            <a:xfrm>
              <a:off x="2682570" y="2915856"/>
              <a:ext cx="53975" cy="368300"/>
            </a:xfrm>
            <a:custGeom>
              <a:avLst/>
              <a:gdLst/>
              <a:ahLst/>
              <a:cxnLst/>
              <a:rect l="l" t="t" r="r" b="b"/>
              <a:pathLst>
                <a:path w="53975" h="368300">
                  <a:moveTo>
                    <a:pt x="53911" y="367919"/>
                  </a:moveTo>
                  <a:lnTo>
                    <a:pt x="44767" y="304927"/>
                  </a:lnTo>
                </a:path>
                <a:path w="53975" h="368300">
                  <a:moveTo>
                    <a:pt x="44767" y="304927"/>
                  </a:moveTo>
                  <a:lnTo>
                    <a:pt x="26796" y="242189"/>
                  </a:lnTo>
                </a:path>
                <a:path w="53975" h="368300">
                  <a:moveTo>
                    <a:pt x="26796" y="242189"/>
                  </a:moveTo>
                  <a:lnTo>
                    <a:pt x="17970" y="188595"/>
                  </a:lnTo>
                </a:path>
                <a:path w="53975" h="368300">
                  <a:moveTo>
                    <a:pt x="17970" y="188595"/>
                  </a:moveTo>
                  <a:lnTo>
                    <a:pt x="17970" y="125857"/>
                  </a:lnTo>
                </a:path>
                <a:path w="53975" h="368300">
                  <a:moveTo>
                    <a:pt x="17970" y="125857"/>
                  </a:moveTo>
                  <a:lnTo>
                    <a:pt x="0" y="89916"/>
                  </a:lnTo>
                </a:path>
                <a:path w="53975" h="368300">
                  <a:moveTo>
                    <a:pt x="0" y="89916"/>
                  </a:moveTo>
                  <a:lnTo>
                    <a:pt x="0" y="63119"/>
                  </a:lnTo>
                </a:path>
                <a:path w="53975" h="368300">
                  <a:moveTo>
                    <a:pt x="0" y="63119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1" name="object 4161"/>
            <p:cNvSpPr/>
            <p:nvPr/>
          </p:nvSpPr>
          <p:spPr>
            <a:xfrm>
              <a:off x="2682570" y="290709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2" name="object 4162"/>
            <p:cNvSpPr/>
            <p:nvPr/>
          </p:nvSpPr>
          <p:spPr>
            <a:xfrm>
              <a:off x="2682570" y="2485580"/>
              <a:ext cx="153035" cy="421640"/>
            </a:xfrm>
            <a:custGeom>
              <a:avLst/>
              <a:gdLst/>
              <a:ahLst/>
              <a:cxnLst/>
              <a:rect l="l" t="t" r="r" b="b"/>
              <a:pathLst>
                <a:path w="153035" h="421639">
                  <a:moveTo>
                    <a:pt x="0" y="421513"/>
                  </a:moveTo>
                  <a:lnTo>
                    <a:pt x="9143" y="367538"/>
                  </a:lnTo>
                </a:path>
                <a:path w="153035" h="421639">
                  <a:moveTo>
                    <a:pt x="9143" y="367538"/>
                  </a:moveTo>
                  <a:lnTo>
                    <a:pt x="26796" y="304800"/>
                  </a:lnTo>
                </a:path>
                <a:path w="153035" h="421639">
                  <a:moveTo>
                    <a:pt x="26796" y="304800"/>
                  </a:moveTo>
                  <a:lnTo>
                    <a:pt x="44767" y="242062"/>
                  </a:lnTo>
                </a:path>
                <a:path w="153035" h="421639">
                  <a:moveTo>
                    <a:pt x="44767" y="242062"/>
                  </a:moveTo>
                  <a:lnTo>
                    <a:pt x="53911" y="215264"/>
                  </a:lnTo>
                </a:path>
                <a:path w="153035" h="421639">
                  <a:moveTo>
                    <a:pt x="53911" y="215264"/>
                  </a:moveTo>
                  <a:lnTo>
                    <a:pt x="62737" y="188468"/>
                  </a:lnTo>
                </a:path>
                <a:path w="153035" h="421639">
                  <a:moveTo>
                    <a:pt x="62737" y="188468"/>
                  </a:moveTo>
                  <a:lnTo>
                    <a:pt x="80708" y="125475"/>
                  </a:lnTo>
                </a:path>
                <a:path w="153035" h="421639">
                  <a:moveTo>
                    <a:pt x="80708" y="125475"/>
                  </a:moveTo>
                  <a:lnTo>
                    <a:pt x="89852" y="62737"/>
                  </a:lnTo>
                </a:path>
                <a:path w="153035" h="421639">
                  <a:moveTo>
                    <a:pt x="89852" y="62737"/>
                  </a:moveTo>
                  <a:lnTo>
                    <a:pt x="98678" y="44704"/>
                  </a:lnTo>
                </a:path>
                <a:path w="153035" h="421639">
                  <a:moveTo>
                    <a:pt x="98678" y="44704"/>
                  </a:moveTo>
                  <a:lnTo>
                    <a:pt x="15259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3" name="object 4163"/>
            <p:cNvSpPr/>
            <p:nvPr/>
          </p:nvSpPr>
          <p:spPr>
            <a:xfrm>
              <a:off x="2835160" y="247669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5"/>
                  </a:moveTo>
                  <a:lnTo>
                    <a:pt x="4413" y="4445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4" name="object 4164"/>
            <p:cNvSpPr/>
            <p:nvPr/>
          </p:nvSpPr>
          <p:spPr>
            <a:xfrm>
              <a:off x="2835160" y="1938591"/>
              <a:ext cx="340995" cy="538480"/>
            </a:xfrm>
            <a:custGeom>
              <a:avLst/>
              <a:gdLst/>
              <a:ahLst/>
              <a:cxnLst/>
              <a:rect l="l" t="t" r="r" b="b"/>
              <a:pathLst>
                <a:path w="340994" h="538480">
                  <a:moveTo>
                    <a:pt x="0" y="538099"/>
                  </a:moveTo>
                  <a:lnTo>
                    <a:pt x="26797" y="484250"/>
                  </a:lnTo>
                </a:path>
                <a:path w="340994" h="538480">
                  <a:moveTo>
                    <a:pt x="26797" y="484250"/>
                  </a:moveTo>
                  <a:lnTo>
                    <a:pt x="44767" y="421513"/>
                  </a:lnTo>
                </a:path>
                <a:path w="340994" h="538480">
                  <a:moveTo>
                    <a:pt x="44767" y="421513"/>
                  </a:moveTo>
                  <a:lnTo>
                    <a:pt x="98361" y="394715"/>
                  </a:lnTo>
                </a:path>
                <a:path w="340994" h="538480">
                  <a:moveTo>
                    <a:pt x="98361" y="394715"/>
                  </a:moveTo>
                  <a:lnTo>
                    <a:pt x="125476" y="367538"/>
                  </a:lnTo>
                </a:path>
                <a:path w="340994" h="538480">
                  <a:moveTo>
                    <a:pt x="125476" y="367538"/>
                  </a:moveTo>
                  <a:lnTo>
                    <a:pt x="143446" y="331977"/>
                  </a:lnTo>
                </a:path>
                <a:path w="340994" h="538480">
                  <a:moveTo>
                    <a:pt x="143446" y="331977"/>
                  </a:moveTo>
                  <a:lnTo>
                    <a:pt x="161417" y="304800"/>
                  </a:lnTo>
                </a:path>
                <a:path w="340994" h="538480">
                  <a:moveTo>
                    <a:pt x="161417" y="304800"/>
                  </a:moveTo>
                  <a:lnTo>
                    <a:pt x="197040" y="242062"/>
                  </a:lnTo>
                </a:path>
                <a:path w="340994" h="538480">
                  <a:moveTo>
                    <a:pt x="197040" y="242062"/>
                  </a:moveTo>
                  <a:lnTo>
                    <a:pt x="197040" y="179324"/>
                  </a:lnTo>
                </a:path>
                <a:path w="340994" h="538480">
                  <a:moveTo>
                    <a:pt x="197040" y="179324"/>
                  </a:moveTo>
                  <a:lnTo>
                    <a:pt x="188214" y="116586"/>
                  </a:lnTo>
                </a:path>
                <a:path w="340994" h="538480">
                  <a:moveTo>
                    <a:pt x="188214" y="116586"/>
                  </a:moveTo>
                  <a:lnTo>
                    <a:pt x="197040" y="116586"/>
                  </a:lnTo>
                </a:path>
                <a:path w="340994" h="538480">
                  <a:moveTo>
                    <a:pt x="197040" y="116586"/>
                  </a:moveTo>
                  <a:lnTo>
                    <a:pt x="242125" y="53848"/>
                  </a:lnTo>
                </a:path>
                <a:path w="340994" h="538480">
                  <a:moveTo>
                    <a:pt x="242125" y="53848"/>
                  </a:moveTo>
                  <a:lnTo>
                    <a:pt x="295719" y="27050"/>
                  </a:lnTo>
                </a:path>
                <a:path w="340994" h="538480">
                  <a:moveTo>
                    <a:pt x="295719" y="27050"/>
                  </a:moveTo>
                  <a:lnTo>
                    <a:pt x="340487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5" name="object 4165"/>
            <p:cNvSpPr/>
            <p:nvPr/>
          </p:nvSpPr>
          <p:spPr>
            <a:xfrm>
              <a:off x="3175647" y="1929701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4"/>
                  </a:moveTo>
                  <a:lnTo>
                    <a:pt x="4413" y="4444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6" name="object 4166"/>
            <p:cNvSpPr/>
            <p:nvPr/>
          </p:nvSpPr>
          <p:spPr>
            <a:xfrm>
              <a:off x="3175647" y="1875853"/>
              <a:ext cx="99060" cy="53975"/>
            </a:xfrm>
            <a:custGeom>
              <a:avLst/>
              <a:gdLst/>
              <a:ahLst/>
              <a:cxnLst/>
              <a:rect l="l" t="t" r="r" b="b"/>
              <a:pathLst>
                <a:path w="99060" h="53975">
                  <a:moveTo>
                    <a:pt x="0" y="53848"/>
                  </a:moveTo>
                  <a:lnTo>
                    <a:pt x="53898" y="27050"/>
                  </a:lnTo>
                </a:path>
                <a:path w="99060" h="53975">
                  <a:moveTo>
                    <a:pt x="53898" y="27050"/>
                  </a:moveTo>
                  <a:lnTo>
                    <a:pt x="98729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7" name="object 4167"/>
            <p:cNvSpPr/>
            <p:nvPr/>
          </p:nvSpPr>
          <p:spPr>
            <a:xfrm>
              <a:off x="3274377" y="186696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5"/>
                  </a:moveTo>
                  <a:lnTo>
                    <a:pt x="4413" y="4445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8" name="object 4168"/>
            <p:cNvSpPr/>
            <p:nvPr/>
          </p:nvSpPr>
          <p:spPr>
            <a:xfrm>
              <a:off x="3274377" y="1606867"/>
              <a:ext cx="1964055" cy="628015"/>
            </a:xfrm>
            <a:custGeom>
              <a:avLst/>
              <a:gdLst/>
              <a:ahLst/>
              <a:cxnLst/>
              <a:rect l="l" t="t" r="r" b="b"/>
              <a:pathLst>
                <a:path w="1964054" h="628014">
                  <a:moveTo>
                    <a:pt x="0" y="260096"/>
                  </a:moveTo>
                  <a:lnTo>
                    <a:pt x="9144" y="268986"/>
                  </a:lnTo>
                </a:path>
                <a:path w="1964054" h="628014">
                  <a:moveTo>
                    <a:pt x="9144" y="268986"/>
                  </a:moveTo>
                  <a:lnTo>
                    <a:pt x="53848" y="286893"/>
                  </a:lnTo>
                </a:path>
                <a:path w="1964054" h="628014">
                  <a:moveTo>
                    <a:pt x="53848" y="286893"/>
                  </a:moveTo>
                  <a:lnTo>
                    <a:pt x="98679" y="268986"/>
                  </a:lnTo>
                </a:path>
                <a:path w="1964054" h="628014">
                  <a:moveTo>
                    <a:pt x="98679" y="268986"/>
                  </a:moveTo>
                  <a:lnTo>
                    <a:pt x="143383" y="250951"/>
                  </a:lnTo>
                </a:path>
                <a:path w="1964054" h="628014">
                  <a:moveTo>
                    <a:pt x="143383" y="250951"/>
                  </a:moveTo>
                  <a:lnTo>
                    <a:pt x="197358" y="250951"/>
                  </a:lnTo>
                </a:path>
                <a:path w="1964054" h="628014">
                  <a:moveTo>
                    <a:pt x="197358" y="250951"/>
                  </a:moveTo>
                  <a:lnTo>
                    <a:pt x="242062" y="206248"/>
                  </a:lnTo>
                </a:path>
                <a:path w="1964054" h="628014">
                  <a:moveTo>
                    <a:pt x="242062" y="206248"/>
                  </a:moveTo>
                  <a:lnTo>
                    <a:pt x="296037" y="161417"/>
                  </a:lnTo>
                </a:path>
                <a:path w="1964054" h="628014">
                  <a:moveTo>
                    <a:pt x="296037" y="161417"/>
                  </a:moveTo>
                  <a:lnTo>
                    <a:pt x="340741" y="143510"/>
                  </a:lnTo>
                </a:path>
                <a:path w="1964054" h="628014">
                  <a:moveTo>
                    <a:pt x="340741" y="143510"/>
                  </a:moveTo>
                  <a:lnTo>
                    <a:pt x="394716" y="125475"/>
                  </a:lnTo>
                </a:path>
                <a:path w="1964054" h="628014">
                  <a:moveTo>
                    <a:pt x="394716" y="125475"/>
                  </a:moveTo>
                  <a:lnTo>
                    <a:pt x="439419" y="80772"/>
                  </a:lnTo>
                </a:path>
                <a:path w="1964054" h="628014">
                  <a:moveTo>
                    <a:pt x="636778" y="80772"/>
                  </a:moveTo>
                  <a:lnTo>
                    <a:pt x="690372" y="71882"/>
                  </a:lnTo>
                </a:path>
                <a:path w="1964054" h="628014">
                  <a:moveTo>
                    <a:pt x="690372" y="71882"/>
                  </a:moveTo>
                  <a:lnTo>
                    <a:pt x="735457" y="62737"/>
                  </a:lnTo>
                </a:path>
                <a:path w="1964054" h="628014">
                  <a:moveTo>
                    <a:pt x="735457" y="62737"/>
                  </a:moveTo>
                  <a:lnTo>
                    <a:pt x="780288" y="18034"/>
                  </a:lnTo>
                </a:path>
                <a:path w="1964054" h="628014">
                  <a:moveTo>
                    <a:pt x="780288" y="18034"/>
                  </a:moveTo>
                  <a:lnTo>
                    <a:pt x="789051" y="18034"/>
                  </a:lnTo>
                </a:path>
                <a:path w="1964054" h="628014">
                  <a:moveTo>
                    <a:pt x="789051" y="18034"/>
                  </a:moveTo>
                  <a:lnTo>
                    <a:pt x="834136" y="0"/>
                  </a:lnTo>
                </a:path>
                <a:path w="1964054" h="628014">
                  <a:moveTo>
                    <a:pt x="834136" y="0"/>
                  </a:moveTo>
                  <a:lnTo>
                    <a:pt x="887730" y="18034"/>
                  </a:lnTo>
                </a:path>
                <a:path w="1964054" h="628014">
                  <a:moveTo>
                    <a:pt x="887730" y="18034"/>
                  </a:moveTo>
                  <a:lnTo>
                    <a:pt x="932561" y="53975"/>
                  </a:lnTo>
                </a:path>
                <a:path w="1964054" h="628014">
                  <a:moveTo>
                    <a:pt x="932561" y="53975"/>
                  </a:moveTo>
                  <a:lnTo>
                    <a:pt x="977646" y="62737"/>
                  </a:lnTo>
                </a:path>
                <a:path w="1964054" h="628014">
                  <a:moveTo>
                    <a:pt x="977646" y="62737"/>
                  </a:moveTo>
                  <a:lnTo>
                    <a:pt x="1004443" y="80772"/>
                  </a:lnTo>
                </a:path>
                <a:path w="1964054" h="628014">
                  <a:moveTo>
                    <a:pt x="1004443" y="80772"/>
                  </a:moveTo>
                  <a:lnTo>
                    <a:pt x="1031240" y="98679"/>
                  </a:lnTo>
                </a:path>
                <a:path w="1964054" h="628014">
                  <a:moveTo>
                    <a:pt x="1031240" y="98679"/>
                  </a:moveTo>
                  <a:lnTo>
                    <a:pt x="1075944" y="116712"/>
                  </a:lnTo>
                </a:path>
                <a:path w="1964054" h="628014">
                  <a:moveTo>
                    <a:pt x="1075944" y="116712"/>
                  </a:moveTo>
                  <a:lnTo>
                    <a:pt x="1129919" y="143510"/>
                  </a:lnTo>
                </a:path>
                <a:path w="1964054" h="628014">
                  <a:moveTo>
                    <a:pt x="1129919" y="143510"/>
                  </a:moveTo>
                  <a:lnTo>
                    <a:pt x="1174623" y="161417"/>
                  </a:lnTo>
                </a:path>
                <a:path w="1964054" h="628014">
                  <a:moveTo>
                    <a:pt x="1174623" y="161417"/>
                  </a:moveTo>
                  <a:lnTo>
                    <a:pt x="1228598" y="206248"/>
                  </a:lnTo>
                </a:path>
                <a:path w="1964054" h="628014">
                  <a:moveTo>
                    <a:pt x="1228598" y="206248"/>
                  </a:moveTo>
                  <a:lnTo>
                    <a:pt x="1273302" y="233299"/>
                  </a:lnTo>
                </a:path>
                <a:path w="1964054" h="628014">
                  <a:moveTo>
                    <a:pt x="1273302" y="233299"/>
                  </a:moveTo>
                  <a:lnTo>
                    <a:pt x="1300480" y="268986"/>
                  </a:lnTo>
                </a:path>
                <a:path w="1964054" h="628014">
                  <a:moveTo>
                    <a:pt x="1300480" y="268986"/>
                  </a:moveTo>
                  <a:lnTo>
                    <a:pt x="1327277" y="286893"/>
                  </a:lnTo>
                </a:path>
                <a:path w="1964054" h="628014">
                  <a:moveTo>
                    <a:pt x="1327277" y="286893"/>
                  </a:moveTo>
                  <a:lnTo>
                    <a:pt x="1371981" y="322834"/>
                  </a:lnTo>
                </a:path>
                <a:path w="1964054" h="628014">
                  <a:moveTo>
                    <a:pt x="1371981" y="322834"/>
                  </a:moveTo>
                  <a:lnTo>
                    <a:pt x="1381125" y="331724"/>
                  </a:lnTo>
                </a:path>
                <a:path w="1964054" h="628014">
                  <a:moveTo>
                    <a:pt x="1381125" y="331724"/>
                  </a:moveTo>
                  <a:lnTo>
                    <a:pt x="1425956" y="358775"/>
                  </a:lnTo>
                </a:path>
                <a:path w="1964054" h="628014">
                  <a:moveTo>
                    <a:pt x="1425956" y="358775"/>
                  </a:moveTo>
                  <a:lnTo>
                    <a:pt x="1470660" y="349631"/>
                  </a:lnTo>
                </a:path>
                <a:path w="1964054" h="628014">
                  <a:moveTo>
                    <a:pt x="1470660" y="349631"/>
                  </a:moveTo>
                  <a:lnTo>
                    <a:pt x="1524635" y="367664"/>
                  </a:lnTo>
                </a:path>
                <a:path w="1964054" h="628014">
                  <a:moveTo>
                    <a:pt x="1524635" y="367664"/>
                  </a:moveTo>
                  <a:lnTo>
                    <a:pt x="1569339" y="358775"/>
                  </a:lnTo>
                </a:path>
                <a:path w="1964054" h="628014">
                  <a:moveTo>
                    <a:pt x="1569339" y="358775"/>
                  </a:moveTo>
                  <a:lnTo>
                    <a:pt x="1622933" y="358775"/>
                  </a:lnTo>
                </a:path>
                <a:path w="1964054" h="628014">
                  <a:moveTo>
                    <a:pt x="1622933" y="358775"/>
                  </a:moveTo>
                  <a:lnTo>
                    <a:pt x="1668018" y="385572"/>
                  </a:lnTo>
                </a:path>
                <a:path w="1964054" h="628014">
                  <a:moveTo>
                    <a:pt x="1668018" y="385572"/>
                  </a:moveTo>
                  <a:lnTo>
                    <a:pt x="1676908" y="385572"/>
                  </a:lnTo>
                </a:path>
                <a:path w="1964054" h="628014">
                  <a:moveTo>
                    <a:pt x="1676908" y="385572"/>
                  </a:moveTo>
                  <a:lnTo>
                    <a:pt x="1721612" y="421513"/>
                  </a:lnTo>
                </a:path>
                <a:path w="1964054" h="628014">
                  <a:moveTo>
                    <a:pt x="1721612" y="421513"/>
                  </a:moveTo>
                  <a:lnTo>
                    <a:pt x="1766697" y="430402"/>
                  </a:lnTo>
                </a:path>
                <a:path w="1964054" h="628014">
                  <a:moveTo>
                    <a:pt x="1766697" y="430402"/>
                  </a:moveTo>
                  <a:lnTo>
                    <a:pt x="1811528" y="448310"/>
                  </a:lnTo>
                </a:path>
                <a:path w="1964054" h="628014">
                  <a:moveTo>
                    <a:pt x="1811528" y="448310"/>
                  </a:moveTo>
                  <a:lnTo>
                    <a:pt x="1820291" y="448310"/>
                  </a:lnTo>
                </a:path>
                <a:path w="1964054" h="628014">
                  <a:moveTo>
                    <a:pt x="1820291" y="448310"/>
                  </a:moveTo>
                  <a:lnTo>
                    <a:pt x="1865122" y="511048"/>
                  </a:lnTo>
                </a:path>
                <a:path w="1964054" h="628014">
                  <a:moveTo>
                    <a:pt x="1865122" y="511048"/>
                  </a:moveTo>
                  <a:lnTo>
                    <a:pt x="1910207" y="573786"/>
                  </a:lnTo>
                </a:path>
                <a:path w="1964054" h="628014">
                  <a:moveTo>
                    <a:pt x="1910207" y="573786"/>
                  </a:moveTo>
                  <a:lnTo>
                    <a:pt x="1918970" y="573786"/>
                  </a:lnTo>
                </a:path>
                <a:path w="1964054" h="628014">
                  <a:moveTo>
                    <a:pt x="1918970" y="573786"/>
                  </a:moveTo>
                  <a:lnTo>
                    <a:pt x="1963801" y="627761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9" name="object 4169"/>
            <p:cNvSpPr/>
            <p:nvPr/>
          </p:nvSpPr>
          <p:spPr>
            <a:xfrm>
              <a:off x="5238178" y="2234628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0" name="object 4170"/>
            <p:cNvSpPr/>
            <p:nvPr/>
          </p:nvSpPr>
          <p:spPr>
            <a:xfrm>
              <a:off x="5238178" y="2243391"/>
              <a:ext cx="834390" cy="726440"/>
            </a:xfrm>
            <a:custGeom>
              <a:avLst/>
              <a:gdLst/>
              <a:ahLst/>
              <a:cxnLst/>
              <a:rect l="l" t="t" r="r" b="b"/>
              <a:pathLst>
                <a:path w="834389" h="726439">
                  <a:moveTo>
                    <a:pt x="0" y="0"/>
                  </a:moveTo>
                  <a:lnTo>
                    <a:pt x="45085" y="53975"/>
                  </a:lnTo>
                </a:path>
                <a:path w="834389" h="726439">
                  <a:moveTo>
                    <a:pt x="45085" y="53975"/>
                  </a:moveTo>
                  <a:lnTo>
                    <a:pt x="53848" y="62737"/>
                  </a:lnTo>
                </a:path>
                <a:path w="834389" h="726439">
                  <a:moveTo>
                    <a:pt x="53848" y="62737"/>
                  </a:moveTo>
                  <a:lnTo>
                    <a:pt x="98679" y="89915"/>
                  </a:lnTo>
                </a:path>
                <a:path w="834389" h="726439">
                  <a:moveTo>
                    <a:pt x="98679" y="89915"/>
                  </a:moveTo>
                  <a:lnTo>
                    <a:pt x="143383" y="116712"/>
                  </a:lnTo>
                </a:path>
                <a:path w="834389" h="726439">
                  <a:moveTo>
                    <a:pt x="143383" y="116712"/>
                  </a:moveTo>
                  <a:lnTo>
                    <a:pt x="197358" y="98678"/>
                  </a:lnTo>
                </a:path>
                <a:path w="834389" h="726439">
                  <a:moveTo>
                    <a:pt x="197358" y="98678"/>
                  </a:moveTo>
                  <a:lnTo>
                    <a:pt x="242062" y="98678"/>
                  </a:lnTo>
                </a:path>
                <a:path w="834389" h="726439">
                  <a:moveTo>
                    <a:pt x="242062" y="98678"/>
                  </a:moveTo>
                  <a:lnTo>
                    <a:pt x="296037" y="98678"/>
                  </a:lnTo>
                </a:path>
                <a:path w="834389" h="726439">
                  <a:moveTo>
                    <a:pt x="296037" y="98678"/>
                  </a:moveTo>
                  <a:lnTo>
                    <a:pt x="340740" y="80772"/>
                  </a:lnTo>
                </a:path>
                <a:path w="834389" h="726439">
                  <a:moveTo>
                    <a:pt x="340740" y="80772"/>
                  </a:moveTo>
                  <a:lnTo>
                    <a:pt x="394715" y="80772"/>
                  </a:lnTo>
                </a:path>
                <a:path w="834389" h="726439">
                  <a:moveTo>
                    <a:pt x="394715" y="80772"/>
                  </a:moveTo>
                  <a:lnTo>
                    <a:pt x="439420" y="98678"/>
                  </a:lnTo>
                </a:path>
                <a:path w="834389" h="726439">
                  <a:moveTo>
                    <a:pt x="439420" y="98678"/>
                  </a:moveTo>
                  <a:lnTo>
                    <a:pt x="493395" y="116712"/>
                  </a:lnTo>
                </a:path>
                <a:path w="834389" h="726439">
                  <a:moveTo>
                    <a:pt x="493395" y="116712"/>
                  </a:moveTo>
                  <a:lnTo>
                    <a:pt x="520192" y="179450"/>
                  </a:lnTo>
                </a:path>
                <a:path w="834389" h="726439">
                  <a:moveTo>
                    <a:pt x="520192" y="179450"/>
                  </a:moveTo>
                  <a:lnTo>
                    <a:pt x="538099" y="215392"/>
                  </a:lnTo>
                </a:path>
                <a:path w="834389" h="726439">
                  <a:moveTo>
                    <a:pt x="538099" y="215392"/>
                  </a:moveTo>
                  <a:lnTo>
                    <a:pt x="564896" y="242188"/>
                  </a:lnTo>
                </a:path>
                <a:path w="834389" h="726439">
                  <a:moveTo>
                    <a:pt x="564896" y="242188"/>
                  </a:moveTo>
                  <a:lnTo>
                    <a:pt x="592074" y="278130"/>
                  </a:lnTo>
                </a:path>
                <a:path w="834389" h="726439">
                  <a:moveTo>
                    <a:pt x="592074" y="278130"/>
                  </a:moveTo>
                  <a:lnTo>
                    <a:pt x="609726" y="304926"/>
                  </a:lnTo>
                </a:path>
                <a:path w="834389" h="726439">
                  <a:moveTo>
                    <a:pt x="609726" y="304926"/>
                  </a:moveTo>
                  <a:lnTo>
                    <a:pt x="636777" y="331977"/>
                  </a:lnTo>
                </a:path>
                <a:path w="834389" h="726439">
                  <a:moveTo>
                    <a:pt x="636777" y="331977"/>
                  </a:moveTo>
                  <a:lnTo>
                    <a:pt x="663575" y="367664"/>
                  </a:lnTo>
                </a:path>
                <a:path w="834389" h="726439">
                  <a:moveTo>
                    <a:pt x="663575" y="367664"/>
                  </a:moveTo>
                  <a:lnTo>
                    <a:pt x="681609" y="421513"/>
                  </a:lnTo>
                </a:path>
                <a:path w="834389" h="726439">
                  <a:moveTo>
                    <a:pt x="681609" y="421513"/>
                  </a:moveTo>
                  <a:lnTo>
                    <a:pt x="690372" y="430657"/>
                  </a:lnTo>
                </a:path>
                <a:path w="834389" h="726439">
                  <a:moveTo>
                    <a:pt x="690372" y="430657"/>
                  </a:moveTo>
                  <a:lnTo>
                    <a:pt x="717550" y="484250"/>
                  </a:lnTo>
                </a:path>
                <a:path w="834389" h="726439">
                  <a:moveTo>
                    <a:pt x="717550" y="484250"/>
                  </a:moveTo>
                  <a:lnTo>
                    <a:pt x="735457" y="546988"/>
                  </a:lnTo>
                </a:path>
                <a:path w="834389" h="726439">
                  <a:moveTo>
                    <a:pt x="735457" y="546988"/>
                  </a:moveTo>
                  <a:lnTo>
                    <a:pt x="762254" y="609727"/>
                  </a:lnTo>
                </a:path>
                <a:path w="834389" h="726439">
                  <a:moveTo>
                    <a:pt x="762254" y="609727"/>
                  </a:moveTo>
                  <a:lnTo>
                    <a:pt x="780288" y="645668"/>
                  </a:lnTo>
                </a:path>
                <a:path w="834389" h="726439">
                  <a:moveTo>
                    <a:pt x="780288" y="645668"/>
                  </a:moveTo>
                  <a:lnTo>
                    <a:pt x="807085" y="672465"/>
                  </a:lnTo>
                </a:path>
                <a:path w="834389" h="726439">
                  <a:moveTo>
                    <a:pt x="807085" y="672465"/>
                  </a:moveTo>
                  <a:lnTo>
                    <a:pt x="834136" y="72644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1" name="object 4171"/>
            <p:cNvSpPr/>
            <p:nvPr/>
          </p:nvSpPr>
          <p:spPr>
            <a:xfrm>
              <a:off x="6072314" y="2969831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2" name="object 4172"/>
            <p:cNvSpPr/>
            <p:nvPr/>
          </p:nvSpPr>
          <p:spPr>
            <a:xfrm>
              <a:off x="6072314" y="2978975"/>
              <a:ext cx="295910" cy="421640"/>
            </a:xfrm>
            <a:custGeom>
              <a:avLst/>
              <a:gdLst/>
              <a:ahLst/>
              <a:cxnLst/>
              <a:rect l="l" t="t" r="r" b="b"/>
              <a:pathLst>
                <a:path w="295910" h="421639">
                  <a:moveTo>
                    <a:pt x="0" y="0"/>
                  </a:moveTo>
                  <a:lnTo>
                    <a:pt x="26797" y="62737"/>
                  </a:lnTo>
                </a:path>
                <a:path w="295910" h="421639">
                  <a:moveTo>
                    <a:pt x="26797" y="62737"/>
                  </a:moveTo>
                  <a:lnTo>
                    <a:pt x="44831" y="89534"/>
                  </a:lnTo>
                </a:path>
                <a:path w="295910" h="421639">
                  <a:moveTo>
                    <a:pt x="44831" y="89534"/>
                  </a:moveTo>
                  <a:lnTo>
                    <a:pt x="71627" y="125475"/>
                  </a:lnTo>
                </a:path>
                <a:path w="295910" h="421639">
                  <a:moveTo>
                    <a:pt x="71627" y="125475"/>
                  </a:moveTo>
                  <a:lnTo>
                    <a:pt x="98425" y="152272"/>
                  </a:lnTo>
                </a:path>
                <a:path w="295910" h="421639">
                  <a:moveTo>
                    <a:pt x="98425" y="152272"/>
                  </a:moveTo>
                  <a:lnTo>
                    <a:pt x="143510" y="179069"/>
                  </a:lnTo>
                </a:path>
                <a:path w="295910" h="421639">
                  <a:moveTo>
                    <a:pt x="143510" y="179069"/>
                  </a:moveTo>
                  <a:lnTo>
                    <a:pt x="152273" y="179069"/>
                  </a:lnTo>
                </a:path>
                <a:path w="295910" h="421639">
                  <a:moveTo>
                    <a:pt x="152273" y="179069"/>
                  </a:moveTo>
                  <a:lnTo>
                    <a:pt x="197103" y="241807"/>
                  </a:lnTo>
                </a:path>
                <a:path w="295910" h="421639">
                  <a:moveTo>
                    <a:pt x="197103" y="241807"/>
                  </a:moveTo>
                  <a:lnTo>
                    <a:pt x="241808" y="295656"/>
                  </a:lnTo>
                </a:path>
                <a:path w="295910" h="421639">
                  <a:moveTo>
                    <a:pt x="241808" y="295656"/>
                  </a:moveTo>
                  <a:lnTo>
                    <a:pt x="250951" y="304800"/>
                  </a:lnTo>
                </a:path>
                <a:path w="295910" h="421639">
                  <a:moveTo>
                    <a:pt x="250951" y="304800"/>
                  </a:moveTo>
                  <a:lnTo>
                    <a:pt x="268986" y="367538"/>
                  </a:lnTo>
                </a:path>
                <a:path w="295910" h="421639">
                  <a:moveTo>
                    <a:pt x="268986" y="367538"/>
                  </a:moveTo>
                  <a:lnTo>
                    <a:pt x="295783" y="421131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3" name="object 4173"/>
            <p:cNvSpPr/>
            <p:nvPr/>
          </p:nvSpPr>
          <p:spPr>
            <a:xfrm>
              <a:off x="6368097" y="340010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4" name="object 4174"/>
            <p:cNvSpPr/>
            <p:nvPr/>
          </p:nvSpPr>
          <p:spPr>
            <a:xfrm>
              <a:off x="6368097" y="3409251"/>
              <a:ext cx="0" cy="116839"/>
            </a:xfrm>
            <a:custGeom>
              <a:avLst/>
              <a:gdLst/>
              <a:ahLst/>
              <a:cxnLst/>
              <a:rect l="l" t="t" r="r" b="b"/>
              <a:pathLst>
                <a:path w="0" h="116839">
                  <a:moveTo>
                    <a:pt x="0" y="0"/>
                  </a:moveTo>
                  <a:lnTo>
                    <a:pt x="0" y="62737"/>
                  </a:lnTo>
                </a:path>
                <a:path w="0" h="116839">
                  <a:moveTo>
                    <a:pt x="0" y="62737"/>
                  </a:moveTo>
                  <a:lnTo>
                    <a:pt x="0" y="116331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5" name="object 4175"/>
            <p:cNvSpPr/>
            <p:nvPr/>
          </p:nvSpPr>
          <p:spPr>
            <a:xfrm>
              <a:off x="6368097" y="352558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6" name="object 4176"/>
            <p:cNvSpPr/>
            <p:nvPr/>
          </p:nvSpPr>
          <p:spPr>
            <a:xfrm>
              <a:off x="6072314" y="3534727"/>
              <a:ext cx="295910" cy="1587500"/>
            </a:xfrm>
            <a:custGeom>
              <a:avLst/>
              <a:gdLst/>
              <a:ahLst/>
              <a:cxnLst/>
              <a:rect l="l" t="t" r="r" b="b"/>
              <a:pathLst>
                <a:path w="295910" h="1587500">
                  <a:moveTo>
                    <a:pt x="295783" y="0"/>
                  </a:moveTo>
                  <a:lnTo>
                    <a:pt x="277749" y="53975"/>
                  </a:lnTo>
                </a:path>
                <a:path w="295910" h="1587500">
                  <a:moveTo>
                    <a:pt x="277749" y="53975"/>
                  </a:moveTo>
                  <a:lnTo>
                    <a:pt x="277749" y="116712"/>
                  </a:lnTo>
                </a:path>
                <a:path w="295910" h="1587500">
                  <a:moveTo>
                    <a:pt x="277749" y="116712"/>
                  </a:moveTo>
                  <a:lnTo>
                    <a:pt x="259841" y="179450"/>
                  </a:lnTo>
                </a:path>
                <a:path w="295910" h="1587500">
                  <a:moveTo>
                    <a:pt x="259841" y="179450"/>
                  </a:moveTo>
                  <a:lnTo>
                    <a:pt x="259841" y="242188"/>
                  </a:lnTo>
                </a:path>
                <a:path w="295910" h="1587500">
                  <a:moveTo>
                    <a:pt x="259841" y="242188"/>
                  </a:moveTo>
                  <a:lnTo>
                    <a:pt x="250951" y="304926"/>
                  </a:lnTo>
                </a:path>
                <a:path w="295910" h="1587500">
                  <a:moveTo>
                    <a:pt x="250951" y="304926"/>
                  </a:moveTo>
                  <a:lnTo>
                    <a:pt x="241808" y="313817"/>
                  </a:lnTo>
                </a:path>
                <a:path w="295910" h="1587500">
                  <a:moveTo>
                    <a:pt x="241808" y="313817"/>
                  </a:moveTo>
                  <a:lnTo>
                    <a:pt x="224154" y="358901"/>
                  </a:lnTo>
                </a:path>
                <a:path w="295910" h="1587500">
                  <a:moveTo>
                    <a:pt x="224154" y="358901"/>
                  </a:moveTo>
                  <a:lnTo>
                    <a:pt x="206248" y="421639"/>
                  </a:lnTo>
                </a:path>
                <a:path w="295910" h="1587500">
                  <a:moveTo>
                    <a:pt x="206248" y="421639"/>
                  </a:moveTo>
                  <a:lnTo>
                    <a:pt x="197103" y="448437"/>
                  </a:lnTo>
                </a:path>
                <a:path w="295910" h="1587500">
                  <a:moveTo>
                    <a:pt x="197103" y="448437"/>
                  </a:moveTo>
                  <a:lnTo>
                    <a:pt x="179070" y="484378"/>
                  </a:lnTo>
                </a:path>
                <a:path w="295910" h="1587500">
                  <a:moveTo>
                    <a:pt x="179070" y="484378"/>
                  </a:moveTo>
                  <a:lnTo>
                    <a:pt x="170307" y="547116"/>
                  </a:lnTo>
                </a:path>
                <a:path w="295910" h="1587500">
                  <a:moveTo>
                    <a:pt x="170307" y="547116"/>
                  </a:moveTo>
                  <a:lnTo>
                    <a:pt x="161162" y="609854"/>
                  </a:lnTo>
                </a:path>
                <a:path w="295910" h="1587500">
                  <a:moveTo>
                    <a:pt x="161162" y="609854"/>
                  </a:moveTo>
                  <a:lnTo>
                    <a:pt x="161162" y="672592"/>
                  </a:lnTo>
                </a:path>
                <a:path w="295910" h="1587500">
                  <a:moveTo>
                    <a:pt x="161162" y="672592"/>
                  </a:moveTo>
                  <a:lnTo>
                    <a:pt x="170307" y="735330"/>
                  </a:lnTo>
                </a:path>
                <a:path w="295910" h="1587500">
                  <a:moveTo>
                    <a:pt x="170307" y="735330"/>
                  </a:moveTo>
                  <a:lnTo>
                    <a:pt x="179070" y="789178"/>
                  </a:lnTo>
                </a:path>
                <a:path w="295910" h="1587500">
                  <a:moveTo>
                    <a:pt x="179070" y="789178"/>
                  </a:moveTo>
                  <a:lnTo>
                    <a:pt x="188213" y="851916"/>
                  </a:lnTo>
                </a:path>
                <a:path w="295910" h="1587500">
                  <a:moveTo>
                    <a:pt x="188213" y="851916"/>
                  </a:moveTo>
                  <a:lnTo>
                    <a:pt x="197103" y="887857"/>
                  </a:lnTo>
                </a:path>
                <a:path w="295910" h="1587500">
                  <a:moveTo>
                    <a:pt x="197103" y="887857"/>
                  </a:moveTo>
                  <a:lnTo>
                    <a:pt x="206248" y="914654"/>
                  </a:lnTo>
                </a:path>
                <a:path w="295910" h="1587500">
                  <a:moveTo>
                    <a:pt x="206248" y="914654"/>
                  </a:moveTo>
                  <a:lnTo>
                    <a:pt x="197103" y="977392"/>
                  </a:lnTo>
                </a:path>
                <a:path w="295910" h="1587500">
                  <a:moveTo>
                    <a:pt x="197103" y="977392"/>
                  </a:moveTo>
                  <a:lnTo>
                    <a:pt x="161162" y="1040130"/>
                  </a:lnTo>
                </a:path>
                <a:path w="295910" h="1587500">
                  <a:moveTo>
                    <a:pt x="161162" y="1040130"/>
                  </a:moveTo>
                  <a:lnTo>
                    <a:pt x="143510" y="1076071"/>
                  </a:lnTo>
                </a:path>
                <a:path w="295910" h="1587500">
                  <a:moveTo>
                    <a:pt x="143510" y="1076071"/>
                  </a:moveTo>
                  <a:lnTo>
                    <a:pt x="134365" y="1102868"/>
                  </a:lnTo>
                </a:path>
                <a:path w="295910" h="1587500">
                  <a:moveTo>
                    <a:pt x="134365" y="1102868"/>
                  </a:moveTo>
                  <a:lnTo>
                    <a:pt x="116332" y="1156843"/>
                  </a:lnTo>
                </a:path>
                <a:path w="295910" h="1587500">
                  <a:moveTo>
                    <a:pt x="116332" y="1156843"/>
                  </a:moveTo>
                  <a:lnTo>
                    <a:pt x="98425" y="1192784"/>
                  </a:lnTo>
                </a:path>
                <a:path w="295910" h="1587500">
                  <a:moveTo>
                    <a:pt x="98425" y="1192784"/>
                  </a:moveTo>
                  <a:lnTo>
                    <a:pt x="89535" y="1219581"/>
                  </a:lnTo>
                </a:path>
                <a:path w="295910" h="1587500">
                  <a:moveTo>
                    <a:pt x="89535" y="1219581"/>
                  </a:moveTo>
                  <a:lnTo>
                    <a:pt x="71627" y="1282268"/>
                  </a:lnTo>
                </a:path>
                <a:path w="295910" h="1587500">
                  <a:moveTo>
                    <a:pt x="71627" y="1282268"/>
                  </a:moveTo>
                  <a:lnTo>
                    <a:pt x="62737" y="1345006"/>
                  </a:lnTo>
                </a:path>
                <a:path w="295910" h="1587500">
                  <a:moveTo>
                    <a:pt x="62737" y="1345006"/>
                  </a:moveTo>
                  <a:lnTo>
                    <a:pt x="62737" y="1407744"/>
                  </a:lnTo>
                </a:path>
                <a:path w="295910" h="1587500">
                  <a:moveTo>
                    <a:pt x="62737" y="1407744"/>
                  </a:moveTo>
                  <a:lnTo>
                    <a:pt x="53594" y="1470482"/>
                  </a:lnTo>
                </a:path>
                <a:path w="295910" h="1587500">
                  <a:moveTo>
                    <a:pt x="53594" y="1470482"/>
                  </a:moveTo>
                  <a:lnTo>
                    <a:pt x="44831" y="1470482"/>
                  </a:lnTo>
                </a:path>
                <a:path w="295910" h="1587500">
                  <a:moveTo>
                    <a:pt x="44831" y="1470482"/>
                  </a:moveTo>
                  <a:lnTo>
                    <a:pt x="26797" y="1524393"/>
                  </a:lnTo>
                </a:path>
                <a:path w="295910" h="1587500">
                  <a:moveTo>
                    <a:pt x="26797" y="1524393"/>
                  </a:moveTo>
                  <a:lnTo>
                    <a:pt x="0" y="1587131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7" name="object 4177"/>
            <p:cNvSpPr/>
            <p:nvPr/>
          </p:nvSpPr>
          <p:spPr>
            <a:xfrm>
              <a:off x="6072314" y="5121859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13"/>
                  </a:moveTo>
                  <a:lnTo>
                    <a:pt x="4413" y="4413"/>
                  </a:lnTo>
                </a:path>
              </a:pathLst>
            </a:custGeom>
            <a:ln w="8826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8" name="object 4178"/>
            <p:cNvSpPr/>
            <p:nvPr/>
          </p:nvSpPr>
          <p:spPr>
            <a:xfrm>
              <a:off x="3902011" y="1687639"/>
              <a:ext cx="2170430" cy="3497579"/>
            </a:xfrm>
            <a:custGeom>
              <a:avLst/>
              <a:gdLst/>
              <a:ahLst/>
              <a:cxnLst/>
              <a:rect l="l" t="t" r="r" b="b"/>
              <a:pathLst>
                <a:path w="2170429" h="3497579">
                  <a:moveTo>
                    <a:pt x="2170303" y="3443046"/>
                  </a:moveTo>
                  <a:lnTo>
                    <a:pt x="2143252" y="3496957"/>
                  </a:lnTo>
                </a:path>
                <a:path w="2170429" h="3497579">
                  <a:moveTo>
                    <a:pt x="0" y="0"/>
                  </a:moveTo>
                  <a:lnTo>
                    <a:pt x="9143" y="0"/>
                  </a:lnTo>
                </a:path>
                <a:path w="2170429" h="3497579">
                  <a:moveTo>
                    <a:pt x="161416" y="3496957"/>
                  </a:moveTo>
                  <a:lnTo>
                    <a:pt x="206501" y="347016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79" name="object 4179"/>
          <p:cNvSpPr txBox="1"/>
          <p:nvPr/>
        </p:nvSpPr>
        <p:spPr>
          <a:xfrm>
            <a:off x="3701097" y="1638933"/>
            <a:ext cx="222885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sng" sz="600" spc="35">
                <a:solidFill>
                  <a:srgbClr val="A52A2A"/>
                </a:solidFill>
                <a:uFill>
                  <a:solidFill>
                    <a:srgbClr val="A52A2A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600" spc="15">
                <a:solidFill>
                  <a:srgbClr val="A52A2A"/>
                </a:solidFill>
                <a:uFill>
                  <a:solidFill>
                    <a:srgbClr val="A52A2A"/>
                  </a:solidFill>
                </a:uFill>
                <a:latin typeface="Arial MT"/>
                <a:cs typeface="Arial MT"/>
              </a:rPr>
              <a:t>115</a:t>
            </a:r>
            <a:r>
              <a:rPr dirty="0" u="sng" sz="600" spc="-50">
                <a:solidFill>
                  <a:srgbClr val="A52A2A"/>
                </a:solidFill>
                <a:uFill>
                  <a:solidFill>
                    <a:srgbClr val="A52A2A"/>
                  </a:solidFill>
                </a:uFill>
                <a:latin typeface="Arial MT"/>
                <a:cs typeface="Arial MT"/>
              </a:rPr>
              <a:t> 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180" name="object 4180"/>
          <p:cNvGrpSpPr/>
          <p:nvPr/>
        </p:nvGrpSpPr>
        <p:grpSpPr>
          <a:xfrm>
            <a:off x="4104068" y="4812550"/>
            <a:ext cx="986790" cy="376555"/>
            <a:chOff x="4104068" y="4812550"/>
            <a:chExt cx="986790" cy="376555"/>
          </a:xfrm>
        </p:grpSpPr>
        <p:sp>
          <p:nvSpPr>
            <p:cNvPr id="4181" name="object 4181"/>
            <p:cNvSpPr/>
            <p:nvPr/>
          </p:nvSpPr>
          <p:spPr>
            <a:xfrm>
              <a:off x="4108513" y="4906530"/>
              <a:ext cx="197485" cy="251460"/>
            </a:xfrm>
            <a:custGeom>
              <a:avLst/>
              <a:gdLst/>
              <a:ahLst/>
              <a:cxnLst/>
              <a:rect l="l" t="t" r="r" b="b"/>
              <a:pathLst>
                <a:path w="197485" h="251460">
                  <a:moveTo>
                    <a:pt x="0" y="251269"/>
                  </a:moveTo>
                  <a:lnTo>
                    <a:pt x="26797" y="215328"/>
                  </a:lnTo>
                </a:path>
                <a:path w="197485" h="251460">
                  <a:moveTo>
                    <a:pt x="26797" y="215328"/>
                  </a:moveTo>
                  <a:lnTo>
                    <a:pt x="53593" y="188531"/>
                  </a:lnTo>
                </a:path>
                <a:path w="197485" h="251460">
                  <a:moveTo>
                    <a:pt x="53593" y="188531"/>
                  </a:moveTo>
                  <a:lnTo>
                    <a:pt x="71627" y="152590"/>
                  </a:lnTo>
                </a:path>
                <a:path w="197485" h="251460">
                  <a:moveTo>
                    <a:pt x="71627" y="152590"/>
                  </a:moveTo>
                  <a:lnTo>
                    <a:pt x="98425" y="125793"/>
                  </a:lnTo>
                </a:path>
                <a:path w="197485" h="251460">
                  <a:moveTo>
                    <a:pt x="98425" y="125793"/>
                  </a:moveTo>
                  <a:lnTo>
                    <a:pt x="125475" y="98678"/>
                  </a:lnTo>
                </a:path>
                <a:path w="197485" h="251460">
                  <a:moveTo>
                    <a:pt x="125475" y="98678"/>
                  </a:moveTo>
                  <a:lnTo>
                    <a:pt x="143510" y="62737"/>
                  </a:lnTo>
                </a:path>
                <a:path w="197485" h="251460">
                  <a:moveTo>
                    <a:pt x="143510" y="62737"/>
                  </a:moveTo>
                  <a:lnTo>
                    <a:pt x="170306" y="35940"/>
                  </a:lnTo>
                </a:path>
                <a:path w="197485" h="251460">
                  <a:moveTo>
                    <a:pt x="170306" y="35940"/>
                  </a:moveTo>
                  <a:lnTo>
                    <a:pt x="197104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2" name="object 4182"/>
            <p:cNvSpPr/>
            <p:nvPr/>
          </p:nvSpPr>
          <p:spPr>
            <a:xfrm>
              <a:off x="4502975" y="487973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1"/>
                  </a:moveTo>
                  <a:lnTo>
                    <a:pt x="4413" y="4571"/>
                  </a:lnTo>
                </a:path>
              </a:pathLst>
            </a:custGeom>
            <a:ln w="9143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3" name="object 4183"/>
            <p:cNvSpPr/>
            <p:nvPr/>
          </p:nvSpPr>
          <p:spPr>
            <a:xfrm>
              <a:off x="4502975" y="4816995"/>
              <a:ext cx="143510" cy="62865"/>
            </a:xfrm>
            <a:custGeom>
              <a:avLst/>
              <a:gdLst/>
              <a:ahLst/>
              <a:cxnLst/>
              <a:rect l="l" t="t" r="r" b="b"/>
              <a:pathLst>
                <a:path w="143510" h="62864">
                  <a:moveTo>
                    <a:pt x="0" y="62737"/>
                  </a:moveTo>
                  <a:lnTo>
                    <a:pt x="44704" y="0"/>
                  </a:lnTo>
                </a:path>
                <a:path w="143510" h="62864">
                  <a:moveTo>
                    <a:pt x="44704" y="0"/>
                  </a:moveTo>
                  <a:lnTo>
                    <a:pt x="98679" y="35940"/>
                  </a:lnTo>
                </a:path>
                <a:path w="143510" h="62864">
                  <a:moveTo>
                    <a:pt x="98679" y="35940"/>
                  </a:moveTo>
                  <a:lnTo>
                    <a:pt x="143382" y="62737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4" name="object 4184"/>
            <p:cNvSpPr/>
            <p:nvPr/>
          </p:nvSpPr>
          <p:spPr>
            <a:xfrm>
              <a:off x="4646358" y="487973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1"/>
                  </a:moveTo>
                  <a:lnTo>
                    <a:pt x="4413" y="4571"/>
                  </a:lnTo>
                </a:path>
              </a:pathLst>
            </a:custGeom>
            <a:ln w="9143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5" name="object 4185"/>
            <p:cNvSpPr/>
            <p:nvPr/>
          </p:nvSpPr>
          <p:spPr>
            <a:xfrm>
              <a:off x="4646358" y="4888877"/>
              <a:ext cx="296545" cy="170815"/>
            </a:xfrm>
            <a:custGeom>
              <a:avLst/>
              <a:gdLst/>
              <a:ahLst/>
              <a:cxnLst/>
              <a:rect l="l" t="t" r="r" b="b"/>
              <a:pathLst>
                <a:path w="296545" h="170814">
                  <a:moveTo>
                    <a:pt x="0" y="0"/>
                  </a:moveTo>
                  <a:lnTo>
                    <a:pt x="44830" y="53594"/>
                  </a:lnTo>
                </a:path>
                <a:path w="296545" h="170814">
                  <a:moveTo>
                    <a:pt x="44830" y="53594"/>
                  </a:moveTo>
                  <a:lnTo>
                    <a:pt x="53974" y="53594"/>
                  </a:lnTo>
                </a:path>
                <a:path w="296545" h="170814">
                  <a:moveTo>
                    <a:pt x="53974" y="53594"/>
                  </a:moveTo>
                  <a:lnTo>
                    <a:pt x="98678" y="71564"/>
                  </a:lnTo>
                </a:path>
                <a:path w="296545" h="170814">
                  <a:moveTo>
                    <a:pt x="98678" y="71564"/>
                  </a:moveTo>
                  <a:lnTo>
                    <a:pt x="152653" y="80391"/>
                  </a:lnTo>
                </a:path>
                <a:path w="296545" h="170814">
                  <a:moveTo>
                    <a:pt x="152653" y="80391"/>
                  </a:moveTo>
                  <a:lnTo>
                    <a:pt x="197357" y="116332"/>
                  </a:lnTo>
                </a:path>
                <a:path w="296545" h="170814">
                  <a:moveTo>
                    <a:pt x="197357" y="116332"/>
                  </a:moveTo>
                  <a:lnTo>
                    <a:pt x="250951" y="143446"/>
                  </a:lnTo>
                </a:path>
                <a:path w="296545" h="170814">
                  <a:moveTo>
                    <a:pt x="250951" y="143446"/>
                  </a:moveTo>
                  <a:lnTo>
                    <a:pt x="296036" y="170243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6" name="object 4186"/>
            <p:cNvSpPr/>
            <p:nvPr/>
          </p:nvSpPr>
          <p:spPr>
            <a:xfrm>
              <a:off x="4942395" y="505912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13"/>
                  </a:moveTo>
                  <a:lnTo>
                    <a:pt x="4413" y="4413"/>
                  </a:lnTo>
                </a:path>
              </a:pathLst>
            </a:custGeom>
            <a:ln w="8826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7" name="object 4187"/>
            <p:cNvSpPr/>
            <p:nvPr/>
          </p:nvSpPr>
          <p:spPr>
            <a:xfrm>
              <a:off x="4942395" y="5067947"/>
              <a:ext cx="99060" cy="53975"/>
            </a:xfrm>
            <a:custGeom>
              <a:avLst/>
              <a:gdLst/>
              <a:ahLst/>
              <a:cxnLst/>
              <a:rect l="l" t="t" r="r" b="b"/>
              <a:pathLst>
                <a:path w="99060" h="53975">
                  <a:moveTo>
                    <a:pt x="0" y="0"/>
                  </a:moveTo>
                  <a:lnTo>
                    <a:pt x="53594" y="0"/>
                  </a:lnTo>
                </a:path>
                <a:path w="99060" h="53975">
                  <a:moveTo>
                    <a:pt x="53594" y="0"/>
                  </a:moveTo>
                  <a:lnTo>
                    <a:pt x="98679" y="53911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8" name="object 4188"/>
            <p:cNvSpPr/>
            <p:nvPr/>
          </p:nvSpPr>
          <p:spPr>
            <a:xfrm>
              <a:off x="5041074" y="5121858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13"/>
                  </a:moveTo>
                  <a:lnTo>
                    <a:pt x="4413" y="4413"/>
                  </a:lnTo>
                </a:path>
              </a:pathLst>
            </a:custGeom>
            <a:ln w="8826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9" name="object 4189"/>
            <p:cNvSpPr/>
            <p:nvPr/>
          </p:nvSpPr>
          <p:spPr>
            <a:xfrm>
              <a:off x="4494085" y="4888877"/>
              <a:ext cx="591820" cy="295910"/>
            </a:xfrm>
            <a:custGeom>
              <a:avLst/>
              <a:gdLst/>
              <a:ahLst/>
              <a:cxnLst/>
              <a:rect l="l" t="t" r="r" b="b"/>
              <a:pathLst>
                <a:path w="591820" h="295910">
                  <a:moveTo>
                    <a:pt x="546988" y="241808"/>
                  </a:moveTo>
                  <a:lnTo>
                    <a:pt x="591819" y="295719"/>
                  </a:lnTo>
                </a:path>
                <a:path w="591820" h="295910">
                  <a:moveTo>
                    <a:pt x="0" y="0"/>
                  </a:moveTo>
                  <a:lnTo>
                    <a:pt x="8889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90" name="object 4190"/>
          <p:cNvSpPr txBox="1"/>
          <p:nvPr/>
        </p:nvSpPr>
        <p:spPr>
          <a:xfrm rot="21180000">
            <a:off x="4325799" y="4872034"/>
            <a:ext cx="157798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115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191" name="object 4191"/>
          <p:cNvGrpSpPr/>
          <p:nvPr/>
        </p:nvGrpSpPr>
        <p:grpSpPr>
          <a:xfrm>
            <a:off x="4148899" y="4964823"/>
            <a:ext cx="1577975" cy="224790"/>
            <a:chOff x="4148899" y="4964823"/>
            <a:chExt cx="1577975" cy="224790"/>
          </a:xfrm>
        </p:grpSpPr>
        <p:sp>
          <p:nvSpPr>
            <p:cNvPr id="4192" name="object 4192"/>
            <p:cNvSpPr/>
            <p:nvPr/>
          </p:nvSpPr>
          <p:spPr>
            <a:xfrm>
              <a:off x="4153344" y="5067947"/>
              <a:ext cx="1085215" cy="116839"/>
            </a:xfrm>
            <a:custGeom>
              <a:avLst/>
              <a:gdLst/>
              <a:ahLst/>
              <a:cxnLst/>
              <a:rect l="l" t="t" r="r" b="b"/>
              <a:pathLst>
                <a:path w="1085214" h="116839">
                  <a:moveTo>
                    <a:pt x="0" y="116649"/>
                  </a:moveTo>
                  <a:lnTo>
                    <a:pt x="8763" y="116649"/>
                  </a:lnTo>
                </a:path>
                <a:path w="1085214" h="116839">
                  <a:moveTo>
                    <a:pt x="986155" y="116649"/>
                  </a:moveTo>
                  <a:lnTo>
                    <a:pt x="1031240" y="62737"/>
                  </a:lnTo>
                </a:path>
                <a:path w="1085214" h="116839">
                  <a:moveTo>
                    <a:pt x="1031240" y="62737"/>
                  </a:moveTo>
                  <a:lnTo>
                    <a:pt x="1040003" y="53911"/>
                  </a:lnTo>
                </a:path>
                <a:path w="1085214" h="116839">
                  <a:moveTo>
                    <a:pt x="1040003" y="53911"/>
                  </a:moveTo>
                  <a:lnTo>
                    <a:pt x="1084834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3" name="object 4193"/>
            <p:cNvSpPr/>
            <p:nvPr/>
          </p:nvSpPr>
          <p:spPr>
            <a:xfrm>
              <a:off x="5238178" y="5059121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13"/>
                  </a:moveTo>
                  <a:lnTo>
                    <a:pt x="4413" y="4413"/>
                  </a:lnTo>
                </a:path>
              </a:pathLst>
            </a:custGeom>
            <a:ln w="8826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4" name="object 4194"/>
            <p:cNvSpPr/>
            <p:nvPr/>
          </p:nvSpPr>
          <p:spPr>
            <a:xfrm>
              <a:off x="5238178" y="4969268"/>
              <a:ext cx="340995" cy="90170"/>
            </a:xfrm>
            <a:custGeom>
              <a:avLst/>
              <a:gdLst/>
              <a:ahLst/>
              <a:cxnLst/>
              <a:rect l="l" t="t" r="r" b="b"/>
              <a:pathLst>
                <a:path w="340995" h="90170">
                  <a:moveTo>
                    <a:pt x="0" y="89852"/>
                  </a:moveTo>
                  <a:lnTo>
                    <a:pt x="45085" y="35941"/>
                  </a:lnTo>
                </a:path>
                <a:path w="340995" h="90170">
                  <a:moveTo>
                    <a:pt x="242062" y="0"/>
                  </a:moveTo>
                  <a:lnTo>
                    <a:pt x="286893" y="35941"/>
                  </a:lnTo>
                </a:path>
                <a:path w="340995" h="90170">
                  <a:moveTo>
                    <a:pt x="286893" y="35941"/>
                  </a:moveTo>
                  <a:lnTo>
                    <a:pt x="296037" y="35941"/>
                  </a:lnTo>
                </a:path>
                <a:path w="340995" h="90170">
                  <a:moveTo>
                    <a:pt x="296037" y="35941"/>
                  </a:moveTo>
                  <a:lnTo>
                    <a:pt x="340740" y="89852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5" name="object 4195"/>
            <p:cNvSpPr/>
            <p:nvPr/>
          </p:nvSpPr>
          <p:spPr>
            <a:xfrm>
              <a:off x="5578919" y="5059121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13"/>
                  </a:moveTo>
                  <a:lnTo>
                    <a:pt x="4413" y="4413"/>
                  </a:lnTo>
                </a:path>
              </a:pathLst>
            </a:custGeom>
            <a:ln w="8826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6" name="object 4196"/>
            <p:cNvSpPr/>
            <p:nvPr/>
          </p:nvSpPr>
          <p:spPr>
            <a:xfrm>
              <a:off x="5471477" y="4969268"/>
              <a:ext cx="251460" cy="215900"/>
            </a:xfrm>
            <a:custGeom>
              <a:avLst/>
              <a:gdLst/>
              <a:ahLst/>
              <a:cxnLst/>
              <a:rect l="l" t="t" r="r" b="b"/>
              <a:pathLst>
                <a:path w="251460" h="215900">
                  <a:moveTo>
                    <a:pt x="107441" y="98679"/>
                  </a:moveTo>
                  <a:lnTo>
                    <a:pt x="152273" y="152590"/>
                  </a:lnTo>
                </a:path>
                <a:path w="251460" h="215900">
                  <a:moveTo>
                    <a:pt x="152273" y="152590"/>
                  </a:moveTo>
                  <a:lnTo>
                    <a:pt x="161416" y="161417"/>
                  </a:lnTo>
                </a:path>
                <a:path w="251460" h="215900">
                  <a:moveTo>
                    <a:pt x="161416" y="161417"/>
                  </a:moveTo>
                  <a:lnTo>
                    <a:pt x="206121" y="161417"/>
                  </a:lnTo>
                </a:path>
                <a:path w="251460" h="215900">
                  <a:moveTo>
                    <a:pt x="206121" y="161417"/>
                  </a:moveTo>
                  <a:lnTo>
                    <a:pt x="250951" y="215328"/>
                  </a:lnTo>
                </a:path>
                <a:path w="251460" h="215900">
                  <a:moveTo>
                    <a:pt x="0" y="0"/>
                  </a:moveTo>
                  <a:lnTo>
                    <a:pt x="8762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97" name="object 4197"/>
          <p:cNvSpPr txBox="1"/>
          <p:nvPr/>
        </p:nvSpPr>
        <p:spPr>
          <a:xfrm rot="21000000">
            <a:off x="5300561" y="4965445"/>
            <a:ext cx="157798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115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198" name="object 4198"/>
          <p:cNvGrpSpPr/>
          <p:nvPr/>
        </p:nvGrpSpPr>
        <p:grpSpPr>
          <a:xfrm>
            <a:off x="2722892" y="1701101"/>
            <a:ext cx="3569335" cy="3488054"/>
            <a:chOff x="2722892" y="1701101"/>
            <a:chExt cx="3569335" cy="3488054"/>
          </a:xfrm>
        </p:grpSpPr>
        <p:sp>
          <p:nvSpPr>
            <p:cNvPr id="4199" name="object 4199"/>
            <p:cNvSpPr/>
            <p:nvPr/>
          </p:nvSpPr>
          <p:spPr>
            <a:xfrm>
              <a:off x="3417760" y="5130685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974" y="53911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0" name="object 4200"/>
            <p:cNvSpPr/>
            <p:nvPr/>
          </p:nvSpPr>
          <p:spPr>
            <a:xfrm>
              <a:off x="3417760" y="5121859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13"/>
                  </a:moveTo>
                  <a:lnTo>
                    <a:pt x="4413" y="4413"/>
                  </a:lnTo>
                </a:path>
              </a:pathLst>
            </a:custGeom>
            <a:ln w="8826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1" name="object 4201"/>
            <p:cNvSpPr/>
            <p:nvPr/>
          </p:nvSpPr>
          <p:spPr>
            <a:xfrm>
              <a:off x="2933522" y="3902392"/>
              <a:ext cx="484505" cy="1219835"/>
            </a:xfrm>
            <a:custGeom>
              <a:avLst/>
              <a:gdLst/>
              <a:ahLst/>
              <a:cxnLst/>
              <a:rect l="l" t="t" r="r" b="b"/>
              <a:pathLst>
                <a:path w="484504" h="1219835">
                  <a:moveTo>
                    <a:pt x="484238" y="1219466"/>
                  </a:moveTo>
                  <a:lnTo>
                    <a:pt x="484238" y="1156728"/>
                  </a:lnTo>
                </a:path>
                <a:path w="484504" h="1219835">
                  <a:moveTo>
                    <a:pt x="484238" y="1156728"/>
                  </a:moveTo>
                  <a:lnTo>
                    <a:pt x="475475" y="1102817"/>
                  </a:lnTo>
                </a:path>
                <a:path w="484504" h="1219835">
                  <a:moveTo>
                    <a:pt x="475475" y="1102817"/>
                  </a:moveTo>
                  <a:lnTo>
                    <a:pt x="439534" y="1040079"/>
                  </a:lnTo>
                </a:path>
                <a:path w="484504" h="1219835">
                  <a:moveTo>
                    <a:pt x="439534" y="1040079"/>
                  </a:moveTo>
                  <a:lnTo>
                    <a:pt x="421500" y="977341"/>
                  </a:lnTo>
                </a:path>
                <a:path w="484504" h="1219835">
                  <a:moveTo>
                    <a:pt x="421500" y="977341"/>
                  </a:moveTo>
                  <a:lnTo>
                    <a:pt x="412737" y="914603"/>
                  </a:lnTo>
                </a:path>
                <a:path w="484504" h="1219835">
                  <a:moveTo>
                    <a:pt x="412737" y="914603"/>
                  </a:moveTo>
                  <a:lnTo>
                    <a:pt x="403593" y="851916"/>
                  </a:lnTo>
                </a:path>
                <a:path w="484504" h="1219835">
                  <a:moveTo>
                    <a:pt x="403593" y="851916"/>
                  </a:moveTo>
                  <a:lnTo>
                    <a:pt x="394703" y="797941"/>
                  </a:lnTo>
                </a:path>
                <a:path w="484504" h="1219835">
                  <a:moveTo>
                    <a:pt x="394703" y="797941"/>
                  </a:moveTo>
                  <a:lnTo>
                    <a:pt x="385940" y="789178"/>
                  </a:lnTo>
                </a:path>
                <a:path w="484504" h="1219835">
                  <a:moveTo>
                    <a:pt x="385940" y="789178"/>
                  </a:moveTo>
                  <a:lnTo>
                    <a:pt x="367906" y="735203"/>
                  </a:lnTo>
                </a:path>
                <a:path w="484504" h="1219835">
                  <a:moveTo>
                    <a:pt x="367906" y="735203"/>
                  </a:moveTo>
                  <a:lnTo>
                    <a:pt x="340855" y="699262"/>
                  </a:lnTo>
                </a:path>
                <a:path w="484504" h="1219835">
                  <a:moveTo>
                    <a:pt x="340855" y="699262"/>
                  </a:moveTo>
                  <a:lnTo>
                    <a:pt x="314058" y="672465"/>
                  </a:lnTo>
                </a:path>
                <a:path w="484504" h="1219835">
                  <a:moveTo>
                    <a:pt x="314058" y="672465"/>
                  </a:moveTo>
                  <a:lnTo>
                    <a:pt x="296024" y="636524"/>
                  </a:lnTo>
                </a:path>
                <a:path w="484504" h="1219835">
                  <a:moveTo>
                    <a:pt x="296024" y="636524"/>
                  </a:moveTo>
                  <a:lnTo>
                    <a:pt x="269227" y="609727"/>
                  </a:lnTo>
                </a:path>
                <a:path w="484504" h="1219835">
                  <a:moveTo>
                    <a:pt x="269227" y="609727"/>
                  </a:moveTo>
                  <a:lnTo>
                    <a:pt x="242125" y="573786"/>
                  </a:lnTo>
                </a:path>
                <a:path w="484504" h="1219835">
                  <a:moveTo>
                    <a:pt x="242125" y="573786"/>
                  </a:moveTo>
                  <a:lnTo>
                    <a:pt x="224472" y="546989"/>
                  </a:lnTo>
                </a:path>
                <a:path w="484504" h="1219835">
                  <a:moveTo>
                    <a:pt x="224472" y="546989"/>
                  </a:moveTo>
                  <a:lnTo>
                    <a:pt x="197358" y="502285"/>
                  </a:lnTo>
                </a:path>
                <a:path w="484504" h="1219835">
                  <a:moveTo>
                    <a:pt x="197358" y="502285"/>
                  </a:moveTo>
                  <a:lnTo>
                    <a:pt x="188531" y="484251"/>
                  </a:lnTo>
                </a:path>
                <a:path w="484504" h="1219835">
                  <a:moveTo>
                    <a:pt x="188531" y="484251"/>
                  </a:moveTo>
                  <a:lnTo>
                    <a:pt x="161417" y="421513"/>
                  </a:lnTo>
                </a:path>
                <a:path w="484504" h="1219835">
                  <a:moveTo>
                    <a:pt x="161417" y="421513"/>
                  </a:moveTo>
                  <a:lnTo>
                    <a:pt x="143764" y="367665"/>
                  </a:lnTo>
                </a:path>
                <a:path w="484504" h="1219835">
                  <a:moveTo>
                    <a:pt x="143764" y="367665"/>
                  </a:moveTo>
                  <a:lnTo>
                    <a:pt x="116649" y="304927"/>
                  </a:lnTo>
                </a:path>
                <a:path w="484504" h="1219835">
                  <a:moveTo>
                    <a:pt x="116649" y="304927"/>
                  </a:moveTo>
                  <a:lnTo>
                    <a:pt x="98679" y="242189"/>
                  </a:lnTo>
                </a:path>
                <a:path w="484504" h="1219835">
                  <a:moveTo>
                    <a:pt x="98679" y="242189"/>
                  </a:moveTo>
                  <a:lnTo>
                    <a:pt x="63055" y="179451"/>
                  </a:lnTo>
                </a:path>
                <a:path w="484504" h="1219835">
                  <a:moveTo>
                    <a:pt x="63055" y="179451"/>
                  </a:moveTo>
                  <a:lnTo>
                    <a:pt x="45085" y="116713"/>
                  </a:lnTo>
                </a:path>
                <a:path w="484504" h="1219835">
                  <a:moveTo>
                    <a:pt x="45085" y="116713"/>
                  </a:moveTo>
                  <a:lnTo>
                    <a:pt x="27114" y="53975"/>
                  </a:lnTo>
                </a:path>
                <a:path w="484504" h="1219835">
                  <a:moveTo>
                    <a:pt x="27114" y="53975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2" name="object 4202"/>
            <p:cNvSpPr/>
            <p:nvPr/>
          </p:nvSpPr>
          <p:spPr>
            <a:xfrm>
              <a:off x="2933522" y="3893629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3" name="object 4203"/>
            <p:cNvSpPr/>
            <p:nvPr/>
          </p:nvSpPr>
          <p:spPr>
            <a:xfrm>
              <a:off x="2781249" y="3355403"/>
              <a:ext cx="152400" cy="538480"/>
            </a:xfrm>
            <a:custGeom>
              <a:avLst/>
              <a:gdLst/>
              <a:ahLst/>
              <a:cxnLst/>
              <a:rect l="l" t="t" r="r" b="b"/>
              <a:pathLst>
                <a:path w="152400" h="538479">
                  <a:moveTo>
                    <a:pt x="152273" y="538226"/>
                  </a:moveTo>
                  <a:lnTo>
                    <a:pt x="143446" y="484250"/>
                  </a:lnTo>
                </a:path>
                <a:path w="152400" h="538479">
                  <a:moveTo>
                    <a:pt x="143446" y="484250"/>
                  </a:moveTo>
                  <a:lnTo>
                    <a:pt x="125476" y="421513"/>
                  </a:lnTo>
                </a:path>
                <a:path w="152400" h="538479">
                  <a:moveTo>
                    <a:pt x="125476" y="421513"/>
                  </a:moveTo>
                  <a:lnTo>
                    <a:pt x="116649" y="358775"/>
                  </a:lnTo>
                </a:path>
                <a:path w="152400" h="538479">
                  <a:moveTo>
                    <a:pt x="116649" y="358775"/>
                  </a:moveTo>
                  <a:lnTo>
                    <a:pt x="98679" y="331597"/>
                  </a:lnTo>
                </a:path>
                <a:path w="152400" h="538479">
                  <a:moveTo>
                    <a:pt x="98679" y="331597"/>
                  </a:moveTo>
                  <a:lnTo>
                    <a:pt x="80708" y="296037"/>
                  </a:lnTo>
                </a:path>
                <a:path w="152400" h="538479">
                  <a:moveTo>
                    <a:pt x="80708" y="296037"/>
                  </a:moveTo>
                  <a:lnTo>
                    <a:pt x="53911" y="260096"/>
                  </a:lnTo>
                </a:path>
                <a:path w="152400" h="538479">
                  <a:moveTo>
                    <a:pt x="53911" y="260096"/>
                  </a:moveTo>
                  <a:lnTo>
                    <a:pt x="35941" y="233299"/>
                  </a:lnTo>
                </a:path>
                <a:path w="152400" h="538479">
                  <a:moveTo>
                    <a:pt x="35941" y="233299"/>
                  </a:moveTo>
                  <a:lnTo>
                    <a:pt x="26797" y="170180"/>
                  </a:lnTo>
                </a:path>
                <a:path w="152400" h="538479">
                  <a:moveTo>
                    <a:pt x="26797" y="170180"/>
                  </a:moveTo>
                  <a:lnTo>
                    <a:pt x="35941" y="116586"/>
                  </a:lnTo>
                </a:path>
                <a:path w="152400" h="538479">
                  <a:moveTo>
                    <a:pt x="35941" y="116586"/>
                  </a:moveTo>
                  <a:lnTo>
                    <a:pt x="17970" y="53848"/>
                  </a:lnTo>
                </a:path>
                <a:path w="152400" h="538479">
                  <a:moveTo>
                    <a:pt x="17970" y="53848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4" name="object 4204"/>
            <p:cNvSpPr/>
            <p:nvPr/>
          </p:nvSpPr>
          <p:spPr>
            <a:xfrm>
              <a:off x="2781249" y="33465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5"/>
                  </a:moveTo>
                  <a:lnTo>
                    <a:pt x="4413" y="4445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5" name="object 4205"/>
            <p:cNvSpPr/>
            <p:nvPr/>
          </p:nvSpPr>
          <p:spPr>
            <a:xfrm>
              <a:off x="2727337" y="2674048"/>
              <a:ext cx="53975" cy="672465"/>
            </a:xfrm>
            <a:custGeom>
              <a:avLst/>
              <a:gdLst/>
              <a:ahLst/>
              <a:cxnLst/>
              <a:rect l="l" t="t" r="r" b="b"/>
              <a:pathLst>
                <a:path w="53975" h="672464">
                  <a:moveTo>
                    <a:pt x="53911" y="672464"/>
                  </a:moveTo>
                  <a:lnTo>
                    <a:pt x="45085" y="609726"/>
                  </a:lnTo>
                </a:path>
                <a:path w="53975" h="672464">
                  <a:moveTo>
                    <a:pt x="45085" y="609726"/>
                  </a:moveTo>
                  <a:lnTo>
                    <a:pt x="45085" y="546734"/>
                  </a:lnTo>
                </a:path>
                <a:path w="53975" h="672464">
                  <a:moveTo>
                    <a:pt x="45085" y="546734"/>
                  </a:moveTo>
                  <a:lnTo>
                    <a:pt x="27114" y="483996"/>
                  </a:lnTo>
                </a:path>
                <a:path w="53975" h="672464">
                  <a:moveTo>
                    <a:pt x="27114" y="483996"/>
                  </a:moveTo>
                  <a:lnTo>
                    <a:pt x="17970" y="430402"/>
                  </a:lnTo>
                </a:path>
                <a:path w="53975" h="672464">
                  <a:moveTo>
                    <a:pt x="17970" y="430402"/>
                  </a:moveTo>
                  <a:lnTo>
                    <a:pt x="17970" y="367664"/>
                  </a:lnTo>
                </a:path>
                <a:path w="53975" h="672464">
                  <a:moveTo>
                    <a:pt x="17970" y="367664"/>
                  </a:moveTo>
                  <a:lnTo>
                    <a:pt x="9144" y="331723"/>
                  </a:lnTo>
                </a:path>
                <a:path w="53975" h="672464">
                  <a:moveTo>
                    <a:pt x="9144" y="331723"/>
                  </a:moveTo>
                  <a:lnTo>
                    <a:pt x="0" y="304926"/>
                  </a:lnTo>
                </a:path>
                <a:path w="53975" h="672464">
                  <a:moveTo>
                    <a:pt x="0" y="304926"/>
                  </a:moveTo>
                  <a:lnTo>
                    <a:pt x="0" y="241807"/>
                  </a:lnTo>
                </a:path>
                <a:path w="53975" h="672464">
                  <a:moveTo>
                    <a:pt x="0" y="241807"/>
                  </a:moveTo>
                  <a:lnTo>
                    <a:pt x="9144" y="179069"/>
                  </a:lnTo>
                </a:path>
                <a:path w="53975" h="672464">
                  <a:moveTo>
                    <a:pt x="9144" y="179069"/>
                  </a:moveTo>
                  <a:lnTo>
                    <a:pt x="27114" y="116331"/>
                  </a:lnTo>
                </a:path>
                <a:path w="53975" h="672464">
                  <a:moveTo>
                    <a:pt x="27114" y="116331"/>
                  </a:moveTo>
                  <a:lnTo>
                    <a:pt x="45085" y="53593"/>
                  </a:lnTo>
                </a:path>
                <a:path w="53975" h="672464">
                  <a:moveTo>
                    <a:pt x="45085" y="53593"/>
                  </a:moveTo>
                  <a:lnTo>
                    <a:pt x="53911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6" name="object 4206"/>
            <p:cNvSpPr/>
            <p:nvPr/>
          </p:nvSpPr>
          <p:spPr>
            <a:xfrm>
              <a:off x="2781249" y="266490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7" name="object 4207"/>
            <p:cNvSpPr/>
            <p:nvPr/>
          </p:nvSpPr>
          <p:spPr>
            <a:xfrm>
              <a:off x="2781249" y="2243391"/>
              <a:ext cx="296545" cy="421640"/>
            </a:xfrm>
            <a:custGeom>
              <a:avLst/>
              <a:gdLst/>
              <a:ahLst/>
              <a:cxnLst/>
              <a:rect l="l" t="t" r="r" b="b"/>
              <a:pathLst>
                <a:path w="296544" h="421639">
                  <a:moveTo>
                    <a:pt x="0" y="421513"/>
                  </a:moveTo>
                  <a:lnTo>
                    <a:pt x="35941" y="367664"/>
                  </a:lnTo>
                </a:path>
                <a:path w="296544" h="421639">
                  <a:moveTo>
                    <a:pt x="35941" y="367664"/>
                  </a:moveTo>
                  <a:lnTo>
                    <a:pt x="53911" y="322834"/>
                  </a:lnTo>
                </a:path>
                <a:path w="296544" h="421639">
                  <a:moveTo>
                    <a:pt x="53911" y="322834"/>
                  </a:moveTo>
                  <a:lnTo>
                    <a:pt x="71882" y="304926"/>
                  </a:lnTo>
                </a:path>
                <a:path w="296544" h="421639">
                  <a:moveTo>
                    <a:pt x="71882" y="304926"/>
                  </a:moveTo>
                  <a:lnTo>
                    <a:pt x="98679" y="278130"/>
                  </a:lnTo>
                </a:path>
                <a:path w="296544" h="421639">
                  <a:moveTo>
                    <a:pt x="98679" y="278130"/>
                  </a:moveTo>
                  <a:lnTo>
                    <a:pt x="134620" y="242188"/>
                  </a:lnTo>
                </a:path>
                <a:path w="296544" h="421639">
                  <a:moveTo>
                    <a:pt x="134620" y="242188"/>
                  </a:moveTo>
                  <a:lnTo>
                    <a:pt x="152273" y="224155"/>
                  </a:lnTo>
                </a:path>
                <a:path w="296544" h="421639">
                  <a:moveTo>
                    <a:pt x="152273" y="224155"/>
                  </a:moveTo>
                  <a:lnTo>
                    <a:pt x="179387" y="179450"/>
                  </a:lnTo>
                </a:path>
                <a:path w="296544" h="421639">
                  <a:moveTo>
                    <a:pt x="179387" y="179450"/>
                  </a:moveTo>
                  <a:lnTo>
                    <a:pt x="197358" y="152653"/>
                  </a:lnTo>
                </a:path>
                <a:path w="296544" h="421639">
                  <a:moveTo>
                    <a:pt x="197358" y="152653"/>
                  </a:moveTo>
                  <a:lnTo>
                    <a:pt x="224155" y="116712"/>
                  </a:lnTo>
                </a:path>
                <a:path w="296544" h="421639">
                  <a:moveTo>
                    <a:pt x="224155" y="116712"/>
                  </a:moveTo>
                  <a:lnTo>
                    <a:pt x="250952" y="80772"/>
                  </a:lnTo>
                </a:path>
                <a:path w="296544" h="421639">
                  <a:moveTo>
                    <a:pt x="250952" y="80772"/>
                  </a:moveTo>
                  <a:lnTo>
                    <a:pt x="268922" y="62737"/>
                  </a:lnTo>
                </a:path>
                <a:path w="296544" h="421639">
                  <a:moveTo>
                    <a:pt x="268922" y="62737"/>
                  </a:moveTo>
                  <a:lnTo>
                    <a:pt x="296037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8" name="object 4208"/>
            <p:cNvSpPr/>
            <p:nvPr/>
          </p:nvSpPr>
          <p:spPr>
            <a:xfrm>
              <a:off x="3077286" y="2234628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9" name="object 4209"/>
            <p:cNvSpPr/>
            <p:nvPr/>
          </p:nvSpPr>
          <p:spPr>
            <a:xfrm>
              <a:off x="3077286" y="1938591"/>
              <a:ext cx="295910" cy="296545"/>
            </a:xfrm>
            <a:custGeom>
              <a:avLst/>
              <a:gdLst/>
              <a:ahLst/>
              <a:cxnLst/>
              <a:rect l="l" t="t" r="r" b="b"/>
              <a:pathLst>
                <a:path w="295910" h="296544">
                  <a:moveTo>
                    <a:pt x="0" y="296037"/>
                  </a:moveTo>
                  <a:lnTo>
                    <a:pt x="35623" y="242062"/>
                  </a:lnTo>
                </a:path>
                <a:path w="295910" h="296544">
                  <a:moveTo>
                    <a:pt x="35623" y="242062"/>
                  </a:moveTo>
                  <a:lnTo>
                    <a:pt x="53594" y="206501"/>
                  </a:lnTo>
                </a:path>
                <a:path w="295910" h="296544">
                  <a:moveTo>
                    <a:pt x="53594" y="206501"/>
                  </a:moveTo>
                  <a:lnTo>
                    <a:pt x="62738" y="179324"/>
                  </a:lnTo>
                </a:path>
                <a:path w="295910" h="296544">
                  <a:moveTo>
                    <a:pt x="62738" y="179324"/>
                  </a:moveTo>
                  <a:lnTo>
                    <a:pt x="98361" y="134620"/>
                  </a:lnTo>
                </a:path>
                <a:path w="295910" h="296544">
                  <a:moveTo>
                    <a:pt x="98361" y="134620"/>
                  </a:moveTo>
                  <a:lnTo>
                    <a:pt x="143497" y="116586"/>
                  </a:lnTo>
                </a:path>
                <a:path w="295910" h="296544">
                  <a:moveTo>
                    <a:pt x="143497" y="116586"/>
                  </a:moveTo>
                  <a:lnTo>
                    <a:pt x="152260" y="116586"/>
                  </a:lnTo>
                </a:path>
                <a:path w="295910" h="296544">
                  <a:moveTo>
                    <a:pt x="152260" y="116586"/>
                  </a:moveTo>
                  <a:lnTo>
                    <a:pt x="197091" y="71882"/>
                  </a:lnTo>
                </a:path>
                <a:path w="295910" h="296544">
                  <a:moveTo>
                    <a:pt x="197091" y="71882"/>
                  </a:moveTo>
                  <a:lnTo>
                    <a:pt x="224142" y="53848"/>
                  </a:lnTo>
                </a:path>
                <a:path w="295910" h="296544">
                  <a:moveTo>
                    <a:pt x="224142" y="53848"/>
                  </a:moveTo>
                  <a:lnTo>
                    <a:pt x="250939" y="45085"/>
                  </a:lnTo>
                </a:path>
                <a:path w="295910" h="296544">
                  <a:moveTo>
                    <a:pt x="250939" y="45085"/>
                  </a:moveTo>
                  <a:lnTo>
                    <a:pt x="29577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0" name="object 4210"/>
            <p:cNvSpPr/>
            <p:nvPr/>
          </p:nvSpPr>
          <p:spPr>
            <a:xfrm>
              <a:off x="3373056" y="1929701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4"/>
                  </a:moveTo>
                  <a:lnTo>
                    <a:pt x="4413" y="4444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1" name="object 4211"/>
            <p:cNvSpPr/>
            <p:nvPr/>
          </p:nvSpPr>
          <p:spPr>
            <a:xfrm>
              <a:off x="3373056" y="1705546"/>
              <a:ext cx="1130300" cy="224154"/>
            </a:xfrm>
            <a:custGeom>
              <a:avLst/>
              <a:gdLst/>
              <a:ahLst/>
              <a:cxnLst/>
              <a:rect l="l" t="t" r="r" b="b"/>
              <a:pathLst>
                <a:path w="1130300" h="224155">
                  <a:moveTo>
                    <a:pt x="0" y="224154"/>
                  </a:moveTo>
                  <a:lnTo>
                    <a:pt x="44703" y="224154"/>
                  </a:lnTo>
                </a:path>
                <a:path w="1130300" h="224155">
                  <a:moveTo>
                    <a:pt x="44703" y="224154"/>
                  </a:moveTo>
                  <a:lnTo>
                    <a:pt x="98678" y="215010"/>
                  </a:lnTo>
                </a:path>
                <a:path w="1130300" h="224155">
                  <a:moveTo>
                    <a:pt x="98678" y="215010"/>
                  </a:moveTo>
                  <a:lnTo>
                    <a:pt x="143382" y="179450"/>
                  </a:lnTo>
                </a:path>
                <a:path w="1130300" h="224155">
                  <a:moveTo>
                    <a:pt x="143382" y="179450"/>
                  </a:moveTo>
                  <a:lnTo>
                    <a:pt x="161416" y="170306"/>
                  </a:lnTo>
                </a:path>
                <a:path w="1130300" h="224155">
                  <a:moveTo>
                    <a:pt x="161416" y="170306"/>
                  </a:moveTo>
                  <a:lnTo>
                    <a:pt x="197357" y="134619"/>
                  </a:lnTo>
                </a:path>
                <a:path w="1130300" h="224155">
                  <a:moveTo>
                    <a:pt x="197357" y="134619"/>
                  </a:moveTo>
                  <a:lnTo>
                    <a:pt x="242061" y="125475"/>
                  </a:lnTo>
                </a:path>
                <a:path w="1130300" h="224155">
                  <a:moveTo>
                    <a:pt x="242061" y="125475"/>
                  </a:moveTo>
                  <a:lnTo>
                    <a:pt x="296036" y="107568"/>
                  </a:lnTo>
                </a:path>
                <a:path w="1130300" h="224155">
                  <a:moveTo>
                    <a:pt x="296036" y="107568"/>
                  </a:moveTo>
                  <a:lnTo>
                    <a:pt x="304799" y="107568"/>
                  </a:lnTo>
                </a:path>
                <a:path w="1130300" h="224155">
                  <a:moveTo>
                    <a:pt x="304799" y="107568"/>
                  </a:moveTo>
                  <a:lnTo>
                    <a:pt x="331977" y="44830"/>
                  </a:lnTo>
                </a:path>
                <a:path w="1130300" h="224155">
                  <a:moveTo>
                    <a:pt x="331977" y="44830"/>
                  </a:moveTo>
                  <a:lnTo>
                    <a:pt x="340740" y="35940"/>
                  </a:lnTo>
                </a:path>
                <a:path w="1130300" h="224155">
                  <a:moveTo>
                    <a:pt x="538098" y="35940"/>
                  </a:moveTo>
                  <a:lnTo>
                    <a:pt x="591692" y="26796"/>
                  </a:lnTo>
                </a:path>
                <a:path w="1130300" h="224155">
                  <a:moveTo>
                    <a:pt x="591692" y="26796"/>
                  </a:moveTo>
                  <a:lnTo>
                    <a:pt x="636777" y="18033"/>
                  </a:lnTo>
                </a:path>
                <a:path w="1130300" h="224155">
                  <a:moveTo>
                    <a:pt x="636777" y="18033"/>
                  </a:moveTo>
                  <a:lnTo>
                    <a:pt x="690371" y="8889"/>
                  </a:lnTo>
                </a:path>
                <a:path w="1130300" h="224155">
                  <a:moveTo>
                    <a:pt x="690371" y="8889"/>
                  </a:moveTo>
                  <a:lnTo>
                    <a:pt x="735456" y="0"/>
                  </a:lnTo>
                </a:path>
                <a:path w="1130300" h="224155">
                  <a:moveTo>
                    <a:pt x="735456" y="0"/>
                  </a:moveTo>
                  <a:lnTo>
                    <a:pt x="789050" y="8889"/>
                  </a:lnTo>
                </a:path>
                <a:path w="1130300" h="224155">
                  <a:moveTo>
                    <a:pt x="789050" y="8889"/>
                  </a:moveTo>
                  <a:lnTo>
                    <a:pt x="833881" y="26796"/>
                  </a:lnTo>
                </a:path>
                <a:path w="1130300" h="224155">
                  <a:moveTo>
                    <a:pt x="833881" y="26796"/>
                  </a:moveTo>
                  <a:lnTo>
                    <a:pt x="860932" y="44830"/>
                  </a:lnTo>
                </a:path>
                <a:path w="1130300" h="224155">
                  <a:moveTo>
                    <a:pt x="860932" y="44830"/>
                  </a:moveTo>
                  <a:lnTo>
                    <a:pt x="878966" y="53975"/>
                  </a:lnTo>
                </a:path>
                <a:path w="1130300" h="224155">
                  <a:moveTo>
                    <a:pt x="878966" y="53975"/>
                  </a:moveTo>
                  <a:lnTo>
                    <a:pt x="932560" y="71627"/>
                  </a:lnTo>
                </a:path>
                <a:path w="1130300" h="224155">
                  <a:moveTo>
                    <a:pt x="932560" y="71627"/>
                  </a:moveTo>
                  <a:lnTo>
                    <a:pt x="977264" y="107568"/>
                  </a:lnTo>
                </a:path>
                <a:path w="1130300" h="224155">
                  <a:moveTo>
                    <a:pt x="977264" y="107568"/>
                  </a:moveTo>
                  <a:lnTo>
                    <a:pt x="986408" y="107568"/>
                  </a:lnTo>
                </a:path>
                <a:path w="1130300" h="224155">
                  <a:moveTo>
                    <a:pt x="986408" y="107568"/>
                  </a:moveTo>
                  <a:lnTo>
                    <a:pt x="1031239" y="143509"/>
                  </a:lnTo>
                </a:path>
                <a:path w="1130300" h="224155">
                  <a:moveTo>
                    <a:pt x="1031239" y="143509"/>
                  </a:moveTo>
                  <a:lnTo>
                    <a:pt x="1058036" y="170306"/>
                  </a:lnTo>
                </a:path>
                <a:path w="1130300" h="224155">
                  <a:moveTo>
                    <a:pt x="1058036" y="170306"/>
                  </a:moveTo>
                  <a:lnTo>
                    <a:pt x="1075943" y="188213"/>
                  </a:lnTo>
                </a:path>
                <a:path w="1130300" h="224155">
                  <a:moveTo>
                    <a:pt x="1075943" y="188213"/>
                  </a:moveTo>
                  <a:lnTo>
                    <a:pt x="1129918" y="224154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2" name="object 4212"/>
            <p:cNvSpPr/>
            <p:nvPr/>
          </p:nvSpPr>
          <p:spPr>
            <a:xfrm>
              <a:off x="4502975" y="1929701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4"/>
                  </a:moveTo>
                  <a:lnTo>
                    <a:pt x="4413" y="4444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3" name="object 4213"/>
            <p:cNvSpPr/>
            <p:nvPr/>
          </p:nvSpPr>
          <p:spPr>
            <a:xfrm>
              <a:off x="4502975" y="1938591"/>
              <a:ext cx="636905" cy="358775"/>
            </a:xfrm>
            <a:custGeom>
              <a:avLst/>
              <a:gdLst/>
              <a:ahLst/>
              <a:cxnLst/>
              <a:rect l="l" t="t" r="r" b="b"/>
              <a:pathLst>
                <a:path w="636904" h="358775">
                  <a:moveTo>
                    <a:pt x="0" y="0"/>
                  </a:moveTo>
                  <a:lnTo>
                    <a:pt x="44704" y="35940"/>
                  </a:lnTo>
                </a:path>
                <a:path w="636904" h="358775">
                  <a:moveTo>
                    <a:pt x="44704" y="35940"/>
                  </a:moveTo>
                  <a:lnTo>
                    <a:pt x="71881" y="53848"/>
                  </a:lnTo>
                </a:path>
                <a:path w="636904" h="358775">
                  <a:moveTo>
                    <a:pt x="71881" y="53848"/>
                  </a:moveTo>
                  <a:lnTo>
                    <a:pt x="98679" y="80645"/>
                  </a:lnTo>
                </a:path>
                <a:path w="636904" h="358775">
                  <a:moveTo>
                    <a:pt x="98679" y="80645"/>
                  </a:moveTo>
                  <a:lnTo>
                    <a:pt x="143382" y="98678"/>
                  </a:lnTo>
                </a:path>
                <a:path w="636904" h="358775">
                  <a:moveTo>
                    <a:pt x="143382" y="98678"/>
                  </a:moveTo>
                  <a:lnTo>
                    <a:pt x="197357" y="116586"/>
                  </a:lnTo>
                </a:path>
                <a:path w="636904" h="358775">
                  <a:moveTo>
                    <a:pt x="197357" y="116586"/>
                  </a:moveTo>
                  <a:lnTo>
                    <a:pt x="242062" y="170561"/>
                  </a:lnTo>
                </a:path>
                <a:path w="636904" h="358775">
                  <a:moveTo>
                    <a:pt x="242062" y="170561"/>
                  </a:moveTo>
                  <a:lnTo>
                    <a:pt x="296037" y="179324"/>
                  </a:lnTo>
                </a:path>
                <a:path w="636904" h="358775">
                  <a:moveTo>
                    <a:pt x="296037" y="179324"/>
                  </a:moveTo>
                  <a:lnTo>
                    <a:pt x="340740" y="179324"/>
                  </a:lnTo>
                </a:path>
                <a:path w="636904" h="358775">
                  <a:moveTo>
                    <a:pt x="340740" y="179324"/>
                  </a:moveTo>
                  <a:lnTo>
                    <a:pt x="349631" y="179324"/>
                  </a:lnTo>
                </a:path>
                <a:path w="636904" h="358775">
                  <a:moveTo>
                    <a:pt x="349631" y="179324"/>
                  </a:moveTo>
                  <a:lnTo>
                    <a:pt x="394335" y="233299"/>
                  </a:lnTo>
                </a:path>
                <a:path w="636904" h="358775">
                  <a:moveTo>
                    <a:pt x="394335" y="233299"/>
                  </a:moveTo>
                  <a:lnTo>
                    <a:pt x="439419" y="233299"/>
                  </a:lnTo>
                </a:path>
                <a:path w="636904" h="358775">
                  <a:moveTo>
                    <a:pt x="439419" y="233299"/>
                  </a:moveTo>
                  <a:lnTo>
                    <a:pt x="493013" y="233299"/>
                  </a:lnTo>
                </a:path>
                <a:path w="636904" h="358775">
                  <a:moveTo>
                    <a:pt x="493013" y="233299"/>
                  </a:moveTo>
                  <a:lnTo>
                    <a:pt x="538099" y="242062"/>
                  </a:lnTo>
                </a:path>
                <a:path w="636904" h="358775">
                  <a:moveTo>
                    <a:pt x="538099" y="242062"/>
                  </a:moveTo>
                  <a:lnTo>
                    <a:pt x="546988" y="242062"/>
                  </a:lnTo>
                </a:path>
                <a:path w="636904" h="358775">
                  <a:moveTo>
                    <a:pt x="546988" y="242062"/>
                  </a:moveTo>
                  <a:lnTo>
                    <a:pt x="582930" y="296037"/>
                  </a:lnTo>
                </a:path>
                <a:path w="636904" h="358775">
                  <a:moveTo>
                    <a:pt x="582930" y="296037"/>
                  </a:moveTo>
                  <a:lnTo>
                    <a:pt x="591693" y="304800"/>
                  </a:lnTo>
                </a:path>
                <a:path w="636904" h="358775">
                  <a:moveTo>
                    <a:pt x="591693" y="304800"/>
                  </a:moveTo>
                  <a:lnTo>
                    <a:pt x="636524" y="358775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4" name="object 4214"/>
            <p:cNvSpPr/>
            <p:nvPr/>
          </p:nvSpPr>
          <p:spPr>
            <a:xfrm>
              <a:off x="5139499" y="2297366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5" name="object 4215"/>
            <p:cNvSpPr/>
            <p:nvPr/>
          </p:nvSpPr>
          <p:spPr>
            <a:xfrm>
              <a:off x="5139499" y="2306129"/>
              <a:ext cx="690880" cy="358775"/>
            </a:xfrm>
            <a:custGeom>
              <a:avLst/>
              <a:gdLst/>
              <a:ahLst/>
              <a:cxnLst/>
              <a:rect l="l" t="t" r="r" b="b"/>
              <a:pathLst>
                <a:path w="690879" h="358775">
                  <a:moveTo>
                    <a:pt x="0" y="0"/>
                  </a:moveTo>
                  <a:lnTo>
                    <a:pt x="45085" y="53975"/>
                  </a:lnTo>
                </a:path>
                <a:path w="690879" h="358775">
                  <a:moveTo>
                    <a:pt x="45085" y="53975"/>
                  </a:moveTo>
                  <a:lnTo>
                    <a:pt x="53848" y="53975"/>
                  </a:lnTo>
                </a:path>
                <a:path w="690879" h="358775">
                  <a:moveTo>
                    <a:pt x="53848" y="53975"/>
                  </a:moveTo>
                  <a:lnTo>
                    <a:pt x="98678" y="98679"/>
                  </a:lnTo>
                </a:path>
                <a:path w="690879" h="358775">
                  <a:moveTo>
                    <a:pt x="98678" y="98679"/>
                  </a:moveTo>
                  <a:lnTo>
                    <a:pt x="143763" y="116712"/>
                  </a:lnTo>
                </a:path>
                <a:path w="690879" h="358775">
                  <a:moveTo>
                    <a:pt x="143763" y="116712"/>
                  </a:moveTo>
                  <a:lnTo>
                    <a:pt x="197358" y="116712"/>
                  </a:lnTo>
                </a:path>
                <a:path w="690879" h="358775">
                  <a:moveTo>
                    <a:pt x="197358" y="116712"/>
                  </a:moveTo>
                  <a:lnTo>
                    <a:pt x="242062" y="116712"/>
                  </a:lnTo>
                </a:path>
                <a:path w="690879" h="358775">
                  <a:moveTo>
                    <a:pt x="242062" y="116712"/>
                  </a:moveTo>
                  <a:lnTo>
                    <a:pt x="296037" y="116712"/>
                  </a:lnTo>
                </a:path>
                <a:path w="690879" h="358775">
                  <a:moveTo>
                    <a:pt x="296037" y="116712"/>
                  </a:moveTo>
                  <a:lnTo>
                    <a:pt x="340740" y="98679"/>
                  </a:lnTo>
                </a:path>
                <a:path w="690879" h="358775">
                  <a:moveTo>
                    <a:pt x="340740" y="98679"/>
                  </a:moveTo>
                  <a:lnTo>
                    <a:pt x="394715" y="89915"/>
                  </a:lnTo>
                </a:path>
                <a:path w="690879" h="358775">
                  <a:moveTo>
                    <a:pt x="394715" y="89915"/>
                  </a:moveTo>
                  <a:lnTo>
                    <a:pt x="439419" y="71882"/>
                  </a:lnTo>
                </a:path>
                <a:path w="690879" h="358775">
                  <a:moveTo>
                    <a:pt x="439419" y="71882"/>
                  </a:moveTo>
                  <a:lnTo>
                    <a:pt x="493394" y="98679"/>
                  </a:lnTo>
                </a:path>
                <a:path w="690879" h="358775">
                  <a:moveTo>
                    <a:pt x="493394" y="98679"/>
                  </a:moveTo>
                  <a:lnTo>
                    <a:pt x="538099" y="116712"/>
                  </a:lnTo>
                </a:path>
                <a:path w="690879" h="358775">
                  <a:moveTo>
                    <a:pt x="538099" y="116712"/>
                  </a:moveTo>
                  <a:lnTo>
                    <a:pt x="582929" y="179450"/>
                  </a:lnTo>
                </a:path>
                <a:path w="690879" h="358775">
                  <a:moveTo>
                    <a:pt x="582929" y="179450"/>
                  </a:moveTo>
                  <a:lnTo>
                    <a:pt x="592074" y="197358"/>
                  </a:lnTo>
                </a:path>
                <a:path w="690879" h="358775">
                  <a:moveTo>
                    <a:pt x="592074" y="197358"/>
                  </a:moveTo>
                  <a:lnTo>
                    <a:pt x="618871" y="242188"/>
                  </a:lnTo>
                </a:path>
                <a:path w="690879" h="358775">
                  <a:moveTo>
                    <a:pt x="618871" y="242188"/>
                  </a:moveTo>
                  <a:lnTo>
                    <a:pt x="636777" y="269239"/>
                  </a:lnTo>
                </a:path>
                <a:path w="690879" h="358775">
                  <a:moveTo>
                    <a:pt x="636777" y="269239"/>
                  </a:moveTo>
                  <a:lnTo>
                    <a:pt x="654812" y="304926"/>
                  </a:lnTo>
                </a:path>
                <a:path w="690879" h="358775">
                  <a:moveTo>
                    <a:pt x="654812" y="304926"/>
                  </a:moveTo>
                  <a:lnTo>
                    <a:pt x="690752" y="358775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6" name="object 4216"/>
            <p:cNvSpPr/>
            <p:nvPr/>
          </p:nvSpPr>
          <p:spPr>
            <a:xfrm>
              <a:off x="5830252" y="266490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7" name="object 4217"/>
            <p:cNvSpPr/>
            <p:nvPr/>
          </p:nvSpPr>
          <p:spPr>
            <a:xfrm>
              <a:off x="5830252" y="2674048"/>
              <a:ext cx="143510" cy="358775"/>
            </a:xfrm>
            <a:custGeom>
              <a:avLst/>
              <a:gdLst/>
              <a:ahLst/>
              <a:cxnLst/>
              <a:rect l="l" t="t" r="r" b="b"/>
              <a:pathLst>
                <a:path w="143510" h="358775">
                  <a:moveTo>
                    <a:pt x="0" y="0"/>
                  </a:moveTo>
                  <a:lnTo>
                    <a:pt x="44703" y="53593"/>
                  </a:lnTo>
                </a:path>
                <a:path w="143510" h="358775">
                  <a:moveTo>
                    <a:pt x="44703" y="53593"/>
                  </a:moveTo>
                  <a:lnTo>
                    <a:pt x="62737" y="116331"/>
                  </a:lnTo>
                </a:path>
                <a:path w="143510" h="358775">
                  <a:moveTo>
                    <a:pt x="62737" y="116331"/>
                  </a:moveTo>
                  <a:lnTo>
                    <a:pt x="80645" y="179069"/>
                  </a:lnTo>
                </a:path>
                <a:path w="143510" h="358775">
                  <a:moveTo>
                    <a:pt x="80645" y="179069"/>
                  </a:moveTo>
                  <a:lnTo>
                    <a:pt x="89535" y="233044"/>
                  </a:lnTo>
                </a:path>
                <a:path w="143510" h="358775">
                  <a:moveTo>
                    <a:pt x="89535" y="233044"/>
                  </a:moveTo>
                  <a:lnTo>
                    <a:pt x="98298" y="241807"/>
                  </a:lnTo>
                </a:path>
                <a:path w="143510" h="358775">
                  <a:moveTo>
                    <a:pt x="98298" y="241807"/>
                  </a:moveTo>
                  <a:lnTo>
                    <a:pt x="116332" y="304926"/>
                  </a:lnTo>
                </a:path>
                <a:path w="143510" h="358775">
                  <a:moveTo>
                    <a:pt x="116332" y="304926"/>
                  </a:moveTo>
                  <a:lnTo>
                    <a:pt x="143383" y="35852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8" name="object 4218"/>
            <p:cNvSpPr/>
            <p:nvPr/>
          </p:nvSpPr>
          <p:spPr>
            <a:xfrm>
              <a:off x="5973635" y="303256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9" name="object 4219"/>
            <p:cNvSpPr/>
            <p:nvPr/>
          </p:nvSpPr>
          <p:spPr>
            <a:xfrm>
              <a:off x="5973635" y="3041713"/>
              <a:ext cx="313690" cy="1407795"/>
            </a:xfrm>
            <a:custGeom>
              <a:avLst/>
              <a:gdLst/>
              <a:ahLst/>
              <a:cxnLst/>
              <a:rect l="l" t="t" r="r" b="b"/>
              <a:pathLst>
                <a:path w="313689" h="1407795">
                  <a:moveTo>
                    <a:pt x="0" y="0"/>
                  </a:moveTo>
                  <a:lnTo>
                    <a:pt x="26797" y="62737"/>
                  </a:lnTo>
                </a:path>
                <a:path w="313689" h="1407795">
                  <a:moveTo>
                    <a:pt x="26797" y="62737"/>
                  </a:moveTo>
                  <a:lnTo>
                    <a:pt x="44830" y="116331"/>
                  </a:lnTo>
                </a:path>
                <a:path w="313689" h="1407795">
                  <a:moveTo>
                    <a:pt x="44830" y="116331"/>
                  </a:moveTo>
                  <a:lnTo>
                    <a:pt x="53593" y="116331"/>
                  </a:lnTo>
                </a:path>
                <a:path w="313689" h="1407795">
                  <a:moveTo>
                    <a:pt x="53593" y="116331"/>
                  </a:moveTo>
                  <a:lnTo>
                    <a:pt x="98678" y="179069"/>
                  </a:lnTo>
                </a:path>
                <a:path w="313689" h="1407795">
                  <a:moveTo>
                    <a:pt x="98678" y="179069"/>
                  </a:moveTo>
                  <a:lnTo>
                    <a:pt x="125475" y="242062"/>
                  </a:lnTo>
                </a:path>
                <a:path w="313689" h="1407795">
                  <a:moveTo>
                    <a:pt x="125475" y="242062"/>
                  </a:moveTo>
                  <a:lnTo>
                    <a:pt x="143510" y="268858"/>
                  </a:lnTo>
                </a:path>
                <a:path w="313689" h="1407795">
                  <a:moveTo>
                    <a:pt x="143510" y="268858"/>
                  </a:moveTo>
                  <a:lnTo>
                    <a:pt x="170306" y="304800"/>
                  </a:lnTo>
                </a:path>
                <a:path w="313689" h="1407795">
                  <a:moveTo>
                    <a:pt x="170306" y="304800"/>
                  </a:moveTo>
                  <a:lnTo>
                    <a:pt x="197103" y="331596"/>
                  </a:lnTo>
                </a:path>
                <a:path w="313689" h="1407795">
                  <a:moveTo>
                    <a:pt x="197103" y="331596"/>
                  </a:moveTo>
                  <a:lnTo>
                    <a:pt x="224154" y="367538"/>
                  </a:lnTo>
                </a:path>
                <a:path w="313689" h="1407795">
                  <a:moveTo>
                    <a:pt x="224154" y="367538"/>
                  </a:moveTo>
                  <a:lnTo>
                    <a:pt x="242188" y="421131"/>
                  </a:lnTo>
                </a:path>
                <a:path w="313689" h="1407795">
                  <a:moveTo>
                    <a:pt x="242188" y="421131"/>
                  </a:moveTo>
                  <a:lnTo>
                    <a:pt x="250951" y="430275"/>
                  </a:lnTo>
                </a:path>
                <a:path w="313689" h="1407795">
                  <a:moveTo>
                    <a:pt x="250951" y="430275"/>
                  </a:moveTo>
                  <a:lnTo>
                    <a:pt x="250951" y="483869"/>
                  </a:lnTo>
                </a:path>
                <a:path w="313689" h="1407795">
                  <a:moveTo>
                    <a:pt x="250951" y="483869"/>
                  </a:moveTo>
                  <a:lnTo>
                    <a:pt x="295782" y="546988"/>
                  </a:lnTo>
                </a:path>
                <a:path w="313689" h="1407795">
                  <a:moveTo>
                    <a:pt x="295782" y="546988"/>
                  </a:moveTo>
                  <a:lnTo>
                    <a:pt x="313689" y="609726"/>
                  </a:lnTo>
                </a:path>
                <a:path w="313689" h="1407795">
                  <a:moveTo>
                    <a:pt x="313689" y="609726"/>
                  </a:moveTo>
                  <a:lnTo>
                    <a:pt x="313689" y="672464"/>
                  </a:lnTo>
                </a:path>
                <a:path w="313689" h="1407795">
                  <a:moveTo>
                    <a:pt x="313689" y="672464"/>
                  </a:moveTo>
                  <a:lnTo>
                    <a:pt x="313689" y="735202"/>
                  </a:lnTo>
                </a:path>
                <a:path w="313689" h="1407795">
                  <a:moveTo>
                    <a:pt x="313689" y="735202"/>
                  </a:moveTo>
                  <a:lnTo>
                    <a:pt x="313689" y="797940"/>
                  </a:lnTo>
                </a:path>
                <a:path w="313689" h="1407795">
                  <a:moveTo>
                    <a:pt x="313689" y="797940"/>
                  </a:moveTo>
                  <a:lnTo>
                    <a:pt x="295782" y="833882"/>
                  </a:lnTo>
                </a:path>
                <a:path w="313689" h="1407795">
                  <a:moveTo>
                    <a:pt x="295782" y="833882"/>
                  </a:moveTo>
                  <a:lnTo>
                    <a:pt x="286892" y="851915"/>
                  </a:lnTo>
                </a:path>
                <a:path w="313689" h="1407795">
                  <a:moveTo>
                    <a:pt x="286892" y="851915"/>
                  </a:moveTo>
                  <a:lnTo>
                    <a:pt x="268986" y="914653"/>
                  </a:lnTo>
                </a:path>
                <a:path w="313689" h="1407795">
                  <a:moveTo>
                    <a:pt x="268986" y="914653"/>
                  </a:moveTo>
                  <a:lnTo>
                    <a:pt x="242188" y="977392"/>
                  </a:lnTo>
                </a:path>
                <a:path w="313689" h="1407795">
                  <a:moveTo>
                    <a:pt x="242188" y="977392"/>
                  </a:moveTo>
                  <a:lnTo>
                    <a:pt x="233044" y="1040130"/>
                  </a:lnTo>
                </a:path>
                <a:path w="313689" h="1407795">
                  <a:moveTo>
                    <a:pt x="233044" y="1040130"/>
                  </a:moveTo>
                  <a:lnTo>
                    <a:pt x="224154" y="1102868"/>
                  </a:lnTo>
                </a:path>
                <a:path w="313689" h="1407795">
                  <a:moveTo>
                    <a:pt x="224154" y="1102868"/>
                  </a:moveTo>
                  <a:lnTo>
                    <a:pt x="224154" y="1165606"/>
                  </a:lnTo>
                </a:path>
                <a:path w="313689" h="1407795">
                  <a:moveTo>
                    <a:pt x="224154" y="1165606"/>
                  </a:moveTo>
                  <a:lnTo>
                    <a:pt x="224154" y="1228344"/>
                  </a:lnTo>
                </a:path>
                <a:path w="313689" h="1407795">
                  <a:moveTo>
                    <a:pt x="224154" y="1228344"/>
                  </a:moveTo>
                  <a:lnTo>
                    <a:pt x="233044" y="1282192"/>
                  </a:lnTo>
                </a:path>
                <a:path w="313689" h="1407795">
                  <a:moveTo>
                    <a:pt x="233044" y="1282192"/>
                  </a:moveTo>
                  <a:lnTo>
                    <a:pt x="242188" y="1317878"/>
                  </a:lnTo>
                </a:path>
                <a:path w="313689" h="1407795">
                  <a:moveTo>
                    <a:pt x="242188" y="1317878"/>
                  </a:moveTo>
                  <a:lnTo>
                    <a:pt x="250951" y="1344930"/>
                  </a:lnTo>
                </a:path>
                <a:path w="313689" h="1407795">
                  <a:moveTo>
                    <a:pt x="250951" y="1344930"/>
                  </a:moveTo>
                  <a:lnTo>
                    <a:pt x="242188" y="1407668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0" name="object 4220"/>
            <p:cNvSpPr/>
            <p:nvPr/>
          </p:nvSpPr>
          <p:spPr>
            <a:xfrm>
              <a:off x="6215824" y="4449381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4"/>
                  </a:moveTo>
                  <a:lnTo>
                    <a:pt x="4413" y="4444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1" name="object 4221"/>
            <p:cNvSpPr/>
            <p:nvPr/>
          </p:nvSpPr>
          <p:spPr>
            <a:xfrm>
              <a:off x="6072314" y="4458271"/>
              <a:ext cx="143510" cy="358775"/>
            </a:xfrm>
            <a:custGeom>
              <a:avLst/>
              <a:gdLst/>
              <a:ahLst/>
              <a:cxnLst/>
              <a:rect l="l" t="t" r="r" b="b"/>
              <a:pathLst>
                <a:path w="143510" h="358775">
                  <a:moveTo>
                    <a:pt x="143510" y="0"/>
                  </a:moveTo>
                  <a:lnTo>
                    <a:pt x="134365" y="53848"/>
                  </a:lnTo>
                </a:path>
                <a:path w="143510" h="358775">
                  <a:moveTo>
                    <a:pt x="134365" y="53848"/>
                  </a:moveTo>
                  <a:lnTo>
                    <a:pt x="107569" y="116586"/>
                  </a:lnTo>
                </a:path>
                <a:path w="143510" h="358775">
                  <a:moveTo>
                    <a:pt x="107569" y="116586"/>
                  </a:moveTo>
                  <a:lnTo>
                    <a:pt x="98425" y="143383"/>
                  </a:lnTo>
                </a:path>
                <a:path w="143510" h="358775">
                  <a:moveTo>
                    <a:pt x="98425" y="143383"/>
                  </a:moveTo>
                  <a:lnTo>
                    <a:pt x="80390" y="179324"/>
                  </a:lnTo>
                </a:path>
                <a:path w="143510" h="358775">
                  <a:moveTo>
                    <a:pt x="80390" y="179324"/>
                  </a:moveTo>
                  <a:lnTo>
                    <a:pt x="53594" y="233299"/>
                  </a:lnTo>
                </a:path>
                <a:path w="143510" h="358775">
                  <a:moveTo>
                    <a:pt x="53594" y="233299"/>
                  </a:moveTo>
                  <a:lnTo>
                    <a:pt x="44831" y="242062"/>
                  </a:lnTo>
                </a:path>
                <a:path w="143510" h="358775">
                  <a:moveTo>
                    <a:pt x="44831" y="242062"/>
                  </a:moveTo>
                  <a:lnTo>
                    <a:pt x="26797" y="296037"/>
                  </a:lnTo>
                </a:path>
                <a:path w="143510" h="358775">
                  <a:moveTo>
                    <a:pt x="26797" y="296037"/>
                  </a:moveTo>
                  <a:lnTo>
                    <a:pt x="0" y="358724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2" name="object 4222"/>
            <p:cNvSpPr/>
            <p:nvPr/>
          </p:nvSpPr>
          <p:spPr>
            <a:xfrm>
              <a:off x="6072314" y="4816995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13"/>
                  </a:moveTo>
                  <a:lnTo>
                    <a:pt x="4413" y="4413"/>
                  </a:lnTo>
                </a:path>
              </a:pathLst>
            </a:custGeom>
            <a:ln w="8826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3" name="object 4223"/>
            <p:cNvSpPr/>
            <p:nvPr/>
          </p:nvSpPr>
          <p:spPr>
            <a:xfrm>
              <a:off x="5776277" y="4825822"/>
              <a:ext cx="296545" cy="179705"/>
            </a:xfrm>
            <a:custGeom>
              <a:avLst/>
              <a:gdLst/>
              <a:ahLst/>
              <a:cxnLst/>
              <a:rect l="l" t="t" r="r" b="b"/>
              <a:pathLst>
                <a:path w="296545" h="179704">
                  <a:moveTo>
                    <a:pt x="296037" y="0"/>
                  </a:moveTo>
                  <a:lnTo>
                    <a:pt x="268986" y="53911"/>
                  </a:lnTo>
                </a:path>
                <a:path w="296545" h="179704">
                  <a:moveTo>
                    <a:pt x="268986" y="53911"/>
                  </a:moveTo>
                  <a:lnTo>
                    <a:pt x="250951" y="116649"/>
                  </a:lnTo>
                </a:path>
                <a:path w="296545" h="179704">
                  <a:moveTo>
                    <a:pt x="250951" y="116649"/>
                  </a:moveTo>
                  <a:lnTo>
                    <a:pt x="250951" y="179387"/>
                  </a:lnTo>
                </a:path>
                <a:path w="296545" h="179704">
                  <a:moveTo>
                    <a:pt x="250951" y="179387"/>
                  </a:moveTo>
                  <a:lnTo>
                    <a:pt x="242188" y="179387"/>
                  </a:lnTo>
                </a:path>
                <a:path w="296545" h="179704">
                  <a:moveTo>
                    <a:pt x="242188" y="179387"/>
                  </a:moveTo>
                  <a:lnTo>
                    <a:pt x="197358" y="179387"/>
                  </a:lnTo>
                </a:path>
                <a:path w="296545" h="179704">
                  <a:moveTo>
                    <a:pt x="197358" y="179387"/>
                  </a:moveTo>
                  <a:lnTo>
                    <a:pt x="188213" y="179387"/>
                  </a:lnTo>
                </a:path>
                <a:path w="296545" h="179704">
                  <a:moveTo>
                    <a:pt x="188213" y="179387"/>
                  </a:moveTo>
                  <a:lnTo>
                    <a:pt x="143510" y="116649"/>
                  </a:lnTo>
                </a:path>
                <a:path w="296545" h="179704">
                  <a:moveTo>
                    <a:pt x="143510" y="116649"/>
                  </a:moveTo>
                  <a:lnTo>
                    <a:pt x="98678" y="116649"/>
                  </a:lnTo>
                </a:path>
                <a:path w="296545" h="179704">
                  <a:moveTo>
                    <a:pt x="98678" y="116649"/>
                  </a:moveTo>
                  <a:lnTo>
                    <a:pt x="53975" y="63055"/>
                  </a:lnTo>
                </a:path>
                <a:path w="296545" h="179704">
                  <a:moveTo>
                    <a:pt x="53975" y="63055"/>
                  </a:moveTo>
                  <a:lnTo>
                    <a:pt x="44831" y="53911"/>
                  </a:lnTo>
                </a:path>
                <a:path w="296545" h="179704">
                  <a:moveTo>
                    <a:pt x="44831" y="53911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4" name="object 4224"/>
            <p:cNvSpPr/>
            <p:nvPr/>
          </p:nvSpPr>
          <p:spPr>
            <a:xfrm>
              <a:off x="5776277" y="4816995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13"/>
                  </a:moveTo>
                  <a:lnTo>
                    <a:pt x="4413" y="4413"/>
                  </a:lnTo>
                </a:path>
              </a:pathLst>
            </a:custGeom>
            <a:ln w="8826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5" name="object 4225"/>
            <p:cNvSpPr/>
            <p:nvPr/>
          </p:nvSpPr>
          <p:spPr>
            <a:xfrm>
              <a:off x="5677598" y="4763071"/>
              <a:ext cx="99060" cy="53975"/>
            </a:xfrm>
            <a:custGeom>
              <a:avLst/>
              <a:gdLst/>
              <a:ahLst/>
              <a:cxnLst/>
              <a:rect l="l" t="t" r="r" b="b"/>
              <a:pathLst>
                <a:path w="99060" h="53975">
                  <a:moveTo>
                    <a:pt x="98678" y="53924"/>
                  </a:moveTo>
                  <a:lnTo>
                    <a:pt x="53975" y="0"/>
                  </a:lnTo>
                </a:path>
                <a:path w="99060" h="53975">
                  <a:moveTo>
                    <a:pt x="53975" y="0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6" name="object 4226"/>
            <p:cNvSpPr/>
            <p:nvPr/>
          </p:nvSpPr>
          <p:spPr>
            <a:xfrm>
              <a:off x="5480240" y="4754308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7" name="object 4227"/>
            <p:cNvSpPr/>
            <p:nvPr/>
          </p:nvSpPr>
          <p:spPr>
            <a:xfrm>
              <a:off x="5336857" y="4727511"/>
              <a:ext cx="143510" cy="27305"/>
            </a:xfrm>
            <a:custGeom>
              <a:avLst/>
              <a:gdLst/>
              <a:ahLst/>
              <a:cxnLst/>
              <a:rect l="l" t="t" r="r" b="b"/>
              <a:pathLst>
                <a:path w="143510" h="27304">
                  <a:moveTo>
                    <a:pt x="143382" y="26796"/>
                  </a:moveTo>
                  <a:lnTo>
                    <a:pt x="98678" y="8762"/>
                  </a:lnTo>
                </a:path>
                <a:path w="143510" h="27304">
                  <a:moveTo>
                    <a:pt x="98678" y="8762"/>
                  </a:moveTo>
                  <a:lnTo>
                    <a:pt x="44703" y="0"/>
                  </a:lnTo>
                </a:path>
                <a:path w="143510" h="27304">
                  <a:moveTo>
                    <a:pt x="44703" y="0"/>
                  </a:moveTo>
                  <a:lnTo>
                    <a:pt x="0" y="26796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8" name="object 4228"/>
            <p:cNvSpPr/>
            <p:nvPr/>
          </p:nvSpPr>
          <p:spPr>
            <a:xfrm>
              <a:off x="5336857" y="4754308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9" name="object 4229"/>
            <p:cNvSpPr/>
            <p:nvPr/>
          </p:nvSpPr>
          <p:spPr>
            <a:xfrm>
              <a:off x="5139499" y="4763071"/>
              <a:ext cx="197485" cy="116839"/>
            </a:xfrm>
            <a:custGeom>
              <a:avLst/>
              <a:gdLst/>
              <a:ahLst/>
              <a:cxnLst/>
              <a:rect l="l" t="t" r="r" b="b"/>
              <a:pathLst>
                <a:path w="197485" h="116839">
                  <a:moveTo>
                    <a:pt x="197358" y="0"/>
                  </a:moveTo>
                  <a:lnTo>
                    <a:pt x="143763" y="0"/>
                  </a:lnTo>
                </a:path>
                <a:path w="197485" h="116839">
                  <a:moveTo>
                    <a:pt x="143763" y="0"/>
                  </a:moveTo>
                  <a:lnTo>
                    <a:pt x="98678" y="0"/>
                  </a:lnTo>
                </a:path>
                <a:path w="197485" h="116839">
                  <a:moveTo>
                    <a:pt x="98678" y="0"/>
                  </a:moveTo>
                  <a:lnTo>
                    <a:pt x="53848" y="53924"/>
                  </a:lnTo>
                </a:path>
                <a:path w="197485" h="116839">
                  <a:moveTo>
                    <a:pt x="53848" y="53924"/>
                  </a:moveTo>
                  <a:lnTo>
                    <a:pt x="45085" y="62750"/>
                  </a:lnTo>
                </a:path>
                <a:path w="197485" h="116839">
                  <a:moveTo>
                    <a:pt x="45085" y="62750"/>
                  </a:moveTo>
                  <a:lnTo>
                    <a:pt x="0" y="116662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0" name="object 4230"/>
            <p:cNvSpPr/>
            <p:nvPr/>
          </p:nvSpPr>
          <p:spPr>
            <a:xfrm>
              <a:off x="5139499" y="487973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1"/>
                  </a:moveTo>
                  <a:lnTo>
                    <a:pt x="4413" y="4571"/>
                  </a:lnTo>
                </a:path>
              </a:pathLst>
            </a:custGeom>
            <a:ln w="9143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1" name="object 4231"/>
            <p:cNvSpPr/>
            <p:nvPr/>
          </p:nvSpPr>
          <p:spPr>
            <a:xfrm>
              <a:off x="5085905" y="4888877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 h="0">
                  <a:moveTo>
                    <a:pt x="53593" y="0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2" name="object 4232"/>
            <p:cNvSpPr/>
            <p:nvPr/>
          </p:nvSpPr>
          <p:spPr>
            <a:xfrm>
              <a:off x="5085905" y="487973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1"/>
                  </a:moveTo>
                  <a:lnTo>
                    <a:pt x="4413" y="4571"/>
                  </a:lnTo>
                </a:path>
              </a:pathLst>
            </a:custGeom>
            <a:ln w="9143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3" name="object 4233"/>
            <p:cNvSpPr/>
            <p:nvPr/>
          </p:nvSpPr>
          <p:spPr>
            <a:xfrm>
              <a:off x="4843716" y="4763071"/>
              <a:ext cx="242570" cy="116839"/>
            </a:xfrm>
            <a:custGeom>
              <a:avLst/>
              <a:gdLst/>
              <a:ahLst/>
              <a:cxnLst/>
              <a:rect l="l" t="t" r="r" b="b"/>
              <a:pathLst>
                <a:path w="242570" h="116839">
                  <a:moveTo>
                    <a:pt x="242189" y="116662"/>
                  </a:moveTo>
                  <a:lnTo>
                    <a:pt x="197358" y="62750"/>
                  </a:lnTo>
                </a:path>
                <a:path w="242570" h="116839">
                  <a:moveTo>
                    <a:pt x="197358" y="62750"/>
                  </a:moveTo>
                  <a:lnTo>
                    <a:pt x="152273" y="62750"/>
                  </a:lnTo>
                </a:path>
                <a:path w="242570" h="116839">
                  <a:moveTo>
                    <a:pt x="152273" y="62750"/>
                  </a:moveTo>
                  <a:lnTo>
                    <a:pt x="143510" y="53924"/>
                  </a:lnTo>
                </a:path>
                <a:path w="242570" h="116839">
                  <a:moveTo>
                    <a:pt x="143510" y="53924"/>
                  </a:moveTo>
                  <a:lnTo>
                    <a:pt x="98679" y="0"/>
                  </a:lnTo>
                </a:path>
                <a:path w="242570" h="116839">
                  <a:moveTo>
                    <a:pt x="98679" y="0"/>
                  </a:moveTo>
                  <a:lnTo>
                    <a:pt x="53594" y="0"/>
                  </a:lnTo>
                </a:path>
                <a:path w="242570" h="116839">
                  <a:moveTo>
                    <a:pt x="53594" y="0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4" name="object 4234"/>
            <p:cNvSpPr/>
            <p:nvPr/>
          </p:nvSpPr>
          <p:spPr>
            <a:xfrm>
              <a:off x="4843716" y="4754308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5" name="object 4235"/>
            <p:cNvSpPr/>
            <p:nvPr/>
          </p:nvSpPr>
          <p:spPr>
            <a:xfrm>
              <a:off x="4404296" y="4637595"/>
              <a:ext cx="439420" cy="116839"/>
            </a:xfrm>
            <a:custGeom>
              <a:avLst/>
              <a:gdLst/>
              <a:ahLst/>
              <a:cxnLst/>
              <a:rect l="l" t="t" r="r" b="b"/>
              <a:pathLst>
                <a:path w="439420" h="116839">
                  <a:moveTo>
                    <a:pt x="439420" y="116713"/>
                  </a:moveTo>
                  <a:lnTo>
                    <a:pt x="394716" y="62738"/>
                  </a:lnTo>
                </a:path>
                <a:path w="439420" h="116839">
                  <a:moveTo>
                    <a:pt x="394716" y="62738"/>
                  </a:moveTo>
                  <a:lnTo>
                    <a:pt x="340741" y="62738"/>
                  </a:lnTo>
                </a:path>
                <a:path w="439420" h="116839">
                  <a:moveTo>
                    <a:pt x="340741" y="62738"/>
                  </a:moveTo>
                  <a:lnTo>
                    <a:pt x="296037" y="62738"/>
                  </a:lnTo>
                </a:path>
                <a:path w="439420" h="116839">
                  <a:moveTo>
                    <a:pt x="296037" y="62738"/>
                  </a:moveTo>
                  <a:lnTo>
                    <a:pt x="286893" y="53975"/>
                  </a:lnTo>
                </a:path>
                <a:path w="439420" h="116839">
                  <a:moveTo>
                    <a:pt x="286893" y="53975"/>
                  </a:moveTo>
                  <a:lnTo>
                    <a:pt x="242062" y="0"/>
                  </a:lnTo>
                </a:path>
                <a:path w="439420" h="116839">
                  <a:moveTo>
                    <a:pt x="242062" y="0"/>
                  </a:moveTo>
                  <a:lnTo>
                    <a:pt x="197358" y="0"/>
                  </a:lnTo>
                </a:path>
                <a:path w="439420" h="116839">
                  <a:moveTo>
                    <a:pt x="197358" y="0"/>
                  </a:moveTo>
                  <a:lnTo>
                    <a:pt x="143383" y="0"/>
                  </a:lnTo>
                </a:path>
                <a:path w="439420" h="116839">
                  <a:moveTo>
                    <a:pt x="143383" y="0"/>
                  </a:moveTo>
                  <a:lnTo>
                    <a:pt x="98679" y="0"/>
                  </a:lnTo>
                </a:path>
                <a:path w="439420" h="116839">
                  <a:moveTo>
                    <a:pt x="98679" y="0"/>
                  </a:moveTo>
                  <a:lnTo>
                    <a:pt x="44704" y="0"/>
                  </a:lnTo>
                </a:path>
                <a:path w="439420" h="116839">
                  <a:moveTo>
                    <a:pt x="44704" y="0"/>
                  </a:moveTo>
                  <a:lnTo>
                    <a:pt x="0" y="53975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6" name="object 4236"/>
            <p:cNvSpPr/>
            <p:nvPr/>
          </p:nvSpPr>
          <p:spPr>
            <a:xfrm>
              <a:off x="4404296" y="469157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7" name="object 4237"/>
            <p:cNvSpPr/>
            <p:nvPr/>
          </p:nvSpPr>
          <p:spPr>
            <a:xfrm>
              <a:off x="4305617" y="4700333"/>
              <a:ext cx="99060" cy="53975"/>
            </a:xfrm>
            <a:custGeom>
              <a:avLst/>
              <a:gdLst/>
              <a:ahLst/>
              <a:cxnLst/>
              <a:rect l="l" t="t" r="r" b="b"/>
              <a:pathLst>
                <a:path w="99060" h="53975">
                  <a:moveTo>
                    <a:pt x="98679" y="0"/>
                  </a:moveTo>
                  <a:lnTo>
                    <a:pt x="44704" y="0"/>
                  </a:lnTo>
                </a:path>
                <a:path w="99060" h="53975">
                  <a:moveTo>
                    <a:pt x="44704" y="0"/>
                  </a:moveTo>
                  <a:lnTo>
                    <a:pt x="0" y="53975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8" name="object 4238"/>
            <p:cNvSpPr/>
            <p:nvPr/>
          </p:nvSpPr>
          <p:spPr>
            <a:xfrm>
              <a:off x="4305617" y="4754308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9" name="object 4239"/>
            <p:cNvSpPr/>
            <p:nvPr/>
          </p:nvSpPr>
          <p:spPr>
            <a:xfrm>
              <a:off x="4063428" y="4763071"/>
              <a:ext cx="242570" cy="296545"/>
            </a:xfrm>
            <a:custGeom>
              <a:avLst/>
              <a:gdLst/>
              <a:ahLst/>
              <a:cxnLst/>
              <a:rect l="l" t="t" r="r" b="b"/>
              <a:pathLst>
                <a:path w="242570" h="296545">
                  <a:moveTo>
                    <a:pt x="242189" y="0"/>
                  </a:moveTo>
                  <a:lnTo>
                    <a:pt x="197358" y="53924"/>
                  </a:lnTo>
                </a:path>
                <a:path w="242570" h="296545">
                  <a:moveTo>
                    <a:pt x="197358" y="53924"/>
                  </a:moveTo>
                  <a:lnTo>
                    <a:pt x="188595" y="53924"/>
                  </a:lnTo>
                </a:path>
                <a:path w="242570" h="296545">
                  <a:moveTo>
                    <a:pt x="188595" y="53924"/>
                  </a:moveTo>
                  <a:lnTo>
                    <a:pt x="143510" y="116662"/>
                  </a:lnTo>
                </a:path>
                <a:path w="242570" h="296545">
                  <a:moveTo>
                    <a:pt x="143510" y="116662"/>
                  </a:moveTo>
                  <a:lnTo>
                    <a:pt x="98679" y="179400"/>
                  </a:lnTo>
                </a:path>
                <a:path w="242570" h="296545">
                  <a:moveTo>
                    <a:pt x="98679" y="179400"/>
                  </a:moveTo>
                  <a:lnTo>
                    <a:pt x="45085" y="242138"/>
                  </a:lnTo>
                </a:path>
                <a:path w="242570" h="296545">
                  <a:moveTo>
                    <a:pt x="45085" y="242138"/>
                  </a:moveTo>
                  <a:lnTo>
                    <a:pt x="0" y="296049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0" name="object 4240"/>
            <p:cNvSpPr/>
            <p:nvPr/>
          </p:nvSpPr>
          <p:spPr>
            <a:xfrm>
              <a:off x="4063428" y="5059121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13"/>
                  </a:moveTo>
                  <a:lnTo>
                    <a:pt x="4413" y="4413"/>
                  </a:lnTo>
                </a:path>
              </a:pathLst>
            </a:custGeom>
            <a:ln w="8826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1" name="object 4241"/>
            <p:cNvSpPr/>
            <p:nvPr/>
          </p:nvSpPr>
          <p:spPr>
            <a:xfrm>
              <a:off x="4009834" y="5067947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53593" y="0"/>
                  </a:moveTo>
                  <a:lnTo>
                    <a:pt x="0" y="53911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2" name="object 4242"/>
            <p:cNvSpPr/>
            <p:nvPr/>
          </p:nvSpPr>
          <p:spPr>
            <a:xfrm>
              <a:off x="4009834" y="5121859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13"/>
                  </a:moveTo>
                  <a:lnTo>
                    <a:pt x="4413" y="4413"/>
                  </a:lnTo>
                </a:path>
              </a:pathLst>
            </a:custGeom>
            <a:ln w="8826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3" name="object 4243"/>
            <p:cNvSpPr/>
            <p:nvPr/>
          </p:nvSpPr>
          <p:spPr>
            <a:xfrm>
              <a:off x="3911155" y="4763071"/>
              <a:ext cx="1578610" cy="421640"/>
            </a:xfrm>
            <a:custGeom>
              <a:avLst/>
              <a:gdLst/>
              <a:ahLst/>
              <a:cxnLst/>
              <a:rect l="l" t="t" r="r" b="b"/>
              <a:pathLst>
                <a:path w="1578610" h="421639">
                  <a:moveTo>
                    <a:pt x="98678" y="367614"/>
                  </a:moveTo>
                  <a:lnTo>
                    <a:pt x="53593" y="385584"/>
                  </a:lnTo>
                </a:path>
                <a:path w="1578610" h="421639">
                  <a:moveTo>
                    <a:pt x="53593" y="385584"/>
                  </a:moveTo>
                  <a:lnTo>
                    <a:pt x="0" y="421525"/>
                  </a:lnTo>
                </a:path>
                <a:path w="1578610" h="421639">
                  <a:moveTo>
                    <a:pt x="1578228" y="0"/>
                  </a:moveTo>
                  <a:lnTo>
                    <a:pt x="1569084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44" name="object 4244"/>
          <p:cNvSpPr txBox="1"/>
          <p:nvPr/>
        </p:nvSpPr>
        <p:spPr>
          <a:xfrm>
            <a:off x="5503399" y="4714746"/>
            <a:ext cx="16002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120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245" name="object 4245"/>
          <p:cNvGrpSpPr/>
          <p:nvPr/>
        </p:nvGrpSpPr>
        <p:grpSpPr>
          <a:xfrm>
            <a:off x="2767977" y="1755076"/>
            <a:ext cx="3461385" cy="3416300"/>
            <a:chOff x="2767977" y="1755076"/>
            <a:chExt cx="3461385" cy="3416300"/>
          </a:xfrm>
        </p:grpSpPr>
        <p:sp>
          <p:nvSpPr>
            <p:cNvPr id="4246" name="object 4246"/>
            <p:cNvSpPr/>
            <p:nvPr/>
          </p:nvSpPr>
          <p:spPr>
            <a:xfrm>
              <a:off x="2772422" y="1759521"/>
              <a:ext cx="2026920" cy="1344930"/>
            </a:xfrm>
            <a:custGeom>
              <a:avLst/>
              <a:gdLst/>
              <a:ahLst/>
              <a:cxnLst/>
              <a:rect l="l" t="t" r="r" b="b"/>
              <a:pathLst>
                <a:path w="2026920" h="1344930">
                  <a:moveTo>
                    <a:pt x="8826" y="1344929"/>
                  </a:moveTo>
                  <a:lnTo>
                    <a:pt x="8826" y="1282191"/>
                  </a:lnTo>
                </a:path>
                <a:path w="2026920" h="1344930">
                  <a:moveTo>
                    <a:pt x="8826" y="1282191"/>
                  </a:moveTo>
                  <a:lnTo>
                    <a:pt x="0" y="1219453"/>
                  </a:lnTo>
                </a:path>
                <a:path w="2026920" h="1344930">
                  <a:moveTo>
                    <a:pt x="0" y="1219453"/>
                  </a:moveTo>
                  <a:lnTo>
                    <a:pt x="0" y="1156334"/>
                  </a:lnTo>
                </a:path>
                <a:path w="2026920" h="1344930">
                  <a:moveTo>
                    <a:pt x="0" y="1156334"/>
                  </a:moveTo>
                  <a:lnTo>
                    <a:pt x="0" y="1093596"/>
                  </a:lnTo>
                </a:path>
                <a:path w="2026920" h="1344930">
                  <a:moveTo>
                    <a:pt x="0" y="1093596"/>
                  </a:moveTo>
                  <a:lnTo>
                    <a:pt x="8826" y="1066800"/>
                  </a:lnTo>
                </a:path>
                <a:path w="2026920" h="1344930">
                  <a:moveTo>
                    <a:pt x="8826" y="1066800"/>
                  </a:moveTo>
                  <a:lnTo>
                    <a:pt x="17653" y="1030858"/>
                  </a:lnTo>
                </a:path>
                <a:path w="2026920" h="1344930">
                  <a:moveTo>
                    <a:pt x="17653" y="1030858"/>
                  </a:moveTo>
                  <a:lnTo>
                    <a:pt x="35623" y="968120"/>
                  </a:lnTo>
                </a:path>
                <a:path w="2026920" h="1344930">
                  <a:moveTo>
                    <a:pt x="35623" y="968120"/>
                  </a:moveTo>
                  <a:lnTo>
                    <a:pt x="53594" y="914526"/>
                  </a:lnTo>
                </a:path>
                <a:path w="2026920" h="1344930">
                  <a:moveTo>
                    <a:pt x="53594" y="914526"/>
                  </a:moveTo>
                  <a:lnTo>
                    <a:pt x="62738" y="896619"/>
                  </a:lnTo>
                </a:path>
                <a:path w="2026920" h="1344930">
                  <a:moveTo>
                    <a:pt x="62738" y="896619"/>
                  </a:moveTo>
                  <a:lnTo>
                    <a:pt x="98361" y="851534"/>
                  </a:lnTo>
                </a:path>
                <a:path w="2026920" h="1344930">
                  <a:moveTo>
                    <a:pt x="98361" y="851534"/>
                  </a:moveTo>
                  <a:lnTo>
                    <a:pt x="107505" y="833881"/>
                  </a:lnTo>
                </a:path>
                <a:path w="2026920" h="1344930">
                  <a:moveTo>
                    <a:pt x="107505" y="833881"/>
                  </a:moveTo>
                  <a:lnTo>
                    <a:pt x="161099" y="788796"/>
                  </a:lnTo>
                </a:path>
                <a:path w="2026920" h="1344930">
                  <a:moveTo>
                    <a:pt x="161099" y="788796"/>
                  </a:moveTo>
                  <a:lnTo>
                    <a:pt x="197040" y="726058"/>
                  </a:lnTo>
                </a:path>
                <a:path w="2026920" h="1344930">
                  <a:moveTo>
                    <a:pt x="197040" y="726058"/>
                  </a:moveTo>
                  <a:lnTo>
                    <a:pt x="206184" y="708025"/>
                  </a:lnTo>
                </a:path>
                <a:path w="2026920" h="1344930">
                  <a:moveTo>
                    <a:pt x="206184" y="708025"/>
                  </a:moveTo>
                  <a:lnTo>
                    <a:pt x="241808" y="663320"/>
                  </a:lnTo>
                </a:path>
                <a:path w="2026920" h="1344930">
                  <a:moveTo>
                    <a:pt x="241808" y="663320"/>
                  </a:moveTo>
                  <a:lnTo>
                    <a:pt x="259778" y="645287"/>
                  </a:lnTo>
                </a:path>
                <a:path w="2026920" h="1344930">
                  <a:moveTo>
                    <a:pt x="259778" y="645287"/>
                  </a:moveTo>
                  <a:lnTo>
                    <a:pt x="304863" y="600582"/>
                  </a:lnTo>
                </a:path>
                <a:path w="2026920" h="1344930">
                  <a:moveTo>
                    <a:pt x="304863" y="600582"/>
                  </a:moveTo>
                  <a:lnTo>
                    <a:pt x="340487" y="546607"/>
                  </a:lnTo>
                </a:path>
                <a:path w="2026920" h="1344930">
                  <a:moveTo>
                    <a:pt x="340487" y="546607"/>
                  </a:moveTo>
                  <a:lnTo>
                    <a:pt x="358457" y="511047"/>
                  </a:lnTo>
                </a:path>
                <a:path w="2026920" h="1344930">
                  <a:moveTo>
                    <a:pt x="358457" y="511047"/>
                  </a:moveTo>
                  <a:lnTo>
                    <a:pt x="367601" y="483869"/>
                  </a:lnTo>
                </a:path>
                <a:path w="2026920" h="1344930">
                  <a:moveTo>
                    <a:pt x="367601" y="483869"/>
                  </a:moveTo>
                  <a:lnTo>
                    <a:pt x="403225" y="421131"/>
                  </a:lnTo>
                </a:path>
                <a:path w="2026920" h="1344930">
                  <a:moveTo>
                    <a:pt x="403225" y="421131"/>
                  </a:moveTo>
                  <a:lnTo>
                    <a:pt x="448360" y="358393"/>
                  </a:lnTo>
                </a:path>
                <a:path w="2026920" h="1344930">
                  <a:moveTo>
                    <a:pt x="448360" y="358393"/>
                  </a:moveTo>
                  <a:lnTo>
                    <a:pt x="457123" y="358393"/>
                  </a:lnTo>
                </a:path>
                <a:path w="2026920" h="1344930">
                  <a:moveTo>
                    <a:pt x="457123" y="358393"/>
                  </a:moveTo>
                  <a:lnTo>
                    <a:pt x="501954" y="331596"/>
                  </a:lnTo>
                </a:path>
                <a:path w="2026920" h="1344930">
                  <a:moveTo>
                    <a:pt x="501954" y="331596"/>
                  </a:moveTo>
                  <a:lnTo>
                    <a:pt x="537895" y="295655"/>
                  </a:lnTo>
                </a:path>
                <a:path w="2026920" h="1344930">
                  <a:moveTo>
                    <a:pt x="537895" y="295655"/>
                  </a:moveTo>
                  <a:lnTo>
                    <a:pt x="555802" y="286892"/>
                  </a:lnTo>
                </a:path>
                <a:path w="2026920" h="1344930">
                  <a:moveTo>
                    <a:pt x="555802" y="286892"/>
                  </a:moveTo>
                  <a:lnTo>
                    <a:pt x="600633" y="232917"/>
                  </a:lnTo>
                </a:path>
                <a:path w="2026920" h="1344930">
                  <a:moveTo>
                    <a:pt x="600633" y="232917"/>
                  </a:moveTo>
                  <a:lnTo>
                    <a:pt x="645337" y="232917"/>
                  </a:lnTo>
                </a:path>
                <a:path w="2026920" h="1344930">
                  <a:moveTo>
                    <a:pt x="645337" y="232917"/>
                  </a:moveTo>
                  <a:lnTo>
                    <a:pt x="699312" y="215010"/>
                  </a:lnTo>
                </a:path>
                <a:path w="2026920" h="1344930">
                  <a:moveTo>
                    <a:pt x="699312" y="215010"/>
                  </a:moveTo>
                  <a:lnTo>
                    <a:pt x="744016" y="188213"/>
                  </a:lnTo>
                </a:path>
                <a:path w="2026920" h="1344930">
                  <a:moveTo>
                    <a:pt x="744016" y="188213"/>
                  </a:moveTo>
                  <a:lnTo>
                    <a:pt x="762050" y="179069"/>
                  </a:lnTo>
                </a:path>
                <a:path w="2026920" h="1344930">
                  <a:moveTo>
                    <a:pt x="762050" y="179069"/>
                  </a:moveTo>
                  <a:lnTo>
                    <a:pt x="797991" y="134238"/>
                  </a:lnTo>
                </a:path>
                <a:path w="2026920" h="1344930">
                  <a:moveTo>
                    <a:pt x="797991" y="134238"/>
                  </a:moveTo>
                  <a:lnTo>
                    <a:pt x="842695" y="116331"/>
                  </a:lnTo>
                </a:path>
                <a:path w="2026920" h="1344930">
                  <a:moveTo>
                    <a:pt x="842695" y="116331"/>
                  </a:moveTo>
                  <a:lnTo>
                    <a:pt x="896670" y="89534"/>
                  </a:lnTo>
                </a:path>
                <a:path w="2026920" h="1344930">
                  <a:moveTo>
                    <a:pt x="896670" y="89534"/>
                  </a:moveTo>
                  <a:lnTo>
                    <a:pt x="941374" y="53593"/>
                  </a:lnTo>
                </a:path>
                <a:path w="2026920" h="1344930">
                  <a:moveTo>
                    <a:pt x="941374" y="53593"/>
                  </a:moveTo>
                  <a:lnTo>
                    <a:pt x="941374" y="35559"/>
                  </a:lnTo>
                </a:path>
                <a:path w="2026920" h="1344930">
                  <a:moveTo>
                    <a:pt x="941374" y="35559"/>
                  </a:moveTo>
                  <a:lnTo>
                    <a:pt x="995349" y="26796"/>
                  </a:lnTo>
                </a:path>
                <a:path w="2026920" h="1344930">
                  <a:moveTo>
                    <a:pt x="995349" y="26796"/>
                  </a:moveTo>
                  <a:lnTo>
                    <a:pt x="1040053" y="26796"/>
                  </a:lnTo>
                </a:path>
                <a:path w="2026920" h="1344930">
                  <a:moveTo>
                    <a:pt x="1040053" y="26796"/>
                  </a:moveTo>
                  <a:lnTo>
                    <a:pt x="1094028" y="35559"/>
                  </a:lnTo>
                </a:path>
                <a:path w="2026920" h="1344930">
                  <a:moveTo>
                    <a:pt x="1094028" y="35559"/>
                  </a:moveTo>
                  <a:lnTo>
                    <a:pt x="1138732" y="26796"/>
                  </a:lnTo>
                </a:path>
                <a:path w="2026920" h="1344930">
                  <a:moveTo>
                    <a:pt x="1138732" y="26796"/>
                  </a:moveTo>
                  <a:lnTo>
                    <a:pt x="1192326" y="17652"/>
                  </a:lnTo>
                </a:path>
                <a:path w="2026920" h="1344930">
                  <a:moveTo>
                    <a:pt x="1192326" y="17652"/>
                  </a:moveTo>
                  <a:lnTo>
                    <a:pt x="1237411" y="8762"/>
                  </a:lnTo>
                </a:path>
                <a:path w="2026920" h="1344930">
                  <a:moveTo>
                    <a:pt x="1237411" y="8762"/>
                  </a:moveTo>
                  <a:lnTo>
                    <a:pt x="1291005" y="0"/>
                  </a:lnTo>
                </a:path>
                <a:path w="2026920" h="1344930">
                  <a:moveTo>
                    <a:pt x="1291005" y="0"/>
                  </a:moveTo>
                  <a:lnTo>
                    <a:pt x="1336090" y="0"/>
                  </a:lnTo>
                </a:path>
                <a:path w="2026920" h="1344930">
                  <a:moveTo>
                    <a:pt x="1336090" y="0"/>
                  </a:moveTo>
                  <a:lnTo>
                    <a:pt x="1389684" y="17652"/>
                  </a:lnTo>
                </a:path>
                <a:path w="2026920" h="1344930">
                  <a:moveTo>
                    <a:pt x="1389684" y="17652"/>
                  </a:moveTo>
                  <a:lnTo>
                    <a:pt x="1434515" y="35559"/>
                  </a:lnTo>
                </a:path>
                <a:path w="2026920" h="1344930">
                  <a:moveTo>
                    <a:pt x="1434515" y="35559"/>
                  </a:moveTo>
                  <a:lnTo>
                    <a:pt x="1479600" y="53593"/>
                  </a:lnTo>
                </a:path>
                <a:path w="2026920" h="1344930">
                  <a:moveTo>
                    <a:pt x="1479600" y="53593"/>
                  </a:moveTo>
                  <a:lnTo>
                    <a:pt x="1488363" y="53593"/>
                  </a:lnTo>
                </a:path>
                <a:path w="2026920" h="1344930">
                  <a:moveTo>
                    <a:pt x="1488363" y="53593"/>
                  </a:moveTo>
                  <a:lnTo>
                    <a:pt x="1533194" y="80644"/>
                  </a:lnTo>
                </a:path>
                <a:path w="2026920" h="1344930">
                  <a:moveTo>
                    <a:pt x="1533194" y="80644"/>
                  </a:moveTo>
                  <a:lnTo>
                    <a:pt x="1569135" y="116331"/>
                  </a:lnTo>
                </a:path>
                <a:path w="2026920" h="1344930">
                  <a:moveTo>
                    <a:pt x="1569135" y="116331"/>
                  </a:moveTo>
                  <a:lnTo>
                    <a:pt x="1577898" y="134238"/>
                  </a:lnTo>
                </a:path>
                <a:path w="2026920" h="1344930">
                  <a:moveTo>
                    <a:pt x="1577898" y="134238"/>
                  </a:moveTo>
                  <a:lnTo>
                    <a:pt x="1613839" y="179069"/>
                  </a:lnTo>
                </a:path>
                <a:path w="2026920" h="1344930">
                  <a:moveTo>
                    <a:pt x="1613839" y="179069"/>
                  </a:moveTo>
                  <a:lnTo>
                    <a:pt x="1631873" y="196976"/>
                  </a:lnTo>
                </a:path>
                <a:path w="2026920" h="1344930">
                  <a:moveTo>
                    <a:pt x="1631873" y="196976"/>
                  </a:moveTo>
                  <a:lnTo>
                    <a:pt x="1676577" y="232917"/>
                  </a:lnTo>
                </a:path>
                <a:path w="2026920" h="1344930">
                  <a:moveTo>
                    <a:pt x="1676577" y="232917"/>
                  </a:moveTo>
                  <a:lnTo>
                    <a:pt x="1685721" y="232917"/>
                  </a:lnTo>
                </a:path>
                <a:path w="2026920" h="1344930">
                  <a:moveTo>
                    <a:pt x="1685721" y="232917"/>
                  </a:moveTo>
                  <a:lnTo>
                    <a:pt x="1730552" y="277748"/>
                  </a:lnTo>
                </a:path>
                <a:path w="2026920" h="1344930">
                  <a:moveTo>
                    <a:pt x="1730552" y="277748"/>
                  </a:moveTo>
                  <a:lnTo>
                    <a:pt x="1757349" y="295655"/>
                  </a:lnTo>
                </a:path>
                <a:path w="2026920" h="1344930">
                  <a:moveTo>
                    <a:pt x="1757349" y="295655"/>
                  </a:moveTo>
                  <a:lnTo>
                    <a:pt x="1775256" y="313689"/>
                  </a:lnTo>
                </a:path>
                <a:path w="2026920" h="1344930">
                  <a:moveTo>
                    <a:pt x="1775256" y="313689"/>
                  </a:moveTo>
                  <a:lnTo>
                    <a:pt x="1829231" y="340487"/>
                  </a:lnTo>
                </a:path>
                <a:path w="2026920" h="1344930">
                  <a:moveTo>
                    <a:pt x="1829231" y="340487"/>
                  </a:moveTo>
                  <a:lnTo>
                    <a:pt x="1873935" y="358393"/>
                  </a:lnTo>
                </a:path>
                <a:path w="2026920" h="1344930">
                  <a:moveTo>
                    <a:pt x="1873935" y="358393"/>
                  </a:moveTo>
                  <a:lnTo>
                    <a:pt x="1909876" y="421131"/>
                  </a:lnTo>
                </a:path>
                <a:path w="2026920" h="1344930">
                  <a:moveTo>
                    <a:pt x="1909876" y="421131"/>
                  </a:moveTo>
                  <a:lnTo>
                    <a:pt x="1927910" y="448309"/>
                  </a:lnTo>
                </a:path>
                <a:path w="2026920" h="1344930">
                  <a:moveTo>
                    <a:pt x="1927910" y="448309"/>
                  </a:moveTo>
                  <a:lnTo>
                    <a:pt x="1945817" y="483869"/>
                  </a:lnTo>
                </a:path>
                <a:path w="2026920" h="1344930">
                  <a:moveTo>
                    <a:pt x="1945817" y="483869"/>
                  </a:moveTo>
                  <a:lnTo>
                    <a:pt x="1972614" y="537844"/>
                  </a:lnTo>
                </a:path>
                <a:path w="2026920" h="1344930">
                  <a:moveTo>
                    <a:pt x="1972614" y="537844"/>
                  </a:moveTo>
                  <a:lnTo>
                    <a:pt x="2026589" y="537844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7" name="object 4247"/>
            <p:cNvSpPr/>
            <p:nvPr/>
          </p:nvSpPr>
          <p:spPr>
            <a:xfrm>
              <a:off x="4799012" y="2297366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8" name="object 4248"/>
            <p:cNvSpPr/>
            <p:nvPr/>
          </p:nvSpPr>
          <p:spPr>
            <a:xfrm>
              <a:off x="4799012" y="2306129"/>
              <a:ext cx="1076325" cy="789305"/>
            </a:xfrm>
            <a:custGeom>
              <a:avLst/>
              <a:gdLst/>
              <a:ahLst/>
              <a:cxnLst/>
              <a:rect l="l" t="t" r="r" b="b"/>
              <a:pathLst>
                <a:path w="1076325" h="789305">
                  <a:moveTo>
                    <a:pt x="0" y="0"/>
                  </a:moveTo>
                  <a:lnTo>
                    <a:pt x="44703" y="53975"/>
                  </a:lnTo>
                </a:path>
                <a:path w="1076325" h="789305">
                  <a:moveTo>
                    <a:pt x="44703" y="53975"/>
                  </a:moveTo>
                  <a:lnTo>
                    <a:pt x="53593" y="53975"/>
                  </a:lnTo>
                </a:path>
                <a:path w="1076325" h="789305">
                  <a:moveTo>
                    <a:pt x="53593" y="53975"/>
                  </a:moveTo>
                  <a:lnTo>
                    <a:pt x="98298" y="89915"/>
                  </a:lnTo>
                </a:path>
                <a:path w="1076325" h="789305">
                  <a:moveTo>
                    <a:pt x="98298" y="89915"/>
                  </a:moveTo>
                  <a:lnTo>
                    <a:pt x="143382" y="116712"/>
                  </a:lnTo>
                </a:path>
                <a:path w="1076325" h="789305">
                  <a:moveTo>
                    <a:pt x="143382" y="116712"/>
                  </a:moveTo>
                  <a:lnTo>
                    <a:pt x="196976" y="116712"/>
                  </a:lnTo>
                </a:path>
                <a:path w="1076325" h="789305">
                  <a:moveTo>
                    <a:pt x="196976" y="116712"/>
                  </a:moveTo>
                  <a:lnTo>
                    <a:pt x="242062" y="116712"/>
                  </a:lnTo>
                </a:path>
                <a:path w="1076325" h="789305">
                  <a:moveTo>
                    <a:pt x="242062" y="116712"/>
                  </a:moveTo>
                  <a:lnTo>
                    <a:pt x="286893" y="116712"/>
                  </a:lnTo>
                </a:path>
                <a:path w="1076325" h="789305">
                  <a:moveTo>
                    <a:pt x="286893" y="116712"/>
                  </a:moveTo>
                  <a:lnTo>
                    <a:pt x="295656" y="116712"/>
                  </a:lnTo>
                </a:path>
                <a:path w="1076325" h="789305">
                  <a:moveTo>
                    <a:pt x="295656" y="116712"/>
                  </a:moveTo>
                  <a:lnTo>
                    <a:pt x="340487" y="152654"/>
                  </a:lnTo>
                </a:path>
                <a:path w="1076325" h="789305">
                  <a:moveTo>
                    <a:pt x="340487" y="152654"/>
                  </a:moveTo>
                  <a:lnTo>
                    <a:pt x="385572" y="179450"/>
                  </a:lnTo>
                </a:path>
                <a:path w="1076325" h="789305">
                  <a:moveTo>
                    <a:pt x="385572" y="179450"/>
                  </a:moveTo>
                  <a:lnTo>
                    <a:pt x="439165" y="179450"/>
                  </a:lnTo>
                </a:path>
                <a:path w="1076325" h="789305">
                  <a:moveTo>
                    <a:pt x="439165" y="179450"/>
                  </a:moveTo>
                  <a:lnTo>
                    <a:pt x="484250" y="179450"/>
                  </a:lnTo>
                </a:path>
                <a:path w="1076325" h="789305">
                  <a:moveTo>
                    <a:pt x="484250" y="179450"/>
                  </a:moveTo>
                  <a:lnTo>
                    <a:pt x="493013" y="179450"/>
                  </a:lnTo>
                </a:path>
                <a:path w="1076325" h="789305">
                  <a:moveTo>
                    <a:pt x="493013" y="179450"/>
                  </a:moveTo>
                  <a:lnTo>
                    <a:pt x="537845" y="197358"/>
                  </a:lnTo>
                </a:path>
                <a:path w="1076325" h="789305">
                  <a:moveTo>
                    <a:pt x="537845" y="197358"/>
                  </a:moveTo>
                  <a:lnTo>
                    <a:pt x="564896" y="179450"/>
                  </a:lnTo>
                </a:path>
                <a:path w="1076325" h="789305">
                  <a:moveTo>
                    <a:pt x="564896" y="179450"/>
                  </a:moveTo>
                  <a:lnTo>
                    <a:pt x="582549" y="170561"/>
                  </a:lnTo>
                </a:path>
                <a:path w="1076325" h="789305">
                  <a:moveTo>
                    <a:pt x="582549" y="170561"/>
                  </a:moveTo>
                  <a:lnTo>
                    <a:pt x="636524" y="161417"/>
                  </a:lnTo>
                </a:path>
                <a:path w="1076325" h="789305">
                  <a:moveTo>
                    <a:pt x="636524" y="161417"/>
                  </a:moveTo>
                  <a:lnTo>
                    <a:pt x="681227" y="152654"/>
                  </a:lnTo>
                </a:path>
                <a:path w="1076325" h="789305">
                  <a:moveTo>
                    <a:pt x="681227" y="152654"/>
                  </a:moveTo>
                  <a:lnTo>
                    <a:pt x="735202" y="143763"/>
                  </a:lnTo>
                </a:path>
                <a:path w="1076325" h="789305">
                  <a:moveTo>
                    <a:pt x="735202" y="143763"/>
                  </a:moveTo>
                  <a:lnTo>
                    <a:pt x="779906" y="134620"/>
                  </a:lnTo>
                </a:path>
                <a:path w="1076325" h="789305">
                  <a:moveTo>
                    <a:pt x="779906" y="134620"/>
                  </a:moveTo>
                  <a:lnTo>
                    <a:pt x="833881" y="179450"/>
                  </a:lnTo>
                </a:path>
                <a:path w="1076325" h="789305">
                  <a:moveTo>
                    <a:pt x="833881" y="179450"/>
                  </a:moveTo>
                  <a:lnTo>
                    <a:pt x="878586" y="197358"/>
                  </a:lnTo>
                </a:path>
                <a:path w="1076325" h="789305">
                  <a:moveTo>
                    <a:pt x="878586" y="197358"/>
                  </a:moveTo>
                  <a:lnTo>
                    <a:pt x="905383" y="242188"/>
                  </a:lnTo>
                </a:path>
                <a:path w="1076325" h="789305">
                  <a:moveTo>
                    <a:pt x="905383" y="242188"/>
                  </a:moveTo>
                  <a:lnTo>
                    <a:pt x="923416" y="304926"/>
                  </a:lnTo>
                </a:path>
                <a:path w="1076325" h="789305">
                  <a:moveTo>
                    <a:pt x="923416" y="304926"/>
                  </a:moveTo>
                  <a:lnTo>
                    <a:pt x="932561" y="322834"/>
                  </a:lnTo>
                </a:path>
                <a:path w="1076325" h="789305">
                  <a:moveTo>
                    <a:pt x="932561" y="322834"/>
                  </a:moveTo>
                  <a:lnTo>
                    <a:pt x="950467" y="367919"/>
                  </a:lnTo>
                </a:path>
                <a:path w="1076325" h="789305">
                  <a:moveTo>
                    <a:pt x="950467" y="367919"/>
                  </a:moveTo>
                  <a:lnTo>
                    <a:pt x="977264" y="403606"/>
                  </a:lnTo>
                </a:path>
                <a:path w="1076325" h="789305">
                  <a:moveTo>
                    <a:pt x="977264" y="403606"/>
                  </a:moveTo>
                  <a:lnTo>
                    <a:pt x="995299" y="421513"/>
                  </a:lnTo>
                </a:path>
                <a:path w="1076325" h="789305">
                  <a:moveTo>
                    <a:pt x="995299" y="421513"/>
                  </a:moveTo>
                  <a:lnTo>
                    <a:pt x="1013205" y="484250"/>
                  </a:lnTo>
                </a:path>
                <a:path w="1076325" h="789305">
                  <a:moveTo>
                    <a:pt x="1013205" y="484250"/>
                  </a:moveTo>
                  <a:lnTo>
                    <a:pt x="1031239" y="546989"/>
                  </a:lnTo>
                </a:path>
                <a:path w="1076325" h="789305">
                  <a:moveTo>
                    <a:pt x="1031239" y="546989"/>
                  </a:moveTo>
                  <a:lnTo>
                    <a:pt x="1031239" y="609727"/>
                  </a:lnTo>
                </a:path>
                <a:path w="1076325" h="789305">
                  <a:moveTo>
                    <a:pt x="1031239" y="609727"/>
                  </a:moveTo>
                  <a:lnTo>
                    <a:pt x="1031239" y="672846"/>
                  </a:lnTo>
                </a:path>
                <a:path w="1076325" h="789305">
                  <a:moveTo>
                    <a:pt x="1031239" y="672846"/>
                  </a:moveTo>
                  <a:lnTo>
                    <a:pt x="1048892" y="735584"/>
                  </a:lnTo>
                </a:path>
                <a:path w="1076325" h="789305">
                  <a:moveTo>
                    <a:pt x="1048892" y="735584"/>
                  </a:moveTo>
                  <a:lnTo>
                    <a:pt x="1075943" y="789178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9" name="object 4249"/>
            <p:cNvSpPr/>
            <p:nvPr/>
          </p:nvSpPr>
          <p:spPr>
            <a:xfrm>
              <a:off x="5874956" y="309530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0" name="object 4250"/>
            <p:cNvSpPr/>
            <p:nvPr/>
          </p:nvSpPr>
          <p:spPr>
            <a:xfrm>
              <a:off x="5874956" y="3104451"/>
              <a:ext cx="197485" cy="358775"/>
            </a:xfrm>
            <a:custGeom>
              <a:avLst/>
              <a:gdLst/>
              <a:ahLst/>
              <a:cxnLst/>
              <a:rect l="l" t="t" r="r" b="b"/>
              <a:pathLst>
                <a:path w="197485" h="358775">
                  <a:moveTo>
                    <a:pt x="0" y="0"/>
                  </a:moveTo>
                  <a:lnTo>
                    <a:pt x="26797" y="53593"/>
                  </a:lnTo>
                </a:path>
                <a:path w="197485" h="358775">
                  <a:moveTo>
                    <a:pt x="26797" y="53593"/>
                  </a:moveTo>
                  <a:lnTo>
                    <a:pt x="44831" y="116331"/>
                  </a:lnTo>
                </a:path>
                <a:path w="197485" h="358775">
                  <a:moveTo>
                    <a:pt x="44831" y="116331"/>
                  </a:moveTo>
                  <a:lnTo>
                    <a:pt x="53594" y="116331"/>
                  </a:lnTo>
                </a:path>
                <a:path w="197485" h="358775">
                  <a:moveTo>
                    <a:pt x="53594" y="116331"/>
                  </a:moveTo>
                  <a:lnTo>
                    <a:pt x="98679" y="179324"/>
                  </a:lnTo>
                </a:path>
                <a:path w="197485" h="358775">
                  <a:moveTo>
                    <a:pt x="98679" y="179324"/>
                  </a:moveTo>
                  <a:lnTo>
                    <a:pt x="125476" y="242062"/>
                  </a:lnTo>
                </a:path>
                <a:path w="197485" h="358775">
                  <a:moveTo>
                    <a:pt x="125476" y="242062"/>
                  </a:moveTo>
                  <a:lnTo>
                    <a:pt x="143510" y="295656"/>
                  </a:lnTo>
                </a:path>
                <a:path w="197485" h="358775">
                  <a:moveTo>
                    <a:pt x="143510" y="295656"/>
                  </a:moveTo>
                  <a:lnTo>
                    <a:pt x="152273" y="304800"/>
                  </a:lnTo>
                </a:path>
                <a:path w="197485" h="358775">
                  <a:moveTo>
                    <a:pt x="152273" y="304800"/>
                  </a:moveTo>
                  <a:lnTo>
                    <a:pt x="197358" y="358394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1" name="object 4251"/>
            <p:cNvSpPr/>
            <p:nvPr/>
          </p:nvSpPr>
          <p:spPr>
            <a:xfrm>
              <a:off x="6072314" y="346284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2" name="object 4252"/>
            <p:cNvSpPr/>
            <p:nvPr/>
          </p:nvSpPr>
          <p:spPr>
            <a:xfrm>
              <a:off x="6072314" y="3471989"/>
              <a:ext cx="98425" cy="170815"/>
            </a:xfrm>
            <a:custGeom>
              <a:avLst/>
              <a:gdLst/>
              <a:ahLst/>
              <a:cxnLst/>
              <a:rect l="l" t="t" r="r" b="b"/>
              <a:pathLst>
                <a:path w="98425" h="170814">
                  <a:moveTo>
                    <a:pt x="0" y="0"/>
                  </a:moveTo>
                  <a:lnTo>
                    <a:pt x="44831" y="53593"/>
                  </a:lnTo>
                </a:path>
                <a:path w="98425" h="170814">
                  <a:moveTo>
                    <a:pt x="44831" y="53593"/>
                  </a:moveTo>
                  <a:lnTo>
                    <a:pt x="53594" y="53593"/>
                  </a:lnTo>
                </a:path>
                <a:path w="98425" h="170814">
                  <a:moveTo>
                    <a:pt x="53594" y="53593"/>
                  </a:moveTo>
                  <a:lnTo>
                    <a:pt x="71627" y="116712"/>
                  </a:lnTo>
                </a:path>
                <a:path w="98425" h="170814">
                  <a:moveTo>
                    <a:pt x="71627" y="116712"/>
                  </a:moveTo>
                  <a:lnTo>
                    <a:pt x="98425" y="170306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3" name="object 4253"/>
            <p:cNvSpPr/>
            <p:nvPr/>
          </p:nvSpPr>
          <p:spPr>
            <a:xfrm>
              <a:off x="6170739" y="3642296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4" name="object 4254"/>
            <p:cNvSpPr/>
            <p:nvPr/>
          </p:nvSpPr>
          <p:spPr>
            <a:xfrm>
              <a:off x="6143942" y="3651440"/>
              <a:ext cx="80645" cy="735330"/>
            </a:xfrm>
            <a:custGeom>
              <a:avLst/>
              <a:gdLst/>
              <a:ahLst/>
              <a:cxnLst/>
              <a:rect l="l" t="t" r="r" b="b"/>
              <a:pathLst>
                <a:path w="80645" h="735329">
                  <a:moveTo>
                    <a:pt x="26797" y="0"/>
                  </a:moveTo>
                  <a:lnTo>
                    <a:pt x="71882" y="62737"/>
                  </a:lnTo>
                </a:path>
                <a:path w="80645" h="735329">
                  <a:moveTo>
                    <a:pt x="71882" y="62737"/>
                  </a:moveTo>
                  <a:lnTo>
                    <a:pt x="80645" y="62737"/>
                  </a:lnTo>
                </a:path>
                <a:path w="80645" h="735329">
                  <a:moveTo>
                    <a:pt x="80645" y="62737"/>
                  </a:moveTo>
                  <a:lnTo>
                    <a:pt x="80645" y="125475"/>
                  </a:lnTo>
                </a:path>
                <a:path w="80645" h="735329">
                  <a:moveTo>
                    <a:pt x="80645" y="125475"/>
                  </a:moveTo>
                  <a:lnTo>
                    <a:pt x="80645" y="188213"/>
                  </a:lnTo>
                </a:path>
                <a:path w="80645" h="735329">
                  <a:moveTo>
                    <a:pt x="80645" y="188213"/>
                  </a:moveTo>
                  <a:lnTo>
                    <a:pt x="71882" y="188213"/>
                  </a:lnTo>
                </a:path>
                <a:path w="80645" h="735329">
                  <a:moveTo>
                    <a:pt x="71882" y="188213"/>
                  </a:moveTo>
                  <a:lnTo>
                    <a:pt x="62737" y="242188"/>
                  </a:lnTo>
                </a:path>
                <a:path w="80645" h="735329">
                  <a:moveTo>
                    <a:pt x="62737" y="242188"/>
                  </a:moveTo>
                  <a:lnTo>
                    <a:pt x="62737" y="304926"/>
                  </a:lnTo>
                </a:path>
                <a:path w="80645" h="735329">
                  <a:moveTo>
                    <a:pt x="62737" y="304926"/>
                  </a:moveTo>
                  <a:lnTo>
                    <a:pt x="35941" y="367665"/>
                  </a:lnTo>
                </a:path>
                <a:path w="80645" h="735329">
                  <a:moveTo>
                    <a:pt x="35941" y="367665"/>
                  </a:moveTo>
                  <a:lnTo>
                    <a:pt x="26797" y="430403"/>
                  </a:lnTo>
                </a:path>
                <a:path w="80645" h="735329">
                  <a:moveTo>
                    <a:pt x="26797" y="430403"/>
                  </a:moveTo>
                  <a:lnTo>
                    <a:pt x="8762" y="493141"/>
                  </a:lnTo>
                </a:path>
                <a:path w="80645" h="735329">
                  <a:moveTo>
                    <a:pt x="8762" y="493141"/>
                  </a:moveTo>
                  <a:lnTo>
                    <a:pt x="0" y="555879"/>
                  </a:lnTo>
                </a:path>
                <a:path w="80645" h="735329">
                  <a:moveTo>
                    <a:pt x="0" y="555879"/>
                  </a:moveTo>
                  <a:lnTo>
                    <a:pt x="8762" y="618617"/>
                  </a:lnTo>
                </a:path>
                <a:path w="80645" h="735329">
                  <a:moveTo>
                    <a:pt x="8762" y="618617"/>
                  </a:moveTo>
                  <a:lnTo>
                    <a:pt x="17907" y="672465"/>
                  </a:lnTo>
                </a:path>
                <a:path w="80645" h="735329">
                  <a:moveTo>
                    <a:pt x="17907" y="672465"/>
                  </a:moveTo>
                  <a:lnTo>
                    <a:pt x="26797" y="735203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5" name="object 4255"/>
            <p:cNvSpPr/>
            <p:nvPr/>
          </p:nvSpPr>
          <p:spPr>
            <a:xfrm>
              <a:off x="6170739" y="438664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4"/>
                  </a:moveTo>
                  <a:lnTo>
                    <a:pt x="4413" y="4444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6" name="object 4256"/>
            <p:cNvSpPr/>
            <p:nvPr/>
          </p:nvSpPr>
          <p:spPr>
            <a:xfrm>
              <a:off x="5973635" y="4395533"/>
              <a:ext cx="197485" cy="296545"/>
            </a:xfrm>
            <a:custGeom>
              <a:avLst/>
              <a:gdLst/>
              <a:ahLst/>
              <a:cxnLst/>
              <a:rect l="l" t="t" r="r" b="b"/>
              <a:pathLst>
                <a:path w="197485" h="296545">
                  <a:moveTo>
                    <a:pt x="197103" y="0"/>
                  </a:moveTo>
                  <a:lnTo>
                    <a:pt x="179069" y="53848"/>
                  </a:lnTo>
                </a:path>
                <a:path w="197485" h="296545">
                  <a:moveTo>
                    <a:pt x="179069" y="53848"/>
                  </a:moveTo>
                  <a:lnTo>
                    <a:pt x="161416" y="116586"/>
                  </a:lnTo>
                </a:path>
                <a:path w="197485" h="296545">
                  <a:moveTo>
                    <a:pt x="161416" y="116586"/>
                  </a:moveTo>
                  <a:lnTo>
                    <a:pt x="143510" y="143383"/>
                  </a:lnTo>
                </a:path>
                <a:path w="197485" h="296545">
                  <a:moveTo>
                    <a:pt x="143510" y="143383"/>
                  </a:moveTo>
                  <a:lnTo>
                    <a:pt x="98678" y="179324"/>
                  </a:lnTo>
                </a:path>
                <a:path w="197485" h="296545">
                  <a:moveTo>
                    <a:pt x="98678" y="179324"/>
                  </a:moveTo>
                  <a:lnTo>
                    <a:pt x="53593" y="242062"/>
                  </a:lnTo>
                </a:path>
                <a:path w="197485" h="296545">
                  <a:moveTo>
                    <a:pt x="53593" y="242062"/>
                  </a:moveTo>
                  <a:lnTo>
                    <a:pt x="44830" y="242062"/>
                  </a:lnTo>
                </a:path>
                <a:path w="197485" h="296545">
                  <a:moveTo>
                    <a:pt x="44830" y="242062"/>
                  </a:moveTo>
                  <a:lnTo>
                    <a:pt x="0" y="296037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7" name="object 4257"/>
            <p:cNvSpPr/>
            <p:nvPr/>
          </p:nvSpPr>
          <p:spPr>
            <a:xfrm>
              <a:off x="5973635" y="469157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8" name="object 4258"/>
            <p:cNvSpPr/>
            <p:nvPr/>
          </p:nvSpPr>
          <p:spPr>
            <a:xfrm>
              <a:off x="5776277" y="4700333"/>
              <a:ext cx="197485" cy="27305"/>
            </a:xfrm>
            <a:custGeom>
              <a:avLst/>
              <a:gdLst/>
              <a:ahLst/>
              <a:cxnLst/>
              <a:rect l="l" t="t" r="r" b="b"/>
              <a:pathLst>
                <a:path w="197485" h="27304">
                  <a:moveTo>
                    <a:pt x="197358" y="0"/>
                  </a:moveTo>
                  <a:lnTo>
                    <a:pt x="143510" y="27178"/>
                  </a:lnTo>
                </a:path>
                <a:path w="197485" h="27304">
                  <a:moveTo>
                    <a:pt x="143510" y="27178"/>
                  </a:moveTo>
                  <a:lnTo>
                    <a:pt x="98678" y="27178"/>
                  </a:lnTo>
                </a:path>
                <a:path w="197485" h="27304">
                  <a:moveTo>
                    <a:pt x="98678" y="27178"/>
                  </a:moveTo>
                  <a:lnTo>
                    <a:pt x="53975" y="0"/>
                  </a:lnTo>
                </a:path>
                <a:path w="197485" h="27304">
                  <a:moveTo>
                    <a:pt x="53975" y="0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9" name="object 4259"/>
            <p:cNvSpPr/>
            <p:nvPr/>
          </p:nvSpPr>
          <p:spPr>
            <a:xfrm>
              <a:off x="5776277" y="469157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0" name="object 4260"/>
            <p:cNvSpPr/>
            <p:nvPr/>
          </p:nvSpPr>
          <p:spPr>
            <a:xfrm>
              <a:off x="3964749" y="4494212"/>
              <a:ext cx="1811655" cy="565150"/>
            </a:xfrm>
            <a:custGeom>
              <a:avLst/>
              <a:gdLst/>
              <a:ahLst/>
              <a:cxnLst/>
              <a:rect l="l" t="t" r="r" b="b"/>
              <a:pathLst>
                <a:path w="1811654" h="565150">
                  <a:moveTo>
                    <a:pt x="1811527" y="197357"/>
                  </a:moveTo>
                  <a:lnTo>
                    <a:pt x="1766824" y="188213"/>
                  </a:lnTo>
                </a:path>
                <a:path w="1811654" h="565150">
                  <a:moveTo>
                    <a:pt x="1766824" y="188213"/>
                  </a:moveTo>
                  <a:lnTo>
                    <a:pt x="1712849" y="179323"/>
                  </a:lnTo>
                </a:path>
                <a:path w="1811654" h="565150">
                  <a:moveTo>
                    <a:pt x="1712849" y="179323"/>
                  </a:moveTo>
                  <a:lnTo>
                    <a:pt x="1668144" y="179323"/>
                  </a:lnTo>
                </a:path>
                <a:path w="1811654" h="565150">
                  <a:moveTo>
                    <a:pt x="1668144" y="179323"/>
                  </a:moveTo>
                  <a:lnTo>
                    <a:pt x="1614169" y="179323"/>
                  </a:lnTo>
                </a:path>
                <a:path w="1811654" h="565150">
                  <a:moveTo>
                    <a:pt x="1614169" y="179323"/>
                  </a:moveTo>
                  <a:lnTo>
                    <a:pt x="1569465" y="170179"/>
                  </a:lnTo>
                </a:path>
                <a:path w="1811654" h="565150">
                  <a:moveTo>
                    <a:pt x="1569465" y="170179"/>
                  </a:moveTo>
                  <a:lnTo>
                    <a:pt x="1515490" y="170179"/>
                  </a:lnTo>
                </a:path>
                <a:path w="1811654" h="565150">
                  <a:moveTo>
                    <a:pt x="1515490" y="170179"/>
                  </a:moveTo>
                  <a:lnTo>
                    <a:pt x="1470787" y="161416"/>
                  </a:lnTo>
                </a:path>
                <a:path w="1811654" h="565150">
                  <a:moveTo>
                    <a:pt x="1470787" y="161416"/>
                  </a:moveTo>
                  <a:lnTo>
                    <a:pt x="1416812" y="152526"/>
                  </a:lnTo>
                </a:path>
                <a:path w="1811654" h="565150">
                  <a:moveTo>
                    <a:pt x="1219835" y="152526"/>
                  </a:moveTo>
                  <a:lnTo>
                    <a:pt x="1174750" y="143382"/>
                  </a:lnTo>
                </a:path>
                <a:path w="1811654" h="565150">
                  <a:moveTo>
                    <a:pt x="1174750" y="143382"/>
                  </a:moveTo>
                  <a:lnTo>
                    <a:pt x="1121156" y="161416"/>
                  </a:lnTo>
                </a:path>
                <a:path w="1811654" h="565150">
                  <a:moveTo>
                    <a:pt x="1121156" y="161416"/>
                  </a:moveTo>
                  <a:lnTo>
                    <a:pt x="1076325" y="161416"/>
                  </a:lnTo>
                </a:path>
                <a:path w="1811654" h="565150">
                  <a:moveTo>
                    <a:pt x="1076325" y="161416"/>
                  </a:moveTo>
                  <a:lnTo>
                    <a:pt x="1031239" y="143382"/>
                  </a:lnTo>
                </a:path>
                <a:path w="1811654" h="565150">
                  <a:moveTo>
                    <a:pt x="1031239" y="143382"/>
                  </a:moveTo>
                  <a:lnTo>
                    <a:pt x="977645" y="143382"/>
                  </a:lnTo>
                </a:path>
                <a:path w="1811654" h="565150">
                  <a:moveTo>
                    <a:pt x="977645" y="143382"/>
                  </a:moveTo>
                  <a:lnTo>
                    <a:pt x="932561" y="116585"/>
                  </a:lnTo>
                </a:path>
                <a:path w="1811654" h="565150">
                  <a:moveTo>
                    <a:pt x="932561" y="116585"/>
                  </a:moveTo>
                  <a:lnTo>
                    <a:pt x="878966" y="107441"/>
                  </a:lnTo>
                </a:path>
                <a:path w="1811654" h="565150">
                  <a:moveTo>
                    <a:pt x="878966" y="107441"/>
                  </a:moveTo>
                  <a:lnTo>
                    <a:pt x="834263" y="80644"/>
                  </a:lnTo>
                </a:path>
                <a:path w="1811654" h="565150">
                  <a:moveTo>
                    <a:pt x="834263" y="80644"/>
                  </a:moveTo>
                  <a:lnTo>
                    <a:pt x="780288" y="80644"/>
                  </a:lnTo>
                </a:path>
                <a:path w="1811654" h="565150">
                  <a:moveTo>
                    <a:pt x="780288" y="80644"/>
                  </a:moveTo>
                  <a:lnTo>
                    <a:pt x="735583" y="35940"/>
                  </a:lnTo>
                </a:path>
                <a:path w="1811654" h="565150">
                  <a:moveTo>
                    <a:pt x="735583" y="35940"/>
                  </a:moveTo>
                  <a:lnTo>
                    <a:pt x="681608" y="35940"/>
                  </a:lnTo>
                </a:path>
                <a:path w="1811654" h="565150">
                  <a:moveTo>
                    <a:pt x="681608" y="35940"/>
                  </a:moveTo>
                  <a:lnTo>
                    <a:pt x="636905" y="17906"/>
                  </a:lnTo>
                </a:path>
                <a:path w="1811654" h="565150">
                  <a:moveTo>
                    <a:pt x="636905" y="17906"/>
                  </a:moveTo>
                  <a:lnTo>
                    <a:pt x="582930" y="17906"/>
                  </a:lnTo>
                </a:path>
                <a:path w="1811654" h="565150">
                  <a:moveTo>
                    <a:pt x="582930" y="17906"/>
                  </a:moveTo>
                  <a:lnTo>
                    <a:pt x="538226" y="0"/>
                  </a:lnTo>
                </a:path>
                <a:path w="1811654" h="565150">
                  <a:moveTo>
                    <a:pt x="538226" y="0"/>
                  </a:moveTo>
                  <a:lnTo>
                    <a:pt x="511428" y="17906"/>
                  </a:lnTo>
                </a:path>
                <a:path w="1811654" h="565150">
                  <a:moveTo>
                    <a:pt x="511428" y="17906"/>
                  </a:moveTo>
                  <a:lnTo>
                    <a:pt x="484250" y="35940"/>
                  </a:lnTo>
                </a:path>
                <a:path w="1811654" h="565150">
                  <a:moveTo>
                    <a:pt x="484250" y="35940"/>
                  </a:moveTo>
                  <a:lnTo>
                    <a:pt x="439546" y="80644"/>
                  </a:lnTo>
                </a:path>
                <a:path w="1811654" h="565150">
                  <a:moveTo>
                    <a:pt x="439546" y="80644"/>
                  </a:moveTo>
                  <a:lnTo>
                    <a:pt x="385571" y="125475"/>
                  </a:lnTo>
                </a:path>
                <a:path w="1811654" h="565150">
                  <a:moveTo>
                    <a:pt x="385571" y="125475"/>
                  </a:moveTo>
                  <a:lnTo>
                    <a:pt x="376808" y="143382"/>
                  </a:lnTo>
                </a:path>
                <a:path w="1811654" h="565150">
                  <a:moveTo>
                    <a:pt x="376808" y="143382"/>
                  </a:moveTo>
                  <a:lnTo>
                    <a:pt x="340868" y="170179"/>
                  </a:lnTo>
                </a:path>
                <a:path w="1811654" h="565150">
                  <a:moveTo>
                    <a:pt x="340868" y="170179"/>
                  </a:moveTo>
                  <a:lnTo>
                    <a:pt x="304926" y="197357"/>
                  </a:lnTo>
                </a:path>
                <a:path w="1811654" h="565150">
                  <a:moveTo>
                    <a:pt x="304926" y="197357"/>
                  </a:moveTo>
                  <a:lnTo>
                    <a:pt x="287274" y="215264"/>
                  </a:lnTo>
                </a:path>
                <a:path w="1811654" h="565150">
                  <a:moveTo>
                    <a:pt x="287274" y="215264"/>
                  </a:moveTo>
                  <a:lnTo>
                    <a:pt x="242188" y="260095"/>
                  </a:lnTo>
                </a:path>
                <a:path w="1811654" h="565150">
                  <a:moveTo>
                    <a:pt x="242188" y="260095"/>
                  </a:moveTo>
                  <a:lnTo>
                    <a:pt x="215391" y="322783"/>
                  </a:lnTo>
                </a:path>
                <a:path w="1811654" h="565150">
                  <a:moveTo>
                    <a:pt x="215391" y="322783"/>
                  </a:moveTo>
                  <a:lnTo>
                    <a:pt x="197357" y="349580"/>
                  </a:lnTo>
                </a:path>
                <a:path w="1811654" h="565150">
                  <a:moveTo>
                    <a:pt x="197357" y="349580"/>
                  </a:moveTo>
                  <a:lnTo>
                    <a:pt x="161416" y="385521"/>
                  </a:lnTo>
                </a:path>
                <a:path w="1811654" h="565150">
                  <a:moveTo>
                    <a:pt x="161416" y="385521"/>
                  </a:moveTo>
                  <a:lnTo>
                    <a:pt x="143763" y="412318"/>
                  </a:lnTo>
                </a:path>
                <a:path w="1811654" h="565150">
                  <a:moveTo>
                    <a:pt x="143763" y="412318"/>
                  </a:moveTo>
                  <a:lnTo>
                    <a:pt x="107822" y="448259"/>
                  </a:lnTo>
                </a:path>
                <a:path w="1811654" h="565150">
                  <a:moveTo>
                    <a:pt x="107822" y="448259"/>
                  </a:moveTo>
                  <a:lnTo>
                    <a:pt x="98678" y="466229"/>
                  </a:lnTo>
                </a:path>
                <a:path w="1811654" h="565150">
                  <a:moveTo>
                    <a:pt x="98678" y="466229"/>
                  </a:moveTo>
                  <a:lnTo>
                    <a:pt x="45084" y="510997"/>
                  </a:lnTo>
                </a:path>
                <a:path w="1811654" h="565150">
                  <a:moveTo>
                    <a:pt x="45084" y="510997"/>
                  </a:moveTo>
                  <a:lnTo>
                    <a:pt x="0" y="564908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1" name="object 4261"/>
            <p:cNvSpPr/>
            <p:nvPr/>
          </p:nvSpPr>
          <p:spPr>
            <a:xfrm>
              <a:off x="3964749" y="5059121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13"/>
                  </a:moveTo>
                  <a:lnTo>
                    <a:pt x="4413" y="4413"/>
                  </a:lnTo>
                </a:path>
              </a:pathLst>
            </a:custGeom>
            <a:ln w="8826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2" name="object 4262"/>
            <p:cNvSpPr/>
            <p:nvPr/>
          </p:nvSpPr>
          <p:spPr>
            <a:xfrm>
              <a:off x="3615118" y="5067947"/>
              <a:ext cx="349885" cy="99060"/>
            </a:xfrm>
            <a:custGeom>
              <a:avLst/>
              <a:gdLst/>
              <a:ahLst/>
              <a:cxnLst/>
              <a:rect l="l" t="t" r="r" b="b"/>
              <a:pathLst>
                <a:path w="349885" h="99060">
                  <a:moveTo>
                    <a:pt x="349631" y="0"/>
                  </a:moveTo>
                  <a:lnTo>
                    <a:pt x="296037" y="45084"/>
                  </a:lnTo>
                </a:path>
                <a:path w="349885" h="99060">
                  <a:moveTo>
                    <a:pt x="296037" y="45084"/>
                  </a:moveTo>
                  <a:lnTo>
                    <a:pt x="278130" y="53911"/>
                  </a:lnTo>
                </a:path>
                <a:path w="349885" h="99060">
                  <a:moveTo>
                    <a:pt x="278130" y="53911"/>
                  </a:moveTo>
                  <a:lnTo>
                    <a:pt x="251333" y="89852"/>
                  </a:lnTo>
                </a:path>
                <a:path w="349885" h="99060">
                  <a:moveTo>
                    <a:pt x="251333" y="89852"/>
                  </a:moveTo>
                  <a:lnTo>
                    <a:pt x="197358" y="89852"/>
                  </a:lnTo>
                </a:path>
                <a:path w="349885" h="99060">
                  <a:moveTo>
                    <a:pt x="197358" y="89852"/>
                  </a:moveTo>
                  <a:lnTo>
                    <a:pt x="152654" y="98678"/>
                  </a:lnTo>
                </a:path>
                <a:path w="349885" h="99060">
                  <a:moveTo>
                    <a:pt x="152654" y="98678"/>
                  </a:moveTo>
                  <a:lnTo>
                    <a:pt x="98679" y="80708"/>
                  </a:lnTo>
                </a:path>
                <a:path w="349885" h="99060">
                  <a:moveTo>
                    <a:pt x="98679" y="80708"/>
                  </a:moveTo>
                  <a:lnTo>
                    <a:pt x="53975" y="62737"/>
                  </a:lnTo>
                </a:path>
                <a:path w="349885" h="99060">
                  <a:moveTo>
                    <a:pt x="53975" y="62737"/>
                  </a:moveTo>
                  <a:lnTo>
                    <a:pt x="0" y="62737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3" name="object 4263"/>
            <p:cNvSpPr/>
            <p:nvPr/>
          </p:nvSpPr>
          <p:spPr>
            <a:xfrm>
              <a:off x="3615118" y="5121859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13"/>
                  </a:moveTo>
                  <a:lnTo>
                    <a:pt x="4413" y="4413"/>
                  </a:lnTo>
                </a:path>
              </a:pathLst>
            </a:custGeom>
            <a:ln w="8826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4" name="object 4264"/>
            <p:cNvSpPr/>
            <p:nvPr/>
          </p:nvSpPr>
          <p:spPr>
            <a:xfrm>
              <a:off x="3516439" y="5067947"/>
              <a:ext cx="99060" cy="53975"/>
            </a:xfrm>
            <a:custGeom>
              <a:avLst/>
              <a:gdLst/>
              <a:ahLst/>
              <a:cxnLst/>
              <a:rect l="l" t="t" r="r" b="b"/>
              <a:pathLst>
                <a:path w="99060" h="53975">
                  <a:moveTo>
                    <a:pt x="98679" y="53911"/>
                  </a:moveTo>
                  <a:lnTo>
                    <a:pt x="53975" y="27114"/>
                  </a:lnTo>
                </a:path>
                <a:path w="99060" h="53975">
                  <a:moveTo>
                    <a:pt x="53975" y="27114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5" name="object 4265"/>
            <p:cNvSpPr/>
            <p:nvPr/>
          </p:nvSpPr>
          <p:spPr>
            <a:xfrm>
              <a:off x="3516439" y="5059121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13"/>
                  </a:moveTo>
                  <a:lnTo>
                    <a:pt x="4413" y="4413"/>
                  </a:lnTo>
                </a:path>
              </a:pathLst>
            </a:custGeom>
            <a:ln w="8826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6" name="object 4266"/>
            <p:cNvSpPr/>
            <p:nvPr/>
          </p:nvSpPr>
          <p:spPr>
            <a:xfrm>
              <a:off x="3471735" y="4888877"/>
              <a:ext cx="45085" cy="170815"/>
            </a:xfrm>
            <a:custGeom>
              <a:avLst/>
              <a:gdLst/>
              <a:ahLst/>
              <a:cxnLst/>
              <a:rect l="l" t="t" r="r" b="b"/>
              <a:pathLst>
                <a:path w="45085" h="170814">
                  <a:moveTo>
                    <a:pt x="44703" y="170243"/>
                  </a:moveTo>
                  <a:lnTo>
                    <a:pt x="35940" y="116332"/>
                  </a:lnTo>
                </a:path>
                <a:path w="45085" h="170814">
                  <a:moveTo>
                    <a:pt x="35940" y="116332"/>
                  </a:moveTo>
                  <a:lnTo>
                    <a:pt x="26796" y="53594"/>
                  </a:lnTo>
                </a:path>
                <a:path w="45085" h="170814">
                  <a:moveTo>
                    <a:pt x="26796" y="53594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7" name="object 4267"/>
            <p:cNvSpPr/>
            <p:nvPr/>
          </p:nvSpPr>
          <p:spPr>
            <a:xfrm>
              <a:off x="3471735" y="487973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1"/>
                  </a:moveTo>
                  <a:lnTo>
                    <a:pt x="4413" y="4571"/>
                  </a:lnTo>
                </a:path>
              </a:pathLst>
            </a:custGeom>
            <a:ln w="9143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8" name="object 4268"/>
            <p:cNvSpPr/>
            <p:nvPr/>
          </p:nvSpPr>
          <p:spPr>
            <a:xfrm>
              <a:off x="3417760" y="4700333"/>
              <a:ext cx="53975" cy="179705"/>
            </a:xfrm>
            <a:custGeom>
              <a:avLst/>
              <a:gdLst/>
              <a:ahLst/>
              <a:cxnLst/>
              <a:rect l="l" t="t" r="r" b="b"/>
              <a:pathLst>
                <a:path w="53975" h="179704">
                  <a:moveTo>
                    <a:pt x="53974" y="179400"/>
                  </a:moveTo>
                  <a:lnTo>
                    <a:pt x="27177" y="116662"/>
                  </a:lnTo>
                </a:path>
                <a:path w="53975" h="179704">
                  <a:moveTo>
                    <a:pt x="27177" y="116662"/>
                  </a:moveTo>
                  <a:lnTo>
                    <a:pt x="18033" y="53975"/>
                  </a:lnTo>
                </a:path>
                <a:path w="53975" h="179704">
                  <a:moveTo>
                    <a:pt x="18033" y="53975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9" name="object 4269"/>
            <p:cNvSpPr/>
            <p:nvPr/>
          </p:nvSpPr>
          <p:spPr>
            <a:xfrm>
              <a:off x="3417760" y="469157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0" name="object 4270"/>
            <p:cNvSpPr/>
            <p:nvPr/>
          </p:nvSpPr>
          <p:spPr>
            <a:xfrm>
              <a:off x="2781249" y="3104451"/>
              <a:ext cx="2600325" cy="1587500"/>
            </a:xfrm>
            <a:custGeom>
              <a:avLst/>
              <a:gdLst/>
              <a:ahLst/>
              <a:cxnLst/>
              <a:rect l="l" t="t" r="r" b="b"/>
              <a:pathLst>
                <a:path w="2600325" h="1587500">
                  <a:moveTo>
                    <a:pt x="636511" y="1587119"/>
                  </a:moveTo>
                  <a:lnTo>
                    <a:pt x="627748" y="1533144"/>
                  </a:lnTo>
                </a:path>
                <a:path w="2600325" h="1587500">
                  <a:moveTo>
                    <a:pt x="627748" y="1533144"/>
                  </a:moveTo>
                  <a:lnTo>
                    <a:pt x="591807" y="1470406"/>
                  </a:lnTo>
                </a:path>
                <a:path w="2600325" h="1587500">
                  <a:moveTo>
                    <a:pt x="591807" y="1470406"/>
                  </a:moveTo>
                  <a:lnTo>
                    <a:pt x="546976" y="1434465"/>
                  </a:lnTo>
                </a:path>
                <a:path w="2600325" h="1587500">
                  <a:moveTo>
                    <a:pt x="546976" y="1434465"/>
                  </a:moveTo>
                  <a:lnTo>
                    <a:pt x="520179" y="1407668"/>
                  </a:lnTo>
                </a:path>
                <a:path w="2600325" h="1587500">
                  <a:moveTo>
                    <a:pt x="520179" y="1407668"/>
                  </a:moveTo>
                  <a:lnTo>
                    <a:pt x="493128" y="1371727"/>
                  </a:lnTo>
                </a:path>
                <a:path w="2600325" h="1587500">
                  <a:moveTo>
                    <a:pt x="493128" y="1371727"/>
                  </a:moveTo>
                  <a:lnTo>
                    <a:pt x="466331" y="1344930"/>
                  </a:lnTo>
                </a:path>
                <a:path w="2600325" h="1587500">
                  <a:moveTo>
                    <a:pt x="466331" y="1344930"/>
                  </a:moveTo>
                  <a:lnTo>
                    <a:pt x="448297" y="1318133"/>
                  </a:lnTo>
                </a:path>
                <a:path w="2600325" h="1587500">
                  <a:moveTo>
                    <a:pt x="448297" y="1318133"/>
                  </a:moveTo>
                  <a:lnTo>
                    <a:pt x="421500" y="1282192"/>
                  </a:lnTo>
                </a:path>
                <a:path w="2600325" h="1587500">
                  <a:moveTo>
                    <a:pt x="421500" y="1282192"/>
                  </a:moveTo>
                  <a:lnTo>
                    <a:pt x="394398" y="1264285"/>
                  </a:lnTo>
                </a:path>
                <a:path w="2600325" h="1587500">
                  <a:moveTo>
                    <a:pt x="394398" y="1264285"/>
                  </a:moveTo>
                  <a:lnTo>
                    <a:pt x="367601" y="1219454"/>
                  </a:lnTo>
                </a:path>
                <a:path w="2600325" h="1587500">
                  <a:moveTo>
                    <a:pt x="367601" y="1219454"/>
                  </a:moveTo>
                  <a:lnTo>
                    <a:pt x="349631" y="1165606"/>
                  </a:lnTo>
                </a:path>
                <a:path w="2600325" h="1587500">
                  <a:moveTo>
                    <a:pt x="349631" y="1165606"/>
                  </a:moveTo>
                  <a:lnTo>
                    <a:pt x="322834" y="1102868"/>
                  </a:lnTo>
                </a:path>
                <a:path w="2600325" h="1587500">
                  <a:moveTo>
                    <a:pt x="322834" y="1102868"/>
                  </a:moveTo>
                  <a:lnTo>
                    <a:pt x="296037" y="1040130"/>
                  </a:lnTo>
                </a:path>
                <a:path w="2600325" h="1587500">
                  <a:moveTo>
                    <a:pt x="296037" y="1040130"/>
                  </a:moveTo>
                  <a:lnTo>
                    <a:pt x="268922" y="977392"/>
                  </a:lnTo>
                </a:path>
                <a:path w="2600325" h="1587500">
                  <a:moveTo>
                    <a:pt x="268922" y="977392"/>
                  </a:moveTo>
                  <a:lnTo>
                    <a:pt x="250952" y="914654"/>
                  </a:lnTo>
                </a:path>
                <a:path w="2600325" h="1587500">
                  <a:moveTo>
                    <a:pt x="250952" y="914654"/>
                  </a:moveTo>
                  <a:lnTo>
                    <a:pt x="232981" y="851915"/>
                  </a:lnTo>
                </a:path>
                <a:path w="2600325" h="1587500">
                  <a:moveTo>
                    <a:pt x="232981" y="851915"/>
                  </a:moveTo>
                  <a:lnTo>
                    <a:pt x="206184" y="789177"/>
                  </a:lnTo>
                </a:path>
                <a:path w="2600325" h="1587500">
                  <a:moveTo>
                    <a:pt x="206184" y="789177"/>
                  </a:moveTo>
                  <a:lnTo>
                    <a:pt x="197358" y="735202"/>
                  </a:lnTo>
                </a:path>
                <a:path w="2600325" h="1587500">
                  <a:moveTo>
                    <a:pt x="197358" y="735202"/>
                  </a:moveTo>
                  <a:lnTo>
                    <a:pt x="179387" y="672464"/>
                  </a:lnTo>
                </a:path>
                <a:path w="2600325" h="1587500">
                  <a:moveTo>
                    <a:pt x="179387" y="672464"/>
                  </a:moveTo>
                  <a:lnTo>
                    <a:pt x="170243" y="609726"/>
                  </a:lnTo>
                </a:path>
                <a:path w="2600325" h="1587500">
                  <a:moveTo>
                    <a:pt x="170243" y="609726"/>
                  </a:moveTo>
                  <a:lnTo>
                    <a:pt x="152273" y="546988"/>
                  </a:lnTo>
                </a:path>
                <a:path w="2600325" h="1587500">
                  <a:moveTo>
                    <a:pt x="152273" y="546988"/>
                  </a:moveTo>
                  <a:lnTo>
                    <a:pt x="116649" y="484250"/>
                  </a:lnTo>
                </a:path>
                <a:path w="2600325" h="1587500">
                  <a:moveTo>
                    <a:pt x="116649" y="484250"/>
                  </a:moveTo>
                  <a:lnTo>
                    <a:pt x="98679" y="457073"/>
                  </a:lnTo>
                </a:path>
                <a:path w="2600325" h="1587500">
                  <a:moveTo>
                    <a:pt x="98679" y="457073"/>
                  </a:moveTo>
                  <a:lnTo>
                    <a:pt x="89535" y="421131"/>
                  </a:lnTo>
                </a:path>
                <a:path w="2600325" h="1587500">
                  <a:moveTo>
                    <a:pt x="89535" y="421131"/>
                  </a:moveTo>
                  <a:lnTo>
                    <a:pt x="89535" y="367538"/>
                  </a:lnTo>
                </a:path>
                <a:path w="2600325" h="1587500">
                  <a:moveTo>
                    <a:pt x="89535" y="367538"/>
                  </a:moveTo>
                  <a:lnTo>
                    <a:pt x="71882" y="304800"/>
                  </a:lnTo>
                </a:path>
                <a:path w="2600325" h="1587500">
                  <a:moveTo>
                    <a:pt x="71882" y="304800"/>
                  </a:moveTo>
                  <a:lnTo>
                    <a:pt x="53911" y="277749"/>
                  </a:lnTo>
                </a:path>
                <a:path w="2600325" h="1587500">
                  <a:moveTo>
                    <a:pt x="53911" y="277749"/>
                  </a:moveTo>
                  <a:lnTo>
                    <a:pt x="35941" y="242062"/>
                  </a:lnTo>
                </a:path>
                <a:path w="2600325" h="1587500">
                  <a:moveTo>
                    <a:pt x="35941" y="242062"/>
                  </a:moveTo>
                  <a:lnTo>
                    <a:pt x="26797" y="179324"/>
                  </a:lnTo>
                </a:path>
                <a:path w="2600325" h="1587500">
                  <a:moveTo>
                    <a:pt x="26797" y="179324"/>
                  </a:moveTo>
                  <a:lnTo>
                    <a:pt x="26797" y="116331"/>
                  </a:lnTo>
                </a:path>
                <a:path w="2600325" h="1587500">
                  <a:moveTo>
                    <a:pt x="26797" y="116331"/>
                  </a:moveTo>
                  <a:lnTo>
                    <a:pt x="8826" y="53593"/>
                  </a:lnTo>
                </a:path>
                <a:path w="2600325" h="1587500">
                  <a:moveTo>
                    <a:pt x="8826" y="53593"/>
                  </a:moveTo>
                  <a:lnTo>
                    <a:pt x="0" y="0"/>
                  </a:lnTo>
                </a:path>
                <a:path w="2600325" h="1587500">
                  <a:moveTo>
                    <a:pt x="2600312" y="1542288"/>
                  </a:moveTo>
                  <a:lnTo>
                    <a:pt x="2591549" y="1542288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71" name="object 4271"/>
          <p:cNvSpPr txBox="1"/>
          <p:nvPr/>
        </p:nvSpPr>
        <p:spPr>
          <a:xfrm>
            <a:off x="5206339" y="4603560"/>
            <a:ext cx="161290" cy="1174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125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272" name="object 4272"/>
          <p:cNvGrpSpPr/>
          <p:nvPr/>
        </p:nvGrpSpPr>
        <p:grpSpPr>
          <a:xfrm>
            <a:off x="2812745" y="1808670"/>
            <a:ext cx="3344545" cy="3282315"/>
            <a:chOff x="2812745" y="1808670"/>
            <a:chExt cx="3344545" cy="3282315"/>
          </a:xfrm>
        </p:grpSpPr>
        <p:sp>
          <p:nvSpPr>
            <p:cNvPr id="4273" name="object 4273"/>
            <p:cNvSpPr/>
            <p:nvPr/>
          </p:nvSpPr>
          <p:spPr>
            <a:xfrm>
              <a:off x="2826016" y="3167189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20">
                  <a:moveTo>
                    <a:pt x="9143" y="134238"/>
                  </a:moveTo>
                  <a:lnTo>
                    <a:pt x="0" y="116586"/>
                  </a:lnTo>
                </a:path>
                <a:path w="18414" h="134620">
                  <a:moveTo>
                    <a:pt x="0" y="116586"/>
                  </a:moveTo>
                  <a:lnTo>
                    <a:pt x="9143" y="89535"/>
                  </a:lnTo>
                </a:path>
                <a:path w="18414" h="134620">
                  <a:moveTo>
                    <a:pt x="9143" y="89535"/>
                  </a:moveTo>
                  <a:lnTo>
                    <a:pt x="17970" y="53593"/>
                  </a:lnTo>
                </a:path>
                <a:path w="18414" h="134620">
                  <a:moveTo>
                    <a:pt x="17970" y="53593"/>
                  </a:moveTo>
                  <a:lnTo>
                    <a:pt x="9143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4" name="object 4274"/>
            <p:cNvSpPr/>
            <p:nvPr/>
          </p:nvSpPr>
          <p:spPr>
            <a:xfrm>
              <a:off x="2835160" y="315804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5" name="object 4275"/>
            <p:cNvSpPr/>
            <p:nvPr/>
          </p:nvSpPr>
          <p:spPr>
            <a:xfrm>
              <a:off x="2817190" y="1813115"/>
              <a:ext cx="1981835" cy="1344930"/>
            </a:xfrm>
            <a:custGeom>
              <a:avLst/>
              <a:gdLst/>
              <a:ahLst/>
              <a:cxnLst/>
              <a:rect l="l" t="t" r="r" b="b"/>
              <a:pathLst>
                <a:path w="1981835" h="1344930">
                  <a:moveTo>
                    <a:pt x="17970" y="1344930"/>
                  </a:moveTo>
                  <a:lnTo>
                    <a:pt x="8826" y="1291336"/>
                  </a:lnTo>
                </a:path>
                <a:path w="1981835" h="1344930">
                  <a:moveTo>
                    <a:pt x="8826" y="1291336"/>
                  </a:moveTo>
                  <a:lnTo>
                    <a:pt x="8826" y="1228598"/>
                  </a:lnTo>
                </a:path>
                <a:path w="1981835" h="1344930">
                  <a:moveTo>
                    <a:pt x="8826" y="1228598"/>
                  </a:moveTo>
                  <a:lnTo>
                    <a:pt x="0" y="1165860"/>
                  </a:lnTo>
                </a:path>
                <a:path w="1981835" h="1344930">
                  <a:moveTo>
                    <a:pt x="0" y="1165860"/>
                  </a:moveTo>
                  <a:lnTo>
                    <a:pt x="0" y="1102741"/>
                  </a:lnTo>
                </a:path>
                <a:path w="1981835" h="1344930">
                  <a:moveTo>
                    <a:pt x="0" y="1102741"/>
                  </a:moveTo>
                  <a:lnTo>
                    <a:pt x="8826" y="1040003"/>
                  </a:lnTo>
                </a:path>
                <a:path w="1981835" h="1344930">
                  <a:moveTo>
                    <a:pt x="8826" y="1040003"/>
                  </a:moveTo>
                  <a:lnTo>
                    <a:pt x="17970" y="977264"/>
                  </a:lnTo>
                </a:path>
                <a:path w="1981835" h="1344930">
                  <a:moveTo>
                    <a:pt x="17970" y="977264"/>
                  </a:moveTo>
                  <a:lnTo>
                    <a:pt x="35940" y="914526"/>
                  </a:lnTo>
                </a:path>
                <a:path w="1981835" h="1344930">
                  <a:moveTo>
                    <a:pt x="35940" y="914526"/>
                  </a:moveTo>
                  <a:lnTo>
                    <a:pt x="62737" y="869823"/>
                  </a:lnTo>
                </a:path>
                <a:path w="1981835" h="1344930">
                  <a:moveTo>
                    <a:pt x="62737" y="869823"/>
                  </a:moveTo>
                  <a:lnTo>
                    <a:pt x="71564" y="860933"/>
                  </a:lnTo>
                </a:path>
                <a:path w="1981835" h="1344930">
                  <a:moveTo>
                    <a:pt x="71564" y="860933"/>
                  </a:moveTo>
                  <a:lnTo>
                    <a:pt x="116331" y="807085"/>
                  </a:lnTo>
                </a:path>
                <a:path w="1981835" h="1344930">
                  <a:moveTo>
                    <a:pt x="116331" y="807085"/>
                  </a:moveTo>
                  <a:lnTo>
                    <a:pt x="125475" y="797940"/>
                  </a:lnTo>
                </a:path>
                <a:path w="1981835" h="1344930">
                  <a:moveTo>
                    <a:pt x="125475" y="797940"/>
                  </a:moveTo>
                  <a:lnTo>
                    <a:pt x="161417" y="735202"/>
                  </a:lnTo>
                </a:path>
                <a:path w="1981835" h="1344930">
                  <a:moveTo>
                    <a:pt x="161417" y="735202"/>
                  </a:moveTo>
                  <a:lnTo>
                    <a:pt x="206184" y="672464"/>
                  </a:lnTo>
                </a:path>
                <a:path w="1981835" h="1344930">
                  <a:moveTo>
                    <a:pt x="206184" y="672464"/>
                  </a:moveTo>
                  <a:lnTo>
                    <a:pt x="215011" y="654431"/>
                  </a:lnTo>
                </a:path>
                <a:path w="1981835" h="1344930">
                  <a:moveTo>
                    <a:pt x="215011" y="654431"/>
                  </a:moveTo>
                  <a:lnTo>
                    <a:pt x="260096" y="609726"/>
                  </a:lnTo>
                </a:path>
                <a:path w="1981835" h="1344930">
                  <a:moveTo>
                    <a:pt x="260096" y="609726"/>
                  </a:moveTo>
                  <a:lnTo>
                    <a:pt x="313690" y="564896"/>
                  </a:lnTo>
                </a:path>
                <a:path w="1981835" h="1344930">
                  <a:moveTo>
                    <a:pt x="313690" y="564896"/>
                  </a:moveTo>
                  <a:lnTo>
                    <a:pt x="322834" y="546988"/>
                  </a:lnTo>
                </a:path>
                <a:path w="1981835" h="1344930">
                  <a:moveTo>
                    <a:pt x="322834" y="546988"/>
                  </a:moveTo>
                  <a:lnTo>
                    <a:pt x="349631" y="493013"/>
                  </a:lnTo>
                </a:path>
                <a:path w="1981835" h="1344930">
                  <a:moveTo>
                    <a:pt x="349631" y="493013"/>
                  </a:moveTo>
                  <a:lnTo>
                    <a:pt x="358457" y="466216"/>
                  </a:lnTo>
                </a:path>
                <a:path w="1981835" h="1344930">
                  <a:moveTo>
                    <a:pt x="358457" y="466216"/>
                  </a:moveTo>
                  <a:lnTo>
                    <a:pt x="394449" y="430275"/>
                  </a:lnTo>
                </a:path>
                <a:path w="1981835" h="1344930">
                  <a:moveTo>
                    <a:pt x="394449" y="430275"/>
                  </a:moveTo>
                  <a:lnTo>
                    <a:pt x="412356" y="403478"/>
                  </a:lnTo>
                </a:path>
                <a:path w="1981835" h="1344930">
                  <a:moveTo>
                    <a:pt x="412356" y="403478"/>
                  </a:moveTo>
                  <a:lnTo>
                    <a:pt x="439153" y="367538"/>
                  </a:lnTo>
                </a:path>
                <a:path w="1981835" h="1344930">
                  <a:moveTo>
                    <a:pt x="439153" y="367538"/>
                  </a:moveTo>
                  <a:lnTo>
                    <a:pt x="457187" y="349631"/>
                  </a:lnTo>
                </a:path>
                <a:path w="1981835" h="1344930">
                  <a:moveTo>
                    <a:pt x="457187" y="349631"/>
                  </a:moveTo>
                  <a:lnTo>
                    <a:pt x="502272" y="304800"/>
                  </a:lnTo>
                </a:path>
                <a:path w="1981835" h="1344930">
                  <a:moveTo>
                    <a:pt x="502272" y="304800"/>
                  </a:moveTo>
                  <a:lnTo>
                    <a:pt x="511035" y="304800"/>
                  </a:lnTo>
                </a:path>
                <a:path w="1981835" h="1344930">
                  <a:moveTo>
                    <a:pt x="511035" y="304800"/>
                  </a:moveTo>
                  <a:lnTo>
                    <a:pt x="555866" y="260096"/>
                  </a:lnTo>
                </a:path>
                <a:path w="1981835" h="1344930">
                  <a:moveTo>
                    <a:pt x="555866" y="260096"/>
                  </a:moveTo>
                  <a:lnTo>
                    <a:pt x="582917" y="242062"/>
                  </a:lnTo>
                </a:path>
                <a:path w="1981835" h="1344930">
                  <a:moveTo>
                    <a:pt x="582917" y="242062"/>
                  </a:moveTo>
                  <a:lnTo>
                    <a:pt x="600570" y="233299"/>
                  </a:lnTo>
                </a:path>
                <a:path w="1981835" h="1344930">
                  <a:moveTo>
                    <a:pt x="600570" y="233299"/>
                  </a:moveTo>
                  <a:lnTo>
                    <a:pt x="654545" y="206121"/>
                  </a:lnTo>
                </a:path>
                <a:path w="1981835" h="1344930">
                  <a:moveTo>
                    <a:pt x="654545" y="206121"/>
                  </a:moveTo>
                  <a:lnTo>
                    <a:pt x="690486" y="179324"/>
                  </a:lnTo>
                </a:path>
                <a:path w="1981835" h="1344930">
                  <a:moveTo>
                    <a:pt x="690486" y="179324"/>
                  </a:moveTo>
                  <a:lnTo>
                    <a:pt x="699249" y="179324"/>
                  </a:lnTo>
                </a:path>
                <a:path w="1981835" h="1344930">
                  <a:moveTo>
                    <a:pt x="699249" y="179324"/>
                  </a:moveTo>
                  <a:lnTo>
                    <a:pt x="753224" y="134620"/>
                  </a:lnTo>
                </a:path>
                <a:path w="1981835" h="1344930">
                  <a:moveTo>
                    <a:pt x="753224" y="134620"/>
                  </a:moveTo>
                  <a:lnTo>
                    <a:pt x="761987" y="125475"/>
                  </a:lnTo>
                </a:path>
                <a:path w="1981835" h="1344930">
                  <a:moveTo>
                    <a:pt x="761987" y="125475"/>
                  </a:moveTo>
                  <a:lnTo>
                    <a:pt x="797928" y="89788"/>
                  </a:lnTo>
                </a:path>
                <a:path w="1981835" h="1344930">
                  <a:moveTo>
                    <a:pt x="797928" y="89788"/>
                  </a:moveTo>
                  <a:lnTo>
                    <a:pt x="851903" y="62737"/>
                  </a:lnTo>
                </a:path>
                <a:path w="1981835" h="1344930">
                  <a:moveTo>
                    <a:pt x="851903" y="62737"/>
                  </a:moveTo>
                  <a:lnTo>
                    <a:pt x="896607" y="35940"/>
                  </a:lnTo>
                </a:path>
                <a:path w="1981835" h="1344930">
                  <a:moveTo>
                    <a:pt x="896607" y="35940"/>
                  </a:moveTo>
                  <a:lnTo>
                    <a:pt x="950582" y="17907"/>
                  </a:lnTo>
                </a:path>
                <a:path w="1981835" h="1344930">
                  <a:moveTo>
                    <a:pt x="950582" y="17907"/>
                  </a:moveTo>
                  <a:lnTo>
                    <a:pt x="995286" y="17907"/>
                  </a:lnTo>
                </a:path>
                <a:path w="1981835" h="1344930">
                  <a:moveTo>
                    <a:pt x="995286" y="17907"/>
                  </a:moveTo>
                  <a:lnTo>
                    <a:pt x="1049261" y="27050"/>
                  </a:lnTo>
                </a:path>
                <a:path w="1981835" h="1344930">
                  <a:moveTo>
                    <a:pt x="1049261" y="27050"/>
                  </a:moveTo>
                  <a:lnTo>
                    <a:pt x="1093965" y="17907"/>
                  </a:lnTo>
                </a:path>
                <a:path w="1981835" h="1344930">
                  <a:moveTo>
                    <a:pt x="1093965" y="17907"/>
                  </a:moveTo>
                  <a:lnTo>
                    <a:pt x="1147559" y="17907"/>
                  </a:lnTo>
                </a:path>
                <a:path w="1981835" h="1344930">
                  <a:moveTo>
                    <a:pt x="1147559" y="17907"/>
                  </a:moveTo>
                  <a:lnTo>
                    <a:pt x="1192644" y="9144"/>
                  </a:lnTo>
                </a:path>
                <a:path w="1981835" h="1344930">
                  <a:moveTo>
                    <a:pt x="1192644" y="9144"/>
                  </a:moveTo>
                  <a:lnTo>
                    <a:pt x="1237475" y="0"/>
                  </a:lnTo>
                </a:path>
                <a:path w="1981835" h="1344930">
                  <a:moveTo>
                    <a:pt x="1237475" y="0"/>
                  </a:moveTo>
                  <a:lnTo>
                    <a:pt x="1246238" y="0"/>
                  </a:lnTo>
                </a:path>
                <a:path w="1981835" h="1344930">
                  <a:moveTo>
                    <a:pt x="1246238" y="0"/>
                  </a:moveTo>
                  <a:lnTo>
                    <a:pt x="1291323" y="9144"/>
                  </a:lnTo>
                </a:path>
                <a:path w="1981835" h="1344930">
                  <a:moveTo>
                    <a:pt x="1291323" y="9144"/>
                  </a:moveTo>
                  <a:lnTo>
                    <a:pt x="1344917" y="17907"/>
                  </a:lnTo>
                </a:path>
                <a:path w="1981835" h="1344930">
                  <a:moveTo>
                    <a:pt x="1344917" y="17907"/>
                  </a:moveTo>
                  <a:lnTo>
                    <a:pt x="1389748" y="35940"/>
                  </a:lnTo>
                </a:path>
                <a:path w="1981835" h="1344930">
                  <a:moveTo>
                    <a:pt x="1389748" y="35940"/>
                  </a:moveTo>
                  <a:lnTo>
                    <a:pt x="1434833" y="62737"/>
                  </a:lnTo>
                </a:path>
                <a:path w="1981835" h="1344930">
                  <a:moveTo>
                    <a:pt x="1434833" y="62737"/>
                  </a:moveTo>
                  <a:lnTo>
                    <a:pt x="1443596" y="62737"/>
                  </a:lnTo>
                </a:path>
                <a:path w="1981835" h="1344930">
                  <a:moveTo>
                    <a:pt x="1443596" y="62737"/>
                  </a:moveTo>
                  <a:lnTo>
                    <a:pt x="1488427" y="98678"/>
                  </a:lnTo>
                </a:path>
                <a:path w="1981835" h="1344930">
                  <a:moveTo>
                    <a:pt x="1488427" y="98678"/>
                  </a:moveTo>
                  <a:lnTo>
                    <a:pt x="1497571" y="125475"/>
                  </a:lnTo>
                </a:path>
                <a:path w="1981835" h="1344930">
                  <a:moveTo>
                    <a:pt x="1497571" y="125475"/>
                  </a:moveTo>
                  <a:lnTo>
                    <a:pt x="1533131" y="179324"/>
                  </a:lnTo>
                </a:path>
                <a:path w="1981835" h="1344930">
                  <a:moveTo>
                    <a:pt x="1533131" y="179324"/>
                  </a:moveTo>
                  <a:lnTo>
                    <a:pt x="1542275" y="179324"/>
                  </a:lnTo>
                </a:path>
                <a:path w="1981835" h="1344930">
                  <a:moveTo>
                    <a:pt x="1542275" y="179324"/>
                  </a:moveTo>
                  <a:lnTo>
                    <a:pt x="1587106" y="242062"/>
                  </a:lnTo>
                </a:path>
                <a:path w="1981835" h="1344930">
                  <a:moveTo>
                    <a:pt x="1587106" y="242062"/>
                  </a:moveTo>
                  <a:lnTo>
                    <a:pt x="1631810" y="260096"/>
                  </a:lnTo>
                </a:path>
                <a:path w="1981835" h="1344930">
                  <a:moveTo>
                    <a:pt x="1631810" y="260096"/>
                  </a:moveTo>
                  <a:lnTo>
                    <a:pt x="1685785" y="304800"/>
                  </a:lnTo>
                </a:path>
                <a:path w="1981835" h="1344930">
                  <a:moveTo>
                    <a:pt x="1685785" y="304800"/>
                  </a:moveTo>
                  <a:lnTo>
                    <a:pt x="1730489" y="331977"/>
                  </a:lnTo>
                </a:path>
                <a:path w="1981835" h="1344930">
                  <a:moveTo>
                    <a:pt x="1730489" y="331977"/>
                  </a:moveTo>
                  <a:lnTo>
                    <a:pt x="1766430" y="367538"/>
                  </a:lnTo>
                </a:path>
                <a:path w="1981835" h="1344930">
                  <a:moveTo>
                    <a:pt x="1766430" y="367538"/>
                  </a:moveTo>
                  <a:lnTo>
                    <a:pt x="1784464" y="394715"/>
                  </a:lnTo>
                </a:path>
                <a:path w="1981835" h="1344930">
                  <a:moveTo>
                    <a:pt x="1784464" y="394715"/>
                  </a:moveTo>
                  <a:lnTo>
                    <a:pt x="1811261" y="430275"/>
                  </a:lnTo>
                </a:path>
                <a:path w="1981835" h="1344930">
                  <a:moveTo>
                    <a:pt x="1811261" y="430275"/>
                  </a:moveTo>
                  <a:lnTo>
                    <a:pt x="1829168" y="484250"/>
                  </a:lnTo>
                </a:path>
                <a:path w="1981835" h="1344930">
                  <a:moveTo>
                    <a:pt x="1829168" y="484250"/>
                  </a:moveTo>
                  <a:lnTo>
                    <a:pt x="1838312" y="493013"/>
                  </a:lnTo>
                </a:path>
                <a:path w="1981835" h="1344930">
                  <a:moveTo>
                    <a:pt x="1838312" y="493013"/>
                  </a:moveTo>
                  <a:lnTo>
                    <a:pt x="1865109" y="546988"/>
                  </a:lnTo>
                </a:path>
                <a:path w="1981835" h="1344930">
                  <a:moveTo>
                    <a:pt x="1865109" y="546988"/>
                  </a:moveTo>
                  <a:lnTo>
                    <a:pt x="1883143" y="609726"/>
                  </a:lnTo>
                </a:path>
                <a:path w="1981835" h="1344930">
                  <a:moveTo>
                    <a:pt x="1883143" y="609726"/>
                  </a:moveTo>
                  <a:lnTo>
                    <a:pt x="1927847" y="663575"/>
                  </a:lnTo>
                </a:path>
                <a:path w="1981835" h="1344930">
                  <a:moveTo>
                    <a:pt x="1927847" y="663575"/>
                  </a:moveTo>
                  <a:lnTo>
                    <a:pt x="1936737" y="672464"/>
                  </a:lnTo>
                </a:path>
                <a:path w="1981835" h="1344930">
                  <a:moveTo>
                    <a:pt x="1936737" y="672464"/>
                  </a:moveTo>
                  <a:lnTo>
                    <a:pt x="1981822" y="726313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6" name="object 4276"/>
            <p:cNvSpPr/>
            <p:nvPr/>
          </p:nvSpPr>
          <p:spPr>
            <a:xfrm>
              <a:off x="4799012" y="2539428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4"/>
                  </a:moveTo>
                  <a:lnTo>
                    <a:pt x="4413" y="4444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7" name="object 4277"/>
            <p:cNvSpPr/>
            <p:nvPr/>
          </p:nvSpPr>
          <p:spPr>
            <a:xfrm>
              <a:off x="4799012" y="2485580"/>
              <a:ext cx="1031240" cy="789305"/>
            </a:xfrm>
            <a:custGeom>
              <a:avLst/>
              <a:gdLst/>
              <a:ahLst/>
              <a:cxnLst/>
              <a:rect l="l" t="t" r="r" b="b"/>
              <a:pathLst>
                <a:path w="1031239" h="789304">
                  <a:moveTo>
                    <a:pt x="0" y="62737"/>
                  </a:moveTo>
                  <a:lnTo>
                    <a:pt x="44703" y="116586"/>
                  </a:lnTo>
                </a:path>
                <a:path w="1031239" h="789304">
                  <a:moveTo>
                    <a:pt x="44703" y="116586"/>
                  </a:moveTo>
                  <a:lnTo>
                    <a:pt x="98298" y="116586"/>
                  </a:lnTo>
                </a:path>
                <a:path w="1031239" h="789304">
                  <a:moveTo>
                    <a:pt x="98298" y="116586"/>
                  </a:moveTo>
                  <a:lnTo>
                    <a:pt x="143382" y="107823"/>
                  </a:lnTo>
                </a:path>
                <a:path w="1031239" h="789304">
                  <a:moveTo>
                    <a:pt x="143382" y="107823"/>
                  </a:moveTo>
                  <a:lnTo>
                    <a:pt x="188213" y="62737"/>
                  </a:lnTo>
                </a:path>
                <a:path w="1031239" h="789304">
                  <a:moveTo>
                    <a:pt x="188213" y="62737"/>
                  </a:moveTo>
                  <a:lnTo>
                    <a:pt x="196976" y="62737"/>
                  </a:lnTo>
                </a:path>
                <a:path w="1031239" h="789304">
                  <a:moveTo>
                    <a:pt x="196976" y="62737"/>
                  </a:moveTo>
                  <a:lnTo>
                    <a:pt x="242062" y="62737"/>
                  </a:lnTo>
                </a:path>
                <a:path w="1031239" h="789304">
                  <a:moveTo>
                    <a:pt x="242062" y="62737"/>
                  </a:moveTo>
                  <a:lnTo>
                    <a:pt x="286893" y="62737"/>
                  </a:lnTo>
                </a:path>
                <a:path w="1031239" h="789304">
                  <a:moveTo>
                    <a:pt x="286893" y="62737"/>
                  </a:moveTo>
                  <a:lnTo>
                    <a:pt x="295656" y="62737"/>
                  </a:lnTo>
                </a:path>
                <a:path w="1031239" h="789304">
                  <a:moveTo>
                    <a:pt x="295656" y="62737"/>
                  </a:moveTo>
                  <a:lnTo>
                    <a:pt x="340487" y="89788"/>
                  </a:lnTo>
                </a:path>
                <a:path w="1031239" h="789304">
                  <a:moveTo>
                    <a:pt x="340487" y="89788"/>
                  </a:moveTo>
                  <a:lnTo>
                    <a:pt x="385572" y="89788"/>
                  </a:lnTo>
                </a:path>
                <a:path w="1031239" h="789304">
                  <a:moveTo>
                    <a:pt x="385572" y="89788"/>
                  </a:moveTo>
                  <a:lnTo>
                    <a:pt x="439165" y="80645"/>
                  </a:lnTo>
                </a:path>
                <a:path w="1031239" h="789304">
                  <a:moveTo>
                    <a:pt x="439165" y="80645"/>
                  </a:moveTo>
                  <a:lnTo>
                    <a:pt x="484250" y="80645"/>
                  </a:lnTo>
                </a:path>
                <a:path w="1031239" h="789304">
                  <a:moveTo>
                    <a:pt x="484250" y="80645"/>
                  </a:moveTo>
                  <a:lnTo>
                    <a:pt x="528954" y="62737"/>
                  </a:lnTo>
                </a:path>
                <a:path w="1031239" h="789304">
                  <a:moveTo>
                    <a:pt x="528954" y="62737"/>
                  </a:moveTo>
                  <a:lnTo>
                    <a:pt x="537845" y="62737"/>
                  </a:lnTo>
                </a:path>
                <a:path w="1031239" h="789304">
                  <a:moveTo>
                    <a:pt x="537845" y="62737"/>
                  </a:moveTo>
                  <a:lnTo>
                    <a:pt x="582549" y="44704"/>
                  </a:lnTo>
                </a:path>
                <a:path w="1031239" h="789304">
                  <a:moveTo>
                    <a:pt x="582549" y="44704"/>
                  </a:moveTo>
                  <a:lnTo>
                    <a:pt x="636524" y="27050"/>
                  </a:lnTo>
                </a:path>
                <a:path w="1031239" h="789304">
                  <a:moveTo>
                    <a:pt x="636524" y="27050"/>
                  </a:moveTo>
                  <a:lnTo>
                    <a:pt x="681227" y="17907"/>
                  </a:lnTo>
                </a:path>
                <a:path w="1031239" h="789304">
                  <a:moveTo>
                    <a:pt x="681227" y="17907"/>
                  </a:moveTo>
                  <a:lnTo>
                    <a:pt x="726059" y="0"/>
                  </a:lnTo>
                </a:path>
                <a:path w="1031239" h="789304">
                  <a:moveTo>
                    <a:pt x="726059" y="0"/>
                  </a:moveTo>
                  <a:lnTo>
                    <a:pt x="735202" y="0"/>
                  </a:lnTo>
                </a:path>
                <a:path w="1031239" h="789304">
                  <a:moveTo>
                    <a:pt x="735202" y="0"/>
                  </a:moveTo>
                  <a:lnTo>
                    <a:pt x="779906" y="0"/>
                  </a:lnTo>
                </a:path>
                <a:path w="1031239" h="789304">
                  <a:moveTo>
                    <a:pt x="779906" y="0"/>
                  </a:moveTo>
                  <a:lnTo>
                    <a:pt x="833881" y="44704"/>
                  </a:lnTo>
                </a:path>
                <a:path w="1031239" h="789304">
                  <a:moveTo>
                    <a:pt x="833881" y="44704"/>
                  </a:moveTo>
                  <a:lnTo>
                    <a:pt x="851788" y="62737"/>
                  </a:lnTo>
                </a:path>
                <a:path w="1031239" h="789304">
                  <a:moveTo>
                    <a:pt x="851788" y="62737"/>
                  </a:moveTo>
                  <a:lnTo>
                    <a:pt x="878586" y="107823"/>
                  </a:lnTo>
                </a:path>
                <a:path w="1031239" h="789304">
                  <a:moveTo>
                    <a:pt x="878586" y="107823"/>
                  </a:moveTo>
                  <a:lnTo>
                    <a:pt x="887476" y="125475"/>
                  </a:lnTo>
                </a:path>
                <a:path w="1031239" h="789304">
                  <a:moveTo>
                    <a:pt x="887476" y="125475"/>
                  </a:moveTo>
                  <a:lnTo>
                    <a:pt x="905383" y="188468"/>
                  </a:lnTo>
                </a:path>
                <a:path w="1031239" h="789304">
                  <a:moveTo>
                    <a:pt x="905383" y="188468"/>
                  </a:moveTo>
                  <a:lnTo>
                    <a:pt x="932561" y="242062"/>
                  </a:lnTo>
                </a:path>
                <a:path w="1031239" h="789304">
                  <a:moveTo>
                    <a:pt x="932561" y="242062"/>
                  </a:moveTo>
                  <a:lnTo>
                    <a:pt x="941324" y="304800"/>
                  </a:lnTo>
                </a:path>
                <a:path w="1031239" h="789304">
                  <a:moveTo>
                    <a:pt x="941324" y="304800"/>
                  </a:moveTo>
                  <a:lnTo>
                    <a:pt x="941324" y="367538"/>
                  </a:lnTo>
                </a:path>
                <a:path w="1031239" h="789304">
                  <a:moveTo>
                    <a:pt x="941324" y="367538"/>
                  </a:moveTo>
                  <a:lnTo>
                    <a:pt x="941324" y="430276"/>
                  </a:lnTo>
                </a:path>
                <a:path w="1031239" h="789304">
                  <a:moveTo>
                    <a:pt x="941324" y="430276"/>
                  </a:moveTo>
                  <a:lnTo>
                    <a:pt x="941324" y="493395"/>
                  </a:lnTo>
                </a:path>
                <a:path w="1031239" h="789304">
                  <a:moveTo>
                    <a:pt x="941324" y="493395"/>
                  </a:moveTo>
                  <a:lnTo>
                    <a:pt x="941324" y="556133"/>
                  </a:lnTo>
                </a:path>
                <a:path w="1031239" h="789304">
                  <a:moveTo>
                    <a:pt x="941324" y="556133"/>
                  </a:moveTo>
                  <a:lnTo>
                    <a:pt x="950467" y="618871"/>
                  </a:lnTo>
                </a:path>
                <a:path w="1031239" h="789304">
                  <a:moveTo>
                    <a:pt x="950467" y="618871"/>
                  </a:moveTo>
                  <a:lnTo>
                    <a:pt x="977264" y="672465"/>
                  </a:lnTo>
                </a:path>
                <a:path w="1031239" h="789304">
                  <a:moveTo>
                    <a:pt x="977264" y="672465"/>
                  </a:moveTo>
                  <a:lnTo>
                    <a:pt x="1004062" y="735203"/>
                  </a:lnTo>
                </a:path>
                <a:path w="1031239" h="789304">
                  <a:moveTo>
                    <a:pt x="1004062" y="735203"/>
                  </a:moveTo>
                  <a:lnTo>
                    <a:pt x="1031239" y="789051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8" name="object 4278"/>
            <p:cNvSpPr/>
            <p:nvPr/>
          </p:nvSpPr>
          <p:spPr>
            <a:xfrm>
              <a:off x="5830252" y="3274631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9" name="object 4279"/>
            <p:cNvSpPr/>
            <p:nvPr/>
          </p:nvSpPr>
          <p:spPr>
            <a:xfrm>
              <a:off x="5830252" y="3283775"/>
              <a:ext cx="242570" cy="358775"/>
            </a:xfrm>
            <a:custGeom>
              <a:avLst/>
              <a:gdLst/>
              <a:ahLst/>
              <a:cxnLst/>
              <a:rect l="l" t="t" r="r" b="b"/>
              <a:pathLst>
                <a:path w="242570" h="358775">
                  <a:moveTo>
                    <a:pt x="0" y="0"/>
                  </a:moveTo>
                  <a:lnTo>
                    <a:pt x="35560" y="62737"/>
                  </a:lnTo>
                </a:path>
                <a:path w="242570" h="358775">
                  <a:moveTo>
                    <a:pt x="35560" y="62737"/>
                  </a:moveTo>
                  <a:lnTo>
                    <a:pt x="44703" y="89534"/>
                  </a:lnTo>
                </a:path>
                <a:path w="242570" h="358775">
                  <a:moveTo>
                    <a:pt x="44703" y="89534"/>
                  </a:moveTo>
                  <a:lnTo>
                    <a:pt x="62737" y="125475"/>
                  </a:lnTo>
                </a:path>
                <a:path w="242570" h="358775">
                  <a:moveTo>
                    <a:pt x="62737" y="125475"/>
                  </a:moveTo>
                  <a:lnTo>
                    <a:pt x="89535" y="179069"/>
                  </a:lnTo>
                </a:path>
                <a:path w="242570" h="358775">
                  <a:moveTo>
                    <a:pt x="89535" y="179069"/>
                  </a:moveTo>
                  <a:lnTo>
                    <a:pt x="98298" y="188213"/>
                  </a:lnTo>
                </a:path>
                <a:path w="242570" h="358775">
                  <a:moveTo>
                    <a:pt x="98298" y="188213"/>
                  </a:moveTo>
                  <a:lnTo>
                    <a:pt x="143383" y="241807"/>
                  </a:lnTo>
                </a:path>
                <a:path w="242570" h="358775">
                  <a:moveTo>
                    <a:pt x="143383" y="241807"/>
                  </a:moveTo>
                  <a:lnTo>
                    <a:pt x="188213" y="277749"/>
                  </a:lnTo>
                </a:path>
                <a:path w="242570" h="358775">
                  <a:moveTo>
                    <a:pt x="188213" y="277749"/>
                  </a:moveTo>
                  <a:lnTo>
                    <a:pt x="215011" y="304926"/>
                  </a:lnTo>
                </a:path>
                <a:path w="242570" h="358775">
                  <a:moveTo>
                    <a:pt x="215011" y="304926"/>
                  </a:moveTo>
                  <a:lnTo>
                    <a:pt x="242062" y="35852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0" name="object 4280"/>
            <p:cNvSpPr/>
            <p:nvPr/>
          </p:nvSpPr>
          <p:spPr>
            <a:xfrm>
              <a:off x="6072314" y="3642296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1" name="object 4281"/>
            <p:cNvSpPr/>
            <p:nvPr/>
          </p:nvSpPr>
          <p:spPr>
            <a:xfrm>
              <a:off x="3570414" y="3651440"/>
              <a:ext cx="2582545" cy="1435100"/>
            </a:xfrm>
            <a:custGeom>
              <a:avLst/>
              <a:gdLst/>
              <a:ahLst/>
              <a:cxnLst/>
              <a:rect l="l" t="t" r="r" b="b"/>
              <a:pathLst>
                <a:path w="2582545" h="1435100">
                  <a:moveTo>
                    <a:pt x="2501900" y="0"/>
                  </a:moveTo>
                  <a:lnTo>
                    <a:pt x="2537587" y="62737"/>
                  </a:lnTo>
                </a:path>
                <a:path w="2582545" h="1435100">
                  <a:moveTo>
                    <a:pt x="2537587" y="62737"/>
                  </a:moveTo>
                  <a:lnTo>
                    <a:pt x="2546731" y="89535"/>
                  </a:lnTo>
                </a:path>
                <a:path w="2582545" h="1435100">
                  <a:moveTo>
                    <a:pt x="2546731" y="89535"/>
                  </a:moveTo>
                  <a:lnTo>
                    <a:pt x="2564638" y="125475"/>
                  </a:lnTo>
                </a:path>
                <a:path w="2582545" h="1435100">
                  <a:moveTo>
                    <a:pt x="2564638" y="125475"/>
                  </a:moveTo>
                  <a:lnTo>
                    <a:pt x="2582291" y="188213"/>
                  </a:lnTo>
                </a:path>
                <a:path w="2582545" h="1435100">
                  <a:moveTo>
                    <a:pt x="2582291" y="188213"/>
                  </a:moveTo>
                  <a:lnTo>
                    <a:pt x="2582291" y="242188"/>
                  </a:lnTo>
                </a:path>
                <a:path w="2582545" h="1435100">
                  <a:moveTo>
                    <a:pt x="2582291" y="242188"/>
                  </a:moveTo>
                  <a:lnTo>
                    <a:pt x="2582291" y="304926"/>
                  </a:lnTo>
                </a:path>
                <a:path w="2582545" h="1435100">
                  <a:moveTo>
                    <a:pt x="2582291" y="304926"/>
                  </a:moveTo>
                  <a:lnTo>
                    <a:pt x="2573528" y="367665"/>
                  </a:lnTo>
                </a:path>
                <a:path w="2582545" h="1435100">
                  <a:moveTo>
                    <a:pt x="2573528" y="367665"/>
                  </a:moveTo>
                  <a:lnTo>
                    <a:pt x="2564638" y="430403"/>
                  </a:lnTo>
                </a:path>
                <a:path w="2582545" h="1435100">
                  <a:moveTo>
                    <a:pt x="2564638" y="430403"/>
                  </a:moveTo>
                  <a:lnTo>
                    <a:pt x="2546731" y="475106"/>
                  </a:lnTo>
                </a:path>
                <a:path w="2582545" h="1435100">
                  <a:moveTo>
                    <a:pt x="2546731" y="475106"/>
                  </a:moveTo>
                  <a:lnTo>
                    <a:pt x="2546731" y="493141"/>
                  </a:lnTo>
                </a:path>
                <a:path w="2582545" h="1435100">
                  <a:moveTo>
                    <a:pt x="2546731" y="493141"/>
                  </a:moveTo>
                  <a:lnTo>
                    <a:pt x="2528697" y="555879"/>
                  </a:lnTo>
                </a:path>
                <a:path w="2582545" h="1435100">
                  <a:moveTo>
                    <a:pt x="2528697" y="555879"/>
                  </a:moveTo>
                  <a:lnTo>
                    <a:pt x="2537587" y="618617"/>
                  </a:lnTo>
                </a:path>
                <a:path w="2582545" h="1435100">
                  <a:moveTo>
                    <a:pt x="2537587" y="618617"/>
                  </a:moveTo>
                  <a:lnTo>
                    <a:pt x="2546731" y="672465"/>
                  </a:lnTo>
                </a:path>
                <a:path w="2582545" h="1435100">
                  <a:moveTo>
                    <a:pt x="2546731" y="672465"/>
                  </a:moveTo>
                  <a:lnTo>
                    <a:pt x="2537587" y="735203"/>
                  </a:lnTo>
                </a:path>
                <a:path w="2582545" h="1435100">
                  <a:moveTo>
                    <a:pt x="2537587" y="735203"/>
                  </a:moveTo>
                  <a:lnTo>
                    <a:pt x="2501900" y="780034"/>
                  </a:lnTo>
                </a:path>
                <a:path w="2582545" h="1435100">
                  <a:moveTo>
                    <a:pt x="2501900" y="780034"/>
                  </a:moveTo>
                  <a:lnTo>
                    <a:pt x="2456815" y="797941"/>
                  </a:lnTo>
                </a:path>
                <a:path w="2582545" h="1435100">
                  <a:moveTo>
                    <a:pt x="2456815" y="797941"/>
                  </a:moveTo>
                  <a:lnTo>
                    <a:pt x="2448052" y="797941"/>
                  </a:lnTo>
                </a:path>
                <a:path w="2582545" h="1435100">
                  <a:moveTo>
                    <a:pt x="2448052" y="797941"/>
                  </a:moveTo>
                  <a:lnTo>
                    <a:pt x="2403221" y="842772"/>
                  </a:lnTo>
                </a:path>
                <a:path w="2582545" h="1435100">
                  <a:moveTo>
                    <a:pt x="2403221" y="842772"/>
                  </a:moveTo>
                  <a:lnTo>
                    <a:pt x="2376170" y="860679"/>
                  </a:lnTo>
                </a:path>
                <a:path w="2582545" h="1435100">
                  <a:moveTo>
                    <a:pt x="2376170" y="860679"/>
                  </a:moveTo>
                  <a:lnTo>
                    <a:pt x="2349373" y="887476"/>
                  </a:lnTo>
                </a:path>
                <a:path w="2582545" h="1435100">
                  <a:moveTo>
                    <a:pt x="2349373" y="887476"/>
                  </a:moveTo>
                  <a:lnTo>
                    <a:pt x="2313432" y="923417"/>
                  </a:lnTo>
                </a:path>
                <a:path w="2582545" h="1435100">
                  <a:moveTo>
                    <a:pt x="2313432" y="923417"/>
                  </a:moveTo>
                  <a:lnTo>
                    <a:pt x="2304541" y="923417"/>
                  </a:lnTo>
                </a:path>
                <a:path w="2582545" h="1435100">
                  <a:moveTo>
                    <a:pt x="2304541" y="923417"/>
                  </a:moveTo>
                  <a:lnTo>
                    <a:pt x="2259838" y="941451"/>
                  </a:lnTo>
                </a:path>
                <a:path w="2582545" h="1435100">
                  <a:moveTo>
                    <a:pt x="2259838" y="941451"/>
                  </a:moveTo>
                  <a:lnTo>
                    <a:pt x="2205863" y="941451"/>
                  </a:lnTo>
                </a:path>
                <a:path w="2582545" h="1435100">
                  <a:moveTo>
                    <a:pt x="2205863" y="941451"/>
                  </a:moveTo>
                  <a:lnTo>
                    <a:pt x="2161159" y="950214"/>
                  </a:lnTo>
                </a:path>
                <a:path w="2582545" h="1435100">
                  <a:moveTo>
                    <a:pt x="1963801" y="959358"/>
                  </a:moveTo>
                  <a:lnTo>
                    <a:pt x="1909826" y="950214"/>
                  </a:lnTo>
                </a:path>
                <a:path w="2582545" h="1435100">
                  <a:moveTo>
                    <a:pt x="1909826" y="950214"/>
                  </a:moveTo>
                  <a:lnTo>
                    <a:pt x="1865122" y="941451"/>
                  </a:lnTo>
                </a:path>
                <a:path w="2582545" h="1435100">
                  <a:moveTo>
                    <a:pt x="1865122" y="941451"/>
                  </a:moveTo>
                  <a:lnTo>
                    <a:pt x="1811147" y="932561"/>
                  </a:lnTo>
                </a:path>
                <a:path w="2582545" h="1435100">
                  <a:moveTo>
                    <a:pt x="1811147" y="932561"/>
                  </a:moveTo>
                  <a:lnTo>
                    <a:pt x="1766443" y="932561"/>
                  </a:lnTo>
                </a:path>
                <a:path w="2582545" h="1435100">
                  <a:moveTo>
                    <a:pt x="1766443" y="932561"/>
                  </a:moveTo>
                  <a:lnTo>
                    <a:pt x="1712849" y="923417"/>
                  </a:lnTo>
                </a:path>
                <a:path w="2582545" h="1435100">
                  <a:moveTo>
                    <a:pt x="1712849" y="923417"/>
                  </a:moveTo>
                  <a:lnTo>
                    <a:pt x="1667764" y="896620"/>
                  </a:lnTo>
                </a:path>
                <a:path w="2582545" h="1435100">
                  <a:moveTo>
                    <a:pt x="1667764" y="896620"/>
                  </a:moveTo>
                  <a:lnTo>
                    <a:pt x="1614170" y="896620"/>
                  </a:lnTo>
                </a:path>
                <a:path w="2582545" h="1435100">
                  <a:moveTo>
                    <a:pt x="1614170" y="896620"/>
                  </a:moveTo>
                  <a:lnTo>
                    <a:pt x="1569085" y="878713"/>
                  </a:lnTo>
                </a:path>
                <a:path w="2582545" h="1435100">
                  <a:moveTo>
                    <a:pt x="1569085" y="878713"/>
                  </a:moveTo>
                  <a:lnTo>
                    <a:pt x="1515491" y="878713"/>
                  </a:lnTo>
                </a:path>
                <a:path w="2582545" h="1435100">
                  <a:moveTo>
                    <a:pt x="1515491" y="878713"/>
                  </a:moveTo>
                  <a:lnTo>
                    <a:pt x="1470660" y="860679"/>
                  </a:lnTo>
                </a:path>
                <a:path w="2582545" h="1435100">
                  <a:moveTo>
                    <a:pt x="1470660" y="860679"/>
                  </a:moveTo>
                  <a:lnTo>
                    <a:pt x="1425575" y="860679"/>
                  </a:lnTo>
                </a:path>
                <a:path w="2582545" h="1435100">
                  <a:moveTo>
                    <a:pt x="1425575" y="860679"/>
                  </a:moveTo>
                  <a:lnTo>
                    <a:pt x="1416812" y="860679"/>
                  </a:lnTo>
                </a:path>
                <a:path w="2582545" h="1435100">
                  <a:moveTo>
                    <a:pt x="1416812" y="860679"/>
                  </a:moveTo>
                  <a:lnTo>
                    <a:pt x="1371981" y="842772"/>
                  </a:lnTo>
                </a:path>
                <a:path w="2582545" h="1435100">
                  <a:moveTo>
                    <a:pt x="1371981" y="842772"/>
                  </a:moveTo>
                  <a:lnTo>
                    <a:pt x="1326896" y="842772"/>
                  </a:lnTo>
                </a:path>
                <a:path w="2582545" h="1435100">
                  <a:moveTo>
                    <a:pt x="1326896" y="842772"/>
                  </a:moveTo>
                  <a:lnTo>
                    <a:pt x="1273302" y="815975"/>
                  </a:lnTo>
                </a:path>
                <a:path w="2582545" h="1435100">
                  <a:moveTo>
                    <a:pt x="1273302" y="815975"/>
                  </a:moveTo>
                  <a:lnTo>
                    <a:pt x="1228598" y="797941"/>
                  </a:lnTo>
                </a:path>
                <a:path w="2582545" h="1435100">
                  <a:moveTo>
                    <a:pt x="1228598" y="797941"/>
                  </a:moveTo>
                  <a:lnTo>
                    <a:pt x="1174623" y="797941"/>
                  </a:lnTo>
                </a:path>
                <a:path w="2582545" h="1435100">
                  <a:moveTo>
                    <a:pt x="1174623" y="797941"/>
                  </a:moveTo>
                  <a:lnTo>
                    <a:pt x="1129919" y="780034"/>
                  </a:lnTo>
                </a:path>
                <a:path w="2582545" h="1435100">
                  <a:moveTo>
                    <a:pt x="1129919" y="780034"/>
                  </a:moveTo>
                  <a:lnTo>
                    <a:pt x="1075944" y="780034"/>
                  </a:lnTo>
                </a:path>
                <a:path w="2582545" h="1435100">
                  <a:moveTo>
                    <a:pt x="1075944" y="780034"/>
                  </a:moveTo>
                  <a:lnTo>
                    <a:pt x="1031240" y="771144"/>
                  </a:lnTo>
                </a:path>
                <a:path w="2582545" h="1435100">
                  <a:moveTo>
                    <a:pt x="1031240" y="771144"/>
                  </a:moveTo>
                  <a:lnTo>
                    <a:pt x="977265" y="771144"/>
                  </a:lnTo>
                </a:path>
                <a:path w="2582545" h="1435100">
                  <a:moveTo>
                    <a:pt x="977265" y="771144"/>
                  </a:moveTo>
                  <a:lnTo>
                    <a:pt x="932561" y="771144"/>
                  </a:lnTo>
                </a:path>
                <a:path w="2582545" h="1435100">
                  <a:moveTo>
                    <a:pt x="932561" y="771144"/>
                  </a:moveTo>
                  <a:lnTo>
                    <a:pt x="887730" y="797941"/>
                  </a:lnTo>
                </a:path>
                <a:path w="2582545" h="1435100">
                  <a:moveTo>
                    <a:pt x="887730" y="797941"/>
                  </a:moveTo>
                  <a:lnTo>
                    <a:pt x="878586" y="797941"/>
                  </a:lnTo>
                </a:path>
                <a:path w="2582545" h="1435100">
                  <a:moveTo>
                    <a:pt x="878586" y="797941"/>
                  </a:moveTo>
                  <a:lnTo>
                    <a:pt x="833882" y="824738"/>
                  </a:lnTo>
                </a:path>
                <a:path w="2582545" h="1435100">
                  <a:moveTo>
                    <a:pt x="833882" y="824738"/>
                  </a:moveTo>
                  <a:lnTo>
                    <a:pt x="797941" y="860679"/>
                  </a:lnTo>
                </a:path>
                <a:path w="2582545" h="1435100">
                  <a:moveTo>
                    <a:pt x="797941" y="860679"/>
                  </a:moveTo>
                  <a:lnTo>
                    <a:pt x="779907" y="878713"/>
                  </a:lnTo>
                </a:path>
                <a:path w="2582545" h="1435100">
                  <a:moveTo>
                    <a:pt x="779907" y="878713"/>
                  </a:moveTo>
                  <a:lnTo>
                    <a:pt x="753110" y="923417"/>
                  </a:lnTo>
                </a:path>
                <a:path w="2582545" h="1435100">
                  <a:moveTo>
                    <a:pt x="753110" y="923417"/>
                  </a:moveTo>
                  <a:lnTo>
                    <a:pt x="735203" y="932561"/>
                  </a:lnTo>
                </a:path>
                <a:path w="2582545" h="1435100">
                  <a:moveTo>
                    <a:pt x="735203" y="932561"/>
                  </a:moveTo>
                  <a:lnTo>
                    <a:pt x="690372" y="986155"/>
                  </a:lnTo>
                </a:path>
                <a:path w="2582545" h="1435100">
                  <a:moveTo>
                    <a:pt x="690372" y="986155"/>
                  </a:moveTo>
                  <a:lnTo>
                    <a:pt x="681609" y="986155"/>
                  </a:lnTo>
                </a:path>
                <a:path w="2582545" h="1435100">
                  <a:moveTo>
                    <a:pt x="681609" y="986155"/>
                  </a:moveTo>
                  <a:lnTo>
                    <a:pt x="636524" y="1030986"/>
                  </a:lnTo>
                </a:path>
                <a:path w="2582545" h="1435100">
                  <a:moveTo>
                    <a:pt x="636524" y="1030986"/>
                  </a:moveTo>
                  <a:lnTo>
                    <a:pt x="618871" y="1040130"/>
                  </a:lnTo>
                </a:path>
                <a:path w="2582545" h="1435100">
                  <a:moveTo>
                    <a:pt x="618871" y="1040130"/>
                  </a:moveTo>
                  <a:lnTo>
                    <a:pt x="591693" y="1084834"/>
                  </a:lnTo>
                </a:path>
                <a:path w="2582545" h="1435100">
                  <a:moveTo>
                    <a:pt x="591693" y="1084834"/>
                  </a:moveTo>
                  <a:lnTo>
                    <a:pt x="573786" y="1102868"/>
                  </a:lnTo>
                </a:path>
                <a:path w="2582545" h="1435100">
                  <a:moveTo>
                    <a:pt x="573786" y="1102868"/>
                  </a:moveTo>
                  <a:lnTo>
                    <a:pt x="546988" y="1165555"/>
                  </a:lnTo>
                </a:path>
                <a:path w="2582545" h="1435100">
                  <a:moveTo>
                    <a:pt x="546988" y="1165555"/>
                  </a:moveTo>
                  <a:lnTo>
                    <a:pt x="538099" y="1183525"/>
                  </a:lnTo>
                </a:path>
                <a:path w="2582545" h="1435100">
                  <a:moveTo>
                    <a:pt x="538099" y="1183525"/>
                  </a:moveTo>
                  <a:lnTo>
                    <a:pt x="493013" y="1228293"/>
                  </a:lnTo>
                </a:path>
                <a:path w="2582545" h="1435100">
                  <a:moveTo>
                    <a:pt x="493013" y="1228293"/>
                  </a:moveTo>
                  <a:lnTo>
                    <a:pt x="439419" y="1273060"/>
                  </a:lnTo>
                </a:path>
                <a:path w="2582545" h="1435100">
                  <a:moveTo>
                    <a:pt x="439419" y="1273060"/>
                  </a:moveTo>
                  <a:lnTo>
                    <a:pt x="421513" y="1291031"/>
                  </a:lnTo>
                </a:path>
                <a:path w="2582545" h="1435100">
                  <a:moveTo>
                    <a:pt x="421513" y="1291031"/>
                  </a:moveTo>
                  <a:lnTo>
                    <a:pt x="394335" y="1326972"/>
                  </a:lnTo>
                </a:path>
                <a:path w="2582545" h="1435100">
                  <a:moveTo>
                    <a:pt x="394335" y="1326972"/>
                  </a:moveTo>
                  <a:lnTo>
                    <a:pt x="367538" y="1353769"/>
                  </a:lnTo>
                </a:path>
                <a:path w="2582545" h="1435100">
                  <a:moveTo>
                    <a:pt x="367538" y="1353769"/>
                  </a:moveTo>
                  <a:lnTo>
                    <a:pt x="340741" y="1371739"/>
                  </a:lnTo>
                </a:path>
                <a:path w="2582545" h="1435100">
                  <a:moveTo>
                    <a:pt x="340741" y="1371739"/>
                  </a:moveTo>
                  <a:lnTo>
                    <a:pt x="313690" y="1407680"/>
                  </a:lnTo>
                </a:path>
                <a:path w="2582545" h="1435100">
                  <a:moveTo>
                    <a:pt x="313690" y="1407680"/>
                  </a:moveTo>
                  <a:lnTo>
                    <a:pt x="296037" y="1425651"/>
                  </a:lnTo>
                </a:path>
                <a:path w="2582545" h="1435100">
                  <a:moveTo>
                    <a:pt x="296037" y="1425651"/>
                  </a:moveTo>
                  <a:lnTo>
                    <a:pt x="242062" y="1434477"/>
                  </a:lnTo>
                </a:path>
                <a:path w="2582545" h="1435100">
                  <a:moveTo>
                    <a:pt x="242062" y="1434477"/>
                  </a:moveTo>
                  <a:lnTo>
                    <a:pt x="197357" y="1416507"/>
                  </a:lnTo>
                </a:path>
                <a:path w="2582545" h="1435100">
                  <a:moveTo>
                    <a:pt x="197357" y="1416507"/>
                  </a:moveTo>
                  <a:lnTo>
                    <a:pt x="188213" y="1407680"/>
                  </a:lnTo>
                </a:path>
                <a:path w="2582545" h="1435100">
                  <a:moveTo>
                    <a:pt x="188213" y="1407680"/>
                  </a:moveTo>
                  <a:lnTo>
                    <a:pt x="143382" y="1380883"/>
                  </a:lnTo>
                </a:path>
                <a:path w="2582545" h="1435100">
                  <a:moveTo>
                    <a:pt x="143382" y="1380883"/>
                  </a:moveTo>
                  <a:lnTo>
                    <a:pt x="98679" y="1353769"/>
                  </a:lnTo>
                </a:path>
                <a:path w="2582545" h="1435100">
                  <a:moveTo>
                    <a:pt x="98679" y="1353769"/>
                  </a:moveTo>
                  <a:lnTo>
                    <a:pt x="44704" y="1353769"/>
                  </a:lnTo>
                </a:path>
                <a:path w="2582545" h="1435100">
                  <a:moveTo>
                    <a:pt x="44704" y="1353769"/>
                  </a:moveTo>
                  <a:lnTo>
                    <a:pt x="44704" y="1291031"/>
                  </a:lnTo>
                </a:path>
                <a:path w="2582545" h="1435100">
                  <a:moveTo>
                    <a:pt x="44704" y="1291031"/>
                  </a:moveTo>
                  <a:lnTo>
                    <a:pt x="26797" y="1228293"/>
                  </a:lnTo>
                </a:path>
                <a:path w="2582545" h="1435100">
                  <a:moveTo>
                    <a:pt x="26797" y="1228293"/>
                  </a:moveTo>
                  <a:lnTo>
                    <a:pt x="0" y="1174381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2" name="object 4282"/>
            <p:cNvSpPr/>
            <p:nvPr/>
          </p:nvSpPr>
          <p:spPr>
            <a:xfrm>
              <a:off x="3570414" y="4816995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13"/>
                  </a:moveTo>
                  <a:lnTo>
                    <a:pt x="4413" y="4413"/>
                  </a:lnTo>
                </a:path>
              </a:pathLst>
            </a:custGeom>
            <a:ln w="8826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3" name="object 4283"/>
            <p:cNvSpPr/>
            <p:nvPr/>
          </p:nvSpPr>
          <p:spPr>
            <a:xfrm>
              <a:off x="3516439" y="4700333"/>
              <a:ext cx="53975" cy="116839"/>
            </a:xfrm>
            <a:custGeom>
              <a:avLst/>
              <a:gdLst/>
              <a:ahLst/>
              <a:cxnLst/>
              <a:rect l="l" t="t" r="r" b="b"/>
              <a:pathLst>
                <a:path w="53975" h="116839">
                  <a:moveTo>
                    <a:pt x="53975" y="116662"/>
                  </a:moveTo>
                  <a:lnTo>
                    <a:pt x="27178" y="53975"/>
                  </a:lnTo>
                </a:path>
                <a:path w="53975" h="116839">
                  <a:moveTo>
                    <a:pt x="27178" y="53975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4" name="object 4284"/>
            <p:cNvSpPr/>
            <p:nvPr/>
          </p:nvSpPr>
          <p:spPr>
            <a:xfrm>
              <a:off x="3516439" y="469157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5" name="object 4285"/>
            <p:cNvSpPr/>
            <p:nvPr/>
          </p:nvSpPr>
          <p:spPr>
            <a:xfrm>
              <a:off x="2835160" y="3301428"/>
              <a:ext cx="2896870" cy="1390650"/>
            </a:xfrm>
            <a:custGeom>
              <a:avLst/>
              <a:gdLst/>
              <a:ahLst/>
              <a:cxnLst/>
              <a:rect l="l" t="t" r="r" b="b"/>
              <a:pathLst>
                <a:path w="2896870" h="1390650">
                  <a:moveTo>
                    <a:pt x="681278" y="1390142"/>
                  </a:moveTo>
                  <a:lnTo>
                    <a:pt x="681278" y="1336167"/>
                  </a:lnTo>
                </a:path>
                <a:path w="2896870" h="1390650">
                  <a:moveTo>
                    <a:pt x="681278" y="1336167"/>
                  </a:moveTo>
                  <a:lnTo>
                    <a:pt x="636574" y="1273429"/>
                  </a:lnTo>
                </a:path>
                <a:path w="2896870" h="1390650">
                  <a:moveTo>
                    <a:pt x="636574" y="1273429"/>
                  </a:moveTo>
                  <a:lnTo>
                    <a:pt x="600633" y="1210691"/>
                  </a:lnTo>
                </a:path>
                <a:path w="2896870" h="1390650">
                  <a:moveTo>
                    <a:pt x="600633" y="1210691"/>
                  </a:moveTo>
                  <a:lnTo>
                    <a:pt x="582599" y="1192784"/>
                  </a:lnTo>
                </a:path>
                <a:path w="2896870" h="1390650">
                  <a:moveTo>
                    <a:pt x="582599" y="1192784"/>
                  </a:moveTo>
                  <a:lnTo>
                    <a:pt x="537895" y="1147953"/>
                  </a:lnTo>
                </a:path>
                <a:path w="2896870" h="1390650">
                  <a:moveTo>
                    <a:pt x="537895" y="1147953"/>
                  </a:moveTo>
                  <a:lnTo>
                    <a:pt x="493064" y="1103249"/>
                  </a:lnTo>
                </a:path>
                <a:path w="2896870" h="1390650">
                  <a:moveTo>
                    <a:pt x="493064" y="1103249"/>
                  </a:moveTo>
                  <a:lnTo>
                    <a:pt x="475157" y="1085215"/>
                  </a:lnTo>
                </a:path>
                <a:path w="2896870" h="1390650">
                  <a:moveTo>
                    <a:pt x="475157" y="1085215"/>
                  </a:moveTo>
                  <a:lnTo>
                    <a:pt x="439216" y="1058164"/>
                  </a:lnTo>
                </a:path>
                <a:path w="2896870" h="1390650">
                  <a:moveTo>
                    <a:pt x="439216" y="1058164"/>
                  </a:moveTo>
                  <a:lnTo>
                    <a:pt x="403529" y="1022477"/>
                  </a:lnTo>
                </a:path>
                <a:path w="2896870" h="1390650">
                  <a:moveTo>
                    <a:pt x="403529" y="1022477"/>
                  </a:moveTo>
                  <a:lnTo>
                    <a:pt x="394385" y="1013333"/>
                  </a:lnTo>
                </a:path>
                <a:path w="2896870" h="1390650">
                  <a:moveTo>
                    <a:pt x="394385" y="1013333"/>
                  </a:moveTo>
                  <a:lnTo>
                    <a:pt x="358444" y="968629"/>
                  </a:lnTo>
                </a:path>
                <a:path w="2896870" h="1390650">
                  <a:moveTo>
                    <a:pt x="358444" y="968629"/>
                  </a:moveTo>
                  <a:lnTo>
                    <a:pt x="340487" y="950594"/>
                  </a:lnTo>
                </a:path>
                <a:path w="2896870" h="1390650">
                  <a:moveTo>
                    <a:pt x="340487" y="950594"/>
                  </a:moveTo>
                  <a:lnTo>
                    <a:pt x="313690" y="905891"/>
                  </a:lnTo>
                </a:path>
                <a:path w="2896870" h="1390650">
                  <a:moveTo>
                    <a:pt x="313690" y="905891"/>
                  </a:moveTo>
                  <a:lnTo>
                    <a:pt x="295719" y="843153"/>
                  </a:lnTo>
                </a:path>
                <a:path w="2896870" h="1390650">
                  <a:moveTo>
                    <a:pt x="295719" y="843153"/>
                  </a:moveTo>
                  <a:lnTo>
                    <a:pt x="295719" y="825119"/>
                  </a:lnTo>
                </a:path>
                <a:path w="2896870" h="1390650">
                  <a:moveTo>
                    <a:pt x="295719" y="825119"/>
                  </a:moveTo>
                  <a:lnTo>
                    <a:pt x="268922" y="780415"/>
                  </a:lnTo>
                </a:path>
                <a:path w="2896870" h="1390650">
                  <a:moveTo>
                    <a:pt x="268922" y="780415"/>
                  </a:moveTo>
                  <a:lnTo>
                    <a:pt x="250952" y="717677"/>
                  </a:lnTo>
                </a:path>
                <a:path w="2896870" h="1390650">
                  <a:moveTo>
                    <a:pt x="250952" y="717677"/>
                  </a:moveTo>
                  <a:lnTo>
                    <a:pt x="242125" y="699643"/>
                  </a:lnTo>
                </a:path>
                <a:path w="2896870" h="1390650">
                  <a:moveTo>
                    <a:pt x="242125" y="699643"/>
                  </a:moveTo>
                  <a:lnTo>
                    <a:pt x="215011" y="654938"/>
                  </a:lnTo>
                </a:path>
                <a:path w="2896870" h="1390650">
                  <a:moveTo>
                    <a:pt x="215011" y="654938"/>
                  </a:moveTo>
                  <a:lnTo>
                    <a:pt x="206184" y="592201"/>
                  </a:lnTo>
                </a:path>
                <a:path w="2896870" h="1390650">
                  <a:moveTo>
                    <a:pt x="206184" y="592201"/>
                  </a:moveTo>
                  <a:lnTo>
                    <a:pt x="197040" y="538226"/>
                  </a:lnTo>
                </a:path>
                <a:path w="2896870" h="1390650">
                  <a:moveTo>
                    <a:pt x="197040" y="538226"/>
                  </a:moveTo>
                  <a:lnTo>
                    <a:pt x="179070" y="475488"/>
                  </a:lnTo>
                </a:path>
                <a:path w="2896870" h="1390650">
                  <a:moveTo>
                    <a:pt x="179070" y="475488"/>
                  </a:moveTo>
                  <a:lnTo>
                    <a:pt x="161417" y="412750"/>
                  </a:lnTo>
                </a:path>
                <a:path w="2896870" h="1390650">
                  <a:moveTo>
                    <a:pt x="161417" y="412750"/>
                  </a:moveTo>
                  <a:lnTo>
                    <a:pt x="152273" y="350012"/>
                  </a:lnTo>
                </a:path>
                <a:path w="2896870" h="1390650">
                  <a:moveTo>
                    <a:pt x="152273" y="350012"/>
                  </a:moveTo>
                  <a:lnTo>
                    <a:pt x="143446" y="322834"/>
                  </a:lnTo>
                </a:path>
                <a:path w="2896870" h="1390650">
                  <a:moveTo>
                    <a:pt x="143446" y="322834"/>
                  </a:moveTo>
                  <a:lnTo>
                    <a:pt x="134302" y="287274"/>
                  </a:lnTo>
                </a:path>
                <a:path w="2896870" h="1390650">
                  <a:moveTo>
                    <a:pt x="134302" y="287274"/>
                  </a:moveTo>
                  <a:lnTo>
                    <a:pt x="107505" y="224155"/>
                  </a:lnTo>
                </a:path>
                <a:path w="2896870" h="1390650">
                  <a:moveTo>
                    <a:pt x="107505" y="224155"/>
                  </a:moveTo>
                  <a:lnTo>
                    <a:pt x="98361" y="170561"/>
                  </a:lnTo>
                </a:path>
                <a:path w="2896870" h="1390650">
                  <a:moveTo>
                    <a:pt x="98361" y="170561"/>
                  </a:moveTo>
                  <a:lnTo>
                    <a:pt x="53594" y="107823"/>
                  </a:lnTo>
                </a:path>
                <a:path w="2896870" h="1390650">
                  <a:moveTo>
                    <a:pt x="53594" y="107823"/>
                  </a:moveTo>
                  <a:lnTo>
                    <a:pt x="44767" y="89916"/>
                  </a:lnTo>
                </a:path>
                <a:path w="2896870" h="1390650">
                  <a:moveTo>
                    <a:pt x="44767" y="89916"/>
                  </a:moveTo>
                  <a:lnTo>
                    <a:pt x="17970" y="45085"/>
                  </a:lnTo>
                </a:path>
                <a:path w="2896870" h="1390650">
                  <a:moveTo>
                    <a:pt x="17970" y="45085"/>
                  </a:moveTo>
                  <a:lnTo>
                    <a:pt x="0" y="0"/>
                  </a:lnTo>
                </a:path>
                <a:path w="2896870" h="1390650">
                  <a:moveTo>
                    <a:pt x="2896412" y="1300226"/>
                  </a:moveTo>
                  <a:lnTo>
                    <a:pt x="2887268" y="1300226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86" name="object 4286"/>
          <p:cNvSpPr txBox="1"/>
          <p:nvPr/>
        </p:nvSpPr>
        <p:spPr>
          <a:xfrm rot="21540000">
            <a:off x="5548286" y="4584834"/>
            <a:ext cx="158343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130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287" name="object 4287"/>
          <p:cNvGrpSpPr/>
          <p:nvPr/>
        </p:nvGrpSpPr>
        <p:grpSpPr>
          <a:xfrm>
            <a:off x="2857512" y="1862518"/>
            <a:ext cx="3246120" cy="3111500"/>
            <a:chOff x="2857512" y="1862518"/>
            <a:chExt cx="3246120" cy="3111500"/>
          </a:xfrm>
        </p:grpSpPr>
        <p:sp>
          <p:nvSpPr>
            <p:cNvPr id="4288" name="object 4288"/>
            <p:cNvSpPr/>
            <p:nvPr/>
          </p:nvSpPr>
          <p:spPr>
            <a:xfrm>
              <a:off x="2861957" y="1866963"/>
              <a:ext cx="1838960" cy="1461770"/>
            </a:xfrm>
            <a:custGeom>
              <a:avLst/>
              <a:gdLst/>
              <a:ahLst/>
              <a:cxnLst/>
              <a:rect l="l" t="t" r="r" b="b"/>
              <a:pathLst>
                <a:path w="1838960" h="1461770">
                  <a:moveTo>
                    <a:pt x="17970" y="1461643"/>
                  </a:moveTo>
                  <a:lnTo>
                    <a:pt x="0" y="1416812"/>
                  </a:lnTo>
                </a:path>
                <a:path w="1838960" h="1461770">
                  <a:moveTo>
                    <a:pt x="0" y="1416812"/>
                  </a:moveTo>
                  <a:lnTo>
                    <a:pt x="8826" y="1353820"/>
                  </a:lnTo>
                </a:path>
                <a:path w="1838960" h="1461770">
                  <a:moveTo>
                    <a:pt x="8826" y="1353820"/>
                  </a:moveTo>
                  <a:lnTo>
                    <a:pt x="8826" y="1291082"/>
                  </a:lnTo>
                </a:path>
                <a:path w="1838960" h="1461770">
                  <a:moveTo>
                    <a:pt x="8826" y="1291082"/>
                  </a:moveTo>
                  <a:lnTo>
                    <a:pt x="8826" y="1237488"/>
                  </a:lnTo>
                </a:path>
                <a:path w="1838960" h="1461770">
                  <a:moveTo>
                    <a:pt x="8826" y="1237488"/>
                  </a:moveTo>
                  <a:lnTo>
                    <a:pt x="17970" y="1174750"/>
                  </a:lnTo>
                </a:path>
                <a:path w="1838960" h="1461770">
                  <a:moveTo>
                    <a:pt x="17970" y="1174750"/>
                  </a:moveTo>
                  <a:lnTo>
                    <a:pt x="8826" y="1112012"/>
                  </a:lnTo>
                </a:path>
                <a:path w="1838960" h="1461770">
                  <a:moveTo>
                    <a:pt x="8826" y="1112012"/>
                  </a:moveTo>
                  <a:lnTo>
                    <a:pt x="8826" y="1048893"/>
                  </a:lnTo>
                </a:path>
                <a:path w="1838960" h="1461770">
                  <a:moveTo>
                    <a:pt x="8826" y="1048893"/>
                  </a:moveTo>
                  <a:lnTo>
                    <a:pt x="8826" y="986155"/>
                  </a:lnTo>
                </a:path>
                <a:path w="1838960" h="1461770">
                  <a:moveTo>
                    <a:pt x="8826" y="986155"/>
                  </a:moveTo>
                  <a:lnTo>
                    <a:pt x="17970" y="923416"/>
                  </a:lnTo>
                </a:path>
                <a:path w="1838960" h="1461770">
                  <a:moveTo>
                    <a:pt x="17970" y="923416"/>
                  </a:moveTo>
                  <a:lnTo>
                    <a:pt x="44767" y="860678"/>
                  </a:lnTo>
                </a:path>
                <a:path w="1838960" h="1461770">
                  <a:moveTo>
                    <a:pt x="44767" y="860678"/>
                  </a:moveTo>
                  <a:lnTo>
                    <a:pt x="71564" y="824738"/>
                  </a:lnTo>
                </a:path>
                <a:path w="1838960" h="1461770">
                  <a:moveTo>
                    <a:pt x="71564" y="824738"/>
                  </a:moveTo>
                  <a:lnTo>
                    <a:pt x="80708" y="807085"/>
                  </a:lnTo>
                </a:path>
                <a:path w="1838960" h="1461770">
                  <a:moveTo>
                    <a:pt x="80708" y="807085"/>
                  </a:moveTo>
                  <a:lnTo>
                    <a:pt x="116649" y="744092"/>
                  </a:lnTo>
                </a:path>
                <a:path w="1838960" h="1461770">
                  <a:moveTo>
                    <a:pt x="116649" y="744092"/>
                  </a:moveTo>
                  <a:lnTo>
                    <a:pt x="170243" y="681354"/>
                  </a:lnTo>
                </a:path>
                <a:path w="1838960" h="1461770">
                  <a:moveTo>
                    <a:pt x="170243" y="681354"/>
                  </a:moveTo>
                  <a:lnTo>
                    <a:pt x="215328" y="636524"/>
                  </a:lnTo>
                </a:path>
                <a:path w="1838960" h="1461770">
                  <a:moveTo>
                    <a:pt x="215328" y="636524"/>
                  </a:moveTo>
                  <a:lnTo>
                    <a:pt x="232981" y="618616"/>
                  </a:lnTo>
                </a:path>
                <a:path w="1838960" h="1461770">
                  <a:moveTo>
                    <a:pt x="232981" y="618616"/>
                  </a:moveTo>
                  <a:lnTo>
                    <a:pt x="268922" y="591820"/>
                  </a:lnTo>
                </a:path>
                <a:path w="1838960" h="1461770">
                  <a:moveTo>
                    <a:pt x="268922" y="591820"/>
                  </a:moveTo>
                  <a:lnTo>
                    <a:pt x="296037" y="555878"/>
                  </a:lnTo>
                </a:path>
                <a:path w="1838960" h="1461770">
                  <a:moveTo>
                    <a:pt x="296037" y="555878"/>
                  </a:moveTo>
                  <a:lnTo>
                    <a:pt x="313690" y="537845"/>
                  </a:lnTo>
                </a:path>
                <a:path w="1838960" h="1461770">
                  <a:moveTo>
                    <a:pt x="313690" y="537845"/>
                  </a:moveTo>
                  <a:lnTo>
                    <a:pt x="340791" y="493140"/>
                  </a:lnTo>
                </a:path>
                <a:path w="1838960" h="1461770">
                  <a:moveTo>
                    <a:pt x="340791" y="493140"/>
                  </a:moveTo>
                  <a:lnTo>
                    <a:pt x="367588" y="457200"/>
                  </a:lnTo>
                </a:path>
                <a:path w="1838960" h="1461770">
                  <a:moveTo>
                    <a:pt x="367588" y="457200"/>
                  </a:moveTo>
                  <a:lnTo>
                    <a:pt x="376732" y="439165"/>
                  </a:lnTo>
                </a:path>
                <a:path w="1838960" h="1461770">
                  <a:moveTo>
                    <a:pt x="376732" y="439165"/>
                  </a:moveTo>
                  <a:lnTo>
                    <a:pt x="412419" y="376427"/>
                  </a:lnTo>
                </a:path>
                <a:path w="1838960" h="1461770">
                  <a:moveTo>
                    <a:pt x="412419" y="376427"/>
                  </a:moveTo>
                  <a:lnTo>
                    <a:pt x="466267" y="331724"/>
                  </a:lnTo>
                </a:path>
                <a:path w="1838960" h="1461770">
                  <a:moveTo>
                    <a:pt x="466267" y="331724"/>
                  </a:moveTo>
                  <a:lnTo>
                    <a:pt x="475157" y="313689"/>
                  </a:lnTo>
                </a:path>
                <a:path w="1838960" h="1461770">
                  <a:moveTo>
                    <a:pt x="475157" y="313689"/>
                  </a:moveTo>
                  <a:lnTo>
                    <a:pt x="511098" y="278129"/>
                  </a:lnTo>
                </a:path>
                <a:path w="1838960" h="1461770">
                  <a:moveTo>
                    <a:pt x="511098" y="278129"/>
                  </a:moveTo>
                  <a:lnTo>
                    <a:pt x="538149" y="250951"/>
                  </a:lnTo>
                </a:path>
                <a:path w="1838960" h="1461770">
                  <a:moveTo>
                    <a:pt x="538149" y="250951"/>
                  </a:moveTo>
                  <a:lnTo>
                    <a:pt x="555802" y="233045"/>
                  </a:lnTo>
                </a:path>
                <a:path w="1838960" h="1461770">
                  <a:moveTo>
                    <a:pt x="555802" y="233045"/>
                  </a:moveTo>
                  <a:lnTo>
                    <a:pt x="609777" y="197358"/>
                  </a:lnTo>
                </a:path>
                <a:path w="1838960" h="1461770">
                  <a:moveTo>
                    <a:pt x="609777" y="197358"/>
                  </a:moveTo>
                  <a:lnTo>
                    <a:pt x="618921" y="188213"/>
                  </a:lnTo>
                </a:path>
                <a:path w="1838960" h="1461770">
                  <a:moveTo>
                    <a:pt x="618921" y="188213"/>
                  </a:moveTo>
                  <a:lnTo>
                    <a:pt x="654481" y="161416"/>
                  </a:lnTo>
                </a:path>
                <a:path w="1838960" h="1461770">
                  <a:moveTo>
                    <a:pt x="654481" y="161416"/>
                  </a:moveTo>
                  <a:lnTo>
                    <a:pt x="699312" y="125475"/>
                  </a:lnTo>
                </a:path>
                <a:path w="1838960" h="1461770">
                  <a:moveTo>
                    <a:pt x="699312" y="125475"/>
                  </a:moveTo>
                  <a:lnTo>
                    <a:pt x="708456" y="116712"/>
                  </a:lnTo>
                </a:path>
                <a:path w="1838960" h="1461770">
                  <a:moveTo>
                    <a:pt x="708456" y="116712"/>
                  </a:moveTo>
                  <a:lnTo>
                    <a:pt x="753160" y="80772"/>
                  </a:lnTo>
                </a:path>
                <a:path w="1838960" h="1461770">
                  <a:moveTo>
                    <a:pt x="753160" y="80772"/>
                  </a:moveTo>
                  <a:lnTo>
                    <a:pt x="779957" y="71627"/>
                  </a:lnTo>
                </a:path>
                <a:path w="1838960" h="1461770">
                  <a:moveTo>
                    <a:pt x="779957" y="71627"/>
                  </a:moveTo>
                  <a:lnTo>
                    <a:pt x="807135" y="53593"/>
                  </a:lnTo>
                </a:path>
                <a:path w="1838960" h="1461770">
                  <a:moveTo>
                    <a:pt x="807135" y="53593"/>
                  </a:moveTo>
                  <a:lnTo>
                    <a:pt x="851839" y="26797"/>
                  </a:lnTo>
                </a:path>
                <a:path w="1838960" h="1461770">
                  <a:moveTo>
                    <a:pt x="851839" y="26797"/>
                  </a:moveTo>
                  <a:lnTo>
                    <a:pt x="905814" y="18034"/>
                  </a:lnTo>
                </a:path>
                <a:path w="1838960" h="1461770">
                  <a:moveTo>
                    <a:pt x="1094028" y="8889"/>
                  </a:moveTo>
                  <a:lnTo>
                    <a:pt x="1102791" y="8889"/>
                  </a:lnTo>
                </a:path>
                <a:path w="1838960" h="1461770">
                  <a:moveTo>
                    <a:pt x="1102791" y="8889"/>
                  </a:moveTo>
                  <a:lnTo>
                    <a:pt x="1147876" y="8889"/>
                  </a:lnTo>
                </a:path>
                <a:path w="1838960" h="1461770">
                  <a:moveTo>
                    <a:pt x="1147876" y="8889"/>
                  </a:moveTo>
                  <a:lnTo>
                    <a:pt x="1201470" y="0"/>
                  </a:lnTo>
                </a:path>
                <a:path w="1838960" h="1461770">
                  <a:moveTo>
                    <a:pt x="1201470" y="0"/>
                  </a:moveTo>
                  <a:lnTo>
                    <a:pt x="1246555" y="8889"/>
                  </a:lnTo>
                </a:path>
                <a:path w="1838960" h="1461770">
                  <a:moveTo>
                    <a:pt x="1246555" y="8889"/>
                  </a:moveTo>
                  <a:lnTo>
                    <a:pt x="1255445" y="8889"/>
                  </a:lnTo>
                </a:path>
                <a:path w="1838960" h="1461770">
                  <a:moveTo>
                    <a:pt x="1255445" y="8889"/>
                  </a:moveTo>
                  <a:lnTo>
                    <a:pt x="1300149" y="18034"/>
                  </a:lnTo>
                </a:path>
                <a:path w="1838960" h="1461770">
                  <a:moveTo>
                    <a:pt x="1300149" y="18034"/>
                  </a:moveTo>
                  <a:lnTo>
                    <a:pt x="1344980" y="44830"/>
                  </a:lnTo>
                </a:path>
                <a:path w="1838960" h="1461770">
                  <a:moveTo>
                    <a:pt x="1344980" y="44830"/>
                  </a:moveTo>
                  <a:lnTo>
                    <a:pt x="1380921" y="71627"/>
                  </a:lnTo>
                </a:path>
                <a:path w="1838960" h="1461770">
                  <a:moveTo>
                    <a:pt x="1380921" y="71627"/>
                  </a:moveTo>
                  <a:lnTo>
                    <a:pt x="1390065" y="80772"/>
                  </a:lnTo>
                </a:path>
                <a:path w="1838960" h="1461770">
                  <a:moveTo>
                    <a:pt x="1390065" y="80772"/>
                  </a:moveTo>
                  <a:lnTo>
                    <a:pt x="1443659" y="116712"/>
                  </a:lnTo>
                </a:path>
                <a:path w="1838960" h="1461770">
                  <a:moveTo>
                    <a:pt x="1443659" y="116712"/>
                  </a:moveTo>
                  <a:lnTo>
                    <a:pt x="1452803" y="125475"/>
                  </a:lnTo>
                </a:path>
                <a:path w="1838960" h="1461770">
                  <a:moveTo>
                    <a:pt x="1452803" y="125475"/>
                  </a:moveTo>
                  <a:lnTo>
                    <a:pt x="1488363" y="179450"/>
                  </a:lnTo>
                </a:path>
                <a:path w="1838960" h="1461770">
                  <a:moveTo>
                    <a:pt x="1488363" y="179450"/>
                  </a:moveTo>
                  <a:lnTo>
                    <a:pt x="1497507" y="188213"/>
                  </a:lnTo>
                </a:path>
                <a:path w="1838960" h="1461770">
                  <a:moveTo>
                    <a:pt x="1497507" y="188213"/>
                  </a:moveTo>
                  <a:lnTo>
                    <a:pt x="1542338" y="224154"/>
                  </a:lnTo>
                </a:path>
                <a:path w="1838960" h="1461770">
                  <a:moveTo>
                    <a:pt x="1542338" y="224154"/>
                  </a:moveTo>
                  <a:lnTo>
                    <a:pt x="1578279" y="250951"/>
                  </a:lnTo>
                </a:path>
                <a:path w="1838960" h="1461770">
                  <a:moveTo>
                    <a:pt x="1578279" y="250951"/>
                  </a:moveTo>
                  <a:lnTo>
                    <a:pt x="1587042" y="260096"/>
                  </a:lnTo>
                </a:path>
                <a:path w="1838960" h="1461770">
                  <a:moveTo>
                    <a:pt x="1587042" y="260096"/>
                  </a:moveTo>
                  <a:lnTo>
                    <a:pt x="1641017" y="304926"/>
                  </a:lnTo>
                </a:path>
                <a:path w="1838960" h="1461770">
                  <a:moveTo>
                    <a:pt x="1641017" y="304926"/>
                  </a:moveTo>
                  <a:lnTo>
                    <a:pt x="1649780" y="313689"/>
                  </a:lnTo>
                </a:path>
                <a:path w="1838960" h="1461770">
                  <a:moveTo>
                    <a:pt x="1649780" y="313689"/>
                  </a:moveTo>
                  <a:lnTo>
                    <a:pt x="1685721" y="358521"/>
                  </a:lnTo>
                </a:path>
                <a:path w="1838960" h="1461770">
                  <a:moveTo>
                    <a:pt x="1685721" y="358521"/>
                  </a:moveTo>
                  <a:lnTo>
                    <a:pt x="1694865" y="376427"/>
                  </a:lnTo>
                </a:path>
                <a:path w="1838960" h="1461770">
                  <a:moveTo>
                    <a:pt x="1694865" y="376427"/>
                  </a:moveTo>
                  <a:lnTo>
                    <a:pt x="1721662" y="439165"/>
                  </a:lnTo>
                </a:path>
                <a:path w="1838960" h="1461770">
                  <a:moveTo>
                    <a:pt x="1721662" y="439165"/>
                  </a:moveTo>
                  <a:lnTo>
                    <a:pt x="1739696" y="493140"/>
                  </a:lnTo>
                </a:path>
                <a:path w="1838960" h="1461770">
                  <a:moveTo>
                    <a:pt x="1739696" y="493140"/>
                  </a:moveTo>
                  <a:lnTo>
                    <a:pt x="1757603" y="555878"/>
                  </a:lnTo>
                </a:path>
                <a:path w="1838960" h="1461770">
                  <a:moveTo>
                    <a:pt x="1757603" y="555878"/>
                  </a:moveTo>
                  <a:lnTo>
                    <a:pt x="1766493" y="618616"/>
                  </a:lnTo>
                </a:path>
                <a:path w="1838960" h="1461770">
                  <a:moveTo>
                    <a:pt x="1766493" y="618616"/>
                  </a:moveTo>
                  <a:lnTo>
                    <a:pt x="1784400" y="654558"/>
                  </a:lnTo>
                </a:path>
                <a:path w="1838960" h="1461770">
                  <a:moveTo>
                    <a:pt x="1784400" y="654558"/>
                  </a:moveTo>
                  <a:lnTo>
                    <a:pt x="1811197" y="681354"/>
                  </a:lnTo>
                </a:path>
                <a:path w="1838960" h="1461770">
                  <a:moveTo>
                    <a:pt x="1811197" y="681354"/>
                  </a:moveTo>
                  <a:lnTo>
                    <a:pt x="1838375" y="735202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9" name="object 4289"/>
            <p:cNvSpPr/>
            <p:nvPr/>
          </p:nvSpPr>
          <p:spPr>
            <a:xfrm>
              <a:off x="4700333" y="2602166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5"/>
                  </a:moveTo>
                  <a:lnTo>
                    <a:pt x="4413" y="4445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0" name="object 4290"/>
            <p:cNvSpPr/>
            <p:nvPr/>
          </p:nvSpPr>
          <p:spPr>
            <a:xfrm>
              <a:off x="4700333" y="2611056"/>
              <a:ext cx="484505" cy="153035"/>
            </a:xfrm>
            <a:custGeom>
              <a:avLst/>
              <a:gdLst/>
              <a:ahLst/>
              <a:cxnLst/>
              <a:rect l="l" t="t" r="r" b="b"/>
              <a:pathLst>
                <a:path w="484504" h="153035">
                  <a:moveTo>
                    <a:pt x="0" y="0"/>
                  </a:moveTo>
                  <a:lnTo>
                    <a:pt x="44703" y="35941"/>
                  </a:lnTo>
                </a:path>
                <a:path w="484504" h="153035">
                  <a:moveTo>
                    <a:pt x="44703" y="35941"/>
                  </a:moveTo>
                  <a:lnTo>
                    <a:pt x="62737" y="62992"/>
                  </a:lnTo>
                </a:path>
                <a:path w="484504" h="153035">
                  <a:moveTo>
                    <a:pt x="62737" y="62992"/>
                  </a:moveTo>
                  <a:lnTo>
                    <a:pt x="98678" y="116586"/>
                  </a:lnTo>
                </a:path>
                <a:path w="484504" h="153035">
                  <a:moveTo>
                    <a:pt x="98678" y="116586"/>
                  </a:moveTo>
                  <a:lnTo>
                    <a:pt x="143382" y="116586"/>
                  </a:lnTo>
                </a:path>
                <a:path w="484504" h="153035">
                  <a:moveTo>
                    <a:pt x="143382" y="116586"/>
                  </a:moveTo>
                  <a:lnTo>
                    <a:pt x="152272" y="116586"/>
                  </a:lnTo>
                </a:path>
                <a:path w="484504" h="153035">
                  <a:moveTo>
                    <a:pt x="152272" y="116586"/>
                  </a:moveTo>
                  <a:lnTo>
                    <a:pt x="196976" y="152527"/>
                  </a:lnTo>
                </a:path>
                <a:path w="484504" h="153035">
                  <a:moveTo>
                    <a:pt x="196976" y="152527"/>
                  </a:moveTo>
                  <a:lnTo>
                    <a:pt x="242061" y="116586"/>
                  </a:lnTo>
                </a:path>
                <a:path w="484504" h="153035">
                  <a:moveTo>
                    <a:pt x="242061" y="116586"/>
                  </a:moveTo>
                  <a:lnTo>
                    <a:pt x="295655" y="116586"/>
                  </a:lnTo>
                </a:path>
                <a:path w="484504" h="153035">
                  <a:moveTo>
                    <a:pt x="295655" y="116586"/>
                  </a:moveTo>
                  <a:lnTo>
                    <a:pt x="340740" y="89788"/>
                  </a:lnTo>
                </a:path>
                <a:path w="484504" h="153035">
                  <a:moveTo>
                    <a:pt x="340740" y="89788"/>
                  </a:moveTo>
                  <a:lnTo>
                    <a:pt x="385571" y="89788"/>
                  </a:lnTo>
                </a:path>
                <a:path w="484504" h="153035">
                  <a:moveTo>
                    <a:pt x="385571" y="89788"/>
                  </a:moveTo>
                  <a:lnTo>
                    <a:pt x="439165" y="80645"/>
                  </a:lnTo>
                </a:path>
                <a:path w="484504" h="153035">
                  <a:moveTo>
                    <a:pt x="439165" y="80645"/>
                  </a:moveTo>
                  <a:lnTo>
                    <a:pt x="484250" y="62992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1" name="object 4291"/>
            <p:cNvSpPr/>
            <p:nvPr/>
          </p:nvSpPr>
          <p:spPr>
            <a:xfrm>
              <a:off x="5184584" y="266490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2" name="object 4292"/>
            <p:cNvSpPr/>
            <p:nvPr/>
          </p:nvSpPr>
          <p:spPr>
            <a:xfrm>
              <a:off x="5184584" y="2566225"/>
              <a:ext cx="493395" cy="161925"/>
            </a:xfrm>
            <a:custGeom>
              <a:avLst/>
              <a:gdLst/>
              <a:ahLst/>
              <a:cxnLst/>
              <a:rect l="l" t="t" r="r" b="b"/>
              <a:pathLst>
                <a:path w="493395" h="161925">
                  <a:moveTo>
                    <a:pt x="0" y="98678"/>
                  </a:moveTo>
                  <a:lnTo>
                    <a:pt x="53593" y="89915"/>
                  </a:lnTo>
                </a:path>
                <a:path w="493395" h="161925">
                  <a:moveTo>
                    <a:pt x="53593" y="89915"/>
                  </a:moveTo>
                  <a:lnTo>
                    <a:pt x="98678" y="71881"/>
                  </a:lnTo>
                </a:path>
                <a:path w="493395" h="161925">
                  <a:moveTo>
                    <a:pt x="98678" y="71881"/>
                  </a:moveTo>
                  <a:lnTo>
                    <a:pt x="152273" y="62737"/>
                  </a:lnTo>
                </a:path>
                <a:path w="493395" h="161925">
                  <a:moveTo>
                    <a:pt x="152273" y="62737"/>
                  </a:moveTo>
                  <a:lnTo>
                    <a:pt x="179324" y="44830"/>
                  </a:lnTo>
                </a:path>
                <a:path w="493395" h="161925">
                  <a:moveTo>
                    <a:pt x="179324" y="44830"/>
                  </a:moveTo>
                  <a:lnTo>
                    <a:pt x="196976" y="27177"/>
                  </a:lnTo>
                </a:path>
                <a:path w="493395" h="161925">
                  <a:moveTo>
                    <a:pt x="196976" y="27177"/>
                  </a:moveTo>
                  <a:lnTo>
                    <a:pt x="250951" y="9143"/>
                  </a:lnTo>
                </a:path>
                <a:path w="493395" h="161925">
                  <a:moveTo>
                    <a:pt x="250951" y="9143"/>
                  </a:moveTo>
                  <a:lnTo>
                    <a:pt x="295655" y="9143"/>
                  </a:lnTo>
                </a:path>
                <a:path w="493395" h="161925">
                  <a:moveTo>
                    <a:pt x="295655" y="9143"/>
                  </a:moveTo>
                  <a:lnTo>
                    <a:pt x="349630" y="0"/>
                  </a:lnTo>
                </a:path>
                <a:path w="493395" h="161925">
                  <a:moveTo>
                    <a:pt x="349630" y="0"/>
                  </a:moveTo>
                  <a:lnTo>
                    <a:pt x="394334" y="9143"/>
                  </a:lnTo>
                </a:path>
                <a:path w="493395" h="161925">
                  <a:moveTo>
                    <a:pt x="394334" y="9143"/>
                  </a:moveTo>
                  <a:lnTo>
                    <a:pt x="421131" y="44830"/>
                  </a:lnTo>
                </a:path>
                <a:path w="493395" h="161925">
                  <a:moveTo>
                    <a:pt x="421131" y="44830"/>
                  </a:moveTo>
                  <a:lnTo>
                    <a:pt x="448309" y="62737"/>
                  </a:lnTo>
                </a:path>
                <a:path w="493395" h="161925">
                  <a:moveTo>
                    <a:pt x="448309" y="62737"/>
                  </a:moveTo>
                  <a:lnTo>
                    <a:pt x="466216" y="107823"/>
                  </a:lnTo>
                </a:path>
                <a:path w="493395" h="161925">
                  <a:moveTo>
                    <a:pt x="466216" y="107823"/>
                  </a:moveTo>
                  <a:lnTo>
                    <a:pt x="493013" y="161416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3" name="object 4293"/>
            <p:cNvSpPr/>
            <p:nvPr/>
          </p:nvSpPr>
          <p:spPr>
            <a:xfrm>
              <a:off x="5677598" y="2727642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4" name="object 4294"/>
            <p:cNvSpPr/>
            <p:nvPr/>
          </p:nvSpPr>
          <p:spPr>
            <a:xfrm>
              <a:off x="5588063" y="2736786"/>
              <a:ext cx="143510" cy="600710"/>
            </a:xfrm>
            <a:custGeom>
              <a:avLst/>
              <a:gdLst/>
              <a:ahLst/>
              <a:cxnLst/>
              <a:rect l="l" t="t" r="r" b="b"/>
              <a:pathLst>
                <a:path w="143510" h="600710">
                  <a:moveTo>
                    <a:pt x="89535" y="0"/>
                  </a:moveTo>
                  <a:lnTo>
                    <a:pt x="80772" y="53593"/>
                  </a:lnTo>
                </a:path>
                <a:path w="143510" h="600710">
                  <a:moveTo>
                    <a:pt x="80772" y="53593"/>
                  </a:moveTo>
                  <a:lnTo>
                    <a:pt x="71627" y="116331"/>
                  </a:lnTo>
                </a:path>
                <a:path w="143510" h="600710">
                  <a:moveTo>
                    <a:pt x="71627" y="116331"/>
                  </a:moveTo>
                  <a:lnTo>
                    <a:pt x="80772" y="179069"/>
                  </a:lnTo>
                </a:path>
                <a:path w="143510" h="600710">
                  <a:moveTo>
                    <a:pt x="80772" y="179069"/>
                  </a:moveTo>
                  <a:lnTo>
                    <a:pt x="62737" y="242188"/>
                  </a:lnTo>
                </a:path>
                <a:path w="143510" h="600710">
                  <a:moveTo>
                    <a:pt x="62737" y="242188"/>
                  </a:moveTo>
                  <a:lnTo>
                    <a:pt x="44830" y="268985"/>
                  </a:lnTo>
                </a:path>
                <a:path w="143510" h="600710">
                  <a:moveTo>
                    <a:pt x="44830" y="268985"/>
                  </a:moveTo>
                  <a:lnTo>
                    <a:pt x="17652" y="304926"/>
                  </a:lnTo>
                </a:path>
                <a:path w="143510" h="600710">
                  <a:moveTo>
                    <a:pt x="17652" y="304926"/>
                  </a:moveTo>
                  <a:lnTo>
                    <a:pt x="0" y="367664"/>
                  </a:lnTo>
                </a:path>
                <a:path w="143510" h="600710">
                  <a:moveTo>
                    <a:pt x="0" y="367664"/>
                  </a:moveTo>
                  <a:lnTo>
                    <a:pt x="17652" y="421258"/>
                  </a:lnTo>
                </a:path>
                <a:path w="143510" h="600710">
                  <a:moveTo>
                    <a:pt x="17652" y="421258"/>
                  </a:moveTo>
                  <a:lnTo>
                    <a:pt x="44830" y="483996"/>
                  </a:lnTo>
                </a:path>
                <a:path w="143510" h="600710">
                  <a:moveTo>
                    <a:pt x="44830" y="483996"/>
                  </a:moveTo>
                  <a:lnTo>
                    <a:pt x="89535" y="537844"/>
                  </a:lnTo>
                </a:path>
                <a:path w="143510" h="600710">
                  <a:moveTo>
                    <a:pt x="89535" y="537844"/>
                  </a:moveTo>
                  <a:lnTo>
                    <a:pt x="98425" y="546988"/>
                  </a:lnTo>
                </a:path>
                <a:path w="143510" h="600710">
                  <a:moveTo>
                    <a:pt x="98425" y="546988"/>
                  </a:moveTo>
                  <a:lnTo>
                    <a:pt x="143510" y="600582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5" name="object 4295"/>
            <p:cNvSpPr/>
            <p:nvPr/>
          </p:nvSpPr>
          <p:spPr>
            <a:xfrm>
              <a:off x="5731573" y="333736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6" name="object 4296"/>
            <p:cNvSpPr/>
            <p:nvPr/>
          </p:nvSpPr>
          <p:spPr>
            <a:xfrm>
              <a:off x="5731573" y="3346513"/>
              <a:ext cx="99060" cy="53975"/>
            </a:xfrm>
            <a:custGeom>
              <a:avLst/>
              <a:gdLst/>
              <a:ahLst/>
              <a:cxnLst/>
              <a:rect l="l" t="t" r="r" b="b"/>
              <a:pathLst>
                <a:path w="99060" h="53975">
                  <a:moveTo>
                    <a:pt x="0" y="0"/>
                  </a:moveTo>
                  <a:lnTo>
                    <a:pt x="44703" y="18033"/>
                  </a:lnTo>
                </a:path>
                <a:path w="99060" h="53975">
                  <a:moveTo>
                    <a:pt x="44703" y="18033"/>
                  </a:moveTo>
                  <a:lnTo>
                    <a:pt x="98678" y="53593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7" name="object 4297"/>
            <p:cNvSpPr/>
            <p:nvPr/>
          </p:nvSpPr>
          <p:spPr>
            <a:xfrm>
              <a:off x="5830252" y="340010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8" name="object 4298"/>
            <p:cNvSpPr/>
            <p:nvPr/>
          </p:nvSpPr>
          <p:spPr>
            <a:xfrm>
              <a:off x="5830252" y="3409251"/>
              <a:ext cx="242570" cy="421640"/>
            </a:xfrm>
            <a:custGeom>
              <a:avLst/>
              <a:gdLst/>
              <a:ahLst/>
              <a:cxnLst/>
              <a:rect l="l" t="t" r="r" b="b"/>
              <a:pathLst>
                <a:path w="242570" h="421639">
                  <a:moveTo>
                    <a:pt x="0" y="0"/>
                  </a:moveTo>
                  <a:lnTo>
                    <a:pt x="26797" y="62737"/>
                  </a:lnTo>
                </a:path>
                <a:path w="242570" h="421639">
                  <a:moveTo>
                    <a:pt x="26797" y="62737"/>
                  </a:moveTo>
                  <a:lnTo>
                    <a:pt x="44703" y="98679"/>
                  </a:lnTo>
                </a:path>
                <a:path w="242570" h="421639">
                  <a:moveTo>
                    <a:pt x="44703" y="98679"/>
                  </a:moveTo>
                  <a:lnTo>
                    <a:pt x="62737" y="116331"/>
                  </a:lnTo>
                </a:path>
                <a:path w="242570" h="421639">
                  <a:moveTo>
                    <a:pt x="62737" y="116331"/>
                  </a:moveTo>
                  <a:lnTo>
                    <a:pt x="89535" y="179450"/>
                  </a:lnTo>
                </a:path>
                <a:path w="242570" h="421639">
                  <a:moveTo>
                    <a:pt x="89535" y="179450"/>
                  </a:moveTo>
                  <a:lnTo>
                    <a:pt x="98298" y="179450"/>
                  </a:lnTo>
                </a:path>
                <a:path w="242570" h="421639">
                  <a:moveTo>
                    <a:pt x="98298" y="179450"/>
                  </a:moveTo>
                  <a:lnTo>
                    <a:pt x="143383" y="242188"/>
                  </a:lnTo>
                </a:path>
                <a:path w="242570" h="421639">
                  <a:moveTo>
                    <a:pt x="143383" y="242188"/>
                  </a:moveTo>
                  <a:lnTo>
                    <a:pt x="179070" y="304926"/>
                  </a:lnTo>
                </a:path>
                <a:path w="242570" h="421639">
                  <a:moveTo>
                    <a:pt x="179070" y="304926"/>
                  </a:moveTo>
                  <a:lnTo>
                    <a:pt x="188213" y="331724"/>
                  </a:lnTo>
                </a:path>
                <a:path w="242570" h="421639">
                  <a:moveTo>
                    <a:pt x="188213" y="331724"/>
                  </a:moveTo>
                  <a:lnTo>
                    <a:pt x="206121" y="367664"/>
                  </a:lnTo>
                </a:path>
                <a:path w="242570" h="421639">
                  <a:moveTo>
                    <a:pt x="206121" y="367664"/>
                  </a:moveTo>
                  <a:lnTo>
                    <a:pt x="242062" y="421258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9" name="object 4299"/>
            <p:cNvSpPr/>
            <p:nvPr/>
          </p:nvSpPr>
          <p:spPr>
            <a:xfrm>
              <a:off x="6072314" y="383051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0" name="object 4300"/>
            <p:cNvSpPr/>
            <p:nvPr/>
          </p:nvSpPr>
          <p:spPr>
            <a:xfrm>
              <a:off x="3615118" y="3839654"/>
              <a:ext cx="2484120" cy="1129665"/>
            </a:xfrm>
            <a:custGeom>
              <a:avLst/>
              <a:gdLst/>
              <a:ahLst/>
              <a:cxnLst/>
              <a:rect l="l" t="t" r="r" b="b"/>
              <a:pathLst>
                <a:path w="2484120" h="1129664">
                  <a:moveTo>
                    <a:pt x="2457196" y="0"/>
                  </a:moveTo>
                  <a:lnTo>
                    <a:pt x="2483993" y="53975"/>
                  </a:lnTo>
                </a:path>
                <a:path w="2484120" h="1129664">
                  <a:moveTo>
                    <a:pt x="2483993" y="53975"/>
                  </a:moveTo>
                  <a:lnTo>
                    <a:pt x="2483993" y="116712"/>
                  </a:lnTo>
                </a:path>
                <a:path w="2484120" h="1129664">
                  <a:moveTo>
                    <a:pt x="2483993" y="116712"/>
                  </a:moveTo>
                  <a:lnTo>
                    <a:pt x="2483993" y="179451"/>
                  </a:lnTo>
                </a:path>
                <a:path w="2484120" h="1129664">
                  <a:moveTo>
                    <a:pt x="2483993" y="179451"/>
                  </a:moveTo>
                  <a:lnTo>
                    <a:pt x="2483993" y="242189"/>
                  </a:lnTo>
                </a:path>
                <a:path w="2484120" h="1129664">
                  <a:moveTo>
                    <a:pt x="2483993" y="242189"/>
                  </a:moveTo>
                  <a:lnTo>
                    <a:pt x="2466086" y="304927"/>
                  </a:lnTo>
                </a:path>
                <a:path w="2484120" h="1129664">
                  <a:moveTo>
                    <a:pt x="2466086" y="304927"/>
                  </a:moveTo>
                  <a:lnTo>
                    <a:pt x="2457196" y="331724"/>
                  </a:lnTo>
                </a:path>
                <a:path w="2484120" h="1129664">
                  <a:moveTo>
                    <a:pt x="2457196" y="331724"/>
                  </a:moveTo>
                  <a:lnTo>
                    <a:pt x="2448052" y="367665"/>
                  </a:lnTo>
                </a:path>
                <a:path w="2484120" h="1129664">
                  <a:moveTo>
                    <a:pt x="2448052" y="367665"/>
                  </a:moveTo>
                  <a:lnTo>
                    <a:pt x="2448052" y="430403"/>
                  </a:lnTo>
                </a:path>
                <a:path w="2484120" h="1129664">
                  <a:moveTo>
                    <a:pt x="2448052" y="430403"/>
                  </a:moveTo>
                  <a:lnTo>
                    <a:pt x="2457196" y="457200"/>
                  </a:lnTo>
                </a:path>
                <a:path w="2484120" h="1129664">
                  <a:moveTo>
                    <a:pt x="2457196" y="457200"/>
                  </a:moveTo>
                  <a:lnTo>
                    <a:pt x="2466086" y="484251"/>
                  </a:lnTo>
                </a:path>
                <a:path w="2484120" h="1129664">
                  <a:moveTo>
                    <a:pt x="2466086" y="484251"/>
                  </a:moveTo>
                  <a:lnTo>
                    <a:pt x="2457196" y="511048"/>
                  </a:lnTo>
                </a:path>
                <a:path w="2484120" h="1129664">
                  <a:moveTo>
                    <a:pt x="2457196" y="511048"/>
                  </a:moveTo>
                  <a:lnTo>
                    <a:pt x="2403348" y="537845"/>
                  </a:lnTo>
                </a:path>
                <a:path w="2484120" h="1129664">
                  <a:moveTo>
                    <a:pt x="2403348" y="537845"/>
                  </a:moveTo>
                  <a:lnTo>
                    <a:pt x="2394204" y="546989"/>
                  </a:lnTo>
                </a:path>
                <a:path w="2484120" h="1129664">
                  <a:moveTo>
                    <a:pt x="2394204" y="546989"/>
                  </a:moveTo>
                  <a:lnTo>
                    <a:pt x="2358517" y="573786"/>
                  </a:lnTo>
                </a:path>
                <a:path w="2484120" h="1129664">
                  <a:moveTo>
                    <a:pt x="2358517" y="573786"/>
                  </a:moveTo>
                  <a:lnTo>
                    <a:pt x="2313432" y="609727"/>
                  </a:lnTo>
                </a:path>
                <a:path w="2484120" h="1129664">
                  <a:moveTo>
                    <a:pt x="2313432" y="609727"/>
                  </a:moveTo>
                  <a:lnTo>
                    <a:pt x="2304669" y="609727"/>
                  </a:lnTo>
                </a:path>
                <a:path w="2484120" h="1129664">
                  <a:moveTo>
                    <a:pt x="2304669" y="609727"/>
                  </a:moveTo>
                  <a:lnTo>
                    <a:pt x="2259838" y="636524"/>
                  </a:lnTo>
                </a:path>
                <a:path w="2484120" h="1129664">
                  <a:moveTo>
                    <a:pt x="2259838" y="636524"/>
                  </a:moveTo>
                  <a:lnTo>
                    <a:pt x="2215134" y="654558"/>
                  </a:lnTo>
                </a:path>
                <a:path w="2484120" h="1129664">
                  <a:moveTo>
                    <a:pt x="2215134" y="654558"/>
                  </a:moveTo>
                  <a:lnTo>
                    <a:pt x="2170049" y="672465"/>
                  </a:lnTo>
                </a:path>
                <a:path w="2484120" h="1129664">
                  <a:moveTo>
                    <a:pt x="2170049" y="672465"/>
                  </a:moveTo>
                  <a:lnTo>
                    <a:pt x="2161159" y="672465"/>
                  </a:lnTo>
                </a:path>
                <a:path w="2484120" h="1129664">
                  <a:moveTo>
                    <a:pt x="2161159" y="672465"/>
                  </a:moveTo>
                  <a:lnTo>
                    <a:pt x="2116455" y="690499"/>
                  </a:lnTo>
                </a:path>
                <a:path w="2484120" h="1129664">
                  <a:moveTo>
                    <a:pt x="2116455" y="690499"/>
                  </a:moveTo>
                  <a:lnTo>
                    <a:pt x="2062480" y="690499"/>
                  </a:lnTo>
                </a:path>
                <a:path w="2484120" h="1129664">
                  <a:moveTo>
                    <a:pt x="2062480" y="690499"/>
                  </a:moveTo>
                  <a:lnTo>
                    <a:pt x="2017776" y="699262"/>
                  </a:lnTo>
                </a:path>
                <a:path w="2484120" h="1129664">
                  <a:moveTo>
                    <a:pt x="2017776" y="699262"/>
                  </a:moveTo>
                  <a:lnTo>
                    <a:pt x="1963801" y="699262"/>
                  </a:lnTo>
                </a:path>
                <a:path w="2484120" h="1129664">
                  <a:moveTo>
                    <a:pt x="1963801" y="699262"/>
                  </a:moveTo>
                  <a:lnTo>
                    <a:pt x="1919097" y="690499"/>
                  </a:lnTo>
                </a:path>
                <a:path w="2484120" h="1129664">
                  <a:moveTo>
                    <a:pt x="1919097" y="690499"/>
                  </a:moveTo>
                  <a:lnTo>
                    <a:pt x="1865122" y="690499"/>
                  </a:lnTo>
                </a:path>
                <a:path w="2484120" h="1129664">
                  <a:moveTo>
                    <a:pt x="1865122" y="690499"/>
                  </a:moveTo>
                  <a:lnTo>
                    <a:pt x="1820418" y="672465"/>
                  </a:lnTo>
                </a:path>
                <a:path w="2484120" h="1129664">
                  <a:moveTo>
                    <a:pt x="1820418" y="672465"/>
                  </a:moveTo>
                  <a:lnTo>
                    <a:pt x="1766443" y="672465"/>
                  </a:lnTo>
                </a:path>
                <a:path w="2484120" h="1129664">
                  <a:moveTo>
                    <a:pt x="1766443" y="672465"/>
                  </a:moveTo>
                  <a:lnTo>
                    <a:pt x="1721739" y="654558"/>
                  </a:lnTo>
                </a:path>
                <a:path w="2484120" h="1129664">
                  <a:moveTo>
                    <a:pt x="1721739" y="654558"/>
                  </a:moveTo>
                  <a:lnTo>
                    <a:pt x="1668145" y="627761"/>
                  </a:lnTo>
                </a:path>
                <a:path w="2484120" h="1129664">
                  <a:moveTo>
                    <a:pt x="1668145" y="627761"/>
                  </a:moveTo>
                  <a:lnTo>
                    <a:pt x="1623060" y="609727"/>
                  </a:lnTo>
                </a:path>
                <a:path w="2484120" h="1129664">
                  <a:moveTo>
                    <a:pt x="1623060" y="609727"/>
                  </a:moveTo>
                  <a:lnTo>
                    <a:pt x="1569466" y="609727"/>
                  </a:lnTo>
                </a:path>
                <a:path w="2484120" h="1129664">
                  <a:moveTo>
                    <a:pt x="1569466" y="609727"/>
                  </a:moveTo>
                  <a:lnTo>
                    <a:pt x="1524381" y="591820"/>
                  </a:lnTo>
                </a:path>
                <a:path w="2484120" h="1129664">
                  <a:moveTo>
                    <a:pt x="1524381" y="591820"/>
                  </a:moveTo>
                  <a:lnTo>
                    <a:pt x="1470787" y="582930"/>
                  </a:lnTo>
                </a:path>
                <a:path w="2484120" h="1129664">
                  <a:moveTo>
                    <a:pt x="1470787" y="582930"/>
                  </a:moveTo>
                  <a:lnTo>
                    <a:pt x="1425956" y="565023"/>
                  </a:lnTo>
                </a:path>
                <a:path w="2484120" h="1129664">
                  <a:moveTo>
                    <a:pt x="1425956" y="565023"/>
                  </a:moveTo>
                  <a:lnTo>
                    <a:pt x="1380871" y="546989"/>
                  </a:lnTo>
                </a:path>
                <a:path w="2484120" h="1129664">
                  <a:moveTo>
                    <a:pt x="1380871" y="546989"/>
                  </a:moveTo>
                  <a:lnTo>
                    <a:pt x="1327277" y="546989"/>
                  </a:lnTo>
                </a:path>
                <a:path w="2484120" h="1129664">
                  <a:moveTo>
                    <a:pt x="1327277" y="546989"/>
                  </a:moveTo>
                  <a:lnTo>
                    <a:pt x="1282192" y="546989"/>
                  </a:lnTo>
                </a:path>
                <a:path w="2484120" h="1129664">
                  <a:moveTo>
                    <a:pt x="1282192" y="546989"/>
                  </a:moveTo>
                  <a:lnTo>
                    <a:pt x="1228598" y="546989"/>
                  </a:lnTo>
                </a:path>
                <a:path w="2484120" h="1129664">
                  <a:moveTo>
                    <a:pt x="1228598" y="546989"/>
                  </a:moveTo>
                  <a:lnTo>
                    <a:pt x="1183894" y="537845"/>
                  </a:lnTo>
                </a:path>
                <a:path w="2484120" h="1129664">
                  <a:moveTo>
                    <a:pt x="1183894" y="537845"/>
                  </a:moveTo>
                  <a:lnTo>
                    <a:pt x="1129919" y="519938"/>
                  </a:lnTo>
                </a:path>
                <a:path w="2484120" h="1129664">
                  <a:moveTo>
                    <a:pt x="1129919" y="519938"/>
                  </a:moveTo>
                  <a:lnTo>
                    <a:pt x="1085215" y="519938"/>
                  </a:lnTo>
                </a:path>
                <a:path w="2484120" h="1129664">
                  <a:moveTo>
                    <a:pt x="1085215" y="519938"/>
                  </a:moveTo>
                  <a:lnTo>
                    <a:pt x="1031240" y="519938"/>
                  </a:lnTo>
                </a:path>
                <a:path w="2484120" h="1129664">
                  <a:moveTo>
                    <a:pt x="1031240" y="519938"/>
                  </a:moveTo>
                  <a:lnTo>
                    <a:pt x="986536" y="511048"/>
                  </a:lnTo>
                </a:path>
                <a:path w="2484120" h="1129664">
                  <a:moveTo>
                    <a:pt x="986536" y="511048"/>
                  </a:moveTo>
                  <a:lnTo>
                    <a:pt x="932561" y="502285"/>
                  </a:lnTo>
                </a:path>
                <a:path w="2484120" h="1129664">
                  <a:moveTo>
                    <a:pt x="932561" y="502285"/>
                  </a:moveTo>
                  <a:lnTo>
                    <a:pt x="887857" y="519938"/>
                  </a:lnTo>
                </a:path>
                <a:path w="2484120" h="1129664">
                  <a:moveTo>
                    <a:pt x="887857" y="519938"/>
                  </a:moveTo>
                  <a:lnTo>
                    <a:pt x="843026" y="546989"/>
                  </a:lnTo>
                </a:path>
                <a:path w="2484120" h="1129664">
                  <a:moveTo>
                    <a:pt x="843026" y="546989"/>
                  </a:moveTo>
                  <a:lnTo>
                    <a:pt x="833882" y="546989"/>
                  </a:lnTo>
                </a:path>
                <a:path w="2484120" h="1129664">
                  <a:moveTo>
                    <a:pt x="833882" y="546989"/>
                  </a:moveTo>
                  <a:lnTo>
                    <a:pt x="789178" y="582930"/>
                  </a:lnTo>
                </a:path>
                <a:path w="2484120" h="1129664">
                  <a:moveTo>
                    <a:pt x="789178" y="582930"/>
                  </a:moveTo>
                  <a:lnTo>
                    <a:pt x="753237" y="609727"/>
                  </a:lnTo>
                </a:path>
                <a:path w="2484120" h="1129664">
                  <a:moveTo>
                    <a:pt x="753237" y="609727"/>
                  </a:moveTo>
                  <a:lnTo>
                    <a:pt x="735203" y="618617"/>
                  </a:lnTo>
                </a:path>
                <a:path w="2484120" h="1129664">
                  <a:moveTo>
                    <a:pt x="735203" y="618617"/>
                  </a:moveTo>
                  <a:lnTo>
                    <a:pt x="690499" y="654558"/>
                  </a:lnTo>
                </a:path>
                <a:path w="2484120" h="1129664">
                  <a:moveTo>
                    <a:pt x="690499" y="654558"/>
                  </a:moveTo>
                  <a:lnTo>
                    <a:pt x="663702" y="672465"/>
                  </a:lnTo>
                </a:path>
                <a:path w="2484120" h="1129664">
                  <a:moveTo>
                    <a:pt x="663702" y="672465"/>
                  </a:moveTo>
                  <a:lnTo>
                    <a:pt x="636905" y="690499"/>
                  </a:lnTo>
                </a:path>
                <a:path w="2484120" h="1129664">
                  <a:moveTo>
                    <a:pt x="636905" y="690499"/>
                  </a:moveTo>
                  <a:lnTo>
                    <a:pt x="609727" y="735203"/>
                  </a:lnTo>
                </a:path>
                <a:path w="2484120" h="1129664">
                  <a:moveTo>
                    <a:pt x="609727" y="735203"/>
                  </a:moveTo>
                  <a:lnTo>
                    <a:pt x="591820" y="753237"/>
                  </a:lnTo>
                </a:path>
                <a:path w="2484120" h="1129664">
                  <a:moveTo>
                    <a:pt x="591820" y="753237"/>
                  </a:moveTo>
                  <a:lnTo>
                    <a:pt x="556133" y="797941"/>
                  </a:lnTo>
                </a:path>
                <a:path w="2484120" h="1129664">
                  <a:moveTo>
                    <a:pt x="556133" y="797941"/>
                  </a:moveTo>
                  <a:lnTo>
                    <a:pt x="546989" y="807085"/>
                  </a:lnTo>
                </a:path>
                <a:path w="2484120" h="1129664">
                  <a:moveTo>
                    <a:pt x="546989" y="807085"/>
                  </a:moveTo>
                  <a:lnTo>
                    <a:pt x="502285" y="851916"/>
                  </a:lnTo>
                </a:path>
                <a:path w="2484120" h="1129664">
                  <a:moveTo>
                    <a:pt x="502285" y="851916"/>
                  </a:moveTo>
                  <a:lnTo>
                    <a:pt x="493395" y="878713"/>
                  </a:lnTo>
                </a:path>
                <a:path w="2484120" h="1129664">
                  <a:moveTo>
                    <a:pt x="493395" y="878713"/>
                  </a:moveTo>
                  <a:lnTo>
                    <a:pt x="457454" y="914654"/>
                  </a:lnTo>
                </a:path>
                <a:path w="2484120" h="1129664">
                  <a:moveTo>
                    <a:pt x="457454" y="914654"/>
                  </a:moveTo>
                  <a:lnTo>
                    <a:pt x="448310" y="941451"/>
                  </a:lnTo>
                </a:path>
                <a:path w="2484120" h="1129664">
                  <a:moveTo>
                    <a:pt x="448310" y="941451"/>
                  </a:moveTo>
                  <a:lnTo>
                    <a:pt x="394716" y="977341"/>
                  </a:lnTo>
                </a:path>
                <a:path w="2484120" h="1129664">
                  <a:moveTo>
                    <a:pt x="394716" y="977341"/>
                  </a:moveTo>
                  <a:lnTo>
                    <a:pt x="349631" y="1022108"/>
                  </a:lnTo>
                </a:path>
                <a:path w="2484120" h="1129664">
                  <a:moveTo>
                    <a:pt x="349631" y="1022108"/>
                  </a:moveTo>
                  <a:lnTo>
                    <a:pt x="331978" y="1040079"/>
                  </a:lnTo>
                </a:path>
                <a:path w="2484120" h="1129664">
                  <a:moveTo>
                    <a:pt x="331978" y="1040079"/>
                  </a:moveTo>
                  <a:lnTo>
                    <a:pt x="296037" y="1084846"/>
                  </a:lnTo>
                </a:path>
                <a:path w="2484120" h="1129664">
                  <a:moveTo>
                    <a:pt x="296037" y="1084846"/>
                  </a:moveTo>
                  <a:lnTo>
                    <a:pt x="268986" y="1102817"/>
                  </a:lnTo>
                </a:path>
                <a:path w="2484120" h="1129664">
                  <a:moveTo>
                    <a:pt x="268986" y="1102817"/>
                  </a:moveTo>
                  <a:lnTo>
                    <a:pt x="251333" y="1129614"/>
                  </a:lnTo>
                </a:path>
                <a:path w="2484120" h="1129664">
                  <a:moveTo>
                    <a:pt x="251333" y="1129614"/>
                  </a:moveTo>
                  <a:lnTo>
                    <a:pt x="197358" y="1120787"/>
                  </a:lnTo>
                </a:path>
                <a:path w="2484120" h="1129664">
                  <a:moveTo>
                    <a:pt x="197358" y="1120787"/>
                  </a:moveTo>
                  <a:lnTo>
                    <a:pt x="152654" y="1102817"/>
                  </a:lnTo>
                </a:path>
                <a:path w="2484120" h="1129664">
                  <a:moveTo>
                    <a:pt x="152654" y="1102817"/>
                  </a:moveTo>
                  <a:lnTo>
                    <a:pt x="98679" y="1040079"/>
                  </a:lnTo>
                </a:path>
                <a:path w="2484120" h="1129664">
                  <a:moveTo>
                    <a:pt x="98679" y="1040079"/>
                  </a:moveTo>
                  <a:lnTo>
                    <a:pt x="53975" y="977341"/>
                  </a:lnTo>
                </a:path>
                <a:path w="2484120" h="1129664">
                  <a:moveTo>
                    <a:pt x="53975" y="977341"/>
                  </a:moveTo>
                  <a:lnTo>
                    <a:pt x="26797" y="914654"/>
                  </a:lnTo>
                </a:path>
                <a:path w="2484120" h="1129664">
                  <a:moveTo>
                    <a:pt x="26797" y="914654"/>
                  </a:moveTo>
                  <a:lnTo>
                    <a:pt x="0" y="860679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1" name="object 4301"/>
            <p:cNvSpPr/>
            <p:nvPr/>
          </p:nvSpPr>
          <p:spPr>
            <a:xfrm>
              <a:off x="3615118" y="469157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2" name="object 4302"/>
            <p:cNvSpPr/>
            <p:nvPr/>
          </p:nvSpPr>
          <p:spPr>
            <a:xfrm>
              <a:off x="3032201" y="3660203"/>
              <a:ext cx="582930" cy="1031875"/>
            </a:xfrm>
            <a:custGeom>
              <a:avLst/>
              <a:gdLst/>
              <a:ahLst/>
              <a:cxnLst/>
              <a:rect l="l" t="t" r="r" b="b"/>
              <a:pathLst>
                <a:path w="582929" h="1031875">
                  <a:moveTo>
                    <a:pt x="582917" y="1031367"/>
                  </a:moveTo>
                  <a:lnTo>
                    <a:pt x="574154" y="977392"/>
                  </a:lnTo>
                </a:path>
                <a:path w="582929" h="1031875">
                  <a:moveTo>
                    <a:pt x="574154" y="977392"/>
                  </a:moveTo>
                  <a:lnTo>
                    <a:pt x="538213" y="914654"/>
                  </a:lnTo>
                </a:path>
                <a:path w="582929" h="1031875">
                  <a:moveTo>
                    <a:pt x="538213" y="914654"/>
                  </a:moveTo>
                  <a:lnTo>
                    <a:pt x="502272" y="851916"/>
                  </a:lnTo>
                </a:path>
                <a:path w="582929" h="1031875">
                  <a:moveTo>
                    <a:pt x="502272" y="851916"/>
                  </a:moveTo>
                  <a:lnTo>
                    <a:pt x="484238" y="815975"/>
                  </a:lnTo>
                </a:path>
                <a:path w="582929" h="1031875">
                  <a:moveTo>
                    <a:pt x="484238" y="815975"/>
                  </a:moveTo>
                  <a:lnTo>
                    <a:pt x="466331" y="789178"/>
                  </a:lnTo>
                </a:path>
                <a:path w="582929" h="1031875">
                  <a:moveTo>
                    <a:pt x="466331" y="789178"/>
                  </a:moveTo>
                  <a:lnTo>
                    <a:pt x="439534" y="771271"/>
                  </a:lnTo>
                </a:path>
                <a:path w="582929" h="1031875">
                  <a:moveTo>
                    <a:pt x="439534" y="771271"/>
                  </a:moveTo>
                  <a:lnTo>
                    <a:pt x="385559" y="726440"/>
                  </a:lnTo>
                </a:path>
                <a:path w="582929" h="1031875">
                  <a:moveTo>
                    <a:pt x="385559" y="726440"/>
                  </a:moveTo>
                  <a:lnTo>
                    <a:pt x="340855" y="717296"/>
                  </a:lnTo>
                </a:path>
                <a:path w="582929" h="1031875">
                  <a:moveTo>
                    <a:pt x="340855" y="717296"/>
                  </a:moveTo>
                  <a:lnTo>
                    <a:pt x="296024" y="690499"/>
                  </a:lnTo>
                </a:path>
                <a:path w="582929" h="1031875">
                  <a:moveTo>
                    <a:pt x="296024" y="690499"/>
                  </a:moveTo>
                  <a:lnTo>
                    <a:pt x="269227" y="663702"/>
                  </a:lnTo>
                </a:path>
                <a:path w="582929" h="1031875">
                  <a:moveTo>
                    <a:pt x="269227" y="663702"/>
                  </a:moveTo>
                  <a:lnTo>
                    <a:pt x="242176" y="627761"/>
                  </a:lnTo>
                </a:path>
                <a:path w="582929" h="1031875">
                  <a:moveTo>
                    <a:pt x="242176" y="627761"/>
                  </a:moveTo>
                  <a:lnTo>
                    <a:pt x="215379" y="609854"/>
                  </a:lnTo>
                </a:path>
                <a:path w="582929" h="1031875">
                  <a:moveTo>
                    <a:pt x="215379" y="609854"/>
                  </a:moveTo>
                  <a:lnTo>
                    <a:pt x="197345" y="591819"/>
                  </a:lnTo>
                </a:path>
                <a:path w="582929" h="1031875">
                  <a:moveTo>
                    <a:pt x="197345" y="591819"/>
                  </a:moveTo>
                  <a:lnTo>
                    <a:pt x="161404" y="547116"/>
                  </a:lnTo>
                </a:path>
                <a:path w="582929" h="1031875">
                  <a:moveTo>
                    <a:pt x="161404" y="547116"/>
                  </a:moveTo>
                  <a:lnTo>
                    <a:pt x="143446" y="520319"/>
                  </a:lnTo>
                </a:path>
                <a:path w="582929" h="1031875">
                  <a:moveTo>
                    <a:pt x="143446" y="520319"/>
                  </a:moveTo>
                  <a:lnTo>
                    <a:pt x="125793" y="484378"/>
                  </a:lnTo>
                </a:path>
                <a:path w="582929" h="1031875">
                  <a:moveTo>
                    <a:pt x="125793" y="484378"/>
                  </a:moveTo>
                  <a:lnTo>
                    <a:pt x="107822" y="421640"/>
                  </a:lnTo>
                </a:path>
                <a:path w="582929" h="1031875">
                  <a:moveTo>
                    <a:pt x="107822" y="421640"/>
                  </a:moveTo>
                  <a:lnTo>
                    <a:pt x="98678" y="394462"/>
                  </a:lnTo>
                </a:path>
                <a:path w="582929" h="1031875">
                  <a:moveTo>
                    <a:pt x="98678" y="394462"/>
                  </a:moveTo>
                  <a:lnTo>
                    <a:pt x="80708" y="358902"/>
                  </a:lnTo>
                </a:path>
                <a:path w="582929" h="1031875">
                  <a:moveTo>
                    <a:pt x="80708" y="358902"/>
                  </a:moveTo>
                  <a:lnTo>
                    <a:pt x="62737" y="296163"/>
                  </a:lnTo>
                </a:path>
                <a:path w="582929" h="1031875">
                  <a:moveTo>
                    <a:pt x="62737" y="296163"/>
                  </a:moveTo>
                  <a:lnTo>
                    <a:pt x="45084" y="260223"/>
                  </a:lnTo>
                </a:path>
                <a:path w="582929" h="1031875">
                  <a:moveTo>
                    <a:pt x="45084" y="260223"/>
                  </a:moveTo>
                  <a:lnTo>
                    <a:pt x="35940" y="233425"/>
                  </a:lnTo>
                </a:path>
                <a:path w="582929" h="1031875">
                  <a:moveTo>
                    <a:pt x="35940" y="233425"/>
                  </a:moveTo>
                  <a:lnTo>
                    <a:pt x="27114" y="179450"/>
                  </a:lnTo>
                </a:path>
                <a:path w="582929" h="1031875">
                  <a:moveTo>
                    <a:pt x="27114" y="179450"/>
                  </a:moveTo>
                  <a:lnTo>
                    <a:pt x="17970" y="116712"/>
                  </a:lnTo>
                </a:path>
                <a:path w="582929" h="1031875">
                  <a:moveTo>
                    <a:pt x="17970" y="116712"/>
                  </a:moveTo>
                  <a:lnTo>
                    <a:pt x="9143" y="53975"/>
                  </a:lnTo>
                </a:path>
                <a:path w="582929" h="1031875">
                  <a:moveTo>
                    <a:pt x="9143" y="53975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3" name="object 4303"/>
            <p:cNvSpPr/>
            <p:nvPr/>
          </p:nvSpPr>
          <p:spPr>
            <a:xfrm>
              <a:off x="3032201" y="365144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4" name="object 4304"/>
            <p:cNvSpPr/>
            <p:nvPr/>
          </p:nvSpPr>
          <p:spPr>
            <a:xfrm>
              <a:off x="2879928" y="3328606"/>
              <a:ext cx="152400" cy="323215"/>
            </a:xfrm>
            <a:custGeom>
              <a:avLst/>
              <a:gdLst/>
              <a:ahLst/>
              <a:cxnLst/>
              <a:rect l="l" t="t" r="r" b="b"/>
              <a:pathLst>
                <a:path w="152400" h="323214">
                  <a:moveTo>
                    <a:pt x="152273" y="322834"/>
                  </a:moveTo>
                  <a:lnTo>
                    <a:pt x="134302" y="260096"/>
                  </a:lnTo>
                </a:path>
                <a:path w="152400" h="323214">
                  <a:moveTo>
                    <a:pt x="134302" y="260096"/>
                  </a:moveTo>
                  <a:lnTo>
                    <a:pt x="107505" y="196977"/>
                  </a:lnTo>
                </a:path>
                <a:path w="152400" h="323214">
                  <a:moveTo>
                    <a:pt x="107505" y="196977"/>
                  </a:moveTo>
                  <a:lnTo>
                    <a:pt x="98679" y="143383"/>
                  </a:lnTo>
                </a:path>
                <a:path w="152400" h="323214">
                  <a:moveTo>
                    <a:pt x="98679" y="143383"/>
                  </a:moveTo>
                  <a:lnTo>
                    <a:pt x="53593" y="80645"/>
                  </a:lnTo>
                </a:path>
                <a:path w="152400" h="323214">
                  <a:moveTo>
                    <a:pt x="53593" y="80645"/>
                  </a:moveTo>
                  <a:lnTo>
                    <a:pt x="8826" y="17907"/>
                  </a:lnTo>
                </a:path>
                <a:path w="152400" h="323214">
                  <a:moveTo>
                    <a:pt x="8826" y="17907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05" name="object 4305"/>
          <p:cNvSpPr txBox="1"/>
          <p:nvPr/>
        </p:nvSpPr>
        <p:spPr>
          <a:xfrm rot="21420000">
            <a:off x="3789613" y="1855834"/>
            <a:ext cx="158343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135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306" name="object 4306"/>
          <p:cNvGrpSpPr/>
          <p:nvPr/>
        </p:nvGrpSpPr>
        <p:grpSpPr>
          <a:xfrm>
            <a:off x="2911424" y="1916112"/>
            <a:ext cx="3129915" cy="2905760"/>
            <a:chOff x="2911424" y="1916112"/>
            <a:chExt cx="3129915" cy="2905760"/>
          </a:xfrm>
        </p:grpSpPr>
        <p:sp>
          <p:nvSpPr>
            <p:cNvPr id="4307" name="object 4307"/>
            <p:cNvSpPr/>
            <p:nvPr/>
          </p:nvSpPr>
          <p:spPr>
            <a:xfrm>
              <a:off x="2915869" y="1938591"/>
              <a:ext cx="995680" cy="1408430"/>
            </a:xfrm>
            <a:custGeom>
              <a:avLst/>
              <a:gdLst/>
              <a:ahLst/>
              <a:cxnLst/>
              <a:rect l="l" t="t" r="r" b="b"/>
              <a:pathLst>
                <a:path w="995679" h="1408429">
                  <a:moveTo>
                    <a:pt x="17652" y="1407922"/>
                  </a:moveTo>
                  <a:lnTo>
                    <a:pt x="0" y="1345184"/>
                  </a:lnTo>
                </a:path>
                <a:path w="995679" h="1408429">
                  <a:moveTo>
                    <a:pt x="0" y="1345184"/>
                  </a:moveTo>
                  <a:lnTo>
                    <a:pt x="0" y="1282192"/>
                  </a:lnTo>
                </a:path>
                <a:path w="995679" h="1408429">
                  <a:moveTo>
                    <a:pt x="0" y="1282192"/>
                  </a:moveTo>
                  <a:lnTo>
                    <a:pt x="0" y="1219454"/>
                  </a:lnTo>
                </a:path>
                <a:path w="995679" h="1408429">
                  <a:moveTo>
                    <a:pt x="0" y="1219454"/>
                  </a:moveTo>
                  <a:lnTo>
                    <a:pt x="8826" y="1165860"/>
                  </a:lnTo>
                </a:path>
                <a:path w="995679" h="1408429">
                  <a:moveTo>
                    <a:pt x="8826" y="1165860"/>
                  </a:moveTo>
                  <a:lnTo>
                    <a:pt x="17652" y="1103122"/>
                  </a:lnTo>
                </a:path>
                <a:path w="995679" h="1408429">
                  <a:moveTo>
                    <a:pt x="17652" y="1103122"/>
                  </a:moveTo>
                  <a:lnTo>
                    <a:pt x="17652" y="1040384"/>
                  </a:lnTo>
                </a:path>
                <a:path w="995679" h="1408429">
                  <a:moveTo>
                    <a:pt x="17652" y="1040384"/>
                  </a:moveTo>
                  <a:lnTo>
                    <a:pt x="17652" y="977265"/>
                  </a:lnTo>
                </a:path>
                <a:path w="995679" h="1408429">
                  <a:moveTo>
                    <a:pt x="17652" y="977265"/>
                  </a:moveTo>
                  <a:lnTo>
                    <a:pt x="17652" y="914527"/>
                  </a:lnTo>
                </a:path>
                <a:path w="995679" h="1408429">
                  <a:moveTo>
                    <a:pt x="17652" y="914527"/>
                  </a:moveTo>
                  <a:lnTo>
                    <a:pt x="35623" y="851788"/>
                  </a:lnTo>
                </a:path>
                <a:path w="995679" h="1408429">
                  <a:moveTo>
                    <a:pt x="35623" y="851788"/>
                  </a:moveTo>
                  <a:lnTo>
                    <a:pt x="53593" y="789051"/>
                  </a:lnTo>
                </a:path>
                <a:path w="995679" h="1408429">
                  <a:moveTo>
                    <a:pt x="53593" y="789051"/>
                  </a:moveTo>
                  <a:lnTo>
                    <a:pt x="62737" y="762253"/>
                  </a:lnTo>
                </a:path>
                <a:path w="995679" h="1408429">
                  <a:moveTo>
                    <a:pt x="62737" y="762253"/>
                  </a:moveTo>
                  <a:lnTo>
                    <a:pt x="80708" y="735457"/>
                  </a:lnTo>
                </a:path>
                <a:path w="995679" h="1408429">
                  <a:moveTo>
                    <a:pt x="80708" y="735457"/>
                  </a:moveTo>
                  <a:lnTo>
                    <a:pt x="116331" y="690372"/>
                  </a:lnTo>
                </a:path>
                <a:path w="995679" h="1408429">
                  <a:moveTo>
                    <a:pt x="116331" y="690372"/>
                  </a:moveTo>
                  <a:lnTo>
                    <a:pt x="134302" y="672464"/>
                  </a:lnTo>
                </a:path>
                <a:path w="995679" h="1408429">
                  <a:moveTo>
                    <a:pt x="134302" y="672464"/>
                  </a:moveTo>
                  <a:lnTo>
                    <a:pt x="161416" y="654812"/>
                  </a:lnTo>
                </a:path>
                <a:path w="995679" h="1408429">
                  <a:moveTo>
                    <a:pt x="161416" y="654812"/>
                  </a:moveTo>
                  <a:lnTo>
                    <a:pt x="206184" y="609726"/>
                  </a:lnTo>
                </a:path>
                <a:path w="995679" h="1408429">
                  <a:moveTo>
                    <a:pt x="206184" y="609726"/>
                  </a:moveTo>
                  <a:lnTo>
                    <a:pt x="215010" y="609726"/>
                  </a:lnTo>
                </a:path>
                <a:path w="995679" h="1408429">
                  <a:moveTo>
                    <a:pt x="215010" y="609726"/>
                  </a:moveTo>
                  <a:lnTo>
                    <a:pt x="259778" y="546988"/>
                  </a:lnTo>
                </a:path>
                <a:path w="995679" h="1408429">
                  <a:moveTo>
                    <a:pt x="259778" y="546988"/>
                  </a:moveTo>
                  <a:lnTo>
                    <a:pt x="304914" y="484250"/>
                  </a:lnTo>
                </a:path>
                <a:path w="995679" h="1408429">
                  <a:moveTo>
                    <a:pt x="304914" y="484250"/>
                  </a:moveTo>
                  <a:lnTo>
                    <a:pt x="313677" y="484250"/>
                  </a:lnTo>
                </a:path>
                <a:path w="995679" h="1408429">
                  <a:moveTo>
                    <a:pt x="313677" y="484250"/>
                  </a:moveTo>
                  <a:lnTo>
                    <a:pt x="358508" y="421513"/>
                  </a:lnTo>
                </a:path>
                <a:path w="995679" h="1408429">
                  <a:moveTo>
                    <a:pt x="358508" y="421513"/>
                  </a:moveTo>
                  <a:lnTo>
                    <a:pt x="394449" y="367538"/>
                  </a:lnTo>
                </a:path>
                <a:path w="995679" h="1408429">
                  <a:moveTo>
                    <a:pt x="394449" y="367538"/>
                  </a:moveTo>
                  <a:lnTo>
                    <a:pt x="412356" y="340740"/>
                  </a:lnTo>
                </a:path>
                <a:path w="995679" h="1408429">
                  <a:moveTo>
                    <a:pt x="412356" y="340740"/>
                  </a:moveTo>
                  <a:lnTo>
                    <a:pt x="430390" y="304800"/>
                  </a:lnTo>
                </a:path>
                <a:path w="995679" h="1408429">
                  <a:moveTo>
                    <a:pt x="430390" y="304800"/>
                  </a:moveTo>
                  <a:lnTo>
                    <a:pt x="457187" y="269239"/>
                  </a:lnTo>
                </a:path>
                <a:path w="995679" h="1408429">
                  <a:moveTo>
                    <a:pt x="457187" y="269239"/>
                  </a:moveTo>
                  <a:lnTo>
                    <a:pt x="493128" y="242062"/>
                  </a:lnTo>
                </a:path>
                <a:path w="995679" h="1408429">
                  <a:moveTo>
                    <a:pt x="493128" y="242062"/>
                  </a:moveTo>
                  <a:lnTo>
                    <a:pt x="501891" y="224155"/>
                  </a:lnTo>
                </a:path>
                <a:path w="995679" h="1408429">
                  <a:moveTo>
                    <a:pt x="501891" y="224155"/>
                  </a:moveTo>
                  <a:lnTo>
                    <a:pt x="546976" y="179324"/>
                  </a:lnTo>
                </a:path>
                <a:path w="995679" h="1408429">
                  <a:moveTo>
                    <a:pt x="546976" y="179324"/>
                  </a:moveTo>
                  <a:lnTo>
                    <a:pt x="555866" y="170561"/>
                  </a:lnTo>
                </a:path>
                <a:path w="995679" h="1408429">
                  <a:moveTo>
                    <a:pt x="555866" y="170561"/>
                  </a:moveTo>
                  <a:lnTo>
                    <a:pt x="600570" y="134620"/>
                  </a:lnTo>
                </a:path>
                <a:path w="995679" h="1408429">
                  <a:moveTo>
                    <a:pt x="600570" y="134620"/>
                  </a:moveTo>
                  <a:lnTo>
                    <a:pt x="618604" y="116586"/>
                  </a:lnTo>
                </a:path>
                <a:path w="995679" h="1408429">
                  <a:moveTo>
                    <a:pt x="618604" y="116586"/>
                  </a:moveTo>
                  <a:lnTo>
                    <a:pt x="654545" y="98678"/>
                  </a:lnTo>
                </a:path>
                <a:path w="995679" h="1408429">
                  <a:moveTo>
                    <a:pt x="654545" y="98678"/>
                  </a:moveTo>
                  <a:lnTo>
                    <a:pt x="699249" y="53848"/>
                  </a:lnTo>
                </a:path>
                <a:path w="995679" h="1408429">
                  <a:moveTo>
                    <a:pt x="699249" y="53848"/>
                  </a:moveTo>
                  <a:lnTo>
                    <a:pt x="753224" y="45085"/>
                  </a:lnTo>
                </a:path>
                <a:path w="995679" h="1408429">
                  <a:moveTo>
                    <a:pt x="753224" y="45085"/>
                  </a:moveTo>
                  <a:lnTo>
                    <a:pt x="797928" y="27050"/>
                  </a:lnTo>
                </a:path>
                <a:path w="995679" h="1408429">
                  <a:moveTo>
                    <a:pt x="797928" y="27050"/>
                  </a:moveTo>
                  <a:lnTo>
                    <a:pt x="851903" y="9144"/>
                  </a:lnTo>
                </a:path>
                <a:path w="995679" h="1408429">
                  <a:moveTo>
                    <a:pt x="851903" y="9144"/>
                  </a:moveTo>
                  <a:lnTo>
                    <a:pt x="896607" y="9144"/>
                  </a:lnTo>
                </a:path>
                <a:path w="995679" h="1408429">
                  <a:moveTo>
                    <a:pt x="896607" y="9144"/>
                  </a:moveTo>
                  <a:lnTo>
                    <a:pt x="950582" y="9144"/>
                  </a:lnTo>
                </a:path>
                <a:path w="995679" h="1408429">
                  <a:moveTo>
                    <a:pt x="950582" y="9144"/>
                  </a:moveTo>
                  <a:lnTo>
                    <a:pt x="995286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8" name="object 4308"/>
            <p:cNvSpPr/>
            <p:nvPr/>
          </p:nvSpPr>
          <p:spPr>
            <a:xfrm>
              <a:off x="3911155" y="1929701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4"/>
                  </a:moveTo>
                  <a:lnTo>
                    <a:pt x="4413" y="4444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9" name="object 4309"/>
            <p:cNvSpPr/>
            <p:nvPr/>
          </p:nvSpPr>
          <p:spPr>
            <a:xfrm>
              <a:off x="3911155" y="1920557"/>
              <a:ext cx="251460" cy="9525"/>
            </a:xfrm>
            <a:custGeom>
              <a:avLst/>
              <a:gdLst/>
              <a:ahLst/>
              <a:cxnLst/>
              <a:rect l="l" t="t" r="r" b="b"/>
              <a:pathLst>
                <a:path w="251460" h="9525">
                  <a:moveTo>
                    <a:pt x="0" y="9144"/>
                  </a:moveTo>
                  <a:lnTo>
                    <a:pt x="53593" y="0"/>
                  </a:lnTo>
                </a:path>
                <a:path w="251460" h="9525">
                  <a:moveTo>
                    <a:pt x="53593" y="0"/>
                  </a:moveTo>
                  <a:lnTo>
                    <a:pt x="98678" y="0"/>
                  </a:lnTo>
                </a:path>
                <a:path w="251460" h="9525">
                  <a:moveTo>
                    <a:pt x="98678" y="0"/>
                  </a:moveTo>
                  <a:lnTo>
                    <a:pt x="152272" y="0"/>
                  </a:lnTo>
                </a:path>
                <a:path w="251460" h="9525">
                  <a:moveTo>
                    <a:pt x="152272" y="0"/>
                  </a:moveTo>
                  <a:lnTo>
                    <a:pt x="197357" y="0"/>
                  </a:lnTo>
                </a:path>
                <a:path w="251460" h="9525">
                  <a:moveTo>
                    <a:pt x="197357" y="0"/>
                  </a:moveTo>
                  <a:lnTo>
                    <a:pt x="250951" y="9144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0" name="object 4310"/>
            <p:cNvSpPr/>
            <p:nvPr/>
          </p:nvSpPr>
          <p:spPr>
            <a:xfrm>
              <a:off x="4162107" y="1929701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4"/>
                  </a:moveTo>
                  <a:lnTo>
                    <a:pt x="4413" y="4444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1" name="object 4311"/>
            <p:cNvSpPr/>
            <p:nvPr/>
          </p:nvSpPr>
          <p:spPr>
            <a:xfrm>
              <a:off x="4162107" y="1938591"/>
              <a:ext cx="386080" cy="538480"/>
            </a:xfrm>
            <a:custGeom>
              <a:avLst/>
              <a:gdLst/>
              <a:ahLst/>
              <a:cxnLst/>
              <a:rect l="l" t="t" r="r" b="b"/>
              <a:pathLst>
                <a:path w="386079" h="538480">
                  <a:moveTo>
                    <a:pt x="0" y="0"/>
                  </a:moveTo>
                  <a:lnTo>
                    <a:pt x="44830" y="53848"/>
                  </a:lnTo>
                </a:path>
                <a:path w="386079" h="538480">
                  <a:moveTo>
                    <a:pt x="44830" y="53848"/>
                  </a:moveTo>
                  <a:lnTo>
                    <a:pt x="89915" y="80645"/>
                  </a:lnTo>
                </a:path>
                <a:path w="386079" h="538480">
                  <a:moveTo>
                    <a:pt x="89915" y="80645"/>
                  </a:moveTo>
                  <a:lnTo>
                    <a:pt x="143509" y="116586"/>
                  </a:lnTo>
                </a:path>
                <a:path w="386079" h="538480">
                  <a:moveTo>
                    <a:pt x="143509" y="116586"/>
                  </a:moveTo>
                  <a:lnTo>
                    <a:pt x="188213" y="161417"/>
                  </a:lnTo>
                </a:path>
                <a:path w="386079" h="538480">
                  <a:moveTo>
                    <a:pt x="188213" y="161417"/>
                  </a:moveTo>
                  <a:lnTo>
                    <a:pt x="224154" y="179324"/>
                  </a:lnTo>
                </a:path>
                <a:path w="386079" h="538480">
                  <a:moveTo>
                    <a:pt x="224154" y="179324"/>
                  </a:moveTo>
                  <a:lnTo>
                    <a:pt x="242188" y="188468"/>
                  </a:lnTo>
                </a:path>
                <a:path w="386079" h="538480">
                  <a:moveTo>
                    <a:pt x="242188" y="188468"/>
                  </a:moveTo>
                  <a:lnTo>
                    <a:pt x="286892" y="242062"/>
                  </a:lnTo>
                </a:path>
                <a:path w="386079" h="538480">
                  <a:moveTo>
                    <a:pt x="286892" y="242062"/>
                  </a:moveTo>
                  <a:lnTo>
                    <a:pt x="296036" y="242062"/>
                  </a:lnTo>
                </a:path>
                <a:path w="386079" h="538480">
                  <a:moveTo>
                    <a:pt x="296036" y="242062"/>
                  </a:moveTo>
                  <a:lnTo>
                    <a:pt x="340867" y="304800"/>
                  </a:lnTo>
                </a:path>
                <a:path w="386079" h="538480">
                  <a:moveTo>
                    <a:pt x="340867" y="304800"/>
                  </a:moveTo>
                  <a:lnTo>
                    <a:pt x="367664" y="367538"/>
                  </a:lnTo>
                </a:path>
                <a:path w="386079" h="538480">
                  <a:moveTo>
                    <a:pt x="367664" y="367538"/>
                  </a:moveTo>
                  <a:lnTo>
                    <a:pt x="376808" y="421513"/>
                  </a:lnTo>
                </a:path>
                <a:path w="386079" h="538480">
                  <a:moveTo>
                    <a:pt x="376808" y="421513"/>
                  </a:moveTo>
                  <a:lnTo>
                    <a:pt x="376808" y="484250"/>
                  </a:lnTo>
                </a:path>
                <a:path w="386079" h="538480">
                  <a:moveTo>
                    <a:pt x="376808" y="484250"/>
                  </a:moveTo>
                  <a:lnTo>
                    <a:pt x="385571" y="538099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2" name="object 4312"/>
            <p:cNvSpPr/>
            <p:nvPr/>
          </p:nvSpPr>
          <p:spPr>
            <a:xfrm>
              <a:off x="4547679" y="247669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5"/>
                  </a:moveTo>
                  <a:lnTo>
                    <a:pt x="4413" y="4445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3" name="object 4313"/>
            <p:cNvSpPr/>
            <p:nvPr/>
          </p:nvSpPr>
          <p:spPr>
            <a:xfrm>
              <a:off x="4547679" y="2485580"/>
              <a:ext cx="834390" cy="403860"/>
            </a:xfrm>
            <a:custGeom>
              <a:avLst/>
              <a:gdLst/>
              <a:ahLst/>
              <a:cxnLst/>
              <a:rect l="l" t="t" r="r" b="b"/>
              <a:pathLst>
                <a:path w="834389" h="403860">
                  <a:moveTo>
                    <a:pt x="0" y="0"/>
                  </a:moveTo>
                  <a:lnTo>
                    <a:pt x="18033" y="62737"/>
                  </a:lnTo>
                </a:path>
                <a:path w="834389" h="403860">
                  <a:moveTo>
                    <a:pt x="18033" y="62737"/>
                  </a:moveTo>
                  <a:lnTo>
                    <a:pt x="35940" y="125475"/>
                  </a:lnTo>
                </a:path>
                <a:path w="834389" h="403860">
                  <a:moveTo>
                    <a:pt x="35940" y="125475"/>
                  </a:moveTo>
                  <a:lnTo>
                    <a:pt x="53974" y="143383"/>
                  </a:lnTo>
                </a:path>
                <a:path w="834389" h="403860">
                  <a:moveTo>
                    <a:pt x="53974" y="143383"/>
                  </a:moveTo>
                  <a:lnTo>
                    <a:pt x="98678" y="179324"/>
                  </a:lnTo>
                </a:path>
                <a:path w="834389" h="403860">
                  <a:moveTo>
                    <a:pt x="98678" y="179324"/>
                  </a:moveTo>
                  <a:lnTo>
                    <a:pt x="107822" y="188468"/>
                  </a:lnTo>
                </a:path>
                <a:path w="834389" h="403860">
                  <a:moveTo>
                    <a:pt x="107822" y="188468"/>
                  </a:moveTo>
                  <a:lnTo>
                    <a:pt x="152653" y="224155"/>
                  </a:lnTo>
                </a:path>
                <a:path w="834389" h="403860">
                  <a:moveTo>
                    <a:pt x="152653" y="224155"/>
                  </a:moveTo>
                  <a:lnTo>
                    <a:pt x="170560" y="242062"/>
                  </a:lnTo>
                </a:path>
                <a:path w="834389" h="403860">
                  <a:moveTo>
                    <a:pt x="170560" y="242062"/>
                  </a:moveTo>
                  <a:lnTo>
                    <a:pt x="197357" y="304800"/>
                  </a:lnTo>
                </a:path>
                <a:path w="834389" h="403860">
                  <a:moveTo>
                    <a:pt x="197357" y="304800"/>
                  </a:moveTo>
                  <a:lnTo>
                    <a:pt x="233298" y="367538"/>
                  </a:lnTo>
                </a:path>
                <a:path w="834389" h="403860">
                  <a:moveTo>
                    <a:pt x="233298" y="367538"/>
                  </a:moveTo>
                  <a:lnTo>
                    <a:pt x="251332" y="385572"/>
                  </a:lnTo>
                </a:path>
                <a:path w="834389" h="403860">
                  <a:moveTo>
                    <a:pt x="251332" y="385572"/>
                  </a:moveTo>
                  <a:lnTo>
                    <a:pt x="296036" y="385572"/>
                  </a:lnTo>
                </a:path>
                <a:path w="834389" h="403860">
                  <a:moveTo>
                    <a:pt x="296036" y="385572"/>
                  </a:moveTo>
                  <a:lnTo>
                    <a:pt x="349630" y="403479"/>
                  </a:lnTo>
                </a:path>
                <a:path w="834389" h="403860">
                  <a:moveTo>
                    <a:pt x="349630" y="403479"/>
                  </a:moveTo>
                  <a:lnTo>
                    <a:pt x="394715" y="385572"/>
                  </a:lnTo>
                </a:path>
                <a:path w="834389" h="403860">
                  <a:moveTo>
                    <a:pt x="394715" y="385572"/>
                  </a:moveTo>
                  <a:lnTo>
                    <a:pt x="439546" y="367538"/>
                  </a:lnTo>
                </a:path>
                <a:path w="834389" h="403860">
                  <a:moveTo>
                    <a:pt x="439546" y="367538"/>
                  </a:moveTo>
                  <a:lnTo>
                    <a:pt x="448309" y="367538"/>
                  </a:lnTo>
                </a:path>
                <a:path w="834389" h="403860">
                  <a:moveTo>
                    <a:pt x="448309" y="367538"/>
                  </a:moveTo>
                  <a:lnTo>
                    <a:pt x="493394" y="349631"/>
                  </a:lnTo>
                </a:path>
                <a:path w="834389" h="403860">
                  <a:moveTo>
                    <a:pt x="493394" y="349631"/>
                  </a:moveTo>
                  <a:lnTo>
                    <a:pt x="538225" y="340741"/>
                  </a:lnTo>
                </a:path>
                <a:path w="834389" h="403860">
                  <a:moveTo>
                    <a:pt x="538225" y="340741"/>
                  </a:moveTo>
                  <a:lnTo>
                    <a:pt x="582929" y="304800"/>
                  </a:lnTo>
                </a:path>
                <a:path w="834389" h="403860">
                  <a:moveTo>
                    <a:pt x="582929" y="304800"/>
                  </a:moveTo>
                  <a:lnTo>
                    <a:pt x="591819" y="304800"/>
                  </a:lnTo>
                </a:path>
                <a:path w="834389" h="403860">
                  <a:moveTo>
                    <a:pt x="591819" y="304800"/>
                  </a:moveTo>
                  <a:lnTo>
                    <a:pt x="636904" y="286893"/>
                  </a:lnTo>
                </a:path>
                <a:path w="834389" h="403860">
                  <a:moveTo>
                    <a:pt x="636904" y="286893"/>
                  </a:moveTo>
                  <a:lnTo>
                    <a:pt x="690498" y="304800"/>
                  </a:lnTo>
                </a:path>
                <a:path w="834389" h="403860">
                  <a:moveTo>
                    <a:pt x="690498" y="304800"/>
                  </a:moveTo>
                  <a:lnTo>
                    <a:pt x="735583" y="242062"/>
                  </a:lnTo>
                </a:path>
                <a:path w="834389" h="403860">
                  <a:moveTo>
                    <a:pt x="735583" y="242062"/>
                  </a:moveTo>
                  <a:lnTo>
                    <a:pt x="789177" y="242062"/>
                  </a:lnTo>
                </a:path>
                <a:path w="834389" h="403860">
                  <a:moveTo>
                    <a:pt x="789177" y="242062"/>
                  </a:moveTo>
                  <a:lnTo>
                    <a:pt x="833881" y="188468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4" name="object 4314"/>
            <p:cNvSpPr/>
            <p:nvPr/>
          </p:nvSpPr>
          <p:spPr>
            <a:xfrm>
              <a:off x="5381561" y="266490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5" name="object 4315"/>
            <p:cNvSpPr/>
            <p:nvPr/>
          </p:nvSpPr>
          <p:spPr>
            <a:xfrm>
              <a:off x="5381561" y="2664904"/>
              <a:ext cx="153035" cy="0"/>
            </a:xfrm>
            <a:custGeom>
              <a:avLst/>
              <a:gdLst/>
              <a:ahLst/>
              <a:cxnLst/>
              <a:rect l="l" t="t" r="r" b="b"/>
              <a:pathLst>
                <a:path w="153035" h="0">
                  <a:moveTo>
                    <a:pt x="0" y="0"/>
                  </a:moveTo>
                  <a:lnTo>
                    <a:pt x="53975" y="0"/>
                  </a:lnTo>
                </a:path>
                <a:path w="153035" h="0">
                  <a:moveTo>
                    <a:pt x="53975" y="0"/>
                  </a:moveTo>
                  <a:lnTo>
                    <a:pt x="98678" y="0"/>
                  </a:lnTo>
                </a:path>
                <a:path w="153035" h="0">
                  <a:moveTo>
                    <a:pt x="98678" y="0"/>
                  </a:moveTo>
                  <a:lnTo>
                    <a:pt x="152653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6" name="object 4316"/>
            <p:cNvSpPr/>
            <p:nvPr/>
          </p:nvSpPr>
          <p:spPr>
            <a:xfrm>
              <a:off x="5534215" y="266490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7" name="object 4317"/>
            <p:cNvSpPr/>
            <p:nvPr/>
          </p:nvSpPr>
          <p:spPr>
            <a:xfrm>
              <a:off x="5435536" y="2674048"/>
              <a:ext cx="296545" cy="789305"/>
            </a:xfrm>
            <a:custGeom>
              <a:avLst/>
              <a:gdLst/>
              <a:ahLst/>
              <a:cxnLst/>
              <a:rect l="l" t="t" r="r" b="b"/>
              <a:pathLst>
                <a:path w="296545" h="789304">
                  <a:moveTo>
                    <a:pt x="98678" y="0"/>
                  </a:moveTo>
                  <a:lnTo>
                    <a:pt x="143382" y="53593"/>
                  </a:lnTo>
                </a:path>
                <a:path w="296545" h="789304">
                  <a:moveTo>
                    <a:pt x="143382" y="53593"/>
                  </a:moveTo>
                  <a:lnTo>
                    <a:pt x="152526" y="53593"/>
                  </a:lnTo>
                </a:path>
                <a:path w="296545" h="789304">
                  <a:moveTo>
                    <a:pt x="152526" y="53593"/>
                  </a:moveTo>
                  <a:lnTo>
                    <a:pt x="143382" y="116331"/>
                  </a:lnTo>
                </a:path>
                <a:path w="296545" h="789304">
                  <a:moveTo>
                    <a:pt x="143382" y="116331"/>
                  </a:moveTo>
                  <a:lnTo>
                    <a:pt x="143382" y="179069"/>
                  </a:lnTo>
                </a:path>
                <a:path w="296545" h="789304">
                  <a:moveTo>
                    <a:pt x="143382" y="179069"/>
                  </a:moveTo>
                  <a:lnTo>
                    <a:pt x="143382" y="241807"/>
                  </a:lnTo>
                </a:path>
                <a:path w="296545" h="789304">
                  <a:moveTo>
                    <a:pt x="143382" y="241807"/>
                  </a:moveTo>
                  <a:lnTo>
                    <a:pt x="98678" y="304926"/>
                  </a:lnTo>
                </a:path>
                <a:path w="296545" h="789304">
                  <a:moveTo>
                    <a:pt x="98678" y="304926"/>
                  </a:moveTo>
                  <a:lnTo>
                    <a:pt x="44703" y="304926"/>
                  </a:lnTo>
                </a:path>
                <a:path w="296545" h="789304">
                  <a:moveTo>
                    <a:pt x="44703" y="304926"/>
                  </a:moveTo>
                  <a:lnTo>
                    <a:pt x="0" y="367664"/>
                  </a:lnTo>
                </a:path>
                <a:path w="296545" h="789304">
                  <a:moveTo>
                    <a:pt x="0" y="367664"/>
                  </a:moveTo>
                  <a:lnTo>
                    <a:pt x="0" y="430402"/>
                  </a:lnTo>
                </a:path>
                <a:path w="296545" h="789304">
                  <a:moveTo>
                    <a:pt x="0" y="430402"/>
                  </a:moveTo>
                  <a:lnTo>
                    <a:pt x="0" y="483996"/>
                  </a:lnTo>
                </a:path>
                <a:path w="296545" h="789304">
                  <a:moveTo>
                    <a:pt x="0" y="483996"/>
                  </a:moveTo>
                  <a:lnTo>
                    <a:pt x="44703" y="546734"/>
                  </a:lnTo>
                </a:path>
                <a:path w="296545" h="789304">
                  <a:moveTo>
                    <a:pt x="44703" y="546734"/>
                  </a:moveTo>
                  <a:lnTo>
                    <a:pt x="53848" y="546734"/>
                  </a:lnTo>
                </a:path>
                <a:path w="296545" h="789304">
                  <a:moveTo>
                    <a:pt x="53848" y="546734"/>
                  </a:moveTo>
                  <a:lnTo>
                    <a:pt x="53848" y="609726"/>
                  </a:lnTo>
                </a:path>
                <a:path w="296545" h="789304">
                  <a:moveTo>
                    <a:pt x="53848" y="609726"/>
                  </a:moveTo>
                  <a:lnTo>
                    <a:pt x="98678" y="672464"/>
                  </a:lnTo>
                </a:path>
                <a:path w="296545" h="789304">
                  <a:moveTo>
                    <a:pt x="98678" y="672464"/>
                  </a:moveTo>
                  <a:lnTo>
                    <a:pt x="143382" y="699261"/>
                  </a:lnTo>
                </a:path>
                <a:path w="296545" h="789304">
                  <a:moveTo>
                    <a:pt x="143382" y="699261"/>
                  </a:moveTo>
                  <a:lnTo>
                    <a:pt x="170179" y="735202"/>
                  </a:lnTo>
                </a:path>
                <a:path w="296545" h="789304">
                  <a:moveTo>
                    <a:pt x="170179" y="735202"/>
                  </a:moveTo>
                  <a:lnTo>
                    <a:pt x="197357" y="753236"/>
                  </a:lnTo>
                </a:path>
                <a:path w="296545" h="789304">
                  <a:moveTo>
                    <a:pt x="197357" y="753236"/>
                  </a:moveTo>
                  <a:lnTo>
                    <a:pt x="242062" y="761999"/>
                  </a:lnTo>
                </a:path>
                <a:path w="296545" h="789304">
                  <a:moveTo>
                    <a:pt x="242062" y="761999"/>
                  </a:moveTo>
                  <a:lnTo>
                    <a:pt x="296037" y="788796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8" name="object 4318"/>
            <p:cNvSpPr/>
            <p:nvPr/>
          </p:nvSpPr>
          <p:spPr>
            <a:xfrm>
              <a:off x="5731573" y="346284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9" name="object 4319"/>
            <p:cNvSpPr/>
            <p:nvPr/>
          </p:nvSpPr>
          <p:spPr>
            <a:xfrm>
              <a:off x="5731573" y="3471989"/>
              <a:ext cx="304800" cy="852169"/>
            </a:xfrm>
            <a:custGeom>
              <a:avLst/>
              <a:gdLst/>
              <a:ahLst/>
              <a:cxnLst/>
              <a:rect l="l" t="t" r="r" b="b"/>
              <a:pathLst>
                <a:path w="304800" h="852170">
                  <a:moveTo>
                    <a:pt x="0" y="0"/>
                  </a:moveTo>
                  <a:lnTo>
                    <a:pt x="44703" y="18033"/>
                  </a:lnTo>
                </a:path>
                <a:path w="304800" h="852170">
                  <a:moveTo>
                    <a:pt x="44703" y="18033"/>
                  </a:moveTo>
                  <a:lnTo>
                    <a:pt x="98678" y="35941"/>
                  </a:lnTo>
                </a:path>
                <a:path w="304800" h="852170">
                  <a:moveTo>
                    <a:pt x="98678" y="35941"/>
                  </a:moveTo>
                  <a:lnTo>
                    <a:pt x="107441" y="53593"/>
                  </a:lnTo>
                </a:path>
                <a:path w="304800" h="852170">
                  <a:moveTo>
                    <a:pt x="107441" y="53593"/>
                  </a:moveTo>
                  <a:lnTo>
                    <a:pt x="134238" y="116712"/>
                  </a:lnTo>
                </a:path>
                <a:path w="304800" h="852170">
                  <a:moveTo>
                    <a:pt x="134238" y="116712"/>
                  </a:moveTo>
                  <a:lnTo>
                    <a:pt x="143382" y="152273"/>
                  </a:lnTo>
                </a:path>
                <a:path w="304800" h="852170">
                  <a:moveTo>
                    <a:pt x="143382" y="152273"/>
                  </a:moveTo>
                  <a:lnTo>
                    <a:pt x="161416" y="179450"/>
                  </a:lnTo>
                </a:path>
                <a:path w="304800" h="852170">
                  <a:moveTo>
                    <a:pt x="161416" y="179450"/>
                  </a:moveTo>
                  <a:lnTo>
                    <a:pt x="188213" y="242188"/>
                  </a:lnTo>
                </a:path>
                <a:path w="304800" h="852170">
                  <a:moveTo>
                    <a:pt x="188213" y="242188"/>
                  </a:moveTo>
                  <a:lnTo>
                    <a:pt x="196976" y="242188"/>
                  </a:lnTo>
                </a:path>
                <a:path w="304800" h="852170">
                  <a:moveTo>
                    <a:pt x="196976" y="242188"/>
                  </a:moveTo>
                  <a:lnTo>
                    <a:pt x="224154" y="304926"/>
                  </a:lnTo>
                </a:path>
                <a:path w="304800" h="852170">
                  <a:moveTo>
                    <a:pt x="224154" y="304926"/>
                  </a:moveTo>
                  <a:lnTo>
                    <a:pt x="242062" y="331724"/>
                  </a:lnTo>
                </a:path>
                <a:path w="304800" h="852170">
                  <a:moveTo>
                    <a:pt x="242062" y="331724"/>
                  </a:moveTo>
                  <a:lnTo>
                    <a:pt x="260095" y="367664"/>
                  </a:lnTo>
                </a:path>
                <a:path w="304800" h="852170">
                  <a:moveTo>
                    <a:pt x="260095" y="367664"/>
                  </a:moveTo>
                  <a:lnTo>
                    <a:pt x="286892" y="421639"/>
                  </a:lnTo>
                </a:path>
                <a:path w="304800" h="852170">
                  <a:moveTo>
                    <a:pt x="286892" y="421639"/>
                  </a:moveTo>
                  <a:lnTo>
                    <a:pt x="295655" y="421639"/>
                  </a:lnTo>
                </a:path>
                <a:path w="304800" h="852170">
                  <a:moveTo>
                    <a:pt x="295655" y="421639"/>
                  </a:moveTo>
                  <a:lnTo>
                    <a:pt x="304800" y="484377"/>
                  </a:lnTo>
                </a:path>
                <a:path w="304800" h="852170">
                  <a:moveTo>
                    <a:pt x="304800" y="484377"/>
                  </a:moveTo>
                  <a:lnTo>
                    <a:pt x="304800" y="547116"/>
                  </a:lnTo>
                </a:path>
                <a:path w="304800" h="852170">
                  <a:moveTo>
                    <a:pt x="304800" y="547116"/>
                  </a:moveTo>
                  <a:lnTo>
                    <a:pt x="304800" y="609854"/>
                  </a:lnTo>
                </a:path>
                <a:path w="304800" h="852170">
                  <a:moveTo>
                    <a:pt x="304800" y="609854"/>
                  </a:moveTo>
                  <a:lnTo>
                    <a:pt x="304800" y="672592"/>
                  </a:lnTo>
                </a:path>
                <a:path w="304800" h="852170">
                  <a:moveTo>
                    <a:pt x="304800" y="672592"/>
                  </a:moveTo>
                  <a:lnTo>
                    <a:pt x="295655" y="735330"/>
                  </a:lnTo>
                </a:path>
                <a:path w="304800" h="852170">
                  <a:moveTo>
                    <a:pt x="295655" y="735330"/>
                  </a:moveTo>
                  <a:lnTo>
                    <a:pt x="295655" y="798068"/>
                  </a:lnTo>
                </a:path>
                <a:path w="304800" h="852170">
                  <a:moveTo>
                    <a:pt x="295655" y="798068"/>
                  </a:moveTo>
                  <a:lnTo>
                    <a:pt x="286892" y="798068"/>
                  </a:lnTo>
                </a:path>
                <a:path w="304800" h="852170">
                  <a:moveTo>
                    <a:pt x="286892" y="798068"/>
                  </a:moveTo>
                  <a:lnTo>
                    <a:pt x="242062" y="851916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0" name="object 4320"/>
            <p:cNvSpPr/>
            <p:nvPr/>
          </p:nvSpPr>
          <p:spPr>
            <a:xfrm>
              <a:off x="5973635" y="4323905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4"/>
                  </a:moveTo>
                  <a:lnTo>
                    <a:pt x="4413" y="4444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1" name="object 4321"/>
            <p:cNvSpPr/>
            <p:nvPr/>
          </p:nvSpPr>
          <p:spPr>
            <a:xfrm>
              <a:off x="5381561" y="4332795"/>
              <a:ext cx="592455" cy="116839"/>
            </a:xfrm>
            <a:custGeom>
              <a:avLst/>
              <a:gdLst/>
              <a:ahLst/>
              <a:cxnLst/>
              <a:rect l="l" t="t" r="r" b="b"/>
              <a:pathLst>
                <a:path w="592454" h="116839">
                  <a:moveTo>
                    <a:pt x="592074" y="0"/>
                  </a:moveTo>
                  <a:lnTo>
                    <a:pt x="538226" y="35941"/>
                  </a:lnTo>
                </a:path>
                <a:path w="592454" h="116839">
                  <a:moveTo>
                    <a:pt x="538226" y="35941"/>
                  </a:moveTo>
                  <a:lnTo>
                    <a:pt x="502285" y="53848"/>
                  </a:lnTo>
                </a:path>
                <a:path w="592454" h="116839">
                  <a:moveTo>
                    <a:pt x="502285" y="53848"/>
                  </a:moveTo>
                  <a:lnTo>
                    <a:pt x="493394" y="53848"/>
                  </a:lnTo>
                </a:path>
                <a:path w="592454" h="116839">
                  <a:moveTo>
                    <a:pt x="493394" y="53848"/>
                  </a:moveTo>
                  <a:lnTo>
                    <a:pt x="448690" y="71882"/>
                  </a:lnTo>
                </a:path>
                <a:path w="592454" h="116839">
                  <a:moveTo>
                    <a:pt x="448690" y="71882"/>
                  </a:moveTo>
                  <a:lnTo>
                    <a:pt x="394715" y="71882"/>
                  </a:lnTo>
                </a:path>
                <a:path w="592454" h="116839">
                  <a:moveTo>
                    <a:pt x="394715" y="71882"/>
                  </a:moveTo>
                  <a:lnTo>
                    <a:pt x="350012" y="98679"/>
                  </a:lnTo>
                </a:path>
                <a:path w="592454" h="116839">
                  <a:moveTo>
                    <a:pt x="350012" y="98679"/>
                  </a:moveTo>
                  <a:lnTo>
                    <a:pt x="296037" y="98679"/>
                  </a:lnTo>
                </a:path>
                <a:path w="592454" h="116839">
                  <a:moveTo>
                    <a:pt x="296037" y="98679"/>
                  </a:moveTo>
                  <a:lnTo>
                    <a:pt x="251332" y="116586"/>
                  </a:lnTo>
                </a:path>
                <a:path w="592454" h="116839">
                  <a:moveTo>
                    <a:pt x="251332" y="116586"/>
                  </a:moveTo>
                  <a:lnTo>
                    <a:pt x="197357" y="116586"/>
                  </a:lnTo>
                </a:path>
                <a:path w="592454" h="116839">
                  <a:moveTo>
                    <a:pt x="197357" y="116586"/>
                  </a:moveTo>
                  <a:lnTo>
                    <a:pt x="152653" y="116586"/>
                  </a:lnTo>
                </a:path>
                <a:path w="592454" h="116839">
                  <a:moveTo>
                    <a:pt x="152653" y="116586"/>
                  </a:moveTo>
                  <a:lnTo>
                    <a:pt x="143510" y="116586"/>
                  </a:lnTo>
                </a:path>
                <a:path w="592454" h="116839">
                  <a:moveTo>
                    <a:pt x="143510" y="116586"/>
                  </a:moveTo>
                  <a:lnTo>
                    <a:pt x="98678" y="89789"/>
                  </a:lnTo>
                </a:path>
                <a:path w="592454" h="116839">
                  <a:moveTo>
                    <a:pt x="98678" y="89789"/>
                  </a:moveTo>
                  <a:lnTo>
                    <a:pt x="53975" y="89789"/>
                  </a:lnTo>
                </a:path>
                <a:path w="592454" h="116839">
                  <a:moveTo>
                    <a:pt x="53975" y="89789"/>
                  </a:moveTo>
                  <a:lnTo>
                    <a:pt x="0" y="62738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2" name="object 4322"/>
            <p:cNvSpPr/>
            <p:nvPr/>
          </p:nvSpPr>
          <p:spPr>
            <a:xfrm>
              <a:off x="5381561" y="438664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4"/>
                  </a:moveTo>
                  <a:lnTo>
                    <a:pt x="4413" y="4444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3" name="object 4323"/>
            <p:cNvSpPr/>
            <p:nvPr/>
          </p:nvSpPr>
          <p:spPr>
            <a:xfrm>
              <a:off x="5184584" y="4332795"/>
              <a:ext cx="197485" cy="53975"/>
            </a:xfrm>
            <a:custGeom>
              <a:avLst/>
              <a:gdLst/>
              <a:ahLst/>
              <a:cxnLst/>
              <a:rect l="l" t="t" r="r" b="b"/>
              <a:pathLst>
                <a:path w="197485" h="53975">
                  <a:moveTo>
                    <a:pt x="196976" y="53848"/>
                  </a:moveTo>
                  <a:lnTo>
                    <a:pt x="152273" y="35941"/>
                  </a:lnTo>
                </a:path>
                <a:path w="197485" h="53975">
                  <a:moveTo>
                    <a:pt x="152273" y="35941"/>
                  </a:moveTo>
                  <a:lnTo>
                    <a:pt x="98678" y="17907"/>
                  </a:lnTo>
                </a:path>
                <a:path w="197485" h="53975">
                  <a:moveTo>
                    <a:pt x="98678" y="17907"/>
                  </a:moveTo>
                  <a:lnTo>
                    <a:pt x="53593" y="0"/>
                  </a:lnTo>
                </a:path>
                <a:path w="197485" h="53975">
                  <a:moveTo>
                    <a:pt x="53593" y="0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4" name="object 4324"/>
            <p:cNvSpPr/>
            <p:nvPr/>
          </p:nvSpPr>
          <p:spPr>
            <a:xfrm>
              <a:off x="5184584" y="4323905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4"/>
                  </a:moveTo>
                  <a:lnTo>
                    <a:pt x="4413" y="4444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5" name="object 4325"/>
            <p:cNvSpPr/>
            <p:nvPr/>
          </p:nvSpPr>
          <p:spPr>
            <a:xfrm>
              <a:off x="4009834" y="4270057"/>
              <a:ext cx="1174750" cy="421640"/>
            </a:xfrm>
            <a:custGeom>
              <a:avLst/>
              <a:gdLst/>
              <a:ahLst/>
              <a:cxnLst/>
              <a:rect l="l" t="t" r="r" b="b"/>
              <a:pathLst>
                <a:path w="1174750" h="421639">
                  <a:moveTo>
                    <a:pt x="1174750" y="53848"/>
                  </a:moveTo>
                  <a:lnTo>
                    <a:pt x="1129664" y="35941"/>
                  </a:lnTo>
                </a:path>
                <a:path w="1174750" h="421639">
                  <a:moveTo>
                    <a:pt x="932560" y="35941"/>
                  </a:moveTo>
                  <a:lnTo>
                    <a:pt x="887476" y="35941"/>
                  </a:lnTo>
                </a:path>
                <a:path w="1174750" h="421639">
                  <a:moveTo>
                    <a:pt x="887476" y="35941"/>
                  </a:moveTo>
                  <a:lnTo>
                    <a:pt x="833881" y="35941"/>
                  </a:lnTo>
                </a:path>
                <a:path w="1174750" h="421639">
                  <a:moveTo>
                    <a:pt x="833881" y="35941"/>
                  </a:moveTo>
                  <a:lnTo>
                    <a:pt x="789177" y="26797"/>
                  </a:lnTo>
                </a:path>
                <a:path w="1174750" h="421639">
                  <a:moveTo>
                    <a:pt x="789177" y="26797"/>
                  </a:moveTo>
                  <a:lnTo>
                    <a:pt x="735202" y="17907"/>
                  </a:lnTo>
                </a:path>
                <a:path w="1174750" h="421639">
                  <a:moveTo>
                    <a:pt x="735202" y="17907"/>
                  </a:moveTo>
                  <a:lnTo>
                    <a:pt x="690498" y="17907"/>
                  </a:lnTo>
                </a:path>
                <a:path w="1174750" h="421639">
                  <a:moveTo>
                    <a:pt x="690498" y="17907"/>
                  </a:moveTo>
                  <a:lnTo>
                    <a:pt x="636523" y="9144"/>
                  </a:lnTo>
                </a:path>
                <a:path w="1174750" h="421639">
                  <a:moveTo>
                    <a:pt x="636523" y="9144"/>
                  </a:moveTo>
                  <a:lnTo>
                    <a:pt x="591819" y="9144"/>
                  </a:lnTo>
                </a:path>
                <a:path w="1174750" h="421639">
                  <a:moveTo>
                    <a:pt x="591819" y="9144"/>
                  </a:moveTo>
                  <a:lnTo>
                    <a:pt x="537844" y="0"/>
                  </a:lnTo>
                </a:path>
                <a:path w="1174750" h="421639">
                  <a:moveTo>
                    <a:pt x="537844" y="0"/>
                  </a:moveTo>
                  <a:lnTo>
                    <a:pt x="493140" y="9144"/>
                  </a:lnTo>
                </a:path>
                <a:path w="1174750" h="421639">
                  <a:moveTo>
                    <a:pt x="493140" y="9144"/>
                  </a:moveTo>
                  <a:lnTo>
                    <a:pt x="439165" y="44704"/>
                  </a:lnTo>
                </a:path>
                <a:path w="1174750" h="421639">
                  <a:moveTo>
                    <a:pt x="439165" y="44704"/>
                  </a:moveTo>
                  <a:lnTo>
                    <a:pt x="430402" y="53848"/>
                  </a:lnTo>
                </a:path>
                <a:path w="1174750" h="421639">
                  <a:moveTo>
                    <a:pt x="430402" y="53848"/>
                  </a:moveTo>
                  <a:lnTo>
                    <a:pt x="394461" y="89535"/>
                  </a:lnTo>
                </a:path>
                <a:path w="1174750" h="421639">
                  <a:moveTo>
                    <a:pt x="394461" y="89535"/>
                  </a:moveTo>
                  <a:lnTo>
                    <a:pt x="349630" y="116586"/>
                  </a:lnTo>
                </a:path>
                <a:path w="1174750" h="421639">
                  <a:moveTo>
                    <a:pt x="349630" y="116586"/>
                  </a:moveTo>
                  <a:lnTo>
                    <a:pt x="340486" y="116586"/>
                  </a:lnTo>
                </a:path>
                <a:path w="1174750" h="421639">
                  <a:moveTo>
                    <a:pt x="340486" y="116586"/>
                  </a:moveTo>
                  <a:lnTo>
                    <a:pt x="295782" y="134620"/>
                  </a:lnTo>
                </a:path>
                <a:path w="1174750" h="421639">
                  <a:moveTo>
                    <a:pt x="295782" y="134620"/>
                  </a:moveTo>
                  <a:lnTo>
                    <a:pt x="242188" y="161417"/>
                  </a:lnTo>
                </a:path>
                <a:path w="1174750" h="421639">
                  <a:moveTo>
                    <a:pt x="242188" y="161417"/>
                  </a:moveTo>
                  <a:lnTo>
                    <a:pt x="224154" y="179324"/>
                  </a:lnTo>
                </a:path>
                <a:path w="1174750" h="421639">
                  <a:moveTo>
                    <a:pt x="224154" y="179324"/>
                  </a:moveTo>
                  <a:lnTo>
                    <a:pt x="197103" y="197358"/>
                  </a:lnTo>
                </a:path>
                <a:path w="1174750" h="421639">
                  <a:moveTo>
                    <a:pt x="197103" y="197358"/>
                  </a:moveTo>
                  <a:lnTo>
                    <a:pt x="161416" y="242062"/>
                  </a:lnTo>
                </a:path>
                <a:path w="1174750" h="421639">
                  <a:moveTo>
                    <a:pt x="161416" y="242062"/>
                  </a:moveTo>
                  <a:lnTo>
                    <a:pt x="152272" y="268859"/>
                  </a:lnTo>
                </a:path>
                <a:path w="1174750" h="421639">
                  <a:moveTo>
                    <a:pt x="152272" y="268859"/>
                  </a:moveTo>
                  <a:lnTo>
                    <a:pt x="125475" y="304800"/>
                  </a:lnTo>
                </a:path>
                <a:path w="1174750" h="421639">
                  <a:moveTo>
                    <a:pt x="125475" y="304800"/>
                  </a:moveTo>
                  <a:lnTo>
                    <a:pt x="98678" y="322834"/>
                  </a:lnTo>
                </a:path>
                <a:path w="1174750" h="421639">
                  <a:moveTo>
                    <a:pt x="98678" y="322834"/>
                  </a:moveTo>
                  <a:lnTo>
                    <a:pt x="62737" y="367538"/>
                  </a:lnTo>
                </a:path>
                <a:path w="1174750" h="421639">
                  <a:moveTo>
                    <a:pt x="62737" y="367538"/>
                  </a:moveTo>
                  <a:lnTo>
                    <a:pt x="53593" y="385572"/>
                  </a:lnTo>
                </a:path>
                <a:path w="1174750" h="421639">
                  <a:moveTo>
                    <a:pt x="53593" y="385572"/>
                  </a:moveTo>
                  <a:lnTo>
                    <a:pt x="0" y="421513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6" name="object 4326"/>
            <p:cNvSpPr/>
            <p:nvPr/>
          </p:nvSpPr>
          <p:spPr>
            <a:xfrm>
              <a:off x="4009834" y="469157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7" name="object 4327"/>
            <p:cNvSpPr/>
            <p:nvPr/>
          </p:nvSpPr>
          <p:spPr>
            <a:xfrm>
              <a:off x="3767772" y="4700333"/>
              <a:ext cx="242570" cy="116839"/>
            </a:xfrm>
            <a:custGeom>
              <a:avLst/>
              <a:gdLst/>
              <a:ahLst/>
              <a:cxnLst/>
              <a:rect l="l" t="t" r="r" b="b"/>
              <a:pathLst>
                <a:path w="242570" h="116839">
                  <a:moveTo>
                    <a:pt x="242062" y="0"/>
                  </a:moveTo>
                  <a:lnTo>
                    <a:pt x="196977" y="53975"/>
                  </a:lnTo>
                </a:path>
                <a:path w="242570" h="116839">
                  <a:moveTo>
                    <a:pt x="196977" y="53975"/>
                  </a:moveTo>
                  <a:lnTo>
                    <a:pt x="143383" y="98679"/>
                  </a:lnTo>
                </a:path>
                <a:path w="242570" h="116839">
                  <a:moveTo>
                    <a:pt x="143383" y="98679"/>
                  </a:moveTo>
                  <a:lnTo>
                    <a:pt x="98679" y="116662"/>
                  </a:lnTo>
                </a:path>
                <a:path w="242570" h="116839">
                  <a:moveTo>
                    <a:pt x="98679" y="116662"/>
                  </a:moveTo>
                  <a:lnTo>
                    <a:pt x="44704" y="116662"/>
                  </a:lnTo>
                </a:path>
                <a:path w="242570" h="116839">
                  <a:moveTo>
                    <a:pt x="44704" y="116662"/>
                  </a:moveTo>
                  <a:lnTo>
                    <a:pt x="0" y="62738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8" name="object 4328"/>
            <p:cNvSpPr/>
            <p:nvPr/>
          </p:nvSpPr>
          <p:spPr>
            <a:xfrm>
              <a:off x="3767772" y="4754308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9" name="object 4329"/>
            <p:cNvSpPr/>
            <p:nvPr/>
          </p:nvSpPr>
          <p:spPr>
            <a:xfrm>
              <a:off x="3032201" y="3525583"/>
              <a:ext cx="735965" cy="1228725"/>
            </a:xfrm>
            <a:custGeom>
              <a:avLst/>
              <a:gdLst/>
              <a:ahLst/>
              <a:cxnLst/>
              <a:rect l="l" t="t" r="r" b="b"/>
              <a:pathLst>
                <a:path w="735964" h="1228725">
                  <a:moveTo>
                    <a:pt x="735571" y="1228725"/>
                  </a:moveTo>
                  <a:lnTo>
                    <a:pt x="699630" y="1165987"/>
                  </a:lnTo>
                </a:path>
                <a:path w="735964" h="1228725">
                  <a:moveTo>
                    <a:pt x="699630" y="1165987"/>
                  </a:moveTo>
                  <a:lnTo>
                    <a:pt x="681596" y="1138809"/>
                  </a:lnTo>
                </a:path>
                <a:path w="735964" h="1228725">
                  <a:moveTo>
                    <a:pt x="681596" y="1138809"/>
                  </a:moveTo>
                  <a:lnTo>
                    <a:pt x="663689" y="1112012"/>
                  </a:lnTo>
                </a:path>
                <a:path w="735964" h="1228725">
                  <a:moveTo>
                    <a:pt x="663689" y="1112012"/>
                  </a:moveTo>
                  <a:lnTo>
                    <a:pt x="636892" y="1049274"/>
                  </a:lnTo>
                </a:path>
                <a:path w="735964" h="1228725">
                  <a:moveTo>
                    <a:pt x="636892" y="1049274"/>
                  </a:moveTo>
                  <a:lnTo>
                    <a:pt x="582917" y="986536"/>
                  </a:lnTo>
                </a:path>
                <a:path w="735964" h="1228725">
                  <a:moveTo>
                    <a:pt x="582917" y="986536"/>
                  </a:moveTo>
                  <a:lnTo>
                    <a:pt x="546976" y="923798"/>
                  </a:lnTo>
                </a:path>
                <a:path w="735964" h="1228725">
                  <a:moveTo>
                    <a:pt x="546976" y="923798"/>
                  </a:moveTo>
                  <a:lnTo>
                    <a:pt x="538213" y="905891"/>
                  </a:lnTo>
                </a:path>
                <a:path w="735964" h="1228725">
                  <a:moveTo>
                    <a:pt x="538213" y="905891"/>
                  </a:moveTo>
                  <a:lnTo>
                    <a:pt x="502272" y="861060"/>
                  </a:lnTo>
                </a:path>
                <a:path w="735964" h="1228725">
                  <a:moveTo>
                    <a:pt x="502272" y="861060"/>
                  </a:moveTo>
                  <a:lnTo>
                    <a:pt x="484238" y="851916"/>
                  </a:lnTo>
                </a:path>
                <a:path w="735964" h="1228725">
                  <a:moveTo>
                    <a:pt x="484238" y="851916"/>
                  </a:moveTo>
                  <a:lnTo>
                    <a:pt x="439534" y="825119"/>
                  </a:lnTo>
                </a:path>
                <a:path w="735964" h="1228725">
                  <a:moveTo>
                    <a:pt x="439534" y="825119"/>
                  </a:moveTo>
                  <a:lnTo>
                    <a:pt x="385559" y="816356"/>
                  </a:lnTo>
                </a:path>
                <a:path w="735964" h="1228725">
                  <a:moveTo>
                    <a:pt x="385559" y="816356"/>
                  </a:moveTo>
                  <a:lnTo>
                    <a:pt x="340855" y="807212"/>
                  </a:lnTo>
                </a:path>
                <a:path w="735964" h="1228725">
                  <a:moveTo>
                    <a:pt x="340855" y="807212"/>
                  </a:moveTo>
                  <a:lnTo>
                    <a:pt x="331965" y="798322"/>
                  </a:lnTo>
                </a:path>
                <a:path w="735964" h="1228725">
                  <a:moveTo>
                    <a:pt x="331965" y="798322"/>
                  </a:moveTo>
                  <a:lnTo>
                    <a:pt x="296024" y="771271"/>
                  </a:lnTo>
                </a:path>
                <a:path w="735964" h="1228725">
                  <a:moveTo>
                    <a:pt x="296024" y="771271"/>
                  </a:moveTo>
                  <a:lnTo>
                    <a:pt x="269227" y="744474"/>
                  </a:lnTo>
                </a:path>
                <a:path w="735964" h="1228725">
                  <a:moveTo>
                    <a:pt x="269227" y="744474"/>
                  </a:moveTo>
                  <a:lnTo>
                    <a:pt x="242176" y="708533"/>
                  </a:lnTo>
                </a:path>
                <a:path w="735964" h="1228725">
                  <a:moveTo>
                    <a:pt x="242176" y="708533"/>
                  </a:moveTo>
                  <a:lnTo>
                    <a:pt x="197345" y="681736"/>
                  </a:lnTo>
                </a:path>
                <a:path w="735964" h="1228725">
                  <a:moveTo>
                    <a:pt x="197345" y="681736"/>
                  </a:moveTo>
                  <a:lnTo>
                    <a:pt x="161404" y="618998"/>
                  </a:lnTo>
                </a:path>
                <a:path w="735964" h="1228725">
                  <a:moveTo>
                    <a:pt x="161404" y="618998"/>
                  </a:moveTo>
                  <a:lnTo>
                    <a:pt x="143446" y="592201"/>
                  </a:lnTo>
                </a:path>
                <a:path w="735964" h="1228725">
                  <a:moveTo>
                    <a:pt x="143446" y="592201"/>
                  </a:moveTo>
                  <a:lnTo>
                    <a:pt x="125793" y="556260"/>
                  </a:lnTo>
                </a:path>
                <a:path w="735964" h="1228725">
                  <a:moveTo>
                    <a:pt x="125793" y="556260"/>
                  </a:moveTo>
                  <a:lnTo>
                    <a:pt x="107822" y="493522"/>
                  </a:lnTo>
                </a:path>
                <a:path w="735964" h="1228725">
                  <a:moveTo>
                    <a:pt x="107822" y="493522"/>
                  </a:moveTo>
                  <a:lnTo>
                    <a:pt x="98678" y="448691"/>
                  </a:lnTo>
                </a:path>
                <a:path w="735964" h="1228725">
                  <a:moveTo>
                    <a:pt x="98678" y="448691"/>
                  </a:moveTo>
                  <a:lnTo>
                    <a:pt x="89852" y="430784"/>
                  </a:lnTo>
                </a:path>
                <a:path w="735964" h="1228725">
                  <a:moveTo>
                    <a:pt x="89852" y="430784"/>
                  </a:moveTo>
                  <a:lnTo>
                    <a:pt x="71881" y="368046"/>
                  </a:lnTo>
                </a:path>
                <a:path w="735964" h="1228725">
                  <a:moveTo>
                    <a:pt x="71881" y="368046"/>
                  </a:moveTo>
                  <a:lnTo>
                    <a:pt x="62737" y="314071"/>
                  </a:lnTo>
                </a:path>
                <a:path w="735964" h="1228725">
                  <a:moveTo>
                    <a:pt x="62737" y="314071"/>
                  </a:moveTo>
                  <a:lnTo>
                    <a:pt x="45084" y="251333"/>
                  </a:lnTo>
                </a:path>
                <a:path w="735964" h="1228725">
                  <a:moveTo>
                    <a:pt x="45084" y="251333"/>
                  </a:moveTo>
                  <a:lnTo>
                    <a:pt x="35940" y="188595"/>
                  </a:lnTo>
                </a:path>
                <a:path w="735964" h="1228725">
                  <a:moveTo>
                    <a:pt x="35940" y="188595"/>
                  </a:moveTo>
                  <a:lnTo>
                    <a:pt x="35940" y="125857"/>
                  </a:lnTo>
                </a:path>
                <a:path w="735964" h="1228725">
                  <a:moveTo>
                    <a:pt x="35940" y="125857"/>
                  </a:moveTo>
                  <a:lnTo>
                    <a:pt x="9143" y="63119"/>
                  </a:lnTo>
                </a:path>
                <a:path w="735964" h="1228725">
                  <a:moveTo>
                    <a:pt x="9143" y="63119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0" name="object 4330"/>
            <p:cNvSpPr/>
            <p:nvPr/>
          </p:nvSpPr>
          <p:spPr>
            <a:xfrm>
              <a:off x="3032201" y="3507930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w="0" h="17779">
                  <a:moveTo>
                    <a:pt x="-4413" y="8826"/>
                  </a:moveTo>
                  <a:lnTo>
                    <a:pt x="4413" y="8826"/>
                  </a:lnTo>
                </a:path>
              </a:pathLst>
            </a:custGeom>
            <a:ln w="1765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1" name="object 4331"/>
            <p:cNvSpPr/>
            <p:nvPr/>
          </p:nvSpPr>
          <p:spPr>
            <a:xfrm>
              <a:off x="2933522" y="3346513"/>
              <a:ext cx="2018030" cy="959485"/>
            </a:xfrm>
            <a:custGeom>
              <a:avLst/>
              <a:gdLst/>
              <a:ahLst/>
              <a:cxnLst/>
              <a:rect l="l" t="t" r="r" b="b"/>
              <a:pathLst>
                <a:path w="2018029" h="959485">
                  <a:moveTo>
                    <a:pt x="98679" y="161417"/>
                  </a:moveTo>
                  <a:lnTo>
                    <a:pt x="80708" y="125475"/>
                  </a:lnTo>
                </a:path>
                <a:path w="2018029" h="959485">
                  <a:moveTo>
                    <a:pt x="80708" y="125475"/>
                  </a:moveTo>
                  <a:lnTo>
                    <a:pt x="45085" y="71627"/>
                  </a:lnTo>
                </a:path>
                <a:path w="2018029" h="959485">
                  <a:moveTo>
                    <a:pt x="45085" y="71627"/>
                  </a:moveTo>
                  <a:lnTo>
                    <a:pt x="35941" y="62737"/>
                  </a:lnTo>
                </a:path>
                <a:path w="2018029" h="959485">
                  <a:moveTo>
                    <a:pt x="35941" y="62737"/>
                  </a:moveTo>
                  <a:lnTo>
                    <a:pt x="0" y="0"/>
                  </a:lnTo>
                </a:path>
                <a:path w="2018029" h="959485">
                  <a:moveTo>
                    <a:pt x="2017763" y="959484"/>
                  </a:moveTo>
                  <a:lnTo>
                    <a:pt x="2008873" y="959484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32" name="object 4332"/>
          <p:cNvSpPr txBox="1"/>
          <p:nvPr/>
        </p:nvSpPr>
        <p:spPr>
          <a:xfrm>
            <a:off x="4965300" y="4257292"/>
            <a:ext cx="16002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140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333" name="object 4333"/>
          <p:cNvGrpSpPr/>
          <p:nvPr/>
        </p:nvGrpSpPr>
        <p:grpSpPr>
          <a:xfrm>
            <a:off x="2956191" y="1952053"/>
            <a:ext cx="3004185" cy="2726055"/>
            <a:chOff x="2956191" y="1952053"/>
            <a:chExt cx="3004185" cy="2726055"/>
          </a:xfrm>
        </p:grpSpPr>
        <p:sp>
          <p:nvSpPr>
            <p:cNvPr id="4334" name="object 4334"/>
            <p:cNvSpPr/>
            <p:nvPr/>
          </p:nvSpPr>
          <p:spPr>
            <a:xfrm>
              <a:off x="2960636" y="3104451"/>
              <a:ext cx="18415" cy="251460"/>
            </a:xfrm>
            <a:custGeom>
              <a:avLst/>
              <a:gdLst/>
              <a:ahLst/>
              <a:cxnLst/>
              <a:rect l="l" t="t" r="r" b="b"/>
              <a:pathLst>
                <a:path w="18414" h="251460">
                  <a:moveTo>
                    <a:pt x="17970" y="250951"/>
                  </a:moveTo>
                  <a:lnTo>
                    <a:pt x="8826" y="242062"/>
                  </a:lnTo>
                </a:path>
                <a:path w="18414" h="251460">
                  <a:moveTo>
                    <a:pt x="8826" y="242062"/>
                  </a:moveTo>
                  <a:lnTo>
                    <a:pt x="0" y="179324"/>
                  </a:lnTo>
                </a:path>
                <a:path w="18414" h="251460">
                  <a:moveTo>
                    <a:pt x="0" y="179324"/>
                  </a:moveTo>
                  <a:lnTo>
                    <a:pt x="8826" y="116331"/>
                  </a:lnTo>
                </a:path>
                <a:path w="18414" h="251460">
                  <a:moveTo>
                    <a:pt x="8826" y="116331"/>
                  </a:moveTo>
                  <a:lnTo>
                    <a:pt x="8826" y="53593"/>
                  </a:lnTo>
                </a:path>
                <a:path w="18414" h="251460">
                  <a:moveTo>
                    <a:pt x="8826" y="53593"/>
                  </a:moveTo>
                  <a:lnTo>
                    <a:pt x="1797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5" name="object 4335"/>
            <p:cNvSpPr/>
            <p:nvPr/>
          </p:nvSpPr>
          <p:spPr>
            <a:xfrm>
              <a:off x="2978607" y="309530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6" name="object 4336"/>
            <p:cNvSpPr/>
            <p:nvPr/>
          </p:nvSpPr>
          <p:spPr>
            <a:xfrm>
              <a:off x="2978607" y="2306129"/>
              <a:ext cx="394970" cy="789305"/>
            </a:xfrm>
            <a:custGeom>
              <a:avLst/>
              <a:gdLst/>
              <a:ahLst/>
              <a:cxnLst/>
              <a:rect l="l" t="t" r="r" b="b"/>
              <a:pathLst>
                <a:path w="394970" h="789305">
                  <a:moveTo>
                    <a:pt x="0" y="789178"/>
                  </a:moveTo>
                  <a:lnTo>
                    <a:pt x="8826" y="735584"/>
                  </a:lnTo>
                </a:path>
                <a:path w="394970" h="789305">
                  <a:moveTo>
                    <a:pt x="8826" y="735584"/>
                  </a:moveTo>
                  <a:lnTo>
                    <a:pt x="17970" y="672846"/>
                  </a:lnTo>
                </a:path>
                <a:path w="394970" h="789305">
                  <a:moveTo>
                    <a:pt x="17970" y="672846"/>
                  </a:moveTo>
                  <a:lnTo>
                    <a:pt x="17970" y="609727"/>
                  </a:lnTo>
                </a:path>
                <a:path w="394970" h="789305">
                  <a:moveTo>
                    <a:pt x="17970" y="609727"/>
                  </a:moveTo>
                  <a:lnTo>
                    <a:pt x="35623" y="546989"/>
                  </a:lnTo>
                </a:path>
                <a:path w="394970" h="789305">
                  <a:moveTo>
                    <a:pt x="35623" y="546989"/>
                  </a:moveTo>
                  <a:lnTo>
                    <a:pt x="53593" y="484250"/>
                  </a:lnTo>
                </a:path>
                <a:path w="394970" h="789305">
                  <a:moveTo>
                    <a:pt x="53593" y="484250"/>
                  </a:moveTo>
                  <a:lnTo>
                    <a:pt x="80708" y="421513"/>
                  </a:lnTo>
                </a:path>
                <a:path w="394970" h="789305">
                  <a:moveTo>
                    <a:pt x="80708" y="421513"/>
                  </a:moveTo>
                  <a:lnTo>
                    <a:pt x="98678" y="394715"/>
                  </a:lnTo>
                </a:path>
                <a:path w="394970" h="789305">
                  <a:moveTo>
                    <a:pt x="98678" y="394715"/>
                  </a:moveTo>
                  <a:lnTo>
                    <a:pt x="125475" y="367919"/>
                  </a:lnTo>
                </a:path>
                <a:path w="394970" h="789305">
                  <a:moveTo>
                    <a:pt x="125475" y="367919"/>
                  </a:moveTo>
                  <a:lnTo>
                    <a:pt x="152272" y="331977"/>
                  </a:lnTo>
                </a:path>
                <a:path w="394970" h="789305">
                  <a:moveTo>
                    <a:pt x="152272" y="331977"/>
                  </a:moveTo>
                  <a:lnTo>
                    <a:pt x="161416" y="304926"/>
                  </a:lnTo>
                </a:path>
                <a:path w="394970" h="789305">
                  <a:moveTo>
                    <a:pt x="161416" y="304926"/>
                  </a:moveTo>
                  <a:lnTo>
                    <a:pt x="197040" y="251333"/>
                  </a:lnTo>
                </a:path>
                <a:path w="394970" h="789305">
                  <a:moveTo>
                    <a:pt x="197040" y="251333"/>
                  </a:moveTo>
                  <a:lnTo>
                    <a:pt x="214998" y="242188"/>
                  </a:lnTo>
                </a:path>
                <a:path w="394970" h="789305">
                  <a:moveTo>
                    <a:pt x="214998" y="242188"/>
                  </a:moveTo>
                  <a:lnTo>
                    <a:pt x="250939" y="206501"/>
                  </a:lnTo>
                </a:path>
                <a:path w="394970" h="789305">
                  <a:moveTo>
                    <a:pt x="250939" y="206501"/>
                  </a:moveTo>
                  <a:lnTo>
                    <a:pt x="268973" y="179450"/>
                  </a:lnTo>
                </a:path>
                <a:path w="394970" h="789305">
                  <a:moveTo>
                    <a:pt x="268973" y="179450"/>
                  </a:moveTo>
                  <a:lnTo>
                    <a:pt x="295770" y="134620"/>
                  </a:lnTo>
                </a:path>
                <a:path w="394970" h="789305">
                  <a:moveTo>
                    <a:pt x="295770" y="134620"/>
                  </a:moveTo>
                  <a:lnTo>
                    <a:pt x="304914" y="116712"/>
                  </a:lnTo>
                </a:path>
                <a:path w="394970" h="789305">
                  <a:moveTo>
                    <a:pt x="304914" y="116712"/>
                  </a:moveTo>
                  <a:lnTo>
                    <a:pt x="349618" y="71882"/>
                  </a:lnTo>
                </a:path>
                <a:path w="394970" h="789305">
                  <a:moveTo>
                    <a:pt x="349618" y="71882"/>
                  </a:moveTo>
                  <a:lnTo>
                    <a:pt x="358508" y="53975"/>
                  </a:lnTo>
                </a:path>
                <a:path w="394970" h="789305">
                  <a:moveTo>
                    <a:pt x="358508" y="53975"/>
                  </a:moveTo>
                  <a:lnTo>
                    <a:pt x="394449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7" name="object 4337"/>
            <p:cNvSpPr/>
            <p:nvPr/>
          </p:nvSpPr>
          <p:spPr>
            <a:xfrm>
              <a:off x="3373056" y="2297366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8" name="object 4338"/>
            <p:cNvSpPr/>
            <p:nvPr/>
          </p:nvSpPr>
          <p:spPr>
            <a:xfrm>
              <a:off x="3373056" y="1956498"/>
              <a:ext cx="1174750" cy="708660"/>
            </a:xfrm>
            <a:custGeom>
              <a:avLst/>
              <a:gdLst/>
              <a:ahLst/>
              <a:cxnLst/>
              <a:rect l="l" t="t" r="r" b="b"/>
              <a:pathLst>
                <a:path w="1174750" h="708660">
                  <a:moveTo>
                    <a:pt x="0" y="340867"/>
                  </a:moveTo>
                  <a:lnTo>
                    <a:pt x="44703" y="286892"/>
                  </a:lnTo>
                </a:path>
                <a:path w="1174750" h="708660">
                  <a:moveTo>
                    <a:pt x="44703" y="286892"/>
                  </a:moveTo>
                  <a:lnTo>
                    <a:pt x="98678" y="224154"/>
                  </a:lnTo>
                </a:path>
                <a:path w="1174750" h="708660">
                  <a:moveTo>
                    <a:pt x="98678" y="224154"/>
                  </a:moveTo>
                  <a:lnTo>
                    <a:pt x="143382" y="188594"/>
                  </a:lnTo>
                </a:path>
                <a:path w="1174750" h="708660">
                  <a:moveTo>
                    <a:pt x="143382" y="188594"/>
                  </a:moveTo>
                  <a:lnTo>
                    <a:pt x="197357" y="161416"/>
                  </a:lnTo>
                </a:path>
                <a:path w="1174750" h="708660">
                  <a:moveTo>
                    <a:pt x="197357" y="161416"/>
                  </a:moveTo>
                  <a:lnTo>
                    <a:pt x="242061" y="116712"/>
                  </a:lnTo>
                </a:path>
                <a:path w="1174750" h="708660">
                  <a:moveTo>
                    <a:pt x="242061" y="116712"/>
                  </a:moveTo>
                  <a:lnTo>
                    <a:pt x="286892" y="98678"/>
                  </a:lnTo>
                </a:path>
                <a:path w="1174750" h="708660">
                  <a:moveTo>
                    <a:pt x="286892" y="98678"/>
                  </a:moveTo>
                  <a:lnTo>
                    <a:pt x="296036" y="98678"/>
                  </a:lnTo>
                </a:path>
                <a:path w="1174750" h="708660">
                  <a:moveTo>
                    <a:pt x="296036" y="98678"/>
                  </a:moveTo>
                  <a:lnTo>
                    <a:pt x="340740" y="71881"/>
                  </a:lnTo>
                </a:path>
                <a:path w="1174750" h="708660">
                  <a:moveTo>
                    <a:pt x="340740" y="71881"/>
                  </a:moveTo>
                  <a:lnTo>
                    <a:pt x="394715" y="53975"/>
                  </a:lnTo>
                </a:path>
                <a:path w="1174750" h="708660">
                  <a:moveTo>
                    <a:pt x="394715" y="53975"/>
                  </a:moveTo>
                  <a:lnTo>
                    <a:pt x="439419" y="53975"/>
                  </a:lnTo>
                </a:path>
                <a:path w="1174750" h="708660">
                  <a:moveTo>
                    <a:pt x="439419" y="53975"/>
                  </a:moveTo>
                  <a:lnTo>
                    <a:pt x="484250" y="35940"/>
                  </a:lnTo>
                </a:path>
                <a:path w="1174750" h="708660">
                  <a:moveTo>
                    <a:pt x="484250" y="35940"/>
                  </a:moveTo>
                  <a:lnTo>
                    <a:pt x="493394" y="35940"/>
                  </a:lnTo>
                </a:path>
                <a:path w="1174750" h="708660">
                  <a:moveTo>
                    <a:pt x="493394" y="35940"/>
                  </a:moveTo>
                  <a:lnTo>
                    <a:pt x="538098" y="18033"/>
                  </a:lnTo>
                </a:path>
                <a:path w="1174750" h="708660">
                  <a:moveTo>
                    <a:pt x="538098" y="18033"/>
                  </a:moveTo>
                  <a:lnTo>
                    <a:pt x="591692" y="0"/>
                  </a:lnTo>
                </a:path>
                <a:path w="1174750" h="708660">
                  <a:moveTo>
                    <a:pt x="591692" y="0"/>
                  </a:moveTo>
                  <a:lnTo>
                    <a:pt x="636777" y="9143"/>
                  </a:lnTo>
                </a:path>
                <a:path w="1174750" h="708660">
                  <a:moveTo>
                    <a:pt x="636777" y="9143"/>
                  </a:moveTo>
                  <a:lnTo>
                    <a:pt x="690371" y="18033"/>
                  </a:lnTo>
                </a:path>
                <a:path w="1174750" h="708660">
                  <a:moveTo>
                    <a:pt x="690371" y="18033"/>
                  </a:moveTo>
                  <a:lnTo>
                    <a:pt x="735456" y="27177"/>
                  </a:lnTo>
                </a:path>
                <a:path w="1174750" h="708660">
                  <a:moveTo>
                    <a:pt x="735456" y="27177"/>
                  </a:moveTo>
                  <a:lnTo>
                    <a:pt x="762253" y="35940"/>
                  </a:lnTo>
                </a:path>
                <a:path w="1174750" h="708660">
                  <a:moveTo>
                    <a:pt x="762253" y="35940"/>
                  </a:moveTo>
                  <a:lnTo>
                    <a:pt x="789050" y="53975"/>
                  </a:lnTo>
                </a:path>
                <a:path w="1174750" h="708660">
                  <a:moveTo>
                    <a:pt x="789050" y="53975"/>
                  </a:moveTo>
                  <a:lnTo>
                    <a:pt x="833881" y="89915"/>
                  </a:lnTo>
                </a:path>
                <a:path w="1174750" h="708660">
                  <a:moveTo>
                    <a:pt x="833881" y="89915"/>
                  </a:moveTo>
                  <a:lnTo>
                    <a:pt x="851788" y="98678"/>
                  </a:lnTo>
                </a:path>
                <a:path w="1174750" h="708660">
                  <a:moveTo>
                    <a:pt x="851788" y="98678"/>
                  </a:moveTo>
                  <a:lnTo>
                    <a:pt x="878966" y="116712"/>
                  </a:lnTo>
                </a:path>
                <a:path w="1174750" h="708660">
                  <a:moveTo>
                    <a:pt x="878966" y="116712"/>
                  </a:moveTo>
                  <a:lnTo>
                    <a:pt x="932560" y="152653"/>
                  </a:lnTo>
                </a:path>
                <a:path w="1174750" h="708660">
                  <a:moveTo>
                    <a:pt x="932560" y="152653"/>
                  </a:moveTo>
                  <a:lnTo>
                    <a:pt x="941704" y="161416"/>
                  </a:lnTo>
                </a:path>
                <a:path w="1174750" h="708660">
                  <a:moveTo>
                    <a:pt x="941704" y="161416"/>
                  </a:moveTo>
                  <a:lnTo>
                    <a:pt x="977264" y="188594"/>
                  </a:lnTo>
                </a:path>
                <a:path w="1174750" h="708660">
                  <a:moveTo>
                    <a:pt x="977264" y="188594"/>
                  </a:moveTo>
                  <a:lnTo>
                    <a:pt x="1022349" y="224154"/>
                  </a:lnTo>
                </a:path>
                <a:path w="1174750" h="708660">
                  <a:moveTo>
                    <a:pt x="1022349" y="224154"/>
                  </a:moveTo>
                  <a:lnTo>
                    <a:pt x="1031239" y="233299"/>
                  </a:lnTo>
                </a:path>
                <a:path w="1174750" h="708660">
                  <a:moveTo>
                    <a:pt x="1031239" y="233299"/>
                  </a:moveTo>
                  <a:lnTo>
                    <a:pt x="1067180" y="286892"/>
                  </a:lnTo>
                </a:path>
                <a:path w="1174750" h="708660">
                  <a:moveTo>
                    <a:pt x="1067180" y="286892"/>
                  </a:moveTo>
                  <a:lnTo>
                    <a:pt x="1075943" y="304926"/>
                  </a:lnTo>
                </a:path>
                <a:path w="1174750" h="708660">
                  <a:moveTo>
                    <a:pt x="1075943" y="304926"/>
                  </a:moveTo>
                  <a:lnTo>
                    <a:pt x="1103121" y="349630"/>
                  </a:lnTo>
                </a:path>
                <a:path w="1174750" h="708660">
                  <a:moveTo>
                    <a:pt x="1103121" y="349630"/>
                  </a:moveTo>
                  <a:lnTo>
                    <a:pt x="1111884" y="403605"/>
                  </a:lnTo>
                </a:path>
                <a:path w="1174750" h="708660">
                  <a:moveTo>
                    <a:pt x="1111884" y="403605"/>
                  </a:moveTo>
                  <a:lnTo>
                    <a:pt x="1111884" y="466343"/>
                  </a:lnTo>
                </a:path>
                <a:path w="1174750" h="708660">
                  <a:moveTo>
                    <a:pt x="1111884" y="466343"/>
                  </a:moveTo>
                  <a:lnTo>
                    <a:pt x="1129918" y="529081"/>
                  </a:lnTo>
                </a:path>
                <a:path w="1174750" h="708660">
                  <a:moveTo>
                    <a:pt x="1129918" y="529081"/>
                  </a:moveTo>
                  <a:lnTo>
                    <a:pt x="1138681" y="591819"/>
                  </a:lnTo>
                </a:path>
                <a:path w="1174750" h="708660">
                  <a:moveTo>
                    <a:pt x="1138681" y="591819"/>
                  </a:moveTo>
                  <a:lnTo>
                    <a:pt x="1156715" y="654557"/>
                  </a:lnTo>
                </a:path>
                <a:path w="1174750" h="708660">
                  <a:moveTo>
                    <a:pt x="1156715" y="654557"/>
                  </a:moveTo>
                  <a:lnTo>
                    <a:pt x="1174622" y="708405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9" name="object 4339"/>
            <p:cNvSpPr/>
            <p:nvPr/>
          </p:nvSpPr>
          <p:spPr>
            <a:xfrm>
              <a:off x="4547679" y="266490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0" name="object 4340"/>
            <p:cNvSpPr/>
            <p:nvPr/>
          </p:nvSpPr>
          <p:spPr>
            <a:xfrm>
              <a:off x="4547679" y="2674048"/>
              <a:ext cx="690880" cy="358775"/>
            </a:xfrm>
            <a:custGeom>
              <a:avLst/>
              <a:gdLst/>
              <a:ahLst/>
              <a:cxnLst/>
              <a:rect l="l" t="t" r="r" b="b"/>
              <a:pathLst>
                <a:path w="690879" h="358775">
                  <a:moveTo>
                    <a:pt x="0" y="0"/>
                  </a:moveTo>
                  <a:lnTo>
                    <a:pt x="53974" y="53593"/>
                  </a:lnTo>
                </a:path>
                <a:path w="690879" h="358775">
                  <a:moveTo>
                    <a:pt x="53974" y="53593"/>
                  </a:moveTo>
                  <a:lnTo>
                    <a:pt x="98678" y="89535"/>
                  </a:lnTo>
                </a:path>
                <a:path w="690879" h="358775">
                  <a:moveTo>
                    <a:pt x="98678" y="89535"/>
                  </a:moveTo>
                  <a:lnTo>
                    <a:pt x="134619" y="116331"/>
                  </a:lnTo>
                </a:path>
                <a:path w="690879" h="358775">
                  <a:moveTo>
                    <a:pt x="134619" y="116331"/>
                  </a:moveTo>
                  <a:lnTo>
                    <a:pt x="152653" y="143510"/>
                  </a:lnTo>
                </a:path>
                <a:path w="690879" h="358775">
                  <a:moveTo>
                    <a:pt x="152653" y="143510"/>
                  </a:moveTo>
                  <a:lnTo>
                    <a:pt x="170560" y="179069"/>
                  </a:lnTo>
                </a:path>
                <a:path w="690879" h="358775">
                  <a:moveTo>
                    <a:pt x="170560" y="179069"/>
                  </a:moveTo>
                  <a:lnTo>
                    <a:pt x="197357" y="224154"/>
                  </a:lnTo>
                </a:path>
                <a:path w="690879" h="358775">
                  <a:moveTo>
                    <a:pt x="197357" y="224154"/>
                  </a:moveTo>
                  <a:lnTo>
                    <a:pt x="215391" y="241807"/>
                  </a:lnTo>
                </a:path>
                <a:path w="690879" h="358775">
                  <a:moveTo>
                    <a:pt x="215391" y="241807"/>
                  </a:moveTo>
                  <a:lnTo>
                    <a:pt x="251332" y="286892"/>
                  </a:lnTo>
                </a:path>
                <a:path w="690879" h="358775">
                  <a:moveTo>
                    <a:pt x="251332" y="286892"/>
                  </a:moveTo>
                  <a:lnTo>
                    <a:pt x="296036" y="304926"/>
                  </a:lnTo>
                </a:path>
                <a:path w="690879" h="358775">
                  <a:moveTo>
                    <a:pt x="296036" y="304926"/>
                  </a:moveTo>
                  <a:lnTo>
                    <a:pt x="349630" y="304926"/>
                  </a:lnTo>
                </a:path>
                <a:path w="690879" h="358775">
                  <a:moveTo>
                    <a:pt x="349630" y="304926"/>
                  </a:moveTo>
                  <a:lnTo>
                    <a:pt x="394715" y="304926"/>
                  </a:lnTo>
                </a:path>
                <a:path w="690879" h="358775">
                  <a:moveTo>
                    <a:pt x="394715" y="304926"/>
                  </a:moveTo>
                  <a:lnTo>
                    <a:pt x="448309" y="286892"/>
                  </a:lnTo>
                </a:path>
                <a:path w="690879" h="358775">
                  <a:moveTo>
                    <a:pt x="448309" y="286892"/>
                  </a:moveTo>
                  <a:lnTo>
                    <a:pt x="493394" y="286892"/>
                  </a:lnTo>
                </a:path>
                <a:path w="690879" h="358775">
                  <a:moveTo>
                    <a:pt x="493394" y="286892"/>
                  </a:moveTo>
                  <a:lnTo>
                    <a:pt x="520191" y="304926"/>
                  </a:lnTo>
                </a:path>
                <a:path w="690879" h="358775">
                  <a:moveTo>
                    <a:pt x="520191" y="304926"/>
                  </a:moveTo>
                  <a:lnTo>
                    <a:pt x="538225" y="322579"/>
                  </a:lnTo>
                </a:path>
                <a:path w="690879" h="358775">
                  <a:moveTo>
                    <a:pt x="538225" y="322579"/>
                  </a:moveTo>
                  <a:lnTo>
                    <a:pt x="582929" y="304926"/>
                  </a:lnTo>
                </a:path>
                <a:path w="690879" h="358775">
                  <a:moveTo>
                    <a:pt x="582929" y="304926"/>
                  </a:moveTo>
                  <a:lnTo>
                    <a:pt x="591819" y="304926"/>
                  </a:lnTo>
                </a:path>
                <a:path w="690879" h="358775">
                  <a:moveTo>
                    <a:pt x="591819" y="304926"/>
                  </a:moveTo>
                  <a:lnTo>
                    <a:pt x="636904" y="295782"/>
                  </a:lnTo>
                </a:path>
                <a:path w="690879" h="358775">
                  <a:moveTo>
                    <a:pt x="636904" y="295782"/>
                  </a:moveTo>
                  <a:lnTo>
                    <a:pt x="645667" y="304926"/>
                  </a:lnTo>
                </a:path>
                <a:path w="690879" h="358775">
                  <a:moveTo>
                    <a:pt x="645667" y="304926"/>
                  </a:moveTo>
                  <a:lnTo>
                    <a:pt x="690498" y="35852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1" name="object 4341"/>
            <p:cNvSpPr/>
            <p:nvPr/>
          </p:nvSpPr>
          <p:spPr>
            <a:xfrm>
              <a:off x="5238178" y="303256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2" name="object 4342"/>
            <p:cNvSpPr/>
            <p:nvPr/>
          </p:nvSpPr>
          <p:spPr>
            <a:xfrm>
              <a:off x="5238178" y="3041713"/>
              <a:ext cx="296545" cy="421640"/>
            </a:xfrm>
            <a:custGeom>
              <a:avLst/>
              <a:gdLst/>
              <a:ahLst/>
              <a:cxnLst/>
              <a:rect l="l" t="t" r="r" b="b"/>
              <a:pathLst>
                <a:path w="296545" h="421639">
                  <a:moveTo>
                    <a:pt x="0" y="0"/>
                  </a:moveTo>
                  <a:lnTo>
                    <a:pt x="45085" y="53593"/>
                  </a:lnTo>
                </a:path>
                <a:path w="296545" h="421639">
                  <a:moveTo>
                    <a:pt x="45085" y="53593"/>
                  </a:moveTo>
                  <a:lnTo>
                    <a:pt x="53848" y="62737"/>
                  </a:lnTo>
                </a:path>
                <a:path w="296545" h="421639">
                  <a:moveTo>
                    <a:pt x="53848" y="62737"/>
                  </a:moveTo>
                  <a:lnTo>
                    <a:pt x="53848" y="116331"/>
                  </a:lnTo>
                </a:path>
                <a:path w="296545" h="421639">
                  <a:moveTo>
                    <a:pt x="53848" y="116331"/>
                  </a:moveTo>
                  <a:lnTo>
                    <a:pt x="71882" y="179069"/>
                  </a:lnTo>
                </a:path>
                <a:path w="296545" h="421639">
                  <a:moveTo>
                    <a:pt x="71882" y="179069"/>
                  </a:moveTo>
                  <a:lnTo>
                    <a:pt x="80645" y="242062"/>
                  </a:lnTo>
                </a:path>
                <a:path w="296545" h="421639">
                  <a:moveTo>
                    <a:pt x="80645" y="242062"/>
                  </a:moveTo>
                  <a:lnTo>
                    <a:pt x="98679" y="268858"/>
                  </a:lnTo>
                </a:path>
                <a:path w="296545" h="421639">
                  <a:moveTo>
                    <a:pt x="98679" y="268858"/>
                  </a:moveTo>
                  <a:lnTo>
                    <a:pt x="125730" y="304800"/>
                  </a:lnTo>
                </a:path>
                <a:path w="296545" h="421639">
                  <a:moveTo>
                    <a:pt x="125730" y="304800"/>
                  </a:moveTo>
                  <a:lnTo>
                    <a:pt x="143383" y="331596"/>
                  </a:lnTo>
                </a:path>
                <a:path w="296545" h="421639">
                  <a:moveTo>
                    <a:pt x="143383" y="331596"/>
                  </a:moveTo>
                  <a:lnTo>
                    <a:pt x="170561" y="367538"/>
                  </a:lnTo>
                </a:path>
                <a:path w="296545" h="421639">
                  <a:moveTo>
                    <a:pt x="170561" y="367538"/>
                  </a:moveTo>
                  <a:lnTo>
                    <a:pt x="197358" y="385571"/>
                  </a:lnTo>
                </a:path>
                <a:path w="296545" h="421639">
                  <a:moveTo>
                    <a:pt x="197358" y="385571"/>
                  </a:moveTo>
                  <a:lnTo>
                    <a:pt x="242062" y="403225"/>
                  </a:lnTo>
                </a:path>
                <a:path w="296545" h="421639">
                  <a:moveTo>
                    <a:pt x="242062" y="403225"/>
                  </a:moveTo>
                  <a:lnTo>
                    <a:pt x="296037" y="421131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3" name="object 4343"/>
            <p:cNvSpPr/>
            <p:nvPr/>
          </p:nvSpPr>
          <p:spPr>
            <a:xfrm>
              <a:off x="5534215" y="346284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4" name="object 4344"/>
            <p:cNvSpPr/>
            <p:nvPr/>
          </p:nvSpPr>
          <p:spPr>
            <a:xfrm>
              <a:off x="5534215" y="3471989"/>
              <a:ext cx="421640" cy="852169"/>
            </a:xfrm>
            <a:custGeom>
              <a:avLst/>
              <a:gdLst/>
              <a:ahLst/>
              <a:cxnLst/>
              <a:rect l="l" t="t" r="r" b="b"/>
              <a:pathLst>
                <a:path w="421639" h="852170">
                  <a:moveTo>
                    <a:pt x="0" y="0"/>
                  </a:moveTo>
                  <a:lnTo>
                    <a:pt x="44703" y="26797"/>
                  </a:lnTo>
                </a:path>
                <a:path w="421639" h="852170">
                  <a:moveTo>
                    <a:pt x="44703" y="26797"/>
                  </a:moveTo>
                  <a:lnTo>
                    <a:pt x="98678" y="53593"/>
                  </a:lnTo>
                </a:path>
                <a:path w="421639" h="852170">
                  <a:moveTo>
                    <a:pt x="98678" y="53593"/>
                  </a:moveTo>
                  <a:lnTo>
                    <a:pt x="143383" y="80772"/>
                  </a:lnTo>
                </a:path>
                <a:path w="421639" h="852170">
                  <a:moveTo>
                    <a:pt x="143383" y="80772"/>
                  </a:moveTo>
                  <a:lnTo>
                    <a:pt x="197358" y="98679"/>
                  </a:lnTo>
                </a:path>
                <a:path w="421639" h="852170">
                  <a:moveTo>
                    <a:pt x="197358" y="98679"/>
                  </a:moveTo>
                  <a:lnTo>
                    <a:pt x="242062" y="116712"/>
                  </a:lnTo>
                </a:path>
                <a:path w="421639" h="852170">
                  <a:moveTo>
                    <a:pt x="242062" y="116712"/>
                  </a:moveTo>
                  <a:lnTo>
                    <a:pt x="296037" y="179450"/>
                  </a:lnTo>
                </a:path>
                <a:path w="421639" h="852170">
                  <a:moveTo>
                    <a:pt x="296037" y="179450"/>
                  </a:moveTo>
                  <a:lnTo>
                    <a:pt x="331597" y="242188"/>
                  </a:lnTo>
                </a:path>
                <a:path w="421639" h="852170">
                  <a:moveTo>
                    <a:pt x="331597" y="242188"/>
                  </a:moveTo>
                  <a:lnTo>
                    <a:pt x="340740" y="268986"/>
                  </a:lnTo>
                </a:path>
                <a:path w="421639" h="852170">
                  <a:moveTo>
                    <a:pt x="340740" y="268986"/>
                  </a:moveTo>
                  <a:lnTo>
                    <a:pt x="349631" y="304926"/>
                  </a:lnTo>
                </a:path>
                <a:path w="421639" h="852170">
                  <a:moveTo>
                    <a:pt x="349631" y="304926"/>
                  </a:moveTo>
                  <a:lnTo>
                    <a:pt x="376682" y="367664"/>
                  </a:lnTo>
                </a:path>
                <a:path w="421639" h="852170">
                  <a:moveTo>
                    <a:pt x="376682" y="367664"/>
                  </a:moveTo>
                  <a:lnTo>
                    <a:pt x="385572" y="394462"/>
                  </a:lnTo>
                </a:path>
                <a:path w="421639" h="852170">
                  <a:moveTo>
                    <a:pt x="385572" y="394462"/>
                  </a:moveTo>
                  <a:lnTo>
                    <a:pt x="403478" y="421639"/>
                  </a:lnTo>
                </a:path>
                <a:path w="421639" h="852170">
                  <a:moveTo>
                    <a:pt x="403478" y="421639"/>
                  </a:moveTo>
                  <a:lnTo>
                    <a:pt x="421513" y="484377"/>
                  </a:lnTo>
                </a:path>
                <a:path w="421639" h="852170">
                  <a:moveTo>
                    <a:pt x="421513" y="484377"/>
                  </a:moveTo>
                  <a:lnTo>
                    <a:pt x="421513" y="547116"/>
                  </a:lnTo>
                </a:path>
                <a:path w="421639" h="852170">
                  <a:moveTo>
                    <a:pt x="421513" y="547116"/>
                  </a:moveTo>
                  <a:lnTo>
                    <a:pt x="421513" y="609854"/>
                  </a:lnTo>
                </a:path>
                <a:path w="421639" h="852170">
                  <a:moveTo>
                    <a:pt x="421513" y="609854"/>
                  </a:moveTo>
                  <a:lnTo>
                    <a:pt x="403478" y="672592"/>
                  </a:lnTo>
                </a:path>
                <a:path w="421639" h="852170">
                  <a:moveTo>
                    <a:pt x="403478" y="672592"/>
                  </a:moveTo>
                  <a:lnTo>
                    <a:pt x="394335" y="735330"/>
                  </a:lnTo>
                </a:path>
                <a:path w="421639" h="852170">
                  <a:moveTo>
                    <a:pt x="394335" y="735330"/>
                  </a:moveTo>
                  <a:lnTo>
                    <a:pt x="385572" y="735330"/>
                  </a:lnTo>
                </a:path>
                <a:path w="421639" h="852170">
                  <a:moveTo>
                    <a:pt x="385572" y="735330"/>
                  </a:moveTo>
                  <a:lnTo>
                    <a:pt x="340740" y="798068"/>
                  </a:lnTo>
                </a:path>
                <a:path w="421639" h="852170">
                  <a:moveTo>
                    <a:pt x="340740" y="798068"/>
                  </a:moveTo>
                  <a:lnTo>
                    <a:pt x="296037" y="851916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5" name="object 4345"/>
            <p:cNvSpPr/>
            <p:nvPr/>
          </p:nvSpPr>
          <p:spPr>
            <a:xfrm>
              <a:off x="5830252" y="4323905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4"/>
                  </a:moveTo>
                  <a:lnTo>
                    <a:pt x="4413" y="4444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6" name="object 4346"/>
            <p:cNvSpPr/>
            <p:nvPr/>
          </p:nvSpPr>
          <p:spPr>
            <a:xfrm>
              <a:off x="2978607" y="3355403"/>
              <a:ext cx="2851785" cy="1318260"/>
            </a:xfrm>
            <a:custGeom>
              <a:avLst/>
              <a:gdLst/>
              <a:ahLst/>
              <a:cxnLst/>
              <a:rect l="l" t="t" r="r" b="b"/>
              <a:pathLst>
                <a:path w="2851785" h="1318260">
                  <a:moveTo>
                    <a:pt x="2654287" y="977392"/>
                  </a:moveTo>
                  <a:lnTo>
                    <a:pt x="2645143" y="968502"/>
                  </a:lnTo>
                </a:path>
                <a:path w="2851785" h="1318260">
                  <a:moveTo>
                    <a:pt x="2645143" y="968502"/>
                  </a:moveTo>
                  <a:lnTo>
                    <a:pt x="2600312" y="941451"/>
                  </a:lnTo>
                </a:path>
                <a:path w="2851785" h="1318260">
                  <a:moveTo>
                    <a:pt x="2600312" y="941451"/>
                  </a:moveTo>
                  <a:lnTo>
                    <a:pt x="2555608" y="941451"/>
                  </a:lnTo>
                </a:path>
                <a:path w="2851785" h="1318260">
                  <a:moveTo>
                    <a:pt x="2555608" y="941451"/>
                  </a:moveTo>
                  <a:lnTo>
                    <a:pt x="2501633" y="941451"/>
                  </a:lnTo>
                </a:path>
                <a:path w="2851785" h="1318260">
                  <a:moveTo>
                    <a:pt x="2501633" y="941451"/>
                  </a:moveTo>
                  <a:lnTo>
                    <a:pt x="2456929" y="914654"/>
                  </a:lnTo>
                </a:path>
                <a:path w="2851785" h="1318260">
                  <a:moveTo>
                    <a:pt x="2456929" y="914654"/>
                  </a:moveTo>
                  <a:lnTo>
                    <a:pt x="2448039" y="914654"/>
                  </a:lnTo>
                </a:path>
                <a:path w="2851785" h="1318260">
                  <a:moveTo>
                    <a:pt x="2448039" y="914654"/>
                  </a:moveTo>
                  <a:lnTo>
                    <a:pt x="2402954" y="878713"/>
                  </a:lnTo>
                </a:path>
                <a:path w="2851785" h="1318260">
                  <a:moveTo>
                    <a:pt x="2402954" y="878713"/>
                  </a:moveTo>
                  <a:lnTo>
                    <a:pt x="2358250" y="878713"/>
                  </a:lnTo>
                </a:path>
                <a:path w="2851785" h="1318260">
                  <a:moveTo>
                    <a:pt x="2358250" y="878713"/>
                  </a:moveTo>
                  <a:lnTo>
                    <a:pt x="2304656" y="869823"/>
                  </a:lnTo>
                </a:path>
                <a:path w="2851785" h="1318260">
                  <a:moveTo>
                    <a:pt x="2304656" y="869823"/>
                  </a:moveTo>
                  <a:lnTo>
                    <a:pt x="2259571" y="869823"/>
                  </a:lnTo>
                </a:path>
                <a:path w="2851785" h="1318260">
                  <a:moveTo>
                    <a:pt x="2259571" y="869823"/>
                  </a:moveTo>
                  <a:lnTo>
                    <a:pt x="2205977" y="869823"/>
                  </a:lnTo>
                </a:path>
                <a:path w="2851785" h="1318260">
                  <a:moveTo>
                    <a:pt x="2205977" y="869823"/>
                  </a:moveTo>
                  <a:lnTo>
                    <a:pt x="2160892" y="851916"/>
                  </a:lnTo>
                </a:path>
                <a:path w="2851785" h="1318260">
                  <a:moveTo>
                    <a:pt x="2160892" y="851916"/>
                  </a:moveTo>
                  <a:lnTo>
                    <a:pt x="2107298" y="851916"/>
                  </a:lnTo>
                </a:path>
                <a:path w="2851785" h="1318260">
                  <a:moveTo>
                    <a:pt x="2107298" y="851916"/>
                  </a:moveTo>
                  <a:lnTo>
                    <a:pt x="2062467" y="851916"/>
                  </a:lnTo>
                </a:path>
                <a:path w="2851785" h="1318260">
                  <a:moveTo>
                    <a:pt x="2062467" y="851916"/>
                  </a:moveTo>
                  <a:lnTo>
                    <a:pt x="2017382" y="851916"/>
                  </a:lnTo>
                </a:path>
                <a:path w="2851785" h="1318260">
                  <a:moveTo>
                    <a:pt x="2017382" y="851916"/>
                  </a:moveTo>
                  <a:lnTo>
                    <a:pt x="2008619" y="851916"/>
                  </a:lnTo>
                </a:path>
                <a:path w="2851785" h="1318260">
                  <a:moveTo>
                    <a:pt x="2008619" y="851916"/>
                  </a:moveTo>
                  <a:lnTo>
                    <a:pt x="1963788" y="825119"/>
                  </a:lnTo>
                </a:path>
                <a:path w="2851785" h="1318260">
                  <a:moveTo>
                    <a:pt x="1963788" y="825119"/>
                  </a:moveTo>
                  <a:lnTo>
                    <a:pt x="1918703" y="815975"/>
                  </a:lnTo>
                </a:path>
                <a:path w="2851785" h="1318260">
                  <a:moveTo>
                    <a:pt x="1918703" y="815975"/>
                  </a:moveTo>
                  <a:lnTo>
                    <a:pt x="1865109" y="815975"/>
                  </a:lnTo>
                </a:path>
                <a:path w="2851785" h="1318260">
                  <a:moveTo>
                    <a:pt x="1865109" y="815975"/>
                  </a:moveTo>
                  <a:lnTo>
                    <a:pt x="1820405" y="815975"/>
                  </a:lnTo>
                </a:path>
                <a:path w="2851785" h="1318260">
                  <a:moveTo>
                    <a:pt x="1820405" y="815975"/>
                  </a:moveTo>
                  <a:lnTo>
                    <a:pt x="1766430" y="807085"/>
                  </a:lnTo>
                </a:path>
                <a:path w="2851785" h="1318260">
                  <a:moveTo>
                    <a:pt x="1766430" y="807085"/>
                  </a:moveTo>
                  <a:lnTo>
                    <a:pt x="1721726" y="807085"/>
                  </a:lnTo>
                </a:path>
                <a:path w="2851785" h="1318260">
                  <a:moveTo>
                    <a:pt x="1721726" y="807085"/>
                  </a:moveTo>
                  <a:lnTo>
                    <a:pt x="1667751" y="807085"/>
                  </a:lnTo>
                </a:path>
                <a:path w="2851785" h="1318260">
                  <a:moveTo>
                    <a:pt x="1667751" y="807085"/>
                  </a:moveTo>
                  <a:lnTo>
                    <a:pt x="1623047" y="815975"/>
                  </a:lnTo>
                </a:path>
                <a:path w="2851785" h="1318260">
                  <a:moveTo>
                    <a:pt x="1623047" y="815975"/>
                  </a:moveTo>
                  <a:lnTo>
                    <a:pt x="1578216" y="851916"/>
                  </a:lnTo>
                </a:path>
                <a:path w="2851785" h="1318260">
                  <a:moveTo>
                    <a:pt x="1578216" y="851916"/>
                  </a:moveTo>
                  <a:lnTo>
                    <a:pt x="1569072" y="851916"/>
                  </a:lnTo>
                </a:path>
                <a:path w="2851785" h="1318260">
                  <a:moveTo>
                    <a:pt x="1569072" y="851916"/>
                  </a:moveTo>
                  <a:lnTo>
                    <a:pt x="1524368" y="851916"/>
                  </a:lnTo>
                </a:path>
                <a:path w="2851785" h="1318260">
                  <a:moveTo>
                    <a:pt x="1524368" y="851916"/>
                  </a:moveTo>
                  <a:lnTo>
                    <a:pt x="1470393" y="878713"/>
                  </a:lnTo>
                </a:path>
                <a:path w="2851785" h="1318260">
                  <a:moveTo>
                    <a:pt x="1470393" y="878713"/>
                  </a:moveTo>
                  <a:lnTo>
                    <a:pt x="1425689" y="887857"/>
                  </a:lnTo>
                </a:path>
                <a:path w="2851785" h="1318260">
                  <a:moveTo>
                    <a:pt x="1425689" y="887857"/>
                  </a:moveTo>
                  <a:lnTo>
                    <a:pt x="1380858" y="914654"/>
                  </a:lnTo>
                </a:path>
                <a:path w="2851785" h="1318260">
                  <a:moveTo>
                    <a:pt x="1380858" y="914654"/>
                  </a:moveTo>
                  <a:lnTo>
                    <a:pt x="1371714" y="914654"/>
                  </a:lnTo>
                </a:path>
                <a:path w="2851785" h="1318260">
                  <a:moveTo>
                    <a:pt x="1371714" y="914654"/>
                  </a:moveTo>
                  <a:lnTo>
                    <a:pt x="1327010" y="914654"/>
                  </a:lnTo>
                </a:path>
                <a:path w="2851785" h="1318260">
                  <a:moveTo>
                    <a:pt x="1327010" y="914654"/>
                  </a:moveTo>
                  <a:lnTo>
                    <a:pt x="1282179" y="968502"/>
                  </a:lnTo>
                </a:path>
                <a:path w="2851785" h="1318260">
                  <a:moveTo>
                    <a:pt x="1282179" y="968502"/>
                  </a:moveTo>
                  <a:lnTo>
                    <a:pt x="1273416" y="977392"/>
                  </a:lnTo>
                </a:path>
                <a:path w="2851785" h="1318260">
                  <a:moveTo>
                    <a:pt x="1273416" y="977392"/>
                  </a:moveTo>
                  <a:lnTo>
                    <a:pt x="1228331" y="995299"/>
                  </a:lnTo>
                </a:path>
                <a:path w="2851785" h="1318260">
                  <a:moveTo>
                    <a:pt x="1228331" y="995299"/>
                  </a:moveTo>
                  <a:lnTo>
                    <a:pt x="1192644" y="1031240"/>
                  </a:lnTo>
                </a:path>
                <a:path w="2851785" h="1318260">
                  <a:moveTo>
                    <a:pt x="1192644" y="1031240"/>
                  </a:moveTo>
                  <a:lnTo>
                    <a:pt x="1183500" y="1049274"/>
                  </a:lnTo>
                </a:path>
                <a:path w="2851785" h="1318260">
                  <a:moveTo>
                    <a:pt x="1183500" y="1049274"/>
                  </a:moveTo>
                  <a:lnTo>
                    <a:pt x="1147559" y="1093978"/>
                  </a:lnTo>
                </a:path>
                <a:path w="2851785" h="1318260">
                  <a:moveTo>
                    <a:pt x="1147559" y="1093978"/>
                  </a:moveTo>
                  <a:lnTo>
                    <a:pt x="1129906" y="1112012"/>
                  </a:lnTo>
                </a:path>
                <a:path w="2851785" h="1318260">
                  <a:moveTo>
                    <a:pt x="1129906" y="1112012"/>
                  </a:moveTo>
                  <a:lnTo>
                    <a:pt x="1084821" y="1156716"/>
                  </a:lnTo>
                </a:path>
                <a:path w="2851785" h="1318260">
                  <a:moveTo>
                    <a:pt x="1084821" y="1156716"/>
                  </a:moveTo>
                  <a:lnTo>
                    <a:pt x="1031227" y="1219454"/>
                  </a:lnTo>
                </a:path>
                <a:path w="2851785" h="1318260">
                  <a:moveTo>
                    <a:pt x="1031227" y="1219454"/>
                  </a:moveTo>
                  <a:lnTo>
                    <a:pt x="986142" y="1282192"/>
                  </a:lnTo>
                </a:path>
                <a:path w="2851785" h="1318260">
                  <a:moveTo>
                    <a:pt x="986142" y="1282192"/>
                  </a:moveTo>
                  <a:lnTo>
                    <a:pt x="932548" y="1308989"/>
                  </a:lnTo>
                </a:path>
                <a:path w="2851785" h="1318260">
                  <a:moveTo>
                    <a:pt x="932548" y="1308989"/>
                  </a:moveTo>
                  <a:lnTo>
                    <a:pt x="887844" y="1318133"/>
                  </a:lnTo>
                </a:path>
                <a:path w="2851785" h="1318260">
                  <a:moveTo>
                    <a:pt x="887844" y="1318133"/>
                  </a:moveTo>
                  <a:lnTo>
                    <a:pt x="833869" y="1308989"/>
                  </a:lnTo>
                </a:path>
                <a:path w="2851785" h="1318260">
                  <a:moveTo>
                    <a:pt x="833869" y="1308989"/>
                  </a:moveTo>
                  <a:lnTo>
                    <a:pt x="815962" y="1282192"/>
                  </a:lnTo>
                </a:path>
                <a:path w="2851785" h="1318260">
                  <a:moveTo>
                    <a:pt x="815962" y="1282192"/>
                  </a:moveTo>
                  <a:lnTo>
                    <a:pt x="789165" y="1255395"/>
                  </a:lnTo>
                </a:path>
                <a:path w="2851785" h="1318260">
                  <a:moveTo>
                    <a:pt x="789165" y="1255395"/>
                  </a:moveTo>
                  <a:lnTo>
                    <a:pt x="761987" y="1219454"/>
                  </a:lnTo>
                </a:path>
                <a:path w="2851785" h="1318260">
                  <a:moveTo>
                    <a:pt x="761987" y="1219454"/>
                  </a:moveTo>
                  <a:lnTo>
                    <a:pt x="735190" y="1183513"/>
                  </a:lnTo>
                </a:path>
                <a:path w="2851785" h="1318260">
                  <a:moveTo>
                    <a:pt x="735190" y="1183513"/>
                  </a:moveTo>
                  <a:lnTo>
                    <a:pt x="717283" y="1156716"/>
                  </a:lnTo>
                </a:path>
                <a:path w="2851785" h="1318260">
                  <a:moveTo>
                    <a:pt x="717283" y="1156716"/>
                  </a:moveTo>
                  <a:lnTo>
                    <a:pt x="690486" y="1120775"/>
                  </a:lnTo>
                </a:path>
                <a:path w="2851785" h="1318260">
                  <a:moveTo>
                    <a:pt x="690486" y="1120775"/>
                  </a:moveTo>
                  <a:lnTo>
                    <a:pt x="663308" y="1093978"/>
                  </a:lnTo>
                </a:path>
                <a:path w="2851785" h="1318260">
                  <a:moveTo>
                    <a:pt x="663308" y="1093978"/>
                  </a:moveTo>
                  <a:lnTo>
                    <a:pt x="636511" y="1067181"/>
                  </a:lnTo>
                </a:path>
                <a:path w="2851785" h="1318260">
                  <a:moveTo>
                    <a:pt x="636511" y="1067181"/>
                  </a:moveTo>
                  <a:lnTo>
                    <a:pt x="618604" y="1031240"/>
                  </a:lnTo>
                </a:path>
                <a:path w="2851785" h="1318260">
                  <a:moveTo>
                    <a:pt x="618604" y="1031240"/>
                  </a:moveTo>
                  <a:lnTo>
                    <a:pt x="591807" y="1013333"/>
                  </a:lnTo>
                </a:path>
                <a:path w="2851785" h="1318260">
                  <a:moveTo>
                    <a:pt x="591807" y="1013333"/>
                  </a:moveTo>
                  <a:lnTo>
                    <a:pt x="537832" y="968502"/>
                  </a:lnTo>
                </a:path>
                <a:path w="2851785" h="1318260">
                  <a:moveTo>
                    <a:pt x="537832" y="968502"/>
                  </a:moveTo>
                  <a:lnTo>
                    <a:pt x="493128" y="950594"/>
                  </a:lnTo>
                </a:path>
                <a:path w="2851785" h="1318260">
                  <a:moveTo>
                    <a:pt x="493128" y="950594"/>
                  </a:moveTo>
                  <a:lnTo>
                    <a:pt x="439153" y="941451"/>
                  </a:lnTo>
                </a:path>
                <a:path w="2851785" h="1318260">
                  <a:moveTo>
                    <a:pt x="439153" y="941451"/>
                  </a:moveTo>
                  <a:lnTo>
                    <a:pt x="394449" y="932561"/>
                  </a:lnTo>
                </a:path>
                <a:path w="2851785" h="1318260">
                  <a:moveTo>
                    <a:pt x="394449" y="932561"/>
                  </a:moveTo>
                  <a:lnTo>
                    <a:pt x="367652" y="914654"/>
                  </a:lnTo>
                </a:path>
                <a:path w="2851785" h="1318260">
                  <a:moveTo>
                    <a:pt x="367652" y="914654"/>
                  </a:moveTo>
                  <a:lnTo>
                    <a:pt x="349618" y="896619"/>
                  </a:lnTo>
                </a:path>
                <a:path w="2851785" h="1318260">
                  <a:moveTo>
                    <a:pt x="349618" y="896619"/>
                  </a:moveTo>
                  <a:lnTo>
                    <a:pt x="313677" y="851916"/>
                  </a:lnTo>
                </a:path>
                <a:path w="2851785" h="1318260">
                  <a:moveTo>
                    <a:pt x="313677" y="851916"/>
                  </a:moveTo>
                  <a:lnTo>
                    <a:pt x="295770" y="833882"/>
                  </a:lnTo>
                </a:path>
                <a:path w="2851785" h="1318260">
                  <a:moveTo>
                    <a:pt x="295770" y="833882"/>
                  </a:moveTo>
                  <a:lnTo>
                    <a:pt x="250939" y="789178"/>
                  </a:lnTo>
                </a:path>
                <a:path w="2851785" h="1318260">
                  <a:moveTo>
                    <a:pt x="250939" y="789178"/>
                  </a:moveTo>
                  <a:lnTo>
                    <a:pt x="214998" y="726440"/>
                  </a:lnTo>
                </a:path>
                <a:path w="2851785" h="1318260">
                  <a:moveTo>
                    <a:pt x="214998" y="726440"/>
                  </a:moveTo>
                  <a:lnTo>
                    <a:pt x="197040" y="681609"/>
                  </a:lnTo>
                </a:path>
                <a:path w="2851785" h="1318260">
                  <a:moveTo>
                    <a:pt x="197040" y="681609"/>
                  </a:moveTo>
                  <a:lnTo>
                    <a:pt x="197040" y="663702"/>
                  </a:lnTo>
                </a:path>
                <a:path w="2851785" h="1318260">
                  <a:moveTo>
                    <a:pt x="197040" y="663702"/>
                  </a:moveTo>
                  <a:lnTo>
                    <a:pt x="170243" y="600963"/>
                  </a:lnTo>
                </a:path>
                <a:path w="2851785" h="1318260">
                  <a:moveTo>
                    <a:pt x="170243" y="600963"/>
                  </a:moveTo>
                  <a:lnTo>
                    <a:pt x="161416" y="538226"/>
                  </a:lnTo>
                </a:path>
                <a:path w="2851785" h="1318260">
                  <a:moveTo>
                    <a:pt x="161416" y="538226"/>
                  </a:moveTo>
                  <a:lnTo>
                    <a:pt x="152272" y="484250"/>
                  </a:lnTo>
                </a:path>
                <a:path w="2851785" h="1318260">
                  <a:moveTo>
                    <a:pt x="152272" y="484250"/>
                  </a:moveTo>
                  <a:lnTo>
                    <a:pt x="143446" y="421513"/>
                  </a:lnTo>
                </a:path>
                <a:path w="2851785" h="1318260">
                  <a:moveTo>
                    <a:pt x="143446" y="421513"/>
                  </a:moveTo>
                  <a:lnTo>
                    <a:pt x="125475" y="358775"/>
                  </a:lnTo>
                </a:path>
                <a:path w="2851785" h="1318260">
                  <a:moveTo>
                    <a:pt x="125475" y="358775"/>
                  </a:moveTo>
                  <a:lnTo>
                    <a:pt x="116331" y="296037"/>
                  </a:lnTo>
                </a:path>
                <a:path w="2851785" h="1318260">
                  <a:moveTo>
                    <a:pt x="116331" y="296037"/>
                  </a:moveTo>
                  <a:lnTo>
                    <a:pt x="98678" y="268859"/>
                  </a:lnTo>
                </a:path>
                <a:path w="2851785" h="1318260">
                  <a:moveTo>
                    <a:pt x="98678" y="268859"/>
                  </a:moveTo>
                  <a:lnTo>
                    <a:pt x="89534" y="233299"/>
                  </a:lnTo>
                </a:path>
                <a:path w="2851785" h="1318260">
                  <a:moveTo>
                    <a:pt x="89534" y="233299"/>
                  </a:moveTo>
                  <a:lnTo>
                    <a:pt x="80708" y="170180"/>
                  </a:lnTo>
                </a:path>
                <a:path w="2851785" h="1318260">
                  <a:moveTo>
                    <a:pt x="80708" y="170180"/>
                  </a:moveTo>
                  <a:lnTo>
                    <a:pt x="71564" y="116586"/>
                  </a:lnTo>
                </a:path>
                <a:path w="2851785" h="1318260">
                  <a:moveTo>
                    <a:pt x="71564" y="116586"/>
                  </a:moveTo>
                  <a:lnTo>
                    <a:pt x="53593" y="62737"/>
                  </a:lnTo>
                </a:path>
                <a:path w="2851785" h="1318260">
                  <a:moveTo>
                    <a:pt x="53593" y="62737"/>
                  </a:moveTo>
                  <a:lnTo>
                    <a:pt x="44767" y="53848"/>
                  </a:lnTo>
                </a:path>
                <a:path w="2851785" h="1318260">
                  <a:moveTo>
                    <a:pt x="44767" y="53848"/>
                  </a:moveTo>
                  <a:lnTo>
                    <a:pt x="0" y="0"/>
                  </a:lnTo>
                </a:path>
                <a:path w="2851785" h="1318260">
                  <a:moveTo>
                    <a:pt x="2851645" y="977392"/>
                  </a:moveTo>
                  <a:lnTo>
                    <a:pt x="2842501" y="977392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47" name="object 4347"/>
          <p:cNvSpPr txBox="1"/>
          <p:nvPr/>
        </p:nvSpPr>
        <p:spPr>
          <a:xfrm>
            <a:off x="5646398" y="4283902"/>
            <a:ext cx="160655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145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348" name="object 4348"/>
          <p:cNvGrpSpPr/>
          <p:nvPr/>
        </p:nvGrpSpPr>
        <p:grpSpPr>
          <a:xfrm>
            <a:off x="3009785" y="2006028"/>
            <a:ext cx="2870200" cy="2537460"/>
            <a:chOff x="3009785" y="2006028"/>
            <a:chExt cx="2870200" cy="2537460"/>
          </a:xfrm>
        </p:grpSpPr>
        <p:sp>
          <p:nvSpPr>
            <p:cNvPr id="4349" name="object 4349"/>
            <p:cNvSpPr/>
            <p:nvPr/>
          </p:nvSpPr>
          <p:spPr>
            <a:xfrm>
              <a:off x="3014230" y="3104451"/>
              <a:ext cx="18415" cy="260350"/>
            </a:xfrm>
            <a:custGeom>
              <a:avLst/>
              <a:gdLst/>
              <a:ahLst/>
              <a:cxnLst/>
              <a:rect l="l" t="t" r="r" b="b"/>
              <a:pathLst>
                <a:path w="18414" h="260350">
                  <a:moveTo>
                    <a:pt x="17970" y="260095"/>
                  </a:moveTo>
                  <a:lnTo>
                    <a:pt x="0" y="242062"/>
                  </a:lnTo>
                </a:path>
                <a:path w="18414" h="260350">
                  <a:moveTo>
                    <a:pt x="0" y="242062"/>
                  </a:moveTo>
                  <a:lnTo>
                    <a:pt x="0" y="179324"/>
                  </a:lnTo>
                </a:path>
                <a:path w="18414" h="260350">
                  <a:moveTo>
                    <a:pt x="0" y="179324"/>
                  </a:moveTo>
                  <a:lnTo>
                    <a:pt x="9143" y="116331"/>
                  </a:lnTo>
                </a:path>
                <a:path w="18414" h="260350">
                  <a:moveTo>
                    <a:pt x="9143" y="116331"/>
                  </a:moveTo>
                  <a:lnTo>
                    <a:pt x="9143" y="53593"/>
                  </a:lnTo>
                </a:path>
                <a:path w="18414" h="260350">
                  <a:moveTo>
                    <a:pt x="9143" y="53593"/>
                  </a:moveTo>
                  <a:lnTo>
                    <a:pt x="1797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0" name="object 4350"/>
            <p:cNvSpPr/>
            <p:nvPr/>
          </p:nvSpPr>
          <p:spPr>
            <a:xfrm>
              <a:off x="3032201" y="309530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1" name="object 4351"/>
            <p:cNvSpPr/>
            <p:nvPr/>
          </p:nvSpPr>
          <p:spPr>
            <a:xfrm>
              <a:off x="3032201" y="2010473"/>
              <a:ext cx="2205990" cy="1327150"/>
            </a:xfrm>
            <a:custGeom>
              <a:avLst/>
              <a:gdLst/>
              <a:ahLst/>
              <a:cxnLst/>
              <a:rect l="l" t="t" r="r" b="b"/>
              <a:pathLst>
                <a:path w="2205990" h="1327150">
                  <a:moveTo>
                    <a:pt x="0" y="1084833"/>
                  </a:moveTo>
                  <a:lnTo>
                    <a:pt x="0" y="1031239"/>
                  </a:lnTo>
                </a:path>
                <a:path w="2205990" h="1327150">
                  <a:moveTo>
                    <a:pt x="0" y="1031239"/>
                  </a:moveTo>
                  <a:lnTo>
                    <a:pt x="17970" y="968501"/>
                  </a:lnTo>
                </a:path>
                <a:path w="2205990" h="1327150">
                  <a:moveTo>
                    <a:pt x="17970" y="968501"/>
                  </a:moveTo>
                  <a:lnTo>
                    <a:pt x="27114" y="905382"/>
                  </a:lnTo>
                </a:path>
                <a:path w="2205990" h="1327150">
                  <a:moveTo>
                    <a:pt x="27114" y="905382"/>
                  </a:moveTo>
                  <a:lnTo>
                    <a:pt x="45084" y="878585"/>
                  </a:lnTo>
                </a:path>
                <a:path w="2205990" h="1327150">
                  <a:moveTo>
                    <a:pt x="45084" y="878585"/>
                  </a:moveTo>
                  <a:lnTo>
                    <a:pt x="53911" y="842644"/>
                  </a:lnTo>
                </a:path>
                <a:path w="2205990" h="1327150">
                  <a:moveTo>
                    <a:pt x="53911" y="842644"/>
                  </a:moveTo>
                  <a:lnTo>
                    <a:pt x="80708" y="779906"/>
                  </a:lnTo>
                </a:path>
                <a:path w="2205990" h="1327150">
                  <a:moveTo>
                    <a:pt x="80708" y="779906"/>
                  </a:moveTo>
                  <a:lnTo>
                    <a:pt x="98678" y="753110"/>
                  </a:lnTo>
                </a:path>
                <a:path w="2205990" h="1327150">
                  <a:moveTo>
                    <a:pt x="98678" y="753110"/>
                  </a:moveTo>
                  <a:lnTo>
                    <a:pt x="107822" y="717168"/>
                  </a:lnTo>
                </a:path>
                <a:path w="2205990" h="1327150">
                  <a:moveTo>
                    <a:pt x="107822" y="717168"/>
                  </a:moveTo>
                  <a:lnTo>
                    <a:pt x="125793" y="663575"/>
                  </a:lnTo>
                </a:path>
                <a:path w="2205990" h="1327150">
                  <a:moveTo>
                    <a:pt x="125793" y="663575"/>
                  </a:moveTo>
                  <a:lnTo>
                    <a:pt x="143446" y="618489"/>
                  </a:lnTo>
                </a:path>
                <a:path w="2205990" h="1327150">
                  <a:moveTo>
                    <a:pt x="143446" y="618489"/>
                  </a:moveTo>
                  <a:lnTo>
                    <a:pt x="161404" y="600582"/>
                  </a:lnTo>
                </a:path>
                <a:path w="2205990" h="1327150">
                  <a:moveTo>
                    <a:pt x="161404" y="600582"/>
                  </a:moveTo>
                  <a:lnTo>
                    <a:pt x="197345" y="564895"/>
                  </a:lnTo>
                </a:path>
                <a:path w="2205990" h="1327150">
                  <a:moveTo>
                    <a:pt x="197345" y="564895"/>
                  </a:moveTo>
                  <a:lnTo>
                    <a:pt x="215379" y="537844"/>
                  </a:lnTo>
                </a:path>
                <a:path w="2205990" h="1327150">
                  <a:moveTo>
                    <a:pt x="215379" y="537844"/>
                  </a:moveTo>
                  <a:lnTo>
                    <a:pt x="242176" y="511048"/>
                  </a:lnTo>
                </a:path>
                <a:path w="2205990" h="1327150">
                  <a:moveTo>
                    <a:pt x="242176" y="511048"/>
                  </a:moveTo>
                  <a:lnTo>
                    <a:pt x="269227" y="475106"/>
                  </a:lnTo>
                </a:path>
                <a:path w="2205990" h="1327150">
                  <a:moveTo>
                    <a:pt x="269227" y="475106"/>
                  </a:moveTo>
                  <a:lnTo>
                    <a:pt x="296024" y="448310"/>
                  </a:lnTo>
                </a:path>
                <a:path w="2205990" h="1327150">
                  <a:moveTo>
                    <a:pt x="296024" y="448310"/>
                  </a:moveTo>
                  <a:lnTo>
                    <a:pt x="314058" y="412368"/>
                  </a:lnTo>
                </a:path>
                <a:path w="2205990" h="1327150">
                  <a:moveTo>
                    <a:pt x="314058" y="412368"/>
                  </a:moveTo>
                  <a:lnTo>
                    <a:pt x="340855" y="367538"/>
                  </a:lnTo>
                </a:path>
                <a:path w="2205990" h="1327150">
                  <a:moveTo>
                    <a:pt x="340855" y="367538"/>
                  </a:moveTo>
                  <a:lnTo>
                    <a:pt x="358762" y="349630"/>
                  </a:lnTo>
                </a:path>
                <a:path w="2205990" h="1327150">
                  <a:moveTo>
                    <a:pt x="358762" y="349630"/>
                  </a:moveTo>
                  <a:lnTo>
                    <a:pt x="385559" y="313689"/>
                  </a:lnTo>
                </a:path>
                <a:path w="2205990" h="1327150">
                  <a:moveTo>
                    <a:pt x="385559" y="313689"/>
                  </a:moveTo>
                  <a:lnTo>
                    <a:pt x="403593" y="295655"/>
                  </a:lnTo>
                </a:path>
                <a:path w="2205990" h="1327150">
                  <a:moveTo>
                    <a:pt x="403593" y="295655"/>
                  </a:moveTo>
                  <a:lnTo>
                    <a:pt x="439534" y="250951"/>
                  </a:lnTo>
                </a:path>
                <a:path w="2205990" h="1327150">
                  <a:moveTo>
                    <a:pt x="439534" y="250951"/>
                  </a:moveTo>
                  <a:lnTo>
                    <a:pt x="457441" y="232917"/>
                  </a:lnTo>
                </a:path>
                <a:path w="2205990" h="1327150">
                  <a:moveTo>
                    <a:pt x="457441" y="232917"/>
                  </a:moveTo>
                  <a:lnTo>
                    <a:pt x="484238" y="206120"/>
                  </a:lnTo>
                </a:path>
                <a:path w="2205990" h="1327150">
                  <a:moveTo>
                    <a:pt x="484238" y="206120"/>
                  </a:moveTo>
                  <a:lnTo>
                    <a:pt x="538213" y="179324"/>
                  </a:lnTo>
                </a:path>
                <a:path w="2205990" h="1327150">
                  <a:moveTo>
                    <a:pt x="538213" y="179324"/>
                  </a:moveTo>
                  <a:lnTo>
                    <a:pt x="556120" y="170179"/>
                  </a:lnTo>
                </a:path>
                <a:path w="2205990" h="1327150">
                  <a:moveTo>
                    <a:pt x="556120" y="170179"/>
                  </a:moveTo>
                  <a:lnTo>
                    <a:pt x="582917" y="134619"/>
                  </a:lnTo>
                </a:path>
                <a:path w="2205990" h="1327150">
                  <a:moveTo>
                    <a:pt x="582917" y="134619"/>
                  </a:moveTo>
                  <a:lnTo>
                    <a:pt x="636892" y="116586"/>
                  </a:lnTo>
                </a:path>
                <a:path w="2205990" h="1327150">
                  <a:moveTo>
                    <a:pt x="636892" y="116586"/>
                  </a:moveTo>
                  <a:lnTo>
                    <a:pt x="654799" y="107441"/>
                  </a:lnTo>
                </a:path>
                <a:path w="2205990" h="1327150">
                  <a:moveTo>
                    <a:pt x="654799" y="107441"/>
                  </a:moveTo>
                  <a:lnTo>
                    <a:pt x="681596" y="80644"/>
                  </a:lnTo>
                </a:path>
                <a:path w="2205990" h="1327150">
                  <a:moveTo>
                    <a:pt x="681596" y="80644"/>
                  </a:moveTo>
                  <a:lnTo>
                    <a:pt x="735571" y="62737"/>
                  </a:lnTo>
                </a:path>
                <a:path w="2205990" h="1327150">
                  <a:moveTo>
                    <a:pt x="735571" y="62737"/>
                  </a:moveTo>
                  <a:lnTo>
                    <a:pt x="780275" y="44703"/>
                  </a:lnTo>
                </a:path>
                <a:path w="2205990" h="1327150">
                  <a:moveTo>
                    <a:pt x="780275" y="44703"/>
                  </a:moveTo>
                  <a:lnTo>
                    <a:pt x="834250" y="26796"/>
                  </a:lnTo>
                </a:path>
                <a:path w="2205990" h="1327150">
                  <a:moveTo>
                    <a:pt x="834250" y="26796"/>
                  </a:moveTo>
                  <a:lnTo>
                    <a:pt x="878954" y="8762"/>
                  </a:lnTo>
                </a:path>
                <a:path w="2205990" h="1327150">
                  <a:moveTo>
                    <a:pt x="878954" y="8762"/>
                  </a:moveTo>
                  <a:lnTo>
                    <a:pt x="932548" y="0"/>
                  </a:lnTo>
                </a:path>
                <a:path w="2205990" h="1327150">
                  <a:moveTo>
                    <a:pt x="932548" y="0"/>
                  </a:moveTo>
                  <a:lnTo>
                    <a:pt x="977633" y="8762"/>
                  </a:lnTo>
                </a:path>
                <a:path w="2205990" h="1327150">
                  <a:moveTo>
                    <a:pt x="977633" y="8762"/>
                  </a:moveTo>
                  <a:lnTo>
                    <a:pt x="1031227" y="8762"/>
                  </a:lnTo>
                </a:path>
                <a:path w="2205990" h="1327150">
                  <a:moveTo>
                    <a:pt x="1031227" y="8762"/>
                  </a:moveTo>
                  <a:lnTo>
                    <a:pt x="1076312" y="35940"/>
                  </a:lnTo>
                </a:path>
                <a:path w="2205990" h="1327150">
                  <a:moveTo>
                    <a:pt x="1076312" y="35940"/>
                  </a:moveTo>
                  <a:lnTo>
                    <a:pt x="1103109" y="44703"/>
                  </a:lnTo>
                </a:path>
                <a:path w="2205990" h="1327150">
                  <a:moveTo>
                    <a:pt x="1103109" y="44703"/>
                  </a:moveTo>
                  <a:lnTo>
                    <a:pt x="1129906" y="53848"/>
                  </a:lnTo>
                </a:path>
                <a:path w="2205990" h="1327150">
                  <a:moveTo>
                    <a:pt x="1129906" y="53848"/>
                  </a:moveTo>
                  <a:lnTo>
                    <a:pt x="1174737" y="80644"/>
                  </a:lnTo>
                </a:path>
                <a:path w="2205990" h="1327150">
                  <a:moveTo>
                    <a:pt x="1174737" y="80644"/>
                  </a:moveTo>
                  <a:lnTo>
                    <a:pt x="1210678" y="107441"/>
                  </a:lnTo>
                </a:path>
                <a:path w="2205990" h="1327150">
                  <a:moveTo>
                    <a:pt x="1210678" y="107441"/>
                  </a:moveTo>
                  <a:lnTo>
                    <a:pt x="1219822" y="116586"/>
                  </a:lnTo>
                </a:path>
                <a:path w="2205990" h="1327150">
                  <a:moveTo>
                    <a:pt x="1219822" y="116586"/>
                  </a:moveTo>
                  <a:lnTo>
                    <a:pt x="1273416" y="152273"/>
                  </a:lnTo>
                </a:path>
                <a:path w="2205990" h="1327150">
                  <a:moveTo>
                    <a:pt x="1273416" y="152273"/>
                  </a:moveTo>
                  <a:lnTo>
                    <a:pt x="1300467" y="170179"/>
                  </a:lnTo>
                </a:path>
                <a:path w="2205990" h="1327150">
                  <a:moveTo>
                    <a:pt x="1300467" y="170179"/>
                  </a:moveTo>
                  <a:lnTo>
                    <a:pt x="1318120" y="197357"/>
                  </a:lnTo>
                </a:path>
                <a:path w="2205990" h="1327150">
                  <a:moveTo>
                    <a:pt x="1318120" y="197357"/>
                  </a:moveTo>
                  <a:lnTo>
                    <a:pt x="1363205" y="232917"/>
                  </a:lnTo>
                </a:path>
                <a:path w="2205990" h="1327150">
                  <a:moveTo>
                    <a:pt x="1363205" y="232917"/>
                  </a:moveTo>
                  <a:lnTo>
                    <a:pt x="1372095" y="260095"/>
                  </a:lnTo>
                </a:path>
                <a:path w="2205990" h="1327150">
                  <a:moveTo>
                    <a:pt x="1372095" y="260095"/>
                  </a:moveTo>
                  <a:lnTo>
                    <a:pt x="1381239" y="295655"/>
                  </a:lnTo>
                </a:path>
                <a:path w="2205990" h="1327150">
                  <a:moveTo>
                    <a:pt x="1381239" y="295655"/>
                  </a:moveTo>
                  <a:lnTo>
                    <a:pt x="1398892" y="349630"/>
                  </a:lnTo>
                </a:path>
                <a:path w="2205990" h="1327150">
                  <a:moveTo>
                    <a:pt x="1398892" y="349630"/>
                  </a:moveTo>
                  <a:lnTo>
                    <a:pt x="1416799" y="412368"/>
                  </a:lnTo>
                </a:path>
                <a:path w="2205990" h="1327150">
                  <a:moveTo>
                    <a:pt x="1416799" y="412368"/>
                  </a:moveTo>
                  <a:lnTo>
                    <a:pt x="1416799" y="439419"/>
                  </a:lnTo>
                </a:path>
                <a:path w="2205990" h="1327150">
                  <a:moveTo>
                    <a:pt x="1416799" y="439419"/>
                  </a:moveTo>
                  <a:lnTo>
                    <a:pt x="1434833" y="475106"/>
                  </a:lnTo>
                </a:path>
                <a:path w="2205990" h="1327150">
                  <a:moveTo>
                    <a:pt x="1434833" y="475106"/>
                  </a:moveTo>
                  <a:lnTo>
                    <a:pt x="1434833" y="537844"/>
                  </a:lnTo>
                </a:path>
                <a:path w="2205990" h="1327150">
                  <a:moveTo>
                    <a:pt x="1434833" y="537844"/>
                  </a:moveTo>
                  <a:lnTo>
                    <a:pt x="1443977" y="600582"/>
                  </a:lnTo>
                </a:path>
                <a:path w="2205990" h="1327150">
                  <a:moveTo>
                    <a:pt x="1443977" y="600582"/>
                  </a:moveTo>
                  <a:lnTo>
                    <a:pt x="1452740" y="663575"/>
                  </a:lnTo>
                </a:path>
                <a:path w="2205990" h="1327150">
                  <a:moveTo>
                    <a:pt x="1452740" y="663575"/>
                  </a:moveTo>
                  <a:lnTo>
                    <a:pt x="1470774" y="717168"/>
                  </a:lnTo>
                </a:path>
                <a:path w="2205990" h="1327150">
                  <a:moveTo>
                    <a:pt x="1470774" y="717168"/>
                  </a:moveTo>
                  <a:lnTo>
                    <a:pt x="1515478" y="753110"/>
                  </a:lnTo>
                </a:path>
                <a:path w="2205990" h="1327150">
                  <a:moveTo>
                    <a:pt x="1515478" y="753110"/>
                  </a:moveTo>
                  <a:lnTo>
                    <a:pt x="1551419" y="779906"/>
                  </a:lnTo>
                </a:path>
                <a:path w="2205990" h="1327150">
                  <a:moveTo>
                    <a:pt x="1551419" y="779906"/>
                  </a:moveTo>
                  <a:lnTo>
                    <a:pt x="1569453" y="797940"/>
                  </a:lnTo>
                </a:path>
                <a:path w="2205990" h="1327150">
                  <a:moveTo>
                    <a:pt x="1569453" y="797940"/>
                  </a:moveTo>
                  <a:lnTo>
                    <a:pt x="1614157" y="842644"/>
                  </a:lnTo>
                </a:path>
                <a:path w="2205990" h="1327150">
                  <a:moveTo>
                    <a:pt x="1614157" y="842644"/>
                  </a:moveTo>
                  <a:lnTo>
                    <a:pt x="1650098" y="905382"/>
                  </a:lnTo>
                </a:path>
                <a:path w="2205990" h="1327150">
                  <a:moveTo>
                    <a:pt x="1650098" y="905382"/>
                  </a:moveTo>
                  <a:lnTo>
                    <a:pt x="1668132" y="923416"/>
                  </a:lnTo>
                </a:path>
                <a:path w="2205990" h="1327150">
                  <a:moveTo>
                    <a:pt x="1668132" y="923416"/>
                  </a:moveTo>
                  <a:lnTo>
                    <a:pt x="1712836" y="968501"/>
                  </a:lnTo>
                </a:path>
                <a:path w="2205990" h="1327150">
                  <a:moveTo>
                    <a:pt x="1712836" y="968501"/>
                  </a:moveTo>
                  <a:lnTo>
                    <a:pt x="1766811" y="1031239"/>
                  </a:lnTo>
                </a:path>
                <a:path w="2205990" h="1327150">
                  <a:moveTo>
                    <a:pt x="1766811" y="1031239"/>
                  </a:moveTo>
                  <a:lnTo>
                    <a:pt x="1811515" y="1066799"/>
                  </a:lnTo>
                </a:path>
                <a:path w="2205990" h="1327150">
                  <a:moveTo>
                    <a:pt x="2008873" y="1066799"/>
                  </a:moveTo>
                  <a:lnTo>
                    <a:pt x="2035670" y="1093977"/>
                  </a:lnTo>
                </a:path>
                <a:path w="2205990" h="1327150">
                  <a:moveTo>
                    <a:pt x="2035670" y="1093977"/>
                  </a:moveTo>
                  <a:lnTo>
                    <a:pt x="2053704" y="1111884"/>
                  </a:lnTo>
                </a:path>
                <a:path w="2205990" h="1327150">
                  <a:moveTo>
                    <a:pt x="2053704" y="1111884"/>
                  </a:moveTo>
                  <a:lnTo>
                    <a:pt x="2107298" y="1147571"/>
                  </a:lnTo>
                </a:path>
                <a:path w="2205990" h="1327150">
                  <a:moveTo>
                    <a:pt x="2107298" y="1147571"/>
                  </a:moveTo>
                  <a:lnTo>
                    <a:pt x="2152383" y="1210309"/>
                  </a:lnTo>
                </a:path>
                <a:path w="2205990" h="1327150">
                  <a:moveTo>
                    <a:pt x="2152383" y="1210309"/>
                  </a:moveTo>
                  <a:lnTo>
                    <a:pt x="2161146" y="1210309"/>
                  </a:lnTo>
                </a:path>
                <a:path w="2205990" h="1327150">
                  <a:moveTo>
                    <a:pt x="2161146" y="1210309"/>
                  </a:moveTo>
                  <a:lnTo>
                    <a:pt x="2179180" y="1273302"/>
                  </a:lnTo>
                </a:path>
                <a:path w="2205990" h="1327150">
                  <a:moveTo>
                    <a:pt x="2179180" y="1273302"/>
                  </a:moveTo>
                  <a:lnTo>
                    <a:pt x="2205977" y="1326895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2" name="object 4352"/>
            <p:cNvSpPr/>
            <p:nvPr/>
          </p:nvSpPr>
          <p:spPr>
            <a:xfrm>
              <a:off x="5238178" y="333736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3" name="object 4353"/>
            <p:cNvSpPr/>
            <p:nvPr/>
          </p:nvSpPr>
          <p:spPr>
            <a:xfrm>
              <a:off x="5238178" y="3346513"/>
              <a:ext cx="592455" cy="421640"/>
            </a:xfrm>
            <a:custGeom>
              <a:avLst/>
              <a:gdLst/>
              <a:ahLst/>
              <a:cxnLst/>
              <a:rect l="l" t="t" r="r" b="b"/>
              <a:pathLst>
                <a:path w="592454" h="421639">
                  <a:moveTo>
                    <a:pt x="0" y="0"/>
                  </a:moveTo>
                  <a:lnTo>
                    <a:pt x="45085" y="53593"/>
                  </a:lnTo>
                </a:path>
                <a:path w="592454" h="421639">
                  <a:moveTo>
                    <a:pt x="45085" y="53593"/>
                  </a:moveTo>
                  <a:lnTo>
                    <a:pt x="53848" y="62737"/>
                  </a:lnTo>
                </a:path>
                <a:path w="592454" h="421639">
                  <a:moveTo>
                    <a:pt x="53848" y="62737"/>
                  </a:moveTo>
                  <a:lnTo>
                    <a:pt x="80645" y="125475"/>
                  </a:lnTo>
                </a:path>
                <a:path w="592454" h="421639">
                  <a:moveTo>
                    <a:pt x="80645" y="125475"/>
                  </a:moveTo>
                  <a:lnTo>
                    <a:pt x="98679" y="152273"/>
                  </a:lnTo>
                </a:path>
                <a:path w="592454" h="421639">
                  <a:moveTo>
                    <a:pt x="98679" y="152273"/>
                  </a:moveTo>
                  <a:lnTo>
                    <a:pt x="143383" y="179069"/>
                  </a:lnTo>
                </a:path>
                <a:path w="592454" h="421639">
                  <a:moveTo>
                    <a:pt x="143383" y="179069"/>
                  </a:moveTo>
                  <a:lnTo>
                    <a:pt x="152526" y="179069"/>
                  </a:lnTo>
                </a:path>
                <a:path w="592454" h="421639">
                  <a:moveTo>
                    <a:pt x="152526" y="179069"/>
                  </a:moveTo>
                  <a:lnTo>
                    <a:pt x="197358" y="242188"/>
                  </a:lnTo>
                </a:path>
                <a:path w="592454" h="421639">
                  <a:moveTo>
                    <a:pt x="197358" y="242188"/>
                  </a:moveTo>
                  <a:lnTo>
                    <a:pt x="242062" y="242188"/>
                  </a:lnTo>
                </a:path>
                <a:path w="592454" h="421639">
                  <a:moveTo>
                    <a:pt x="242062" y="242188"/>
                  </a:moveTo>
                  <a:lnTo>
                    <a:pt x="296037" y="242188"/>
                  </a:lnTo>
                </a:path>
                <a:path w="592454" h="421639">
                  <a:moveTo>
                    <a:pt x="296037" y="242188"/>
                  </a:moveTo>
                  <a:lnTo>
                    <a:pt x="340740" y="242188"/>
                  </a:lnTo>
                </a:path>
                <a:path w="592454" h="421639">
                  <a:moveTo>
                    <a:pt x="340740" y="242188"/>
                  </a:moveTo>
                  <a:lnTo>
                    <a:pt x="394715" y="304926"/>
                  </a:lnTo>
                </a:path>
                <a:path w="592454" h="421639">
                  <a:moveTo>
                    <a:pt x="394715" y="304926"/>
                  </a:moveTo>
                  <a:lnTo>
                    <a:pt x="439420" y="304926"/>
                  </a:lnTo>
                </a:path>
                <a:path w="592454" h="421639">
                  <a:moveTo>
                    <a:pt x="439420" y="304926"/>
                  </a:moveTo>
                  <a:lnTo>
                    <a:pt x="448310" y="304926"/>
                  </a:lnTo>
                </a:path>
                <a:path w="592454" h="421639">
                  <a:moveTo>
                    <a:pt x="448310" y="304926"/>
                  </a:moveTo>
                  <a:lnTo>
                    <a:pt x="493395" y="358520"/>
                  </a:lnTo>
                </a:path>
                <a:path w="592454" h="421639">
                  <a:moveTo>
                    <a:pt x="493395" y="358520"/>
                  </a:moveTo>
                  <a:lnTo>
                    <a:pt x="538099" y="367664"/>
                  </a:lnTo>
                </a:path>
                <a:path w="592454" h="421639">
                  <a:moveTo>
                    <a:pt x="538099" y="367664"/>
                  </a:moveTo>
                  <a:lnTo>
                    <a:pt x="592074" y="421258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4" name="object 4354"/>
            <p:cNvSpPr/>
            <p:nvPr/>
          </p:nvSpPr>
          <p:spPr>
            <a:xfrm>
              <a:off x="5830252" y="3767772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5" name="object 4355"/>
            <p:cNvSpPr/>
            <p:nvPr/>
          </p:nvSpPr>
          <p:spPr>
            <a:xfrm>
              <a:off x="5830252" y="3776916"/>
              <a:ext cx="45085" cy="242570"/>
            </a:xfrm>
            <a:custGeom>
              <a:avLst/>
              <a:gdLst/>
              <a:ahLst/>
              <a:cxnLst/>
              <a:rect l="l" t="t" r="r" b="b"/>
              <a:pathLst>
                <a:path w="45085" h="242570">
                  <a:moveTo>
                    <a:pt x="0" y="0"/>
                  </a:moveTo>
                  <a:lnTo>
                    <a:pt x="0" y="62737"/>
                  </a:lnTo>
                </a:path>
                <a:path w="45085" h="242570">
                  <a:moveTo>
                    <a:pt x="0" y="62737"/>
                  </a:moveTo>
                  <a:lnTo>
                    <a:pt x="0" y="116712"/>
                  </a:lnTo>
                </a:path>
                <a:path w="45085" h="242570">
                  <a:moveTo>
                    <a:pt x="0" y="116712"/>
                  </a:moveTo>
                  <a:lnTo>
                    <a:pt x="0" y="179450"/>
                  </a:lnTo>
                </a:path>
                <a:path w="45085" h="242570">
                  <a:moveTo>
                    <a:pt x="0" y="179450"/>
                  </a:moveTo>
                  <a:lnTo>
                    <a:pt x="44703" y="242189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6" name="object 4356"/>
            <p:cNvSpPr/>
            <p:nvPr/>
          </p:nvSpPr>
          <p:spPr>
            <a:xfrm>
              <a:off x="5874956" y="4019105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7" name="object 4357"/>
            <p:cNvSpPr/>
            <p:nvPr/>
          </p:nvSpPr>
          <p:spPr>
            <a:xfrm>
              <a:off x="3077286" y="3534727"/>
              <a:ext cx="2797810" cy="1004569"/>
            </a:xfrm>
            <a:custGeom>
              <a:avLst/>
              <a:gdLst/>
              <a:ahLst/>
              <a:cxnLst/>
              <a:rect l="l" t="t" r="r" b="b"/>
              <a:pathLst>
                <a:path w="2797810" h="1004570">
                  <a:moveTo>
                    <a:pt x="2797670" y="493141"/>
                  </a:moveTo>
                  <a:lnTo>
                    <a:pt x="2752966" y="547116"/>
                  </a:lnTo>
                </a:path>
                <a:path w="2797810" h="1004570">
                  <a:moveTo>
                    <a:pt x="2752966" y="547116"/>
                  </a:moveTo>
                  <a:lnTo>
                    <a:pt x="2752966" y="609854"/>
                  </a:lnTo>
                </a:path>
                <a:path w="2797810" h="1004570">
                  <a:moveTo>
                    <a:pt x="2752966" y="609854"/>
                  </a:moveTo>
                  <a:lnTo>
                    <a:pt x="2707881" y="672592"/>
                  </a:lnTo>
                </a:path>
                <a:path w="2797810" h="1004570">
                  <a:moveTo>
                    <a:pt x="2707881" y="672592"/>
                  </a:moveTo>
                  <a:lnTo>
                    <a:pt x="2698991" y="672592"/>
                  </a:lnTo>
                </a:path>
                <a:path w="2797810" h="1004570">
                  <a:moveTo>
                    <a:pt x="2698991" y="672592"/>
                  </a:moveTo>
                  <a:lnTo>
                    <a:pt x="2654287" y="672592"/>
                  </a:lnTo>
                </a:path>
                <a:path w="2797810" h="1004570">
                  <a:moveTo>
                    <a:pt x="2654287" y="672592"/>
                  </a:moveTo>
                  <a:lnTo>
                    <a:pt x="2600312" y="672592"/>
                  </a:lnTo>
                </a:path>
                <a:path w="2797810" h="1004570">
                  <a:moveTo>
                    <a:pt x="2600312" y="672592"/>
                  </a:moveTo>
                  <a:lnTo>
                    <a:pt x="2555608" y="672592"/>
                  </a:lnTo>
                </a:path>
                <a:path w="2797810" h="1004570">
                  <a:moveTo>
                    <a:pt x="2555608" y="672592"/>
                  </a:moveTo>
                  <a:lnTo>
                    <a:pt x="2546464" y="672592"/>
                  </a:lnTo>
                </a:path>
                <a:path w="2797810" h="1004570">
                  <a:moveTo>
                    <a:pt x="2546464" y="672592"/>
                  </a:moveTo>
                  <a:lnTo>
                    <a:pt x="2501633" y="609854"/>
                  </a:lnTo>
                </a:path>
                <a:path w="2797810" h="1004570">
                  <a:moveTo>
                    <a:pt x="2501633" y="609854"/>
                  </a:moveTo>
                  <a:lnTo>
                    <a:pt x="2456929" y="609854"/>
                  </a:lnTo>
                </a:path>
                <a:path w="2797810" h="1004570">
                  <a:moveTo>
                    <a:pt x="2456929" y="609854"/>
                  </a:moveTo>
                  <a:lnTo>
                    <a:pt x="2447785" y="609854"/>
                  </a:lnTo>
                </a:path>
                <a:path w="2797810" h="1004570">
                  <a:moveTo>
                    <a:pt x="2447785" y="609854"/>
                  </a:moveTo>
                  <a:lnTo>
                    <a:pt x="2402954" y="555879"/>
                  </a:lnTo>
                </a:path>
                <a:path w="2797810" h="1004570">
                  <a:moveTo>
                    <a:pt x="2402954" y="555879"/>
                  </a:moveTo>
                  <a:lnTo>
                    <a:pt x="2358250" y="555879"/>
                  </a:lnTo>
                </a:path>
                <a:path w="2797810" h="1004570">
                  <a:moveTo>
                    <a:pt x="2358250" y="555879"/>
                  </a:moveTo>
                  <a:lnTo>
                    <a:pt x="2304275" y="547116"/>
                  </a:lnTo>
                </a:path>
                <a:path w="2797810" h="1004570">
                  <a:moveTo>
                    <a:pt x="2304275" y="547116"/>
                  </a:moveTo>
                  <a:lnTo>
                    <a:pt x="2259571" y="547116"/>
                  </a:lnTo>
                </a:path>
                <a:path w="2797810" h="1004570">
                  <a:moveTo>
                    <a:pt x="2259571" y="547116"/>
                  </a:moveTo>
                  <a:lnTo>
                    <a:pt x="2205977" y="547116"/>
                  </a:lnTo>
                </a:path>
                <a:path w="2797810" h="1004570">
                  <a:moveTo>
                    <a:pt x="2205977" y="547116"/>
                  </a:moveTo>
                  <a:lnTo>
                    <a:pt x="2160892" y="565023"/>
                  </a:lnTo>
                </a:path>
                <a:path w="2797810" h="1004570">
                  <a:moveTo>
                    <a:pt x="2160892" y="565023"/>
                  </a:moveTo>
                  <a:lnTo>
                    <a:pt x="2107298" y="591819"/>
                  </a:lnTo>
                </a:path>
                <a:path w="2797810" h="1004570">
                  <a:moveTo>
                    <a:pt x="2107298" y="591819"/>
                  </a:moveTo>
                  <a:lnTo>
                    <a:pt x="2062213" y="591819"/>
                  </a:lnTo>
                </a:path>
                <a:path w="2797810" h="1004570">
                  <a:moveTo>
                    <a:pt x="2062213" y="591819"/>
                  </a:moveTo>
                  <a:lnTo>
                    <a:pt x="2008619" y="591819"/>
                  </a:lnTo>
                </a:path>
                <a:path w="2797810" h="1004570">
                  <a:moveTo>
                    <a:pt x="2008619" y="591819"/>
                  </a:moveTo>
                  <a:lnTo>
                    <a:pt x="1963788" y="573913"/>
                  </a:lnTo>
                </a:path>
                <a:path w="2797810" h="1004570">
                  <a:moveTo>
                    <a:pt x="1963788" y="573913"/>
                  </a:moveTo>
                  <a:lnTo>
                    <a:pt x="1918703" y="547116"/>
                  </a:lnTo>
                </a:path>
                <a:path w="2797810" h="1004570">
                  <a:moveTo>
                    <a:pt x="1918703" y="547116"/>
                  </a:moveTo>
                  <a:lnTo>
                    <a:pt x="1909940" y="547116"/>
                  </a:lnTo>
                </a:path>
                <a:path w="2797810" h="1004570">
                  <a:moveTo>
                    <a:pt x="1909940" y="547116"/>
                  </a:moveTo>
                  <a:lnTo>
                    <a:pt x="1865109" y="537972"/>
                  </a:lnTo>
                </a:path>
                <a:path w="2797810" h="1004570">
                  <a:moveTo>
                    <a:pt x="1865109" y="537972"/>
                  </a:moveTo>
                  <a:lnTo>
                    <a:pt x="1820024" y="529082"/>
                  </a:lnTo>
                </a:path>
                <a:path w="2797810" h="1004570">
                  <a:moveTo>
                    <a:pt x="1820024" y="529082"/>
                  </a:moveTo>
                  <a:lnTo>
                    <a:pt x="1766430" y="502285"/>
                  </a:lnTo>
                </a:path>
                <a:path w="2797810" h="1004570">
                  <a:moveTo>
                    <a:pt x="1766430" y="502285"/>
                  </a:moveTo>
                  <a:lnTo>
                    <a:pt x="1721726" y="502285"/>
                  </a:lnTo>
                </a:path>
                <a:path w="2797810" h="1004570">
                  <a:moveTo>
                    <a:pt x="1721726" y="502285"/>
                  </a:moveTo>
                  <a:lnTo>
                    <a:pt x="1667751" y="484378"/>
                  </a:lnTo>
                </a:path>
                <a:path w="2797810" h="1004570">
                  <a:moveTo>
                    <a:pt x="1667751" y="484378"/>
                  </a:moveTo>
                  <a:lnTo>
                    <a:pt x="1623047" y="484378"/>
                  </a:lnTo>
                </a:path>
                <a:path w="2797810" h="1004570">
                  <a:moveTo>
                    <a:pt x="1623047" y="484378"/>
                  </a:moveTo>
                  <a:lnTo>
                    <a:pt x="1569072" y="502285"/>
                  </a:lnTo>
                </a:path>
                <a:path w="2797810" h="1004570">
                  <a:moveTo>
                    <a:pt x="1569072" y="502285"/>
                  </a:moveTo>
                  <a:lnTo>
                    <a:pt x="1524368" y="529082"/>
                  </a:lnTo>
                </a:path>
                <a:path w="2797810" h="1004570">
                  <a:moveTo>
                    <a:pt x="1524368" y="529082"/>
                  </a:moveTo>
                  <a:lnTo>
                    <a:pt x="1479537" y="547116"/>
                  </a:lnTo>
                </a:path>
                <a:path w="2797810" h="1004570">
                  <a:moveTo>
                    <a:pt x="1479537" y="547116"/>
                  </a:moveTo>
                  <a:lnTo>
                    <a:pt x="1470393" y="547116"/>
                  </a:lnTo>
                </a:path>
                <a:path w="2797810" h="1004570">
                  <a:moveTo>
                    <a:pt x="1470393" y="547116"/>
                  </a:moveTo>
                  <a:lnTo>
                    <a:pt x="1425689" y="591819"/>
                  </a:lnTo>
                </a:path>
                <a:path w="2797810" h="1004570">
                  <a:moveTo>
                    <a:pt x="1425689" y="591819"/>
                  </a:moveTo>
                  <a:lnTo>
                    <a:pt x="1371714" y="591819"/>
                  </a:lnTo>
                </a:path>
                <a:path w="2797810" h="1004570">
                  <a:moveTo>
                    <a:pt x="1371714" y="591819"/>
                  </a:moveTo>
                  <a:lnTo>
                    <a:pt x="1327010" y="591819"/>
                  </a:lnTo>
                </a:path>
                <a:path w="2797810" h="1004570">
                  <a:moveTo>
                    <a:pt x="1327010" y="591819"/>
                  </a:moveTo>
                  <a:lnTo>
                    <a:pt x="1282179" y="609854"/>
                  </a:lnTo>
                </a:path>
                <a:path w="2797810" h="1004570">
                  <a:moveTo>
                    <a:pt x="1282179" y="609854"/>
                  </a:moveTo>
                  <a:lnTo>
                    <a:pt x="1273035" y="609854"/>
                  </a:lnTo>
                </a:path>
                <a:path w="2797810" h="1004570">
                  <a:moveTo>
                    <a:pt x="1273035" y="609854"/>
                  </a:moveTo>
                  <a:lnTo>
                    <a:pt x="1228331" y="609854"/>
                  </a:lnTo>
                </a:path>
                <a:path w="2797810" h="1004570">
                  <a:moveTo>
                    <a:pt x="1228331" y="609854"/>
                  </a:moveTo>
                  <a:lnTo>
                    <a:pt x="1174737" y="627761"/>
                  </a:lnTo>
                </a:path>
                <a:path w="2797810" h="1004570">
                  <a:moveTo>
                    <a:pt x="1174737" y="627761"/>
                  </a:moveTo>
                  <a:lnTo>
                    <a:pt x="1129652" y="672592"/>
                  </a:lnTo>
                </a:path>
                <a:path w="2797810" h="1004570">
                  <a:moveTo>
                    <a:pt x="1129652" y="672592"/>
                  </a:moveTo>
                  <a:lnTo>
                    <a:pt x="1102855" y="735330"/>
                  </a:lnTo>
                </a:path>
                <a:path w="2797810" h="1004570">
                  <a:moveTo>
                    <a:pt x="1102855" y="735330"/>
                  </a:moveTo>
                  <a:lnTo>
                    <a:pt x="1084821" y="753237"/>
                  </a:lnTo>
                </a:path>
                <a:path w="2797810" h="1004570">
                  <a:moveTo>
                    <a:pt x="1084821" y="753237"/>
                  </a:moveTo>
                  <a:lnTo>
                    <a:pt x="1048880" y="789178"/>
                  </a:lnTo>
                </a:path>
                <a:path w="2797810" h="1004570">
                  <a:moveTo>
                    <a:pt x="1048880" y="789178"/>
                  </a:moveTo>
                  <a:lnTo>
                    <a:pt x="1031227" y="815975"/>
                  </a:lnTo>
                </a:path>
                <a:path w="2797810" h="1004570">
                  <a:moveTo>
                    <a:pt x="1031227" y="815975"/>
                  </a:moveTo>
                  <a:lnTo>
                    <a:pt x="995286" y="851916"/>
                  </a:lnTo>
                </a:path>
                <a:path w="2797810" h="1004570">
                  <a:moveTo>
                    <a:pt x="995286" y="851916"/>
                  </a:moveTo>
                  <a:lnTo>
                    <a:pt x="986142" y="869950"/>
                  </a:lnTo>
                </a:path>
                <a:path w="2797810" h="1004570">
                  <a:moveTo>
                    <a:pt x="986142" y="869950"/>
                  </a:moveTo>
                  <a:lnTo>
                    <a:pt x="932548" y="896747"/>
                  </a:lnTo>
                </a:path>
                <a:path w="2797810" h="1004570">
                  <a:moveTo>
                    <a:pt x="932548" y="896747"/>
                  </a:moveTo>
                  <a:lnTo>
                    <a:pt x="905497" y="914654"/>
                  </a:lnTo>
                </a:path>
                <a:path w="2797810" h="1004570">
                  <a:moveTo>
                    <a:pt x="905497" y="914654"/>
                  </a:moveTo>
                  <a:lnTo>
                    <a:pt x="887463" y="941451"/>
                  </a:lnTo>
                </a:path>
                <a:path w="2797810" h="1004570">
                  <a:moveTo>
                    <a:pt x="887463" y="941451"/>
                  </a:moveTo>
                  <a:lnTo>
                    <a:pt x="860666" y="977392"/>
                  </a:lnTo>
                </a:path>
                <a:path w="2797810" h="1004570">
                  <a:moveTo>
                    <a:pt x="860666" y="977392"/>
                  </a:moveTo>
                  <a:lnTo>
                    <a:pt x="833869" y="1004189"/>
                  </a:lnTo>
                </a:path>
                <a:path w="2797810" h="1004570">
                  <a:moveTo>
                    <a:pt x="833869" y="1004189"/>
                  </a:moveTo>
                  <a:lnTo>
                    <a:pt x="789165" y="1004189"/>
                  </a:lnTo>
                </a:path>
                <a:path w="2797810" h="1004570">
                  <a:moveTo>
                    <a:pt x="789165" y="1004189"/>
                  </a:moveTo>
                  <a:lnTo>
                    <a:pt x="735190" y="1004189"/>
                  </a:lnTo>
                </a:path>
                <a:path w="2797810" h="1004570">
                  <a:moveTo>
                    <a:pt x="735190" y="1004189"/>
                  </a:moveTo>
                  <a:lnTo>
                    <a:pt x="717283" y="977392"/>
                  </a:lnTo>
                </a:path>
                <a:path w="2797810" h="1004570">
                  <a:moveTo>
                    <a:pt x="717283" y="977392"/>
                  </a:moveTo>
                  <a:lnTo>
                    <a:pt x="690486" y="968629"/>
                  </a:lnTo>
                </a:path>
                <a:path w="2797810" h="1004570">
                  <a:moveTo>
                    <a:pt x="690486" y="968629"/>
                  </a:moveTo>
                  <a:lnTo>
                    <a:pt x="636511" y="914654"/>
                  </a:lnTo>
                </a:path>
                <a:path w="2797810" h="1004570">
                  <a:moveTo>
                    <a:pt x="636511" y="914654"/>
                  </a:moveTo>
                  <a:lnTo>
                    <a:pt x="591807" y="878713"/>
                  </a:lnTo>
                </a:path>
                <a:path w="2797810" h="1004570">
                  <a:moveTo>
                    <a:pt x="591807" y="878713"/>
                  </a:moveTo>
                  <a:lnTo>
                    <a:pt x="573773" y="851916"/>
                  </a:lnTo>
                </a:path>
                <a:path w="2797810" h="1004570">
                  <a:moveTo>
                    <a:pt x="573773" y="851916"/>
                  </a:moveTo>
                  <a:lnTo>
                    <a:pt x="537832" y="824864"/>
                  </a:lnTo>
                </a:path>
                <a:path w="2797810" h="1004570">
                  <a:moveTo>
                    <a:pt x="537832" y="824864"/>
                  </a:moveTo>
                  <a:lnTo>
                    <a:pt x="493128" y="789178"/>
                  </a:lnTo>
                </a:path>
                <a:path w="2797810" h="1004570">
                  <a:moveTo>
                    <a:pt x="493128" y="789178"/>
                  </a:moveTo>
                  <a:lnTo>
                    <a:pt x="439153" y="744474"/>
                  </a:lnTo>
                </a:path>
                <a:path w="2797810" h="1004570">
                  <a:moveTo>
                    <a:pt x="439153" y="744474"/>
                  </a:moveTo>
                  <a:lnTo>
                    <a:pt x="394449" y="735330"/>
                  </a:lnTo>
                </a:path>
                <a:path w="2797810" h="1004570">
                  <a:moveTo>
                    <a:pt x="394449" y="735330"/>
                  </a:moveTo>
                  <a:lnTo>
                    <a:pt x="367652" y="735330"/>
                  </a:lnTo>
                </a:path>
                <a:path w="2797810" h="1004570">
                  <a:moveTo>
                    <a:pt x="367652" y="735330"/>
                  </a:moveTo>
                  <a:lnTo>
                    <a:pt x="340474" y="717295"/>
                  </a:lnTo>
                </a:path>
                <a:path w="2797810" h="1004570">
                  <a:moveTo>
                    <a:pt x="340474" y="717295"/>
                  </a:moveTo>
                  <a:lnTo>
                    <a:pt x="295770" y="690499"/>
                  </a:lnTo>
                </a:path>
                <a:path w="2797810" h="1004570">
                  <a:moveTo>
                    <a:pt x="295770" y="690499"/>
                  </a:moveTo>
                  <a:lnTo>
                    <a:pt x="250939" y="672592"/>
                  </a:lnTo>
                </a:path>
                <a:path w="2797810" h="1004570">
                  <a:moveTo>
                    <a:pt x="250939" y="672592"/>
                  </a:moveTo>
                  <a:lnTo>
                    <a:pt x="242176" y="672592"/>
                  </a:lnTo>
                </a:path>
                <a:path w="2797810" h="1004570">
                  <a:moveTo>
                    <a:pt x="242176" y="672592"/>
                  </a:moveTo>
                  <a:lnTo>
                    <a:pt x="197091" y="618617"/>
                  </a:lnTo>
                </a:path>
                <a:path w="2797810" h="1004570">
                  <a:moveTo>
                    <a:pt x="197091" y="618617"/>
                  </a:moveTo>
                  <a:lnTo>
                    <a:pt x="188201" y="609854"/>
                  </a:lnTo>
                </a:path>
                <a:path w="2797810" h="1004570">
                  <a:moveTo>
                    <a:pt x="188201" y="609854"/>
                  </a:moveTo>
                  <a:lnTo>
                    <a:pt x="152260" y="547116"/>
                  </a:lnTo>
                </a:path>
                <a:path w="2797810" h="1004570">
                  <a:moveTo>
                    <a:pt x="152260" y="547116"/>
                  </a:moveTo>
                  <a:lnTo>
                    <a:pt x="125463" y="484378"/>
                  </a:lnTo>
                </a:path>
                <a:path w="2797810" h="1004570">
                  <a:moveTo>
                    <a:pt x="125463" y="484378"/>
                  </a:moveTo>
                  <a:lnTo>
                    <a:pt x="107556" y="421639"/>
                  </a:lnTo>
                </a:path>
                <a:path w="2797810" h="1004570">
                  <a:moveTo>
                    <a:pt x="107556" y="421639"/>
                  </a:moveTo>
                  <a:lnTo>
                    <a:pt x="107556" y="358901"/>
                  </a:lnTo>
                </a:path>
                <a:path w="2797810" h="1004570">
                  <a:moveTo>
                    <a:pt x="107556" y="358901"/>
                  </a:moveTo>
                  <a:lnTo>
                    <a:pt x="98361" y="331724"/>
                  </a:lnTo>
                </a:path>
                <a:path w="2797810" h="1004570">
                  <a:moveTo>
                    <a:pt x="98361" y="331724"/>
                  </a:moveTo>
                  <a:lnTo>
                    <a:pt x="89535" y="304926"/>
                  </a:lnTo>
                </a:path>
                <a:path w="2797810" h="1004570">
                  <a:moveTo>
                    <a:pt x="89535" y="304926"/>
                  </a:moveTo>
                  <a:lnTo>
                    <a:pt x="80708" y="242188"/>
                  </a:lnTo>
                </a:path>
                <a:path w="2797810" h="1004570">
                  <a:moveTo>
                    <a:pt x="80708" y="242188"/>
                  </a:moveTo>
                  <a:lnTo>
                    <a:pt x="62738" y="179450"/>
                  </a:lnTo>
                </a:path>
                <a:path w="2797810" h="1004570">
                  <a:moveTo>
                    <a:pt x="62738" y="179450"/>
                  </a:moveTo>
                  <a:lnTo>
                    <a:pt x="53594" y="116712"/>
                  </a:lnTo>
                </a:path>
                <a:path w="2797810" h="1004570">
                  <a:moveTo>
                    <a:pt x="53594" y="116712"/>
                  </a:moveTo>
                  <a:lnTo>
                    <a:pt x="17653" y="53975"/>
                  </a:lnTo>
                </a:path>
                <a:path w="2797810" h="1004570">
                  <a:moveTo>
                    <a:pt x="17653" y="53975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8" name="object 4358"/>
            <p:cNvSpPr/>
            <p:nvPr/>
          </p:nvSpPr>
          <p:spPr>
            <a:xfrm>
              <a:off x="3077286" y="352558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9" name="object 4359"/>
            <p:cNvSpPr/>
            <p:nvPr/>
          </p:nvSpPr>
          <p:spPr>
            <a:xfrm>
              <a:off x="3032201" y="3077273"/>
              <a:ext cx="2009139" cy="448309"/>
            </a:xfrm>
            <a:custGeom>
              <a:avLst/>
              <a:gdLst/>
              <a:ahLst/>
              <a:cxnLst/>
              <a:rect l="l" t="t" r="r" b="b"/>
              <a:pathLst>
                <a:path w="2009139" h="448310">
                  <a:moveTo>
                    <a:pt x="45084" y="448310"/>
                  </a:moveTo>
                  <a:lnTo>
                    <a:pt x="45084" y="394716"/>
                  </a:lnTo>
                </a:path>
                <a:path w="2009139" h="448310">
                  <a:moveTo>
                    <a:pt x="45084" y="394716"/>
                  </a:moveTo>
                  <a:lnTo>
                    <a:pt x="17970" y="331978"/>
                  </a:lnTo>
                </a:path>
                <a:path w="2009139" h="448310">
                  <a:moveTo>
                    <a:pt x="17970" y="331978"/>
                  </a:moveTo>
                  <a:lnTo>
                    <a:pt x="0" y="287274"/>
                  </a:lnTo>
                </a:path>
                <a:path w="2009139" h="448310">
                  <a:moveTo>
                    <a:pt x="1999729" y="0"/>
                  </a:moveTo>
                  <a:lnTo>
                    <a:pt x="2008873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60" name="object 4360"/>
          <p:cNvSpPr txBox="1"/>
          <p:nvPr/>
        </p:nvSpPr>
        <p:spPr>
          <a:xfrm>
            <a:off x="4857731" y="3028948"/>
            <a:ext cx="160020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150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361" name="object 4361"/>
          <p:cNvGrpSpPr/>
          <p:nvPr/>
        </p:nvGrpSpPr>
        <p:grpSpPr>
          <a:xfrm>
            <a:off x="3045726" y="2059876"/>
            <a:ext cx="2251075" cy="2376170"/>
            <a:chOff x="3045726" y="2059876"/>
            <a:chExt cx="2251075" cy="2376170"/>
          </a:xfrm>
        </p:grpSpPr>
        <p:sp>
          <p:nvSpPr>
            <p:cNvPr id="4362" name="object 4362"/>
            <p:cNvSpPr/>
            <p:nvPr/>
          </p:nvSpPr>
          <p:spPr>
            <a:xfrm>
              <a:off x="4000690" y="3068510"/>
              <a:ext cx="116839" cy="170180"/>
            </a:xfrm>
            <a:custGeom>
              <a:avLst/>
              <a:gdLst/>
              <a:ahLst/>
              <a:cxnLst/>
              <a:rect l="l" t="t" r="r" b="b"/>
              <a:pathLst>
                <a:path w="116839" h="170180">
                  <a:moveTo>
                    <a:pt x="9143" y="125476"/>
                  </a:moveTo>
                  <a:lnTo>
                    <a:pt x="0" y="89535"/>
                  </a:lnTo>
                </a:path>
                <a:path w="116839" h="170180">
                  <a:moveTo>
                    <a:pt x="0" y="89535"/>
                  </a:moveTo>
                  <a:lnTo>
                    <a:pt x="9143" y="35941"/>
                  </a:lnTo>
                </a:path>
                <a:path w="116839" h="170180">
                  <a:moveTo>
                    <a:pt x="9143" y="35941"/>
                  </a:moveTo>
                  <a:lnTo>
                    <a:pt x="18034" y="35941"/>
                  </a:lnTo>
                </a:path>
                <a:path w="116839" h="170180">
                  <a:moveTo>
                    <a:pt x="18034" y="35941"/>
                  </a:moveTo>
                  <a:lnTo>
                    <a:pt x="62737" y="0"/>
                  </a:lnTo>
                </a:path>
                <a:path w="116839" h="170180">
                  <a:moveTo>
                    <a:pt x="62737" y="0"/>
                  </a:moveTo>
                  <a:lnTo>
                    <a:pt x="107823" y="35941"/>
                  </a:lnTo>
                </a:path>
                <a:path w="116839" h="170180">
                  <a:moveTo>
                    <a:pt x="107823" y="35941"/>
                  </a:moveTo>
                  <a:lnTo>
                    <a:pt x="116712" y="89535"/>
                  </a:lnTo>
                </a:path>
                <a:path w="116839" h="170180">
                  <a:moveTo>
                    <a:pt x="116712" y="89535"/>
                  </a:moveTo>
                  <a:lnTo>
                    <a:pt x="107823" y="125476"/>
                  </a:lnTo>
                </a:path>
                <a:path w="116839" h="170180">
                  <a:moveTo>
                    <a:pt x="107823" y="125476"/>
                  </a:moveTo>
                  <a:lnTo>
                    <a:pt x="80772" y="152273"/>
                  </a:lnTo>
                </a:path>
                <a:path w="116839" h="170180">
                  <a:moveTo>
                    <a:pt x="80772" y="152273"/>
                  </a:moveTo>
                  <a:lnTo>
                    <a:pt x="62737" y="170180"/>
                  </a:lnTo>
                </a:path>
                <a:path w="116839" h="170180">
                  <a:moveTo>
                    <a:pt x="62737" y="170180"/>
                  </a:moveTo>
                  <a:lnTo>
                    <a:pt x="35941" y="152273"/>
                  </a:lnTo>
                </a:path>
                <a:path w="116839" h="170180">
                  <a:moveTo>
                    <a:pt x="35941" y="152273"/>
                  </a:moveTo>
                  <a:lnTo>
                    <a:pt x="9143" y="125476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3" name="object 4363"/>
            <p:cNvSpPr/>
            <p:nvPr/>
          </p:nvSpPr>
          <p:spPr>
            <a:xfrm>
              <a:off x="3077286" y="3409251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4"/>
                  </a:moveTo>
                  <a:lnTo>
                    <a:pt x="4413" y="4444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4" name="object 4364"/>
            <p:cNvSpPr/>
            <p:nvPr/>
          </p:nvSpPr>
          <p:spPr>
            <a:xfrm>
              <a:off x="3050171" y="2064321"/>
              <a:ext cx="1650364" cy="1344930"/>
            </a:xfrm>
            <a:custGeom>
              <a:avLst/>
              <a:gdLst/>
              <a:ahLst/>
              <a:cxnLst/>
              <a:rect l="l" t="t" r="r" b="b"/>
              <a:pathLst>
                <a:path w="1650364" h="1344929">
                  <a:moveTo>
                    <a:pt x="27114" y="1344929"/>
                  </a:moveTo>
                  <a:lnTo>
                    <a:pt x="0" y="1282191"/>
                  </a:lnTo>
                </a:path>
                <a:path w="1650364" h="1344929">
                  <a:moveTo>
                    <a:pt x="0" y="1282191"/>
                  </a:moveTo>
                  <a:lnTo>
                    <a:pt x="0" y="1219453"/>
                  </a:lnTo>
                </a:path>
                <a:path w="1650364" h="1344929">
                  <a:moveTo>
                    <a:pt x="0" y="1219453"/>
                  </a:moveTo>
                  <a:lnTo>
                    <a:pt x="9143" y="1156461"/>
                  </a:lnTo>
                </a:path>
                <a:path w="1650364" h="1344929">
                  <a:moveTo>
                    <a:pt x="9143" y="1156461"/>
                  </a:moveTo>
                  <a:lnTo>
                    <a:pt x="9143" y="1093723"/>
                  </a:lnTo>
                </a:path>
                <a:path w="1650364" h="1344929">
                  <a:moveTo>
                    <a:pt x="9143" y="1093723"/>
                  </a:moveTo>
                  <a:lnTo>
                    <a:pt x="9143" y="1040129"/>
                  </a:lnTo>
                </a:path>
                <a:path w="1650364" h="1344929">
                  <a:moveTo>
                    <a:pt x="9143" y="1040129"/>
                  </a:moveTo>
                  <a:lnTo>
                    <a:pt x="9143" y="977391"/>
                  </a:lnTo>
                </a:path>
                <a:path w="1650364" h="1344929">
                  <a:moveTo>
                    <a:pt x="9143" y="977391"/>
                  </a:moveTo>
                  <a:lnTo>
                    <a:pt x="27114" y="932306"/>
                  </a:lnTo>
                </a:path>
                <a:path w="1650364" h="1344929">
                  <a:moveTo>
                    <a:pt x="27114" y="932306"/>
                  </a:moveTo>
                  <a:lnTo>
                    <a:pt x="35940" y="914653"/>
                  </a:lnTo>
                </a:path>
                <a:path w="1650364" h="1344929">
                  <a:moveTo>
                    <a:pt x="35940" y="914653"/>
                  </a:moveTo>
                  <a:lnTo>
                    <a:pt x="62737" y="851534"/>
                  </a:lnTo>
                </a:path>
                <a:path w="1650364" h="1344929">
                  <a:moveTo>
                    <a:pt x="62737" y="851534"/>
                  </a:moveTo>
                  <a:lnTo>
                    <a:pt x="80708" y="806830"/>
                  </a:lnTo>
                </a:path>
                <a:path w="1650364" h="1344929">
                  <a:moveTo>
                    <a:pt x="80708" y="806830"/>
                  </a:moveTo>
                  <a:lnTo>
                    <a:pt x="89852" y="788796"/>
                  </a:lnTo>
                </a:path>
                <a:path w="1650364" h="1344929">
                  <a:moveTo>
                    <a:pt x="89852" y="788796"/>
                  </a:moveTo>
                  <a:lnTo>
                    <a:pt x="107823" y="726058"/>
                  </a:lnTo>
                </a:path>
                <a:path w="1650364" h="1344929">
                  <a:moveTo>
                    <a:pt x="107823" y="726058"/>
                  </a:moveTo>
                  <a:lnTo>
                    <a:pt x="125476" y="690498"/>
                  </a:lnTo>
                </a:path>
                <a:path w="1650364" h="1344929">
                  <a:moveTo>
                    <a:pt x="125476" y="690498"/>
                  </a:moveTo>
                  <a:lnTo>
                    <a:pt x="134670" y="663320"/>
                  </a:lnTo>
                </a:path>
                <a:path w="1650364" h="1344929">
                  <a:moveTo>
                    <a:pt x="134670" y="663320"/>
                  </a:moveTo>
                  <a:lnTo>
                    <a:pt x="152577" y="609726"/>
                  </a:lnTo>
                </a:path>
                <a:path w="1650364" h="1344929">
                  <a:moveTo>
                    <a:pt x="152577" y="609726"/>
                  </a:moveTo>
                  <a:lnTo>
                    <a:pt x="179374" y="573785"/>
                  </a:lnTo>
                </a:path>
                <a:path w="1650364" h="1344929">
                  <a:moveTo>
                    <a:pt x="179374" y="573785"/>
                  </a:moveTo>
                  <a:lnTo>
                    <a:pt x="206171" y="546734"/>
                  </a:lnTo>
                </a:path>
                <a:path w="1650364" h="1344929">
                  <a:moveTo>
                    <a:pt x="206171" y="546734"/>
                  </a:moveTo>
                  <a:lnTo>
                    <a:pt x="224205" y="529081"/>
                  </a:lnTo>
                </a:path>
                <a:path w="1650364" h="1344929">
                  <a:moveTo>
                    <a:pt x="224205" y="529081"/>
                  </a:moveTo>
                  <a:lnTo>
                    <a:pt x="260146" y="483996"/>
                  </a:lnTo>
                </a:path>
                <a:path w="1650364" h="1344929">
                  <a:moveTo>
                    <a:pt x="260146" y="483996"/>
                  </a:moveTo>
                  <a:lnTo>
                    <a:pt x="278053" y="465963"/>
                  </a:lnTo>
                </a:path>
                <a:path w="1650364" h="1344929">
                  <a:moveTo>
                    <a:pt x="278053" y="465963"/>
                  </a:moveTo>
                  <a:lnTo>
                    <a:pt x="304850" y="421258"/>
                  </a:lnTo>
                </a:path>
                <a:path w="1650364" h="1344929">
                  <a:moveTo>
                    <a:pt x="304850" y="421258"/>
                  </a:moveTo>
                  <a:lnTo>
                    <a:pt x="322884" y="394462"/>
                  </a:lnTo>
                </a:path>
                <a:path w="1650364" h="1344929">
                  <a:moveTo>
                    <a:pt x="322884" y="394462"/>
                  </a:moveTo>
                  <a:lnTo>
                    <a:pt x="349935" y="358520"/>
                  </a:lnTo>
                </a:path>
                <a:path w="1650364" h="1344929">
                  <a:moveTo>
                    <a:pt x="349935" y="358520"/>
                  </a:moveTo>
                  <a:lnTo>
                    <a:pt x="367588" y="340487"/>
                  </a:lnTo>
                </a:path>
                <a:path w="1650364" h="1344929">
                  <a:moveTo>
                    <a:pt x="367588" y="340487"/>
                  </a:moveTo>
                  <a:lnTo>
                    <a:pt x="403529" y="295782"/>
                  </a:lnTo>
                </a:path>
                <a:path w="1650364" h="1344929">
                  <a:moveTo>
                    <a:pt x="403529" y="295782"/>
                  </a:moveTo>
                  <a:lnTo>
                    <a:pt x="421563" y="277748"/>
                  </a:lnTo>
                </a:path>
                <a:path w="1650364" h="1344929">
                  <a:moveTo>
                    <a:pt x="421563" y="277748"/>
                  </a:moveTo>
                  <a:lnTo>
                    <a:pt x="457504" y="241807"/>
                  </a:lnTo>
                </a:path>
                <a:path w="1650364" h="1344929">
                  <a:moveTo>
                    <a:pt x="457504" y="241807"/>
                  </a:moveTo>
                  <a:lnTo>
                    <a:pt x="466267" y="224154"/>
                  </a:lnTo>
                </a:path>
                <a:path w="1650364" h="1344929">
                  <a:moveTo>
                    <a:pt x="466267" y="224154"/>
                  </a:moveTo>
                  <a:lnTo>
                    <a:pt x="520242" y="179069"/>
                  </a:lnTo>
                </a:path>
                <a:path w="1650364" h="1344929">
                  <a:moveTo>
                    <a:pt x="520242" y="179069"/>
                  </a:moveTo>
                  <a:lnTo>
                    <a:pt x="564946" y="143509"/>
                  </a:lnTo>
                </a:path>
                <a:path w="1650364" h="1344929">
                  <a:moveTo>
                    <a:pt x="564946" y="143509"/>
                  </a:moveTo>
                  <a:lnTo>
                    <a:pt x="600887" y="116331"/>
                  </a:lnTo>
                </a:path>
                <a:path w="1650364" h="1344929">
                  <a:moveTo>
                    <a:pt x="600887" y="116331"/>
                  </a:moveTo>
                  <a:lnTo>
                    <a:pt x="618921" y="98425"/>
                  </a:lnTo>
                </a:path>
                <a:path w="1650364" h="1344929">
                  <a:moveTo>
                    <a:pt x="618921" y="98425"/>
                  </a:moveTo>
                  <a:lnTo>
                    <a:pt x="663625" y="80771"/>
                  </a:lnTo>
                </a:path>
                <a:path w="1650364" h="1344929">
                  <a:moveTo>
                    <a:pt x="663625" y="80771"/>
                  </a:moveTo>
                  <a:lnTo>
                    <a:pt x="717600" y="53593"/>
                  </a:lnTo>
                </a:path>
                <a:path w="1650364" h="1344929">
                  <a:moveTo>
                    <a:pt x="717600" y="53593"/>
                  </a:moveTo>
                  <a:lnTo>
                    <a:pt x="762304" y="35687"/>
                  </a:lnTo>
                </a:path>
                <a:path w="1650364" h="1344929">
                  <a:moveTo>
                    <a:pt x="762304" y="35687"/>
                  </a:moveTo>
                  <a:lnTo>
                    <a:pt x="816279" y="17652"/>
                  </a:lnTo>
                </a:path>
                <a:path w="1650364" h="1344929">
                  <a:moveTo>
                    <a:pt x="816279" y="17652"/>
                  </a:moveTo>
                  <a:lnTo>
                    <a:pt x="860983" y="0"/>
                  </a:lnTo>
                </a:path>
                <a:path w="1650364" h="1344929">
                  <a:moveTo>
                    <a:pt x="1058341" y="26796"/>
                  </a:moveTo>
                  <a:lnTo>
                    <a:pt x="1111935" y="44830"/>
                  </a:lnTo>
                </a:path>
                <a:path w="1650364" h="1344929">
                  <a:moveTo>
                    <a:pt x="1111935" y="44830"/>
                  </a:moveTo>
                  <a:lnTo>
                    <a:pt x="1121079" y="53593"/>
                  </a:lnTo>
                </a:path>
                <a:path w="1650364" h="1344929">
                  <a:moveTo>
                    <a:pt x="1121079" y="53593"/>
                  </a:moveTo>
                  <a:lnTo>
                    <a:pt x="1156766" y="80771"/>
                  </a:lnTo>
                </a:path>
                <a:path w="1650364" h="1344929">
                  <a:moveTo>
                    <a:pt x="1156766" y="80771"/>
                  </a:moveTo>
                  <a:lnTo>
                    <a:pt x="1201851" y="116331"/>
                  </a:lnTo>
                </a:path>
                <a:path w="1650364" h="1344929">
                  <a:moveTo>
                    <a:pt x="1201851" y="116331"/>
                  </a:moveTo>
                  <a:lnTo>
                    <a:pt x="1210614" y="116331"/>
                  </a:lnTo>
                </a:path>
                <a:path w="1650364" h="1344929">
                  <a:moveTo>
                    <a:pt x="1210614" y="116331"/>
                  </a:moveTo>
                  <a:lnTo>
                    <a:pt x="1255445" y="161162"/>
                  </a:lnTo>
                </a:path>
                <a:path w="1650364" h="1344929">
                  <a:moveTo>
                    <a:pt x="1255445" y="161162"/>
                  </a:moveTo>
                  <a:lnTo>
                    <a:pt x="1273352" y="179069"/>
                  </a:lnTo>
                </a:path>
                <a:path w="1650364" h="1344929">
                  <a:moveTo>
                    <a:pt x="1273352" y="179069"/>
                  </a:moveTo>
                  <a:lnTo>
                    <a:pt x="1300149" y="206247"/>
                  </a:lnTo>
                </a:path>
                <a:path w="1650364" h="1344929">
                  <a:moveTo>
                    <a:pt x="1300149" y="206247"/>
                  </a:moveTo>
                  <a:lnTo>
                    <a:pt x="1318183" y="241807"/>
                  </a:lnTo>
                </a:path>
                <a:path w="1650364" h="1344929">
                  <a:moveTo>
                    <a:pt x="1318183" y="241807"/>
                  </a:moveTo>
                  <a:lnTo>
                    <a:pt x="1336090" y="295782"/>
                  </a:lnTo>
                </a:path>
                <a:path w="1650364" h="1344929">
                  <a:moveTo>
                    <a:pt x="1336090" y="295782"/>
                  </a:moveTo>
                  <a:lnTo>
                    <a:pt x="1354124" y="340487"/>
                  </a:lnTo>
                </a:path>
                <a:path w="1650364" h="1344929">
                  <a:moveTo>
                    <a:pt x="1354124" y="340487"/>
                  </a:moveTo>
                  <a:lnTo>
                    <a:pt x="1363268" y="358520"/>
                  </a:lnTo>
                </a:path>
                <a:path w="1650364" h="1344929">
                  <a:moveTo>
                    <a:pt x="1363268" y="358520"/>
                  </a:moveTo>
                  <a:lnTo>
                    <a:pt x="1380921" y="421258"/>
                  </a:lnTo>
                </a:path>
                <a:path w="1650364" h="1344929">
                  <a:moveTo>
                    <a:pt x="1380921" y="421258"/>
                  </a:moveTo>
                  <a:lnTo>
                    <a:pt x="1380921" y="483996"/>
                  </a:lnTo>
                </a:path>
                <a:path w="1650364" h="1344929">
                  <a:moveTo>
                    <a:pt x="1380921" y="483996"/>
                  </a:moveTo>
                  <a:lnTo>
                    <a:pt x="1372031" y="546734"/>
                  </a:lnTo>
                </a:path>
                <a:path w="1650364" h="1344929">
                  <a:moveTo>
                    <a:pt x="1372031" y="546734"/>
                  </a:moveTo>
                  <a:lnTo>
                    <a:pt x="1372031" y="609726"/>
                  </a:lnTo>
                </a:path>
                <a:path w="1650364" h="1344929">
                  <a:moveTo>
                    <a:pt x="1372031" y="609726"/>
                  </a:moveTo>
                  <a:lnTo>
                    <a:pt x="1390065" y="663320"/>
                  </a:lnTo>
                </a:path>
                <a:path w="1650364" h="1344929">
                  <a:moveTo>
                    <a:pt x="1390065" y="663320"/>
                  </a:moveTo>
                  <a:lnTo>
                    <a:pt x="1398828" y="690498"/>
                  </a:lnTo>
                </a:path>
                <a:path w="1650364" h="1344929">
                  <a:moveTo>
                    <a:pt x="1398828" y="690498"/>
                  </a:moveTo>
                  <a:lnTo>
                    <a:pt x="1434769" y="726058"/>
                  </a:lnTo>
                </a:path>
                <a:path w="1650364" h="1344929">
                  <a:moveTo>
                    <a:pt x="1434769" y="726058"/>
                  </a:moveTo>
                  <a:lnTo>
                    <a:pt x="1452803" y="744092"/>
                  </a:lnTo>
                </a:path>
                <a:path w="1650364" h="1344929">
                  <a:moveTo>
                    <a:pt x="1452803" y="744092"/>
                  </a:moveTo>
                  <a:lnTo>
                    <a:pt x="1497507" y="788796"/>
                  </a:lnTo>
                </a:path>
                <a:path w="1650364" h="1344929">
                  <a:moveTo>
                    <a:pt x="1497507" y="788796"/>
                  </a:moveTo>
                  <a:lnTo>
                    <a:pt x="1506651" y="788796"/>
                  </a:lnTo>
                </a:path>
                <a:path w="1650364" h="1344929">
                  <a:moveTo>
                    <a:pt x="1506651" y="788796"/>
                  </a:moveTo>
                  <a:lnTo>
                    <a:pt x="1551482" y="833881"/>
                  </a:lnTo>
                </a:path>
                <a:path w="1650364" h="1344929">
                  <a:moveTo>
                    <a:pt x="1551482" y="833881"/>
                  </a:moveTo>
                  <a:lnTo>
                    <a:pt x="1569389" y="851534"/>
                  </a:lnTo>
                </a:path>
                <a:path w="1650364" h="1344929">
                  <a:moveTo>
                    <a:pt x="1569389" y="851534"/>
                  </a:moveTo>
                  <a:lnTo>
                    <a:pt x="1596186" y="914653"/>
                  </a:lnTo>
                </a:path>
                <a:path w="1650364" h="1344929">
                  <a:moveTo>
                    <a:pt x="1596186" y="914653"/>
                  </a:moveTo>
                  <a:lnTo>
                    <a:pt x="1650161" y="968247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5" name="object 4365"/>
            <p:cNvSpPr/>
            <p:nvPr/>
          </p:nvSpPr>
          <p:spPr>
            <a:xfrm>
              <a:off x="4700333" y="303256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6" name="object 4366"/>
            <p:cNvSpPr/>
            <p:nvPr/>
          </p:nvSpPr>
          <p:spPr>
            <a:xfrm>
              <a:off x="4700333" y="304171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0" y="0"/>
                  </a:moveTo>
                  <a:lnTo>
                    <a:pt x="44703" y="53593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7" name="object 4367"/>
            <p:cNvSpPr/>
            <p:nvPr/>
          </p:nvSpPr>
          <p:spPr>
            <a:xfrm>
              <a:off x="4745037" y="309530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8" name="object 4368"/>
            <p:cNvSpPr/>
            <p:nvPr/>
          </p:nvSpPr>
          <p:spPr>
            <a:xfrm>
              <a:off x="3229546" y="3104451"/>
              <a:ext cx="2062480" cy="1327150"/>
            </a:xfrm>
            <a:custGeom>
              <a:avLst/>
              <a:gdLst/>
              <a:ahLst/>
              <a:cxnLst/>
              <a:rect l="l" t="t" r="r" b="b"/>
              <a:pathLst>
                <a:path w="2062479" h="1327150">
                  <a:moveTo>
                    <a:pt x="1515490" y="0"/>
                  </a:moveTo>
                  <a:lnTo>
                    <a:pt x="1542287" y="53593"/>
                  </a:lnTo>
                </a:path>
                <a:path w="2062479" h="1327150">
                  <a:moveTo>
                    <a:pt x="1542287" y="53593"/>
                  </a:moveTo>
                  <a:lnTo>
                    <a:pt x="1569465" y="89535"/>
                  </a:lnTo>
                </a:path>
                <a:path w="2062479" h="1327150">
                  <a:moveTo>
                    <a:pt x="1569465" y="89535"/>
                  </a:moveTo>
                  <a:lnTo>
                    <a:pt x="1614169" y="98679"/>
                  </a:lnTo>
                </a:path>
                <a:path w="2062479" h="1327150">
                  <a:moveTo>
                    <a:pt x="1614169" y="98679"/>
                  </a:moveTo>
                  <a:lnTo>
                    <a:pt x="1659000" y="53593"/>
                  </a:lnTo>
                </a:path>
                <a:path w="2062479" h="1327150">
                  <a:moveTo>
                    <a:pt x="1659000" y="53593"/>
                  </a:moveTo>
                  <a:lnTo>
                    <a:pt x="1667764" y="53593"/>
                  </a:lnTo>
                </a:path>
                <a:path w="2062479" h="1327150">
                  <a:moveTo>
                    <a:pt x="1667764" y="53593"/>
                  </a:moveTo>
                  <a:lnTo>
                    <a:pt x="1712848" y="53593"/>
                  </a:lnTo>
                </a:path>
                <a:path w="2062479" h="1327150">
                  <a:moveTo>
                    <a:pt x="1712848" y="53593"/>
                  </a:moveTo>
                  <a:lnTo>
                    <a:pt x="1766442" y="53593"/>
                  </a:lnTo>
                </a:path>
                <a:path w="2062479" h="1327150">
                  <a:moveTo>
                    <a:pt x="1766442" y="53593"/>
                  </a:moveTo>
                  <a:lnTo>
                    <a:pt x="1811527" y="53593"/>
                  </a:lnTo>
                </a:path>
                <a:path w="2062479" h="1327150">
                  <a:moveTo>
                    <a:pt x="1811527" y="53593"/>
                  </a:moveTo>
                  <a:lnTo>
                    <a:pt x="1856358" y="107442"/>
                  </a:lnTo>
                </a:path>
                <a:path w="2062479" h="1327150">
                  <a:moveTo>
                    <a:pt x="1856358" y="107442"/>
                  </a:moveTo>
                  <a:lnTo>
                    <a:pt x="1874265" y="116331"/>
                  </a:lnTo>
                </a:path>
                <a:path w="2062479" h="1327150">
                  <a:moveTo>
                    <a:pt x="1874265" y="116331"/>
                  </a:moveTo>
                  <a:lnTo>
                    <a:pt x="1909952" y="179324"/>
                  </a:lnTo>
                </a:path>
                <a:path w="2062479" h="1327150">
                  <a:moveTo>
                    <a:pt x="1909952" y="179324"/>
                  </a:moveTo>
                  <a:lnTo>
                    <a:pt x="1937003" y="242062"/>
                  </a:lnTo>
                </a:path>
                <a:path w="2062479" h="1327150">
                  <a:moveTo>
                    <a:pt x="1937003" y="242062"/>
                  </a:moveTo>
                  <a:lnTo>
                    <a:pt x="1955038" y="295656"/>
                  </a:lnTo>
                </a:path>
                <a:path w="2062479" h="1327150">
                  <a:moveTo>
                    <a:pt x="1955038" y="295656"/>
                  </a:moveTo>
                  <a:lnTo>
                    <a:pt x="1963801" y="304800"/>
                  </a:lnTo>
                </a:path>
                <a:path w="2062479" h="1327150">
                  <a:moveTo>
                    <a:pt x="1963801" y="304800"/>
                  </a:moveTo>
                  <a:lnTo>
                    <a:pt x="1990597" y="367538"/>
                  </a:lnTo>
                </a:path>
                <a:path w="2062479" h="1327150">
                  <a:moveTo>
                    <a:pt x="1990597" y="367538"/>
                  </a:moveTo>
                  <a:lnTo>
                    <a:pt x="2008631" y="421131"/>
                  </a:lnTo>
                </a:path>
                <a:path w="2062479" h="1327150">
                  <a:moveTo>
                    <a:pt x="2008631" y="421131"/>
                  </a:moveTo>
                  <a:lnTo>
                    <a:pt x="2035682" y="484250"/>
                  </a:lnTo>
                </a:path>
                <a:path w="2062479" h="1327150">
                  <a:moveTo>
                    <a:pt x="2035682" y="484250"/>
                  </a:moveTo>
                  <a:lnTo>
                    <a:pt x="2053716" y="537844"/>
                  </a:lnTo>
                </a:path>
                <a:path w="2062479" h="1327150">
                  <a:moveTo>
                    <a:pt x="2053716" y="537844"/>
                  </a:moveTo>
                  <a:lnTo>
                    <a:pt x="2062479" y="546988"/>
                  </a:lnTo>
                </a:path>
                <a:path w="2062479" h="1327150">
                  <a:moveTo>
                    <a:pt x="2062479" y="546988"/>
                  </a:moveTo>
                  <a:lnTo>
                    <a:pt x="2062479" y="609726"/>
                  </a:lnTo>
                </a:path>
                <a:path w="2062479" h="1327150">
                  <a:moveTo>
                    <a:pt x="2062479" y="609726"/>
                  </a:moveTo>
                  <a:lnTo>
                    <a:pt x="2062479" y="672464"/>
                  </a:lnTo>
                </a:path>
                <a:path w="2062479" h="1327150">
                  <a:moveTo>
                    <a:pt x="2062479" y="672464"/>
                  </a:moveTo>
                  <a:lnTo>
                    <a:pt x="2062479" y="735202"/>
                  </a:lnTo>
                </a:path>
                <a:path w="2062479" h="1327150">
                  <a:moveTo>
                    <a:pt x="2062479" y="735202"/>
                  </a:moveTo>
                  <a:lnTo>
                    <a:pt x="2062479" y="789177"/>
                  </a:lnTo>
                </a:path>
                <a:path w="2062479" h="1327150">
                  <a:moveTo>
                    <a:pt x="2062479" y="789177"/>
                  </a:moveTo>
                  <a:lnTo>
                    <a:pt x="2053716" y="797940"/>
                  </a:lnTo>
                </a:path>
                <a:path w="2062479" h="1327150">
                  <a:moveTo>
                    <a:pt x="2053716" y="797940"/>
                  </a:moveTo>
                  <a:lnTo>
                    <a:pt x="2008631" y="824738"/>
                  </a:lnTo>
                </a:path>
                <a:path w="2062479" h="1327150">
                  <a:moveTo>
                    <a:pt x="2008631" y="824738"/>
                  </a:moveTo>
                  <a:lnTo>
                    <a:pt x="1981834" y="851915"/>
                  </a:lnTo>
                </a:path>
                <a:path w="2062479" h="1327150">
                  <a:moveTo>
                    <a:pt x="1981834" y="851915"/>
                  </a:moveTo>
                  <a:lnTo>
                    <a:pt x="1963801" y="914654"/>
                  </a:lnTo>
                </a:path>
                <a:path w="2062479" h="1327150">
                  <a:moveTo>
                    <a:pt x="1963801" y="914654"/>
                  </a:moveTo>
                  <a:lnTo>
                    <a:pt x="1955038" y="914654"/>
                  </a:lnTo>
                </a:path>
                <a:path w="2062479" h="1327150">
                  <a:moveTo>
                    <a:pt x="1955038" y="914654"/>
                  </a:moveTo>
                  <a:lnTo>
                    <a:pt x="1909952" y="932561"/>
                  </a:lnTo>
                </a:path>
                <a:path w="2062479" h="1327150">
                  <a:moveTo>
                    <a:pt x="1909952" y="932561"/>
                  </a:moveTo>
                  <a:lnTo>
                    <a:pt x="1856358" y="941451"/>
                  </a:lnTo>
                </a:path>
                <a:path w="2062479" h="1327150">
                  <a:moveTo>
                    <a:pt x="1856358" y="941451"/>
                  </a:moveTo>
                  <a:lnTo>
                    <a:pt x="1811527" y="941451"/>
                  </a:lnTo>
                </a:path>
                <a:path w="2062479" h="1327150">
                  <a:moveTo>
                    <a:pt x="1811527" y="941451"/>
                  </a:moveTo>
                  <a:lnTo>
                    <a:pt x="1766442" y="923417"/>
                  </a:lnTo>
                </a:path>
                <a:path w="2062479" h="1327150">
                  <a:moveTo>
                    <a:pt x="1766442" y="923417"/>
                  </a:moveTo>
                  <a:lnTo>
                    <a:pt x="1739645" y="914654"/>
                  </a:lnTo>
                </a:path>
                <a:path w="2062479" h="1327150">
                  <a:moveTo>
                    <a:pt x="1739645" y="914654"/>
                  </a:moveTo>
                  <a:lnTo>
                    <a:pt x="1712848" y="905510"/>
                  </a:lnTo>
                </a:path>
                <a:path w="2062479" h="1327150">
                  <a:moveTo>
                    <a:pt x="1712848" y="905510"/>
                  </a:moveTo>
                  <a:lnTo>
                    <a:pt x="1667764" y="878713"/>
                  </a:lnTo>
                </a:path>
                <a:path w="2062479" h="1327150">
                  <a:moveTo>
                    <a:pt x="1667764" y="878713"/>
                  </a:moveTo>
                  <a:lnTo>
                    <a:pt x="1614169" y="851915"/>
                  </a:lnTo>
                </a:path>
                <a:path w="2062479" h="1327150">
                  <a:moveTo>
                    <a:pt x="1614169" y="851915"/>
                  </a:moveTo>
                  <a:lnTo>
                    <a:pt x="1569465" y="842771"/>
                  </a:lnTo>
                </a:path>
                <a:path w="2062479" h="1327150">
                  <a:moveTo>
                    <a:pt x="1569465" y="842771"/>
                  </a:moveTo>
                  <a:lnTo>
                    <a:pt x="1515490" y="842771"/>
                  </a:lnTo>
                </a:path>
                <a:path w="2062479" h="1327150">
                  <a:moveTo>
                    <a:pt x="1515490" y="842771"/>
                  </a:moveTo>
                  <a:lnTo>
                    <a:pt x="1470786" y="851915"/>
                  </a:lnTo>
                </a:path>
                <a:path w="2062479" h="1327150">
                  <a:moveTo>
                    <a:pt x="1470786" y="851915"/>
                  </a:moveTo>
                  <a:lnTo>
                    <a:pt x="1416811" y="851915"/>
                  </a:lnTo>
                </a:path>
                <a:path w="2062479" h="1327150">
                  <a:moveTo>
                    <a:pt x="1416811" y="851915"/>
                  </a:moveTo>
                  <a:lnTo>
                    <a:pt x="1372108" y="878713"/>
                  </a:lnTo>
                </a:path>
                <a:path w="2062479" h="1327150">
                  <a:moveTo>
                    <a:pt x="1372108" y="878713"/>
                  </a:moveTo>
                  <a:lnTo>
                    <a:pt x="1318133" y="914654"/>
                  </a:lnTo>
                </a:path>
                <a:path w="2062479" h="1327150">
                  <a:moveTo>
                    <a:pt x="1318133" y="914654"/>
                  </a:moveTo>
                  <a:lnTo>
                    <a:pt x="1273428" y="932561"/>
                  </a:lnTo>
                </a:path>
                <a:path w="2062479" h="1327150">
                  <a:moveTo>
                    <a:pt x="1273428" y="932561"/>
                  </a:moveTo>
                  <a:lnTo>
                    <a:pt x="1219453" y="932561"/>
                  </a:lnTo>
                </a:path>
                <a:path w="2062479" h="1327150">
                  <a:moveTo>
                    <a:pt x="1219453" y="932561"/>
                  </a:moveTo>
                  <a:lnTo>
                    <a:pt x="1174749" y="932561"/>
                  </a:lnTo>
                </a:path>
                <a:path w="2062479" h="1327150">
                  <a:moveTo>
                    <a:pt x="1174749" y="932561"/>
                  </a:moveTo>
                  <a:lnTo>
                    <a:pt x="1120774" y="950213"/>
                  </a:lnTo>
                </a:path>
                <a:path w="2062479" h="1327150">
                  <a:moveTo>
                    <a:pt x="1120774" y="950213"/>
                  </a:moveTo>
                  <a:lnTo>
                    <a:pt x="1076070" y="959357"/>
                  </a:lnTo>
                </a:path>
                <a:path w="2062479" h="1327150">
                  <a:moveTo>
                    <a:pt x="1076070" y="959357"/>
                  </a:moveTo>
                  <a:lnTo>
                    <a:pt x="1031239" y="977392"/>
                  </a:lnTo>
                </a:path>
                <a:path w="2062479" h="1327150">
                  <a:moveTo>
                    <a:pt x="1031239" y="977392"/>
                  </a:moveTo>
                  <a:lnTo>
                    <a:pt x="1022476" y="977392"/>
                  </a:lnTo>
                </a:path>
                <a:path w="2062479" h="1327150">
                  <a:moveTo>
                    <a:pt x="1022476" y="977392"/>
                  </a:moveTo>
                  <a:lnTo>
                    <a:pt x="977391" y="995299"/>
                  </a:lnTo>
                </a:path>
                <a:path w="2062479" h="1327150">
                  <a:moveTo>
                    <a:pt x="977391" y="995299"/>
                  </a:moveTo>
                  <a:lnTo>
                    <a:pt x="941704" y="1040130"/>
                  </a:lnTo>
                </a:path>
                <a:path w="2062479" h="1327150">
                  <a:moveTo>
                    <a:pt x="941704" y="1040130"/>
                  </a:moveTo>
                  <a:lnTo>
                    <a:pt x="932560" y="1058037"/>
                  </a:lnTo>
                </a:path>
                <a:path w="2062479" h="1327150">
                  <a:moveTo>
                    <a:pt x="932560" y="1058037"/>
                  </a:moveTo>
                  <a:lnTo>
                    <a:pt x="905763" y="1102868"/>
                  </a:lnTo>
                </a:path>
                <a:path w="2062479" h="1327150">
                  <a:moveTo>
                    <a:pt x="905763" y="1102868"/>
                  </a:moveTo>
                  <a:lnTo>
                    <a:pt x="878966" y="1138808"/>
                  </a:lnTo>
                </a:path>
                <a:path w="2062479" h="1327150">
                  <a:moveTo>
                    <a:pt x="878966" y="1138808"/>
                  </a:moveTo>
                  <a:lnTo>
                    <a:pt x="861059" y="1165606"/>
                  </a:lnTo>
                </a:path>
                <a:path w="2062479" h="1327150">
                  <a:moveTo>
                    <a:pt x="861059" y="1165606"/>
                  </a:moveTo>
                  <a:lnTo>
                    <a:pt x="833881" y="1201546"/>
                  </a:lnTo>
                </a:path>
                <a:path w="2062479" h="1327150">
                  <a:moveTo>
                    <a:pt x="833881" y="1201546"/>
                  </a:moveTo>
                  <a:lnTo>
                    <a:pt x="815974" y="1219454"/>
                  </a:lnTo>
                </a:path>
                <a:path w="2062479" h="1327150">
                  <a:moveTo>
                    <a:pt x="815974" y="1219454"/>
                  </a:moveTo>
                  <a:lnTo>
                    <a:pt x="780287" y="1255140"/>
                  </a:lnTo>
                </a:path>
                <a:path w="2062479" h="1327150">
                  <a:moveTo>
                    <a:pt x="780287" y="1255140"/>
                  </a:moveTo>
                  <a:lnTo>
                    <a:pt x="735202" y="1282192"/>
                  </a:lnTo>
                </a:path>
                <a:path w="2062479" h="1327150">
                  <a:moveTo>
                    <a:pt x="735202" y="1282192"/>
                  </a:moveTo>
                  <a:lnTo>
                    <a:pt x="681608" y="1300226"/>
                  </a:lnTo>
                </a:path>
                <a:path w="2062479" h="1327150">
                  <a:moveTo>
                    <a:pt x="681608" y="1300226"/>
                  </a:moveTo>
                  <a:lnTo>
                    <a:pt x="636904" y="1327023"/>
                  </a:lnTo>
                </a:path>
                <a:path w="2062479" h="1327150">
                  <a:moveTo>
                    <a:pt x="636904" y="1327023"/>
                  </a:moveTo>
                  <a:lnTo>
                    <a:pt x="582929" y="1327023"/>
                  </a:lnTo>
                </a:path>
                <a:path w="2062479" h="1327150">
                  <a:moveTo>
                    <a:pt x="582929" y="1327023"/>
                  </a:moveTo>
                  <a:lnTo>
                    <a:pt x="538225" y="1327023"/>
                  </a:lnTo>
                </a:path>
                <a:path w="2062479" h="1327150">
                  <a:moveTo>
                    <a:pt x="538225" y="1327023"/>
                  </a:moveTo>
                  <a:lnTo>
                    <a:pt x="484250" y="1291082"/>
                  </a:lnTo>
                </a:path>
                <a:path w="2062479" h="1327150">
                  <a:moveTo>
                    <a:pt x="484250" y="1291082"/>
                  </a:moveTo>
                  <a:lnTo>
                    <a:pt x="475487" y="1282192"/>
                  </a:lnTo>
                </a:path>
                <a:path w="2062479" h="1327150">
                  <a:moveTo>
                    <a:pt x="475487" y="1282192"/>
                  </a:moveTo>
                  <a:lnTo>
                    <a:pt x="439546" y="1246251"/>
                  </a:lnTo>
                </a:path>
                <a:path w="2062479" h="1327150">
                  <a:moveTo>
                    <a:pt x="439546" y="1246251"/>
                  </a:moveTo>
                  <a:lnTo>
                    <a:pt x="403605" y="1219454"/>
                  </a:lnTo>
                </a:path>
                <a:path w="2062479" h="1327150">
                  <a:moveTo>
                    <a:pt x="403605" y="1219454"/>
                  </a:moveTo>
                  <a:lnTo>
                    <a:pt x="385571" y="1210310"/>
                  </a:lnTo>
                </a:path>
                <a:path w="2062479" h="1327150">
                  <a:moveTo>
                    <a:pt x="385571" y="1210310"/>
                  </a:moveTo>
                  <a:lnTo>
                    <a:pt x="349630" y="1165606"/>
                  </a:lnTo>
                </a:path>
                <a:path w="2062479" h="1327150">
                  <a:moveTo>
                    <a:pt x="349630" y="1165606"/>
                  </a:moveTo>
                  <a:lnTo>
                    <a:pt x="340867" y="1147571"/>
                  </a:lnTo>
                </a:path>
                <a:path w="2062479" h="1327150">
                  <a:moveTo>
                    <a:pt x="340867" y="1147571"/>
                  </a:moveTo>
                  <a:lnTo>
                    <a:pt x="286892" y="1120775"/>
                  </a:lnTo>
                </a:path>
                <a:path w="2062479" h="1327150">
                  <a:moveTo>
                    <a:pt x="286892" y="1120775"/>
                  </a:moveTo>
                  <a:lnTo>
                    <a:pt x="242188" y="1102868"/>
                  </a:lnTo>
                </a:path>
                <a:path w="2062479" h="1327150">
                  <a:moveTo>
                    <a:pt x="242188" y="1102868"/>
                  </a:moveTo>
                  <a:lnTo>
                    <a:pt x="188213" y="1066927"/>
                  </a:lnTo>
                </a:path>
                <a:path w="2062479" h="1327150">
                  <a:moveTo>
                    <a:pt x="188213" y="1066927"/>
                  </a:moveTo>
                  <a:lnTo>
                    <a:pt x="143509" y="1058037"/>
                  </a:lnTo>
                </a:path>
                <a:path w="2062479" h="1327150">
                  <a:moveTo>
                    <a:pt x="143509" y="1058037"/>
                  </a:moveTo>
                  <a:lnTo>
                    <a:pt x="98678" y="1048893"/>
                  </a:lnTo>
                </a:path>
                <a:path w="2062479" h="1327150">
                  <a:moveTo>
                    <a:pt x="98678" y="1048893"/>
                  </a:moveTo>
                  <a:lnTo>
                    <a:pt x="80771" y="1040130"/>
                  </a:lnTo>
                </a:path>
                <a:path w="2062479" h="1327150">
                  <a:moveTo>
                    <a:pt x="80771" y="1040130"/>
                  </a:moveTo>
                  <a:lnTo>
                    <a:pt x="44830" y="986155"/>
                  </a:lnTo>
                </a:path>
                <a:path w="2062479" h="1327150">
                  <a:moveTo>
                    <a:pt x="44830" y="986155"/>
                  </a:moveTo>
                  <a:lnTo>
                    <a:pt x="35940" y="977392"/>
                  </a:lnTo>
                </a:path>
                <a:path w="2062479" h="1327150">
                  <a:moveTo>
                    <a:pt x="35940" y="977392"/>
                  </a:moveTo>
                  <a:lnTo>
                    <a:pt x="0" y="914654"/>
                  </a:lnTo>
                </a:path>
                <a:path w="2062479" h="1327150">
                  <a:moveTo>
                    <a:pt x="0" y="914654"/>
                  </a:moveTo>
                  <a:lnTo>
                    <a:pt x="0" y="860679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9" name="object 4369"/>
            <p:cNvSpPr/>
            <p:nvPr/>
          </p:nvSpPr>
          <p:spPr>
            <a:xfrm>
              <a:off x="3229546" y="3956367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0" name="object 4370"/>
            <p:cNvSpPr/>
            <p:nvPr/>
          </p:nvSpPr>
          <p:spPr>
            <a:xfrm>
              <a:off x="3077286" y="2091118"/>
              <a:ext cx="1031240" cy="1865630"/>
            </a:xfrm>
            <a:custGeom>
              <a:avLst/>
              <a:gdLst/>
              <a:ahLst/>
              <a:cxnLst/>
              <a:rect l="l" t="t" r="r" b="b"/>
              <a:pathLst>
                <a:path w="1031239" h="1865629">
                  <a:moveTo>
                    <a:pt x="152260" y="1865249"/>
                  </a:moveTo>
                  <a:lnTo>
                    <a:pt x="152260" y="1802511"/>
                  </a:lnTo>
                </a:path>
                <a:path w="1031239" h="1865629">
                  <a:moveTo>
                    <a:pt x="152260" y="1802511"/>
                  </a:moveTo>
                  <a:lnTo>
                    <a:pt x="134353" y="1748536"/>
                  </a:lnTo>
                </a:path>
                <a:path w="1031239" h="1865629">
                  <a:moveTo>
                    <a:pt x="134353" y="1748536"/>
                  </a:moveTo>
                  <a:lnTo>
                    <a:pt x="116319" y="1685798"/>
                  </a:lnTo>
                </a:path>
                <a:path w="1031239" h="1865629">
                  <a:moveTo>
                    <a:pt x="116319" y="1685798"/>
                  </a:moveTo>
                  <a:lnTo>
                    <a:pt x="107556" y="1623060"/>
                  </a:lnTo>
                </a:path>
                <a:path w="1031239" h="1865629">
                  <a:moveTo>
                    <a:pt x="107556" y="1623060"/>
                  </a:moveTo>
                  <a:lnTo>
                    <a:pt x="98361" y="1605026"/>
                  </a:lnTo>
                </a:path>
                <a:path w="1031239" h="1865629">
                  <a:moveTo>
                    <a:pt x="98361" y="1605026"/>
                  </a:moveTo>
                  <a:lnTo>
                    <a:pt x="89535" y="1560322"/>
                  </a:lnTo>
                </a:path>
                <a:path w="1031239" h="1865629">
                  <a:moveTo>
                    <a:pt x="89535" y="1560322"/>
                  </a:moveTo>
                  <a:lnTo>
                    <a:pt x="62738" y="1497584"/>
                  </a:lnTo>
                </a:path>
                <a:path w="1031239" h="1865629">
                  <a:moveTo>
                    <a:pt x="62738" y="1497584"/>
                  </a:moveTo>
                  <a:lnTo>
                    <a:pt x="53594" y="1470406"/>
                  </a:lnTo>
                </a:path>
                <a:path w="1031239" h="1865629">
                  <a:moveTo>
                    <a:pt x="53594" y="1470406"/>
                  </a:moveTo>
                  <a:lnTo>
                    <a:pt x="44767" y="1434465"/>
                  </a:lnTo>
                </a:path>
                <a:path w="1031239" h="1865629">
                  <a:moveTo>
                    <a:pt x="44767" y="1434465"/>
                  </a:moveTo>
                  <a:lnTo>
                    <a:pt x="26797" y="1380871"/>
                  </a:lnTo>
                </a:path>
                <a:path w="1031239" h="1865629">
                  <a:moveTo>
                    <a:pt x="26797" y="1380871"/>
                  </a:moveTo>
                  <a:lnTo>
                    <a:pt x="0" y="1327023"/>
                  </a:lnTo>
                </a:path>
                <a:path w="1031239" h="1865629">
                  <a:moveTo>
                    <a:pt x="1022083" y="0"/>
                  </a:moveTo>
                  <a:lnTo>
                    <a:pt x="1031227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71" name="object 4371"/>
          <p:cNvSpPr txBox="1"/>
          <p:nvPr/>
        </p:nvSpPr>
        <p:spPr>
          <a:xfrm rot="300000">
            <a:off x="3928366" y="2050947"/>
            <a:ext cx="158888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155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372" name="object 4372"/>
          <p:cNvSpPr/>
          <p:nvPr/>
        </p:nvSpPr>
        <p:spPr>
          <a:xfrm>
            <a:off x="3937952" y="3005772"/>
            <a:ext cx="242570" cy="323215"/>
          </a:xfrm>
          <a:custGeom>
            <a:avLst/>
            <a:gdLst/>
            <a:ahLst/>
            <a:cxnLst/>
            <a:rect l="l" t="t" r="r" b="b"/>
            <a:pathLst>
              <a:path w="242570" h="323214">
                <a:moveTo>
                  <a:pt x="26797" y="250952"/>
                </a:moveTo>
                <a:lnTo>
                  <a:pt x="9143" y="215011"/>
                </a:lnTo>
              </a:path>
              <a:path w="242570" h="323214">
                <a:moveTo>
                  <a:pt x="9143" y="215011"/>
                </a:moveTo>
                <a:lnTo>
                  <a:pt x="0" y="152273"/>
                </a:lnTo>
              </a:path>
              <a:path w="242570" h="323214">
                <a:moveTo>
                  <a:pt x="0" y="152273"/>
                </a:moveTo>
                <a:lnTo>
                  <a:pt x="0" y="98679"/>
                </a:lnTo>
              </a:path>
              <a:path w="242570" h="323214">
                <a:moveTo>
                  <a:pt x="0" y="98679"/>
                </a:moveTo>
                <a:lnTo>
                  <a:pt x="9143" y="35941"/>
                </a:lnTo>
              </a:path>
              <a:path w="242570" h="323214">
                <a:moveTo>
                  <a:pt x="9143" y="35941"/>
                </a:moveTo>
                <a:lnTo>
                  <a:pt x="26797" y="0"/>
                </a:lnTo>
              </a:path>
              <a:path w="242570" h="323214">
                <a:moveTo>
                  <a:pt x="215392" y="35941"/>
                </a:moveTo>
                <a:lnTo>
                  <a:pt x="224155" y="35941"/>
                </a:lnTo>
              </a:path>
              <a:path w="242570" h="323214">
                <a:moveTo>
                  <a:pt x="224155" y="35941"/>
                </a:moveTo>
                <a:lnTo>
                  <a:pt x="233299" y="98679"/>
                </a:lnTo>
              </a:path>
              <a:path w="242570" h="323214">
                <a:moveTo>
                  <a:pt x="233299" y="98679"/>
                </a:moveTo>
                <a:lnTo>
                  <a:pt x="242188" y="152273"/>
                </a:lnTo>
              </a:path>
              <a:path w="242570" h="323214">
                <a:moveTo>
                  <a:pt x="242188" y="152273"/>
                </a:moveTo>
                <a:lnTo>
                  <a:pt x="233299" y="215011"/>
                </a:lnTo>
              </a:path>
              <a:path w="242570" h="323214">
                <a:moveTo>
                  <a:pt x="233299" y="215011"/>
                </a:moveTo>
                <a:lnTo>
                  <a:pt x="224155" y="232918"/>
                </a:lnTo>
              </a:path>
              <a:path w="242570" h="323214">
                <a:moveTo>
                  <a:pt x="224155" y="232918"/>
                </a:moveTo>
                <a:lnTo>
                  <a:pt x="188213" y="278003"/>
                </a:lnTo>
              </a:path>
              <a:path w="242570" h="323214">
                <a:moveTo>
                  <a:pt x="188213" y="278003"/>
                </a:moveTo>
                <a:lnTo>
                  <a:pt x="170561" y="295656"/>
                </a:lnTo>
              </a:path>
              <a:path w="242570" h="323214">
                <a:moveTo>
                  <a:pt x="170561" y="295656"/>
                </a:moveTo>
                <a:lnTo>
                  <a:pt x="125475" y="322834"/>
                </a:lnTo>
              </a:path>
              <a:path w="242570" h="323214">
                <a:moveTo>
                  <a:pt x="125475" y="322834"/>
                </a:moveTo>
                <a:lnTo>
                  <a:pt x="71881" y="295656"/>
                </a:lnTo>
              </a:path>
              <a:path w="242570" h="323214">
                <a:moveTo>
                  <a:pt x="71881" y="295656"/>
                </a:moveTo>
                <a:lnTo>
                  <a:pt x="44831" y="278003"/>
                </a:lnTo>
              </a:path>
              <a:path w="242570" h="323214">
                <a:moveTo>
                  <a:pt x="44831" y="278003"/>
                </a:moveTo>
                <a:lnTo>
                  <a:pt x="26797" y="250952"/>
                </a:lnTo>
              </a:path>
              <a:path w="242570" h="323214">
                <a:moveTo>
                  <a:pt x="206248" y="35941"/>
                </a:moveTo>
                <a:lnTo>
                  <a:pt x="215392" y="35941"/>
                </a:lnTo>
              </a:path>
            </a:pathLst>
          </a:custGeom>
          <a:ln w="8827">
            <a:solidFill>
              <a:srgbClr val="A52A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3" name="object 4373"/>
          <p:cNvSpPr txBox="1"/>
          <p:nvPr/>
        </p:nvSpPr>
        <p:spPr>
          <a:xfrm rot="480000">
            <a:off x="3974016" y="2997342"/>
            <a:ext cx="158888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155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374" name="object 4374"/>
          <p:cNvGrpSpPr/>
          <p:nvPr/>
        </p:nvGrpSpPr>
        <p:grpSpPr>
          <a:xfrm>
            <a:off x="3090494" y="2095563"/>
            <a:ext cx="2089785" cy="2251075"/>
            <a:chOff x="3090494" y="2095563"/>
            <a:chExt cx="2089785" cy="2251075"/>
          </a:xfrm>
        </p:grpSpPr>
        <p:sp>
          <p:nvSpPr>
            <p:cNvPr id="4375" name="object 4375"/>
            <p:cNvSpPr/>
            <p:nvPr/>
          </p:nvSpPr>
          <p:spPr>
            <a:xfrm>
              <a:off x="3094939" y="2306129"/>
              <a:ext cx="475615" cy="1130300"/>
            </a:xfrm>
            <a:custGeom>
              <a:avLst/>
              <a:gdLst/>
              <a:ahLst/>
              <a:cxnLst/>
              <a:rect l="l" t="t" r="r" b="b"/>
              <a:pathLst>
                <a:path w="475614" h="1130300">
                  <a:moveTo>
                    <a:pt x="35940" y="1129919"/>
                  </a:moveTo>
                  <a:lnTo>
                    <a:pt x="27114" y="1103122"/>
                  </a:lnTo>
                </a:path>
                <a:path w="475614" h="1130300">
                  <a:moveTo>
                    <a:pt x="27114" y="1103122"/>
                  </a:moveTo>
                  <a:lnTo>
                    <a:pt x="9143" y="1040384"/>
                  </a:lnTo>
                </a:path>
                <a:path w="475614" h="1130300">
                  <a:moveTo>
                    <a:pt x="9143" y="1040384"/>
                  </a:moveTo>
                  <a:lnTo>
                    <a:pt x="0" y="977646"/>
                  </a:lnTo>
                </a:path>
                <a:path w="475614" h="1130300">
                  <a:moveTo>
                    <a:pt x="0" y="977646"/>
                  </a:moveTo>
                  <a:lnTo>
                    <a:pt x="0" y="914654"/>
                  </a:lnTo>
                </a:path>
                <a:path w="475614" h="1130300">
                  <a:moveTo>
                    <a:pt x="0" y="914654"/>
                  </a:moveTo>
                  <a:lnTo>
                    <a:pt x="9143" y="851916"/>
                  </a:lnTo>
                </a:path>
                <a:path w="475614" h="1130300">
                  <a:moveTo>
                    <a:pt x="9143" y="851916"/>
                  </a:moveTo>
                  <a:lnTo>
                    <a:pt x="0" y="798322"/>
                  </a:lnTo>
                </a:path>
                <a:path w="475614" h="1130300">
                  <a:moveTo>
                    <a:pt x="0" y="798322"/>
                  </a:moveTo>
                  <a:lnTo>
                    <a:pt x="0" y="735584"/>
                  </a:lnTo>
                </a:path>
                <a:path w="475614" h="1130300">
                  <a:moveTo>
                    <a:pt x="0" y="735584"/>
                  </a:moveTo>
                  <a:lnTo>
                    <a:pt x="35940" y="672846"/>
                  </a:lnTo>
                </a:path>
                <a:path w="475614" h="1130300">
                  <a:moveTo>
                    <a:pt x="35940" y="672846"/>
                  </a:moveTo>
                  <a:lnTo>
                    <a:pt x="63055" y="609727"/>
                  </a:lnTo>
                </a:path>
                <a:path w="475614" h="1130300">
                  <a:moveTo>
                    <a:pt x="63055" y="609727"/>
                  </a:moveTo>
                  <a:lnTo>
                    <a:pt x="80708" y="565023"/>
                  </a:lnTo>
                </a:path>
                <a:path w="475614" h="1130300">
                  <a:moveTo>
                    <a:pt x="80708" y="565023"/>
                  </a:moveTo>
                  <a:lnTo>
                    <a:pt x="89903" y="546989"/>
                  </a:lnTo>
                </a:path>
                <a:path w="475614" h="1130300">
                  <a:moveTo>
                    <a:pt x="89903" y="546989"/>
                  </a:moveTo>
                  <a:lnTo>
                    <a:pt x="107810" y="484250"/>
                  </a:lnTo>
                </a:path>
                <a:path w="475614" h="1130300">
                  <a:moveTo>
                    <a:pt x="107810" y="484250"/>
                  </a:moveTo>
                  <a:lnTo>
                    <a:pt x="125844" y="421513"/>
                  </a:lnTo>
                </a:path>
                <a:path w="475614" h="1130300">
                  <a:moveTo>
                    <a:pt x="125844" y="421513"/>
                  </a:moveTo>
                  <a:lnTo>
                    <a:pt x="134607" y="403606"/>
                  </a:lnTo>
                </a:path>
                <a:path w="475614" h="1130300">
                  <a:moveTo>
                    <a:pt x="134607" y="403606"/>
                  </a:moveTo>
                  <a:lnTo>
                    <a:pt x="161404" y="367919"/>
                  </a:lnTo>
                </a:path>
                <a:path w="475614" h="1130300">
                  <a:moveTo>
                    <a:pt x="161404" y="367919"/>
                  </a:moveTo>
                  <a:lnTo>
                    <a:pt x="179438" y="350012"/>
                  </a:lnTo>
                </a:path>
                <a:path w="475614" h="1130300">
                  <a:moveTo>
                    <a:pt x="179438" y="350012"/>
                  </a:moveTo>
                  <a:lnTo>
                    <a:pt x="224523" y="304926"/>
                  </a:lnTo>
                </a:path>
                <a:path w="475614" h="1130300">
                  <a:moveTo>
                    <a:pt x="224523" y="304926"/>
                  </a:moveTo>
                  <a:lnTo>
                    <a:pt x="233286" y="304926"/>
                  </a:lnTo>
                </a:path>
                <a:path w="475614" h="1130300">
                  <a:moveTo>
                    <a:pt x="233286" y="304926"/>
                  </a:moveTo>
                  <a:lnTo>
                    <a:pt x="269227" y="242188"/>
                  </a:lnTo>
                </a:path>
                <a:path w="475614" h="1130300">
                  <a:moveTo>
                    <a:pt x="269227" y="242188"/>
                  </a:moveTo>
                  <a:lnTo>
                    <a:pt x="278117" y="224155"/>
                  </a:lnTo>
                </a:path>
                <a:path w="475614" h="1130300">
                  <a:moveTo>
                    <a:pt x="278117" y="224155"/>
                  </a:moveTo>
                  <a:lnTo>
                    <a:pt x="305168" y="179450"/>
                  </a:lnTo>
                </a:path>
                <a:path w="475614" h="1130300">
                  <a:moveTo>
                    <a:pt x="305168" y="179450"/>
                  </a:moveTo>
                  <a:lnTo>
                    <a:pt x="322821" y="152654"/>
                  </a:lnTo>
                </a:path>
                <a:path w="475614" h="1130300">
                  <a:moveTo>
                    <a:pt x="322821" y="152654"/>
                  </a:moveTo>
                  <a:lnTo>
                    <a:pt x="367906" y="116712"/>
                  </a:lnTo>
                </a:path>
                <a:path w="475614" h="1130300">
                  <a:moveTo>
                    <a:pt x="367906" y="116712"/>
                  </a:moveTo>
                  <a:lnTo>
                    <a:pt x="376796" y="107823"/>
                  </a:lnTo>
                </a:path>
                <a:path w="475614" h="1130300">
                  <a:moveTo>
                    <a:pt x="376796" y="107823"/>
                  </a:moveTo>
                  <a:lnTo>
                    <a:pt x="412737" y="53975"/>
                  </a:lnTo>
                </a:path>
                <a:path w="475614" h="1130300">
                  <a:moveTo>
                    <a:pt x="412737" y="53975"/>
                  </a:moveTo>
                  <a:lnTo>
                    <a:pt x="421500" y="45085"/>
                  </a:lnTo>
                </a:path>
                <a:path w="475614" h="1130300">
                  <a:moveTo>
                    <a:pt x="421500" y="45085"/>
                  </a:moveTo>
                  <a:lnTo>
                    <a:pt x="475475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6" name="object 4376"/>
            <p:cNvSpPr/>
            <p:nvPr/>
          </p:nvSpPr>
          <p:spPr>
            <a:xfrm>
              <a:off x="3570414" y="2297366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7" name="object 4377"/>
            <p:cNvSpPr/>
            <p:nvPr/>
          </p:nvSpPr>
          <p:spPr>
            <a:xfrm>
              <a:off x="3570414" y="2100008"/>
              <a:ext cx="735330" cy="197485"/>
            </a:xfrm>
            <a:custGeom>
              <a:avLst/>
              <a:gdLst/>
              <a:ahLst/>
              <a:cxnLst/>
              <a:rect l="l" t="t" r="r" b="b"/>
              <a:pathLst>
                <a:path w="735329" h="197485">
                  <a:moveTo>
                    <a:pt x="0" y="197357"/>
                  </a:moveTo>
                  <a:lnTo>
                    <a:pt x="44704" y="161416"/>
                  </a:lnTo>
                </a:path>
                <a:path w="735329" h="197485">
                  <a:moveTo>
                    <a:pt x="44704" y="161416"/>
                  </a:moveTo>
                  <a:lnTo>
                    <a:pt x="71500" y="143382"/>
                  </a:lnTo>
                </a:path>
                <a:path w="735329" h="197485">
                  <a:moveTo>
                    <a:pt x="71500" y="143382"/>
                  </a:moveTo>
                  <a:lnTo>
                    <a:pt x="98679" y="107822"/>
                  </a:lnTo>
                </a:path>
                <a:path w="735329" h="197485">
                  <a:moveTo>
                    <a:pt x="98679" y="107822"/>
                  </a:moveTo>
                  <a:lnTo>
                    <a:pt x="143382" y="80644"/>
                  </a:lnTo>
                </a:path>
                <a:path w="735329" h="197485">
                  <a:moveTo>
                    <a:pt x="143382" y="80644"/>
                  </a:moveTo>
                  <a:lnTo>
                    <a:pt x="197357" y="71881"/>
                  </a:lnTo>
                </a:path>
                <a:path w="735329" h="197485">
                  <a:moveTo>
                    <a:pt x="197357" y="71881"/>
                  </a:moveTo>
                  <a:lnTo>
                    <a:pt x="242062" y="45084"/>
                  </a:lnTo>
                </a:path>
                <a:path w="735329" h="197485">
                  <a:moveTo>
                    <a:pt x="242062" y="45084"/>
                  </a:moveTo>
                  <a:lnTo>
                    <a:pt x="296037" y="27050"/>
                  </a:lnTo>
                </a:path>
                <a:path w="735329" h="197485">
                  <a:moveTo>
                    <a:pt x="296037" y="27050"/>
                  </a:moveTo>
                  <a:lnTo>
                    <a:pt x="340741" y="17906"/>
                  </a:lnTo>
                </a:path>
                <a:path w="735329" h="197485">
                  <a:moveTo>
                    <a:pt x="340741" y="17906"/>
                  </a:moveTo>
                  <a:lnTo>
                    <a:pt x="394335" y="17906"/>
                  </a:lnTo>
                </a:path>
                <a:path w="735329" h="197485">
                  <a:moveTo>
                    <a:pt x="394335" y="17906"/>
                  </a:moveTo>
                  <a:lnTo>
                    <a:pt x="439419" y="9143"/>
                  </a:lnTo>
                </a:path>
                <a:path w="735329" h="197485">
                  <a:moveTo>
                    <a:pt x="439419" y="9143"/>
                  </a:moveTo>
                  <a:lnTo>
                    <a:pt x="493013" y="0"/>
                  </a:lnTo>
                </a:path>
                <a:path w="735329" h="197485">
                  <a:moveTo>
                    <a:pt x="493013" y="0"/>
                  </a:moveTo>
                  <a:lnTo>
                    <a:pt x="520192" y="17906"/>
                  </a:lnTo>
                </a:path>
                <a:path w="735329" h="197485">
                  <a:moveTo>
                    <a:pt x="520192" y="17906"/>
                  </a:moveTo>
                  <a:lnTo>
                    <a:pt x="538099" y="27050"/>
                  </a:lnTo>
                </a:path>
                <a:path w="735329" h="197485">
                  <a:moveTo>
                    <a:pt x="538099" y="27050"/>
                  </a:moveTo>
                  <a:lnTo>
                    <a:pt x="591693" y="62737"/>
                  </a:lnTo>
                </a:path>
                <a:path w="735329" h="197485">
                  <a:moveTo>
                    <a:pt x="591693" y="62737"/>
                  </a:moveTo>
                  <a:lnTo>
                    <a:pt x="609726" y="80644"/>
                  </a:lnTo>
                </a:path>
                <a:path w="735329" h="197485">
                  <a:moveTo>
                    <a:pt x="609726" y="80644"/>
                  </a:moveTo>
                  <a:lnTo>
                    <a:pt x="636524" y="98678"/>
                  </a:lnTo>
                </a:path>
                <a:path w="735329" h="197485">
                  <a:moveTo>
                    <a:pt x="636524" y="98678"/>
                  </a:moveTo>
                  <a:lnTo>
                    <a:pt x="681609" y="143382"/>
                  </a:lnTo>
                </a:path>
                <a:path w="735329" h="197485">
                  <a:moveTo>
                    <a:pt x="681609" y="143382"/>
                  </a:moveTo>
                  <a:lnTo>
                    <a:pt x="690372" y="143382"/>
                  </a:lnTo>
                </a:path>
                <a:path w="735329" h="197485">
                  <a:moveTo>
                    <a:pt x="690372" y="143382"/>
                  </a:moveTo>
                  <a:lnTo>
                    <a:pt x="735203" y="197357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8" name="object 4378"/>
            <p:cNvSpPr/>
            <p:nvPr/>
          </p:nvSpPr>
          <p:spPr>
            <a:xfrm>
              <a:off x="4305617" y="2297366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9" name="object 4379"/>
            <p:cNvSpPr/>
            <p:nvPr/>
          </p:nvSpPr>
          <p:spPr>
            <a:xfrm>
              <a:off x="4305617" y="2306129"/>
              <a:ext cx="296545" cy="726440"/>
            </a:xfrm>
            <a:custGeom>
              <a:avLst/>
              <a:gdLst/>
              <a:ahLst/>
              <a:cxnLst/>
              <a:rect l="l" t="t" r="r" b="b"/>
              <a:pathLst>
                <a:path w="296545" h="726439">
                  <a:moveTo>
                    <a:pt x="0" y="0"/>
                  </a:moveTo>
                  <a:lnTo>
                    <a:pt x="44704" y="53975"/>
                  </a:lnTo>
                </a:path>
                <a:path w="296545" h="726439">
                  <a:moveTo>
                    <a:pt x="44704" y="53975"/>
                  </a:moveTo>
                  <a:lnTo>
                    <a:pt x="53848" y="53975"/>
                  </a:lnTo>
                </a:path>
                <a:path w="296545" h="726439">
                  <a:moveTo>
                    <a:pt x="53848" y="53975"/>
                  </a:moveTo>
                  <a:lnTo>
                    <a:pt x="62738" y="116712"/>
                  </a:lnTo>
                </a:path>
                <a:path w="296545" h="726439">
                  <a:moveTo>
                    <a:pt x="62738" y="116712"/>
                  </a:moveTo>
                  <a:lnTo>
                    <a:pt x="80645" y="179450"/>
                  </a:lnTo>
                </a:path>
                <a:path w="296545" h="726439">
                  <a:moveTo>
                    <a:pt x="80645" y="179450"/>
                  </a:moveTo>
                  <a:lnTo>
                    <a:pt x="80645" y="242188"/>
                  </a:lnTo>
                </a:path>
                <a:path w="296545" h="726439">
                  <a:moveTo>
                    <a:pt x="80645" y="242188"/>
                  </a:moveTo>
                  <a:lnTo>
                    <a:pt x="71882" y="304926"/>
                  </a:lnTo>
                </a:path>
                <a:path w="296545" h="726439">
                  <a:moveTo>
                    <a:pt x="71882" y="304926"/>
                  </a:moveTo>
                  <a:lnTo>
                    <a:pt x="62738" y="367919"/>
                  </a:lnTo>
                </a:path>
                <a:path w="296545" h="726439">
                  <a:moveTo>
                    <a:pt x="62738" y="367919"/>
                  </a:moveTo>
                  <a:lnTo>
                    <a:pt x="62738" y="421513"/>
                  </a:lnTo>
                </a:path>
                <a:path w="296545" h="726439">
                  <a:moveTo>
                    <a:pt x="62738" y="421513"/>
                  </a:moveTo>
                  <a:lnTo>
                    <a:pt x="98679" y="484250"/>
                  </a:lnTo>
                </a:path>
                <a:path w="296545" h="726439">
                  <a:moveTo>
                    <a:pt x="98679" y="484250"/>
                  </a:moveTo>
                  <a:lnTo>
                    <a:pt x="143383" y="529082"/>
                  </a:lnTo>
                </a:path>
                <a:path w="296545" h="726439">
                  <a:moveTo>
                    <a:pt x="143383" y="529082"/>
                  </a:moveTo>
                  <a:lnTo>
                    <a:pt x="161417" y="546989"/>
                  </a:lnTo>
                </a:path>
                <a:path w="296545" h="726439">
                  <a:moveTo>
                    <a:pt x="161417" y="546989"/>
                  </a:moveTo>
                  <a:lnTo>
                    <a:pt x="197358" y="592074"/>
                  </a:lnTo>
                </a:path>
                <a:path w="296545" h="726439">
                  <a:moveTo>
                    <a:pt x="197358" y="592074"/>
                  </a:moveTo>
                  <a:lnTo>
                    <a:pt x="224155" y="609727"/>
                  </a:lnTo>
                </a:path>
                <a:path w="296545" h="726439">
                  <a:moveTo>
                    <a:pt x="224155" y="609727"/>
                  </a:moveTo>
                  <a:lnTo>
                    <a:pt x="242062" y="636905"/>
                  </a:lnTo>
                </a:path>
                <a:path w="296545" h="726439">
                  <a:moveTo>
                    <a:pt x="242062" y="636905"/>
                  </a:moveTo>
                  <a:lnTo>
                    <a:pt x="260096" y="672846"/>
                  </a:lnTo>
                </a:path>
                <a:path w="296545" h="726439">
                  <a:moveTo>
                    <a:pt x="260096" y="672846"/>
                  </a:moveTo>
                  <a:lnTo>
                    <a:pt x="296037" y="72644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0" name="object 4380"/>
            <p:cNvSpPr/>
            <p:nvPr/>
          </p:nvSpPr>
          <p:spPr>
            <a:xfrm>
              <a:off x="4601654" y="303256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1" name="object 4381"/>
            <p:cNvSpPr/>
            <p:nvPr/>
          </p:nvSpPr>
          <p:spPr>
            <a:xfrm>
              <a:off x="4601654" y="3041713"/>
              <a:ext cx="439420" cy="304800"/>
            </a:xfrm>
            <a:custGeom>
              <a:avLst/>
              <a:gdLst/>
              <a:ahLst/>
              <a:cxnLst/>
              <a:rect l="l" t="t" r="r" b="b"/>
              <a:pathLst>
                <a:path w="439420" h="304800">
                  <a:moveTo>
                    <a:pt x="0" y="0"/>
                  </a:moveTo>
                  <a:lnTo>
                    <a:pt x="44703" y="53593"/>
                  </a:lnTo>
                </a:path>
                <a:path w="439420" h="304800">
                  <a:moveTo>
                    <a:pt x="44703" y="53593"/>
                  </a:moveTo>
                  <a:lnTo>
                    <a:pt x="53847" y="62737"/>
                  </a:lnTo>
                </a:path>
                <a:path w="439420" h="304800">
                  <a:moveTo>
                    <a:pt x="53847" y="62737"/>
                  </a:moveTo>
                  <a:lnTo>
                    <a:pt x="80644" y="116331"/>
                  </a:lnTo>
                </a:path>
                <a:path w="439420" h="304800">
                  <a:moveTo>
                    <a:pt x="80644" y="116331"/>
                  </a:moveTo>
                  <a:lnTo>
                    <a:pt x="98678" y="179069"/>
                  </a:lnTo>
                </a:path>
                <a:path w="439420" h="304800">
                  <a:moveTo>
                    <a:pt x="98678" y="179069"/>
                  </a:moveTo>
                  <a:lnTo>
                    <a:pt x="116585" y="242062"/>
                  </a:lnTo>
                </a:path>
                <a:path w="439420" h="304800">
                  <a:moveTo>
                    <a:pt x="116585" y="242062"/>
                  </a:moveTo>
                  <a:lnTo>
                    <a:pt x="143382" y="268858"/>
                  </a:lnTo>
                </a:path>
                <a:path w="439420" h="304800">
                  <a:moveTo>
                    <a:pt x="143382" y="268858"/>
                  </a:moveTo>
                  <a:lnTo>
                    <a:pt x="197357" y="286893"/>
                  </a:lnTo>
                </a:path>
                <a:path w="439420" h="304800">
                  <a:moveTo>
                    <a:pt x="197357" y="286893"/>
                  </a:moveTo>
                  <a:lnTo>
                    <a:pt x="242061" y="304800"/>
                  </a:lnTo>
                </a:path>
                <a:path w="439420" h="304800">
                  <a:moveTo>
                    <a:pt x="242061" y="304800"/>
                  </a:moveTo>
                  <a:lnTo>
                    <a:pt x="295655" y="268858"/>
                  </a:lnTo>
                </a:path>
                <a:path w="439420" h="304800">
                  <a:moveTo>
                    <a:pt x="295655" y="268858"/>
                  </a:moveTo>
                  <a:lnTo>
                    <a:pt x="313689" y="242062"/>
                  </a:lnTo>
                </a:path>
                <a:path w="439420" h="304800">
                  <a:moveTo>
                    <a:pt x="313689" y="242062"/>
                  </a:moveTo>
                  <a:lnTo>
                    <a:pt x="340740" y="224155"/>
                  </a:lnTo>
                </a:path>
                <a:path w="439420" h="304800">
                  <a:moveTo>
                    <a:pt x="340740" y="224155"/>
                  </a:moveTo>
                  <a:lnTo>
                    <a:pt x="394334" y="215011"/>
                  </a:lnTo>
                </a:path>
                <a:path w="439420" h="304800">
                  <a:moveTo>
                    <a:pt x="394334" y="215011"/>
                  </a:moveTo>
                  <a:lnTo>
                    <a:pt x="439419" y="232918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2" name="object 4382"/>
            <p:cNvSpPr/>
            <p:nvPr/>
          </p:nvSpPr>
          <p:spPr>
            <a:xfrm>
              <a:off x="5041074" y="3274631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3" name="object 4383"/>
            <p:cNvSpPr/>
            <p:nvPr/>
          </p:nvSpPr>
          <p:spPr>
            <a:xfrm>
              <a:off x="4843716" y="3283775"/>
              <a:ext cx="332105" cy="690880"/>
            </a:xfrm>
            <a:custGeom>
              <a:avLst/>
              <a:gdLst/>
              <a:ahLst/>
              <a:cxnLst/>
              <a:rect l="l" t="t" r="r" b="b"/>
              <a:pathLst>
                <a:path w="332104" h="690879">
                  <a:moveTo>
                    <a:pt x="197358" y="0"/>
                  </a:moveTo>
                  <a:lnTo>
                    <a:pt x="242189" y="62737"/>
                  </a:lnTo>
                </a:path>
                <a:path w="332104" h="690879">
                  <a:moveTo>
                    <a:pt x="242189" y="62737"/>
                  </a:moveTo>
                  <a:lnTo>
                    <a:pt x="250952" y="62737"/>
                  </a:lnTo>
                </a:path>
                <a:path w="332104" h="690879">
                  <a:moveTo>
                    <a:pt x="250952" y="62737"/>
                  </a:moveTo>
                  <a:lnTo>
                    <a:pt x="260096" y="125475"/>
                  </a:lnTo>
                </a:path>
                <a:path w="332104" h="690879">
                  <a:moveTo>
                    <a:pt x="260096" y="125475"/>
                  </a:moveTo>
                  <a:lnTo>
                    <a:pt x="286893" y="188213"/>
                  </a:lnTo>
                </a:path>
                <a:path w="332104" h="690879">
                  <a:moveTo>
                    <a:pt x="286893" y="188213"/>
                  </a:moveTo>
                  <a:lnTo>
                    <a:pt x="295783" y="241807"/>
                  </a:lnTo>
                </a:path>
                <a:path w="332104" h="690879">
                  <a:moveTo>
                    <a:pt x="295783" y="241807"/>
                  </a:moveTo>
                  <a:lnTo>
                    <a:pt x="313690" y="304926"/>
                  </a:lnTo>
                </a:path>
                <a:path w="332104" h="690879">
                  <a:moveTo>
                    <a:pt x="313690" y="304926"/>
                  </a:moveTo>
                  <a:lnTo>
                    <a:pt x="322834" y="367664"/>
                  </a:lnTo>
                </a:path>
                <a:path w="332104" h="690879">
                  <a:moveTo>
                    <a:pt x="322834" y="367664"/>
                  </a:moveTo>
                  <a:lnTo>
                    <a:pt x="331724" y="430402"/>
                  </a:lnTo>
                </a:path>
                <a:path w="332104" h="690879">
                  <a:moveTo>
                    <a:pt x="331724" y="430402"/>
                  </a:moveTo>
                  <a:lnTo>
                    <a:pt x="331724" y="493140"/>
                  </a:lnTo>
                </a:path>
                <a:path w="332104" h="690879">
                  <a:moveTo>
                    <a:pt x="331724" y="493140"/>
                  </a:moveTo>
                  <a:lnTo>
                    <a:pt x="295783" y="555878"/>
                  </a:lnTo>
                </a:path>
                <a:path w="332104" h="690879">
                  <a:moveTo>
                    <a:pt x="295783" y="555878"/>
                  </a:moveTo>
                  <a:lnTo>
                    <a:pt x="286893" y="609853"/>
                  </a:lnTo>
                </a:path>
                <a:path w="332104" h="690879">
                  <a:moveTo>
                    <a:pt x="286893" y="609853"/>
                  </a:moveTo>
                  <a:lnTo>
                    <a:pt x="268986" y="672591"/>
                  </a:lnTo>
                </a:path>
                <a:path w="332104" h="690879">
                  <a:moveTo>
                    <a:pt x="268986" y="672591"/>
                  </a:moveTo>
                  <a:lnTo>
                    <a:pt x="242189" y="690499"/>
                  </a:lnTo>
                </a:path>
                <a:path w="332104" h="690879">
                  <a:moveTo>
                    <a:pt x="242189" y="690499"/>
                  </a:moveTo>
                  <a:lnTo>
                    <a:pt x="197358" y="690499"/>
                  </a:lnTo>
                </a:path>
                <a:path w="332104" h="690879">
                  <a:moveTo>
                    <a:pt x="197358" y="690499"/>
                  </a:moveTo>
                  <a:lnTo>
                    <a:pt x="152273" y="690499"/>
                  </a:lnTo>
                </a:path>
                <a:path w="332104" h="690879">
                  <a:moveTo>
                    <a:pt x="152273" y="690499"/>
                  </a:moveTo>
                  <a:lnTo>
                    <a:pt x="125476" y="672591"/>
                  </a:lnTo>
                </a:path>
                <a:path w="332104" h="690879">
                  <a:moveTo>
                    <a:pt x="125476" y="672591"/>
                  </a:moveTo>
                  <a:lnTo>
                    <a:pt x="98679" y="663447"/>
                  </a:lnTo>
                </a:path>
                <a:path w="332104" h="690879">
                  <a:moveTo>
                    <a:pt x="98679" y="663447"/>
                  </a:moveTo>
                  <a:lnTo>
                    <a:pt x="53594" y="636651"/>
                  </a:lnTo>
                </a:path>
                <a:path w="332104" h="690879">
                  <a:moveTo>
                    <a:pt x="53594" y="636651"/>
                  </a:moveTo>
                  <a:lnTo>
                    <a:pt x="0" y="618616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4" name="object 4384"/>
            <p:cNvSpPr/>
            <p:nvPr/>
          </p:nvSpPr>
          <p:spPr>
            <a:xfrm>
              <a:off x="4843716" y="3893629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5" name="object 4385"/>
            <p:cNvSpPr/>
            <p:nvPr/>
          </p:nvSpPr>
          <p:spPr>
            <a:xfrm>
              <a:off x="3175647" y="3534727"/>
              <a:ext cx="1668145" cy="807720"/>
            </a:xfrm>
            <a:custGeom>
              <a:avLst/>
              <a:gdLst/>
              <a:ahLst/>
              <a:cxnLst/>
              <a:rect l="l" t="t" r="r" b="b"/>
              <a:pathLst>
                <a:path w="1668145" h="807720">
                  <a:moveTo>
                    <a:pt x="1668068" y="358901"/>
                  </a:moveTo>
                  <a:lnTo>
                    <a:pt x="1623364" y="322961"/>
                  </a:lnTo>
                </a:path>
                <a:path w="1668145" h="807720">
                  <a:moveTo>
                    <a:pt x="1623364" y="322961"/>
                  </a:moveTo>
                  <a:lnTo>
                    <a:pt x="1569389" y="340868"/>
                  </a:lnTo>
                </a:path>
                <a:path w="1668145" h="807720">
                  <a:moveTo>
                    <a:pt x="1569389" y="340868"/>
                  </a:moveTo>
                  <a:lnTo>
                    <a:pt x="1524685" y="349757"/>
                  </a:lnTo>
                </a:path>
                <a:path w="1668145" h="807720">
                  <a:moveTo>
                    <a:pt x="1524685" y="349757"/>
                  </a:moveTo>
                  <a:lnTo>
                    <a:pt x="1479854" y="358901"/>
                  </a:lnTo>
                </a:path>
                <a:path w="1668145" h="807720">
                  <a:moveTo>
                    <a:pt x="1479854" y="358901"/>
                  </a:moveTo>
                  <a:lnTo>
                    <a:pt x="1470710" y="367664"/>
                  </a:lnTo>
                </a:path>
                <a:path w="1668145" h="807720">
                  <a:moveTo>
                    <a:pt x="1470710" y="367664"/>
                  </a:moveTo>
                  <a:lnTo>
                    <a:pt x="1426006" y="385699"/>
                  </a:lnTo>
                </a:path>
                <a:path w="1668145" h="807720">
                  <a:moveTo>
                    <a:pt x="1426006" y="385699"/>
                  </a:moveTo>
                  <a:lnTo>
                    <a:pt x="1372031" y="421639"/>
                  </a:lnTo>
                </a:path>
                <a:path w="1668145" h="807720">
                  <a:moveTo>
                    <a:pt x="1174673" y="430403"/>
                  </a:moveTo>
                  <a:lnTo>
                    <a:pt x="1129969" y="439547"/>
                  </a:lnTo>
                </a:path>
                <a:path w="1668145" h="807720">
                  <a:moveTo>
                    <a:pt x="1129969" y="439547"/>
                  </a:moveTo>
                  <a:lnTo>
                    <a:pt x="1076375" y="457200"/>
                  </a:lnTo>
                </a:path>
                <a:path w="1668145" h="807720">
                  <a:moveTo>
                    <a:pt x="1076375" y="457200"/>
                  </a:moveTo>
                  <a:lnTo>
                    <a:pt x="1031290" y="484378"/>
                  </a:lnTo>
                </a:path>
                <a:path w="1668145" h="807720">
                  <a:moveTo>
                    <a:pt x="1031290" y="484378"/>
                  </a:moveTo>
                  <a:lnTo>
                    <a:pt x="986459" y="547116"/>
                  </a:lnTo>
                </a:path>
                <a:path w="1668145" h="807720">
                  <a:moveTo>
                    <a:pt x="986459" y="547116"/>
                  </a:moveTo>
                  <a:lnTo>
                    <a:pt x="932865" y="609854"/>
                  </a:lnTo>
                </a:path>
                <a:path w="1668145" h="807720">
                  <a:moveTo>
                    <a:pt x="932865" y="609854"/>
                  </a:moveTo>
                  <a:lnTo>
                    <a:pt x="887780" y="672592"/>
                  </a:lnTo>
                </a:path>
                <a:path w="1668145" h="807720">
                  <a:moveTo>
                    <a:pt x="887780" y="672592"/>
                  </a:moveTo>
                  <a:lnTo>
                    <a:pt x="834186" y="735330"/>
                  </a:lnTo>
                </a:path>
                <a:path w="1668145" h="807720">
                  <a:moveTo>
                    <a:pt x="834186" y="735330"/>
                  </a:moveTo>
                  <a:lnTo>
                    <a:pt x="789101" y="780034"/>
                  </a:lnTo>
                </a:path>
                <a:path w="1668145" h="807720">
                  <a:moveTo>
                    <a:pt x="789101" y="780034"/>
                  </a:moveTo>
                  <a:lnTo>
                    <a:pt x="744397" y="789178"/>
                  </a:lnTo>
                </a:path>
                <a:path w="1668145" h="807720">
                  <a:moveTo>
                    <a:pt x="744397" y="789178"/>
                  </a:moveTo>
                  <a:lnTo>
                    <a:pt x="735507" y="798068"/>
                  </a:lnTo>
                </a:path>
                <a:path w="1668145" h="807720">
                  <a:moveTo>
                    <a:pt x="735507" y="798068"/>
                  </a:moveTo>
                  <a:lnTo>
                    <a:pt x="690803" y="798068"/>
                  </a:lnTo>
                </a:path>
                <a:path w="1668145" h="807720">
                  <a:moveTo>
                    <a:pt x="690803" y="798068"/>
                  </a:moveTo>
                  <a:lnTo>
                    <a:pt x="636828" y="798068"/>
                  </a:lnTo>
                </a:path>
                <a:path w="1668145" h="807720">
                  <a:moveTo>
                    <a:pt x="636828" y="798068"/>
                  </a:moveTo>
                  <a:lnTo>
                    <a:pt x="592124" y="807212"/>
                  </a:lnTo>
                </a:path>
                <a:path w="1668145" h="807720">
                  <a:moveTo>
                    <a:pt x="592124" y="807212"/>
                  </a:moveTo>
                  <a:lnTo>
                    <a:pt x="538149" y="807212"/>
                  </a:lnTo>
                </a:path>
                <a:path w="1668145" h="807720">
                  <a:moveTo>
                    <a:pt x="538149" y="807212"/>
                  </a:moveTo>
                  <a:lnTo>
                    <a:pt x="529386" y="789178"/>
                  </a:lnTo>
                </a:path>
                <a:path w="1668145" h="807720">
                  <a:moveTo>
                    <a:pt x="529386" y="789178"/>
                  </a:moveTo>
                  <a:lnTo>
                    <a:pt x="493445" y="744474"/>
                  </a:lnTo>
                </a:path>
                <a:path w="1668145" h="807720">
                  <a:moveTo>
                    <a:pt x="493445" y="744474"/>
                  </a:moveTo>
                  <a:lnTo>
                    <a:pt x="475411" y="735330"/>
                  </a:lnTo>
                </a:path>
                <a:path w="1668145" h="807720">
                  <a:moveTo>
                    <a:pt x="475411" y="735330"/>
                  </a:moveTo>
                  <a:lnTo>
                    <a:pt x="439470" y="699388"/>
                  </a:lnTo>
                </a:path>
                <a:path w="1668145" h="807720">
                  <a:moveTo>
                    <a:pt x="439470" y="699388"/>
                  </a:moveTo>
                  <a:lnTo>
                    <a:pt x="412673" y="672592"/>
                  </a:lnTo>
                </a:path>
                <a:path w="1668145" h="807720">
                  <a:moveTo>
                    <a:pt x="412673" y="672592"/>
                  </a:moveTo>
                  <a:lnTo>
                    <a:pt x="394766" y="654557"/>
                  </a:lnTo>
                </a:path>
                <a:path w="1668145" h="807720">
                  <a:moveTo>
                    <a:pt x="394766" y="654557"/>
                  </a:moveTo>
                  <a:lnTo>
                    <a:pt x="340791" y="609854"/>
                  </a:lnTo>
                </a:path>
                <a:path w="1668145" h="807720">
                  <a:moveTo>
                    <a:pt x="340791" y="609854"/>
                  </a:moveTo>
                  <a:lnTo>
                    <a:pt x="296087" y="573913"/>
                  </a:lnTo>
                </a:path>
                <a:path w="1668145" h="807720">
                  <a:moveTo>
                    <a:pt x="296087" y="573913"/>
                  </a:moveTo>
                  <a:lnTo>
                    <a:pt x="242112" y="565023"/>
                  </a:lnTo>
                </a:path>
                <a:path w="1668145" h="807720">
                  <a:moveTo>
                    <a:pt x="242112" y="565023"/>
                  </a:moveTo>
                  <a:lnTo>
                    <a:pt x="197408" y="547116"/>
                  </a:lnTo>
                </a:path>
                <a:path w="1668145" h="807720">
                  <a:moveTo>
                    <a:pt x="197408" y="547116"/>
                  </a:moveTo>
                  <a:lnTo>
                    <a:pt x="152577" y="547116"/>
                  </a:lnTo>
                </a:path>
                <a:path w="1668145" h="807720">
                  <a:moveTo>
                    <a:pt x="152577" y="547116"/>
                  </a:moveTo>
                  <a:lnTo>
                    <a:pt x="143814" y="547116"/>
                  </a:lnTo>
                </a:path>
                <a:path w="1668145" h="807720">
                  <a:moveTo>
                    <a:pt x="143814" y="547116"/>
                  </a:moveTo>
                  <a:lnTo>
                    <a:pt x="98729" y="502285"/>
                  </a:lnTo>
                </a:path>
                <a:path w="1668145" h="807720">
                  <a:moveTo>
                    <a:pt x="98729" y="502285"/>
                  </a:moveTo>
                  <a:lnTo>
                    <a:pt x="89839" y="484378"/>
                  </a:lnTo>
                </a:path>
                <a:path w="1668145" h="807720">
                  <a:moveTo>
                    <a:pt x="89839" y="484378"/>
                  </a:moveTo>
                  <a:lnTo>
                    <a:pt x="89839" y="421639"/>
                  </a:lnTo>
                </a:path>
                <a:path w="1668145" h="807720">
                  <a:moveTo>
                    <a:pt x="89839" y="421639"/>
                  </a:moveTo>
                  <a:lnTo>
                    <a:pt x="89839" y="358901"/>
                  </a:lnTo>
                </a:path>
                <a:path w="1668145" h="807720">
                  <a:moveTo>
                    <a:pt x="89839" y="358901"/>
                  </a:moveTo>
                  <a:lnTo>
                    <a:pt x="71932" y="304926"/>
                  </a:lnTo>
                </a:path>
                <a:path w="1668145" h="807720">
                  <a:moveTo>
                    <a:pt x="71932" y="304926"/>
                  </a:moveTo>
                  <a:lnTo>
                    <a:pt x="63042" y="242188"/>
                  </a:lnTo>
                </a:path>
                <a:path w="1668145" h="807720">
                  <a:moveTo>
                    <a:pt x="63042" y="242188"/>
                  </a:moveTo>
                  <a:lnTo>
                    <a:pt x="53898" y="206248"/>
                  </a:lnTo>
                </a:path>
                <a:path w="1668145" h="807720">
                  <a:moveTo>
                    <a:pt x="53898" y="206248"/>
                  </a:moveTo>
                  <a:lnTo>
                    <a:pt x="45135" y="179450"/>
                  </a:lnTo>
                </a:path>
                <a:path w="1668145" h="807720">
                  <a:moveTo>
                    <a:pt x="45135" y="179450"/>
                  </a:moveTo>
                  <a:lnTo>
                    <a:pt x="27101" y="116712"/>
                  </a:lnTo>
                </a:path>
                <a:path w="1668145" h="807720">
                  <a:moveTo>
                    <a:pt x="27101" y="116712"/>
                  </a:moveTo>
                  <a:lnTo>
                    <a:pt x="9194" y="53975"/>
                  </a:lnTo>
                </a:path>
                <a:path w="1668145" h="807720">
                  <a:moveTo>
                    <a:pt x="9194" y="53975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6" name="object 4386"/>
            <p:cNvSpPr/>
            <p:nvPr/>
          </p:nvSpPr>
          <p:spPr>
            <a:xfrm>
              <a:off x="3175647" y="352558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7" name="object 4387"/>
            <p:cNvSpPr/>
            <p:nvPr/>
          </p:nvSpPr>
          <p:spPr>
            <a:xfrm>
              <a:off x="3130880" y="3436048"/>
              <a:ext cx="1417320" cy="520700"/>
            </a:xfrm>
            <a:custGeom>
              <a:avLst/>
              <a:gdLst/>
              <a:ahLst/>
              <a:cxnLst/>
              <a:rect l="l" t="t" r="r" b="b"/>
              <a:pathLst>
                <a:path w="1417320" h="520700">
                  <a:moveTo>
                    <a:pt x="44767" y="89535"/>
                  </a:moveTo>
                  <a:lnTo>
                    <a:pt x="9143" y="35941"/>
                  </a:lnTo>
                </a:path>
                <a:path w="1417320" h="520700">
                  <a:moveTo>
                    <a:pt x="9143" y="35941"/>
                  </a:moveTo>
                  <a:lnTo>
                    <a:pt x="0" y="0"/>
                  </a:lnTo>
                </a:path>
                <a:path w="1417320" h="520700">
                  <a:moveTo>
                    <a:pt x="1416799" y="520319"/>
                  </a:moveTo>
                  <a:lnTo>
                    <a:pt x="1408036" y="520319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88" name="object 4388"/>
          <p:cNvSpPr txBox="1"/>
          <p:nvPr/>
        </p:nvSpPr>
        <p:spPr>
          <a:xfrm>
            <a:off x="4364081" y="3916458"/>
            <a:ext cx="160655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160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389" name="object 4389"/>
          <p:cNvSpPr/>
          <p:nvPr/>
        </p:nvSpPr>
        <p:spPr>
          <a:xfrm>
            <a:off x="3866451" y="2889059"/>
            <a:ext cx="376555" cy="502284"/>
          </a:xfrm>
          <a:custGeom>
            <a:avLst/>
            <a:gdLst/>
            <a:ahLst/>
            <a:cxnLst/>
            <a:rect l="l" t="t" r="r" b="b"/>
            <a:pathLst>
              <a:path w="376554" h="502285">
                <a:moveTo>
                  <a:pt x="44704" y="457454"/>
                </a:moveTo>
                <a:lnTo>
                  <a:pt x="17653" y="394716"/>
                </a:lnTo>
              </a:path>
              <a:path w="376554" h="502285">
                <a:moveTo>
                  <a:pt x="17653" y="394716"/>
                </a:moveTo>
                <a:lnTo>
                  <a:pt x="8762" y="331724"/>
                </a:lnTo>
              </a:path>
              <a:path w="376554" h="502285">
                <a:moveTo>
                  <a:pt x="8762" y="331724"/>
                </a:moveTo>
                <a:lnTo>
                  <a:pt x="0" y="268986"/>
                </a:lnTo>
              </a:path>
              <a:path w="376554" h="502285">
                <a:moveTo>
                  <a:pt x="0" y="268986"/>
                </a:moveTo>
                <a:lnTo>
                  <a:pt x="0" y="215392"/>
                </a:lnTo>
              </a:path>
              <a:path w="376554" h="502285">
                <a:moveTo>
                  <a:pt x="0" y="215392"/>
                </a:moveTo>
                <a:lnTo>
                  <a:pt x="17653" y="152654"/>
                </a:lnTo>
              </a:path>
              <a:path w="376554" h="502285">
                <a:moveTo>
                  <a:pt x="17653" y="152654"/>
                </a:moveTo>
                <a:lnTo>
                  <a:pt x="35560" y="89916"/>
                </a:lnTo>
              </a:path>
              <a:path w="376554" h="502285">
                <a:moveTo>
                  <a:pt x="35560" y="89916"/>
                </a:moveTo>
                <a:lnTo>
                  <a:pt x="44704" y="71882"/>
                </a:lnTo>
              </a:path>
              <a:path w="376554" h="502285">
                <a:moveTo>
                  <a:pt x="44704" y="71882"/>
                </a:moveTo>
                <a:lnTo>
                  <a:pt x="80644" y="26797"/>
                </a:lnTo>
              </a:path>
              <a:path w="376554" h="502285">
                <a:moveTo>
                  <a:pt x="80644" y="26797"/>
                </a:moveTo>
                <a:lnTo>
                  <a:pt x="98298" y="9144"/>
                </a:lnTo>
              </a:path>
              <a:path w="376554" h="502285">
                <a:moveTo>
                  <a:pt x="98298" y="9144"/>
                </a:moveTo>
                <a:lnTo>
                  <a:pt x="143382" y="9144"/>
                </a:lnTo>
              </a:path>
              <a:path w="376554" h="502285">
                <a:moveTo>
                  <a:pt x="143382" y="9144"/>
                </a:moveTo>
                <a:lnTo>
                  <a:pt x="196976" y="0"/>
                </a:lnTo>
              </a:path>
              <a:path w="376554" h="502285">
                <a:moveTo>
                  <a:pt x="196976" y="0"/>
                </a:moveTo>
                <a:lnTo>
                  <a:pt x="242062" y="18034"/>
                </a:lnTo>
              </a:path>
              <a:path w="376554" h="502285">
                <a:moveTo>
                  <a:pt x="242062" y="18034"/>
                </a:moveTo>
                <a:lnTo>
                  <a:pt x="268859" y="26797"/>
                </a:lnTo>
              </a:path>
              <a:path w="376554" h="502285">
                <a:moveTo>
                  <a:pt x="268859" y="26797"/>
                </a:moveTo>
                <a:lnTo>
                  <a:pt x="295656" y="44831"/>
                </a:lnTo>
              </a:path>
              <a:path w="376554" h="502285">
                <a:moveTo>
                  <a:pt x="295656" y="44831"/>
                </a:moveTo>
                <a:lnTo>
                  <a:pt x="322834" y="89916"/>
                </a:lnTo>
              </a:path>
              <a:path w="376554" h="502285">
                <a:moveTo>
                  <a:pt x="322834" y="89916"/>
                </a:moveTo>
                <a:lnTo>
                  <a:pt x="340487" y="116713"/>
                </a:lnTo>
              </a:path>
              <a:path w="376554" h="502285">
                <a:moveTo>
                  <a:pt x="340487" y="116713"/>
                </a:moveTo>
                <a:lnTo>
                  <a:pt x="349631" y="152654"/>
                </a:lnTo>
              </a:path>
              <a:path w="376554" h="502285">
                <a:moveTo>
                  <a:pt x="349631" y="152654"/>
                </a:moveTo>
                <a:lnTo>
                  <a:pt x="367538" y="215392"/>
                </a:lnTo>
              </a:path>
              <a:path w="376554" h="502285">
                <a:moveTo>
                  <a:pt x="367538" y="215392"/>
                </a:moveTo>
                <a:lnTo>
                  <a:pt x="376428" y="268986"/>
                </a:lnTo>
              </a:path>
              <a:path w="376554" h="502285">
                <a:moveTo>
                  <a:pt x="376428" y="268986"/>
                </a:moveTo>
                <a:lnTo>
                  <a:pt x="376428" y="331724"/>
                </a:lnTo>
              </a:path>
              <a:path w="376554" h="502285">
                <a:moveTo>
                  <a:pt x="376428" y="331724"/>
                </a:moveTo>
                <a:lnTo>
                  <a:pt x="340487" y="394716"/>
                </a:lnTo>
              </a:path>
              <a:path w="376554" h="502285">
                <a:moveTo>
                  <a:pt x="340487" y="394716"/>
                </a:moveTo>
                <a:lnTo>
                  <a:pt x="304800" y="457454"/>
                </a:lnTo>
              </a:path>
              <a:path w="376554" h="502285">
                <a:moveTo>
                  <a:pt x="304800" y="457454"/>
                </a:moveTo>
                <a:lnTo>
                  <a:pt x="295656" y="475488"/>
                </a:lnTo>
              </a:path>
              <a:path w="376554" h="502285">
                <a:moveTo>
                  <a:pt x="295656" y="475488"/>
                </a:moveTo>
                <a:lnTo>
                  <a:pt x="242062" y="502285"/>
                </a:lnTo>
              </a:path>
              <a:path w="376554" h="502285">
                <a:moveTo>
                  <a:pt x="242062" y="502285"/>
                </a:moveTo>
                <a:lnTo>
                  <a:pt x="232918" y="502285"/>
                </a:lnTo>
              </a:path>
            </a:pathLst>
          </a:custGeom>
          <a:ln w="8827">
            <a:solidFill>
              <a:srgbClr val="A52A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0" name="object 4390"/>
          <p:cNvSpPr txBox="1"/>
          <p:nvPr/>
        </p:nvSpPr>
        <p:spPr>
          <a:xfrm rot="780000">
            <a:off x="3921134" y="3345707"/>
            <a:ext cx="157798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160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391" name="object 4391"/>
          <p:cNvGrpSpPr/>
          <p:nvPr/>
        </p:nvGrpSpPr>
        <p:grpSpPr>
          <a:xfrm>
            <a:off x="3135579" y="2131504"/>
            <a:ext cx="1981835" cy="2143125"/>
            <a:chOff x="3135579" y="2131504"/>
            <a:chExt cx="1981835" cy="2143125"/>
          </a:xfrm>
        </p:grpSpPr>
        <p:sp>
          <p:nvSpPr>
            <p:cNvPr id="4392" name="object 4392"/>
            <p:cNvSpPr/>
            <p:nvPr/>
          </p:nvSpPr>
          <p:spPr>
            <a:xfrm>
              <a:off x="3140024" y="2135949"/>
              <a:ext cx="1363345" cy="1273810"/>
            </a:xfrm>
            <a:custGeom>
              <a:avLst/>
              <a:gdLst/>
              <a:ahLst/>
              <a:cxnLst/>
              <a:rect l="l" t="t" r="r" b="b"/>
              <a:pathLst>
                <a:path w="1363345" h="1273810">
                  <a:moveTo>
                    <a:pt x="35623" y="1273302"/>
                  </a:moveTo>
                  <a:lnTo>
                    <a:pt x="26797" y="1210564"/>
                  </a:lnTo>
                </a:path>
                <a:path w="1363345" h="1273810">
                  <a:moveTo>
                    <a:pt x="26797" y="1210564"/>
                  </a:moveTo>
                  <a:lnTo>
                    <a:pt x="8826" y="1147826"/>
                  </a:lnTo>
                </a:path>
                <a:path w="1363345" h="1273810">
                  <a:moveTo>
                    <a:pt x="8826" y="1147826"/>
                  </a:moveTo>
                  <a:lnTo>
                    <a:pt x="0" y="1084833"/>
                  </a:lnTo>
                </a:path>
                <a:path w="1363345" h="1273810">
                  <a:moveTo>
                    <a:pt x="0" y="1084833"/>
                  </a:moveTo>
                  <a:lnTo>
                    <a:pt x="8826" y="1022095"/>
                  </a:lnTo>
                </a:path>
                <a:path w="1363345" h="1273810">
                  <a:moveTo>
                    <a:pt x="8826" y="1022095"/>
                  </a:moveTo>
                  <a:lnTo>
                    <a:pt x="0" y="968501"/>
                  </a:lnTo>
                </a:path>
                <a:path w="1363345" h="1273810">
                  <a:moveTo>
                    <a:pt x="0" y="968501"/>
                  </a:moveTo>
                  <a:lnTo>
                    <a:pt x="0" y="905763"/>
                  </a:lnTo>
                </a:path>
                <a:path w="1363345" h="1273810">
                  <a:moveTo>
                    <a:pt x="0" y="905763"/>
                  </a:moveTo>
                  <a:lnTo>
                    <a:pt x="26797" y="843026"/>
                  </a:lnTo>
                </a:path>
                <a:path w="1363345" h="1273810">
                  <a:moveTo>
                    <a:pt x="26797" y="843026"/>
                  </a:moveTo>
                  <a:lnTo>
                    <a:pt x="35623" y="824991"/>
                  </a:lnTo>
                </a:path>
                <a:path w="1363345" h="1273810">
                  <a:moveTo>
                    <a:pt x="35623" y="824991"/>
                  </a:moveTo>
                  <a:lnTo>
                    <a:pt x="53581" y="779907"/>
                  </a:lnTo>
                </a:path>
                <a:path w="1363345" h="1273810">
                  <a:moveTo>
                    <a:pt x="53581" y="779907"/>
                  </a:moveTo>
                  <a:lnTo>
                    <a:pt x="80759" y="717169"/>
                  </a:lnTo>
                </a:path>
                <a:path w="1363345" h="1273810">
                  <a:moveTo>
                    <a:pt x="80759" y="717169"/>
                  </a:moveTo>
                  <a:lnTo>
                    <a:pt x="89522" y="699262"/>
                  </a:lnTo>
                </a:path>
                <a:path w="1363345" h="1273810">
                  <a:moveTo>
                    <a:pt x="89522" y="699262"/>
                  </a:moveTo>
                  <a:lnTo>
                    <a:pt x="98666" y="654430"/>
                  </a:lnTo>
                </a:path>
                <a:path w="1363345" h="1273810">
                  <a:moveTo>
                    <a:pt x="98666" y="654430"/>
                  </a:moveTo>
                  <a:lnTo>
                    <a:pt x="134353" y="591692"/>
                  </a:lnTo>
                </a:path>
                <a:path w="1363345" h="1273810">
                  <a:moveTo>
                    <a:pt x="134353" y="591692"/>
                  </a:moveTo>
                  <a:lnTo>
                    <a:pt x="188201" y="546988"/>
                  </a:lnTo>
                </a:path>
                <a:path w="1363345" h="1273810">
                  <a:moveTo>
                    <a:pt x="188201" y="546988"/>
                  </a:moveTo>
                  <a:lnTo>
                    <a:pt x="197091" y="538099"/>
                  </a:lnTo>
                </a:path>
                <a:path w="1363345" h="1273810">
                  <a:moveTo>
                    <a:pt x="197091" y="538099"/>
                  </a:moveTo>
                  <a:lnTo>
                    <a:pt x="233032" y="475106"/>
                  </a:lnTo>
                </a:path>
                <a:path w="1363345" h="1273810">
                  <a:moveTo>
                    <a:pt x="233032" y="475106"/>
                  </a:moveTo>
                  <a:lnTo>
                    <a:pt x="277736" y="412368"/>
                  </a:lnTo>
                </a:path>
                <a:path w="1363345" h="1273810">
                  <a:moveTo>
                    <a:pt x="277736" y="412368"/>
                  </a:moveTo>
                  <a:lnTo>
                    <a:pt x="331711" y="349630"/>
                  </a:lnTo>
                </a:path>
                <a:path w="1363345" h="1273810">
                  <a:moveTo>
                    <a:pt x="331711" y="349630"/>
                  </a:moveTo>
                  <a:lnTo>
                    <a:pt x="376415" y="286892"/>
                  </a:lnTo>
                </a:path>
                <a:path w="1363345" h="1273810">
                  <a:moveTo>
                    <a:pt x="376415" y="286892"/>
                  </a:moveTo>
                  <a:lnTo>
                    <a:pt x="430390" y="224154"/>
                  </a:lnTo>
                </a:path>
                <a:path w="1363345" h="1273810">
                  <a:moveTo>
                    <a:pt x="430390" y="224154"/>
                  </a:moveTo>
                  <a:lnTo>
                    <a:pt x="475094" y="179324"/>
                  </a:lnTo>
                </a:path>
                <a:path w="1363345" h="1273810">
                  <a:moveTo>
                    <a:pt x="475094" y="179324"/>
                  </a:moveTo>
                  <a:lnTo>
                    <a:pt x="484238" y="170179"/>
                  </a:lnTo>
                </a:path>
                <a:path w="1363345" h="1273810">
                  <a:moveTo>
                    <a:pt x="484238" y="170179"/>
                  </a:moveTo>
                  <a:lnTo>
                    <a:pt x="529069" y="125475"/>
                  </a:lnTo>
                </a:path>
                <a:path w="1363345" h="1273810">
                  <a:moveTo>
                    <a:pt x="529069" y="125475"/>
                  </a:moveTo>
                  <a:lnTo>
                    <a:pt x="555866" y="107441"/>
                  </a:lnTo>
                </a:path>
                <a:path w="1363345" h="1273810">
                  <a:moveTo>
                    <a:pt x="555866" y="107441"/>
                  </a:moveTo>
                  <a:lnTo>
                    <a:pt x="573773" y="98678"/>
                  </a:lnTo>
                </a:path>
                <a:path w="1363345" h="1273810">
                  <a:moveTo>
                    <a:pt x="573773" y="98678"/>
                  </a:moveTo>
                  <a:lnTo>
                    <a:pt x="627748" y="80644"/>
                  </a:lnTo>
                </a:path>
                <a:path w="1363345" h="1273810">
                  <a:moveTo>
                    <a:pt x="627748" y="80644"/>
                  </a:moveTo>
                  <a:lnTo>
                    <a:pt x="672452" y="62737"/>
                  </a:lnTo>
                </a:path>
                <a:path w="1363345" h="1273810">
                  <a:moveTo>
                    <a:pt x="672452" y="62737"/>
                  </a:moveTo>
                  <a:lnTo>
                    <a:pt x="708393" y="44703"/>
                  </a:lnTo>
                </a:path>
                <a:path w="1363345" h="1273810">
                  <a:moveTo>
                    <a:pt x="708393" y="44703"/>
                  </a:moveTo>
                  <a:lnTo>
                    <a:pt x="726427" y="35940"/>
                  </a:lnTo>
                </a:path>
                <a:path w="1363345" h="1273810">
                  <a:moveTo>
                    <a:pt x="726427" y="35940"/>
                  </a:moveTo>
                  <a:lnTo>
                    <a:pt x="771131" y="17906"/>
                  </a:lnTo>
                </a:path>
                <a:path w="1363345" h="1273810">
                  <a:moveTo>
                    <a:pt x="771131" y="17906"/>
                  </a:moveTo>
                  <a:lnTo>
                    <a:pt x="824725" y="9143"/>
                  </a:lnTo>
                </a:path>
                <a:path w="1363345" h="1273810">
                  <a:moveTo>
                    <a:pt x="824725" y="9143"/>
                  </a:moveTo>
                  <a:lnTo>
                    <a:pt x="869810" y="9143"/>
                  </a:lnTo>
                </a:path>
                <a:path w="1363345" h="1273810">
                  <a:moveTo>
                    <a:pt x="869810" y="9143"/>
                  </a:moveTo>
                  <a:lnTo>
                    <a:pt x="923404" y="0"/>
                  </a:lnTo>
                </a:path>
                <a:path w="1363345" h="1273810">
                  <a:moveTo>
                    <a:pt x="923404" y="0"/>
                  </a:moveTo>
                  <a:lnTo>
                    <a:pt x="968489" y="26797"/>
                  </a:lnTo>
                </a:path>
                <a:path w="1363345" h="1273810">
                  <a:moveTo>
                    <a:pt x="968489" y="26797"/>
                  </a:moveTo>
                  <a:lnTo>
                    <a:pt x="995286" y="44703"/>
                  </a:lnTo>
                </a:path>
                <a:path w="1363345" h="1273810">
                  <a:moveTo>
                    <a:pt x="995286" y="44703"/>
                  </a:moveTo>
                  <a:lnTo>
                    <a:pt x="1022083" y="71881"/>
                  </a:lnTo>
                </a:path>
                <a:path w="1363345" h="1273810">
                  <a:moveTo>
                    <a:pt x="1022083" y="71881"/>
                  </a:moveTo>
                  <a:lnTo>
                    <a:pt x="1058024" y="107441"/>
                  </a:lnTo>
                </a:path>
                <a:path w="1363345" h="1273810">
                  <a:moveTo>
                    <a:pt x="1058024" y="107441"/>
                  </a:moveTo>
                  <a:lnTo>
                    <a:pt x="1066914" y="116586"/>
                  </a:lnTo>
                </a:path>
                <a:path w="1363345" h="1273810">
                  <a:moveTo>
                    <a:pt x="1066914" y="116586"/>
                  </a:moveTo>
                  <a:lnTo>
                    <a:pt x="1093965" y="170179"/>
                  </a:lnTo>
                </a:path>
                <a:path w="1363345" h="1273810">
                  <a:moveTo>
                    <a:pt x="1093965" y="170179"/>
                  </a:moveTo>
                  <a:lnTo>
                    <a:pt x="1111999" y="224154"/>
                  </a:lnTo>
                </a:path>
                <a:path w="1363345" h="1273810">
                  <a:moveTo>
                    <a:pt x="1111999" y="224154"/>
                  </a:moveTo>
                  <a:lnTo>
                    <a:pt x="1120762" y="224154"/>
                  </a:lnTo>
                </a:path>
                <a:path w="1363345" h="1273810">
                  <a:moveTo>
                    <a:pt x="1120762" y="224154"/>
                  </a:moveTo>
                  <a:lnTo>
                    <a:pt x="1165593" y="286892"/>
                  </a:lnTo>
                </a:path>
                <a:path w="1363345" h="1273810">
                  <a:moveTo>
                    <a:pt x="1165593" y="286892"/>
                  </a:moveTo>
                  <a:lnTo>
                    <a:pt x="1192644" y="349630"/>
                  </a:lnTo>
                </a:path>
                <a:path w="1363345" h="1273810">
                  <a:moveTo>
                    <a:pt x="1192644" y="349630"/>
                  </a:moveTo>
                  <a:lnTo>
                    <a:pt x="1192644" y="412368"/>
                  </a:lnTo>
                </a:path>
                <a:path w="1363345" h="1273810">
                  <a:moveTo>
                    <a:pt x="1192644" y="412368"/>
                  </a:moveTo>
                  <a:lnTo>
                    <a:pt x="1192644" y="475106"/>
                  </a:lnTo>
                </a:path>
                <a:path w="1363345" h="1273810">
                  <a:moveTo>
                    <a:pt x="1192644" y="475106"/>
                  </a:moveTo>
                  <a:lnTo>
                    <a:pt x="1192644" y="538099"/>
                  </a:lnTo>
                </a:path>
                <a:path w="1363345" h="1273810">
                  <a:moveTo>
                    <a:pt x="1192644" y="538099"/>
                  </a:moveTo>
                  <a:lnTo>
                    <a:pt x="1183500" y="591692"/>
                  </a:lnTo>
                </a:path>
                <a:path w="1363345" h="1273810">
                  <a:moveTo>
                    <a:pt x="1183500" y="591692"/>
                  </a:moveTo>
                  <a:lnTo>
                    <a:pt x="1192644" y="654430"/>
                  </a:lnTo>
                </a:path>
                <a:path w="1363345" h="1273810">
                  <a:moveTo>
                    <a:pt x="1192644" y="654430"/>
                  </a:moveTo>
                  <a:lnTo>
                    <a:pt x="1201534" y="717169"/>
                  </a:lnTo>
                </a:path>
                <a:path w="1363345" h="1273810">
                  <a:moveTo>
                    <a:pt x="1201534" y="717169"/>
                  </a:moveTo>
                  <a:lnTo>
                    <a:pt x="1210297" y="753109"/>
                  </a:lnTo>
                </a:path>
                <a:path w="1363345" h="1273810">
                  <a:moveTo>
                    <a:pt x="1210297" y="753109"/>
                  </a:moveTo>
                  <a:lnTo>
                    <a:pt x="1237475" y="779907"/>
                  </a:lnTo>
                </a:path>
                <a:path w="1363345" h="1273810">
                  <a:moveTo>
                    <a:pt x="1237475" y="779907"/>
                  </a:moveTo>
                  <a:lnTo>
                    <a:pt x="1264272" y="807084"/>
                  </a:lnTo>
                </a:path>
                <a:path w="1363345" h="1273810">
                  <a:moveTo>
                    <a:pt x="1264272" y="807084"/>
                  </a:moveTo>
                  <a:lnTo>
                    <a:pt x="1308976" y="843026"/>
                  </a:lnTo>
                </a:path>
                <a:path w="1363345" h="1273810">
                  <a:moveTo>
                    <a:pt x="1308976" y="843026"/>
                  </a:moveTo>
                  <a:lnTo>
                    <a:pt x="1318120" y="843026"/>
                  </a:lnTo>
                </a:path>
                <a:path w="1363345" h="1273810">
                  <a:moveTo>
                    <a:pt x="1318120" y="843026"/>
                  </a:moveTo>
                  <a:lnTo>
                    <a:pt x="1362951" y="896619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3" name="object 4393"/>
            <p:cNvSpPr/>
            <p:nvPr/>
          </p:nvSpPr>
          <p:spPr>
            <a:xfrm>
              <a:off x="4502975" y="303256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4" name="object 4394"/>
            <p:cNvSpPr/>
            <p:nvPr/>
          </p:nvSpPr>
          <p:spPr>
            <a:xfrm>
              <a:off x="4502975" y="3041713"/>
              <a:ext cx="197485" cy="358775"/>
            </a:xfrm>
            <a:custGeom>
              <a:avLst/>
              <a:gdLst/>
              <a:ahLst/>
              <a:cxnLst/>
              <a:rect l="l" t="t" r="r" b="b"/>
              <a:pathLst>
                <a:path w="197485" h="358775">
                  <a:moveTo>
                    <a:pt x="0" y="0"/>
                  </a:moveTo>
                  <a:lnTo>
                    <a:pt x="26796" y="62737"/>
                  </a:lnTo>
                </a:path>
                <a:path w="197485" h="358775">
                  <a:moveTo>
                    <a:pt x="26796" y="62737"/>
                  </a:moveTo>
                  <a:lnTo>
                    <a:pt x="44704" y="89534"/>
                  </a:lnTo>
                </a:path>
                <a:path w="197485" h="358775">
                  <a:moveTo>
                    <a:pt x="44704" y="89534"/>
                  </a:moveTo>
                  <a:lnTo>
                    <a:pt x="98679" y="116331"/>
                  </a:lnTo>
                </a:path>
                <a:path w="197485" h="358775">
                  <a:moveTo>
                    <a:pt x="98679" y="116331"/>
                  </a:moveTo>
                  <a:lnTo>
                    <a:pt x="143382" y="161417"/>
                  </a:lnTo>
                </a:path>
                <a:path w="197485" h="358775">
                  <a:moveTo>
                    <a:pt x="143382" y="161417"/>
                  </a:moveTo>
                  <a:lnTo>
                    <a:pt x="152526" y="179069"/>
                  </a:lnTo>
                </a:path>
                <a:path w="197485" h="358775">
                  <a:moveTo>
                    <a:pt x="152526" y="179069"/>
                  </a:moveTo>
                  <a:lnTo>
                    <a:pt x="170180" y="242062"/>
                  </a:lnTo>
                </a:path>
                <a:path w="197485" h="358775">
                  <a:moveTo>
                    <a:pt x="170180" y="242062"/>
                  </a:moveTo>
                  <a:lnTo>
                    <a:pt x="179324" y="304800"/>
                  </a:lnTo>
                </a:path>
                <a:path w="197485" h="358775">
                  <a:moveTo>
                    <a:pt x="179324" y="304800"/>
                  </a:moveTo>
                  <a:lnTo>
                    <a:pt x="197357" y="358394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5" name="object 4395"/>
            <p:cNvSpPr/>
            <p:nvPr/>
          </p:nvSpPr>
          <p:spPr>
            <a:xfrm>
              <a:off x="4700333" y="340010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6" name="object 4396"/>
            <p:cNvSpPr/>
            <p:nvPr/>
          </p:nvSpPr>
          <p:spPr>
            <a:xfrm>
              <a:off x="4700333" y="3409251"/>
              <a:ext cx="242570" cy="53975"/>
            </a:xfrm>
            <a:custGeom>
              <a:avLst/>
              <a:gdLst/>
              <a:ahLst/>
              <a:cxnLst/>
              <a:rect l="l" t="t" r="r" b="b"/>
              <a:pathLst>
                <a:path w="242570" h="53975">
                  <a:moveTo>
                    <a:pt x="0" y="0"/>
                  </a:moveTo>
                  <a:lnTo>
                    <a:pt x="44703" y="53593"/>
                  </a:lnTo>
                </a:path>
                <a:path w="242570" h="53975">
                  <a:moveTo>
                    <a:pt x="44703" y="53593"/>
                  </a:moveTo>
                  <a:lnTo>
                    <a:pt x="98678" y="53593"/>
                  </a:lnTo>
                </a:path>
                <a:path w="242570" h="53975">
                  <a:moveTo>
                    <a:pt x="98678" y="53593"/>
                  </a:moveTo>
                  <a:lnTo>
                    <a:pt x="143382" y="35687"/>
                  </a:lnTo>
                </a:path>
                <a:path w="242570" h="53975">
                  <a:moveTo>
                    <a:pt x="143382" y="35687"/>
                  </a:moveTo>
                  <a:lnTo>
                    <a:pt x="196976" y="53593"/>
                  </a:lnTo>
                </a:path>
                <a:path w="242570" h="53975">
                  <a:moveTo>
                    <a:pt x="196976" y="53593"/>
                  </a:moveTo>
                  <a:lnTo>
                    <a:pt x="242061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7" name="object 4397"/>
            <p:cNvSpPr/>
            <p:nvPr/>
          </p:nvSpPr>
          <p:spPr>
            <a:xfrm>
              <a:off x="4942395" y="340010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8" name="object 4398"/>
            <p:cNvSpPr/>
            <p:nvPr/>
          </p:nvSpPr>
          <p:spPr>
            <a:xfrm>
              <a:off x="3175647" y="3382200"/>
              <a:ext cx="1937385" cy="888365"/>
            </a:xfrm>
            <a:custGeom>
              <a:avLst/>
              <a:gdLst/>
              <a:ahLst/>
              <a:cxnLst/>
              <a:rect l="l" t="t" r="r" b="b"/>
              <a:pathLst>
                <a:path w="1937385" h="888364">
                  <a:moveTo>
                    <a:pt x="1766747" y="17906"/>
                  </a:moveTo>
                  <a:lnTo>
                    <a:pt x="1820341" y="0"/>
                  </a:lnTo>
                </a:path>
                <a:path w="1937385" h="888364">
                  <a:moveTo>
                    <a:pt x="1820341" y="0"/>
                  </a:moveTo>
                  <a:lnTo>
                    <a:pt x="1838375" y="27050"/>
                  </a:lnTo>
                </a:path>
                <a:path w="1937385" h="888364">
                  <a:moveTo>
                    <a:pt x="1838375" y="27050"/>
                  </a:moveTo>
                  <a:lnTo>
                    <a:pt x="1865426" y="53847"/>
                  </a:lnTo>
                </a:path>
                <a:path w="1937385" h="888364">
                  <a:moveTo>
                    <a:pt x="1865426" y="53847"/>
                  </a:moveTo>
                  <a:lnTo>
                    <a:pt x="1883079" y="89788"/>
                  </a:lnTo>
                </a:path>
                <a:path w="1937385" h="888364">
                  <a:moveTo>
                    <a:pt x="1883079" y="89788"/>
                  </a:moveTo>
                  <a:lnTo>
                    <a:pt x="1901113" y="143382"/>
                  </a:lnTo>
                </a:path>
                <a:path w="1937385" h="888364">
                  <a:moveTo>
                    <a:pt x="1901113" y="143382"/>
                  </a:moveTo>
                  <a:lnTo>
                    <a:pt x="1910257" y="179324"/>
                  </a:lnTo>
                </a:path>
                <a:path w="1937385" h="888364">
                  <a:moveTo>
                    <a:pt x="1910257" y="179324"/>
                  </a:moveTo>
                  <a:lnTo>
                    <a:pt x="1928164" y="206501"/>
                  </a:lnTo>
                </a:path>
                <a:path w="1937385" h="888364">
                  <a:moveTo>
                    <a:pt x="1928164" y="206501"/>
                  </a:moveTo>
                  <a:lnTo>
                    <a:pt x="1928164" y="269239"/>
                  </a:lnTo>
                </a:path>
                <a:path w="1937385" h="888364">
                  <a:moveTo>
                    <a:pt x="1928164" y="269239"/>
                  </a:moveTo>
                  <a:lnTo>
                    <a:pt x="1937054" y="331977"/>
                  </a:lnTo>
                </a:path>
                <a:path w="1937385" h="888364">
                  <a:moveTo>
                    <a:pt x="1937054" y="331977"/>
                  </a:moveTo>
                  <a:lnTo>
                    <a:pt x="1928164" y="394715"/>
                  </a:lnTo>
                </a:path>
                <a:path w="1937385" h="888364">
                  <a:moveTo>
                    <a:pt x="1928164" y="394715"/>
                  </a:moveTo>
                  <a:lnTo>
                    <a:pt x="1910257" y="421513"/>
                  </a:lnTo>
                </a:path>
                <a:path w="1937385" h="888364">
                  <a:moveTo>
                    <a:pt x="1910257" y="421513"/>
                  </a:moveTo>
                  <a:lnTo>
                    <a:pt x="1901113" y="457453"/>
                  </a:lnTo>
                </a:path>
                <a:path w="1937385" h="888364">
                  <a:moveTo>
                    <a:pt x="1901113" y="457453"/>
                  </a:moveTo>
                  <a:lnTo>
                    <a:pt x="1883079" y="511428"/>
                  </a:lnTo>
                </a:path>
                <a:path w="1937385" h="888364">
                  <a:moveTo>
                    <a:pt x="1883079" y="511428"/>
                  </a:moveTo>
                  <a:lnTo>
                    <a:pt x="1865426" y="529082"/>
                  </a:lnTo>
                </a:path>
                <a:path w="1937385" h="888364">
                  <a:moveTo>
                    <a:pt x="1865426" y="529082"/>
                  </a:moveTo>
                  <a:lnTo>
                    <a:pt x="1820341" y="529082"/>
                  </a:lnTo>
                </a:path>
                <a:path w="1937385" h="888364">
                  <a:moveTo>
                    <a:pt x="1820341" y="529082"/>
                  </a:moveTo>
                  <a:lnTo>
                    <a:pt x="1793544" y="511428"/>
                  </a:lnTo>
                </a:path>
                <a:path w="1937385" h="888364">
                  <a:moveTo>
                    <a:pt x="1793544" y="511428"/>
                  </a:moveTo>
                  <a:lnTo>
                    <a:pt x="1766747" y="502284"/>
                  </a:lnTo>
                </a:path>
                <a:path w="1937385" h="888364">
                  <a:moveTo>
                    <a:pt x="1766747" y="502284"/>
                  </a:moveTo>
                  <a:lnTo>
                    <a:pt x="1721662" y="475488"/>
                  </a:lnTo>
                </a:path>
                <a:path w="1937385" h="888364">
                  <a:moveTo>
                    <a:pt x="1721662" y="475488"/>
                  </a:moveTo>
                  <a:lnTo>
                    <a:pt x="1686102" y="457453"/>
                  </a:lnTo>
                </a:path>
                <a:path w="1937385" h="888364">
                  <a:moveTo>
                    <a:pt x="1686102" y="457453"/>
                  </a:moveTo>
                  <a:lnTo>
                    <a:pt x="1668068" y="394715"/>
                  </a:lnTo>
                </a:path>
                <a:path w="1937385" h="888364">
                  <a:moveTo>
                    <a:pt x="1668068" y="394715"/>
                  </a:moveTo>
                  <a:lnTo>
                    <a:pt x="1623364" y="358775"/>
                  </a:lnTo>
                </a:path>
                <a:path w="1937385" h="888364">
                  <a:moveTo>
                    <a:pt x="1623364" y="358775"/>
                  </a:moveTo>
                  <a:lnTo>
                    <a:pt x="1596186" y="331977"/>
                  </a:lnTo>
                </a:path>
                <a:path w="1937385" h="888364">
                  <a:moveTo>
                    <a:pt x="1596186" y="331977"/>
                  </a:moveTo>
                  <a:lnTo>
                    <a:pt x="1569389" y="304800"/>
                  </a:lnTo>
                </a:path>
                <a:path w="1937385" h="888364">
                  <a:moveTo>
                    <a:pt x="1569389" y="304800"/>
                  </a:moveTo>
                  <a:lnTo>
                    <a:pt x="1542592" y="331977"/>
                  </a:lnTo>
                </a:path>
                <a:path w="1937385" h="888364">
                  <a:moveTo>
                    <a:pt x="1542592" y="331977"/>
                  </a:moveTo>
                  <a:lnTo>
                    <a:pt x="1524685" y="394715"/>
                  </a:lnTo>
                </a:path>
                <a:path w="1937385" h="888364">
                  <a:moveTo>
                    <a:pt x="1524685" y="394715"/>
                  </a:moveTo>
                  <a:lnTo>
                    <a:pt x="1470710" y="430656"/>
                  </a:lnTo>
                </a:path>
                <a:path w="1937385" h="888364">
                  <a:moveTo>
                    <a:pt x="1470710" y="430656"/>
                  </a:moveTo>
                  <a:lnTo>
                    <a:pt x="1452803" y="457453"/>
                  </a:lnTo>
                </a:path>
                <a:path w="1937385" h="888364">
                  <a:moveTo>
                    <a:pt x="1452803" y="457453"/>
                  </a:moveTo>
                  <a:lnTo>
                    <a:pt x="1426006" y="466344"/>
                  </a:lnTo>
                </a:path>
                <a:path w="1937385" h="888364">
                  <a:moveTo>
                    <a:pt x="1426006" y="466344"/>
                  </a:moveTo>
                  <a:lnTo>
                    <a:pt x="1372031" y="493394"/>
                  </a:lnTo>
                </a:path>
                <a:path w="1937385" h="888364">
                  <a:moveTo>
                    <a:pt x="1372031" y="493394"/>
                  </a:moveTo>
                  <a:lnTo>
                    <a:pt x="1327327" y="502284"/>
                  </a:lnTo>
                </a:path>
                <a:path w="1937385" h="888364">
                  <a:moveTo>
                    <a:pt x="1327327" y="502284"/>
                  </a:moveTo>
                  <a:lnTo>
                    <a:pt x="1273352" y="502284"/>
                  </a:lnTo>
                </a:path>
                <a:path w="1937385" h="888364">
                  <a:moveTo>
                    <a:pt x="1273352" y="502284"/>
                  </a:moveTo>
                  <a:lnTo>
                    <a:pt x="1228648" y="502284"/>
                  </a:lnTo>
                </a:path>
                <a:path w="1937385" h="888364">
                  <a:moveTo>
                    <a:pt x="1228648" y="502284"/>
                  </a:moveTo>
                  <a:lnTo>
                    <a:pt x="1183817" y="511428"/>
                  </a:lnTo>
                </a:path>
                <a:path w="1937385" h="888364">
                  <a:moveTo>
                    <a:pt x="1183817" y="511428"/>
                  </a:moveTo>
                  <a:lnTo>
                    <a:pt x="1174673" y="520191"/>
                  </a:lnTo>
                </a:path>
                <a:path w="1937385" h="888364">
                  <a:moveTo>
                    <a:pt x="1174673" y="520191"/>
                  </a:moveTo>
                  <a:lnTo>
                    <a:pt x="1129969" y="529082"/>
                  </a:lnTo>
                </a:path>
                <a:path w="1937385" h="888364">
                  <a:moveTo>
                    <a:pt x="1129969" y="529082"/>
                  </a:moveTo>
                  <a:lnTo>
                    <a:pt x="1076375" y="556132"/>
                  </a:lnTo>
                </a:path>
                <a:path w="1937385" h="888364">
                  <a:moveTo>
                    <a:pt x="1076375" y="556132"/>
                  </a:moveTo>
                  <a:lnTo>
                    <a:pt x="1031290" y="574166"/>
                  </a:lnTo>
                </a:path>
                <a:path w="1937385" h="888364">
                  <a:moveTo>
                    <a:pt x="1031290" y="574166"/>
                  </a:moveTo>
                  <a:lnTo>
                    <a:pt x="986459" y="618870"/>
                  </a:lnTo>
                </a:path>
                <a:path w="1937385" h="888364">
                  <a:moveTo>
                    <a:pt x="986459" y="618870"/>
                  </a:moveTo>
                  <a:lnTo>
                    <a:pt x="968552" y="636905"/>
                  </a:lnTo>
                </a:path>
                <a:path w="1937385" h="888364">
                  <a:moveTo>
                    <a:pt x="968552" y="636905"/>
                  </a:moveTo>
                  <a:lnTo>
                    <a:pt x="932865" y="681608"/>
                  </a:lnTo>
                </a:path>
                <a:path w="1937385" h="888364">
                  <a:moveTo>
                    <a:pt x="932865" y="681608"/>
                  </a:moveTo>
                  <a:lnTo>
                    <a:pt x="923721" y="699643"/>
                  </a:lnTo>
                </a:path>
                <a:path w="1937385" h="888364">
                  <a:moveTo>
                    <a:pt x="923721" y="699643"/>
                  </a:moveTo>
                  <a:lnTo>
                    <a:pt x="887780" y="735583"/>
                  </a:lnTo>
                </a:path>
                <a:path w="1937385" h="888364">
                  <a:moveTo>
                    <a:pt x="887780" y="735583"/>
                  </a:moveTo>
                  <a:lnTo>
                    <a:pt x="852220" y="762381"/>
                  </a:lnTo>
                </a:path>
                <a:path w="1937385" h="888364">
                  <a:moveTo>
                    <a:pt x="852220" y="762381"/>
                  </a:moveTo>
                  <a:lnTo>
                    <a:pt x="834186" y="780288"/>
                  </a:lnTo>
                </a:path>
                <a:path w="1937385" h="888364">
                  <a:moveTo>
                    <a:pt x="834186" y="780288"/>
                  </a:moveTo>
                  <a:lnTo>
                    <a:pt x="798245" y="825119"/>
                  </a:lnTo>
                </a:path>
                <a:path w="1937385" h="888364">
                  <a:moveTo>
                    <a:pt x="798245" y="825119"/>
                  </a:moveTo>
                  <a:lnTo>
                    <a:pt x="789101" y="843026"/>
                  </a:lnTo>
                </a:path>
                <a:path w="1937385" h="888364">
                  <a:moveTo>
                    <a:pt x="592124" y="887857"/>
                  </a:moveTo>
                  <a:lnTo>
                    <a:pt x="582980" y="887857"/>
                  </a:lnTo>
                </a:path>
                <a:path w="1937385" h="888364">
                  <a:moveTo>
                    <a:pt x="582980" y="887857"/>
                  </a:moveTo>
                  <a:lnTo>
                    <a:pt x="538149" y="861059"/>
                  </a:lnTo>
                </a:path>
                <a:path w="1937385" h="888364">
                  <a:moveTo>
                    <a:pt x="538149" y="861059"/>
                  </a:moveTo>
                  <a:lnTo>
                    <a:pt x="511352" y="825119"/>
                  </a:lnTo>
                </a:path>
                <a:path w="1937385" h="888364">
                  <a:moveTo>
                    <a:pt x="511352" y="825119"/>
                  </a:moveTo>
                  <a:lnTo>
                    <a:pt x="493445" y="807084"/>
                  </a:lnTo>
                </a:path>
                <a:path w="1937385" h="888364">
                  <a:moveTo>
                    <a:pt x="493445" y="807084"/>
                  </a:moveTo>
                  <a:lnTo>
                    <a:pt x="439470" y="780288"/>
                  </a:lnTo>
                </a:path>
                <a:path w="1937385" h="888364">
                  <a:moveTo>
                    <a:pt x="439470" y="780288"/>
                  </a:moveTo>
                  <a:lnTo>
                    <a:pt x="421563" y="762381"/>
                  </a:lnTo>
                </a:path>
                <a:path w="1937385" h="888364">
                  <a:moveTo>
                    <a:pt x="421563" y="762381"/>
                  </a:moveTo>
                  <a:lnTo>
                    <a:pt x="394766" y="753237"/>
                  </a:lnTo>
                </a:path>
                <a:path w="1937385" h="888364">
                  <a:moveTo>
                    <a:pt x="394766" y="753237"/>
                  </a:moveTo>
                  <a:lnTo>
                    <a:pt x="340791" y="717550"/>
                  </a:lnTo>
                </a:path>
                <a:path w="1937385" h="888364">
                  <a:moveTo>
                    <a:pt x="340791" y="717550"/>
                  </a:moveTo>
                  <a:lnTo>
                    <a:pt x="322884" y="699643"/>
                  </a:lnTo>
                </a:path>
                <a:path w="1937385" h="888364">
                  <a:moveTo>
                    <a:pt x="322884" y="699643"/>
                  </a:moveTo>
                  <a:lnTo>
                    <a:pt x="296087" y="672464"/>
                  </a:lnTo>
                </a:path>
                <a:path w="1937385" h="888364">
                  <a:moveTo>
                    <a:pt x="296087" y="672464"/>
                  </a:moveTo>
                  <a:lnTo>
                    <a:pt x="242112" y="654812"/>
                  </a:lnTo>
                </a:path>
                <a:path w="1937385" h="888364">
                  <a:moveTo>
                    <a:pt x="242112" y="654812"/>
                  </a:moveTo>
                  <a:lnTo>
                    <a:pt x="197408" y="636905"/>
                  </a:lnTo>
                </a:path>
                <a:path w="1937385" h="888364">
                  <a:moveTo>
                    <a:pt x="197408" y="636905"/>
                  </a:moveTo>
                  <a:lnTo>
                    <a:pt x="152577" y="582930"/>
                  </a:lnTo>
                </a:path>
                <a:path w="1937385" h="888364">
                  <a:moveTo>
                    <a:pt x="152577" y="582930"/>
                  </a:moveTo>
                  <a:lnTo>
                    <a:pt x="143814" y="574166"/>
                  </a:lnTo>
                </a:path>
                <a:path w="1937385" h="888364">
                  <a:moveTo>
                    <a:pt x="143814" y="574166"/>
                  </a:moveTo>
                  <a:lnTo>
                    <a:pt x="125780" y="511428"/>
                  </a:lnTo>
                </a:path>
                <a:path w="1937385" h="888364">
                  <a:moveTo>
                    <a:pt x="125780" y="511428"/>
                  </a:moveTo>
                  <a:lnTo>
                    <a:pt x="116636" y="457453"/>
                  </a:lnTo>
                </a:path>
                <a:path w="1937385" h="888364">
                  <a:moveTo>
                    <a:pt x="116636" y="457453"/>
                  </a:moveTo>
                  <a:lnTo>
                    <a:pt x="98729" y="394715"/>
                  </a:lnTo>
                </a:path>
                <a:path w="1937385" h="888364">
                  <a:moveTo>
                    <a:pt x="98729" y="394715"/>
                  </a:moveTo>
                  <a:lnTo>
                    <a:pt x="89839" y="331977"/>
                  </a:lnTo>
                </a:path>
                <a:path w="1937385" h="888364">
                  <a:moveTo>
                    <a:pt x="89839" y="331977"/>
                  </a:moveTo>
                  <a:lnTo>
                    <a:pt x="80695" y="269239"/>
                  </a:lnTo>
                </a:path>
                <a:path w="1937385" h="888364">
                  <a:moveTo>
                    <a:pt x="80695" y="269239"/>
                  </a:moveTo>
                  <a:lnTo>
                    <a:pt x="63042" y="206501"/>
                  </a:lnTo>
                </a:path>
                <a:path w="1937385" h="888364">
                  <a:moveTo>
                    <a:pt x="63042" y="206501"/>
                  </a:moveTo>
                  <a:lnTo>
                    <a:pt x="53898" y="152526"/>
                  </a:lnTo>
                </a:path>
                <a:path w="1937385" h="888364">
                  <a:moveTo>
                    <a:pt x="53898" y="152526"/>
                  </a:moveTo>
                  <a:lnTo>
                    <a:pt x="45135" y="143382"/>
                  </a:lnTo>
                </a:path>
                <a:path w="1937385" h="888364">
                  <a:moveTo>
                    <a:pt x="45135" y="143382"/>
                  </a:moveTo>
                  <a:lnTo>
                    <a:pt x="27101" y="89788"/>
                  </a:lnTo>
                </a:path>
                <a:path w="1937385" h="888364">
                  <a:moveTo>
                    <a:pt x="27101" y="89788"/>
                  </a:moveTo>
                  <a:lnTo>
                    <a:pt x="0" y="27050"/>
                  </a:lnTo>
                </a:path>
                <a:path w="1937385" h="888364">
                  <a:moveTo>
                    <a:pt x="789101" y="843026"/>
                  </a:moveTo>
                  <a:lnTo>
                    <a:pt x="780338" y="843026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99" name="object 4399"/>
          <p:cNvSpPr txBox="1"/>
          <p:nvPr/>
        </p:nvSpPr>
        <p:spPr>
          <a:xfrm rot="20940000">
            <a:off x="3783420" y="4219042"/>
            <a:ext cx="158888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165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400" name="object 4400"/>
          <p:cNvGrpSpPr/>
          <p:nvPr/>
        </p:nvGrpSpPr>
        <p:grpSpPr>
          <a:xfrm>
            <a:off x="3798887" y="2830766"/>
            <a:ext cx="502284" cy="664210"/>
            <a:chOff x="3798887" y="2830766"/>
            <a:chExt cx="502284" cy="664210"/>
          </a:xfrm>
        </p:grpSpPr>
        <p:sp>
          <p:nvSpPr>
            <p:cNvPr id="4401" name="object 4401"/>
            <p:cNvSpPr/>
            <p:nvPr/>
          </p:nvSpPr>
          <p:spPr>
            <a:xfrm>
              <a:off x="3803332" y="2835211"/>
              <a:ext cx="493395" cy="565150"/>
            </a:xfrm>
            <a:custGeom>
              <a:avLst/>
              <a:gdLst/>
              <a:ahLst/>
              <a:cxnLst/>
              <a:rect l="l" t="t" r="r" b="b"/>
              <a:pathLst>
                <a:path w="493395" h="565150">
                  <a:moveTo>
                    <a:pt x="9143" y="439419"/>
                  </a:moveTo>
                  <a:lnTo>
                    <a:pt x="0" y="385571"/>
                  </a:lnTo>
                </a:path>
                <a:path w="493395" h="565150">
                  <a:moveTo>
                    <a:pt x="0" y="385571"/>
                  </a:moveTo>
                  <a:lnTo>
                    <a:pt x="0" y="322833"/>
                  </a:lnTo>
                </a:path>
                <a:path w="493395" h="565150">
                  <a:moveTo>
                    <a:pt x="0" y="322833"/>
                  </a:moveTo>
                  <a:lnTo>
                    <a:pt x="0" y="269239"/>
                  </a:lnTo>
                </a:path>
                <a:path w="493395" h="565150">
                  <a:moveTo>
                    <a:pt x="0" y="269239"/>
                  </a:moveTo>
                  <a:lnTo>
                    <a:pt x="9143" y="206501"/>
                  </a:lnTo>
                </a:path>
                <a:path w="493395" h="565150">
                  <a:moveTo>
                    <a:pt x="9143" y="206501"/>
                  </a:moveTo>
                  <a:lnTo>
                    <a:pt x="27177" y="143763"/>
                  </a:lnTo>
                </a:path>
                <a:path w="493395" h="565150">
                  <a:moveTo>
                    <a:pt x="161416" y="0"/>
                  </a:moveTo>
                  <a:lnTo>
                    <a:pt x="206501" y="9143"/>
                  </a:lnTo>
                </a:path>
                <a:path w="493395" h="565150">
                  <a:moveTo>
                    <a:pt x="206501" y="9143"/>
                  </a:moveTo>
                  <a:lnTo>
                    <a:pt x="260095" y="0"/>
                  </a:lnTo>
                </a:path>
                <a:path w="493395" h="565150">
                  <a:moveTo>
                    <a:pt x="260095" y="0"/>
                  </a:moveTo>
                  <a:lnTo>
                    <a:pt x="287273" y="17906"/>
                  </a:lnTo>
                </a:path>
                <a:path w="493395" h="565150">
                  <a:moveTo>
                    <a:pt x="287273" y="17906"/>
                  </a:moveTo>
                  <a:lnTo>
                    <a:pt x="305180" y="27050"/>
                  </a:lnTo>
                </a:path>
                <a:path w="493395" h="565150">
                  <a:moveTo>
                    <a:pt x="305180" y="27050"/>
                  </a:moveTo>
                  <a:lnTo>
                    <a:pt x="358774" y="53847"/>
                  </a:lnTo>
                </a:path>
                <a:path w="493395" h="565150">
                  <a:moveTo>
                    <a:pt x="358774" y="53847"/>
                  </a:moveTo>
                  <a:lnTo>
                    <a:pt x="394715" y="80644"/>
                  </a:lnTo>
                </a:path>
                <a:path w="493395" h="565150">
                  <a:moveTo>
                    <a:pt x="394715" y="80644"/>
                  </a:moveTo>
                  <a:lnTo>
                    <a:pt x="403605" y="89788"/>
                  </a:lnTo>
                </a:path>
                <a:path w="493395" h="565150">
                  <a:moveTo>
                    <a:pt x="403605" y="89788"/>
                  </a:moveTo>
                  <a:lnTo>
                    <a:pt x="448690" y="143763"/>
                  </a:lnTo>
                </a:path>
                <a:path w="493395" h="565150">
                  <a:moveTo>
                    <a:pt x="448690" y="143763"/>
                  </a:moveTo>
                  <a:lnTo>
                    <a:pt x="466343" y="206501"/>
                  </a:lnTo>
                </a:path>
                <a:path w="493395" h="565150">
                  <a:moveTo>
                    <a:pt x="466343" y="206501"/>
                  </a:moveTo>
                  <a:lnTo>
                    <a:pt x="493394" y="269239"/>
                  </a:lnTo>
                </a:path>
                <a:path w="493395" h="565150">
                  <a:moveTo>
                    <a:pt x="493394" y="269239"/>
                  </a:moveTo>
                  <a:lnTo>
                    <a:pt x="484250" y="322833"/>
                  </a:lnTo>
                </a:path>
                <a:path w="493395" h="565150">
                  <a:moveTo>
                    <a:pt x="484250" y="322833"/>
                  </a:moveTo>
                  <a:lnTo>
                    <a:pt x="484250" y="385571"/>
                  </a:lnTo>
                </a:path>
                <a:path w="493395" h="565150">
                  <a:moveTo>
                    <a:pt x="484250" y="385571"/>
                  </a:moveTo>
                  <a:lnTo>
                    <a:pt x="466343" y="448563"/>
                  </a:lnTo>
                </a:path>
                <a:path w="493395" h="565150">
                  <a:moveTo>
                    <a:pt x="466343" y="448563"/>
                  </a:moveTo>
                  <a:lnTo>
                    <a:pt x="448690" y="475360"/>
                  </a:lnTo>
                </a:path>
                <a:path w="493395" h="565150">
                  <a:moveTo>
                    <a:pt x="448690" y="475360"/>
                  </a:moveTo>
                  <a:lnTo>
                    <a:pt x="439546" y="511301"/>
                  </a:lnTo>
                </a:path>
                <a:path w="493395" h="565150">
                  <a:moveTo>
                    <a:pt x="439546" y="511301"/>
                  </a:moveTo>
                  <a:lnTo>
                    <a:pt x="403605" y="564895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2" name="object 4402"/>
            <p:cNvSpPr/>
            <p:nvPr/>
          </p:nvSpPr>
          <p:spPr>
            <a:xfrm>
              <a:off x="4206938" y="340010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3" name="object 4403"/>
            <p:cNvSpPr/>
            <p:nvPr/>
          </p:nvSpPr>
          <p:spPr>
            <a:xfrm>
              <a:off x="4108513" y="3409251"/>
              <a:ext cx="98425" cy="53975"/>
            </a:xfrm>
            <a:custGeom>
              <a:avLst/>
              <a:gdLst/>
              <a:ahLst/>
              <a:cxnLst/>
              <a:rect l="l" t="t" r="r" b="b"/>
              <a:pathLst>
                <a:path w="98425" h="53975">
                  <a:moveTo>
                    <a:pt x="98425" y="0"/>
                  </a:moveTo>
                  <a:lnTo>
                    <a:pt x="53593" y="44831"/>
                  </a:lnTo>
                </a:path>
                <a:path w="98425" h="53975">
                  <a:moveTo>
                    <a:pt x="53593" y="44831"/>
                  </a:moveTo>
                  <a:lnTo>
                    <a:pt x="0" y="53593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4" name="object 4404"/>
            <p:cNvSpPr/>
            <p:nvPr/>
          </p:nvSpPr>
          <p:spPr>
            <a:xfrm>
              <a:off x="4108513" y="346284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5" name="object 4405"/>
            <p:cNvSpPr/>
            <p:nvPr/>
          </p:nvSpPr>
          <p:spPr>
            <a:xfrm>
              <a:off x="3812476" y="3283775"/>
              <a:ext cx="296545" cy="206375"/>
            </a:xfrm>
            <a:custGeom>
              <a:avLst/>
              <a:gdLst/>
              <a:ahLst/>
              <a:cxnLst/>
              <a:rect l="l" t="t" r="r" b="b"/>
              <a:pathLst>
                <a:path w="296545" h="206375">
                  <a:moveTo>
                    <a:pt x="296037" y="188213"/>
                  </a:moveTo>
                  <a:lnTo>
                    <a:pt x="250951" y="206247"/>
                  </a:lnTo>
                </a:path>
                <a:path w="296545" h="206375">
                  <a:moveTo>
                    <a:pt x="250951" y="206247"/>
                  </a:moveTo>
                  <a:lnTo>
                    <a:pt x="197357" y="197103"/>
                  </a:lnTo>
                </a:path>
                <a:path w="296545" h="206375">
                  <a:moveTo>
                    <a:pt x="197357" y="197103"/>
                  </a:moveTo>
                  <a:lnTo>
                    <a:pt x="170306" y="188213"/>
                  </a:lnTo>
                </a:path>
                <a:path w="296545" h="206375">
                  <a:moveTo>
                    <a:pt x="170306" y="188213"/>
                  </a:moveTo>
                  <a:lnTo>
                    <a:pt x="152273" y="170306"/>
                  </a:lnTo>
                </a:path>
                <a:path w="296545" h="206375">
                  <a:moveTo>
                    <a:pt x="152273" y="170306"/>
                  </a:moveTo>
                  <a:lnTo>
                    <a:pt x="98679" y="161162"/>
                  </a:lnTo>
                </a:path>
                <a:path w="296545" h="206375">
                  <a:moveTo>
                    <a:pt x="98679" y="161162"/>
                  </a:moveTo>
                  <a:lnTo>
                    <a:pt x="62737" y="125475"/>
                  </a:lnTo>
                </a:path>
                <a:path w="296545" h="206375">
                  <a:moveTo>
                    <a:pt x="62737" y="125475"/>
                  </a:moveTo>
                  <a:lnTo>
                    <a:pt x="53975" y="98425"/>
                  </a:lnTo>
                </a:path>
                <a:path w="296545" h="206375">
                  <a:moveTo>
                    <a:pt x="53975" y="98425"/>
                  </a:moveTo>
                  <a:lnTo>
                    <a:pt x="26797" y="62737"/>
                  </a:lnTo>
                </a:path>
                <a:path w="296545" h="206375">
                  <a:moveTo>
                    <a:pt x="26797" y="62737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6" name="object 4406"/>
            <p:cNvSpPr/>
            <p:nvPr/>
          </p:nvSpPr>
          <p:spPr>
            <a:xfrm>
              <a:off x="3812476" y="3274631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7" name="object 4407"/>
            <p:cNvSpPr/>
            <p:nvPr/>
          </p:nvSpPr>
          <p:spPr>
            <a:xfrm>
              <a:off x="3830510" y="2969831"/>
              <a:ext cx="8890" cy="9525"/>
            </a:xfrm>
            <a:custGeom>
              <a:avLst/>
              <a:gdLst/>
              <a:ahLst/>
              <a:cxnLst/>
              <a:rect l="l" t="t" r="r" b="b"/>
              <a:pathLst>
                <a:path w="8889" h="9525">
                  <a:moveTo>
                    <a:pt x="0" y="9144"/>
                  </a:moveTo>
                  <a:lnTo>
                    <a:pt x="8762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08" name="object 4408"/>
          <p:cNvSpPr txBox="1"/>
          <p:nvPr/>
        </p:nvSpPr>
        <p:spPr>
          <a:xfrm rot="18780000">
            <a:off x="3830304" y="2877311"/>
            <a:ext cx="158343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165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409" name="object 4409"/>
          <p:cNvGrpSpPr/>
          <p:nvPr/>
        </p:nvGrpSpPr>
        <p:grpSpPr>
          <a:xfrm>
            <a:off x="3189160" y="2167445"/>
            <a:ext cx="1471295" cy="2008505"/>
            <a:chOff x="3189160" y="2167445"/>
            <a:chExt cx="1471295" cy="2008505"/>
          </a:xfrm>
        </p:grpSpPr>
        <p:sp>
          <p:nvSpPr>
            <p:cNvPr id="4410" name="object 4410"/>
            <p:cNvSpPr/>
            <p:nvPr/>
          </p:nvSpPr>
          <p:spPr>
            <a:xfrm>
              <a:off x="3193605" y="2171890"/>
              <a:ext cx="1156970" cy="1407795"/>
            </a:xfrm>
            <a:custGeom>
              <a:avLst/>
              <a:gdLst/>
              <a:ahLst/>
              <a:cxnLst/>
              <a:rect l="l" t="t" r="r" b="b"/>
              <a:pathLst>
                <a:path w="1156970" h="1407795">
                  <a:moveTo>
                    <a:pt x="35941" y="1120775"/>
                  </a:moveTo>
                  <a:lnTo>
                    <a:pt x="27178" y="1111885"/>
                  </a:lnTo>
                </a:path>
                <a:path w="1156970" h="1407795">
                  <a:moveTo>
                    <a:pt x="27178" y="1111885"/>
                  </a:moveTo>
                  <a:lnTo>
                    <a:pt x="9144" y="1048893"/>
                  </a:lnTo>
                </a:path>
                <a:path w="1156970" h="1407795">
                  <a:moveTo>
                    <a:pt x="9144" y="1048893"/>
                  </a:moveTo>
                  <a:lnTo>
                    <a:pt x="0" y="986155"/>
                  </a:lnTo>
                </a:path>
                <a:path w="1156970" h="1407795">
                  <a:moveTo>
                    <a:pt x="0" y="986155"/>
                  </a:moveTo>
                  <a:lnTo>
                    <a:pt x="9144" y="932561"/>
                  </a:lnTo>
                </a:path>
                <a:path w="1156970" h="1407795">
                  <a:moveTo>
                    <a:pt x="9144" y="932561"/>
                  </a:moveTo>
                  <a:lnTo>
                    <a:pt x="9144" y="869823"/>
                  </a:lnTo>
                </a:path>
                <a:path w="1156970" h="1407795">
                  <a:moveTo>
                    <a:pt x="9144" y="869823"/>
                  </a:moveTo>
                  <a:lnTo>
                    <a:pt x="27178" y="807085"/>
                  </a:lnTo>
                </a:path>
                <a:path w="1156970" h="1407795">
                  <a:moveTo>
                    <a:pt x="27178" y="807085"/>
                  </a:moveTo>
                  <a:lnTo>
                    <a:pt x="35941" y="771144"/>
                  </a:lnTo>
                </a:path>
                <a:path w="1156970" h="1407795">
                  <a:moveTo>
                    <a:pt x="35941" y="771144"/>
                  </a:moveTo>
                  <a:lnTo>
                    <a:pt x="45085" y="743966"/>
                  </a:lnTo>
                </a:path>
                <a:path w="1156970" h="1407795">
                  <a:moveTo>
                    <a:pt x="45085" y="743966"/>
                  </a:moveTo>
                  <a:lnTo>
                    <a:pt x="71882" y="681228"/>
                  </a:lnTo>
                </a:path>
                <a:path w="1156970" h="1407795">
                  <a:moveTo>
                    <a:pt x="71882" y="681228"/>
                  </a:moveTo>
                  <a:lnTo>
                    <a:pt x="80772" y="654431"/>
                  </a:lnTo>
                </a:path>
                <a:path w="1156970" h="1407795">
                  <a:moveTo>
                    <a:pt x="80772" y="654431"/>
                  </a:moveTo>
                  <a:lnTo>
                    <a:pt x="98679" y="618489"/>
                  </a:lnTo>
                </a:path>
                <a:path w="1156970" h="1407795">
                  <a:moveTo>
                    <a:pt x="98679" y="618489"/>
                  </a:moveTo>
                  <a:lnTo>
                    <a:pt x="134620" y="591693"/>
                  </a:lnTo>
                </a:path>
                <a:path w="1156970" h="1407795">
                  <a:moveTo>
                    <a:pt x="134620" y="591693"/>
                  </a:moveTo>
                  <a:lnTo>
                    <a:pt x="152654" y="555751"/>
                  </a:lnTo>
                </a:path>
                <a:path w="1156970" h="1407795">
                  <a:moveTo>
                    <a:pt x="152654" y="555751"/>
                  </a:moveTo>
                  <a:lnTo>
                    <a:pt x="179451" y="528954"/>
                  </a:lnTo>
                </a:path>
                <a:path w="1156970" h="1407795">
                  <a:moveTo>
                    <a:pt x="179451" y="528954"/>
                  </a:moveTo>
                  <a:lnTo>
                    <a:pt x="215392" y="502158"/>
                  </a:lnTo>
                </a:path>
                <a:path w="1156970" h="1407795">
                  <a:moveTo>
                    <a:pt x="215392" y="502158"/>
                  </a:moveTo>
                  <a:lnTo>
                    <a:pt x="224155" y="475107"/>
                  </a:lnTo>
                </a:path>
                <a:path w="1156970" h="1407795">
                  <a:moveTo>
                    <a:pt x="224155" y="475107"/>
                  </a:moveTo>
                  <a:lnTo>
                    <a:pt x="260096" y="439165"/>
                  </a:lnTo>
                </a:path>
                <a:path w="1156970" h="1407795">
                  <a:moveTo>
                    <a:pt x="260096" y="439165"/>
                  </a:moveTo>
                  <a:lnTo>
                    <a:pt x="278130" y="421513"/>
                  </a:lnTo>
                </a:path>
                <a:path w="1156970" h="1407795">
                  <a:moveTo>
                    <a:pt x="278130" y="421513"/>
                  </a:moveTo>
                  <a:lnTo>
                    <a:pt x="304927" y="376427"/>
                  </a:lnTo>
                </a:path>
                <a:path w="1156970" h="1407795">
                  <a:moveTo>
                    <a:pt x="304927" y="376427"/>
                  </a:moveTo>
                  <a:lnTo>
                    <a:pt x="322834" y="331597"/>
                  </a:lnTo>
                </a:path>
                <a:path w="1156970" h="1407795">
                  <a:moveTo>
                    <a:pt x="322834" y="331597"/>
                  </a:moveTo>
                  <a:lnTo>
                    <a:pt x="340868" y="313689"/>
                  </a:lnTo>
                </a:path>
                <a:path w="1156970" h="1407795">
                  <a:moveTo>
                    <a:pt x="340868" y="313689"/>
                  </a:moveTo>
                  <a:lnTo>
                    <a:pt x="376809" y="268859"/>
                  </a:lnTo>
                </a:path>
                <a:path w="1156970" h="1407795">
                  <a:moveTo>
                    <a:pt x="376809" y="268859"/>
                  </a:moveTo>
                  <a:lnTo>
                    <a:pt x="385572" y="250951"/>
                  </a:lnTo>
                </a:path>
                <a:path w="1156970" h="1407795">
                  <a:moveTo>
                    <a:pt x="385572" y="250951"/>
                  </a:moveTo>
                  <a:lnTo>
                    <a:pt x="421513" y="206121"/>
                  </a:lnTo>
                </a:path>
                <a:path w="1156970" h="1407795">
                  <a:moveTo>
                    <a:pt x="421513" y="206121"/>
                  </a:moveTo>
                  <a:lnTo>
                    <a:pt x="439547" y="188213"/>
                  </a:lnTo>
                </a:path>
                <a:path w="1156970" h="1407795">
                  <a:moveTo>
                    <a:pt x="439547" y="188213"/>
                  </a:moveTo>
                  <a:lnTo>
                    <a:pt x="475488" y="143383"/>
                  </a:lnTo>
                </a:path>
                <a:path w="1156970" h="1407795">
                  <a:moveTo>
                    <a:pt x="475488" y="143383"/>
                  </a:moveTo>
                  <a:lnTo>
                    <a:pt x="502285" y="134238"/>
                  </a:lnTo>
                </a:path>
                <a:path w="1156970" h="1407795">
                  <a:moveTo>
                    <a:pt x="502285" y="134238"/>
                  </a:moveTo>
                  <a:lnTo>
                    <a:pt x="520192" y="116586"/>
                  </a:lnTo>
                </a:path>
                <a:path w="1156970" h="1407795">
                  <a:moveTo>
                    <a:pt x="520192" y="116586"/>
                  </a:moveTo>
                  <a:lnTo>
                    <a:pt x="574167" y="98678"/>
                  </a:lnTo>
                </a:path>
                <a:path w="1156970" h="1407795">
                  <a:moveTo>
                    <a:pt x="574167" y="98678"/>
                  </a:moveTo>
                  <a:lnTo>
                    <a:pt x="618871" y="71500"/>
                  </a:lnTo>
                </a:path>
                <a:path w="1156970" h="1407795">
                  <a:moveTo>
                    <a:pt x="618871" y="71500"/>
                  </a:moveTo>
                  <a:lnTo>
                    <a:pt x="672846" y="44703"/>
                  </a:lnTo>
                </a:path>
                <a:path w="1156970" h="1407795">
                  <a:moveTo>
                    <a:pt x="672846" y="44703"/>
                  </a:moveTo>
                  <a:lnTo>
                    <a:pt x="717550" y="17907"/>
                  </a:lnTo>
                </a:path>
                <a:path w="1156970" h="1407795">
                  <a:moveTo>
                    <a:pt x="717550" y="17907"/>
                  </a:moveTo>
                  <a:lnTo>
                    <a:pt x="762381" y="8762"/>
                  </a:lnTo>
                </a:path>
                <a:path w="1156970" h="1407795">
                  <a:moveTo>
                    <a:pt x="762381" y="8762"/>
                  </a:moveTo>
                  <a:lnTo>
                    <a:pt x="771144" y="8762"/>
                  </a:lnTo>
                </a:path>
                <a:path w="1156970" h="1407795">
                  <a:moveTo>
                    <a:pt x="771144" y="8762"/>
                  </a:moveTo>
                  <a:lnTo>
                    <a:pt x="816229" y="8762"/>
                  </a:lnTo>
                </a:path>
                <a:path w="1156970" h="1407795">
                  <a:moveTo>
                    <a:pt x="816229" y="8762"/>
                  </a:moveTo>
                  <a:lnTo>
                    <a:pt x="869823" y="0"/>
                  </a:lnTo>
                </a:path>
                <a:path w="1156970" h="1407795">
                  <a:moveTo>
                    <a:pt x="869823" y="0"/>
                  </a:moveTo>
                  <a:lnTo>
                    <a:pt x="878967" y="8762"/>
                  </a:lnTo>
                </a:path>
                <a:path w="1156970" h="1407795">
                  <a:moveTo>
                    <a:pt x="878967" y="8762"/>
                  </a:moveTo>
                  <a:lnTo>
                    <a:pt x="914908" y="44703"/>
                  </a:lnTo>
                </a:path>
                <a:path w="1156970" h="1407795">
                  <a:moveTo>
                    <a:pt x="914908" y="44703"/>
                  </a:moveTo>
                  <a:lnTo>
                    <a:pt x="941705" y="71500"/>
                  </a:lnTo>
                </a:path>
                <a:path w="1156970" h="1407795">
                  <a:moveTo>
                    <a:pt x="941705" y="71500"/>
                  </a:moveTo>
                  <a:lnTo>
                    <a:pt x="968502" y="89535"/>
                  </a:lnTo>
                </a:path>
                <a:path w="1156970" h="1407795">
                  <a:moveTo>
                    <a:pt x="968502" y="89535"/>
                  </a:moveTo>
                  <a:lnTo>
                    <a:pt x="986536" y="134238"/>
                  </a:lnTo>
                </a:path>
                <a:path w="1156970" h="1407795">
                  <a:moveTo>
                    <a:pt x="986536" y="134238"/>
                  </a:moveTo>
                  <a:lnTo>
                    <a:pt x="1013333" y="170179"/>
                  </a:lnTo>
                </a:path>
                <a:path w="1156970" h="1407795">
                  <a:moveTo>
                    <a:pt x="1013333" y="170179"/>
                  </a:moveTo>
                  <a:lnTo>
                    <a:pt x="1022477" y="188213"/>
                  </a:lnTo>
                </a:path>
                <a:path w="1156970" h="1407795">
                  <a:moveTo>
                    <a:pt x="1022477" y="188213"/>
                  </a:moveTo>
                  <a:lnTo>
                    <a:pt x="1040384" y="250951"/>
                  </a:lnTo>
                </a:path>
                <a:path w="1156970" h="1407795">
                  <a:moveTo>
                    <a:pt x="1040384" y="250951"/>
                  </a:moveTo>
                  <a:lnTo>
                    <a:pt x="1058418" y="313689"/>
                  </a:lnTo>
                </a:path>
                <a:path w="1156970" h="1407795">
                  <a:moveTo>
                    <a:pt x="1058418" y="313689"/>
                  </a:moveTo>
                  <a:lnTo>
                    <a:pt x="1067181" y="313689"/>
                  </a:lnTo>
                </a:path>
                <a:path w="1156970" h="1407795">
                  <a:moveTo>
                    <a:pt x="1067181" y="313689"/>
                  </a:moveTo>
                  <a:lnTo>
                    <a:pt x="1093978" y="376427"/>
                  </a:lnTo>
                </a:path>
                <a:path w="1156970" h="1407795">
                  <a:moveTo>
                    <a:pt x="1093978" y="376427"/>
                  </a:moveTo>
                  <a:lnTo>
                    <a:pt x="1093978" y="439165"/>
                  </a:lnTo>
                </a:path>
                <a:path w="1156970" h="1407795">
                  <a:moveTo>
                    <a:pt x="1093978" y="439165"/>
                  </a:moveTo>
                  <a:lnTo>
                    <a:pt x="1093978" y="502158"/>
                  </a:lnTo>
                </a:path>
                <a:path w="1156970" h="1407795">
                  <a:moveTo>
                    <a:pt x="1093978" y="502158"/>
                  </a:moveTo>
                  <a:lnTo>
                    <a:pt x="1076071" y="555751"/>
                  </a:lnTo>
                </a:path>
                <a:path w="1156970" h="1407795">
                  <a:moveTo>
                    <a:pt x="1076071" y="555751"/>
                  </a:moveTo>
                  <a:lnTo>
                    <a:pt x="1067181" y="618489"/>
                  </a:lnTo>
                </a:path>
                <a:path w="1156970" h="1407795">
                  <a:moveTo>
                    <a:pt x="1067181" y="618489"/>
                  </a:moveTo>
                  <a:lnTo>
                    <a:pt x="1067181" y="681228"/>
                  </a:lnTo>
                </a:path>
                <a:path w="1156970" h="1407795">
                  <a:moveTo>
                    <a:pt x="869823" y="618489"/>
                  </a:moveTo>
                  <a:lnTo>
                    <a:pt x="861060" y="618489"/>
                  </a:lnTo>
                </a:path>
                <a:path w="1156970" h="1407795">
                  <a:moveTo>
                    <a:pt x="861060" y="618489"/>
                  </a:moveTo>
                  <a:lnTo>
                    <a:pt x="816229" y="609726"/>
                  </a:lnTo>
                </a:path>
                <a:path w="1156970" h="1407795">
                  <a:moveTo>
                    <a:pt x="816229" y="609726"/>
                  </a:moveTo>
                  <a:lnTo>
                    <a:pt x="771144" y="609726"/>
                  </a:lnTo>
                </a:path>
                <a:path w="1156970" h="1407795">
                  <a:moveTo>
                    <a:pt x="771144" y="609726"/>
                  </a:moveTo>
                  <a:lnTo>
                    <a:pt x="726440" y="618489"/>
                  </a:lnTo>
                </a:path>
                <a:path w="1156970" h="1407795">
                  <a:moveTo>
                    <a:pt x="726440" y="618489"/>
                  </a:moveTo>
                  <a:lnTo>
                    <a:pt x="717550" y="618489"/>
                  </a:lnTo>
                </a:path>
                <a:path w="1156970" h="1407795">
                  <a:moveTo>
                    <a:pt x="717550" y="618489"/>
                  </a:moveTo>
                  <a:lnTo>
                    <a:pt x="672846" y="654431"/>
                  </a:lnTo>
                </a:path>
                <a:path w="1156970" h="1407795">
                  <a:moveTo>
                    <a:pt x="672846" y="654431"/>
                  </a:moveTo>
                  <a:lnTo>
                    <a:pt x="636905" y="681228"/>
                  </a:lnTo>
                </a:path>
                <a:path w="1156970" h="1407795">
                  <a:moveTo>
                    <a:pt x="636905" y="681228"/>
                  </a:moveTo>
                  <a:lnTo>
                    <a:pt x="618871" y="699262"/>
                  </a:lnTo>
                </a:path>
                <a:path w="1156970" h="1407795">
                  <a:moveTo>
                    <a:pt x="618871" y="699262"/>
                  </a:moveTo>
                  <a:lnTo>
                    <a:pt x="600964" y="743966"/>
                  </a:lnTo>
                </a:path>
                <a:path w="1156970" h="1407795">
                  <a:moveTo>
                    <a:pt x="600964" y="743966"/>
                  </a:moveTo>
                  <a:lnTo>
                    <a:pt x="574167" y="807085"/>
                  </a:lnTo>
                </a:path>
                <a:path w="1156970" h="1407795">
                  <a:moveTo>
                    <a:pt x="574167" y="807085"/>
                  </a:moveTo>
                  <a:lnTo>
                    <a:pt x="565023" y="869823"/>
                  </a:lnTo>
                </a:path>
                <a:path w="1156970" h="1407795">
                  <a:moveTo>
                    <a:pt x="565023" y="869823"/>
                  </a:moveTo>
                  <a:lnTo>
                    <a:pt x="556133" y="932561"/>
                  </a:lnTo>
                </a:path>
                <a:path w="1156970" h="1407795">
                  <a:moveTo>
                    <a:pt x="556133" y="932561"/>
                  </a:moveTo>
                  <a:lnTo>
                    <a:pt x="556133" y="986155"/>
                  </a:lnTo>
                </a:path>
                <a:path w="1156970" h="1407795">
                  <a:moveTo>
                    <a:pt x="556133" y="986155"/>
                  </a:moveTo>
                  <a:lnTo>
                    <a:pt x="556133" y="1048893"/>
                  </a:lnTo>
                </a:path>
                <a:path w="1156970" h="1407795">
                  <a:moveTo>
                    <a:pt x="556133" y="1048893"/>
                  </a:moveTo>
                  <a:lnTo>
                    <a:pt x="565023" y="1111885"/>
                  </a:lnTo>
                </a:path>
                <a:path w="1156970" h="1407795">
                  <a:moveTo>
                    <a:pt x="565023" y="1111885"/>
                  </a:moveTo>
                  <a:lnTo>
                    <a:pt x="574167" y="1138682"/>
                  </a:lnTo>
                </a:path>
                <a:path w="1156970" h="1407795">
                  <a:moveTo>
                    <a:pt x="574167" y="1138682"/>
                  </a:moveTo>
                  <a:lnTo>
                    <a:pt x="582930" y="1174623"/>
                  </a:lnTo>
                </a:path>
                <a:path w="1156970" h="1407795">
                  <a:moveTo>
                    <a:pt x="582930" y="1174623"/>
                  </a:moveTo>
                  <a:lnTo>
                    <a:pt x="618871" y="1237361"/>
                  </a:lnTo>
                </a:path>
                <a:path w="1156970" h="1407795">
                  <a:moveTo>
                    <a:pt x="618871" y="1237361"/>
                  </a:moveTo>
                  <a:lnTo>
                    <a:pt x="663702" y="1300099"/>
                  </a:lnTo>
                </a:path>
                <a:path w="1156970" h="1407795">
                  <a:moveTo>
                    <a:pt x="663702" y="1300099"/>
                  </a:moveTo>
                  <a:lnTo>
                    <a:pt x="672846" y="1308989"/>
                  </a:lnTo>
                </a:path>
                <a:path w="1156970" h="1407795">
                  <a:moveTo>
                    <a:pt x="672846" y="1308989"/>
                  </a:moveTo>
                  <a:lnTo>
                    <a:pt x="717550" y="1344930"/>
                  </a:lnTo>
                </a:path>
                <a:path w="1156970" h="1407795">
                  <a:moveTo>
                    <a:pt x="717550" y="1344930"/>
                  </a:moveTo>
                  <a:lnTo>
                    <a:pt x="744347" y="1353693"/>
                  </a:lnTo>
                </a:path>
                <a:path w="1156970" h="1407795">
                  <a:moveTo>
                    <a:pt x="744347" y="1353693"/>
                  </a:moveTo>
                  <a:lnTo>
                    <a:pt x="771144" y="1371727"/>
                  </a:lnTo>
                </a:path>
                <a:path w="1156970" h="1407795">
                  <a:moveTo>
                    <a:pt x="771144" y="1371727"/>
                  </a:moveTo>
                  <a:lnTo>
                    <a:pt x="816229" y="1389634"/>
                  </a:lnTo>
                </a:path>
                <a:path w="1156970" h="1407795">
                  <a:moveTo>
                    <a:pt x="816229" y="1389634"/>
                  </a:moveTo>
                  <a:lnTo>
                    <a:pt x="869823" y="1407668"/>
                  </a:lnTo>
                </a:path>
                <a:path w="1156970" h="1407795">
                  <a:moveTo>
                    <a:pt x="869823" y="1407668"/>
                  </a:moveTo>
                  <a:lnTo>
                    <a:pt x="914908" y="1371727"/>
                  </a:lnTo>
                </a:path>
                <a:path w="1156970" h="1407795">
                  <a:moveTo>
                    <a:pt x="914908" y="1371727"/>
                  </a:moveTo>
                  <a:lnTo>
                    <a:pt x="959739" y="1353693"/>
                  </a:lnTo>
                </a:path>
                <a:path w="1156970" h="1407795">
                  <a:moveTo>
                    <a:pt x="959739" y="1353693"/>
                  </a:moveTo>
                  <a:lnTo>
                    <a:pt x="968502" y="1353693"/>
                  </a:lnTo>
                </a:path>
                <a:path w="1156970" h="1407795">
                  <a:moveTo>
                    <a:pt x="968502" y="1353693"/>
                  </a:moveTo>
                  <a:lnTo>
                    <a:pt x="1013333" y="1318133"/>
                  </a:lnTo>
                </a:path>
                <a:path w="1156970" h="1407795">
                  <a:moveTo>
                    <a:pt x="1013333" y="1318133"/>
                  </a:moveTo>
                  <a:lnTo>
                    <a:pt x="1040384" y="1300099"/>
                  </a:lnTo>
                </a:path>
                <a:path w="1156970" h="1407795">
                  <a:moveTo>
                    <a:pt x="1040384" y="1300099"/>
                  </a:moveTo>
                  <a:lnTo>
                    <a:pt x="1058418" y="1264158"/>
                  </a:lnTo>
                </a:path>
                <a:path w="1156970" h="1407795">
                  <a:moveTo>
                    <a:pt x="1058418" y="1264158"/>
                  </a:moveTo>
                  <a:lnTo>
                    <a:pt x="1076071" y="1237361"/>
                  </a:lnTo>
                </a:path>
                <a:path w="1156970" h="1407795">
                  <a:moveTo>
                    <a:pt x="1076071" y="1237361"/>
                  </a:moveTo>
                  <a:lnTo>
                    <a:pt x="1112012" y="1174623"/>
                  </a:lnTo>
                </a:path>
                <a:path w="1156970" h="1407795">
                  <a:moveTo>
                    <a:pt x="1112012" y="1174623"/>
                  </a:moveTo>
                  <a:lnTo>
                    <a:pt x="1147953" y="1111885"/>
                  </a:lnTo>
                </a:path>
                <a:path w="1156970" h="1407795">
                  <a:moveTo>
                    <a:pt x="1147953" y="1111885"/>
                  </a:moveTo>
                  <a:lnTo>
                    <a:pt x="1156716" y="1048893"/>
                  </a:lnTo>
                </a:path>
                <a:path w="1156970" h="1407795">
                  <a:moveTo>
                    <a:pt x="1156716" y="1048893"/>
                  </a:moveTo>
                  <a:lnTo>
                    <a:pt x="1156716" y="986155"/>
                  </a:lnTo>
                </a:path>
                <a:path w="1156970" h="1407795">
                  <a:moveTo>
                    <a:pt x="1156716" y="986155"/>
                  </a:moveTo>
                  <a:lnTo>
                    <a:pt x="1156716" y="932561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1" name="object 4411"/>
            <p:cNvSpPr/>
            <p:nvPr/>
          </p:nvSpPr>
          <p:spPr>
            <a:xfrm>
              <a:off x="4350321" y="309530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2" name="object 4412"/>
            <p:cNvSpPr/>
            <p:nvPr/>
          </p:nvSpPr>
          <p:spPr>
            <a:xfrm>
              <a:off x="4350321" y="3095307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 h="0">
                  <a:moveTo>
                    <a:pt x="0" y="0"/>
                  </a:moveTo>
                  <a:lnTo>
                    <a:pt x="53975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3" name="object 4413"/>
            <p:cNvSpPr/>
            <p:nvPr/>
          </p:nvSpPr>
          <p:spPr>
            <a:xfrm>
              <a:off x="4404296" y="3095307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4" name="object 4414"/>
            <p:cNvSpPr/>
            <p:nvPr/>
          </p:nvSpPr>
          <p:spPr>
            <a:xfrm>
              <a:off x="4206938" y="3104451"/>
              <a:ext cx="448945" cy="789305"/>
            </a:xfrm>
            <a:custGeom>
              <a:avLst/>
              <a:gdLst/>
              <a:ahLst/>
              <a:cxnLst/>
              <a:rect l="l" t="t" r="r" b="b"/>
              <a:pathLst>
                <a:path w="448945" h="789304">
                  <a:moveTo>
                    <a:pt x="197357" y="0"/>
                  </a:moveTo>
                  <a:lnTo>
                    <a:pt x="242062" y="53593"/>
                  </a:lnTo>
                </a:path>
                <a:path w="448945" h="789304">
                  <a:moveTo>
                    <a:pt x="242062" y="53593"/>
                  </a:moveTo>
                  <a:lnTo>
                    <a:pt x="251206" y="53593"/>
                  </a:lnTo>
                </a:path>
                <a:path w="448945" h="789304">
                  <a:moveTo>
                    <a:pt x="251206" y="53593"/>
                  </a:moveTo>
                  <a:lnTo>
                    <a:pt x="296037" y="116331"/>
                  </a:lnTo>
                </a:path>
                <a:path w="448945" h="789304">
                  <a:moveTo>
                    <a:pt x="296037" y="116331"/>
                  </a:moveTo>
                  <a:lnTo>
                    <a:pt x="340741" y="134238"/>
                  </a:lnTo>
                </a:path>
                <a:path w="448945" h="789304">
                  <a:moveTo>
                    <a:pt x="340741" y="134238"/>
                  </a:moveTo>
                  <a:lnTo>
                    <a:pt x="394716" y="161417"/>
                  </a:lnTo>
                </a:path>
                <a:path w="448945" h="789304">
                  <a:moveTo>
                    <a:pt x="394716" y="161417"/>
                  </a:moveTo>
                  <a:lnTo>
                    <a:pt x="412623" y="179324"/>
                  </a:lnTo>
                </a:path>
                <a:path w="448945" h="789304">
                  <a:moveTo>
                    <a:pt x="412623" y="179324"/>
                  </a:moveTo>
                  <a:lnTo>
                    <a:pt x="412623" y="242062"/>
                  </a:lnTo>
                </a:path>
                <a:path w="448945" h="789304">
                  <a:moveTo>
                    <a:pt x="412623" y="242062"/>
                  </a:moveTo>
                  <a:lnTo>
                    <a:pt x="421513" y="304800"/>
                  </a:lnTo>
                </a:path>
                <a:path w="448945" h="789304">
                  <a:moveTo>
                    <a:pt x="421513" y="304800"/>
                  </a:moveTo>
                  <a:lnTo>
                    <a:pt x="430656" y="367538"/>
                  </a:lnTo>
                </a:path>
                <a:path w="448945" h="789304">
                  <a:moveTo>
                    <a:pt x="430656" y="367538"/>
                  </a:moveTo>
                  <a:lnTo>
                    <a:pt x="439419" y="421131"/>
                  </a:lnTo>
                </a:path>
                <a:path w="448945" h="789304">
                  <a:moveTo>
                    <a:pt x="439419" y="421131"/>
                  </a:moveTo>
                  <a:lnTo>
                    <a:pt x="448563" y="421131"/>
                  </a:lnTo>
                </a:path>
                <a:path w="448945" h="789304">
                  <a:moveTo>
                    <a:pt x="448563" y="421131"/>
                  </a:moveTo>
                  <a:lnTo>
                    <a:pt x="448563" y="484250"/>
                  </a:lnTo>
                </a:path>
                <a:path w="448945" h="789304">
                  <a:moveTo>
                    <a:pt x="448563" y="484250"/>
                  </a:moveTo>
                  <a:lnTo>
                    <a:pt x="439419" y="493013"/>
                  </a:lnTo>
                </a:path>
                <a:path w="448945" h="789304">
                  <a:moveTo>
                    <a:pt x="439419" y="493013"/>
                  </a:moveTo>
                  <a:lnTo>
                    <a:pt x="430656" y="546988"/>
                  </a:lnTo>
                </a:path>
                <a:path w="448945" h="789304">
                  <a:moveTo>
                    <a:pt x="430656" y="546988"/>
                  </a:moveTo>
                  <a:lnTo>
                    <a:pt x="412623" y="609726"/>
                  </a:lnTo>
                </a:path>
                <a:path w="448945" h="789304">
                  <a:moveTo>
                    <a:pt x="412623" y="609726"/>
                  </a:moveTo>
                  <a:lnTo>
                    <a:pt x="394716" y="627633"/>
                  </a:lnTo>
                </a:path>
                <a:path w="448945" h="789304">
                  <a:moveTo>
                    <a:pt x="394716" y="627633"/>
                  </a:moveTo>
                  <a:lnTo>
                    <a:pt x="349885" y="672464"/>
                  </a:lnTo>
                </a:path>
                <a:path w="448945" h="789304">
                  <a:moveTo>
                    <a:pt x="349885" y="672464"/>
                  </a:moveTo>
                  <a:lnTo>
                    <a:pt x="340741" y="672464"/>
                  </a:lnTo>
                </a:path>
                <a:path w="448945" h="789304">
                  <a:moveTo>
                    <a:pt x="340741" y="672464"/>
                  </a:moveTo>
                  <a:lnTo>
                    <a:pt x="296037" y="699262"/>
                  </a:lnTo>
                </a:path>
                <a:path w="448945" h="789304">
                  <a:moveTo>
                    <a:pt x="296037" y="699262"/>
                  </a:moveTo>
                  <a:lnTo>
                    <a:pt x="242062" y="717295"/>
                  </a:lnTo>
                </a:path>
                <a:path w="448945" h="789304">
                  <a:moveTo>
                    <a:pt x="242062" y="717295"/>
                  </a:moveTo>
                  <a:lnTo>
                    <a:pt x="197357" y="735202"/>
                  </a:lnTo>
                </a:path>
                <a:path w="448945" h="789304">
                  <a:moveTo>
                    <a:pt x="197357" y="735202"/>
                  </a:moveTo>
                  <a:lnTo>
                    <a:pt x="143382" y="735202"/>
                  </a:lnTo>
                </a:path>
                <a:path w="448945" h="789304">
                  <a:moveTo>
                    <a:pt x="143382" y="735202"/>
                  </a:moveTo>
                  <a:lnTo>
                    <a:pt x="98679" y="744093"/>
                  </a:lnTo>
                </a:path>
                <a:path w="448945" h="789304">
                  <a:moveTo>
                    <a:pt x="98679" y="744093"/>
                  </a:moveTo>
                  <a:lnTo>
                    <a:pt x="45085" y="771144"/>
                  </a:lnTo>
                </a:path>
                <a:path w="448945" h="789304">
                  <a:moveTo>
                    <a:pt x="45085" y="771144"/>
                  </a:moveTo>
                  <a:lnTo>
                    <a:pt x="0" y="789177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5" name="object 4415"/>
            <p:cNvSpPr/>
            <p:nvPr/>
          </p:nvSpPr>
          <p:spPr>
            <a:xfrm>
              <a:off x="4206938" y="3893629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6" name="object 4416"/>
            <p:cNvSpPr/>
            <p:nvPr/>
          </p:nvSpPr>
          <p:spPr>
            <a:xfrm>
              <a:off x="3373056" y="3902392"/>
              <a:ext cx="834390" cy="269240"/>
            </a:xfrm>
            <a:custGeom>
              <a:avLst/>
              <a:gdLst/>
              <a:ahLst/>
              <a:cxnLst/>
              <a:rect l="l" t="t" r="r" b="b"/>
              <a:pathLst>
                <a:path w="834389" h="269239">
                  <a:moveTo>
                    <a:pt x="833881" y="0"/>
                  </a:moveTo>
                  <a:lnTo>
                    <a:pt x="789050" y="18034"/>
                  </a:lnTo>
                </a:path>
                <a:path w="834389" h="269239">
                  <a:moveTo>
                    <a:pt x="789050" y="18034"/>
                  </a:moveTo>
                  <a:lnTo>
                    <a:pt x="744346" y="53975"/>
                  </a:lnTo>
                </a:path>
                <a:path w="834389" h="269239">
                  <a:moveTo>
                    <a:pt x="744346" y="53975"/>
                  </a:moveTo>
                  <a:lnTo>
                    <a:pt x="735456" y="80772"/>
                  </a:lnTo>
                </a:path>
                <a:path w="834389" h="269239">
                  <a:moveTo>
                    <a:pt x="735456" y="80772"/>
                  </a:moveTo>
                  <a:lnTo>
                    <a:pt x="699515" y="116713"/>
                  </a:lnTo>
                </a:path>
                <a:path w="834389" h="269239">
                  <a:moveTo>
                    <a:pt x="699515" y="116713"/>
                  </a:moveTo>
                  <a:lnTo>
                    <a:pt x="690371" y="134620"/>
                  </a:lnTo>
                </a:path>
                <a:path w="834389" h="269239">
                  <a:moveTo>
                    <a:pt x="690371" y="134620"/>
                  </a:moveTo>
                  <a:lnTo>
                    <a:pt x="654811" y="179451"/>
                  </a:lnTo>
                </a:path>
                <a:path w="834389" h="269239">
                  <a:moveTo>
                    <a:pt x="654811" y="179451"/>
                  </a:moveTo>
                  <a:lnTo>
                    <a:pt x="636777" y="188214"/>
                  </a:lnTo>
                </a:path>
                <a:path w="834389" h="269239">
                  <a:moveTo>
                    <a:pt x="636777" y="188214"/>
                  </a:moveTo>
                  <a:lnTo>
                    <a:pt x="591692" y="224155"/>
                  </a:lnTo>
                </a:path>
                <a:path w="834389" h="269239">
                  <a:moveTo>
                    <a:pt x="591692" y="224155"/>
                  </a:moveTo>
                  <a:lnTo>
                    <a:pt x="564895" y="242189"/>
                  </a:lnTo>
                </a:path>
                <a:path w="834389" h="269239">
                  <a:moveTo>
                    <a:pt x="564895" y="242189"/>
                  </a:moveTo>
                  <a:lnTo>
                    <a:pt x="538098" y="260096"/>
                  </a:lnTo>
                </a:path>
                <a:path w="834389" h="269239">
                  <a:moveTo>
                    <a:pt x="538098" y="260096"/>
                  </a:moveTo>
                  <a:lnTo>
                    <a:pt x="493394" y="260096"/>
                  </a:lnTo>
                </a:path>
                <a:path w="834389" h="269239">
                  <a:moveTo>
                    <a:pt x="493394" y="260096"/>
                  </a:moveTo>
                  <a:lnTo>
                    <a:pt x="439419" y="268986"/>
                  </a:lnTo>
                </a:path>
                <a:path w="834389" h="269239">
                  <a:moveTo>
                    <a:pt x="439419" y="268986"/>
                  </a:moveTo>
                  <a:lnTo>
                    <a:pt x="394715" y="260096"/>
                  </a:lnTo>
                </a:path>
                <a:path w="834389" h="269239">
                  <a:moveTo>
                    <a:pt x="394715" y="260096"/>
                  </a:moveTo>
                  <a:lnTo>
                    <a:pt x="340740" y="242189"/>
                  </a:lnTo>
                </a:path>
                <a:path w="834389" h="269239">
                  <a:moveTo>
                    <a:pt x="340740" y="242189"/>
                  </a:moveTo>
                  <a:lnTo>
                    <a:pt x="296036" y="206248"/>
                  </a:lnTo>
                </a:path>
                <a:path w="834389" h="269239">
                  <a:moveTo>
                    <a:pt x="296036" y="206248"/>
                  </a:moveTo>
                  <a:lnTo>
                    <a:pt x="242061" y="188214"/>
                  </a:lnTo>
                </a:path>
                <a:path w="834389" h="269239">
                  <a:moveTo>
                    <a:pt x="242061" y="188214"/>
                  </a:moveTo>
                  <a:lnTo>
                    <a:pt x="197357" y="179451"/>
                  </a:lnTo>
                </a:path>
                <a:path w="834389" h="269239">
                  <a:moveTo>
                    <a:pt x="197357" y="179451"/>
                  </a:moveTo>
                  <a:lnTo>
                    <a:pt x="143382" y="143510"/>
                  </a:lnTo>
                </a:path>
                <a:path w="834389" h="269239">
                  <a:moveTo>
                    <a:pt x="143382" y="143510"/>
                  </a:moveTo>
                  <a:lnTo>
                    <a:pt x="116585" y="116713"/>
                  </a:lnTo>
                </a:path>
                <a:path w="834389" h="269239">
                  <a:moveTo>
                    <a:pt x="116585" y="116713"/>
                  </a:moveTo>
                  <a:lnTo>
                    <a:pt x="98678" y="98679"/>
                  </a:lnTo>
                </a:path>
                <a:path w="834389" h="269239">
                  <a:moveTo>
                    <a:pt x="98678" y="98679"/>
                  </a:moveTo>
                  <a:lnTo>
                    <a:pt x="44703" y="53975"/>
                  </a:lnTo>
                </a:path>
                <a:path w="834389" h="269239">
                  <a:moveTo>
                    <a:pt x="44703" y="53975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7" name="object 4417"/>
            <p:cNvSpPr/>
            <p:nvPr/>
          </p:nvSpPr>
          <p:spPr>
            <a:xfrm>
              <a:off x="3373056" y="3893629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8" name="object 4418"/>
            <p:cNvSpPr/>
            <p:nvPr/>
          </p:nvSpPr>
          <p:spPr>
            <a:xfrm>
              <a:off x="3274377" y="3534727"/>
              <a:ext cx="99060" cy="359410"/>
            </a:xfrm>
            <a:custGeom>
              <a:avLst/>
              <a:gdLst/>
              <a:ahLst/>
              <a:cxnLst/>
              <a:rect l="l" t="t" r="r" b="b"/>
              <a:pathLst>
                <a:path w="99060" h="359410">
                  <a:moveTo>
                    <a:pt x="98679" y="358901"/>
                  </a:moveTo>
                  <a:lnTo>
                    <a:pt x="53848" y="304926"/>
                  </a:lnTo>
                </a:path>
                <a:path w="99060" h="359410">
                  <a:moveTo>
                    <a:pt x="53848" y="304926"/>
                  </a:moveTo>
                  <a:lnTo>
                    <a:pt x="45085" y="304926"/>
                  </a:lnTo>
                </a:path>
                <a:path w="99060" h="359410">
                  <a:moveTo>
                    <a:pt x="45085" y="304926"/>
                  </a:moveTo>
                  <a:lnTo>
                    <a:pt x="45085" y="242188"/>
                  </a:lnTo>
                </a:path>
                <a:path w="99060" h="359410">
                  <a:moveTo>
                    <a:pt x="45085" y="242188"/>
                  </a:moveTo>
                  <a:lnTo>
                    <a:pt x="35941" y="179450"/>
                  </a:lnTo>
                </a:path>
                <a:path w="99060" h="359410">
                  <a:moveTo>
                    <a:pt x="35941" y="179450"/>
                  </a:moveTo>
                  <a:lnTo>
                    <a:pt x="27051" y="116712"/>
                  </a:lnTo>
                </a:path>
                <a:path w="99060" h="359410">
                  <a:moveTo>
                    <a:pt x="27051" y="116712"/>
                  </a:moveTo>
                  <a:lnTo>
                    <a:pt x="17907" y="53975"/>
                  </a:lnTo>
                </a:path>
                <a:path w="99060" h="359410">
                  <a:moveTo>
                    <a:pt x="17907" y="53975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9" name="object 4419"/>
            <p:cNvSpPr/>
            <p:nvPr/>
          </p:nvSpPr>
          <p:spPr>
            <a:xfrm>
              <a:off x="3274377" y="352558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0" name="object 4420"/>
            <p:cNvSpPr/>
            <p:nvPr/>
          </p:nvSpPr>
          <p:spPr>
            <a:xfrm>
              <a:off x="3229546" y="2853118"/>
              <a:ext cx="1031240" cy="672465"/>
            </a:xfrm>
            <a:custGeom>
              <a:avLst/>
              <a:gdLst/>
              <a:ahLst/>
              <a:cxnLst/>
              <a:rect l="l" t="t" r="r" b="b"/>
              <a:pathLst>
                <a:path w="1031239" h="672464">
                  <a:moveTo>
                    <a:pt x="44830" y="672465"/>
                  </a:moveTo>
                  <a:lnTo>
                    <a:pt x="35940" y="618871"/>
                  </a:lnTo>
                </a:path>
                <a:path w="1031239" h="672464">
                  <a:moveTo>
                    <a:pt x="35940" y="618871"/>
                  </a:moveTo>
                  <a:lnTo>
                    <a:pt x="18033" y="556133"/>
                  </a:lnTo>
                </a:path>
                <a:path w="1031239" h="672464">
                  <a:moveTo>
                    <a:pt x="18033" y="556133"/>
                  </a:moveTo>
                  <a:lnTo>
                    <a:pt x="9143" y="493395"/>
                  </a:lnTo>
                </a:path>
                <a:path w="1031239" h="672464">
                  <a:moveTo>
                    <a:pt x="9143" y="493395"/>
                  </a:moveTo>
                  <a:lnTo>
                    <a:pt x="0" y="439547"/>
                  </a:lnTo>
                </a:path>
                <a:path w="1031239" h="672464">
                  <a:moveTo>
                    <a:pt x="1031239" y="0"/>
                  </a:moveTo>
                  <a:lnTo>
                    <a:pt x="1013332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21" name="object 4421"/>
          <p:cNvSpPr txBox="1"/>
          <p:nvPr/>
        </p:nvSpPr>
        <p:spPr>
          <a:xfrm rot="960000">
            <a:off x="4064428" y="2795735"/>
            <a:ext cx="158888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170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422" name="object 4422"/>
          <p:cNvGrpSpPr/>
          <p:nvPr/>
        </p:nvGrpSpPr>
        <p:grpSpPr>
          <a:xfrm>
            <a:off x="4300854" y="2965068"/>
            <a:ext cx="744855" cy="879475"/>
            <a:chOff x="4300854" y="2965068"/>
            <a:chExt cx="744855" cy="879475"/>
          </a:xfrm>
        </p:grpSpPr>
        <p:sp>
          <p:nvSpPr>
            <p:cNvPr id="4423" name="object 4423"/>
            <p:cNvSpPr/>
            <p:nvPr/>
          </p:nvSpPr>
          <p:spPr>
            <a:xfrm>
              <a:off x="4301203" y="2974403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 h="0">
                  <a:moveTo>
                    <a:pt x="0" y="0"/>
                  </a:moveTo>
                  <a:lnTo>
                    <a:pt x="8827" y="0"/>
                  </a:lnTo>
                </a:path>
                <a:path w="8889" h="0">
                  <a:moveTo>
                    <a:pt x="0" y="0"/>
                  </a:moveTo>
                  <a:lnTo>
                    <a:pt x="8827" y="0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4" name="object 4424"/>
            <p:cNvSpPr/>
            <p:nvPr/>
          </p:nvSpPr>
          <p:spPr>
            <a:xfrm>
              <a:off x="4888547" y="3525583"/>
              <a:ext cx="153035" cy="314325"/>
            </a:xfrm>
            <a:custGeom>
              <a:avLst/>
              <a:gdLst/>
              <a:ahLst/>
              <a:cxnLst/>
              <a:rect l="l" t="t" r="r" b="b"/>
              <a:pathLst>
                <a:path w="153035" h="314325">
                  <a:moveTo>
                    <a:pt x="8763" y="197358"/>
                  </a:moveTo>
                  <a:lnTo>
                    <a:pt x="0" y="188595"/>
                  </a:lnTo>
                </a:path>
                <a:path w="153035" h="314325">
                  <a:moveTo>
                    <a:pt x="53848" y="0"/>
                  </a:moveTo>
                  <a:lnTo>
                    <a:pt x="107442" y="0"/>
                  </a:lnTo>
                </a:path>
                <a:path w="153035" h="314325">
                  <a:moveTo>
                    <a:pt x="107442" y="0"/>
                  </a:moveTo>
                  <a:lnTo>
                    <a:pt x="152527" y="63119"/>
                  </a:lnTo>
                </a:path>
                <a:path w="153035" h="314325">
                  <a:moveTo>
                    <a:pt x="152527" y="63119"/>
                  </a:moveTo>
                  <a:lnTo>
                    <a:pt x="152527" y="125857"/>
                  </a:lnTo>
                </a:path>
                <a:path w="153035" h="314325">
                  <a:moveTo>
                    <a:pt x="152527" y="125857"/>
                  </a:moveTo>
                  <a:lnTo>
                    <a:pt x="152527" y="188595"/>
                  </a:lnTo>
                </a:path>
                <a:path w="153035" h="314325">
                  <a:moveTo>
                    <a:pt x="152527" y="188595"/>
                  </a:moveTo>
                  <a:lnTo>
                    <a:pt x="152527" y="251333"/>
                  </a:lnTo>
                </a:path>
                <a:path w="153035" h="314325">
                  <a:moveTo>
                    <a:pt x="152527" y="251333"/>
                  </a:moveTo>
                  <a:lnTo>
                    <a:pt x="107442" y="314071"/>
                  </a:lnTo>
                </a:path>
                <a:path w="153035" h="314325">
                  <a:moveTo>
                    <a:pt x="107442" y="314071"/>
                  </a:moveTo>
                  <a:lnTo>
                    <a:pt x="98679" y="314071"/>
                  </a:lnTo>
                </a:path>
                <a:path w="153035" h="314325">
                  <a:moveTo>
                    <a:pt x="98679" y="314071"/>
                  </a:moveTo>
                  <a:lnTo>
                    <a:pt x="53848" y="251333"/>
                  </a:lnTo>
                </a:path>
                <a:path w="153035" h="314325">
                  <a:moveTo>
                    <a:pt x="53848" y="251333"/>
                  </a:moveTo>
                  <a:lnTo>
                    <a:pt x="8763" y="197358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5" name="object 4425"/>
            <p:cNvSpPr/>
            <p:nvPr/>
          </p:nvSpPr>
          <p:spPr>
            <a:xfrm>
              <a:off x="4942395" y="352558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26" name="object 4426"/>
          <p:cNvSpPr txBox="1"/>
          <p:nvPr/>
        </p:nvSpPr>
        <p:spPr>
          <a:xfrm rot="17100000">
            <a:off x="4851775" y="3584794"/>
            <a:ext cx="157798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170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427" name="object 4427"/>
          <p:cNvGrpSpPr/>
          <p:nvPr/>
        </p:nvGrpSpPr>
        <p:grpSpPr>
          <a:xfrm>
            <a:off x="3234245" y="2238946"/>
            <a:ext cx="1372235" cy="1847850"/>
            <a:chOff x="3234245" y="2238946"/>
            <a:chExt cx="1372235" cy="1847850"/>
          </a:xfrm>
        </p:grpSpPr>
        <p:sp>
          <p:nvSpPr>
            <p:cNvPr id="4428" name="object 4428"/>
            <p:cNvSpPr/>
            <p:nvPr/>
          </p:nvSpPr>
          <p:spPr>
            <a:xfrm>
              <a:off x="3238690" y="2674048"/>
              <a:ext cx="233045" cy="672465"/>
            </a:xfrm>
            <a:custGeom>
              <a:avLst/>
              <a:gdLst/>
              <a:ahLst/>
              <a:cxnLst/>
              <a:rect l="l" t="t" r="r" b="b"/>
              <a:pathLst>
                <a:path w="233045" h="672464">
                  <a:moveTo>
                    <a:pt x="35687" y="672464"/>
                  </a:moveTo>
                  <a:lnTo>
                    <a:pt x="26797" y="609726"/>
                  </a:lnTo>
                </a:path>
                <a:path w="233045" h="672464">
                  <a:moveTo>
                    <a:pt x="26797" y="609726"/>
                  </a:moveTo>
                  <a:lnTo>
                    <a:pt x="8890" y="546734"/>
                  </a:lnTo>
                </a:path>
                <a:path w="233045" h="672464">
                  <a:moveTo>
                    <a:pt x="8890" y="546734"/>
                  </a:moveTo>
                  <a:lnTo>
                    <a:pt x="0" y="483996"/>
                  </a:lnTo>
                </a:path>
                <a:path w="233045" h="672464">
                  <a:moveTo>
                    <a:pt x="0" y="483996"/>
                  </a:moveTo>
                  <a:lnTo>
                    <a:pt x="17653" y="430402"/>
                  </a:lnTo>
                </a:path>
                <a:path w="233045" h="672464">
                  <a:moveTo>
                    <a:pt x="17653" y="430402"/>
                  </a:moveTo>
                  <a:lnTo>
                    <a:pt x="26797" y="367664"/>
                  </a:lnTo>
                </a:path>
                <a:path w="233045" h="672464">
                  <a:moveTo>
                    <a:pt x="26797" y="367664"/>
                  </a:moveTo>
                  <a:lnTo>
                    <a:pt x="26797" y="304926"/>
                  </a:lnTo>
                </a:path>
                <a:path w="233045" h="672464">
                  <a:moveTo>
                    <a:pt x="26797" y="304926"/>
                  </a:moveTo>
                  <a:lnTo>
                    <a:pt x="35687" y="268985"/>
                  </a:lnTo>
                </a:path>
                <a:path w="233045" h="672464">
                  <a:moveTo>
                    <a:pt x="35687" y="268985"/>
                  </a:moveTo>
                  <a:lnTo>
                    <a:pt x="44831" y="241807"/>
                  </a:lnTo>
                </a:path>
                <a:path w="233045" h="672464">
                  <a:moveTo>
                    <a:pt x="44831" y="241807"/>
                  </a:moveTo>
                  <a:lnTo>
                    <a:pt x="71628" y="179069"/>
                  </a:lnTo>
                </a:path>
                <a:path w="233045" h="672464">
                  <a:moveTo>
                    <a:pt x="71628" y="179069"/>
                  </a:moveTo>
                  <a:lnTo>
                    <a:pt x="89535" y="152273"/>
                  </a:lnTo>
                </a:path>
                <a:path w="233045" h="672464">
                  <a:moveTo>
                    <a:pt x="89535" y="152273"/>
                  </a:moveTo>
                  <a:lnTo>
                    <a:pt x="125476" y="116331"/>
                  </a:lnTo>
                </a:path>
                <a:path w="233045" h="672464">
                  <a:moveTo>
                    <a:pt x="125476" y="116331"/>
                  </a:moveTo>
                  <a:lnTo>
                    <a:pt x="134366" y="107568"/>
                  </a:lnTo>
                </a:path>
                <a:path w="233045" h="672464">
                  <a:moveTo>
                    <a:pt x="134366" y="107568"/>
                  </a:moveTo>
                  <a:lnTo>
                    <a:pt x="179070" y="53593"/>
                  </a:lnTo>
                </a:path>
                <a:path w="233045" h="672464">
                  <a:moveTo>
                    <a:pt x="179070" y="53593"/>
                  </a:moveTo>
                  <a:lnTo>
                    <a:pt x="233045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9" name="object 4429"/>
            <p:cNvSpPr/>
            <p:nvPr/>
          </p:nvSpPr>
          <p:spPr>
            <a:xfrm>
              <a:off x="3471735" y="266490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0" name="object 4430"/>
            <p:cNvSpPr/>
            <p:nvPr/>
          </p:nvSpPr>
          <p:spPr>
            <a:xfrm>
              <a:off x="3471735" y="2243391"/>
              <a:ext cx="591820" cy="421640"/>
            </a:xfrm>
            <a:custGeom>
              <a:avLst/>
              <a:gdLst/>
              <a:ahLst/>
              <a:cxnLst/>
              <a:rect l="l" t="t" r="r" b="b"/>
              <a:pathLst>
                <a:path w="591820" h="421639">
                  <a:moveTo>
                    <a:pt x="0" y="421513"/>
                  </a:moveTo>
                  <a:lnTo>
                    <a:pt x="35940" y="367664"/>
                  </a:lnTo>
                </a:path>
                <a:path w="591820" h="421639">
                  <a:moveTo>
                    <a:pt x="35940" y="367664"/>
                  </a:moveTo>
                  <a:lnTo>
                    <a:pt x="44703" y="340868"/>
                  </a:lnTo>
                </a:path>
                <a:path w="591820" h="421639">
                  <a:moveTo>
                    <a:pt x="44703" y="340868"/>
                  </a:moveTo>
                  <a:lnTo>
                    <a:pt x="80644" y="304926"/>
                  </a:lnTo>
                </a:path>
                <a:path w="591820" h="421639">
                  <a:moveTo>
                    <a:pt x="80644" y="304926"/>
                  </a:moveTo>
                  <a:lnTo>
                    <a:pt x="98678" y="278130"/>
                  </a:lnTo>
                </a:path>
                <a:path w="591820" h="421639">
                  <a:moveTo>
                    <a:pt x="98678" y="278130"/>
                  </a:moveTo>
                  <a:lnTo>
                    <a:pt x="125475" y="242188"/>
                  </a:lnTo>
                </a:path>
                <a:path w="591820" h="421639">
                  <a:moveTo>
                    <a:pt x="125475" y="242188"/>
                  </a:moveTo>
                  <a:lnTo>
                    <a:pt x="143382" y="215392"/>
                  </a:lnTo>
                </a:path>
                <a:path w="591820" h="421639">
                  <a:moveTo>
                    <a:pt x="143382" y="215392"/>
                  </a:moveTo>
                  <a:lnTo>
                    <a:pt x="170179" y="179450"/>
                  </a:lnTo>
                </a:path>
                <a:path w="591820" h="421639">
                  <a:moveTo>
                    <a:pt x="170179" y="179450"/>
                  </a:moveTo>
                  <a:lnTo>
                    <a:pt x="197357" y="152653"/>
                  </a:lnTo>
                </a:path>
                <a:path w="591820" h="421639">
                  <a:moveTo>
                    <a:pt x="197357" y="152653"/>
                  </a:moveTo>
                  <a:lnTo>
                    <a:pt x="224154" y="116712"/>
                  </a:lnTo>
                </a:path>
                <a:path w="591820" h="421639">
                  <a:moveTo>
                    <a:pt x="224154" y="116712"/>
                  </a:moveTo>
                  <a:lnTo>
                    <a:pt x="242061" y="107823"/>
                  </a:lnTo>
                </a:path>
                <a:path w="591820" h="421639">
                  <a:moveTo>
                    <a:pt x="242061" y="107823"/>
                  </a:moveTo>
                  <a:lnTo>
                    <a:pt x="296036" y="71882"/>
                  </a:lnTo>
                </a:path>
                <a:path w="591820" h="421639">
                  <a:moveTo>
                    <a:pt x="296036" y="71882"/>
                  </a:moveTo>
                  <a:lnTo>
                    <a:pt x="313944" y="62737"/>
                  </a:lnTo>
                </a:path>
                <a:path w="591820" h="421639">
                  <a:moveTo>
                    <a:pt x="313944" y="62737"/>
                  </a:moveTo>
                  <a:lnTo>
                    <a:pt x="340740" y="45085"/>
                  </a:lnTo>
                </a:path>
                <a:path w="591820" h="421639">
                  <a:moveTo>
                    <a:pt x="340740" y="45085"/>
                  </a:moveTo>
                  <a:lnTo>
                    <a:pt x="394715" y="53975"/>
                  </a:lnTo>
                </a:path>
                <a:path w="591820" h="421639">
                  <a:moveTo>
                    <a:pt x="394715" y="53975"/>
                  </a:moveTo>
                  <a:lnTo>
                    <a:pt x="439419" y="0"/>
                  </a:lnTo>
                </a:path>
                <a:path w="591820" h="421639">
                  <a:moveTo>
                    <a:pt x="439419" y="0"/>
                  </a:moveTo>
                  <a:lnTo>
                    <a:pt x="493013" y="0"/>
                  </a:lnTo>
                </a:path>
                <a:path w="591820" h="421639">
                  <a:moveTo>
                    <a:pt x="493013" y="0"/>
                  </a:moveTo>
                  <a:lnTo>
                    <a:pt x="538098" y="0"/>
                  </a:lnTo>
                </a:path>
                <a:path w="591820" h="421639">
                  <a:moveTo>
                    <a:pt x="538098" y="0"/>
                  </a:moveTo>
                  <a:lnTo>
                    <a:pt x="591692" y="53975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1" name="object 4431"/>
            <p:cNvSpPr/>
            <p:nvPr/>
          </p:nvSpPr>
          <p:spPr>
            <a:xfrm>
              <a:off x="4063428" y="2297366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2" name="object 4432"/>
            <p:cNvSpPr/>
            <p:nvPr/>
          </p:nvSpPr>
          <p:spPr>
            <a:xfrm>
              <a:off x="4063428" y="2306129"/>
              <a:ext cx="170815" cy="431165"/>
            </a:xfrm>
            <a:custGeom>
              <a:avLst/>
              <a:gdLst/>
              <a:ahLst/>
              <a:cxnLst/>
              <a:rect l="l" t="t" r="r" b="b"/>
              <a:pathLst>
                <a:path w="170814" h="431164">
                  <a:moveTo>
                    <a:pt x="0" y="0"/>
                  </a:moveTo>
                  <a:lnTo>
                    <a:pt x="45085" y="27177"/>
                  </a:lnTo>
                </a:path>
                <a:path w="170814" h="431164">
                  <a:moveTo>
                    <a:pt x="45085" y="27177"/>
                  </a:moveTo>
                  <a:lnTo>
                    <a:pt x="98679" y="53975"/>
                  </a:lnTo>
                </a:path>
                <a:path w="170814" h="431164">
                  <a:moveTo>
                    <a:pt x="98679" y="53975"/>
                  </a:moveTo>
                  <a:lnTo>
                    <a:pt x="125857" y="116712"/>
                  </a:lnTo>
                </a:path>
                <a:path w="170814" h="431164">
                  <a:moveTo>
                    <a:pt x="125857" y="116712"/>
                  </a:moveTo>
                  <a:lnTo>
                    <a:pt x="143510" y="161417"/>
                  </a:lnTo>
                </a:path>
                <a:path w="170814" h="431164">
                  <a:moveTo>
                    <a:pt x="143510" y="161417"/>
                  </a:moveTo>
                  <a:lnTo>
                    <a:pt x="152654" y="179450"/>
                  </a:lnTo>
                </a:path>
                <a:path w="170814" h="431164">
                  <a:moveTo>
                    <a:pt x="152654" y="179450"/>
                  </a:moveTo>
                  <a:lnTo>
                    <a:pt x="170561" y="242188"/>
                  </a:lnTo>
                </a:path>
                <a:path w="170814" h="431164">
                  <a:moveTo>
                    <a:pt x="170561" y="242188"/>
                  </a:moveTo>
                  <a:lnTo>
                    <a:pt x="161417" y="304926"/>
                  </a:lnTo>
                </a:path>
                <a:path w="170814" h="431164">
                  <a:moveTo>
                    <a:pt x="161417" y="304926"/>
                  </a:moveTo>
                  <a:lnTo>
                    <a:pt x="143510" y="367919"/>
                  </a:lnTo>
                </a:path>
                <a:path w="170814" h="431164">
                  <a:moveTo>
                    <a:pt x="143510" y="367919"/>
                  </a:moveTo>
                  <a:lnTo>
                    <a:pt x="98679" y="394715"/>
                  </a:lnTo>
                </a:path>
                <a:path w="170814" h="431164">
                  <a:moveTo>
                    <a:pt x="98679" y="394715"/>
                  </a:moveTo>
                  <a:lnTo>
                    <a:pt x="53975" y="421513"/>
                  </a:lnTo>
                </a:path>
                <a:path w="170814" h="431164">
                  <a:moveTo>
                    <a:pt x="53975" y="421513"/>
                  </a:moveTo>
                  <a:lnTo>
                    <a:pt x="45085" y="430657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3" name="object 4433"/>
            <p:cNvSpPr/>
            <p:nvPr/>
          </p:nvSpPr>
          <p:spPr>
            <a:xfrm>
              <a:off x="4108513" y="2727642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4" name="object 4434"/>
            <p:cNvSpPr/>
            <p:nvPr/>
          </p:nvSpPr>
          <p:spPr>
            <a:xfrm>
              <a:off x="3911155" y="2674048"/>
              <a:ext cx="197485" cy="53975"/>
            </a:xfrm>
            <a:custGeom>
              <a:avLst/>
              <a:gdLst/>
              <a:ahLst/>
              <a:cxnLst/>
              <a:rect l="l" t="t" r="r" b="b"/>
              <a:pathLst>
                <a:path w="197485" h="53975">
                  <a:moveTo>
                    <a:pt x="197357" y="53593"/>
                  </a:moveTo>
                  <a:lnTo>
                    <a:pt x="152272" y="26796"/>
                  </a:lnTo>
                </a:path>
                <a:path w="197485" h="53975">
                  <a:moveTo>
                    <a:pt x="152272" y="26796"/>
                  </a:moveTo>
                  <a:lnTo>
                    <a:pt x="98678" y="44830"/>
                  </a:lnTo>
                </a:path>
                <a:path w="197485" h="53975">
                  <a:moveTo>
                    <a:pt x="98678" y="44830"/>
                  </a:moveTo>
                  <a:lnTo>
                    <a:pt x="53593" y="0"/>
                  </a:lnTo>
                </a:path>
                <a:path w="197485" h="53975">
                  <a:moveTo>
                    <a:pt x="53593" y="0"/>
                  </a:moveTo>
                  <a:lnTo>
                    <a:pt x="0" y="53593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5" name="object 4435"/>
            <p:cNvSpPr/>
            <p:nvPr/>
          </p:nvSpPr>
          <p:spPr>
            <a:xfrm>
              <a:off x="3911155" y="2727642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6" name="object 4436"/>
            <p:cNvSpPr/>
            <p:nvPr/>
          </p:nvSpPr>
          <p:spPr>
            <a:xfrm>
              <a:off x="3713797" y="2736786"/>
              <a:ext cx="888365" cy="896619"/>
            </a:xfrm>
            <a:custGeom>
              <a:avLst/>
              <a:gdLst/>
              <a:ahLst/>
              <a:cxnLst/>
              <a:rect l="l" t="t" r="r" b="b"/>
              <a:pathLst>
                <a:path w="888364" h="896620">
                  <a:moveTo>
                    <a:pt x="197358" y="0"/>
                  </a:moveTo>
                  <a:lnTo>
                    <a:pt x="152654" y="18033"/>
                  </a:lnTo>
                </a:path>
                <a:path w="888364" h="896620">
                  <a:moveTo>
                    <a:pt x="152654" y="18033"/>
                  </a:moveTo>
                  <a:lnTo>
                    <a:pt x="107569" y="53593"/>
                  </a:lnTo>
                </a:path>
                <a:path w="888364" h="896620">
                  <a:moveTo>
                    <a:pt x="107569" y="53593"/>
                  </a:moveTo>
                  <a:lnTo>
                    <a:pt x="98679" y="53593"/>
                  </a:lnTo>
                </a:path>
                <a:path w="888364" h="896620">
                  <a:moveTo>
                    <a:pt x="98679" y="53593"/>
                  </a:moveTo>
                  <a:lnTo>
                    <a:pt x="53975" y="98425"/>
                  </a:lnTo>
                </a:path>
                <a:path w="888364" h="896620">
                  <a:moveTo>
                    <a:pt x="53975" y="98425"/>
                  </a:moveTo>
                  <a:lnTo>
                    <a:pt x="44831" y="116331"/>
                  </a:lnTo>
                </a:path>
                <a:path w="888364" h="896620">
                  <a:moveTo>
                    <a:pt x="44831" y="116331"/>
                  </a:moveTo>
                  <a:lnTo>
                    <a:pt x="26797" y="179069"/>
                  </a:lnTo>
                </a:path>
                <a:path w="888364" h="896620">
                  <a:moveTo>
                    <a:pt x="26797" y="179069"/>
                  </a:moveTo>
                  <a:lnTo>
                    <a:pt x="8890" y="242188"/>
                  </a:lnTo>
                </a:path>
                <a:path w="888364" h="896620">
                  <a:moveTo>
                    <a:pt x="8890" y="242188"/>
                  </a:moveTo>
                  <a:lnTo>
                    <a:pt x="0" y="268985"/>
                  </a:lnTo>
                </a:path>
                <a:path w="888364" h="896620">
                  <a:moveTo>
                    <a:pt x="0" y="268985"/>
                  </a:moveTo>
                  <a:lnTo>
                    <a:pt x="0" y="304926"/>
                  </a:lnTo>
                </a:path>
                <a:path w="888364" h="896620">
                  <a:moveTo>
                    <a:pt x="0" y="304926"/>
                  </a:moveTo>
                  <a:lnTo>
                    <a:pt x="0" y="367664"/>
                  </a:lnTo>
                </a:path>
                <a:path w="888364" h="896620">
                  <a:moveTo>
                    <a:pt x="0" y="367664"/>
                  </a:moveTo>
                  <a:lnTo>
                    <a:pt x="0" y="421258"/>
                  </a:lnTo>
                </a:path>
                <a:path w="888364" h="896620">
                  <a:moveTo>
                    <a:pt x="0" y="421258"/>
                  </a:moveTo>
                  <a:lnTo>
                    <a:pt x="0" y="483996"/>
                  </a:lnTo>
                </a:path>
                <a:path w="888364" h="896620">
                  <a:moveTo>
                    <a:pt x="0" y="483996"/>
                  </a:moveTo>
                  <a:lnTo>
                    <a:pt x="0" y="546988"/>
                  </a:lnTo>
                </a:path>
                <a:path w="888364" h="896620">
                  <a:moveTo>
                    <a:pt x="0" y="546988"/>
                  </a:moveTo>
                  <a:lnTo>
                    <a:pt x="0" y="573785"/>
                  </a:lnTo>
                </a:path>
                <a:path w="888364" h="896620">
                  <a:moveTo>
                    <a:pt x="0" y="573785"/>
                  </a:moveTo>
                  <a:lnTo>
                    <a:pt x="8890" y="609726"/>
                  </a:lnTo>
                </a:path>
                <a:path w="888364" h="896620">
                  <a:moveTo>
                    <a:pt x="8890" y="609726"/>
                  </a:moveTo>
                  <a:lnTo>
                    <a:pt x="53975" y="672464"/>
                  </a:lnTo>
                </a:path>
                <a:path w="888364" h="896620">
                  <a:moveTo>
                    <a:pt x="53975" y="672464"/>
                  </a:moveTo>
                  <a:lnTo>
                    <a:pt x="89535" y="735202"/>
                  </a:lnTo>
                </a:path>
                <a:path w="888364" h="896620">
                  <a:moveTo>
                    <a:pt x="89535" y="735202"/>
                  </a:moveTo>
                  <a:lnTo>
                    <a:pt x="98679" y="753236"/>
                  </a:lnTo>
                </a:path>
                <a:path w="888364" h="896620">
                  <a:moveTo>
                    <a:pt x="98679" y="753236"/>
                  </a:moveTo>
                  <a:lnTo>
                    <a:pt x="125476" y="788796"/>
                  </a:lnTo>
                </a:path>
                <a:path w="888364" h="896620">
                  <a:moveTo>
                    <a:pt x="125476" y="788796"/>
                  </a:moveTo>
                  <a:lnTo>
                    <a:pt x="152654" y="815975"/>
                  </a:lnTo>
                </a:path>
                <a:path w="888364" h="896620">
                  <a:moveTo>
                    <a:pt x="152654" y="815975"/>
                  </a:moveTo>
                  <a:lnTo>
                    <a:pt x="197358" y="851915"/>
                  </a:lnTo>
                </a:path>
                <a:path w="888364" h="896620">
                  <a:moveTo>
                    <a:pt x="197358" y="851915"/>
                  </a:moveTo>
                  <a:lnTo>
                    <a:pt x="206248" y="851915"/>
                  </a:lnTo>
                </a:path>
                <a:path w="888364" h="896620">
                  <a:moveTo>
                    <a:pt x="206248" y="851915"/>
                  </a:moveTo>
                  <a:lnTo>
                    <a:pt x="250952" y="869569"/>
                  </a:lnTo>
                </a:path>
                <a:path w="888364" h="896620">
                  <a:moveTo>
                    <a:pt x="250952" y="869569"/>
                  </a:moveTo>
                  <a:lnTo>
                    <a:pt x="296037" y="878713"/>
                  </a:lnTo>
                </a:path>
                <a:path w="888364" h="896620">
                  <a:moveTo>
                    <a:pt x="493141" y="896619"/>
                  </a:moveTo>
                  <a:lnTo>
                    <a:pt x="529082" y="851915"/>
                  </a:lnTo>
                </a:path>
                <a:path w="888364" h="896620">
                  <a:moveTo>
                    <a:pt x="529082" y="851915"/>
                  </a:moveTo>
                  <a:lnTo>
                    <a:pt x="538226" y="824738"/>
                  </a:lnTo>
                </a:path>
                <a:path w="888364" h="896620">
                  <a:moveTo>
                    <a:pt x="538226" y="824738"/>
                  </a:moveTo>
                  <a:lnTo>
                    <a:pt x="565023" y="788796"/>
                  </a:lnTo>
                </a:path>
                <a:path w="888364" h="896620">
                  <a:moveTo>
                    <a:pt x="565023" y="788796"/>
                  </a:moveTo>
                  <a:lnTo>
                    <a:pt x="591820" y="762000"/>
                  </a:lnTo>
                </a:path>
                <a:path w="888364" h="896620">
                  <a:moveTo>
                    <a:pt x="591820" y="762000"/>
                  </a:moveTo>
                  <a:lnTo>
                    <a:pt x="600964" y="735202"/>
                  </a:lnTo>
                </a:path>
                <a:path w="888364" h="896620">
                  <a:moveTo>
                    <a:pt x="600964" y="735202"/>
                  </a:moveTo>
                  <a:lnTo>
                    <a:pt x="627761" y="672464"/>
                  </a:lnTo>
                </a:path>
                <a:path w="888364" h="896620">
                  <a:moveTo>
                    <a:pt x="627761" y="672464"/>
                  </a:moveTo>
                  <a:lnTo>
                    <a:pt x="636524" y="636523"/>
                  </a:lnTo>
                </a:path>
                <a:path w="888364" h="896620">
                  <a:moveTo>
                    <a:pt x="636524" y="636523"/>
                  </a:moveTo>
                  <a:lnTo>
                    <a:pt x="663702" y="609726"/>
                  </a:lnTo>
                </a:path>
                <a:path w="888364" h="896620">
                  <a:moveTo>
                    <a:pt x="663702" y="609726"/>
                  </a:moveTo>
                  <a:lnTo>
                    <a:pt x="690499" y="591819"/>
                  </a:lnTo>
                </a:path>
                <a:path w="888364" h="896620">
                  <a:moveTo>
                    <a:pt x="690499" y="591819"/>
                  </a:moveTo>
                  <a:lnTo>
                    <a:pt x="735203" y="564641"/>
                  </a:lnTo>
                </a:path>
                <a:path w="888364" h="896620">
                  <a:moveTo>
                    <a:pt x="735203" y="564641"/>
                  </a:moveTo>
                  <a:lnTo>
                    <a:pt x="789178" y="564641"/>
                  </a:lnTo>
                </a:path>
                <a:path w="888364" h="896620">
                  <a:moveTo>
                    <a:pt x="789178" y="564641"/>
                  </a:moveTo>
                  <a:lnTo>
                    <a:pt x="833882" y="591819"/>
                  </a:lnTo>
                </a:path>
                <a:path w="888364" h="896620">
                  <a:moveTo>
                    <a:pt x="833882" y="591819"/>
                  </a:moveTo>
                  <a:lnTo>
                    <a:pt x="851916" y="609726"/>
                  </a:lnTo>
                </a:path>
                <a:path w="888364" h="896620">
                  <a:moveTo>
                    <a:pt x="851916" y="609726"/>
                  </a:moveTo>
                  <a:lnTo>
                    <a:pt x="851916" y="672464"/>
                  </a:lnTo>
                </a:path>
                <a:path w="888364" h="896620">
                  <a:moveTo>
                    <a:pt x="851916" y="672464"/>
                  </a:moveTo>
                  <a:lnTo>
                    <a:pt x="869823" y="735202"/>
                  </a:lnTo>
                </a:path>
                <a:path w="888364" h="896620">
                  <a:moveTo>
                    <a:pt x="869823" y="735202"/>
                  </a:moveTo>
                  <a:lnTo>
                    <a:pt x="887857" y="788796"/>
                  </a:lnTo>
                </a:path>
                <a:path w="888364" h="896620">
                  <a:moveTo>
                    <a:pt x="887857" y="788796"/>
                  </a:moveTo>
                  <a:lnTo>
                    <a:pt x="887857" y="851915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7" name="object 4437"/>
            <p:cNvSpPr/>
            <p:nvPr/>
          </p:nvSpPr>
          <p:spPr>
            <a:xfrm>
              <a:off x="4601654" y="3588702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8" name="object 4438"/>
            <p:cNvSpPr/>
            <p:nvPr/>
          </p:nvSpPr>
          <p:spPr>
            <a:xfrm>
              <a:off x="3516439" y="3597465"/>
              <a:ext cx="1085215" cy="484505"/>
            </a:xfrm>
            <a:custGeom>
              <a:avLst/>
              <a:gdLst/>
              <a:ahLst/>
              <a:cxnLst/>
              <a:rect l="l" t="t" r="r" b="b"/>
              <a:pathLst>
                <a:path w="1085214" h="484504">
                  <a:moveTo>
                    <a:pt x="1085215" y="0"/>
                  </a:moveTo>
                  <a:lnTo>
                    <a:pt x="1058418" y="53975"/>
                  </a:lnTo>
                </a:path>
                <a:path w="1085214" h="484504">
                  <a:moveTo>
                    <a:pt x="1058418" y="53975"/>
                  </a:moveTo>
                  <a:lnTo>
                    <a:pt x="1031240" y="98679"/>
                  </a:lnTo>
                </a:path>
                <a:path w="1085214" h="484504">
                  <a:moveTo>
                    <a:pt x="1031240" y="98679"/>
                  </a:moveTo>
                  <a:lnTo>
                    <a:pt x="1013332" y="116712"/>
                  </a:lnTo>
                </a:path>
                <a:path w="1085214" h="484504">
                  <a:moveTo>
                    <a:pt x="1013332" y="116712"/>
                  </a:moveTo>
                  <a:lnTo>
                    <a:pt x="986536" y="134619"/>
                  </a:lnTo>
                </a:path>
                <a:path w="1085214" h="484504">
                  <a:moveTo>
                    <a:pt x="986536" y="134619"/>
                  </a:moveTo>
                  <a:lnTo>
                    <a:pt x="932561" y="143510"/>
                  </a:lnTo>
                </a:path>
                <a:path w="1085214" h="484504">
                  <a:moveTo>
                    <a:pt x="932561" y="143510"/>
                  </a:moveTo>
                  <a:lnTo>
                    <a:pt x="887857" y="161417"/>
                  </a:lnTo>
                </a:path>
                <a:path w="1085214" h="484504">
                  <a:moveTo>
                    <a:pt x="887857" y="161417"/>
                  </a:moveTo>
                  <a:lnTo>
                    <a:pt x="833882" y="161417"/>
                  </a:lnTo>
                </a:path>
                <a:path w="1085214" h="484504">
                  <a:moveTo>
                    <a:pt x="833882" y="161417"/>
                  </a:moveTo>
                  <a:lnTo>
                    <a:pt x="816229" y="179450"/>
                  </a:lnTo>
                </a:path>
                <a:path w="1085214" h="484504">
                  <a:moveTo>
                    <a:pt x="816229" y="179450"/>
                  </a:moveTo>
                  <a:lnTo>
                    <a:pt x="789178" y="188341"/>
                  </a:lnTo>
                </a:path>
                <a:path w="1085214" h="484504">
                  <a:moveTo>
                    <a:pt x="789178" y="188341"/>
                  </a:moveTo>
                  <a:lnTo>
                    <a:pt x="735584" y="197357"/>
                  </a:lnTo>
                </a:path>
                <a:path w="1085214" h="484504">
                  <a:moveTo>
                    <a:pt x="735584" y="197357"/>
                  </a:moveTo>
                  <a:lnTo>
                    <a:pt x="690499" y="197357"/>
                  </a:lnTo>
                </a:path>
                <a:path w="1085214" h="484504">
                  <a:moveTo>
                    <a:pt x="690499" y="197357"/>
                  </a:moveTo>
                  <a:lnTo>
                    <a:pt x="645668" y="206248"/>
                  </a:lnTo>
                </a:path>
                <a:path w="1085214" h="484504">
                  <a:moveTo>
                    <a:pt x="645668" y="206248"/>
                  </a:moveTo>
                  <a:lnTo>
                    <a:pt x="627761" y="242188"/>
                  </a:lnTo>
                </a:path>
                <a:path w="1085214" h="484504">
                  <a:moveTo>
                    <a:pt x="627761" y="242188"/>
                  </a:moveTo>
                  <a:lnTo>
                    <a:pt x="592074" y="287019"/>
                  </a:lnTo>
                </a:path>
                <a:path w="1085214" h="484504">
                  <a:moveTo>
                    <a:pt x="592074" y="287019"/>
                  </a:moveTo>
                  <a:lnTo>
                    <a:pt x="574167" y="296163"/>
                  </a:lnTo>
                </a:path>
                <a:path w="1085214" h="484504">
                  <a:moveTo>
                    <a:pt x="574167" y="296163"/>
                  </a:moveTo>
                  <a:lnTo>
                    <a:pt x="546988" y="340868"/>
                  </a:lnTo>
                </a:path>
                <a:path w="1085214" h="484504">
                  <a:moveTo>
                    <a:pt x="546988" y="340868"/>
                  </a:moveTo>
                  <a:lnTo>
                    <a:pt x="529082" y="358901"/>
                  </a:lnTo>
                </a:path>
                <a:path w="1085214" h="484504">
                  <a:moveTo>
                    <a:pt x="529082" y="358901"/>
                  </a:moveTo>
                  <a:lnTo>
                    <a:pt x="493394" y="403606"/>
                  </a:lnTo>
                </a:path>
                <a:path w="1085214" h="484504">
                  <a:moveTo>
                    <a:pt x="493394" y="403606"/>
                  </a:moveTo>
                  <a:lnTo>
                    <a:pt x="475488" y="421640"/>
                  </a:lnTo>
                </a:path>
                <a:path w="1085214" h="484504">
                  <a:moveTo>
                    <a:pt x="475488" y="421640"/>
                  </a:moveTo>
                  <a:lnTo>
                    <a:pt x="448310" y="457200"/>
                  </a:lnTo>
                </a:path>
                <a:path w="1085214" h="484504">
                  <a:moveTo>
                    <a:pt x="448310" y="457200"/>
                  </a:moveTo>
                  <a:lnTo>
                    <a:pt x="394716" y="466344"/>
                  </a:lnTo>
                </a:path>
                <a:path w="1085214" h="484504">
                  <a:moveTo>
                    <a:pt x="394716" y="466344"/>
                  </a:moveTo>
                  <a:lnTo>
                    <a:pt x="350012" y="466344"/>
                  </a:lnTo>
                </a:path>
                <a:path w="1085214" h="484504">
                  <a:moveTo>
                    <a:pt x="350012" y="466344"/>
                  </a:moveTo>
                  <a:lnTo>
                    <a:pt x="304926" y="484378"/>
                  </a:lnTo>
                </a:path>
                <a:path w="1085214" h="484504">
                  <a:moveTo>
                    <a:pt x="304926" y="484378"/>
                  </a:moveTo>
                  <a:lnTo>
                    <a:pt x="296037" y="484378"/>
                  </a:lnTo>
                </a:path>
                <a:path w="1085214" h="484504">
                  <a:moveTo>
                    <a:pt x="296037" y="484378"/>
                  </a:moveTo>
                  <a:lnTo>
                    <a:pt x="251332" y="484378"/>
                  </a:lnTo>
                </a:path>
                <a:path w="1085214" h="484504">
                  <a:moveTo>
                    <a:pt x="251332" y="484378"/>
                  </a:moveTo>
                  <a:lnTo>
                    <a:pt x="197357" y="457200"/>
                  </a:lnTo>
                </a:path>
                <a:path w="1085214" h="484504">
                  <a:moveTo>
                    <a:pt x="197357" y="457200"/>
                  </a:moveTo>
                  <a:lnTo>
                    <a:pt x="152654" y="421640"/>
                  </a:lnTo>
                </a:path>
                <a:path w="1085214" h="484504">
                  <a:moveTo>
                    <a:pt x="152654" y="421640"/>
                  </a:moveTo>
                  <a:lnTo>
                    <a:pt x="143510" y="421640"/>
                  </a:lnTo>
                </a:path>
                <a:path w="1085214" h="484504">
                  <a:moveTo>
                    <a:pt x="143510" y="421640"/>
                  </a:moveTo>
                  <a:lnTo>
                    <a:pt x="98679" y="403606"/>
                  </a:lnTo>
                </a:path>
                <a:path w="1085214" h="484504">
                  <a:moveTo>
                    <a:pt x="98679" y="403606"/>
                  </a:moveTo>
                  <a:lnTo>
                    <a:pt x="53975" y="385699"/>
                  </a:lnTo>
                </a:path>
                <a:path w="1085214" h="484504">
                  <a:moveTo>
                    <a:pt x="53975" y="385699"/>
                  </a:moveTo>
                  <a:lnTo>
                    <a:pt x="0" y="367665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9" name="object 4439"/>
            <p:cNvSpPr/>
            <p:nvPr/>
          </p:nvSpPr>
          <p:spPr>
            <a:xfrm>
              <a:off x="3516439" y="3956367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0" name="object 4440"/>
            <p:cNvSpPr/>
            <p:nvPr/>
          </p:nvSpPr>
          <p:spPr>
            <a:xfrm>
              <a:off x="3274377" y="3346513"/>
              <a:ext cx="744855" cy="610235"/>
            </a:xfrm>
            <a:custGeom>
              <a:avLst/>
              <a:gdLst/>
              <a:ahLst/>
              <a:cxnLst/>
              <a:rect l="l" t="t" r="r" b="b"/>
              <a:pathLst>
                <a:path w="744854" h="610235">
                  <a:moveTo>
                    <a:pt x="242062" y="609853"/>
                  </a:moveTo>
                  <a:lnTo>
                    <a:pt x="197358" y="564769"/>
                  </a:lnTo>
                </a:path>
                <a:path w="744854" h="610235">
                  <a:moveTo>
                    <a:pt x="197358" y="564769"/>
                  </a:moveTo>
                  <a:lnTo>
                    <a:pt x="170561" y="547115"/>
                  </a:lnTo>
                </a:path>
                <a:path w="744854" h="610235">
                  <a:moveTo>
                    <a:pt x="170561" y="547115"/>
                  </a:moveTo>
                  <a:lnTo>
                    <a:pt x="143383" y="537971"/>
                  </a:lnTo>
                </a:path>
                <a:path w="744854" h="610235">
                  <a:moveTo>
                    <a:pt x="143383" y="537971"/>
                  </a:moveTo>
                  <a:lnTo>
                    <a:pt x="107823" y="493140"/>
                  </a:lnTo>
                </a:path>
                <a:path w="744854" h="610235">
                  <a:moveTo>
                    <a:pt x="107823" y="493140"/>
                  </a:moveTo>
                  <a:lnTo>
                    <a:pt x="98679" y="457200"/>
                  </a:lnTo>
                </a:path>
                <a:path w="744854" h="610235">
                  <a:moveTo>
                    <a:pt x="98679" y="457200"/>
                  </a:moveTo>
                  <a:lnTo>
                    <a:pt x="89789" y="430402"/>
                  </a:lnTo>
                </a:path>
                <a:path w="744854" h="610235">
                  <a:moveTo>
                    <a:pt x="89789" y="430402"/>
                  </a:moveTo>
                  <a:lnTo>
                    <a:pt x="71882" y="367664"/>
                  </a:lnTo>
                </a:path>
                <a:path w="744854" h="610235">
                  <a:moveTo>
                    <a:pt x="71882" y="367664"/>
                  </a:moveTo>
                  <a:lnTo>
                    <a:pt x="62738" y="304926"/>
                  </a:lnTo>
                </a:path>
                <a:path w="744854" h="610235">
                  <a:moveTo>
                    <a:pt x="62738" y="304926"/>
                  </a:moveTo>
                  <a:lnTo>
                    <a:pt x="53848" y="242188"/>
                  </a:lnTo>
                </a:path>
                <a:path w="744854" h="610235">
                  <a:moveTo>
                    <a:pt x="53848" y="242188"/>
                  </a:moveTo>
                  <a:lnTo>
                    <a:pt x="53848" y="188213"/>
                  </a:lnTo>
                </a:path>
                <a:path w="744854" h="610235">
                  <a:moveTo>
                    <a:pt x="53848" y="188213"/>
                  </a:moveTo>
                  <a:lnTo>
                    <a:pt x="45085" y="179069"/>
                  </a:lnTo>
                </a:path>
                <a:path w="744854" h="610235">
                  <a:moveTo>
                    <a:pt x="45085" y="179069"/>
                  </a:moveTo>
                  <a:lnTo>
                    <a:pt x="35941" y="125475"/>
                  </a:lnTo>
                </a:path>
                <a:path w="744854" h="610235">
                  <a:moveTo>
                    <a:pt x="35941" y="125475"/>
                  </a:moveTo>
                  <a:lnTo>
                    <a:pt x="17907" y="62737"/>
                  </a:lnTo>
                </a:path>
                <a:path w="744854" h="610235">
                  <a:moveTo>
                    <a:pt x="17907" y="62737"/>
                  </a:moveTo>
                  <a:lnTo>
                    <a:pt x="0" y="0"/>
                  </a:lnTo>
                </a:path>
                <a:path w="744854" h="610235">
                  <a:moveTo>
                    <a:pt x="735457" y="268986"/>
                  </a:moveTo>
                  <a:lnTo>
                    <a:pt x="744347" y="268986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41" name="object 4441"/>
          <p:cNvSpPr txBox="1"/>
          <p:nvPr/>
        </p:nvSpPr>
        <p:spPr>
          <a:xfrm rot="240000">
            <a:off x="4035806" y="3599147"/>
            <a:ext cx="157798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175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442" name="object 4442"/>
          <p:cNvGrpSpPr/>
          <p:nvPr/>
        </p:nvGrpSpPr>
        <p:grpSpPr>
          <a:xfrm>
            <a:off x="3279076" y="2355659"/>
            <a:ext cx="834390" cy="1623060"/>
            <a:chOff x="3279076" y="2355659"/>
            <a:chExt cx="834390" cy="1623060"/>
          </a:xfrm>
        </p:grpSpPr>
        <p:sp>
          <p:nvSpPr>
            <p:cNvPr id="4443" name="object 4443"/>
            <p:cNvSpPr/>
            <p:nvPr/>
          </p:nvSpPr>
          <p:spPr>
            <a:xfrm>
              <a:off x="3283521" y="2360104"/>
              <a:ext cx="825500" cy="995680"/>
            </a:xfrm>
            <a:custGeom>
              <a:avLst/>
              <a:gdLst/>
              <a:ahLst/>
              <a:cxnLst/>
              <a:rect l="l" t="t" r="r" b="b"/>
              <a:pathLst>
                <a:path w="825500" h="995679">
                  <a:moveTo>
                    <a:pt x="44703" y="995299"/>
                  </a:moveTo>
                  <a:lnTo>
                    <a:pt x="35940" y="986409"/>
                  </a:lnTo>
                </a:path>
                <a:path w="825500" h="995679">
                  <a:moveTo>
                    <a:pt x="35940" y="986409"/>
                  </a:moveTo>
                  <a:lnTo>
                    <a:pt x="17906" y="923671"/>
                  </a:lnTo>
                </a:path>
                <a:path w="825500" h="995679">
                  <a:moveTo>
                    <a:pt x="17906" y="923671"/>
                  </a:moveTo>
                  <a:lnTo>
                    <a:pt x="0" y="860679"/>
                  </a:lnTo>
                </a:path>
                <a:path w="825500" h="995679">
                  <a:moveTo>
                    <a:pt x="0" y="860679"/>
                  </a:moveTo>
                  <a:lnTo>
                    <a:pt x="8762" y="797941"/>
                  </a:lnTo>
                </a:path>
                <a:path w="825500" h="995679">
                  <a:moveTo>
                    <a:pt x="8762" y="797941"/>
                  </a:moveTo>
                  <a:lnTo>
                    <a:pt x="17906" y="744347"/>
                  </a:lnTo>
                </a:path>
                <a:path w="825500" h="995679">
                  <a:moveTo>
                    <a:pt x="17906" y="744347"/>
                  </a:moveTo>
                  <a:lnTo>
                    <a:pt x="17906" y="681609"/>
                  </a:lnTo>
                </a:path>
                <a:path w="825500" h="995679">
                  <a:moveTo>
                    <a:pt x="17906" y="681609"/>
                  </a:moveTo>
                  <a:lnTo>
                    <a:pt x="35940" y="618871"/>
                  </a:lnTo>
                </a:path>
                <a:path w="825500" h="995679">
                  <a:moveTo>
                    <a:pt x="35940" y="618871"/>
                  </a:moveTo>
                  <a:lnTo>
                    <a:pt x="44703" y="618871"/>
                  </a:lnTo>
                </a:path>
                <a:path w="825500" h="995679">
                  <a:moveTo>
                    <a:pt x="44703" y="618871"/>
                  </a:moveTo>
                  <a:lnTo>
                    <a:pt x="71500" y="555752"/>
                  </a:lnTo>
                </a:path>
                <a:path w="825500" h="995679">
                  <a:moveTo>
                    <a:pt x="71500" y="555752"/>
                  </a:moveTo>
                  <a:lnTo>
                    <a:pt x="89534" y="493014"/>
                  </a:lnTo>
                </a:path>
                <a:path w="825500" h="995679">
                  <a:moveTo>
                    <a:pt x="89534" y="493014"/>
                  </a:moveTo>
                  <a:lnTo>
                    <a:pt x="134238" y="457454"/>
                  </a:lnTo>
                </a:path>
                <a:path w="825500" h="995679">
                  <a:moveTo>
                    <a:pt x="134238" y="457454"/>
                  </a:moveTo>
                  <a:lnTo>
                    <a:pt x="152272" y="430275"/>
                  </a:lnTo>
                </a:path>
                <a:path w="825500" h="995679">
                  <a:moveTo>
                    <a:pt x="152272" y="430275"/>
                  </a:moveTo>
                  <a:lnTo>
                    <a:pt x="188213" y="367538"/>
                  </a:lnTo>
                </a:path>
                <a:path w="825500" h="995679">
                  <a:moveTo>
                    <a:pt x="188213" y="367538"/>
                  </a:moveTo>
                  <a:lnTo>
                    <a:pt x="232917" y="313944"/>
                  </a:lnTo>
                </a:path>
                <a:path w="825500" h="995679">
                  <a:moveTo>
                    <a:pt x="232917" y="313944"/>
                  </a:moveTo>
                  <a:lnTo>
                    <a:pt x="232917" y="296037"/>
                  </a:lnTo>
                </a:path>
                <a:path w="825500" h="995679">
                  <a:moveTo>
                    <a:pt x="232917" y="296037"/>
                  </a:moveTo>
                  <a:lnTo>
                    <a:pt x="277748" y="250951"/>
                  </a:lnTo>
                </a:path>
                <a:path w="825500" h="995679">
                  <a:moveTo>
                    <a:pt x="277748" y="250951"/>
                  </a:moveTo>
                  <a:lnTo>
                    <a:pt x="286892" y="233299"/>
                  </a:lnTo>
                </a:path>
                <a:path w="825500" h="995679">
                  <a:moveTo>
                    <a:pt x="286892" y="233299"/>
                  </a:moveTo>
                  <a:lnTo>
                    <a:pt x="322833" y="188213"/>
                  </a:lnTo>
                </a:path>
                <a:path w="825500" h="995679">
                  <a:moveTo>
                    <a:pt x="322833" y="188213"/>
                  </a:moveTo>
                  <a:lnTo>
                    <a:pt x="331596" y="170180"/>
                  </a:lnTo>
                </a:path>
                <a:path w="825500" h="995679">
                  <a:moveTo>
                    <a:pt x="331596" y="170180"/>
                  </a:moveTo>
                  <a:lnTo>
                    <a:pt x="367537" y="125475"/>
                  </a:lnTo>
                </a:path>
                <a:path w="825500" h="995679">
                  <a:moveTo>
                    <a:pt x="367537" y="125475"/>
                  </a:moveTo>
                  <a:lnTo>
                    <a:pt x="385571" y="107442"/>
                  </a:lnTo>
                </a:path>
                <a:path w="825500" h="995679">
                  <a:moveTo>
                    <a:pt x="385571" y="107442"/>
                  </a:moveTo>
                  <a:lnTo>
                    <a:pt x="430275" y="62737"/>
                  </a:lnTo>
                </a:path>
                <a:path w="825500" h="995679">
                  <a:moveTo>
                    <a:pt x="430275" y="62737"/>
                  </a:moveTo>
                  <a:lnTo>
                    <a:pt x="484250" y="62737"/>
                  </a:lnTo>
                </a:path>
                <a:path w="825500" h="995679">
                  <a:moveTo>
                    <a:pt x="484250" y="62737"/>
                  </a:moveTo>
                  <a:lnTo>
                    <a:pt x="528954" y="62737"/>
                  </a:lnTo>
                </a:path>
                <a:path w="825500" h="995679">
                  <a:moveTo>
                    <a:pt x="528954" y="62737"/>
                  </a:moveTo>
                  <a:lnTo>
                    <a:pt x="573785" y="0"/>
                  </a:lnTo>
                </a:path>
                <a:path w="825500" h="995679">
                  <a:moveTo>
                    <a:pt x="573785" y="0"/>
                  </a:moveTo>
                  <a:lnTo>
                    <a:pt x="582929" y="0"/>
                  </a:lnTo>
                </a:path>
                <a:path w="825500" h="995679">
                  <a:moveTo>
                    <a:pt x="582929" y="0"/>
                  </a:moveTo>
                  <a:lnTo>
                    <a:pt x="627633" y="0"/>
                  </a:lnTo>
                </a:path>
                <a:path w="825500" h="995679">
                  <a:moveTo>
                    <a:pt x="627633" y="0"/>
                  </a:moveTo>
                  <a:lnTo>
                    <a:pt x="681227" y="0"/>
                  </a:lnTo>
                </a:path>
                <a:path w="825500" h="995679">
                  <a:moveTo>
                    <a:pt x="681227" y="0"/>
                  </a:moveTo>
                  <a:lnTo>
                    <a:pt x="726312" y="62737"/>
                  </a:lnTo>
                </a:path>
                <a:path w="825500" h="995679">
                  <a:moveTo>
                    <a:pt x="726312" y="62737"/>
                  </a:moveTo>
                  <a:lnTo>
                    <a:pt x="779906" y="62737"/>
                  </a:lnTo>
                </a:path>
                <a:path w="825500" h="995679">
                  <a:moveTo>
                    <a:pt x="779906" y="62737"/>
                  </a:moveTo>
                  <a:lnTo>
                    <a:pt x="824991" y="116586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4" name="object 4444"/>
            <p:cNvSpPr/>
            <p:nvPr/>
          </p:nvSpPr>
          <p:spPr>
            <a:xfrm>
              <a:off x="4108513" y="247669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5"/>
                  </a:moveTo>
                  <a:lnTo>
                    <a:pt x="4413" y="4445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5" name="object 4445"/>
            <p:cNvSpPr/>
            <p:nvPr/>
          </p:nvSpPr>
          <p:spPr>
            <a:xfrm>
              <a:off x="4108513" y="2485580"/>
              <a:ext cx="0" cy="62865"/>
            </a:xfrm>
            <a:custGeom>
              <a:avLst/>
              <a:gdLst/>
              <a:ahLst/>
              <a:cxnLst/>
              <a:rect l="l" t="t" r="r" b="b"/>
              <a:pathLst>
                <a:path w="0" h="62864">
                  <a:moveTo>
                    <a:pt x="0" y="0"/>
                  </a:moveTo>
                  <a:lnTo>
                    <a:pt x="0" y="62737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6" name="object 4446"/>
            <p:cNvSpPr/>
            <p:nvPr/>
          </p:nvSpPr>
          <p:spPr>
            <a:xfrm>
              <a:off x="4108513" y="254831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7" name="object 4447"/>
            <p:cNvSpPr/>
            <p:nvPr/>
          </p:nvSpPr>
          <p:spPr>
            <a:xfrm>
              <a:off x="3713797" y="2548318"/>
              <a:ext cx="394970" cy="242570"/>
            </a:xfrm>
            <a:custGeom>
              <a:avLst/>
              <a:gdLst/>
              <a:ahLst/>
              <a:cxnLst/>
              <a:rect l="l" t="t" r="r" b="b"/>
              <a:pathLst>
                <a:path w="394970" h="242569">
                  <a:moveTo>
                    <a:pt x="394716" y="9144"/>
                  </a:moveTo>
                  <a:lnTo>
                    <a:pt x="349631" y="9144"/>
                  </a:lnTo>
                </a:path>
                <a:path w="394970" h="242569">
                  <a:moveTo>
                    <a:pt x="349631" y="9144"/>
                  </a:moveTo>
                  <a:lnTo>
                    <a:pt x="304927" y="62737"/>
                  </a:lnTo>
                </a:path>
                <a:path w="394970" h="242569">
                  <a:moveTo>
                    <a:pt x="304927" y="62737"/>
                  </a:moveTo>
                  <a:lnTo>
                    <a:pt x="296037" y="62737"/>
                  </a:lnTo>
                </a:path>
                <a:path w="394970" h="242569">
                  <a:moveTo>
                    <a:pt x="296037" y="62737"/>
                  </a:moveTo>
                  <a:lnTo>
                    <a:pt x="250952" y="0"/>
                  </a:lnTo>
                </a:path>
                <a:path w="394970" h="242569">
                  <a:moveTo>
                    <a:pt x="250952" y="0"/>
                  </a:moveTo>
                  <a:lnTo>
                    <a:pt x="197358" y="0"/>
                  </a:lnTo>
                </a:path>
                <a:path w="394970" h="242569">
                  <a:moveTo>
                    <a:pt x="197358" y="0"/>
                  </a:moveTo>
                  <a:lnTo>
                    <a:pt x="152654" y="9144"/>
                  </a:lnTo>
                </a:path>
                <a:path w="394970" h="242569">
                  <a:moveTo>
                    <a:pt x="152654" y="9144"/>
                  </a:moveTo>
                  <a:lnTo>
                    <a:pt x="107569" y="62737"/>
                  </a:lnTo>
                </a:path>
                <a:path w="394970" h="242569">
                  <a:moveTo>
                    <a:pt x="107569" y="62737"/>
                  </a:moveTo>
                  <a:lnTo>
                    <a:pt x="98679" y="62737"/>
                  </a:lnTo>
                </a:path>
                <a:path w="394970" h="242569">
                  <a:moveTo>
                    <a:pt x="98679" y="62737"/>
                  </a:moveTo>
                  <a:lnTo>
                    <a:pt x="53975" y="62737"/>
                  </a:lnTo>
                </a:path>
                <a:path w="394970" h="242569">
                  <a:moveTo>
                    <a:pt x="53975" y="62737"/>
                  </a:moveTo>
                  <a:lnTo>
                    <a:pt x="35941" y="125730"/>
                  </a:lnTo>
                </a:path>
                <a:path w="394970" h="242569">
                  <a:moveTo>
                    <a:pt x="35941" y="125730"/>
                  </a:moveTo>
                  <a:lnTo>
                    <a:pt x="26797" y="179324"/>
                  </a:lnTo>
                </a:path>
                <a:path w="394970" h="242569">
                  <a:moveTo>
                    <a:pt x="26797" y="179324"/>
                  </a:moveTo>
                  <a:lnTo>
                    <a:pt x="0" y="242062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8" name="object 4448"/>
            <p:cNvSpPr/>
            <p:nvPr/>
          </p:nvSpPr>
          <p:spPr>
            <a:xfrm>
              <a:off x="3713797" y="279038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9" name="object 4449"/>
            <p:cNvSpPr/>
            <p:nvPr/>
          </p:nvSpPr>
          <p:spPr>
            <a:xfrm>
              <a:off x="3677856" y="2799524"/>
              <a:ext cx="340995" cy="1094105"/>
            </a:xfrm>
            <a:custGeom>
              <a:avLst/>
              <a:gdLst/>
              <a:ahLst/>
              <a:cxnLst/>
              <a:rect l="l" t="t" r="r" b="b"/>
              <a:pathLst>
                <a:path w="340995" h="1094104">
                  <a:moveTo>
                    <a:pt x="35940" y="0"/>
                  </a:moveTo>
                  <a:lnTo>
                    <a:pt x="27177" y="53593"/>
                  </a:lnTo>
                </a:path>
                <a:path w="340995" h="1094104">
                  <a:moveTo>
                    <a:pt x="27177" y="53593"/>
                  </a:moveTo>
                  <a:lnTo>
                    <a:pt x="18033" y="116331"/>
                  </a:lnTo>
                </a:path>
                <a:path w="340995" h="1094104">
                  <a:moveTo>
                    <a:pt x="18033" y="116331"/>
                  </a:moveTo>
                  <a:lnTo>
                    <a:pt x="9143" y="179450"/>
                  </a:lnTo>
                </a:path>
                <a:path w="340995" h="1094104">
                  <a:moveTo>
                    <a:pt x="9143" y="179450"/>
                  </a:moveTo>
                  <a:lnTo>
                    <a:pt x="9143" y="242188"/>
                  </a:lnTo>
                </a:path>
                <a:path w="340995" h="1094104">
                  <a:moveTo>
                    <a:pt x="9143" y="242188"/>
                  </a:moveTo>
                  <a:lnTo>
                    <a:pt x="9143" y="304926"/>
                  </a:lnTo>
                </a:path>
                <a:path w="340995" h="1094104">
                  <a:moveTo>
                    <a:pt x="9143" y="304926"/>
                  </a:moveTo>
                  <a:lnTo>
                    <a:pt x="0" y="358520"/>
                  </a:lnTo>
                </a:path>
                <a:path w="340995" h="1094104">
                  <a:moveTo>
                    <a:pt x="0" y="358520"/>
                  </a:moveTo>
                  <a:lnTo>
                    <a:pt x="0" y="421258"/>
                  </a:lnTo>
                </a:path>
                <a:path w="340995" h="1094104">
                  <a:moveTo>
                    <a:pt x="0" y="421258"/>
                  </a:moveTo>
                  <a:lnTo>
                    <a:pt x="9143" y="484250"/>
                  </a:lnTo>
                </a:path>
                <a:path w="340995" h="1094104">
                  <a:moveTo>
                    <a:pt x="9143" y="484250"/>
                  </a:moveTo>
                  <a:lnTo>
                    <a:pt x="18033" y="546988"/>
                  </a:lnTo>
                </a:path>
                <a:path w="340995" h="1094104">
                  <a:moveTo>
                    <a:pt x="18033" y="546988"/>
                  </a:moveTo>
                  <a:lnTo>
                    <a:pt x="27177" y="609726"/>
                  </a:lnTo>
                </a:path>
                <a:path w="340995" h="1094104">
                  <a:moveTo>
                    <a:pt x="27177" y="609726"/>
                  </a:moveTo>
                  <a:lnTo>
                    <a:pt x="35940" y="618616"/>
                  </a:lnTo>
                </a:path>
                <a:path w="340995" h="1094104">
                  <a:moveTo>
                    <a:pt x="35940" y="618616"/>
                  </a:moveTo>
                  <a:lnTo>
                    <a:pt x="71881" y="672464"/>
                  </a:lnTo>
                </a:path>
                <a:path w="340995" h="1094104">
                  <a:moveTo>
                    <a:pt x="71881" y="672464"/>
                  </a:moveTo>
                  <a:lnTo>
                    <a:pt x="89915" y="699262"/>
                  </a:lnTo>
                </a:path>
                <a:path w="340995" h="1094104">
                  <a:moveTo>
                    <a:pt x="89915" y="699262"/>
                  </a:moveTo>
                  <a:lnTo>
                    <a:pt x="98678" y="726058"/>
                  </a:lnTo>
                </a:path>
                <a:path w="340995" h="1094104">
                  <a:moveTo>
                    <a:pt x="98678" y="726058"/>
                  </a:moveTo>
                  <a:lnTo>
                    <a:pt x="134619" y="789177"/>
                  </a:lnTo>
                </a:path>
                <a:path w="340995" h="1094104">
                  <a:moveTo>
                    <a:pt x="134619" y="789177"/>
                  </a:moveTo>
                  <a:lnTo>
                    <a:pt x="143509" y="789177"/>
                  </a:lnTo>
                </a:path>
                <a:path w="340995" h="1094104">
                  <a:moveTo>
                    <a:pt x="143509" y="789177"/>
                  </a:moveTo>
                  <a:lnTo>
                    <a:pt x="188594" y="833882"/>
                  </a:lnTo>
                </a:path>
                <a:path w="340995" h="1094104">
                  <a:moveTo>
                    <a:pt x="188594" y="833882"/>
                  </a:moveTo>
                  <a:lnTo>
                    <a:pt x="233298" y="851915"/>
                  </a:lnTo>
                </a:path>
                <a:path w="340995" h="1094104">
                  <a:moveTo>
                    <a:pt x="233298" y="851915"/>
                  </a:moveTo>
                  <a:lnTo>
                    <a:pt x="242188" y="851915"/>
                  </a:lnTo>
                </a:path>
                <a:path w="340995" h="1094104">
                  <a:moveTo>
                    <a:pt x="242188" y="851915"/>
                  </a:moveTo>
                  <a:lnTo>
                    <a:pt x="286892" y="905509"/>
                  </a:lnTo>
                </a:path>
                <a:path w="340995" h="1094104">
                  <a:moveTo>
                    <a:pt x="286892" y="905509"/>
                  </a:moveTo>
                  <a:lnTo>
                    <a:pt x="331977" y="905509"/>
                  </a:lnTo>
                </a:path>
                <a:path w="340995" h="1094104">
                  <a:moveTo>
                    <a:pt x="331977" y="905509"/>
                  </a:moveTo>
                  <a:lnTo>
                    <a:pt x="340867" y="914653"/>
                  </a:lnTo>
                </a:path>
                <a:path w="340995" h="1094104">
                  <a:moveTo>
                    <a:pt x="340867" y="914653"/>
                  </a:moveTo>
                  <a:lnTo>
                    <a:pt x="340867" y="977391"/>
                  </a:lnTo>
                </a:path>
                <a:path w="340995" h="1094104">
                  <a:moveTo>
                    <a:pt x="340867" y="977391"/>
                  </a:moveTo>
                  <a:lnTo>
                    <a:pt x="340867" y="1040129"/>
                  </a:lnTo>
                </a:path>
                <a:path w="340995" h="1094104">
                  <a:moveTo>
                    <a:pt x="340867" y="1040129"/>
                  </a:moveTo>
                  <a:lnTo>
                    <a:pt x="331977" y="1040129"/>
                  </a:lnTo>
                </a:path>
                <a:path w="340995" h="1094104">
                  <a:moveTo>
                    <a:pt x="331977" y="1040129"/>
                  </a:moveTo>
                  <a:lnTo>
                    <a:pt x="286892" y="1094104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0" name="object 4450"/>
            <p:cNvSpPr/>
            <p:nvPr/>
          </p:nvSpPr>
          <p:spPr>
            <a:xfrm>
              <a:off x="3964749" y="3893629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1" name="object 4451"/>
            <p:cNvSpPr/>
            <p:nvPr/>
          </p:nvSpPr>
          <p:spPr>
            <a:xfrm>
              <a:off x="3373056" y="3660203"/>
              <a:ext cx="591820" cy="314325"/>
            </a:xfrm>
            <a:custGeom>
              <a:avLst/>
              <a:gdLst/>
              <a:ahLst/>
              <a:cxnLst/>
              <a:rect l="l" t="t" r="r" b="b"/>
              <a:pathLst>
                <a:path w="591820" h="314325">
                  <a:moveTo>
                    <a:pt x="591692" y="242188"/>
                  </a:moveTo>
                  <a:lnTo>
                    <a:pt x="546988" y="296163"/>
                  </a:lnTo>
                </a:path>
                <a:path w="591820" h="314325">
                  <a:moveTo>
                    <a:pt x="546988" y="296163"/>
                  </a:moveTo>
                  <a:lnTo>
                    <a:pt x="538098" y="304927"/>
                  </a:lnTo>
                </a:path>
                <a:path w="591820" h="314325">
                  <a:moveTo>
                    <a:pt x="340740" y="314071"/>
                  </a:moveTo>
                  <a:lnTo>
                    <a:pt x="322833" y="296163"/>
                  </a:lnTo>
                </a:path>
                <a:path w="591820" h="314325">
                  <a:moveTo>
                    <a:pt x="322833" y="296163"/>
                  </a:moveTo>
                  <a:lnTo>
                    <a:pt x="296036" y="278130"/>
                  </a:lnTo>
                </a:path>
                <a:path w="591820" h="314325">
                  <a:moveTo>
                    <a:pt x="296036" y="278130"/>
                  </a:moveTo>
                  <a:lnTo>
                    <a:pt x="242061" y="251079"/>
                  </a:lnTo>
                </a:path>
                <a:path w="591820" h="314325">
                  <a:moveTo>
                    <a:pt x="242061" y="251079"/>
                  </a:moveTo>
                  <a:lnTo>
                    <a:pt x="224154" y="233425"/>
                  </a:lnTo>
                </a:path>
                <a:path w="591820" h="314325">
                  <a:moveTo>
                    <a:pt x="224154" y="233425"/>
                  </a:moveTo>
                  <a:lnTo>
                    <a:pt x="197357" y="224281"/>
                  </a:lnTo>
                </a:path>
                <a:path w="591820" h="314325">
                  <a:moveTo>
                    <a:pt x="197357" y="224281"/>
                  </a:moveTo>
                  <a:lnTo>
                    <a:pt x="143382" y="197485"/>
                  </a:lnTo>
                </a:path>
                <a:path w="591820" h="314325">
                  <a:moveTo>
                    <a:pt x="143382" y="197485"/>
                  </a:moveTo>
                  <a:lnTo>
                    <a:pt x="98678" y="188341"/>
                  </a:lnTo>
                </a:path>
                <a:path w="591820" h="314325">
                  <a:moveTo>
                    <a:pt x="98678" y="188341"/>
                  </a:moveTo>
                  <a:lnTo>
                    <a:pt x="80644" y="179450"/>
                  </a:lnTo>
                </a:path>
                <a:path w="591820" h="314325">
                  <a:moveTo>
                    <a:pt x="80644" y="179450"/>
                  </a:moveTo>
                  <a:lnTo>
                    <a:pt x="44703" y="116712"/>
                  </a:lnTo>
                </a:path>
                <a:path w="591820" h="314325">
                  <a:moveTo>
                    <a:pt x="44703" y="116712"/>
                  </a:moveTo>
                  <a:lnTo>
                    <a:pt x="17906" y="53975"/>
                  </a:lnTo>
                </a:path>
                <a:path w="591820" h="314325">
                  <a:moveTo>
                    <a:pt x="17906" y="53975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2" name="object 4452"/>
            <p:cNvSpPr/>
            <p:nvPr/>
          </p:nvSpPr>
          <p:spPr>
            <a:xfrm>
              <a:off x="3373056" y="365144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3" name="object 4453"/>
            <p:cNvSpPr/>
            <p:nvPr/>
          </p:nvSpPr>
          <p:spPr>
            <a:xfrm>
              <a:off x="3328225" y="3355403"/>
              <a:ext cx="582930" cy="610235"/>
            </a:xfrm>
            <a:custGeom>
              <a:avLst/>
              <a:gdLst/>
              <a:ahLst/>
              <a:cxnLst/>
              <a:rect l="l" t="t" r="r" b="b"/>
              <a:pathLst>
                <a:path w="582929" h="610235">
                  <a:moveTo>
                    <a:pt x="44831" y="296037"/>
                  </a:moveTo>
                  <a:lnTo>
                    <a:pt x="35940" y="233299"/>
                  </a:lnTo>
                </a:path>
                <a:path w="582929" h="610235">
                  <a:moveTo>
                    <a:pt x="35940" y="233299"/>
                  </a:moveTo>
                  <a:lnTo>
                    <a:pt x="35940" y="170180"/>
                  </a:lnTo>
                </a:path>
                <a:path w="582929" h="610235">
                  <a:moveTo>
                    <a:pt x="35940" y="170180"/>
                  </a:moveTo>
                  <a:lnTo>
                    <a:pt x="26796" y="116586"/>
                  </a:lnTo>
                </a:path>
                <a:path w="582929" h="610235">
                  <a:moveTo>
                    <a:pt x="26796" y="116586"/>
                  </a:moveTo>
                  <a:lnTo>
                    <a:pt x="8890" y="53848"/>
                  </a:lnTo>
                </a:path>
                <a:path w="582929" h="610235">
                  <a:moveTo>
                    <a:pt x="8890" y="53848"/>
                  </a:moveTo>
                  <a:lnTo>
                    <a:pt x="0" y="0"/>
                  </a:lnTo>
                </a:path>
                <a:path w="582929" h="610235">
                  <a:moveTo>
                    <a:pt x="582930" y="609727"/>
                  </a:moveTo>
                  <a:lnTo>
                    <a:pt x="573786" y="609727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54" name="object 4454"/>
          <p:cNvSpPr txBox="1"/>
          <p:nvPr/>
        </p:nvSpPr>
        <p:spPr>
          <a:xfrm rot="21420000">
            <a:off x="3735764" y="3945238"/>
            <a:ext cx="158343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180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455" name="object 4455"/>
          <p:cNvGrpSpPr/>
          <p:nvPr/>
        </p:nvGrpSpPr>
        <p:grpSpPr>
          <a:xfrm>
            <a:off x="4399851" y="3458082"/>
            <a:ext cx="107950" cy="198120"/>
            <a:chOff x="4399851" y="3458082"/>
            <a:chExt cx="107950" cy="198120"/>
          </a:xfrm>
        </p:grpSpPr>
        <p:sp>
          <p:nvSpPr>
            <p:cNvPr id="4456" name="object 4456"/>
            <p:cNvSpPr/>
            <p:nvPr/>
          </p:nvSpPr>
          <p:spPr>
            <a:xfrm>
              <a:off x="4449000" y="346284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7" name="object 4457"/>
            <p:cNvSpPr/>
            <p:nvPr/>
          </p:nvSpPr>
          <p:spPr>
            <a:xfrm>
              <a:off x="4449000" y="3462845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 h="0">
                  <a:moveTo>
                    <a:pt x="0" y="0"/>
                  </a:moveTo>
                  <a:lnTo>
                    <a:pt x="53975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8" name="object 4458"/>
            <p:cNvSpPr/>
            <p:nvPr/>
          </p:nvSpPr>
          <p:spPr>
            <a:xfrm>
              <a:off x="4502975" y="346284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9" name="object 4459"/>
            <p:cNvSpPr/>
            <p:nvPr/>
          </p:nvSpPr>
          <p:spPr>
            <a:xfrm>
              <a:off x="4502975" y="3471989"/>
              <a:ext cx="0" cy="116839"/>
            </a:xfrm>
            <a:custGeom>
              <a:avLst/>
              <a:gdLst/>
              <a:ahLst/>
              <a:cxnLst/>
              <a:rect l="l" t="t" r="r" b="b"/>
              <a:pathLst>
                <a:path w="0" h="116839">
                  <a:moveTo>
                    <a:pt x="0" y="0"/>
                  </a:moveTo>
                  <a:lnTo>
                    <a:pt x="0" y="53593"/>
                  </a:lnTo>
                </a:path>
                <a:path w="0" h="116839">
                  <a:moveTo>
                    <a:pt x="0" y="53593"/>
                  </a:moveTo>
                  <a:lnTo>
                    <a:pt x="0" y="116712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0" name="object 4460"/>
            <p:cNvSpPr/>
            <p:nvPr/>
          </p:nvSpPr>
          <p:spPr>
            <a:xfrm>
              <a:off x="4502975" y="3588702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1" name="object 4461"/>
            <p:cNvSpPr/>
            <p:nvPr/>
          </p:nvSpPr>
          <p:spPr>
            <a:xfrm>
              <a:off x="4404296" y="3597465"/>
              <a:ext cx="99060" cy="53975"/>
            </a:xfrm>
            <a:custGeom>
              <a:avLst/>
              <a:gdLst/>
              <a:ahLst/>
              <a:cxnLst/>
              <a:rect l="l" t="t" r="r" b="b"/>
              <a:pathLst>
                <a:path w="99060" h="53975">
                  <a:moveTo>
                    <a:pt x="98679" y="0"/>
                  </a:moveTo>
                  <a:lnTo>
                    <a:pt x="53848" y="53975"/>
                  </a:lnTo>
                </a:path>
                <a:path w="99060" h="53975">
                  <a:moveTo>
                    <a:pt x="53848" y="53975"/>
                  </a:moveTo>
                  <a:lnTo>
                    <a:pt x="44704" y="53975"/>
                  </a:lnTo>
                </a:path>
                <a:path w="99060" h="53975">
                  <a:moveTo>
                    <a:pt x="44704" y="53975"/>
                  </a:moveTo>
                  <a:lnTo>
                    <a:pt x="0" y="53975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62" name="object 4462"/>
          <p:cNvSpPr txBox="1"/>
          <p:nvPr/>
        </p:nvSpPr>
        <p:spPr>
          <a:xfrm rot="17040000">
            <a:off x="4364685" y="3531237"/>
            <a:ext cx="158343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180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463" name="object 4463"/>
          <p:cNvGrpSpPr/>
          <p:nvPr/>
        </p:nvGrpSpPr>
        <p:grpSpPr>
          <a:xfrm>
            <a:off x="3341814" y="2597721"/>
            <a:ext cx="484505" cy="1282700"/>
            <a:chOff x="3341814" y="2597721"/>
            <a:chExt cx="484505" cy="1282700"/>
          </a:xfrm>
        </p:grpSpPr>
        <p:sp>
          <p:nvSpPr>
            <p:cNvPr id="4464" name="object 4464"/>
            <p:cNvSpPr/>
            <p:nvPr/>
          </p:nvSpPr>
          <p:spPr>
            <a:xfrm>
              <a:off x="3346259" y="2602166"/>
              <a:ext cx="323215" cy="654685"/>
            </a:xfrm>
            <a:custGeom>
              <a:avLst/>
              <a:gdLst/>
              <a:ahLst/>
              <a:cxnLst/>
              <a:rect l="l" t="t" r="r" b="b"/>
              <a:pathLst>
                <a:path w="323214" h="654685">
                  <a:moveTo>
                    <a:pt x="26796" y="654558"/>
                  </a:moveTo>
                  <a:lnTo>
                    <a:pt x="8762" y="618617"/>
                  </a:lnTo>
                </a:path>
                <a:path w="323214" h="654685">
                  <a:moveTo>
                    <a:pt x="8762" y="618617"/>
                  </a:moveTo>
                  <a:lnTo>
                    <a:pt x="0" y="555879"/>
                  </a:lnTo>
                </a:path>
                <a:path w="323214" h="654685">
                  <a:moveTo>
                    <a:pt x="0" y="555879"/>
                  </a:moveTo>
                  <a:lnTo>
                    <a:pt x="0" y="502285"/>
                  </a:lnTo>
                </a:path>
                <a:path w="323214" h="654685">
                  <a:moveTo>
                    <a:pt x="0" y="502285"/>
                  </a:moveTo>
                  <a:lnTo>
                    <a:pt x="26796" y="457454"/>
                  </a:lnTo>
                </a:path>
                <a:path w="323214" h="654685">
                  <a:moveTo>
                    <a:pt x="26796" y="457454"/>
                  </a:moveTo>
                  <a:lnTo>
                    <a:pt x="35940" y="439547"/>
                  </a:lnTo>
                </a:path>
                <a:path w="323214" h="654685">
                  <a:moveTo>
                    <a:pt x="35940" y="439547"/>
                  </a:moveTo>
                  <a:lnTo>
                    <a:pt x="35940" y="376809"/>
                  </a:lnTo>
                </a:path>
                <a:path w="323214" h="654685">
                  <a:moveTo>
                    <a:pt x="35940" y="376809"/>
                  </a:moveTo>
                  <a:lnTo>
                    <a:pt x="62737" y="313690"/>
                  </a:lnTo>
                </a:path>
                <a:path w="323214" h="654685">
                  <a:moveTo>
                    <a:pt x="62737" y="313690"/>
                  </a:moveTo>
                  <a:lnTo>
                    <a:pt x="71500" y="296037"/>
                  </a:lnTo>
                </a:path>
                <a:path w="323214" h="654685">
                  <a:moveTo>
                    <a:pt x="71500" y="296037"/>
                  </a:moveTo>
                  <a:lnTo>
                    <a:pt x="116585" y="250952"/>
                  </a:lnTo>
                </a:path>
                <a:path w="323214" h="654685">
                  <a:moveTo>
                    <a:pt x="116585" y="250952"/>
                  </a:moveTo>
                  <a:lnTo>
                    <a:pt x="125475" y="233045"/>
                  </a:lnTo>
                </a:path>
                <a:path w="323214" h="654685">
                  <a:moveTo>
                    <a:pt x="125475" y="233045"/>
                  </a:moveTo>
                  <a:lnTo>
                    <a:pt x="152272" y="188213"/>
                  </a:lnTo>
                </a:path>
                <a:path w="323214" h="654685">
                  <a:moveTo>
                    <a:pt x="152272" y="188213"/>
                  </a:moveTo>
                  <a:lnTo>
                    <a:pt x="170179" y="152653"/>
                  </a:lnTo>
                </a:path>
                <a:path w="323214" h="654685">
                  <a:moveTo>
                    <a:pt x="170179" y="152653"/>
                  </a:moveTo>
                  <a:lnTo>
                    <a:pt x="188213" y="125475"/>
                  </a:lnTo>
                </a:path>
                <a:path w="323214" h="654685">
                  <a:moveTo>
                    <a:pt x="188213" y="125475"/>
                  </a:moveTo>
                  <a:lnTo>
                    <a:pt x="224154" y="80772"/>
                  </a:lnTo>
                </a:path>
                <a:path w="323214" h="654685">
                  <a:moveTo>
                    <a:pt x="224154" y="80772"/>
                  </a:moveTo>
                  <a:lnTo>
                    <a:pt x="250951" y="71882"/>
                  </a:lnTo>
                </a:path>
                <a:path w="323214" h="654685">
                  <a:moveTo>
                    <a:pt x="250951" y="71882"/>
                  </a:moveTo>
                  <a:lnTo>
                    <a:pt x="268858" y="35940"/>
                  </a:lnTo>
                </a:path>
                <a:path w="323214" h="654685">
                  <a:moveTo>
                    <a:pt x="268858" y="35940"/>
                  </a:moveTo>
                  <a:lnTo>
                    <a:pt x="313689" y="8889"/>
                  </a:lnTo>
                </a:path>
                <a:path w="323214" h="654685">
                  <a:moveTo>
                    <a:pt x="313689" y="8889"/>
                  </a:moveTo>
                  <a:lnTo>
                    <a:pt x="322833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5" name="object 4465"/>
            <p:cNvSpPr/>
            <p:nvPr/>
          </p:nvSpPr>
          <p:spPr>
            <a:xfrm>
              <a:off x="3669093" y="2602166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5"/>
                  </a:moveTo>
                  <a:lnTo>
                    <a:pt x="4413" y="4445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6" name="object 4466"/>
            <p:cNvSpPr/>
            <p:nvPr/>
          </p:nvSpPr>
          <p:spPr>
            <a:xfrm>
              <a:off x="3669093" y="2611056"/>
              <a:ext cx="18415" cy="242570"/>
            </a:xfrm>
            <a:custGeom>
              <a:avLst/>
              <a:gdLst/>
              <a:ahLst/>
              <a:cxnLst/>
              <a:rect l="l" t="t" r="r" b="b"/>
              <a:pathLst>
                <a:path w="18414" h="242569">
                  <a:moveTo>
                    <a:pt x="0" y="0"/>
                  </a:moveTo>
                  <a:lnTo>
                    <a:pt x="17907" y="62992"/>
                  </a:lnTo>
                </a:path>
                <a:path w="18414" h="242569">
                  <a:moveTo>
                    <a:pt x="17907" y="62992"/>
                  </a:moveTo>
                  <a:lnTo>
                    <a:pt x="17907" y="116586"/>
                  </a:lnTo>
                </a:path>
                <a:path w="18414" h="242569">
                  <a:moveTo>
                    <a:pt x="17907" y="116586"/>
                  </a:moveTo>
                  <a:lnTo>
                    <a:pt x="8763" y="179324"/>
                  </a:lnTo>
                </a:path>
                <a:path w="18414" h="242569">
                  <a:moveTo>
                    <a:pt x="8763" y="179324"/>
                  </a:moveTo>
                  <a:lnTo>
                    <a:pt x="0" y="242062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7" name="object 4467"/>
            <p:cNvSpPr/>
            <p:nvPr/>
          </p:nvSpPr>
          <p:spPr>
            <a:xfrm>
              <a:off x="3669093" y="285311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8" name="object 4468"/>
            <p:cNvSpPr/>
            <p:nvPr/>
          </p:nvSpPr>
          <p:spPr>
            <a:xfrm>
              <a:off x="3373056" y="2862262"/>
              <a:ext cx="448309" cy="1013460"/>
            </a:xfrm>
            <a:custGeom>
              <a:avLst/>
              <a:gdLst/>
              <a:ahLst/>
              <a:cxnLst/>
              <a:rect l="l" t="t" r="r" b="b"/>
              <a:pathLst>
                <a:path w="448310" h="1013460">
                  <a:moveTo>
                    <a:pt x="296036" y="0"/>
                  </a:moveTo>
                  <a:lnTo>
                    <a:pt x="286892" y="53593"/>
                  </a:lnTo>
                </a:path>
                <a:path w="448310" h="1013460">
                  <a:moveTo>
                    <a:pt x="286892" y="53593"/>
                  </a:moveTo>
                  <a:lnTo>
                    <a:pt x="278002" y="116712"/>
                  </a:lnTo>
                </a:path>
                <a:path w="448310" h="1013460">
                  <a:moveTo>
                    <a:pt x="278002" y="116712"/>
                  </a:moveTo>
                  <a:lnTo>
                    <a:pt x="278002" y="179450"/>
                  </a:lnTo>
                </a:path>
                <a:path w="448310" h="1013460">
                  <a:moveTo>
                    <a:pt x="278002" y="179450"/>
                  </a:moveTo>
                  <a:lnTo>
                    <a:pt x="278002" y="242188"/>
                  </a:lnTo>
                </a:path>
                <a:path w="448310" h="1013460">
                  <a:moveTo>
                    <a:pt x="278002" y="242188"/>
                  </a:moveTo>
                  <a:lnTo>
                    <a:pt x="268858" y="295782"/>
                  </a:lnTo>
                </a:path>
                <a:path w="448310" h="1013460">
                  <a:moveTo>
                    <a:pt x="268858" y="295782"/>
                  </a:moveTo>
                  <a:lnTo>
                    <a:pt x="268858" y="358520"/>
                  </a:lnTo>
                </a:path>
                <a:path w="448310" h="1013460">
                  <a:moveTo>
                    <a:pt x="268858" y="358520"/>
                  </a:moveTo>
                  <a:lnTo>
                    <a:pt x="278002" y="421513"/>
                  </a:lnTo>
                </a:path>
                <a:path w="448310" h="1013460">
                  <a:moveTo>
                    <a:pt x="278002" y="421513"/>
                  </a:moveTo>
                  <a:lnTo>
                    <a:pt x="286892" y="484250"/>
                  </a:lnTo>
                </a:path>
                <a:path w="448310" h="1013460">
                  <a:moveTo>
                    <a:pt x="286892" y="484250"/>
                  </a:moveTo>
                  <a:lnTo>
                    <a:pt x="286892" y="546988"/>
                  </a:lnTo>
                </a:path>
                <a:path w="448310" h="1013460">
                  <a:moveTo>
                    <a:pt x="286892" y="546988"/>
                  </a:moveTo>
                  <a:lnTo>
                    <a:pt x="296036" y="565022"/>
                  </a:lnTo>
                </a:path>
                <a:path w="448310" h="1013460">
                  <a:moveTo>
                    <a:pt x="296036" y="565022"/>
                  </a:moveTo>
                  <a:lnTo>
                    <a:pt x="322833" y="609726"/>
                  </a:lnTo>
                </a:path>
                <a:path w="448310" h="1013460">
                  <a:moveTo>
                    <a:pt x="322833" y="609726"/>
                  </a:moveTo>
                  <a:lnTo>
                    <a:pt x="340740" y="663320"/>
                  </a:lnTo>
                </a:path>
                <a:path w="448310" h="1013460">
                  <a:moveTo>
                    <a:pt x="340740" y="663320"/>
                  </a:moveTo>
                  <a:lnTo>
                    <a:pt x="376681" y="726439"/>
                  </a:lnTo>
                </a:path>
                <a:path w="448310" h="1013460">
                  <a:moveTo>
                    <a:pt x="376681" y="726439"/>
                  </a:moveTo>
                  <a:lnTo>
                    <a:pt x="385571" y="789177"/>
                  </a:lnTo>
                </a:path>
                <a:path w="448310" h="1013460">
                  <a:moveTo>
                    <a:pt x="385571" y="789177"/>
                  </a:moveTo>
                  <a:lnTo>
                    <a:pt x="394715" y="807084"/>
                  </a:lnTo>
                </a:path>
                <a:path w="448310" h="1013460">
                  <a:moveTo>
                    <a:pt x="394715" y="807084"/>
                  </a:moveTo>
                  <a:lnTo>
                    <a:pt x="439419" y="851915"/>
                  </a:lnTo>
                </a:path>
                <a:path w="448310" h="1013460">
                  <a:moveTo>
                    <a:pt x="439419" y="851915"/>
                  </a:moveTo>
                  <a:lnTo>
                    <a:pt x="448309" y="851915"/>
                  </a:lnTo>
                </a:path>
                <a:path w="448310" h="1013460">
                  <a:moveTo>
                    <a:pt x="448309" y="851915"/>
                  </a:moveTo>
                  <a:lnTo>
                    <a:pt x="439419" y="860678"/>
                  </a:lnTo>
                </a:path>
                <a:path w="448310" h="1013460">
                  <a:moveTo>
                    <a:pt x="439419" y="860678"/>
                  </a:moveTo>
                  <a:lnTo>
                    <a:pt x="421512" y="914653"/>
                  </a:lnTo>
                </a:path>
                <a:path w="448310" h="1013460">
                  <a:moveTo>
                    <a:pt x="421512" y="914653"/>
                  </a:moveTo>
                  <a:lnTo>
                    <a:pt x="421512" y="977391"/>
                  </a:lnTo>
                </a:path>
                <a:path w="448310" h="1013460">
                  <a:moveTo>
                    <a:pt x="421512" y="977391"/>
                  </a:moveTo>
                  <a:lnTo>
                    <a:pt x="394715" y="1004188"/>
                  </a:lnTo>
                </a:path>
                <a:path w="448310" h="1013460">
                  <a:moveTo>
                    <a:pt x="394715" y="1004188"/>
                  </a:moveTo>
                  <a:lnTo>
                    <a:pt x="340740" y="1013332"/>
                  </a:lnTo>
                </a:path>
                <a:path w="448310" h="1013460">
                  <a:moveTo>
                    <a:pt x="143382" y="914653"/>
                  </a:moveTo>
                  <a:lnTo>
                    <a:pt x="125475" y="851915"/>
                  </a:lnTo>
                </a:path>
                <a:path w="448310" h="1013460">
                  <a:moveTo>
                    <a:pt x="125475" y="851915"/>
                  </a:moveTo>
                  <a:lnTo>
                    <a:pt x="98678" y="824738"/>
                  </a:lnTo>
                </a:path>
                <a:path w="448310" h="1013460">
                  <a:moveTo>
                    <a:pt x="98678" y="824738"/>
                  </a:moveTo>
                  <a:lnTo>
                    <a:pt x="80644" y="789177"/>
                  </a:lnTo>
                </a:path>
                <a:path w="448310" h="1013460">
                  <a:moveTo>
                    <a:pt x="80644" y="789177"/>
                  </a:moveTo>
                  <a:lnTo>
                    <a:pt x="62737" y="726439"/>
                  </a:lnTo>
                </a:path>
                <a:path w="448310" h="1013460">
                  <a:moveTo>
                    <a:pt x="62737" y="726439"/>
                  </a:moveTo>
                  <a:lnTo>
                    <a:pt x="62737" y="663320"/>
                  </a:lnTo>
                </a:path>
                <a:path w="448310" h="1013460">
                  <a:moveTo>
                    <a:pt x="62737" y="663320"/>
                  </a:moveTo>
                  <a:lnTo>
                    <a:pt x="44703" y="609726"/>
                  </a:lnTo>
                </a:path>
                <a:path w="448310" h="1013460">
                  <a:moveTo>
                    <a:pt x="44703" y="609726"/>
                  </a:moveTo>
                  <a:lnTo>
                    <a:pt x="35940" y="546988"/>
                  </a:lnTo>
                </a:path>
                <a:path w="448310" h="1013460">
                  <a:moveTo>
                    <a:pt x="35940" y="546988"/>
                  </a:moveTo>
                  <a:lnTo>
                    <a:pt x="35940" y="484250"/>
                  </a:lnTo>
                </a:path>
                <a:path w="448310" h="1013460">
                  <a:moveTo>
                    <a:pt x="35940" y="484250"/>
                  </a:moveTo>
                  <a:lnTo>
                    <a:pt x="17906" y="421513"/>
                  </a:lnTo>
                </a:path>
                <a:path w="448310" h="1013460">
                  <a:moveTo>
                    <a:pt x="17906" y="421513"/>
                  </a:moveTo>
                  <a:lnTo>
                    <a:pt x="0" y="394462"/>
                  </a:lnTo>
                </a:path>
                <a:path w="448310" h="1013460">
                  <a:moveTo>
                    <a:pt x="340740" y="1013332"/>
                  </a:moveTo>
                  <a:lnTo>
                    <a:pt x="313943" y="1004188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69" name="object 4469"/>
          <p:cNvSpPr txBox="1"/>
          <p:nvPr/>
        </p:nvSpPr>
        <p:spPr>
          <a:xfrm rot="1620000">
            <a:off x="3516320" y="3790744"/>
            <a:ext cx="157798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185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470" name="object 4470"/>
          <p:cNvGrpSpPr/>
          <p:nvPr/>
        </p:nvGrpSpPr>
        <p:grpSpPr>
          <a:xfrm>
            <a:off x="3440493" y="2785935"/>
            <a:ext cx="278130" cy="995680"/>
            <a:chOff x="3440493" y="2785935"/>
            <a:chExt cx="278130" cy="995680"/>
          </a:xfrm>
        </p:grpSpPr>
        <p:sp>
          <p:nvSpPr>
            <p:cNvPr id="4471" name="object 4471"/>
            <p:cNvSpPr/>
            <p:nvPr/>
          </p:nvSpPr>
          <p:spPr>
            <a:xfrm>
              <a:off x="3444938" y="2790380"/>
              <a:ext cx="179705" cy="547370"/>
            </a:xfrm>
            <a:custGeom>
              <a:avLst/>
              <a:gdLst/>
              <a:ahLst/>
              <a:cxnLst/>
              <a:rect l="l" t="t" r="r" b="b"/>
              <a:pathLst>
                <a:path w="179704" h="547370">
                  <a:moveTo>
                    <a:pt x="26796" y="439547"/>
                  </a:moveTo>
                  <a:lnTo>
                    <a:pt x="17906" y="430403"/>
                  </a:lnTo>
                </a:path>
                <a:path w="179704" h="547370">
                  <a:moveTo>
                    <a:pt x="17906" y="430403"/>
                  </a:moveTo>
                  <a:lnTo>
                    <a:pt x="17906" y="367665"/>
                  </a:lnTo>
                </a:path>
                <a:path w="179704" h="547370">
                  <a:moveTo>
                    <a:pt x="17906" y="367665"/>
                  </a:moveTo>
                  <a:lnTo>
                    <a:pt x="0" y="314071"/>
                  </a:lnTo>
                </a:path>
                <a:path w="179704" h="547370">
                  <a:moveTo>
                    <a:pt x="0" y="314071"/>
                  </a:moveTo>
                  <a:lnTo>
                    <a:pt x="17906" y="251333"/>
                  </a:lnTo>
                </a:path>
                <a:path w="179704" h="547370">
                  <a:moveTo>
                    <a:pt x="17906" y="251333"/>
                  </a:moveTo>
                  <a:lnTo>
                    <a:pt x="17906" y="188595"/>
                  </a:lnTo>
                </a:path>
                <a:path w="179704" h="547370">
                  <a:moveTo>
                    <a:pt x="17906" y="188595"/>
                  </a:moveTo>
                  <a:lnTo>
                    <a:pt x="26796" y="188595"/>
                  </a:lnTo>
                </a:path>
                <a:path w="179704" h="547370">
                  <a:moveTo>
                    <a:pt x="26796" y="188595"/>
                  </a:moveTo>
                  <a:lnTo>
                    <a:pt x="71500" y="125476"/>
                  </a:lnTo>
                </a:path>
                <a:path w="179704" h="547370">
                  <a:moveTo>
                    <a:pt x="71500" y="125476"/>
                  </a:moveTo>
                  <a:lnTo>
                    <a:pt x="71500" y="62738"/>
                  </a:lnTo>
                </a:path>
                <a:path w="179704" h="547370">
                  <a:moveTo>
                    <a:pt x="71500" y="62738"/>
                  </a:moveTo>
                  <a:lnTo>
                    <a:pt x="125475" y="0"/>
                  </a:lnTo>
                </a:path>
                <a:path w="179704" h="547370">
                  <a:moveTo>
                    <a:pt x="125475" y="0"/>
                  </a:moveTo>
                  <a:lnTo>
                    <a:pt x="170180" y="0"/>
                  </a:lnTo>
                </a:path>
                <a:path w="179704" h="547370">
                  <a:moveTo>
                    <a:pt x="170180" y="0"/>
                  </a:moveTo>
                  <a:lnTo>
                    <a:pt x="179324" y="0"/>
                  </a:lnTo>
                </a:path>
                <a:path w="179704" h="547370">
                  <a:moveTo>
                    <a:pt x="179324" y="0"/>
                  </a:moveTo>
                  <a:lnTo>
                    <a:pt x="170180" y="62738"/>
                  </a:lnTo>
                </a:path>
                <a:path w="179704" h="547370">
                  <a:moveTo>
                    <a:pt x="170180" y="62738"/>
                  </a:moveTo>
                  <a:lnTo>
                    <a:pt x="170180" y="125476"/>
                  </a:lnTo>
                </a:path>
                <a:path w="179704" h="547370">
                  <a:moveTo>
                    <a:pt x="170180" y="125476"/>
                  </a:moveTo>
                  <a:lnTo>
                    <a:pt x="179324" y="188595"/>
                  </a:lnTo>
                </a:path>
                <a:path w="179704" h="547370">
                  <a:moveTo>
                    <a:pt x="179324" y="188595"/>
                  </a:moveTo>
                  <a:lnTo>
                    <a:pt x="170180" y="251333"/>
                  </a:lnTo>
                </a:path>
                <a:path w="179704" h="547370">
                  <a:moveTo>
                    <a:pt x="170180" y="251333"/>
                  </a:moveTo>
                  <a:lnTo>
                    <a:pt x="170180" y="314071"/>
                  </a:lnTo>
                </a:path>
                <a:path w="179704" h="547370">
                  <a:moveTo>
                    <a:pt x="170180" y="314071"/>
                  </a:moveTo>
                  <a:lnTo>
                    <a:pt x="161417" y="367665"/>
                  </a:lnTo>
                </a:path>
                <a:path w="179704" h="547370">
                  <a:moveTo>
                    <a:pt x="161417" y="367665"/>
                  </a:moveTo>
                  <a:lnTo>
                    <a:pt x="152273" y="430403"/>
                  </a:lnTo>
                </a:path>
                <a:path w="179704" h="547370">
                  <a:moveTo>
                    <a:pt x="152273" y="430403"/>
                  </a:moveTo>
                  <a:lnTo>
                    <a:pt x="161417" y="493395"/>
                  </a:lnTo>
                </a:path>
                <a:path w="179704" h="547370">
                  <a:moveTo>
                    <a:pt x="161417" y="493395"/>
                  </a:moveTo>
                  <a:lnTo>
                    <a:pt x="170180" y="546989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2" name="object 4472"/>
            <p:cNvSpPr/>
            <p:nvPr/>
          </p:nvSpPr>
          <p:spPr>
            <a:xfrm>
              <a:off x="3615118" y="3337369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3" name="object 4473"/>
            <p:cNvSpPr/>
            <p:nvPr/>
          </p:nvSpPr>
          <p:spPr>
            <a:xfrm>
              <a:off x="3615118" y="3346513"/>
              <a:ext cx="99060" cy="358775"/>
            </a:xfrm>
            <a:custGeom>
              <a:avLst/>
              <a:gdLst/>
              <a:ahLst/>
              <a:cxnLst/>
              <a:rect l="l" t="t" r="r" b="b"/>
              <a:pathLst>
                <a:path w="99060" h="358775">
                  <a:moveTo>
                    <a:pt x="0" y="0"/>
                  </a:moveTo>
                  <a:lnTo>
                    <a:pt x="9144" y="62737"/>
                  </a:lnTo>
                </a:path>
                <a:path w="99060" h="358775">
                  <a:moveTo>
                    <a:pt x="9144" y="62737"/>
                  </a:moveTo>
                  <a:lnTo>
                    <a:pt x="18034" y="125475"/>
                  </a:lnTo>
                </a:path>
                <a:path w="99060" h="358775">
                  <a:moveTo>
                    <a:pt x="18034" y="125475"/>
                  </a:moveTo>
                  <a:lnTo>
                    <a:pt x="35941" y="179069"/>
                  </a:lnTo>
                </a:path>
                <a:path w="99060" h="358775">
                  <a:moveTo>
                    <a:pt x="35941" y="179069"/>
                  </a:moveTo>
                  <a:lnTo>
                    <a:pt x="53975" y="242188"/>
                  </a:lnTo>
                </a:path>
                <a:path w="99060" h="358775">
                  <a:moveTo>
                    <a:pt x="53975" y="242188"/>
                  </a:moveTo>
                  <a:lnTo>
                    <a:pt x="53975" y="304926"/>
                  </a:lnTo>
                </a:path>
                <a:path w="99060" h="358775">
                  <a:moveTo>
                    <a:pt x="53975" y="304926"/>
                  </a:moveTo>
                  <a:lnTo>
                    <a:pt x="98679" y="35852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4" name="object 4474"/>
            <p:cNvSpPr/>
            <p:nvPr/>
          </p:nvSpPr>
          <p:spPr>
            <a:xfrm>
              <a:off x="3713797" y="370503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4413" y="4572"/>
                  </a:moveTo>
                  <a:lnTo>
                    <a:pt x="4413" y="4572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5" name="object 4475"/>
            <p:cNvSpPr/>
            <p:nvPr/>
          </p:nvSpPr>
          <p:spPr>
            <a:xfrm>
              <a:off x="3615118" y="3714178"/>
              <a:ext cx="99060" cy="62865"/>
            </a:xfrm>
            <a:custGeom>
              <a:avLst/>
              <a:gdLst/>
              <a:ahLst/>
              <a:cxnLst/>
              <a:rect l="l" t="t" r="r" b="b"/>
              <a:pathLst>
                <a:path w="99060" h="62864">
                  <a:moveTo>
                    <a:pt x="98679" y="0"/>
                  </a:moveTo>
                  <a:lnTo>
                    <a:pt x="53975" y="62737"/>
                  </a:lnTo>
                </a:path>
                <a:path w="99060" h="62864">
                  <a:moveTo>
                    <a:pt x="53975" y="62737"/>
                  </a:moveTo>
                  <a:lnTo>
                    <a:pt x="44831" y="62737"/>
                  </a:lnTo>
                </a:path>
                <a:path w="99060" h="62864">
                  <a:moveTo>
                    <a:pt x="44831" y="62737"/>
                  </a:moveTo>
                  <a:lnTo>
                    <a:pt x="0" y="8762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6" name="object 4476"/>
            <p:cNvSpPr/>
            <p:nvPr/>
          </p:nvSpPr>
          <p:spPr>
            <a:xfrm>
              <a:off x="3615118" y="3714178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7" name="object 4477"/>
            <p:cNvSpPr/>
            <p:nvPr/>
          </p:nvSpPr>
          <p:spPr>
            <a:xfrm>
              <a:off x="3570414" y="3660203"/>
              <a:ext cx="45085" cy="53975"/>
            </a:xfrm>
            <a:custGeom>
              <a:avLst/>
              <a:gdLst/>
              <a:ahLst/>
              <a:cxnLst/>
              <a:rect l="l" t="t" r="r" b="b"/>
              <a:pathLst>
                <a:path w="45085" h="53975">
                  <a:moveTo>
                    <a:pt x="44704" y="53975"/>
                  </a:moveTo>
                  <a:lnTo>
                    <a:pt x="0" y="0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8" name="object 4478"/>
            <p:cNvSpPr/>
            <p:nvPr/>
          </p:nvSpPr>
          <p:spPr>
            <a:xfrm>
              <a:off x="3570414" y="3651440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381"/>
                  </a:moveTo>
                  <a:lnTo>
                    <a:pt x="4413" y="4381"/>
                  </a:lnTo>
                </a:path>
              </a:pathLst>
            </a:custGeom>
            <a:ln w="8762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9" name="object 4479"/>
            <p:cNvSpPr/>
            <p:nvPr/>
          </p:nvSpPr>
          <p:spPr>
            <a:xfrm>
              <a:off x="3471735" y="3229927"/>
              <a:ext cx="99060" cy="421640"/>
            </a:xfrm>
            <a:custGeom>
              <a:avLst/>
              <a:gdLst/>
              <a:ahLst/>
              <a:cxnLst/>
              <a:rect l="l" t="t" r="r" b="b"/>
              <a:pathLst>
                <a:path w="99060" h="421639">
                  <a:moveTo>
                    <a:pt x="17906" y="242062"/>
                  </a:moveTo>
                  <a:lnTo>
                    <a:pt x="9143" y="179324"/>
                  </a:lnTo>
                </a:path>
                <a:path w="99060" h="421639">
                  <a:moveTo>
                    <a:pt x="9143" y="179324"/>
                  </a:moveTo>
                  <a:lnTo>
                    <a:pt x="9143" y="116586"/>
                  </a:lnTo>
                </a:path>
                <a:path w="99060" h="421639">
                  <a:moveTo>
                    <a:pt x="9143" y="116586"/>
                  </a:moveTo>
                  <a:lnTo>
                    <a:pt x="17906" y="53848"/>
                  </a:lnTo>
                </a:path>
                <a:path w="99060" h="421639">
                  <a:moveTo>
                    <a:pt x="17906" y="53848"/>
                  </a:moveTo>
                  <a:lnTo>
                    <a:pt x="0" y="0"/>
                  </a:lnTo>
                </a:path>
                <a:path w="99060" h="421639">
                  <a:moveTo>
                    <a:pt x="98678" y="421513"/>
                  </a:moveTo>
                  <a:lnTo>
                    <a:pt x="89534" y="412369"/>
                  </a:lnTo>
                </a:path>
              </a:pathLst>
            </a:custGeom>
            <a:ln w="8827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80" name="object 4480"/>
          <p:cNvSpPr txBox="1"/>
          <p:nvPr/>
        </p:nvSpPr>
        <p:spPr>
          <a:xfrm rot="3960000">
            <a:off x="3429073" y="3525046"/>
            <a:ext cx="158343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5"/>
              </a:lnSpc>
            </a:pPr>
            <a:r>
              <a:rPr dirty="0" sz="600" spc="10">
                <a:solidFill>
                  <a:srgbClr val="A52A2A"/>
                </a:solidFill>
                <a:latin typeface="Arial MT"/>
                <a:cs typeface="Arial MT"/>
              </a:rPr>
              <a:t>190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481" name="object 4481"/>
          <p:cNvGrpSpPr/>
          <p:nvPr/>
        </p:nvGrpSpPr>
        <p:grpSpPr>
          <a:xfrm>
            <a:off x="2530284" y="1467833"/>
            <a:ext cx="4353560" cy="3833495"/>
            <a:chOff x="2530284" y="1467833"/>
            <a:chExt cx="4353560" cy="3833495"/>
          </a:xfrm>
        </p:grpSpPr>
        <p:sp>
          <p:nvSpPr>
            <p:cNvPr id="4482" name="object 4482"/>
            <p:cNvSpPr/>
            <p:nvPr/>
          </p:nvSpPr>
          <p:spPr>
            <a:xfrm>
              <a:off x="3570414" y="33465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5"/>
                  </a:moveTo>
                  <a:lnTo>
                    <a:pt x="4413" y="4445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3" name="object 4483"/>
            <p:cNvSpPr/>
            <p:nvPr/>
          </p:nvSpPr>
          <p:spPr>
            <a:xfrm>
              <a:off x="3566000" y="3341941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 h="0">
                  <a:moveTo>
                    <a:pt x="0" y="0"/>
                  </a:moveTo>
                  <a:lnTo>
                    <a:pt x="8827" y="0"/>
                  </a:lnTo>
                </a:path>
                <a:path w="8889" h="0">
                  <a:moveTo>
                    <a:pt x="0" y="0"/>
                  </a:moveTo>
                  <a:lnTo>
                    <a:pt x="8827" y="0"/>
                  </a:lnTo>
                </a:path>
              </a:pathLst>
            </a:custGeom>
            <a:ln w="9144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4" name="object 4484"/>
            <p:cNvSpPr/>
            <p:nvPr/>
          </p:nvSpPr>
          <p:spPr>
            <a:xfrm>
              <a:off x="3570414" y="33465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w="0" h="8889">
                  <a:moveTo>
                    <a:pt x="-4413" y="4445"/>
                  </a:moveTo>
                  <a:lnTo>
                    <a:pt x="4413" y="4445"/>
                  </a:lnTo>
                </a:path>
              </a:pathLst>
            </a:custGeom>
            <a:ln w="8889">
              <a:solidFill>
                <a:srgbClr val="A52A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5" name="object 4485"/>
            <p:cNvSpPr/>
            <p:nvPr/>
          </p:nvSpPr>
          <p:spPr>
            <a:xfrm>
              <a:off x="2530284" y="1472247"/>
              <a:ext cx="4349115" cy="3829050"/>
            </a:xfrm>
            <a:custGeom>
              <a:avLst/>
              <a:gdLst/>
              <a:ahLst/>
              <a:cxnLst/>
              <a:rect l="l" t="t" r="r" b="b"/>
              <a:pathLst>
                <a:path w="4349115" h="3829050">
                  <a:moveTo>
                    <a:pt x="547001" y="3748290"/>
                  </a:moveTo>
                  <a:lnTo>
                    <a:pt x="3981196" y="3748290"/>
                  </a:lnTo>
                </a:path>
                <a:path w="4349115" h="3829050">
                  <a:moveTo>
                    <a:pt x="547001" y="3748290"/>
                  </a:moveTo>
                  <a:lnTo>
                    <a:pt x="547001" y="3828999"/>
                  </a:lnTo>
                </a:path>
                <a:path w="4349115" h="3829050">
                  <a:moveTo>
                    <a:pt x="1040130" y="3748290"/>
                  </a:moveTo>
                  <a:lnTo>
                    <a:pt x="1040130" y="3828999"/>
                  </a:lnTo>
                </a:path>
                <a:path w="4349115" h="3829050">
                  <a:moveTo>
                    <a:pt x="1533144" y="3748290"/>
                  </a:moveTo>
                  <a:lnTo>
                    <a:pt x="1533144" y="3828999"/>
                  </a:lnTo>
                </a:path>
                <a:path w="4349115" h="3829050">
                  <a:moveTo>
                    <a:pt x="2017395" y="3748290"/>
                  </a:moveTo>
                  <a:lnTo>
                    <a:pt x="2017395" y="3828999"/>
                  </a:lnTo>
                </a:path>
                <a:path w="4349115" h="3829050">
                  <a:moveTo>
                    <a:pt x="2510790" y="3748290"/>
                  </a:moveTo>
                  <a:lnTo>
                    <a:pt x="2510790" y="3828999"/>
                  </a:lnTo>
                </a:path>
                <a:path w="4349115" h="3829050">
                  <a:moveTo>
                    <a:pt x="3003931" y="3748290"/>
                  </a:moveTo>
                  <a:lnTo>
                    <a:pt x="3003931" y="3828999"/>
                  </a:lnTo>
                </a:path>
                <a:path w="4349115" h="3829050">
                  <a:moveTo>
                    <a:pt x="3488181" y="3748290"/>
                  </a:moveTo>
                  <a:lnTo>
                    <a:pt x="3488181" y="3828999"/>
                  </a:lnTo>
                </a:path>
                <a:path w="4349115" h="3829050">
                  <a:moveTo>
                    <a:pt x="3981196" y="3748290"/>
                  </a:moveTo>
                  <a:lnTo>
                    <a:pt x="3981196" y="3828999"/>
                  </a:lnTo>
                </a:path>
                <a:path w="4349115" h="3829050">
                  <a:moveTo>
                    <a:pt x="80721" y="3165347"/>
                  </a:moveTo>
                  <a:lnTo>
                    <a:pt x="80721" y="89915"/>
                  </a:lnTo>
                </a:path>
                <a:path w="4349115" h="3829050">
                  <a:moveTo>
                    <a:pt x="80721" y="3165347"/>
                  </a:moveTo>
                  <a:lnTo>
                    <a:pt x="0" y="3165347"/>
                  </a:lnTo>
                </a:path>
                <a:path w="4349115" h="3829050">
                  <a:moveTo>
                    <a:pt x="80721" y="2546858"/>
                  </a:moveTo>
                  <a:lnTo>
                    <a:pt x="0" y="2546858"/>
                  </a:lnTo>
                </a:path>
                <a:path w="4349115" h="3829050">
                  <a:moveTo>
                    <a:pt x="80721" y="1937003"/>
                  </a:moveTo>
                  <a:lnTo>
                    <a:pt x="0" y="1937003"/>
                  </a:lnTo>
                </a:path>
                <a:path w="4349115" h="3829050">
                  <a:moveTo>
                    <a:pt x="80721" y="1318132"/>
                  </a:moveTo>
                  <a:lnTo>
                    <a:pt x="0" y="1318132"/>
                  </a:lnTo>
                </a:path>
                <a:path w="4349115" h="3829050">
                  <a:moveTo>
                    <a:pt x="80721" y="708405"/>
                  </a:moveTo>
                  <a:lnTo>
                    <a:pt x="0" y="708405"/>
                  </a:lnTo>
                </a:path>
                <a:path w="4349115" h="3829050">
                  <a:moveTo>
                    <a:pt x="80721" y="89915"/>
                  </a:moveTo>
                  <a:lnTo>
                    <a:pt x="0" y="89915"/>
                  </a:lnTo>
                </a:path>
                <a:path w="4349115" h="3829050">
                  <a:moveTo>
                    <a:pt x="80721" y="3748290"/>
                  </a:moveTo>
                  <a:lnTo>
                    <a:pt x="4348861" y="3748290"/>
                  </a:lnTo>
                  <a:lnTo>
                    <a:pt x="4348861" y="0"/>
                  </a:lnTo>
                  <a:lnTo>
                    <a:pt x="80721" y="0"/>
                  </a:lnTo>
                  <a:lnTo>
                    <a:pt x="80721" y="3748290"/>
                  </a:lnTo>
                </a:path>
              </a:pathLst>
            </a:custGeom>
            <a:ln w="8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86" name="object 4486"/>
          <p:cNvSpPr txBox="1"/>
          <p:nvPr/>
        </p:nvSpPr>
        <p:spPr>
          <a:xfrm>
            <a:off x="2289047" y="4499757"/>
            <a:ext cx="186055" cy="267335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5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487" name="object 4487"/>
          <p:cNvSpPr txBox="1"/>
          <p:nvPr/>
        </p:nvSpPr>
        <p:spPr>
          <a:xfrm>
            <a:off x="2289047" y="3880886"/>
            <a:ext cx="186055" cy="267335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5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488" name="object 4488"/>
          <p:cNvSpPr txBox="1"/>
          <p:nvPr/>
        </p:nvSpPr>
        <p:spPr>
          <a:xfrm>
            <a:off x="2289047" y="3271032"/>
            <a:ext cx="186055" cy="267335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5">
                <a:latin typeface="Arial MT"/>
                <a:cs typeface="Arial MT"/>
              </a:rPr>
              <a:t>300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489" name="object 4489"/>
          <p:cNvSpPr txBox="1"/>
          <p:nvPr/>
        </p:nvSpPr>
        <p:spPr>
          <a:xfrm>
            <a:off x="2289047" y="2652542"/>
            <a:ext cx="186055" cy="267335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5">
                <a:latin typeface="Arial MT"/>
                <a:cs typeface="Arial MT"/>
              </a:rPr>
              <a:t>400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490" name="object 4490"/>
          <p:cNvSpPr txBox="1"/>
          <p:nvPr/>
        </p:nvSpPr>
        <p:spPr>
          <a:xfrm>
            <a:off x="2289047" y="2042815"/>
            <a:ext cx="186055" cy="267335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5">
                <a:latin typeface="Arial MT"/>
                <a:cs typeface="Arial MT"/>
              </a:rPr>
              <a:t>500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491" name="object 4491"/>
          <p:cNvSpPr txBox="1"/>
          <p:nvPr/>
        </p:nvSpPr>
        <p:spPr>
          <a:xfrm>
            <a:off x="2289047" y="1424198"/>
            <a:ext cx="186055" cy="267335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5">
                <a:latin typeface="Arial MT"/>
                <a:cs typeface="Arial MT"/>
              </a:rPr>
              <a:t>600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492" name="object 4492"/>
          <p:cNvSpPr txBox="1"/>
          <p:nvPr/>
        </p:nvSpPr>
        <p:spPr>
          <a:xfrm>
            <a:off x="3763835" y="1011554"/>
            <a:ext cx="195580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35" b="1" i="1">
                <a:latin typeface="Arial"/>
                <a:cs typeface="Arial"/>
              </a:rPr>
              <a:t>Maunga</a:t>
            </a:r>
            <a:r>
              <a:rPr dirty="0" sz="1350" spc="-30" b="1" i="1">
                <a:latin typeface="Arial"/>
                <a:cs typeface="Arial"/>
              </a:rPr>
              <a:t> </a:t>
            </a:r>
            <a:r>
              <a:rPr dirty="0" sz="1350" spc="5" b="1" i="1">
                <a:latin typeface="Arial"/>
                <a:cs typeface="Arial"/>
              </a:rPr>
              <a:t>Whau</a:t>
            </a:r>
            <a:r>
              <a:rPr dirty="0" sz="1350" spc="-35" b="1" i="1">
                <a:latin typeface="Arial"/>
                <a:cs typeface="Arial"/>
              </a:rPr>
              <a:t> </a:t>
            </a:r>
            <a:r>
              <a:rPr dirty="0" sz="1350" spc="20" b="1" i="1">
                <a:latin typeface="Arial"/>
                <a:cs typeface="Arial"/>
              </a:rPr>
              <a:t>Volcano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267B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85800" y="2130425"/>
            <a:ext cx="7772400" cy="1470025"/>
            <a:chOff x="685800" y="2130425"/>
            <a:chExt cx="7772400" cy="1470025"/>
          </a:xfrm>
        </p:grpSpPr>
        <p:sp>
          <p:nvSpPr>
            <p:cNvPr id="4" name="object 4"/>
            <p:cNvSpPr/>
            <p:nvPr/>
          </p:nvSpPr>
          <p:spPr>
            <a:xfrm>
              <a:off x="685800" y="2130425"/>
              <a:ext cx="7772400" cy="1470025"/>
            </a:xfrm>
            <a:custGeom>
              <a:avLst/>
              <a:gdLst/>
              <a:ahLst/>
              <a:cxnLst/>
              <a:rect l="l" t="t" r="r" b="b"/>
              <a:pathLst>
                <a:path w="7772400" h="1470025">
                  <a:moveTo>
                    <a:pt x="7772400" y="0"/>
                  </a:moveTo>
                  <a:lnTo>
                    <a:pt x="0" y="0"/>
                  </a:lnTo>
                  <a:lnTo>
                    <a:pt x="0" y="1470025"/>
                  </a:lnTo>
                  <a:lnTo>
                    <a:pt x="7772400" y="1470025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2267B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700" y="2705100"/>
              <a:ext cx="6324600" cy="4191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R </a:t>
            </a:r>
            <a:r>
              <a:rPr dirty="0" spc="-5"/>
              <a:t>software</a:t>
            </a:r>
            <a:r>
              <a:rPr dirty="0" spc="5"/>
              <a:t> </a:t>
            </a:r>
            <a:r>
              <a:rPr dirty="0" spc="-5"/>
              <a:t>for</a:t>
            </a:r>
            <a:r>
              <a:rPr dirty="0"/>
              <a:t> </a:t>
            </a:r>
            <a:r>
              <a:rPr dirty="0" spc="-5"/>
              <a:t>statistical</a:t>
            </a:r>
            <a:r>
              <a:rPr dirty="0" spc="5"/>
              <a:t> </a:t>
            </a:r>
            <a:r>
              <a:rPr dirty="0" spc="-5"/>
              <a:t>computing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387" y="260350"/>
            <a:ext cx="2232025" cy="145573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887"/>
            <a:ext cx="9144000" cy="561975"/>
          </a:xfrm>
          <a:custGeom>
            <a:avLst/>
            <a:gdLst/>
            <a:ahLst/>
            <a:cxnLst/>
            <a:rect l="l" t="t" r="r" b="b"/>
            <a:pathLst>
              <a:path w="9144000" h="561975">
                <a:moveTo>
                  <a:pt x="9144000" y="0"/>
                </a:moveTo>
                <a:lnTo>
                  <a:pt x="0" y="0"/>
                </a:lnTo>
                <a:lnTo>
                  <a:pt x="0" y="561975"/>
                </a:lnTo>
                <a:lnTo>
                  <a:pt x="9144000" y="561975"/>
                </a:lnTo>
                <a:lnTo>
                  <a:pt x="9144000" y="0"/>
                </a:lnTo>
                <a:close/>
              </a:path>
            </a:pathLst>
          </a:custGeom>
          <a:solidFill>
            <a:srgbClr val="75AA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4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R-software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2558870" y="1499830"/>
            <a:ext cx="3679190" cy="3717925"/>
            <a:chOff x="2558870" y="1499830"/>
            <a:chExt cx="3679190" cy="3717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8870" y="1519319"/>
              <a:ext cx="3586340" cy="369342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63674" y="1504634"/>
              <a:ext cx="3669665" cy="3708400"/>
            </a:xfrm>
            <a:custGeom>
              <a:avLst/>
              <a:gdLst/>
              <a:ahLst/>
              <a:cxnLst/>
              <a:rect l="l" t="t" r="r" b="b"/>
              <a:pathLst>
                <a:path w="3669665" h="3708400">
                  <a:moveTo>
                    <a:pt x="107396" y="2800610"/>
                  </a:moveTo>
                  <a:lnTo>
                    <a:pt x="2088625" y="3708106"/>
                  </a:lnTo>
                </a:path>
                <a:path w="3669665" h="3708400">
                  <a:moveTo>
                    <a:pt x="0" y="1892920"/>
                  </a:moveTo>
                  <a:lnTo>
                    <a:pt x="2098163" y="2800610"/>
                  </a:lnTo>
                </a:path>
                <a:path w="3669665" h="3708400">
                  <a:moveTo>
                    <a:pt x="1737271" y="19488"/>
                  </a:moveTo>
                  <a:lnTo>
                    <a:pt x="3669307" y="721922"/>
                  </a:lnTo>
                </a:path>
                <a:path w="3669665" h="3708400">
                  <a:moveTo>
                    <a:pt x="3571862" y="1629473"/>
                  </a:moveTo>
                  <a:lnTo>
                    <a:pt x="2088625" y="3708106"/>
                  </a:lnTo>
                </a:path>
                <a:path w="3669665" h="3708400">
                  <a:moveTo>
                    <a:pt x="2088625" y="3708106"/>
                  </a:moveTo>
                  <a:lnTo>
                    <a:pt x="2098163" y="2800610"/>
                  </a:lnTo>
                </a:path>
                <a:path w="3669665" h="3708400">
                  <a:moveTo>
                    <a:pt x="3669307" y="721922"/>
                  </a:moveTo>
                  <a:lnTo>
                    <a:pt x="2098163" y="2800610"/>
                  </a:lnTo>
                </a:path>
                <a:path w="3669665" h="3708400">
                  <a:moveTo>
                    <a:pt x="3571862" y="1629473"/>
                  </a:moveTo>
                  <a:lnTo>
                    <a:pt x="3669307" y="721922"/>
                  </a:lnTo>
                </a:path>
                <a:path w="3669665" h="3708400">
                  <a:moveTo>
                    <a:pt x="1375964" y="224330"/>
                  </a:moveTo>
                  <a:lnTo>
                    <a:pt x="224399" y="1453796"/>
                  </a:lnTo>
                </a:path>
                <a:path w="3669665" h="3708400">
                  <a:moveTo>
                    <a:pt x="243957" y="1346675"/>
                  </a:moveTo>
                  <a:lnTo>
                    <a:pt x="224399" y="1453796"/>
                  </a:lnTo>
                  <a:lnTo>
                    <a:pt x="322176" y="1424631"/>
                  </a:lnTo>
                </a:path>
                <a:path w="3669665" h="3708400">
                  <a:moveTo>
                    <a:pt x="2127327" y="0"/>
                  </a:moveTo>
                  <a:lnTo>
                    <a:pt x="3396185" y="458336"/>
                  </a:lnTo>
                </a:path>
                <a:path w="3669665" h="3708400">
                  <a:moveTo>
                    <a:pt x="3298740" y="477964"/>
                  </a:moveTo>
                  <a:lnTo>
                    <a:pt x="3396185" y="458336"/>
                  </a:lnTo>
                  <a:lnTo>
                    <a:pt x="3327904" y="380519"/>
                  </a:lnTo>
                </a:path>
              </a:pathLst>
            </a:custGeom>
            <a:ln w="96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2348880" y="3622023"/>
            <a:ext cx="117475" cy="605790"/>
          </a:xfrm>
          <a:custGeom>
            <a:avLst/>
            <a:gdLst/>
            <a:ahLst/>
            <a:cxnLst/>
            <a:rect l="l" t="t" r="r" b="b"/>
            <a:pathLst>
              <a:path w="117475" h="605789">
                <a:moveTo>
                  <a:pt x="117348" y="605264"/>
                </a:moveTo>
                <a:lnTo>
                  <a:pt x="39116" y="0"/>
                </a:lnTo>
              </a:path>
              <a:path w="117475" h="605789">
                <a:moveTo>
                  <a:pt x="97790" y="87769"/>
                </a:moveTo>
                <a:lnTo>
                  <a:pt x="39116" y="0"/>
                </a:lnTo>
                <a:lnTo>
                  <a:pt x="0" y="97721"/>
                </a:lnTo>
              </a:path>
            </a:pathLst>
          </a:custGeom>
          <a:ln w="9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53554" y="762808"/>
            <a:ext cx="5250815" cy="5250815"/>
          </a:xfrm>
          <a:prstGeom prst="rect">
            <a:avLst/>
          </a:prstGeom>
          <a:ln w="9607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algn="r" marR="1251585">
              <a:lnSpc>
                <a:spcPct val="100000"/>
              </a:lnSpc>
            </a:pPr>
            <a:r>
              <a:rPr dirty="0" sz="1200" spc="-10">
                <a:latin typeface="Arial MT"/>
                <a:cs typeface="Arial MT"/>
              </a:rPr>
              <a:t>column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L="1288415">
              <a:lnSpc>
                <a:spcPct val="100000"/>
              </a:lnSpc>
              <a:spcBef>
                <a:spcPts val="1025"/>
              </a:spcBef>
            </a:pPr>
            <a:r>
              <a:rPr dirty="0" sz="1200" spc="5">
                <a:latin typeface="Arial MT"/>
                <a:cs typeface="Arial MT"/>
              </a:rPr>
              <a:t>row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 MT"/>
              <a:cs typeface="Arial MT"/>
            </a:endParaRPr>
          </a:p>
          <a:p>
            <a:pPr marL="28575">
              <a:lnSpc>
                <a:spcPct val="100000"/>
              </a:lnSpc>
            </a:pPr>
            <a:r>
              <a:rPr dirty="0" sz="1200" spc="-5">
                <a:latin typeface="Arial MT"/>
                <a:cs typeface="Arial MT"/>
              </a:rPr>
              <a:t>olcano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4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R-software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0525" y="1745963"/>
            <a:ext cx="2878379" cy="31473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4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R-software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6900" y="908050"/>
            <a:ext cx="5448300" cy="5054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44920"/>
            <a:ext cx="8105775" cy="590413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4" name="object 4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00" y="241300"/>
              <a:ext cx="1739900" cy="304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4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R-software</a:t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44920"/>
            <a:ext cx="8105775" cy="590413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4" name="object 4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00" y="241300"/>
              <a:ext cx="1739900" cy="304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4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R-software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1476375" y="981075"/>
            <a:ext cx="41148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215"/>
              </a:spcBef>
            </a:pPr>
            <a:r>
              <a:rPr dirty="0" sz="3200" spc="-15">
                <a:latin typeface="Arial MT"/>
                <a:cs typeface="Arial MT"/>
                <a:hlinkClick r:id="rId4"/>
              </a:rPr>
              <a:t>www.r-project.org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44920"/>
            <a:ext cx="8105775" cy="590413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96054" y="194009"/>
            <a:ext cx="19812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>
                <a:latin typeface="Arial MT"/>
                <a:cs typeface="Arial MT"/>
              </a:rPr>
              <a:t>22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5" name="object 5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00" y="241300"/>
              <a:ext cx="1739900" cy="304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4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R-software</a:t>
            </a:r>
            <a:endParaRPr sz="280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32062"/>
            <a:ext cx="2293656" cy="612593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44920"/>
            <a:ext cx="8105775" cy="590413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96054" y="194009"/>
            <a:ext cx="19812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>
                <a:latin typeface="Arial MT"/>
                <a:cs typeface="Arial MT"/>
              </a:rPr>
              <a:t>22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5" name="object 5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00" y="241300"/>
              <a:ext cx="1739900" cy="304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4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R-software</a:t>
            </a:r>
            <a:endParaRPr sz="2800"/>
          </a:p>
        </p:txBody>
      </p:sp>
      <p:grpSp>
        <p:nvGrpSpPr>
          <p:cNvPr id="8" name="object 8"/>
          <p:cNvGrpSpPr/>
          <p:nvPr/>
        </p:nvGrpSpPr>
        <p:grpSpPr>
          <a:xfrm>
            <a:off x="0" y="732062"/>
            <a:ext cx="2294255" cy="6126480"/>
            <a:chOff x="0" y="732062"/>
            <a:chExt cx="2294255" cy="612648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32062"/>
              <a:ext cx="2293656" cy="61259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16012" y="3645806"/>
              <a:ext cx="863600" cy="215900"/>
            </a:xfrm>
            <a:custGeom>
              <a:avLst/>
              <a:gdLst/>
              <a:ahLst/>
              <a:cxnLst/>
              <a:rect l="l" t="t" r="r" b="b"/>
              <a:pathLst>
                <a:path w="863600" h="215900">
                  <a:moveTo>
                    <a:pt x="215900" y="0"/>
                  </a:moveTo>
                  <a:lnTo>
                    <a:pt x="0" y="107949"/>
                  </a:lnTo>
                  <a:lnTo>
                    <a:pt x="215900" y="215899"/>
                  </a:lnTo>
                  <a:lnTo>
                    <a:pt x="215900" y="161924"/>
                  </a:lnTo>
                  <a:lnTo>
                    <a:pt x="863600" y="161924"/>
                  </a:lnTo>
                  <a:lnTo>
                    <a:pt x="863600" y="53974"/>
                  </a:lnTo>
                  <a:lnTo>
                    <a:pt x="215900" y="53974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16012" y="3645806"/>
              <a:ext cx="863600" cy="215900"/>
            </a:xfrm>
            <a:custGeom>
              <a:avLst/>
              <a:gdLst/>
              <a:ahLst/>
              <a:cxnLst/>
              <a:rect l="l" t="t" r="r" b="b"/>
              <a:pathLst>
                <a:path w="863600" h="215900">
                  <a:moveTo>
                    <a:pt x="215900" y="161925"/>
                  </a:moveTo>
                  <a:lnTo>
                    <a:pt x="215900" y="215900"/>
                  </a:lnTo>
                  <a:lnTo>
                    <a:pt x="0" y="107950"/>
                  </a:lnTo>
                  <a:lnTo>
                    <a:pt x="215900" y="0"/>
                  </a:lnTo>
                  <a:lnTo>
                    <a:pt x="215900" y="53975"/>
                  </a:lnTo>
                  <a:lnTo>
                    <a:pt x="863600" y="53975"/>
                  </a:lnTo>
                  <a:lnTo>
                    <a:pt x="863600" y="161925"/>
                  </a:lnTo>
                  <a:lnTo>
                    <a:pt x="215900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3" name="object 3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04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4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R-software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35940" y="1520597"/>
            <a:ext cx="7033259" cy="216471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Download:</a:t>
            </a:r>
            <a:endParaRPr sz="32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lr>
                <a:srgbClr val="000000"/>
              </a:buClr>
              <a:buFont typeface="Wingdings"/>
              <a:buChar char=""/>
              <a:tabLst>
                <a:tab pos="755650" algn="l"/>
              </a:tabLst>
            </a:pPr>
            <a:r>
              <a:rPr dirty="0" u="heavy" sz="2800" spc="-1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latin typeface="Arial MT"/>
                <a:cs typeface="Arial MT"/>
                <a:hlinkClick r:id="rId3"/>
              </a:rPr>
              <a:t>www.r-project.org</a:t>
            </a:r>
            <a:endParaRPr sz="2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/>
              <a:buChar char=""/>
              <a:tabLst>
                <a:tab pos="755650" algn="l"/>
              </a:tabLst>
            </a:pP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CRAN</a:t>
            </a:r>
            <a:r>
              <a:rPr dirty="0" sz="2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Comprehensive</a:t>
            </a:r>
            <a:r>
              <a:rPr dirty="0" sz="2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 spc="-1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Archive</a:t>
            </a:r>
            <a:r>
              <a:rPr dirty="0" sz="2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760"/>
              </a:spcBef>
              <a:buClr>
                <a:srgbClr val="000000"/>
              </a:buClr>
              <a:buFont typeface="Wingdings"/>
              <a:buChar char=""/>
              <a:tabLst>
                <a:tab pos="755650" algn="l"/>
              </a:tabLst>
            </a:pP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CRAN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mirror: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Germany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(e.g. Göttingen)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682" y="746654"/>
            <a:ext cx="7520517" cy="455152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4" name="object 4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00" y="241300"/>
              <a:ext cx="1549400" cy="304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5474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R</a:t>
            </a:r>
            <a:r>
              <a:rPr dirty="0" sz="2800" spc="-65"/>
              <a:t> </a:t>
            </a:r>
            <a:r>
              <a:rPr dirty="0" sz="2800" spc="-5"/>
              <a:t>surface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682" y="746654"/>
            <a:ext cx="7520517" cy="455152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4" name="object 4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00" y="241300"/>
              <a:ext cx="1549400" cy="304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5474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R</a:t>
            </a:r>
            <a:r>
              <a:rPr dirty="0" sz="2800" spc="-65"/>
              <a:t> </a:t>
            </a:r>
            <a:r>
              <a:rPr dirty="0" sz="2800" spc="-5"/>
              <a:t>surface</a:t>
            </a:r>
            <a:endParaRPr sz="2800"/>
          </a:p>
        </p:txBody>
      </p:sp>
      <p:grpSp>
        <p:nvGrpSpPr>
          <p:cNvPr id="7" name="object 7"/>
          <p:cNvGrpSpPr/>
          <p:nvPr/>
        </p:nvGrpSpPr>
        <p:grpSpPr>
          <a:xfrm>
            <a:off x="2046287" y="831850"/>
            <a:ext cx="3251200" cy="441325"/>
            <a:chOff x="2046287" y="831850"/>
            <a:chExt cx="3251200" cy="441325"/>
          </a:xfrm>
        </p:grpSpPr>
        <p:sp>
          <p:nvSpPr>
            <p:cNvPr id="8" name="object 8"/>
            <p:cNvSpPr/>
            <p:nvPr/>
          </p:nvSpPr>
          <p:spPr>
            <a:xfrm>
              <a:off x="2051050" y="836612"/>
              <a:ext cx="3241675" cy="431800"/>
            </a:xfrm>
            <a:custGeom>
              <a:avLst/>
              <a:gdLst/>
              <a:ahLst/>
              <a:cxnLst/>
              <a:rect l="l" t="t" r="r" b="b"/>
              <a:pathLst>
                <a:path w="3241675" h="431800">
                  <a:moveTo>
                    <a:pt x="810418" y="0"/>
                  </a:moveTo>
                  <a:lnTo>
                    <a:pt x="0" y="215900"/>
                  </a:lnTo>
                  <a:lnTo>
                    <a:pt x="810418" y="431800"/>
                  </a:lnTo>
                  <a:lnTo>
                    <a:pt x="810418" y="323850"/>
                  </a:lnTo>
                  <a:lnTo>
                    <a:pt x="3241675" y="323850"/>
                  </a:lnTo>
                  <a:lnTo>
                    <a:pt x="3241675" y="107950"/>
                  </a:lnTo>
                  <a:lnTo>
                    <a:pt x="810418" y="107950"/>
                  </a:lnTo>
                  <a:lnTo>
                    <a:pt x="81041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51050" y="836612"/>
              <a:ext cx="3241675" cy="431800"/>
            </a:xfrm>
            <a:custGeom>
              <a:avLst/>
              <a:gdLst/>
              <a:ahLst/>
              <a:cxnLst/>
              <a:rect l="l" t="t" r="r" b="b"/>
              <a:pathLst>
                <a:path w="3241675" h="431800">
                  <a:moveTo>
                    <a:pt x="810418" y="323850"/>
                  </a:moveTo>
                  <a:lnTo>
                    <a:pt x="810418" y="431800"/>
                  </a:lnTo>
                  <a:lnTo>
                    <a:pt x="0" y="215900"/>
                  </a:lnTo>
                  <a:lnTo>
                    <a:pt x="810418" y="0"/>
                  </a:lnTo>
                  <a:lnTo>
                    <a:pt x="810418" y="107950"/>
                  </a:lnTo>
                  <a:lnTo>
                    <a:pt x="3241675" y="107950"/>
                  </a:lnTo>
                  <a:lnTo>
                    <a:pt x="3241675" y="323850"/>
                  </a:lnTo>
                  <a:lnTo>
                    <a:pt x="810418" y="3238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368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4" name="object 4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2374900" cy="304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23780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Pros</a:t>
            </a:r>
            <a:r>
              <a:rPr dirty="0" sz="2800" spc="-55"/>
              <a:t> </a:t>
            </a:r>
            <a:r>
              <a:rPr dirty="0" sz="2800"/>
              <a:t>and</a:t>
            </a:r>
            <a:r>
              <a:rPr dirty="0" sz="2800" spc="-45"/>
              <a:t> </a:t>
            </a:r>
            <a:r>
              <a:rPr dirty="0" sz="2800"/>
              <a:t>Cons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940" y="1012577"/>
            <a:ext cx="3581400" cy="4790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077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F900"/>
                </a:solidFill>
                <a:latin typeface="Arial MT"/>
                <a:cs typeface="Arial MT"/>
              </a:rPr>
              <a:t>PRO</a:t>
            </a:r>
            <a:endParaRPr sz="24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8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 spc="-15">
                <a:solidFill>
                  <a:srgbClr val="FFFFFF"/>
                </a:solidFill>
                <a:latin typeface="Arial MT"/>
                <a:cs typeface="Arial MT"/>
              </a:rPr>
              <a:t>it’s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open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endParaRPr sz="2400">
              <a:latin typeface="Arial MT"/>
              <a:cs typeface="Arial MT"/>
            </a:endParaRPr>
          </a:p>
          <a:p>
            <a:pPr lvl="1" marL="755650" marR="5080" indent="-285750">
              <a:lnSpc>
                <a:spcPts val="2320"/>
              </a:lnSpc>
              <a:spcBef>
                <a:spcPts val="625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offers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all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types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2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analyses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available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dirty="0" sz="2400" spc="-6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other software,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2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more!</a:t>
            </a:r>
            <a:endParaRPr sz="2400">
              <a:latin typeface="Arial MT"/>
              <a:cs typeface="Arial MT"/>
            </a:endParaRPr>
          </a:p>
          <a:p>
            <a:pPr lvl="1" marL="755650" marR="682625" indent="-285750">
              <a:lnSpc>
                <a:spcPts val="2320"/>
              </a:lnSpc>
              <a:spcBef>
                <a:spcPts val="635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endless</a:t>
            </a:r>
            <a:r>
              <a:rPr dirty="0" sz="24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graphic </a:t>
            </a:r>
            <a:r>
              <a:rPr dirty="0" sz="2400" spc="-6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options</a:t>
            </a:r>
            <a:endParaRPr sz="24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always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up</a:t>
            </a:r>
            <a:r>
              <a:rPr dirty="0" sz="2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date</a:t>
            </a:r>
            <a:endParaRPr sz="24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8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great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community</a:t>
            </a:r>
            <a:endParaRPr sz="2400">
              <a:latin typeface="Arial MT"/>
              <a:cs typeface="Arial MT"/>
            </a:endParaRPr>
          </a:p>
          <a:p>
            <a:pPr lvl="1" marL="755650" marR="344170" indent="-285750">
              <a:lnSpc>
                <a:spcPts val="2320"/>
              </a:lnSpc>
              <a:spcBef>
                <a:spcPts val="62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write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your </a:t>
            </a:r>
            <a:r>
              <a:rPr dirty="0" sz="2400" spc="-6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own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functions</a:t>
            </a:r>
            <a:endParaRPr sz="2400">
              <a:latin typeface="Arial MT"/>
              <a:cs typeface="Arial MT"/>
            </a:endParaRPr>
          </a:p>
          <a:p>
            <a:pPr lvl="1" marL="755650" marR="631825" indent="-285750">
              <a:lnSpc>
                <a:spcPts val="2320"/>
              </a:lnSpc>
              <a:spcBef>
                <a:spcPts val="64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can load large </a:t>
            </a:r>
            <a:r>
              <a:rPr dirty="0" sz="2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amounts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682" y="746654"/>
            <a:ext cx="7520517" cy="455152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4" name="object 4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00" y="241300"/>
              <a:ext cx="1549400" cy="304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5474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R</a:t>
            </a:r>
            <a:r>
              <a:rPr dirty="0" sz="2800" spc="-65"/>
              <a:t> </a:t>
            </a:r>
            <a:r>
              <a:rPr dirty="0" sz="2800" spc="-5"/>
              <a:t>surface</a:t>
            </a:r>
            <a:endParaRPr sz="2800"/>
          </a:p>
        </p:txBody>
      </p:sp>
      <p:grpSp>
        <p:nvGrpSpPr>
          <p:cNvPr id="7" name="object 7"/>
          <p:cNvGrpSpPr/>
          <p:nvPr/>
        </p:nvGrpSpPr>
        <p:grpSpPr>
          <a:xfrm>
            <a:off x="2046287" y="831850"/>
            <a:ext cx="3251200" cy="441325"/>
            <a:chOff x="2046287" y="831850"/>
            <a:chExt cx="3251200" cy="441325"/>
          </a:xfrm>
        </p:grpSpPr>
        <p:sp>
          <p:nvSpPr>
            <p:cNvPr id="8" name="object 8"/>
            <p:cNvSpPr/>
            <p:nvPr/>
          </p:nvSpPr>
          <p:spPr>
            <a:xfrm>
              <a:off x="2051050" y="836612"/>
              <a:ext cx="3241675" cy="431800"/>
            </a:xfrm>
            <a:custGeom>
              <a:avLst/>
              <a:gdLst/>
              <a:ahLst/>
              <a:cxnLst/>
              <a:rect l="l" t="t" r="r" b="b"/>
              <a:pathLst>
                <a:path w="3241675" h="431800">
                  <a:moveTo>
                    <a:pt x="810418" y="0"/>
                  </a:moveTo>
                  <a:lnTo>
                    <a:pt x="0" y="215900"/>
                  </a:lnTo>
                  <a:lnTo>
                    <a:pt x="810418" y="431800"/>
                  </a:lnTo>
                  <a:lnTo>
                    <a:pt x="810418" y="323850"/>
                  </a:lnTo>
                  <a:lnTo>
                    <a:pt x="3241675" y="323850"/>
                  </a:lnTo>
                  <a:lnTo>
                    <a:pt x="3241675" y="107950"/>
                  </a:lnTo>
                  <a:lnTo>
                    <a:pt x="810418" y="107950"/>
                  </a:lnTo>
                  <a:lnTo>
                    <a:pt x="81041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51050" y="836612"/>
              <a:ext cx="3241675" cy="431800"/>
            </a:xfrm>
            <a:custGeom>
              <a:avLst/>
              <a:gdLst/>
              <a:ahLst/>
              <a:cxnLst/>
              <a:rect l="l" t="t" r="r" b="b"/>
              <a:pathLst>
                <a:path w="3241675" h="431800">
                  <a:moveTo>
                    <a:pt x="810418" y="323850"/>
                  </a:moveTo>
                  <a:lnTo>
                    <a:pt x="810418" y="431800"/>
                  </a:lnTo>
                  <a:lnTo>
                    <a:pt x="0" y="215900"/>
                  </a:lnTo>
                  <a:lnTo>
                    <a:pt x="810418" y="0"/>
                  </a:lnTo>
                  <a:lnTo>
                    <a:pt x="810418" y="107950"/>
                  </a:lnTo>
                  <a:lnTo>
                    <a:pt x="3241675" y="107950"/>
                  </a:lnTo>
                  <a:lnTo>
                    <a:pt x="3241675" y="323850"/>
                  </a:lnTo>
                  <a:lnTo>
                    <a:pt x="810418" y="3238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2119312" y="3640137"/>
            <a:ext cx="3251200" cy="441325"/>
            <a:chOff x="2119312" y="3640137"/>
            <a:chExt cx="3251200" cy="441325"/>
          </a:xfrm>
        </p:grpSpPr>
        <p:sp>
          <p:nvSpPr>
            <p:cNvPr id="11" name="object 11"/>
            <p:cNvSpPr/>
            <p:nvPr/>
          </p:nvSpPr>
          <p:spPr>
            <a:xfrm>
              <a:off x="2124075" y="3644900"/>
              <a:ext cx="3241675" cy="431800"/>
            </a:xfrm>
            <a:custGeom>
              <a:avLst/>
              <a:gdLst/>
              <a:ahLst/>
              <a:cxnLst/>
              <a:rect l="l" t="t" r="r" b="b"/>
              <a:pathLst>
                <a:path w="3241675" h="431800">
                  <a:moveTo>
                    <a:pt x="810418" y="0"/>
                  </a:moveTo>
                  <a:lnTo>
                    <a:pt x="0" y="215900"/>
                  </a:lnTo>
                  <a:lnTo>
                    <a:pt x="810418" y="431800"/>
                  </a:lnTo>
                  <a:lnTo>
                    <a:pt x="810418" y="323850"/>
                  </a:lnTo>
                  <a:lnTo>
                    <a:pt x="3241675" y="323850"/>
                  </a:lnTo>
                  <a:lnTo>
                    <a:pt x="3241675" y="107950"/>
                  </a:lnTo>
                  <a:lnTo>
                    <a:pt x="810418" y="107950"/>
                  </a:lnTo>
                  <a:lnTo>
                    <a:pt x="810418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24075" y="3644900"/>
              <a:ext cx="3241675" cy="431800"/>
            </a:xfrm>
            <a:custGeom>
              <a:avLst/>
              <a:gdLst/>
              <a:ahLst/>
              <a:cxnLst/>
              <a:rect l="l" t="t" r="r" b="b"/>
              <a:pathLst>
                <a:path w="3241675" h="431800">
                  <a:moveTo>
                    <a:pt x="810418" y="323850"/>
                  </a:moveTo>
                  <a:lnTo>
                    <a:pt x="810418" y="431800"/>
                  </a:lnTo>
                  <a:lnTo>
                    <a:pt x="0" y="215900"/>
                  </a:lnTo>
                  <a:lnTo>
                    <a:pt x="810418" y="0"/>
                  </a:lnTo>
                  <a:lnTo>
                    <a:pt x="810418" y="107950"/>
                  </a:lnTo>
                  <a:lnTo>
                    <a:pt x="3241675" y="107950"/>
                  </a:lnTo>
                  <a:lnTo>
                    <a:pt x="3241675" y="323850"/>
                  </a:lnTo>
                  <a:lnTo>
                    <a:pt x="810418" y="3238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887"/>
            <a:ext cx="9144000" cy="561975"/>
          </a:xfrm>
          <a:custGeom>
            <a:avLst/>
            <a:gdLst/>
            <a:ahLst/>
            <a:cxnLst/>
            <a:rect l="l" t="t" r="r" b="b"/>
            <a:pathLst>
              <a:path w="9144000" h="561975">
                <a:moveTo>
                  <a:pt x="9144000" y="0"/>
                </a:moveTo>
                <a:lnTo>
                  <a:pt x="0" y="0"/>
                </a:lnTo>
                <a:lnTo>
                  <a:pt x="0" y="561975"/>
                </a:lnTo>
                <a:lnTo>
                  <a:pt x="9144000" y="561975"/>
                </a:lnTo>
                <a:lnTo>
                  <a:pt x="9144000" y="0"/>
                </a:lnTo>
                <a:close/>
              </a:path>
            </a:pathLst>
          </a:custGeom>
          <a:solidFill>
            <a:srgbClr val="75AA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5474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R</a:t>
            </a:r>
            <a:r>
              <a:rPr dirty="0" sz="2800" spc="-65"/>
              <a:t> </a:t>
            </a:r>
            <a:r>
              <a:rPr dirty="0" sz="2800" spc="-5"/>
              <a:t>surface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35940" y="1621035"/>
            <a:ext cx="7856855" cy="43611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Console</a:t>
            </a:r>
            <a:r>
              <a:rPr dirty="0" sz="32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commands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3200" spc="-8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inspect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endParaRPr sz="3200">
              <a:latin typeface="Arial MT"/>
              <a:cs typeface="Arial MT"/>
            </a:endParaRPr>
          </a:p>
          <a:p>
            <a:pPr marL="355600" marR="977265" indent="-342900">
              <a:lnSpc>
                <a:spcPts val="380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3200" spc="-5" b="1">
                <a:solidFill>
                  <a:srgbClr val="FFFFFF"/>
                </a:solidFill>
                <a:latin typeface="Arial"/>
                <a:cs typeface="Arial"/>
              </a:rPr>
              <a:t>documents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(script)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to type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your </a:t>
            </a:r>
            <a:r>
              <a:rPr dirty="0" sz="3200" spc="-8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commands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save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them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later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graphic</a:t>
            </a:r>
            <a:r>
              <a:rPr dirty="0" sz="32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window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help</a:t>
            </a:r>
            <a:r>
              <a:rPr dirty="0" sz="32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window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467995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»	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32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Arial"/>
                <a:cs typeface="Arial"/>
              </a:rPr>
              <a:t>active</a:t>
            </a:r>
            <a:r>
              <a:rPr dirty="0" sz="32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3197"/>
            <a:ext cx="1547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surface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3231" y="2955503"/>
            <a:ext cx="342582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3265" algn="l"/>
              </a:tabLst>
            </a:pPr>
            <a:r>
              <a:rPr dirty="0" sz="5600">
                <a:solidFill>
                  <a:srgbClr val="FFFFFF"/>
                </a:solidFill>
                <a:latin typeface="Arial MT"/>
                <a:cs typeface="Arial MT"/>
              </a:rPr>
              <a:t>R	</a:t>
            </a:r>
            <a:r>
              <a:rPr dirty="0" sz="5600" spc="-5">
                <a:solidFill>
                  <a:srgbClr val="FFFFFF"/>
                </a:solidFill>
                <a:latin typeface="Arial MT"/>
                <a:cs typeface="Arial MT"/>
              </a:rPr>
              <a:t>studio??</a:t>
            </a:r>
            <a:endParaRPr sz="5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" y="241300"/>
            <a:ext cx="1333500" cy="304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33032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R</a:t>
            </a:r>
            <a:r>
              <a:rPr dirty="0" sz="2800" spc="-70"/>
              <a:t> </a:t>
            </a:r>
            <a:r>
              <a:rPr dirty="0" sz="2800" spc="-5"/>
              <a:t>studio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293" y="784285"/>
            <a:ext cx="8415689" cy="570475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6205"/>
          </a:xfrm>
          <a:custGeom>
            <a:avLst/>
            <a:gdLst/>
            <a:ahLst/>
            <a:cxnLst/>
            <a:rect l="l" t="t" r="r" b="b"/>
            <a:pathLst>
              <a:path w="9144000" h="116205">
                <a:moveTo>
                  <a:pt x="0" y="115887"/>
                </a:moveTo>
                <a:lnTo>
                  <a:pt x="9144000" y="115887"/>
                </a:lnTo>
                <a:lnTo>
                  <a:pt x="9144000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2368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77862"/>
            <a:ext cx="9144000" cy="6180455"/>
          </a:xfrm>
          <a:custGeom>
            <a:avLst/>
            <a:gdLst/>
            <a:ahLst/>
            <a:cxnLst/>
            <a:rect l="l" t="t" r="r" b="b"/>
            <a:pathLst>
              <a:path w="9144000" h="6180455">
                <a:moveTo>
                  <a:pt x="0" y="6180137"/>
                </a:moveTo>
                <a:lnTo>
                  <a:pt x="9144000" y="6180137"/>
                </a:lnTo>
                <a:lnTo>
                  <a:pt x="9144000" y="0"/>
                </a:lnTo>
                <a:lnTo>
                  <a:pt x="0" y="0"/>
                </a:lnTo>
                <a:lnTo>
                  <a:pt x="0" y="6180137"/>
                </a:lnTo>
                <a:close/>
              </a:path>
            </a:pathLst>
          </a:custGeom>
          <a:solidFill>
            <a:srgbClr val="2368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5" name="object 5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549400" cy="304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5474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R</a:t>
            </a:r>
            <a:r>
              <a:rPr dirty="0" sz="2800" spc="-65"/>
              <a:t> </a:t>
            </a:r>
            <a:r>
              <a:rPr dirty="0" sz="2800" spc="-5"/>
              <a:t>surface</a:t>
            </a:r>
            <a:endParaRPr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3" name="object 3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549400" cy="304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5474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R</a:t>
            </a:r>
            <a:r>
              <a:rPr dirty="0" sz="2800" spc="-65"/>
              <a:t> </a:t>
            </a:r>
            <a:r>
              <a:rPr dirty="0" sz="2800" spc="-5"/>
              <a:t>surface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35940" y="1621035"/>
            <a:ext cx="30568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32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32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text</a:t>
            </a:r>
            <a:r>
              <a:rPr dirty="0" sz="32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3" name="object 3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549400" cy="304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5474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R</a:t>
            </a:r>
            <a:r>
              <a:rPr dirty="0" sz="2800" spc="-65"/>
              <a:t> </a:t>
            </a:r>
            <a:r>
              <a:rPr dirty="0" sz="2800" spc="-5"/>
              <a:t>surface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35940" y="1532135"/>
            <a:ext cx="5633085" cy="117856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text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want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3" name="object 3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549400" cy="304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5474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R</a:t>
            </a:r>
            <a:r>
              <a:rPr dirty="0" sz="2800" spc="-65"/>
              <a:t> </a:t>
            </a:r>
            <a:r>
              <a:rPr dirty="0" sz="2800" spc="-5"/>
              <a:t>surface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35940" y="1532135"/>
            <a:ext cx="5633085" cy="1755139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text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want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English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3" name="object 3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549400" cy="304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5474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R</a:t>
            </a:r>
            <a:r>
              <a:rPr dirty="0" sz="2800" spc="-65"/>
              <a:t> </a:t>
            </a:r>
            <a:r>
              <a:rPr dirty="0" sz="2800" spc="-5"/>
              <a:t>surface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35940" y="1532135"/>
            <a:ext cx="5789930" cy="233172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text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want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English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upper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vs.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lower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sensitive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3" name="object 3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549400" cy="304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5474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R</a:t>
            </a:r>
            <a:r>
              <a:rPr dirty="0" sz="2800" spc="-65"/>
              <a:t> </a:t>
            </a:r>
            <a:r>
              <a:rPr dirty="0" sz="2800" spc="-5"/>
              <a:t>surface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35940" y="1532135"/>
            <a:ext cx="5789930" cy="233172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text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want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English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upper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vs.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lower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sensitive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23780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Pros</a:t>
            </a:r>
            <a:r>
              <a:rPr dirty="0" sz="2800" spc="-55"/>
              <a:t> </a:t>
            </a:r>
            <a:r>
              <a:rPr dirty="0" sz="2800"/>
              <a:t>and</a:t>
            </a:r>
            <a:r>
              <a:rPr dirty="0" sz="2800" spc="-45"/>
              <a:t> </a:t>
            </a:r>
            <a:r>
              <a:rPr dirty="0" sz="2800"/>
              <a:t>Cons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012577"/>
            <a:ext cx="3581400" cy="4790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077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F900"/>
                </a:solidFill>
                <a:latin typeface="Arial MT"/>
                <a:cs typeface="Arial MT"/>
              </a:rPr>
              <a:t>PRO</a:t>
            </a:r>
            <a:endParaRPr sz="24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8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 spc="-15">
                <a:solidFill>
                  <a:srgbClr val="FFFFFF"/>
                </a:solidFill>
                <a:latin typeface="Arial MT"/>
                <a:cs typeface="Arial MT"/>
              </a:rPr>
              <a:t>it’s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open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endParaRPr sz="2400">
              <a:latin typeface="Arial MT"/>
              <a:cs typeface="Arial MT"/>
            </a:endParaRPr>
          </a:p>
          <a:p>
            <a:pPr lvl="1" marL="755650" marR="5080" indent="-285750">
              <a:lnSpc>
                <a:spcPts val="2320"/>
              </a:lnSpc>
              <a:spcBef>
                <a:spcPts val="625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offers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all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types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2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analyses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available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dirty="0" sz="2400" spc="-6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other software,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2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more!</a:t>
            </a:r>
            <a:endParaRPr sz="2400">
              <a:latin typeface="Arial MT"/>
              <a:cs typeface="Arial MT"/>
            </a:endParaRPr>
          </a:p>
          <a:p>
            <a:pPr lvl="1" marL="755650" marR="682625" indent="-285750">
              <a:lnSpc>
                <a:spcPts val="2320"/>
              </a:lnSpc>
              <a:spcBef>
                <a:spcPts val="635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endless</a:t>
            </a:r>
            <a:r>
              <a:rPr dirty="0" sz="24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graphic </a:t>
            </a:r>
            <a:r>
              <a:rPr dirty="0" sz="2400" spc="-6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options</a:t>
            </a:r>
            <a:endParaRPr sz="24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always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up</a:t>
            </a:r>
            <a:r>
              <a:rPr dirty="0" sz="2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date</a:t>
            </a:r>
            <a:endParaRPr sz="24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8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great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community</a:t>
            </a:r>
            <a:endParaRPr sz="2400">
              <a:latin typeface="Arial MT"/>
              <a:cs typeface="Arial MT"/>
            </a:endParaRPr>
          </a:p>
          <a:p>
            <a:pPr lvl="1" marL="755650" marR="344170" indent="-285750">
              <a:lnSpc>
                <a:spcPts val="2320"/>
              </a:lnSpc>
              <a:spcBef>
                <a:spcPts val="62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write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your </a:t>
            </a:r>
            <a:r>
              <a:rPr dirty="0" sz="2400" spc="-6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own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functions</a:t>
            </a:r>
            <a:endParaRPr sz="2400">
              <a:latin typeface="Arial MT"/>
              <a:cs typeface="Arial MT"/>
            </a:endParaRPr>
          </a:p>
          <a:p>
            <a:pPr lvl="1" marL="755650" marR="631825" indent="-285750">
              <a:lnSpc>
                <a:spcPts val="2320"/>
              </a:lnSpc>
              <a:spcBef>
                <a:spcPts val="64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can load large </a:t>
            </a:r>
            <a:r>
              <a:rPr dirty="0" sz="2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amounts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5202" y="1019224"/>
            <a:ext cx="3242945" cy="1322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85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4C00"/>
                </a:solidFill>
                <a:latin typeface="Arial MT"/>
                <a:cs typeface="Arial MT"/>
              </a:rPr>
              <a:t>CONTRA</a:t>
            </a:r>
            <a:endParaRPr sz="2400">
              <a:latin typeface="Arial MT"/>
              <a:cs typeface="Arial MT"/>
            </a:endParaRPr>
          </a:p>
          <a:p>
            <a:pPr lvl="1" marL="755650" marR="5080" indent="-285750">
              <a:lnSpc>
                <a:spcPct val="78300"/>
              </a:lnSpc>
              <a:spcBef>
                <a:spcPts val="59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need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invest </a:t>
            </a:r>
            <a:r>
              <a:rPr dirty="0" sz="2400" spc="-6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some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time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 beginning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887"/>
            <a:ext cx="9144000" cy="561975"/>
          </a:xfrm>
          <a:custGeom>
            <a:avLst/>
            <a:gdLst/>
            <a:ahLst/>
            <a:cxnLst/>
            <a:rect l="l" t="t" r="r" b="b"/>
            <a:pathLst>
              <a:path w="9144000" h="561975">
                <a:moveTo>
                  <a:pt x="9144000" y="0"/>
                </a:moveTo>
                <a:lnTo>
                  <a:pt x="0" y="0"/>
                </a:lnTo>
                <a:lnTo>
                  <a:pt x="0" y="561975"/>
                </a:lnTo>
                <a:lnTo>
                  <a:pt x="9144000" y="561975"/>
                </a:lnTo>
                <a:lnTo>
                  <a:pt x="9144000" y="0"/>
                </a:lnTo>
                <a:close/>
              </a:path>
            </a:pathLst>
          </a:custGeom>
          <a:solidFill>
            <a:srgbClr val="75AA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29514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Prepare</a:t>
            </a:r>
            <a:r>
              <a:rPr dirty="0" sz="2800" spc="-25"/>
              <a:t> </a:t>
            </a:r>
            <a:r>
              <a:rPr dirty="0" sz="2800" spc="-5"/>
              <a:t>data</a:t>
            </a:r>
            <a:r>
              <a:rPr dirty="0" sz="2800" spc="-25"/>
              <a:t> </a:t>
            </a:r>
            <a:r>
              <a:rPr dirty="0" sz="2800" spc="-5"/>
              <a:t>for</a:t>
            </a:r>
            <a:r>
              <a:rPr dirty="0" sz="2800" spc="-30"/>
              <a:t> </a:t>
            </a:r>
            <a:r>
              <a:rPr dirty="0" sz="2800"/>
              <a:t>R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43840" y="1000639"/>
            <a:ext cx="7446645" cy="495300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English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setting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(0.1)</a:t>
            </a:r>
            <a:endParaRPr sz="2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simple</a:t>
            </a:r>
            <a:r>
              <a:rPr dirty="0" sz="27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column</a:t>
            </a:r>
            <a:r>
              <a:rPr dirty="0" sz="27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names</a:t>
            </a:r>
            <a:endParaRPr sz="27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vegation</a:t>
            </a:r>
            <a:r>
              <a:rPr dirty="0" sz="27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cover</a:t>
            </a:r>
            <a:endParaRPr sz="27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vegc</a:t>
            </a:r>
            <a:endParaRPr sz="2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27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“UMLAUTE”</a:t>
            </a:r>
            <a:endParaRPr sz="2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27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30">
                <a:solidFill>
                  <a:srgbClr val="FFFFFF"/>
                </a:solidFill>
                <a:latin typeface="Arial MT"/>
                <a:cs typeface="Arial MT"/>
              </a:rPr>
              <a:t>SPACES,</a:t>
            </a:r>
            <a:r>
              <a:rPr dirty="0" sz="27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27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EMPTY</a:t>
            </a:r>
            <a:r>
              <a:rPr dirty="0" sz="27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FIELDS!!!!!</a:t>
            </a:r>
            <a:endParaRPr sz="27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veg</a:t>
            </a:r>
            <a:r>
              <a:rPr dirty="0" sz="27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endParaRPr sz="27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vegc,</a:t>
            </a:r>
            <a:r>
              <a:rPr dirty="0" sz="27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veg-c,</a:t>
            </a:r>
            <a:r>
              <a:rPr dirty="0" sz="27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veg_c</a:t>
            </a:r>
            <a:endParaRPr sz="27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fill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empty</a:t>
            </a:r>
            <a:r>
              <a:rPr dirty="0" sz="27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fields</a:t>
            </a:r>
            <a:r>
              <a:rPr dirty="0" sz="27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NA</a:t>
            </a:r>
            <a:r>
              <a:rPr dirty="0" sz="2700" spc="-1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(non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available)</a:t>
            </a:r>
            <a:endParaRPr sz="2700">
              <a:latin typeface="Arial MT"/>
              <a:cs typeface="Arial MT"/>
            </a:endParaRPr>
          </a:p>
          <a:p>
            <a:pPr marL="312420" indent="-300355">
              <a:lnSpc>
                <a:spcPct val="100000"/>
              </a:lnSpc>
              <a:spcBef>
                <a:spcPts val="600"/>
              </a:spcBef>
              <a:buChar char="•"/>
              <a:tabLst>
                <a:tab pos="312420" algn="l"/>
                <a:tab pos="313055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dirty="0" sz="27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COLUMNS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MUST</a:t>
            </a:r>
            <a:r>
              <a:rPr dirty="0" sz="27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SAME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LENGTH!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887"/>
            <a:ext cx="9144000" cy="561975"/>
          </a:xfrm>
          <a:custGeom>
            <a:avLst/>
            <a:gdLst/>
            <a:ahLst/>
            <a:cxnLst/>
            <a:rect l="l" t="t" r="r" b="b"/>
            <a:pathLst>
              <a:path w="9144000" h="561975">
                <a:moveTo>
                  <a:pt x="9144000" y="0"/>
                </a:moveTo>
                <a:lnTo>
                  <a:pt x="0" y="0"/>
                </a:lnTo>
                <a:lnTo>
                  <a:pt x="0" y="561975"/>
                </a:lnTo>
                <a:lnTo>
                  <a:pt x="9144000" y="561975"/>
                </a:lnTo>
                <a:lnTo>
                  <a:pt x="9144000" y="0"/>
                </a:lnTo>
                <a:close/>
              </a:path>
            </a:pathLst>
          </a:custGeom>
          <a:solidFill>
            <a:srgbClr val="75AA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29514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Prepare</a:t>
            </a:r>
            <a:r>
              <a:rPr dirty="0" sz="2800" spc="-25"/>
              <a:t> </a:t>
            </a:r>
            <a:r>
              <a:rPr dirty="0" sz="2800" spc="-5"/>
              <a:t>data</a:t>
            </a:r>
            <a:r>
              <a:rPr dirty="0" sz="2800" spc="-25"/>
              <a:t> </a:t>
            </a:r>
            <a:r>
              <a:rPr dirty="0" sz="2800" spc="-5"/>
              <a:t>for</a:t>
            </a:r>
            <a:r>
              <a:rPr dirty="0" sz="2800" spc="-30"/>
              <a:t> </a:t>
            </a:r>
            <a:r>
              <a:rPr dirty="0" sz="2800"/>
              <a:t>R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43840" y="1000639"/>
            <a:ext cx="7446645" cy="495300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English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setting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(0.1)</a:t>
            </a:r>
            <a:endParaRPr sz="2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simple</a:t>
            </a:r>
            <a:r>
              <a:rPr dirty="0" sz="27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column</a:t>
            </a:r>
            <a:r>
              <a:rPr dirty="0" sz="27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names</a:t>
            </a:r>
            <a:endParaRPr sz="27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vegation</a:t>
            </a:r>
            <a:r>
              <a:rPr dirty="0" sz="27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cover</a:t>
            </a:r>
            <a:endParaRPr sz="27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vegc</a:t>
            </a:r>
            <a:endParaRPr sz="2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27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“UMLAUTE”</a:t>
            </a:r>
            <a:endParaRPr sz="2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27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30">
                <a:solidFill>
                  <a:srgbClr val="FFFFFF"/>
                </a:solidFill>
                <a:latin typeface="Arial MT"/>
                <a:cs typeface="Arial MT"/>
              </a:rPr>
              <a:t>SPACES,</a:t>
            </a:r>
            <a:r>
              <a:rPr dirty="0" sz="27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27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EMPTY</a:t>
            </a:r>
            <a:r>
              <a:rPr dirty="0" sz="27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FIELDS!!!!!</a:t>
            </a:r>
            <a:endParaRPr sz="27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veg</a:t>
            </a:r>
            <a:r>
              <a:rPr dirty="0" sz="27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endParaRPr sz="27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vegc,</a:t>
            </a:r>
            <a:r>
              <a:rPr dirty="0" sz="27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veg-c,</a:t>
            </a:r>
            <a:r>
              <a:rPr dirty="0" sz="27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veg_c</a:t>
            </a:r>
            <a:endParaRPr sz="27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fill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empty</a:t>
            </a:r>
            <a:r>
              <a:rPr dirty="0" sz="27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fields</a:t>
            </a:r>
            <a:r>
              <a:rPr dirty="0" sz="27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NA</a:t>
            </a:r>
            <a:r>
              <a:rPr dirty="0" sz="2700" spc="-1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(non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available)</a:t>
            </a:r>
            <a:endParaRPr sz="2700">
              <a:latin typeface="Arial MT"/>
              <a:cs typeface="Arial MT"/>
            </a:endParaRPr>
          </a:p>
          <a:p>
            <a:pPr marL="312420" indent="-300355">
              <a:lnSpc>
                <a:spcPct val="100000"/>
              </a:lnSpc>
              <a:spcBef>
                <a:spcPts val="600"/>
              </a:spcBef>
              <a:buChar char="•"/>
              <a:tabLst>
                <a:tab pos="312420" algn="l"/>
                <a:tab pos="313055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dirty="0" sz="27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COLUMNS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MUST</a:t>
            </a:r>
            <a:r>
              <a:rPr dirty="0" sz="27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SAME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LENGTH!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274" y="2298700"/>
            <a:ext cx="2392680" cy="0"/>
          </a:xfrm>
          <a:custGeom>
            <a:avLst/>
            <a:gdLst/>
            <a:ahLst/>
            <a:cxnLst/>
            <a:rect l="l" t="t" r="r" b="b"/>
            <a:pathLst>
              <a:path w="2392679" h="0">
                <a:moveTo>
                  <a:pt x="0" y="0"/>
                </a:moveTo>
                <a:lnTo>
                  <a:pt x="2392640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887"/>
            <a:ext cx="9144000" cy="561975"/>
          </a:xfrm>
          <a:custGeom>
            <a:avLst/>
            <a:gdLst/>
            <a:ahLst/>
            <a:cxnLst/>
            <a:rect l="l" t="t" r="r" b="b"/>
            <a:pathLst>
              <a:path w="9144000" h="561975">
                <a:moveTo>
                  <a:pt x="9144000" y="0"/>
                </a:moveTo>
                <a:lnTo>
                  <a:pt x="0" y="0"/>
                </a:lnTo>
                <a:lnTo>
                  <a:pt x="0" y="561975"/>
                </a:lnTo>
                <a:lnTo>
                  <a:pt x="9144000" y="561975"/>
                </a:lnTo>
                <a:lnTo>
                  <a:pt x="9144000" y="0"/>
                </a:lnTo>
                <a:close/>
              </a:path>
            </a:pathLst>
          </a:custGeom>
          <a:solidFill>
            <a:srgbClr val="75AA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29514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Prepare</a:t>
            </a:r>
            <a:r>
              <a:rPr dirty="0" sz="2800" spc="-25"/>
              <a:t> </a:t>
            </a:r>
            <a:r>
              <a:rPr dirty="0" sz="2800" spc="-5"/>
              <a:t>data</a:t>
            </a:r>
            <a:r>
              <a:rPr dirty="0" sz="2800" spc="-25"/>
              <a:t> </a:t>
            </a:r>
            <a:r>
              <a:rPr dirty="0" sz="2800" spc="-5"/>
              <a:t>for</a:t>
            </a:r>
            <a:r>
              <a:rPr dirty="0" sz="2800" spc="-30"/>
              <a:t> </a:t>
            </a:r>
            <a:r>
              <a:rPr dirty="0" sz="2800"/>
              <a:t>R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43840" y="1000639"/>
            <a:ext cx="7446645" cy="495300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English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setting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(0.1)</a:t>
            </a:r>
            <a:endParaRPr sz="2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simple</a:t>
            </a:r>
            <a:r>
              <a:rPr dirty="0" sz="27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column</a:t>
            </a:r>
            <a:r>
              <a:rPr dirty="0" sz="27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names</a:t>
            </a:r>
            <a:endParaRPr sz="27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vegation</a:t>
            </a:r>
            <a:r>
              <a:rPr dirty="0" sz="27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cover</a:t>
            </a:r>
            <a:endParaRPr sz="27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vegc</a:t>
            </a:r>
            <a:endParaRPr sz="2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27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“UMLAUTE”</a:t>
            </a:r>
            <a:endParaRPr sz="2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27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30">
                <a:solidFill>
                  <a:srgbClr val="FFFFFF"/>
                </a:solidFill>
                <a:latin typeface="Arial MT"/>
                <a:cs typeface="Arial MT"/>
              </a:rPr>
              <a:t>SPACES,</a:t>
            </a:r>
            <a:r>
              <a:rPr dirty="0" sz="27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27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EMPTY</a:t>
            </a:r>
            <a:r>
              <a:rPr dirty="0" sz="27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FIELDS!!!!!</a:t>
            </a:r>
            <a:endParaRPr sz="27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veg</a:t>
            </a:r>
            <a:r>
              <a:rPr dirty="0" sz="27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endParaRPr sz="27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vegc,</a:t>
            </a:r>
            <a:r>
              <a:rPr dirty="0" sz="27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veg-c,</a:t>
            </a:r>
            <a:r>
              <a:rPr dirty="0" sz="27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veg_c</a:t>
            </a:r>
            <a:endParaRPr sz="27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fill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empty</a:t>
            </a:r>
            <a:r>
              <a:rPr dirty="0" sz="27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fields</a:t>
            </a:r>
            <a:r>
              <a:rPr dirty="0" sz="27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NA</a:t>
            </a:r>
            <a:r>
              <a:rPr dirty="0" sz="2700" spc="-1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(non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available)</a:t>
            </a:r>
            <a:endParaRPr sz="2700">
              <a:latin typeface="Arial MT"/>
              <a:cs typeface="Arial MT"/>
            </a:endParaRPr>
          </a:p>
          <a:p>
            <a:pPr marL="312420" indent="-300355">
              <a:lnSpc>
                <a:spcPct val="100000"/>
              </a:lnSpc>
              <a:spcBef>
                <a:spcPts val="600"/>
              </a:spcBef>
              <a:buChar char="•"/>
              <a:tabLst>
                <a:tab pos="312420" algn="l"/>
                <a:tab pos="313055" algn="l"/>
              </a:tabLst>
            </a:pP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dirty="0" sz="27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COLUMNS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MUST</a:t>
            </a:r>
            <a:r>
              <a:rPr dirty="0" sz="27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FFFFFF"/>
                </a:solidFill>
                <a:latin typeface="Arial MT"/>
                <a:cs typeface="Arial MT"/>
              </a:rPr>
              <a:t>SAME</a:t>
            </a:r>
            <a:r>
              <a:rPr dirty="0" sz="2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MT"/>
                <a:cs typeface="Arial MT"/>
              </a:rPr>
              <a:t>LENGTH!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274" y="2298700"/>
            <a:ext cx="2392680" cy="0"/>
          </a:xfrm>
          <a:custGeom>
            <a:avLst/>
            <a:gdLst/>
            <a:ahLst/>
            <a:cxnLst/>
            <a:rect l="l" t="t" r="r" b="b"/>
            <a:pathLst>
              <a:path w="2392679" h="0">
                <a:moveTo>
                  <a:pt x="0" y="0"/>
                </a:moveTo>
                <a:lnTo>
                  <a:pt x="2392640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8074" y="4330700"/>
            <a:ext cx="1215390" cy="0"/>
          </a:xfrm>
          <a:custGeom>
            <a:avLst/>
            <a:gdLst/>
            <a:ahLst/>
            <a:cxnLst/>
            <a:rect l="l" t="t" r="r" b="b"/>
            <a:pathLst>
              <a:path w="1215389" h="0">
                <a:moveTo>
                  <a:pt x="0" y="0"/>
                </a:moveTo>
                <a:lnTo>
                  <a:pt x="1215218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6205"/>
          </a:xfrm>
          <a:custGeom>
            <a:avLst/>
            <a:gdLst/>
            <a:ahLst/>
            <a:cxnLst/>
            <a:rect l="l" t="t" r="r" b="b"/>
            <a:pathLst>
              <a:path w="9144000" h="116205">
                <a:moveTo>
                  <a:pt x="0" y="115887"/>
                </a:moveTo>
                <a:lnTo>
                  <a:pt x="9144000" y="115887"/>
                </a:lnTo>
                <a:lnTo>
                  <a:pt x="9144000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2368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77862"/>
            <a:ext cx="9144000" cy="6180455"/>
          </a:xfrm>
          <a:custGeom>
            <a:avLst/>
            <a:gdLst/>
            <a:ahLst/>
            <a:cxnLst/>
            <a:rect l="l" t="t" r="r" b="b"/>
            <a:pathLst>
              <a:path w="9144000" h="6180455">
                <a:moveTo>
                  <a:pt x="0" y="6180137"/>
                </a:moveTo>
                <a:lnTo>
                  <a:pt x="9144000" y="6180137"/>
                </a:lnTo>
                <a:lnTo>
                  <a:pt x="9144000" y="0"/>
                </a:lnTo>
                <a:lnTo>
                  <a:pt x="0" y="0"/>
                </a:lnTo>
                <a:lnTo>
                  <a:pt x="0" y="6180137"/>
                </a:lnTo>
                <a:close/>
              </a:path>
            </a:pathLst>
          </a:custGeom>
          <a:solidFill>
            <a:srgbClr val="2368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96054" y="194009"/>
            <a:ext cx="19812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>
                <a:latin typeface="Arial MT"/>
                <a:cs typeface="Arial MT"/>
              </a:rPr>
              <a:t>31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6" name="object 6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683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561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online</a:t>
            </a:r>
            <a:r>
              <a:rPr dirty="0" sz="2800" spc="-85"/>
              <a:t> </a:t>
            </a:r>
            <a:r>
              <a:rPr dirty="0" sz="2800"/>
              <a:t>help</a:t>
            </a:r>
            <a:endParaRPr sz="2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6054" y="194009"/>
            <a:ext cx="19812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>
                <a:latin typeface="Arial MT"/>
                <a:cs typeface="Arial MT"/>
              </a:rPr>
              <a:t>31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4" name="object 4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68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561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online</a:t>
            </a:r>
            <a:r>
              <a:rPr dirty="0" sz="2800" spc="-85"/>
              <a:t> </a:t>
            </a:r>
            <a:r>
              <a:rPr dirty="0" sz="2800"/>
              <a:t>help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940" y="1621035"/>
            <a:ext cx="20180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Manuals: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6054" y="194009"/>
            <a:ext cx="19812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>
                <a:latin typeface="Arial MT"/>
                <a:cs typeface="Arial MT"/>
              </a:rPr>
              <a:t>31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4" name="object 4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68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561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online</a:t>
            </a:r>
            <a:r>
              <a:rPr dirty="0" sz="2800" spc="-85"/>
              <a:t> </a:t>
            </a:r>
            <a:r>
              <a:rPr dirty="0" sz="2800"/>
              <a:t>help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940" y="1520597"/>
            <a:ext cx="5710555" cy="112839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Manuals:</a:t>
            </a:r>
            <a:endParaRPr sz="32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lr>
                <a:srgbClr val="000000"/>
              </a:buClr>
              <a:buFont typeface="Wingdings"/>
              <a:buChar char=""/>
              <a:tabLst>
                <a:tab pos="755650" algn="l"/>
              </a:tabLst>
            </a:pP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Introduction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(94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pages)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6054" y="194009"/>
            <a:ext cx="19812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>
                <a:latin typeface="Arial MT"/>
                <a:cs typeface="Arial MT"/>
              </a:rPr>
              <a:t>31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4" name="object 4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68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561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online</a:t>
            </a:r>
            <a:r>
              <a:rPr dirty="0" sz="2800" spc="-85"/>
              <a:t> </a:t>
            </a:r>
            <a:r>
              <a:rPr dirty="0" sz="2800"/>
              <a:t>help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940" y="1520597"/>
            <a:ext cx="5710555" cy="164147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Manuals:</a:t>
            </a:r>
            <a:endParaRPr sz="32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lr>
                <a:srgbClr val="000000"/>
              </a:buClr>
              <a:buFont typeface="Wingdings"/>
              <a:buChar char=""/>
              <a:tabLst>
                <a:tab pos="755650" algn="l"/>
              </a:tabLst>
            </a:pP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Introduction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(94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pages)</a:t>
            </a:r>
            <a:endParaRPr sz="2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/>
              <a:buChar char=""/>
              <a:tabLst>
                <a:tab pos="755650" algn="l"/>
              </a:tabLst>
            </a:pP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Einführung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(170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pages)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6054" y="194009"/>
            <a:ext cx="19812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>
                <a:latin typeface="Arial MT"/>
                <a:cs typeface="Arial MT"/>
              </a:rPr>
              <a:t>31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4" name="object 4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68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561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online</a:t>
            </a:r>
            <a:r>
              <a:rPr dirty="0" sz="2800" spc="-85"/>
              <a:t> </a:t>
            </a:r>
            <a:r>
              <a:rPr dirty="0" sz="2800"/>
              <a:t>help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940" y="1520597"/>
            <a:ext cx="5710555" cy="215455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Manuals:</a:t>
            </a:r>
            <a:endParaRPr sz="32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lr>
                <a:srgbClr val="000000"/>
              </a:buClr>
              <a:buFont typeface="Wingdings"/>
              <a:buChar char=""/>
              <a:tabLst>
                <a:tab pos="755650" algn="l"/>
              </a:tabLst>
            </a:pP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Introduction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(94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pages)</a:t>
            </a:r>
            <a:endParaRPr sz="2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/>
              <a:buChar char=""/>
              <a:tabLst>
                <a:tab pos="755650" algn="l"/>
              </a:tabLst>
            </a:pP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Einführung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(170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pages)</a:t>
            </a:r>
            <a:endParaRPr sz="2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/>
              <a:buChar char=""/>
              <a:tabLst>
                <a:tab pos="755650" algn="l"/>
              </a:tabLst>
            </a:pP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Reader</a:t>
            </a:r>
            <a:r>
              <a:rPr dirty="0" sz="2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(69</a:t>
            </a:r>
            <a:r>
              <a:rPr dirty="0" sz="2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pages),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6054" y="194009"/>
            <a:ext cx="19812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>
                <a:latin typeface="Arial MT"/>
                <a:cs typeface="Arial MT"/>
              </a:rPr>
              <a:t>31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4" name="object 4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68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561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online</a:t>
            </a:r>
            <a:r>
              <a:rPr dirty="0" sz="2800" spc="-85"/>
              <a:t> </a:t>
            </a:r>
            <a:r>
              <a:rPr dirty="0" sz="2800"/>
              <a:t>help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940" y="1520597"/>
            <a:ext cx="5710555" cy="215455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Manuals:</a:t>
            </a:r>
            <a:endParaRPr sz="32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lr>
                <a:srgbClr val="000000"/>
              </a:buClr>
              <a:buFont typeface="Wingdings"/>
              <a:buChar char=""/>
              <a:tabLst>
                <a:tab pos="755650" algn="l"/>
              </a:tabLst>
            </a:pP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Introduction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(94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pages)</a:t>
            </a:r>
            <a:endParaRPr sz="2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/>
              <a:buChar char=""/>
              <a:tabLst>
                <a:tab pos="755650" algn="l"/>
              </a:tabLst>
            </a:pP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Einführung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(170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pages)</a:t>
            </a:r>
            <a:endParaRPr sz="2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/>
              <a:buChar char=""/>
              <a:tabLst>
                <a:tab pos="755650" algn="l"/>
              </a:tabLst>
            </a:pP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Reader</a:t>
            </a:r>
            <a:r>
              <a:rPr dirty="0" sz="2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(69</a:t>
            </a:r>
            <a:r>
              <a:rPr dirty="0" sz="2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pages),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6054" y="194009"/>
            <a:ext cx="19812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>
                <a:latin typeface="Arial MT"/>
                <a:cs typeface="Arial MT"/>
              </a:rPr>
              <a:t>31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4" name="object 4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68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561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online</a:t>
            </a:r>
            <a:r>
              <a:rPr dirty="0" sz="2800" spc="-85"/>
              <a:t> </a:t>
            </a:r>
            <a:r>
              <a:rPr dirty="0" sz="2800"/>
              <a:t>help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940" y="1520597"/>
            <a:ext cx="7952740" cy="377126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Manuals:</a:t>
            </a:r>
            <a:endParaRPr sz="32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lr>
                <a:srgbClr val="000000"/>
              </a:buClr>
              <a:buFont typeface="Wingdings"/>
              <a:buChar char=""/>
              <a:tabLst>
                <a:tab pos="755650" algn="l"/>
              </a:tabLst>
            </a:pP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Introduction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(94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pages)</a:t>
            </a:r>
            <a:endParaRPr sz="2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/>
              <a:buChar char=""/>
              <a:tabLst>
                <a:tab pos="755650" algn="l"/>
              </a:tabLst>
            </a:pP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Einführung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(170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pages)</a:t>
            </a:r>
            <a:endParaRPr sz="2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/>
              <a:buChar char=""/>
              <a:tabLst>
                <a:tab pos="755650" algn="l"/>
              </a:tabLst>
            </a:pP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Reader</a:t>
            </a:r>
            <a:r>
              <a:rPr dirty="0" sz="2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(69</a:t>
            </a:r>
            <a:r>
              <a:rPr dirty="0" sz="2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pages),</a:t>
            </a:r>
            <a:endParaRPr sz="2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3500">
              <a:latin typeface="Arial MT"/>
              <a:cs typeface="Arial MT"/>
            </a:endParaRPr>
          </a:p>
          <a:p>
            <a:pPr lvl="2" marL="1155065" marR="5080" indent="-228600">
              <a:lnSpc>
                <a:spcPct val="100699"/>
              </a:lnSpc>
              <a:buClr>
                <a:srgbClr val="000000"/>
              </a:buClr>
              <a:buChar char="•"/>
              <a:tabLst>
                <a:tab pos="1155700" algn="l"/>
              </a:tabLst>
            </a:pP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Translations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into other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languages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than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English are </a:t>
            </a:r>
            <a:r>
              <a:rPr dirty="0" sz="2400" spc="-6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available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from the</a:t>
            </a:r>
            <a:r>
              <a:rPr dirty="0" sz="2400">
                <a:solidFill>
                  <a:srgbClr val="00A8AA"/>
                </a:solidFill>
                <a:latin typeface="Arial MT"/>
                <a:cs typeface="Arial MT"/>
              </a:rPr>
              <a:t> </a:t>
            </a:r>
            <a:r>
              <a:rPr dirty="0" u="heavy" sz="2400" spc="-5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latin typeface="Arial MT"/>
                <a:cs typeface="Arial MT"/>
              </a:rPr>
              <a:t>contributed</a:t>
            </a:r>
            <a:r>
              <a:rPr dirty="0" u="heavy" sz="240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400" spc="-5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latin typeface="Arial MT"/>
                <a:cs typeface="Arial MT"/>
              </a:rPr>
              <a:t>documentation </a:t>
            </a:r>
            <a:r>
              <a:rPr dirty="0" sz="2400">
                <a:solidFill>
                  <a:srgbClr val="00A8AA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section.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23780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Pros</a:t>
            </a:r>
            <a:r>
              <a:rPr dirty="0" sz="2800" spc="-55"/>
              <a:t> </a:t>
            </a:r>
            <a:r>
              <a:rPr dirty="0" sz="2800"/>
              <a:t>and</a:t>
            </a:r>
            <a:r>
              <a:rPr dirty="0" sz="2800" spc="-45"/>
              <a:t> </a:t>
            </a:r>
            <a:r>
              <a:rPr dirty="0" sz="2800"/>
              <a:t>Cons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012577"/>
            <a:ext cx="3581400" cy="4790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077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F900"/>
                </a:solidFill>
                <a:latin typeface="Arial MT"/>
                <a:cs typeface="Arial MT"/>
              </a:rPr>
              <a:t>PRO</a:t>
            </a:r>
            <a:endParaRPr sz="24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8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 spc="-15">
                <a:solidFill>
                  <a:srgbClr val="FFFFFF"/>
                </a:solidFill>
                <a:latin typeface="Arial MT"/>
                <a:cs typeface="Arial MT"/>
              </a:rPr>
              <a:t>it’s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open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endParaRPr sz="2400">
              <a:latin typeface="Arial MT"/>
              <a:cs typeface="Arial MT"/>
            </a:endParaRPr>
          </a:p>
          <a:p>
            <a:pPr lvl="1" marL="755650" marR="5080" indent="-285750">
              <a:lnSpc>
                <a:spcPts val="2320"/>
              </a:lnSpc>
              <a:spcBef>
                <a:spcPts val="625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offers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all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types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2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analyses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available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dirty="0" sz="2400" spc="-6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other software,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2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more!</a:t>
            </a:r>
            <a:endParaRPr sz="2400">
              <a:latin typeface="Arial MT"/>
              <a:cs typeface="Arial MT"/>
            </a:endParaRPr>
          </a:p>
          <a:p>
            <a:pPr lvl="1" marL="755650" marR="682625" indent="-285750">
              <a:lnSpc>
                <a:spcPts val="2320"/>
              </a:lnSpc>
              <a:spcBef>
                <a:spcPts val="635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endless</a:t>
            </a:r>
            <a:r>
              <a:rPr dirty="0" sz="24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graphic </a:t>
            </a:r>
            <a:r>
              <a:rPr dirty="0" sz="2400" spc="-6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options</a:t>
            </a:r>
            <a:endParaRPr sz="24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always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up</a:t>
            </a:r>
            <a:r>
              <a:rPr dirty="0" sz="2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date</a:t>
            </a:r>
            <a:endParaRPr sz="24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8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great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community</a:t>
            </a:r>
            <a:endParaRPr sz="2400">
              <a:latin typeface="Arial MT"/>
              <a:cs typeface="Arial MT"/>
            </a:endParaRPr>
          </a:p>
          <a:p>
            <a:pPr lvl="1" marL="755650" marR="344170" indent="-285750">
              <a:lnSpc>
                <a:spcPts val="2320"/>
              </a:lnSpc>
              <a:spcBef>
                <a:spcPts val="62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write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your </a:t>
            </a:r>
            <a:r>
              <a:rPr dirty="0" sz="2400" spc="-6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own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functions</a:t>
            </a:r>
            <a:endParaRPr sz="2400">
              <a:latin typeface="Arial MT"/>
              <a:cs typeface="Arial MT"/>
            </a:endParaRPr>
          </a:p>
          <a:p>
            <a:pPr lvl="1" marL="755650" marR="631825" indent="-285750">
              <a:lnSpc>
                <a:spcPts val="2320"/>
              </a:lnSpc>
              <a:spcBef>
                <a:spcPts val="64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can load large </a:t>
            </a:r>
            <a:r>
              <a:rPr dirty="0" sz="2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amounts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5202" y="1019224"/>
            <a:ext cx="1955164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85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4C00"/>
                </a:solidFill>
                <a:latin typeface="Arial MT"/>
                <a:cs typeface="Arial MT"/>
              </a:rPr>
              <a:t>CONTRA</a:t>
            </a:r>
            <a:endParaRPr sz="2400">
              <a:latin typeface="Arial MT"/>
              <a:cs typeface="Arial MT"/>
            </a:endParaRPr>
          </a:p>
          <a:p>
            <a:pPr lvl="1" marL="755650" indent="-285750">
              <a:lnSpc>
                <a:spcPts val="2850"/>
              </a:lnSpc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Patience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6205"/>
          </a:xfrm>
          <a:custGeom>
            <a:avLst/>
            <a:gdLst/>
            <a:ahLst/>
            <a:cxnLst/>
            <a:rect l="l" t="t" r="r" b="b"/>
            <a:pathLst>
              <a:path w="9144000" h="116205">
                <a:moveTo>
                  <a:pt x="0" y="115887"/>
                </a:moveTo>
                <a:lnTo>
                  <a:pt x="9144000" y="115887"/>
                </a:lnTo>
                <a:lnTo>
                  <a:pt x="9144000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2368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77862"/>
            <a:ext cx="9144000" cy="6180455"/>
          </a:xfrm>
          <a:custGeom>
            <a:avLst/>
            <a:gdLst/>
            <a:ahLst/>
            <a:cxnLst/>
            <a:rect l="l" t="t" r="r" b="b"/>
            <a:pathLst>
              <a:path w="9144000" h="6180455">
                <a:moveTo>
                  <a:pt x="0" y="6180137"/>
                </a:moveTo>
                <a:lnTo>
                  <a:pt x="9144000" y="6180137"/>
                </a:lnTo>
                <a:lnTo>
                  <a:pt x="9144000" y="0"/>
                </a:lnTo>
                <a:lnTo>
                  <a:pt x="0" y="0"/>
                </a:lnTo>
                <a:lnTo>
                  <a:pt x="0" y="6180137"/>
                </a:lnTo>
                <a:close/>
              </a:path>
            </a:pathLst>
          </a:custGeom>
          <a:solidFill>
            <a:srgbClr val="2368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96054" y="194009"/>
            <a:ext cx="19812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>
                <a:latin typeface="Arial MT"/>
                <a:cs typeface="Arial MT"/>
              </a:rPr>
              <a:t>31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6" name="object 6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683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561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online</a:t>
            </a:r>
            <a:r>
              <a:rPr dirty="0" sz="2800" spc="-85"/>
              <a:t> </a:t>
            </a:r>
            <a:r>
              <a:rPr dirty="0" sz="2800"/>
              <a:t>help</a:t>
            </a:r>
            <a:endParaRPr sz="2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6054" y="194009"/>
            <a:ext cx="19812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>
                <a:latin typeface="Arial MT"/>
                <a:cs typeface="Arial MT"/>
              </a:rPr>
              <a:t>31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4" name="object 4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68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561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online</a:t>
            </a:r>
            <a:r>
              <a:rPr dirty="0" sz="2800" spc="-85"/>
              <a:t> </a:t>
            </a:r>
            <a:r>
              <a:rPr dirty="0" sz="2800"/>
              <a:t>help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940" y="1621035"/>
            <a:ext cx="7980680" cy="1478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SEARCH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function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 MAILING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LISTS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u="heavy" sz="3200" spc="-5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r-project.org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6054" y="194009"/>
            <a:ext cx="19812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>
                <a:latin typeface="Arial MT"/>
                <a:cs typeface="Arial MT"/>
              </a:rPr>
              <a:t>31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4" name="object 4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68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561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online</a:t>
            </a:r>
            <a:r>
              <a:rPr dirty="0" sz="2800" spc="-85"/>
              <a:t> </a:t>
            </a:r>
            <a:r>
              <a:rPr dirty="0" sz="2800"/>
              <a:t>help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940" y="1621035"/>
            <a:ext cx="7980680" cy="2537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SEARCH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function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 MAILING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LISTS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u="heavy" sz="3200" spc="-5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r-project.org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u="heavy" sz="3200" spc="-15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stackoverflow.com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6054" y="194009"/>
            <a:ext cx="19812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>
                <a:latin typeface="Arial MT"/>
                <a:cs typeface="Arial MT"/>
              </a:rPr>
              <a:t>31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4" name="object 4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68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561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online</a:t>
            </a:r>
            <a:r>
              <a:rPr dirty="0" sz="2800" spc="-85"/>
              <a:t> </a:t>
            </a:r>
            <a:r>
              <a:rPr dirty="0" sz="2800"/>
              <a:t>help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940" y="1621035"/>
            <a:ext cx="7980680" cy="4561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SEARCH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function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 MAILING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LISTS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u="heavy" sz="3200" spc="-5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r-project.org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u="heavy" sz="3200" spc="-15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stackoverflow.com</a:t>
            </a:r>
            <a:endParaRPr sz="3200">
              <a:latin typeface="Arial MT"/>
              <a:cs typeface="Arial MT"/>
            </a:endParaRPr>
          </a:p>
          <a:p>
            <a:pPr marL="355600" marR="998219" indent="-342900">
              <a:lnSpc>
                <a:spcPct val="197900"/>
              </a:lnSpc>
              <a:spcBef>
                <a:spcPts val="7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put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[r]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brackets before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your search </a:t>
            </a:r>
            <a:r>
              <a:rPr dirty="0" sz="3200" spc="-8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request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6054" y="194009"/>
            <a:ext cx="19812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>
                <a:latin typeface="Arial MT"/>
                <a:cs typeface="Arial MT"/>
              </a:rPr>
              <a:t>31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4" name="object 4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68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561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online</a:t>
            </a:r>
            <a:r>
              <a:rPr dirty="0" sz="2800" spc="-85"/>
              <a:t> </a:t>
            </a:r>
            <a:r>
              <a:rPr dirty="0" sz="2800"/>
              <a:t>help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940" y="1621035"/>
            <a:ext cx="7980680" cy="4561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SEARCH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function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 MAILING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LISTS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u="heavy" sz="3200" spc="-5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r-project.org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u="heavy" sz="3200" spc="-15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stackoverflow.com</a:t>
            </a:r>
            <a:endParaRPr sz="3200">
              <a:latin typeface="Arial MT"/>
              <a:cs typeface="Arial MT"/>
            </a:endParaRPr>
          </a:p>
          <a:p>
            <a:pPr marL="355600" marR="998219" indent="-342900">
              <a:lnSpc>
                <a:spcPct val="197900"/>
              </a:lnSpc>
              <a:spcBef>
                <a:spcPts val="7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put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[r]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brackets before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your search </a:t>
            </a:r>
            <a:r>
              <a:rPr dirty="0" sz="3200" spc="-8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request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887"/>
            <a:ext cx="9144000" cy="561975"/>
          </a:xfrm>
          <a:custGeom>
            <a:avLst/>
            <a:gdLst/>
            <a:ahLst/>
            <a:cxnLst/>
            <a:rect l="l" t="t" r="r" b="b"/>
            <a:pathLst>
              <a:path w="9144000" h="561975">
                <a:moveTo>
                  <a:pt x="9144000" y="0"/>
                </a:moveTo>
                <a:lnTo>
                  <a:pt x="0" y="0"/>
                </a:lnTo>
                <a:lnTo>
                  <a:pt x="0" y="561975"/>
                </a:lnTo>
                <a:lnTo>
                  <a:pt x="9144000" y="561975"/>
                </a:lnTo>
                <a:lnTo>
                  <a:pt x="9144000" y="0"/>
                </a:lnTo>
                <a:close/>
              </a:path>
            </a:pathLst>
          </a:custGeom>
          <a:solidFill>
            <a:srgbClr val="75AA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52781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Literature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95300" y="1602109"/>
            <a:ext cx="7874000" cy="400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2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Michael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J.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Crawley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published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dirty="0" sz="2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Wiley: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Arial MT"/>
              <a:cs typeface="Arial MT"/>
            </a:endParaRPr>
          </a:p>
          <a:p>
            <a:pPr marL="355600" marR="638175" indent="-342900">
              <a:lnSpc>
                <a:spcPct val="113700"/>
              </a:lnSpc>
              <a:spcBef>
                <a:spcPts val="5"/>
              </a:spcBef>
            </a:pPr>
            <a:r>
              <a:rPr dirty="0" u="heavy" sz="2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Statistics:</a:t>
            </a:r>
            <a:r>
              <a:rPr dirty="0" u="heavy" sz="2800" spc="-1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An </a:t>
            </a:r>
            <a:r>
              <a:rPr dirty="0" u="heavy" sz="2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Introduction </a:t>
            </a:r>
            <a:r>
              <a:rPr dirty="0" u="heavy" sz="2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using</a:t>
            </a:r>
            <a:r>
              <a:rPr dirty="0" u="heavy" sz="2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R</a:t>
            </a:r>
            <a:r>
              <a:rPr dirty="0" u="heavy" sz="2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(2015),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2nd </a:t>
            </a:r>
            <a:r>
              <a:rPr dirty="0" sz="2800" spc="-7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edition 38.50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1245">
                <a:solidFill>
                  <a:srgbClr val="FFFFFF"/>
                </a:solidFill>
                <a:latin typeface="Arial MT"/>
                <a:cs typeface="Arial MT"/>
              </a:rPr>
              <a:t>€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PDF:</a:t>
            </a:r>
            <a:r>
              <a:rPr dirty="0" sz="20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u="heavy" sz="2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2"/>
              </a:rPr>
              <a:t>http://www.bio.ic.ac.uk/research/crawley/statistics/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u="heavy" sz="2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The</a:t>
            </a:r>
            <a:r>
              <a:rPr dirty="0" u="heavy" sz="2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R </a:t>
            </a:r>
            <a:r>
              <a:rPr dirty="0" u="heavy" sz="2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Book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,(2013)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2nd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edition</a:t>
            </a:r>
            <a:r>
              <a:rPr dirty="0" sz="2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77.90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1245">
                <a:solidFill>
                  <a:srgbClr val="FFFFFF"/>
                </a:solidFill>
                <a:latin typeface="Arial MT"/>
                <a:cs typeface="Arial MT"/>
              </a:rPr>
              <a:t>€</a:t>
            </a:r>
            <a:endParaRPr sz="2800">
              <a:latin typeface="Arial MT"/>
              <a:cs typeface="Arial MT"/>
            </a:endParaRPr>
          </a:p>
          <a:p>
            <a:pPr marL="755650" marR="332105" indent="-285750">
              <a:lnSpc>
                <a:spcPct val="116100"/>
              </a:lnSpc>
              <a:spcBef>
                <a:spcPts val="95"/>
              </a:spcBef>
            </a:pP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homepage:</a:t>
            </a:r>
            <a:r>
              <a:rPr dirty="0" u="heavy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4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3"/>
              </a:rPr>
              <a:t>http://eu.wiley.com/WileyCDA/WileyTitle/ </a:t>
            </a:r>
            <a:r>
              <a:rPr dirty="0" sz="2400" spc="-6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u="heavy" sz="2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productCd-0470973927.html</a:t>
            </a:r>
            <a:endParaRPr sz="2400">
              <a:latin typeface="Arial MT"/>
              <a:cs typeface="Arial MT"/>
            </a:endParaRPr>
          </a:p>
          <a:p>
            <a:pPr marL="1791335">
              <a:lnSpc>
                <a:spcPct val="100000"/>
              </a:lnSpc>
              <a:spcBef>
                <a:spcPts val="515"/>
              </a:spcBef>
            </a:pPr>
            <a:r>
              <a:rPr dirty="0" sz="2200" i="1">
                <a:solidFill>
                  <a:srgbClr val="FFFFFF"/>
                </a:solidFill>
                <a:latin typeface="Arial"/>
                <a:cs typeface="Arial"/>
              </a:rPr>
              <a:t>**</a:t>
            </a:r>
            <a:r>
              <a:rPr dirty="0" sz="22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 i="1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dirty="0" sz="22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 i="1">
                <a:solidFill>
                  <a:srgbClr val="FFFFFF"/>
                </a:solidFill>
                <a:latin typeface="Arial"/>
                <a:cs typeface="Arial"/>
              </a:rPr>
              <a:t>edition </a:t>
            </a:r>
            <a:r>
              <a:rPr dirty="0" sz="2200" i="1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r>
              <a:rPr dirty="0" sz="22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22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FFFFFF"/>
                </a:solidFill>
                <a:latin typeface="Arial"/>
                <a:cs typeface="Arial"/>
              </a:rPr>
              <a:t>PDF</a:t>
            </a:r>
            <a:r>
              <a:rPr dirty="0" sz="22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FFFFFF"/>
                </a:solidFill>
                <a:latin typeface="Arial"/>
                <a:cs typeface="Arial"/>
              </a:rPr>
              <a:t>online!</a:t>
            </a:r>
            <a:r>
              <a:rPr dirty="0" sz="22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FFFFFF"/>
                </a:solidFill>
                <a:latin typeface="Arial"/>
                <a:cs typeface="Arial"/>
              </a:rPr>
              <a:t>**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887"/>
            <a:ext cx="9144000" cy="561975"/>
          </a:xfrm>
          <a:custGeom>
            <a:avLst/>
            <a:gdLst/>
            <a:ahLst/>
            <a:cxnLst/>
            <a:rect l="l" t="t" r="r" b="b"/>
            <a:pathLst>
              <a:path w="9144000" h="561975">
                <a:moveTo>
                  <a:pt x="9144000" y="0"/>
                </a:moveTo>
                <a:lnTo>
                  <a:pt x="0" y="0"/>
                </a:lnTo>
                <a:lnTo>
                  <a:pt x="0" y="561975"/>
                </a:lnTo>
                <a:lnTo>
                  <a:pt x="9144000" y="561975"/>
                </a:lnTo>
                <a:lnTo>
                  <a:pt x="9144000" y="0"/>
                </a:lnTo>
                <a:close/>
              </a:path>
            </a:pathLst>
          </a:custGeom>
          <a:solidFill>
            <a:srgbClr val="75AA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5474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R</a:t>
            </a:r>
            <a:r>
              <a:rPr dirty="0" sz="2800" spc="-65"/>
              <a:t> </a:t>
            </a:r>
            <a:r>
              <a:rPr dirty="0" sz="2800" spc="-5"/>
              <a:t>surface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35940" y="1621035"/>
            <a:ext cx="7856855" cy="43611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Console</a:t>
            </a:r>
            <a:r>
              <a:rPr dirty="0" sz="32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commands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3200" spc="-8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inspect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endParaRPr sz="3200">
              <a:latin typeface="Arial MT"/>
              <a:cs typeface="Arial MT"/>
            </a:endParaRPr>
          </a:p>
          <a:p>
            <a:pPr marL="355600" marR="977265" indent="-342900">
              <a:lnSpc>
                <a:spcPts val="380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3200" spc="-5" b="1">
                <a:solidFill>
                  <a:srgbClr val="FFFFFF"/>
                </a:solidFill>
                <a:latin typeface="Arial"/>
                <a:cs typeface="Arial"/>
              </a:rPr>
              <a:t>documents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(script)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to type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your </a:t>
            </a:r>
            <a:r>
              <a:rPr dirty="0" sz="3200" spc="-8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commands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save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them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later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graphic</a:t>
            </a:r>
            <a:r>
              <a:rPr dirty="0" sz="32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window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help</a:t>
            </a:r>
            <a:r>
              <a:rPr dirty="0" sz="32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window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467995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»	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32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Arial"/>
                <a:cs typeface="Arial"/>
              </a:rPr>
              <a:t>active</a:t>
            </a:r>
            <a:r>
              <a:rPr dirty="0" sz="32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887"/>
            <a:ext cx="9144000" cy="561975"/>
          </a:xfrm>
          <a:custGeom>
            <a:avLst/>
            <a:gdLst/>
            <a:ahLst/>
            <a:cxnLst/>
            <a:rect l="l" t="t" r="r" b="b"/>
            <a:pathLst>
              <a:path w="9144000" h="561975">
                <a:moveTo>
                  <a:pt x="9144000" y="0"/>
                </a:moveTo>
                <a:lnTo>
                  <a:pt x="0" y="0"/>
                </a:lnTo>
                <a:lnTo>
                  <a:pt x="0" y="561975"/>
                </a:lnTo>
                <a:lnTo>
                  <a:pt x="9144000" y="561975"/>
                </a:lnTo>
                <a:lnTo>
                  <a:pt x="9144000" y="0"/>
                </a:lnTo>
                <a:close/>
              </a:path>
            </a:pathLst>
          </a:custGeom>
          <a:solidFill>
            <a:srgbClr val="75AA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8446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R</a:t>
            </a:r>
            <a:r>
              <a:rPr dirty="0" sz="2800" spc="-90"/>
              <a:t> </a:t>
            </a:r>
            <a:r>
              <a:rPr dirty="0" sz="2800"/>
              <a:t>language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35940" y="1621035"/>
            <a:ext cx="7789545" cy="378460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355600" marR="828675" indent="-342900">
              <a:lnSpc>
                <a:spcPts val="3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  <a:tab pos="288544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you can</a:t>
            </a:r>
            <a:r>
              <a:rPr dirty="0" sz="32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type	directly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Console </a:t>
            </a:r>
            <a:r>
              <a:rPr dirty="0" sz="3200" spc="-8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endParaRPr sz="3200">
              <a:latin typeface="Arial MT"/>
              <a:cs typeface="Arial MT"/>
            </a:endParaRPr>
          </a:p>
          <a:p>
            <a:pPr marL="355600" marR="5080" indent="-342900">
              <a:lnSpc>
                <a:spcPts val="38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FILE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—&gt;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 File: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type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document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3200" spc="-8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save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document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hot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send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command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line: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MAC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cmd</a:t>
            </a:r>
            <a:r>
              <a:rPr dirty="0" sz="32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Arial"/>
                <a:cs typeface="Arial"/>
              </a:rPr>
              <a:t>ENTER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Windows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crtl</a:t>
            </a:r>
            <a:r>
              <a:rPr dirty="0" sz="32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Arial"/>
                <a:cs typeface="Arial"/>
              </a:rPr>
              <a:t>(strg)</a:t>
            </a:r>
            <a:r>
              <a:rPr dirty="0" sz="32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6205"/>
          </a:xfrm>
          <a:custGeom>
            <a:avLst/>
            <a:gdLst/>
            <a:ahLst/>
            <a:cxnLst/>
            <a:rect l="l" t="t" r="r" b="b"/>
            <a:pathLst>
              <a:path w="9144000" h="116205">
                <a:moveTo>
                  <a:pt x="0" y="115887"/>
                </a:moveTo>
                <a:lnTo>
                  <a:pt x="9144000" y="115887"/>
                </a:lnTo>
                <a:lnTo>
                  <a:pt x="9144000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77862"/>
            <a:ext cx="9144000" cy="6180455"/>
          </a:xfrm>
          <a:custGeom>
            <a:avLst/>
            <a:gdLst/>
            <a:ahLst/>
            <a:cxnLst/>
            <a:rect l="l" t="t" r="r" b="b"/>
            <a:pathLst>
              <a:path w="9144000" h="6180455">
                <a:moveTo>
                  <a:pt x="0" y="6180137"/>
                </a:moveTo>
                <a:lnTo>
                  <a:pt x="9144000" y="6180137"/>
                </a:lnTo>
                <a:lnTo>
                  <a:pt x="9144000" y="0"/>
                </a:lnTo>
                <a:lnTo>
                  <a:pt x="0" y="0"/>
                </a:lnTo>
                <a:lnTo>
                  <a:pt x="0" y="6180137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5887"/>
            <a:ext cx="9144000" cy="561975"/>
          </a:xfrm>
          <a:custGeom>
            <a:avLst/>
            <a:gdLst/>
            <a:ahLst/>
            <a:cxnLst/>
            <a:rect l="l" t="t" r="r" b="b"/>
            <a:pathLst>
              <a:path w="9144000" h="561975">
                <a:moveTo>
                  <a:pt x="9144000" y="0"/>
                </a:moveTo>
                <a:lnTo>
                  <a:pt x="0" y="0"/>
                </a:lnTo>
                <a:lnTo>
                  <a:pt x="0" y="561975"/>
                </a:lnTo>
                <a:lnTo>
                  <a:pt x="9144000" y="561975"/>
                </a:lnTo>
                <a:lnTo>
                  <a:pt x="9144000" y="0"/>
                </a:lnTo>
                <a:close/>
              </a:path>
            </a:pathLst>
          </a:custGeom>
          <a:solidFill>
            <a:srgbClr val="75AA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29514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help</a:t>
            </a:r>
            <a:r>
              <a:rPr dirty="0" sz="2800" spc="-25"/>
              <a:t> </a:t>
            </a:r>
            <a:r>
              <a:rPr dirty="0" sz="2800" spc="-5"/>
              <a:t>functions</a:t>
            </a:r>
            <a:r>
              <a:rPr dirty="0" sz="2800" spc="-25"/>
              <a:t> </a:t>
            </a:r>
            <a:r>
              <a:rPr dirty="0" sz="2800"/>
              <a:t>in</a:t>
            </a:r>
            <a:r>
              <a:rPr dirty="0" sz="2800" spc="-20"/>
              <a:t> </a:t>
            </a:r>
            <a:r>
              <a:rPr dirty="0" sz="2800"/>
              <a:t>R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35940" y="1621035"/>
            <a:ext cx="5777230" cy="340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 MT"/>
                <a:cs typeface="Arial MT"/>
              </a:rPr>
              <a:t>help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for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specific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command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550">
              <a:latin typeface="Arial MT"/>
              <a:cs typeface="Arial MT"/>
            </a:endParaRPr>
          </a:p>
          <a:p>
            <a:pPr marL="429259">
              <a:lnSpc>
                <a:spcPct val="100000"/>
              </a:lnSpc>
            </a:pP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?</a:t>
            </a:r>
            <a:r>
              <a:rPr dirty="0" sz="2800" b="1">
                <a:latin typeface="Courier New"/>
                <a:cs typeface="Courier New"/>
              </a:rPr>
              <a:t>plot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 MT"/>
                <a:cs typeface="Arial MT"/>
              </a:rPr>
              <a:t>searching</a:t>
            </a:r>
            <a:r>
              <a:rPr dirty="0" sz="3200" spc="-10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for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-5">
                <a:latin typeface="Arial MT"/>
                <a:cs typeface="Arial MT"/>
              </a:rPr>
              <a:t> specific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5">
                <a:latin typeface="Arial MT"/>
                <a:cs typeface="Arial MT"/>
              </a:rPr>
              <a:t>test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Arial MT"/>
              <a:cs typeface="Arial MT"/>
            </a:endParaRPr>
          </a:p>
          <a:p>
            <a:pPr marL="429259">
              <a:lnSpc>
                <a:spcPct val="100000"/>
              </a:lnSpc>
            </a:pPr>
            <a:r>
              <a:rPr dirty="0" sz="2800" spc="-5" b="1">
                <a:solidFill>
                  <a:srgbClr val="0433FF"/>
                </a:solidFill>
                <a:latin typeface="Courier New"/>
                <a:cs typeface="Courier New"/>
              </a:rPr>
              <a:t>help.search(“</a:t>
            </a:r>
            <a:r>
              <a:rPr dirty="0" sz="2800" spc="-5" b="1">
                <a:latin typeface="Courier New"/>
                <a:cs typeface="Courier New"/>
              </a:rPr>
              <a:t>Chi</a:t>
            </a:r>
            <a:r>
              <a:rPr dirty="0" sz="2800" spc="-40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Square</a:t>
            </a: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”)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29514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help</a:t>
            </a:r>
            <a:r>
              <a:rPr dirty="0" sz="2800" spc="-25"/>
              <a:t> </a:t>
            </a:r>
            <a:r>
              <a:rPr dirty="0" sz="2800" spc="-5"/>
              <a:t>functions</a:t>
            </a:r>
            <a:r>
              <a:rPr dirty="0" sz="2800" spc="-25"/>
              <a:t> </a:t>
            </a:r>
            <a:r>
              <a:rPr dirty="0" sz="2800"/>
              <a:t>in</a:t>
            </a:r>
            <a:r>
              <a:rPr dirty="0" sz="2800" spc="-20"/>
              <a:t> </a:t>
            </a:r>
            <a:r>
              <a:rPr dirty="0" sz="2800"/>
              <a:t>R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563" y="694508"/>
            <a:ext cx="8341221" cy="60190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368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4" name="object 4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2374900" cy="304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23780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Pros</a:t>
            </a:r>
            <a:r>
              <a:rPr dirty="0" sz="2800" spc="-55"/>
              <a:t> </a:t>
            </a:r>
            <a:r>
              <a:rPr dirty="0" sz="2800"/>
              <a:t>and</a:t>
            </a:r>
            <a:r>
              <a:rPr dirty="0" sz="2800" spc="-45"/>
              <a:t> </a:t>
            </a:r>
            <a:r>
              <a:rPr dirty="0" sz="2800"/>
              <a:t>Cons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940" y="1012577"/>
            <a:ext cx="3581400" cy="4790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077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F900"/>
                </a:solidFill>
                <a:latin typeface="Arial MT"/>
                <a:cs typeface="Arial MT"/>
              </a:rPr>
              <a:t>PRO</a:t>
            </a:r>
            <a:endParaRPr sz="24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8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 spc="-15">
                <a:solidFill>
                  <a:srgbClr val="FFFFFF"/>
                </a:solidFill>
                <a:latin typeface="Arial MT"/>
                <a:cs typeface="Arial MT"/>
              </a:rPr>
              <a:t>it’s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open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endParaRPr sz="2400">
              <a:latin typeface="Arial MT"/>
              <a:cs typeface="Arial MT"/>
            </a:endParaRPr>
          </a:p>
          <a:p>
            <a:pPr lvl="1" marL="755650" marR="5080" indent="-285750">
              <a:lnSpc>
                <a:spcPts val="2320"/>
              </a:lnSpc>
              <a:spcBef>
                <a:spcPts val="625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offers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all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types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2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analyses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available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dirty="0" sz="2400" spc="-6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other software,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2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more!</a:t>
            </a:r>
            <a:endParaRPr sz="2400">
              <a:latin typeface="Arial MT"/>
              <a:cs typeface="Arial MT"/>
            </a:endParaRPr>
          </a:p>
          <a:p>
            <a:pPr lvl="1" marL="755650" marR="682625" indent="-285750">
              <a:lnSpc>
                <a:spcPts val="2320"/>
              </a:lnSpc>
              <a:spcBef>
                <a:spcPts val="635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endless</a:t>
            </a:r>
            <a:r>
              <a:rPr dirty="0" sz="24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graphic </a:t>
            </a:r>
            <a:r>
              <a:rPr dirty="0" sz="2400" spc="-6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options</a:t>
            </a:r>
            <a:endParaRPr sz="24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always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up</a:t>
            </a:r>
            <a:r>
              <a:rPr dirty="0" sz="2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date</a:t>
            </a:r>
            <a:endParaRPr sz="24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8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great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community</a:t>
            </a:r>
            <a:endParaRPr sz="2400">
              <a:latin typeface="Arial MT"/>
              <a:cs typeface="Arial MT"/>
            </a:endParaRPr>
          </a:p>
          <a:p>
            <a:pPr lvl="1" marL="755650" marR="344170" indent="-285750">
              <a:lnSpc>
                <a:spcPts val="2320"/>
              </a:lnSpc>
              <a:spcBef>
                <a:spcPts val="62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write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your </a:t>
            </a:r>
            <a:r>
              <a:rPr dirty="0" sz="2400" spc="-6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own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functions</a:t>
            </a:r>
            <a:endParaRPr sz="2400">
              <a:latin typeface="Arial MT"/>
              <a:cs typeface="Arial MT"/>
            </a:endParaRPr>
          </a:p>
          <a:p>
            <a:pPr lvl="1" marL="755650" marR="631825" indent="-285750">
              <a:lnSpc>
                <a:spcPts val="2320"/>
              </a:lnSpc>
              <a:spcBef>
                <a:spcPts val="640"/>
              </a:spcBef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can load large </a:t>
            </a:r>
            <a:r>
              <a:rPr dirty="0" sz="2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amounts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5202" y="1019224"/>
            <a:ext cx="1955164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85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4C00"/>
                </a:solidFill>
                <a:latin typeface="Arial MT"/>
                <a:cs typeface="Arial MT"/>
              </a:rPr>
              <a:t>CONTRA</a:t>
            </a:r>
            <a:endParaRPr sz="2400">
              <a:latin typeface="Arial MT"/>
              <a:cs typeface="Arial MT"/>
            </a:endParaRPr>
          </a:p>
          <a:p>
            <a:pPr lvl="1" marL="755650" indent="-285750">
              <a:lnSpc>
                <a:spcPts val="2850"/>
              </a:lnSpc>
              <a:buClr>
                <a:srgbClr val="000000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Patience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4200" y="3937000"/>
            <a:ext cx="1460500" cy="5080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688538" y="3875483"/>
            <a:ext cx="13614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5D328"/>
                </a:solidFill>
                <a:latin typeface="Impact"/>
                <a:cs typeface="Impact"/>
              </a:rPr>
              <a:t>reward</a:t>
            </a:r>
            <a:endParaRPr sz="3600">
              <a:latin typeface="Impact"/>
              <a:cs typeface="Impac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86237" y="4513262"/>
            <a:ext cx="2889250" cy="370205"/>
            <a:chOff x="4186237" y="4513262"/>
            <a:chExt cx="2889250" cy="370205"/>
          </a:xfrm>
        </p:grpSpPr>
        <p:sp>
          <p:nvSpPr>
            <p:cNvPr id="12" name="object 12"/>
            <p:cNvSpPr/>
            <p:nvPr/>
          </p:nvSpPr>
          <p:spPr>
            <a:xfrm>
              <a:off x="4191000" y="4518025"/>
              <a:ext cx="2879725" cy="360680"/>
            </a:xfrm>
            <a:custGeom>
              <a:avLst/>
              <a:gdLst/>
              <a:ahLst/>
              <a:cxnLst/>
              <a:rect l="l" t="t" r="r" b="b"/>
              <a:pathLst>
                <a:path w="2879725" h="360679">
                  <a:moveTo>
                    <a:pt x="719931" y="0"/>
                  </a:moveTo>
                  <a:lnTo>
                    <a:pt x="0" y="180181"/>
                  </a:lnTo>
                  <a:lnTo>
                    <a:pt x="719931" y="360362"/>
                  </a:lnTo>
                  <a:lnTo>
                    <a:pt x="719931" y="270271"/>
                  </a:lnTo>
                  <a:lnTo>
                    <a:pt x="2879725" y="270271"/>
                  </a:lnTo>
                  <a:lnTo>
                    <a:pt x="2879725" y="90091"/>
                  </a:lnTo>
                  <a:lnTo>
                    <a:pt x="719931" y="90091"/>
                  </a:lnTo>
                  <a:lnTo>
                    <a:pt x="719931" y="0"/>
                  </a:lnTo>
                  <a:close/>
                </a:path>
              </a:pathLst>
            </a:custGeom>
            <a:solidFill>
              <a:srgbClr val="F5D3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91000" y="4518025"/>
              <a:ext cx="2879725" cy="360680"/>
            </a:xfrm>
            <a:custGeom>
              <a:avLst/>
              <a:gdLst/>
              <a:ahLst/>
              <a:cxnLst/>
              <a:rect l="l" t="t" r="r" b="b"/>
              <a:pathLst>
                <a:path w="2879725" h="360679">
                  <a:moveTo>
                    <a:pt x="719931" y="270271"/>
                  </a:moveTo>
                  <a:lnTo>
                    <a:pt x="719931" y="360362"/>
                  </a:lnTo>
                  <a:lnTo>
                    <a:pt x="0" y="180181"/>
                  </a:lnTo>
                  <a:lnTo>
                    <a:pt x="719931" y="0"/>
                  </a:lnTo>
                  <a:lnTo>
                    <a:pt x="719931" y="90090"/>
                  </a:lnTo>
                  <a:lnTo>
                    <a:pt x="2879725" y="90090"/>
                  </a:lnTo>
                  <a:lnTo>
                    <a:pt x="2879725" y="270271"/>
                  </a:lnTo>
                  <a:lnTo>
                    <a:pt x="719931" y="27027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29514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help</a:t>
            </a:r>
            <a:r>
              <a:rPr dirty="0" sz="2800" spc="-25"/>
              <a:t> </a:t>
            </a:r>
            <a:r>
              <a:rPr dirty="0" sz="2800" spc="-5"/>
              <a:t>functions</a:t>
            </a:r>
            <a:r>
              <a:rPr dirty="0" sz="2800" spc="-25"/>
              <a:t> </a:t>
            </a:r>
            <a:r>
              <a:rPr dirty="0" sz="2800"/>
              <a:t>in</a:t>
            </a:r>
            <a:r>
              <a:rPr dirty="0" sz="2800" spc="-20"/>
              <a:t> </a:t>
            </a:r>
            <a:r>
              <a:rPr dirty="0" sz="2800"/>
              <a:t>R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52065" y="694508"/>
            <a:ext cx="8357870" cy="6019165"/>
            <a:chOff x="252065" y="694508"/>
            <a:chExt cx="8357870" cy="60191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63" y="694508"/>
              <a:ext cx="8341221" cy="60190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1115" y="1339850"/>
              <a:ext cx="1977389" cy="552450"/>
            </a:xfrm>
            <a:custGeom>
              <a:avLst/>
              <a:gdLst/>
              <a:ahLst/>
              <a:cxnLst/>
              <a:rect l="l" t="t" r="r" b="b"/>
              <a:pathLst>
                <a:path w="1977389" h="552450">
                  <a:moveTo>
                    <a:pt x="0" y="0"/>
                  </a:moveTo>
                  <a:lnTo>
                    <a:pt x="1976934" y="0"/>
                  </a:lnTo>
                  <a:lnTo>
                    <a:pt x="1976934" y="552450"/>
                  </a:lnTo>
                  <a:lnTo>
                    <a:pt x="0" y="55245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29514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help</a:t>
            </a:r>
            <a:r>
              <a:rPr dirty="0" sz="2800" spc="-25"/>
              <a:t> </a:t>
            </a:r>
            <a:r>
              <a:rPr dirty="0" sz="2800" spc="-5"/>
              <a:t>functions</a:t>
            </a:r>
            <a:r>
              <a:rPr dirty="0" sz="2800" spc="-25"/>
              <a:t> </a:t>
            </a:r>
            <a:r>
              <a:rPr dirty="0" sz="2800"/>
              <a:t>in</a:t>
            </a:r>
            <a:r>
              <a:rPr dirty="0" sz="2800" spc="-20"/>
              <a:t> </a:t>
            </a:r>
            <a:r>
              <a:rPr dirty="0" sz="2800"/>
              <a:t>R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52065" y="694508"/>
            <a:ext cx="8357870" cy="6019165"/>
            <a:chOff x="252065" y="694508"/>
            <a:chExt cx="8357870" cy="60191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63" y="694508"/>
              <a:ext cx="8341221" cy="60190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1115" y="1339850"/>
              <a:ext cx="1977389" cy="552450"/>
            </a:xfrm>
            <a:custGeom>
              <a:avLst/>
              <a:gdLst/>
              <a:ahLst/>
              <a:cxnLst/>
              <a:rect l="l" t="t" r="r" b="b"/>
              <a:pathLst>
                <a:path w="1977389" h="552450">
                  <a:moveTo>
                    <a:pt x="0" y="0"/>
                  </a:moveTo>
                  <a:lnTo>
                    <a:pt x="1976934" y="0"/>
                  </a:lnTo>
                  <a:lnTo>
                    <a:pt x="1976934" y="552450"/>
                  </a:lnTo>
                  <a:lnTo>
                    <a:pt x="0" y="55245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1115" y="2419349"/>
              <a:ext cx="7865745" cy="913130"/>
            </a:xfrm>
            <a:custGeom>
              <a:avLst/>
              <a:gdLst/>
              <a:ahLst/>
              <a:cxnLst/>
              <a:rect l="l" t="t" r="r" b="b"/>
              <a:pathLst>
                <a:path w="7865745" h="913129">
                  <a:moveTo>
                    <a:pt x="0" y="0"/>
                  </a:moveTo>
                  <a:lnTo>
                    <a:pt x="7865666" y="0"/>
                  </a:lnTo>
                  <a:lnTo>
                    <a:pt x="7865666" y="912713"/>
                  </a:lnTo>
                  <a:lnTo>
                    <a:pt x="0" y="91271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29514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help</a:t>
            </a:r>
            <a:r>
              <a:rPr dirty="0" sz="2800" spc="-25"/>
              <a:t> </a:t>
            </a:r>
            <a:r>
              <a:rPr dirty="0" sz="2800" spc="-5"/>
              <a:t>functions</a:t>
            </a:r>
            <a:r>
              <a:rPr dirty="0" sz="2800" spc="-25"/>
              <a:t> </a:t>
            </a:r>
            <a:r>
              <a:rPr dirty="0" sz="2800"/>
              <a:t>in</a:t>
            </a:r>
            <a:r>
              <a:rPr dirty="0" sz="2800" spc="-20"/>
              <a:t> </a:t>
            </a:r>
            <a:r>
              <a:rPr dirty="0" sz="2800"/>
              <a:t>R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52065" y="694508"/>
            <a:ext cx="8357870" cy="6019165"/>
            <a:chOff x="252065" y="694508"/>
            <a:chExt cx="8357870" cy="60191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63" y="694508"/>
              <a:ext cx="8341221" cy="60190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1115" y="1339850"/>
              <a:ext cx="1977389" cy="552450"/>
            </a:xfrm>
            <a:custGeom>
              <a:avLst/>
              <a:gdLst/>
              <a:ahLst/>
              <a:cxnLst/>
              <a:rect l="l" t="t" r="r" b="b"/>
              <a:pathLst>
                <a:path w="1977389" h="552450">
                  <a:moveTo>
                    <a:pt x="0" y="0"/>
                  </a:moveTo>
                  <a:lnTo>
                    <a:pt x="1976934" y="0"/>
                  </a:lnTo>
                  <a:lnTo>
                    <a:pt x="1976934" y="552450"/>
                  </a:lnTo>
                  <a:lnTo>
                    <a:pt x="0" y="55245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1115" y="2419349"/>
              <a:ext cx="7865745" cy="913130"/>
            </a:xfrm>
            <a:custGeom>
              <a:avLst/>
              <a:gdLst/>
              <a:ahLst/>
              <a:cxnLst/>
              <a:rect l="l" t="t" r="r" b="b"/>
              <a:pathLst>
                <a:path w="7865745" h="913129">
                  <a:moveTo>
                    <a:pt x="0" y="0"/>
                  </a:moveTo>
                  <a:lnTo>
                    <a:pt x="7865666" y="0"/>
                  </a:lnTo>
                  <a:lnTo>
                    <a:pt x="7865666" y="912713"/>
                  </a:lnTo>
                  <a:lnTo>
                    <a:pt x="0" y="91271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5927" y="3719353"/>
              <a:ext cx="1398905" cy="260985"/>
            </a:xfrm>
            <a:custGeom>
              <a:avLst/>
              <a:gdLst/>
              <a:ahLst/>
              <a:cxnLst/>
              <a:rect l="l" t="t" r="r" b="b"/>
              <a:pathLst>
                <a:path w="1398905" h="260985">
                  <a:moveTo>
                    <a:pt x="0" y="0"/>
                  </a:moveTo>
                  <a:lnTo>
                    <a:pt x="1398438" y="0"/>
                  </a:lnTo>
                  <a:lnTo>
                    <a:pt x="1398438" y="260883"/>
                  </a:lnTo>
                  <a:lnTo>
                    <a:pt x="0" y="26088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29514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help</a:t>
            </a:r>
            <a:r>
              <a:rPr dirty="0" sz="2800" spc="-25"/>
              <a:t> </a:t>
            </a:r>
            <a:r>
              <a:rPr dirty="0" sz="2800" spc="-5"/>
              <a:t>functions</a:t>
            </a:r>
            <a:r>
              <a:rPr dirty="0" sz="2800" spc="-25"/>
              <a:t> </a:t>
            </a:r>
            <a:r>
              <a:rPr dirty="0" sz="2800"/>
              <a:t>in</a:t>
            </a:r>
            <a:r>
              <a:rPr dirty="0" sz="2800" spc="-20"/>
              <a:t> </a:t>
            </a:r>
            <a:r>
              <a:rPr dirty="0" sz="2800"/>
              <a:t>R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52065" y="694508"/>
            <a:ext cx="8357870" cy="6019165"/>
            <a:chOff x="252065" y="694508"/>
            <a:chExt cx="8357870" cy="60191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63" y="694508"/>
              <a:ext cx="8341221" cy="60190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1115" y="1339850"/>
              <a:ext cx="1977389" cy="552450"/>
            </a:xfrm>
            <a:custGeom>
              <a:avLst/>
              <a:gdLst/>
              <a:ahLst/>
              <a:cxnLst/>
              <a:rect l="l" t="t" r="r" b="b"/>
              <a:pathLst>
                <a:path w="1977389" h="552450">
                  <a:moveTo>
                    <a:pt x="0" y="0"/>
                  </a:moveTo>
                  <a:lnTo>
                    <a:pt x="1976934" y="0"/>
                  </a:lnTo>
                  <a:lnTo>
                    <a:pt x="1976934" y="552450"/>
                  </a:lnTo>
                  <a:lnTo>
                    <a:pt x="0" y="55245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1115" y="2419349"/>
              <a:ext cx="7865745" cy="913130"/>
            </a:xfrm>
            <a:custGeom>
              <a:avLst/>
              <a:gdLst/>
              <a:ahLst/>
              <a:cxnLst/>
              <a:rect l="l" t="t" r="r" b="b"/>
              <a:pathLst>
                <a:path w="7865745" h="913129">
                  <a:moveTo>
                    <a:pt x="0" y="0"/>
                  </a:moveTo>
                  <a:lnTo>
                    <a:pt x="7865666" y="0"/>
                  </a:lnTo>
                  <a:lnTo>
                    <a:pt x="7865666" y="912713"/>
                  </a:lnTo>
                  <a:lnTo>
                    <a:pt x="0" y="91271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5927" y="3719353"/>
              <a:ext cx="1398905" cy="260985"/>
            </a:xfrm>
            <a:custGeom>
              <a:avLst/>
              <a:gdLst/>
              <a:ahLst/>
              <a:cxnLst/>
              <a:rect l="l" t="t" r="r" b="b"/>
              <a:pathLst>
                <a:path w="1398905" h="260985">
                  <a:moveTo>
                    <a:pt x="0" y="0"/>
                  </a:moveTo>
                  <a:lnTo>
                    <a:pt x="1398438" y="0"/>
                  </a:lnTo>
                  <a:lnTo>
                    <a:pt x="1398438" y="260883"/>
                  </a:lnTo>
                  <a:lnTo>
                    <a:pt x="0" y="26088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72067" y="2914327"/>
              <a:ext cx="411480" cy="3658870"/>
            </a:xfrm>
            <a:custGeom>
              <a:avLst/>
              <a:gdLst/>
              <a:ahLst/>
              <a:cxnLst/>
              <a:rect l="l" t="t" r="r" b="b"/>
              <a:pathLst>
                <a:path w="411479" h="3658870">
                  <a:moveTo>
                    <a:pt x="139811" y="2845445"/>
                  </a:moveTo>
                  <a:lnTo>
                    <a:pt x="0" y="2845445"/>
                  </a:lnTo>
                  <a:lnTo>
                    <a:pt x="205604" y="3658245"/>
                  </a:lnTo>
                  <a:lnTo>
                    <a:pt x="411209" y="2845445"/>
                  </a:lnTo>
                  <a:lnTo>
                    <a:pt x="271398" y="2845445"/>
                  </a:lnTo>
                  <a:lnTo>
                    <a:pt x="271398" y="0"/>
                  </a:lnTo>
                  <a:lnTo>
                    <a:pt x="139811" y="0"/>
                  </a:lnTo>
                  <a:lnTo>
                    <a:pt x="139811" y="2845445"/>
                  </a:lnTo>
                  <a:close/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27736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help</a:t>
            </a:r>
            <a:r>
              <a:rPr dirty="0" sz="2800" spc="-25"/>
              <a:t> </a:t>
            </a:r>
            <a:r>
              <a:rPr dirty="0" sz="2800" spc="-5"/>
              <a:t>function</a:t>
            </a:r>
            <a:r>
              <a:rPr dirty="0" sz="2800" spc="-20"/>
              <a:t> </a:t>
            </a:r>
            <a:r>
              <a:rPr dirty="0" sz="2800"/>
              <a:t>in</a:t>
            </a:r>
            <a:r>
              <a:rPr dirty="0" sz="2800" spc="-25"/>
              <a:t> </a:t>
            </a:r>
            <a:r>
              <a:rPr dirty="0" sz="2800"/>
              <a:t>R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70" y="704070"/>
            <a:ext cx="8414658" cy="6153929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27736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help</a:t>
            </a:r>
            <a:r>
              <a:rPr dirty="0" sz="2800" spc="-25"/>
              <a:t> </a:t>
            </a:r>
            <a:r>
              <a:rPr dirty="0" sz="2800" spc="-5"/>
              <a:t>function</a:t>
            </a:r>
            <a:r>
              <a:rPr dirty="0" sz="2800" spc="-20"/>
              <a:t> </a:t>
            </a:r>
            <a:r>
              <a:rPr dirty="0" sz="2800"/>
              <a:t>in</a:t>
            </a:r>
            <a:r>
              <a:rPr dirty="0" sz="2800" spc="-25"/>
              <a:t> </a:t>
            </a:r>
            <a:r>
              <a:rPr dirty="0" sz="2800"/>
              <a:t>R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64670" y="685477"/>
            <a:ext cx="8493760" cy="6172835"/>
            <a:chOff x="364670" y="685477"/>
            <a:chExt cx="8493760" cy="61728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670" y="704070"/>
              <a:ext cx="8414658" cy="615392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27668" y="704527"/>
              <a:ext cx="411480" cy="2439670"/>
            </a:xfrm>
            <a:custGeom>
              <a:avLst/>
              <a:gdLst/>
              <a:ahLst/>
              <a:cxnLst/>
              <a:rect l="l" t="t" r="r" b="b"/>
              <a:pathLst>
                <a:path w="411479" h="2439670">
                  <a:moveTo>
                    <a:pt x="139811" y="1626245"/>
                  </a:moveTo>
                  <a:lnTo>
                    <a:pt x="0" y="1626245"/>
                  </a:lnTo>
                  <a:lnTo>
                    <a:pt x="205604" y="2439045"/>
                  </a:lnTo>
                  <a:lnTo>
                    <a:pt x="411209" y="1626245"/>
                  </a:lnTo>
                  <a:lnTo>
                    <a:pt x="271398" y="1626245"/>
                  </a:lnTo>
                  <a:lnTo>
                    <a:pt x="271398" y="0"/>
                  </a:lnTo>
                  <a:lnTo>
                    <a:pt x="139811" y="0"/>
                  </a:lnTo>
                  <a:lnTo>
                    <a:pt x="139811" y="1626245"/>
                  </a:lnTo>
                  <a:close/>
                </a:path>
              </a:pathLst>
            </a:custGeom>
            <a:ln w="380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27736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help</a:t>
            </a:r>
            <a:r>
              <a:rPr dirty="0" sz="2800" spc="-25"/>
              <a:t> </a:t>
            </a:r>
            <a:r>
              <a:rPr dirty="0" sz="2800" spc="-5"/>
              <a:t>function</a:t>
            </a:r>
            <a:r>
              <a:rPr dirty="0" sz="2800" spc="-20"/>
              <a:t> </a:t>
            </a:r>
            <a:r>
              <a:rPr dirty="0" sz="2800"/>
              <a:t>in</a:t>
            </a:r>
            <a:r>
              <a:rPr dirty="0" sz="2800" spc="-25"/>
              <a:t> </a:t>
            </a:r>
            <a:r>
              <a:rPr dirty="0" sz="2800"/>
              <a:t>R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15565" y="685477"/>
            <a:ext cx="8542655" cy="6172835"/>
            <a:chOff x="315565" y="685477"/>
            <a:chExt cx="8542655" cy="61728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670" y="704070"/>
              <a:ext cx="8414658" cy="615392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27667" y="704527"/>
              <a:ext cx="411480" cy="2439670"/>
            </a:xfrm>
            <a:custGeom>
              <a:avLst/>
              <a:gdLst/>
              <a:ahLst/>
              <a:cxnLst/>
              <a:rect l="l" t="t" r="r" b="b"/>
              <a:pathLst>
                <a:path w="411479" h="2439670">
                  <a:moveTo>
                    <a:pt x="139811" y="1626245"/>
                  </a:moveTo>
                  <a:lnTo>
                    <a:pt x="0" y="1626245"/>
                  </a:lnTo>
                  <a:lnTo>
                    <a:pt x="205604" y="2439045"/>
                  </a:lnTo>
                  <a:lnTo>
                    <a:pt x="411209" y="1626245"/>
                  </a:lnTo>
                  <a:lnTo>
                    <a:pt x="271398" y="1626245"/>
                  </a:lnTo>
                  <a:lnTo>
                    <a:pt x="271398" y="0"/>
                  </a:lnTo>
                  <a:lnTo>
                    <a:pt x="139811" y="0"/>
                  </a:lnTo>
                  <a:lnTo>
                    <a:pt x="139811" y="1626245"/>
                  </a:lnTo>
                  <a:close/>
                </a:path>
              </a:pathLst>
            </a:custGeom>
            <a:ln w="380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34615" y="3829050"/>
              <a:ext cx="7609840" cy="2543175"/>
            </a:xfrm>
            <a:custGeom>
              <a:avLst/>
              <a:gdLst/>
              <a:ahLst/>
              <a:cxnLst/>
              <a:rect l="l" t="t" r="r" b="b"/>
              <a:pathLst>
                <a:path w="7609840" h="2543175">
                  <a:moveTo>
                    <a:pt x="0" y="0"/>
                  </a:moveTo>
                  <a:lnTo>
                    <a:pt x="7609283" y="0"/>
                  </a:lnTo>
                  <a:lnTo>
                    <a:pt x="7609283" y="2543175"/>
                  </a:lnTo>
                  <a:lnTo>
                    <a:pt x="0" y="254317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3" name="object 3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549400" cy="38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54813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packages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35940" y="1621035"/>
            <a:ext cx="7349490" cy="3596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some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functions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require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extra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packages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 MT"/>
              <a:buChar char="•"/>
            </a:pPr>
            <a:endParaRPr sz="39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packages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stored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endParaRPr sz="3200">
              <a:latin typeface="Arial MT"/>
              <a:cs typeface="Arial MT"/>
            </a:endParaRPr>
          </a:p>
          <a:p>
            <a:pPr marL="355600" marR="568960" indent="-342900">
              <a:lnSpc>
                <a:spcPct val="1979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Packages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managing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3200" spc="-8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downloading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3197"/>
            <a:ext cx="5187315" cy="4322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Language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Arial MT"/>
              <a:cs typeface="Arial MT"/>
            </a:endParaRPr>
          </a:p>
          <a:p>
            <a:pPr marL="266700" marR="2565400">
              <a:lnSpc>
                <a:spcPct val="114300"/>
              </a:lnSpc>
            </a:pP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nums</a:t>
            </a:r>
            <a:r>
              <a:rPr dirty="0" sz="2800" spc="-5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2800" spc="-5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1:10 </a:t>
            </a:r>
            <a:r>
              <a:rPr dirty="0" sz="2800" spc="-1664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nums</a:t>
            </a:r>
            <a:endParaRPr sz="2800">
              <a:latin typeface="Courier New"/>
              <a:cs typeface="Courier New"/>
            </a:endParaRPr>
          </a:p>
          <a:p>
            <a:pPr marL="266700" marR="2778760">
              <a:lnSpc>
                <a:spcPct val="114300"/>
              </a:lnSpc>
            </a:pP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nums&lt;-1:10 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nums</a:t>
            </a:r>
            <a:r>
              <a:rPr dirty="0" sz="28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sz="28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100">
              <a:latin typeface="Courier New"/>
              <a:cs typeface="Courier New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[1]</a:t>
            </a:r>
            <a:r>
              <a:rPr dirty="0" sz="28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dirty="0" sz="28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dirty="0" sz="28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dirty="0" sz="28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dirty="0" sz="28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dirty="0" sz="28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r>
              <a:rPr dirty="0" sz="28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  <a:r>
              <a:rPr dirty="0" sz="28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91011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3197"/>
            <a:ext cx="8189595" cy="3852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Language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Arial MT"/>
              <a:cs typeface="Arial MT"/>
            </a:endParaRPr>
          </a:p>
          <a:p>
            <a:pPr marL="495300" marR="5080" indent="-495300">
              <a:lnSpc>
                <a:spcPts val="3100"/>
              </a:lnSpc>
              <a:buClr>
                <a:srgbClr val="000000"/>
              </a:buClr>
              <a:buFont typeface="Courier New"/>
              <a:buChar char="•"/>
              <a:tabLst>
                <a:tab pos="495300" algn="l"/>
              </a:tabLst>
            </a:pP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if you send line and you see nothing </a:t>
            </a:r>
            <a:r>
              <a:rPr dirty="0" sz="2800" spc="-167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but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in the next line EVERYTHING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28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OK!</a:t>
            </a:r>
            <a:endParaRPr sz="2800">
              <a:latin typeface="Courier New"/>
              <a:cs typeface="Courier New"/>
            </a:endParaRPr>
          </a:p>
          <a:p>
            <a:pPr algn="just" marL="495300" marR="5080" indent="-495300">
              <a:lnSpc>
                <a:spcPts val="3100"/>
              </a:lnSpc>
              <a:spcBef>
                <a:spcPts val="740"/>
              </a:spcBef>
              <a:buClr>
                <a:srgbClr val="000000"/>
              </a:buClr>
              <a:buFont typeface="Courier New"/>
              <a:buChar char="•"/>
              <a:tabLst>
                <a:tab pos="495300" algn="l"/>
              </a:tabLst>
            </a:pP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if you send line and you see this: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+ </a:t>
            </a:r>
            <a:r>
              <a:rPr dirty="0" sz="2800" spc="-167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in the next line YOU NEED TO CLOSE </a:t>
            </a:r>
            <a:r>
              <a:rPr dirty="0" sz="2800" spc="-167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BRACKETS, PARENTHESIS OR QUOTATION </a:t>
            </a:r>
            <a:r>
              <a:rPr dirty="0" sz="2800" spc="-167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MARKS!!!!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9356" y="2310276"/>
            <a:ext cx="557024" cy="5524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5922" y="1433976"/>
            <a:ext cx="557024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" y="241300"/>
            <a:ext cx="3860800" cy="381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38601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Use</a:t>
            </a:r>
            <a:r>
              <a:rPr dirty="0" sz="2800" spc="-35"/>
              <a:t> </a:t>
            </a:r>
            <a:r>
              <a:rPr dirty="0" sz="2800"/>
              <a:t>your</a:t>
            </a:r>
            <a:r>
              <a:rPr dirty="0" sz="2800" spc="-35"/>
              <a:t> </a:t>
            </a:r>
            <a:r>
              <a:rPr dirty="0" sz="2800"/>
              <a:t>own</a:t>
            </a:r>
            <a:r>
              <a:rPr dirty="0" sz="2800" spc="-35"/>
              <a:t> </a:t>
            </a:r>
            <a:r>
              <a:rPr dirty="0" sz="2800"/>
              <a:t>resources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7832" y="918718"/>
            <a:ext cx="6130665" cy="5930199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3197"/>
            <a:ext cx="8378190" cy="3245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Language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nums</a:t>
            </a:r>
            <a:r>
              <a:rPr dirty="0" sz="2800" spc="-4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280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1:10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nums</a:t>
            </a:r>
            <a:r>
              <a:rPr dirty="0" sz="2800" spc="-4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sz="280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c(1,2)</a:t>
            </a:r>
            <a:endParaRPr sz="2800">
              <a:latin typeface="Courier New"/>
              <a:cs typeface="Courier New"/>
            </a:endParaRPr>
          </a:p>
          <a:p>
            <a:pPr marL="1323340">
              <a:lnSpc>
                <a:spcPct val="100000"/>
              </a:lnSpc>
              <a:spcBef>
                <a:spcPts val="480"/>
              </a:spcBef>
              <a:tabLst>
                <a:tab pos="2390140" algn="l"/>
                <a:tab pos="3030220" algn="l"/>
                <a:tab pos="3670300" algn="l"/>
                <a:tab pos="4310380" algn="l"/>
                <a:tab pos="4950460" algn="l"/>
                <a:tab pos="5590540" algn="l"/>
                <a:tab pos="6230620" algn="l"/>
              </a:tabLst>
            </a:pP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[1]	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2	4	4	6	6	8	8</a:t>
            </a:r>
            <a:r>
              <a:rPr dirty="0" sz="28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r>
              <a:rPr dirty="0" sz="28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r>
              <a:rPr dirty="0" sz="28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6205"/>
          </a:xfrm>
          <a:custGeom>
            <a:avLst/>
            <a:gdLst/>
            <a:ahLst/>
            <a:cxnLst/>
            <a:rect l="l" t="t" r="r" b="b"/>
            <a:pathLst>
              <a:path w="9144000" h="116205">
                <a:moveTo>
                  <a:pt x="0" y="115887"/>
                </a:moveTo>
                <a:lnTo>
                  <a:pt x="9144000" y="115887"/>
                </a:lnTo>
                <a:lnTo>
                  <a:pt x="9144000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77862"/>
            <a:ext cx="9144000" cy="6180455"/>
          </a:xfrm>
          <a:custGeom>
            <a:avLst/>
            <a:gdLst/>
            <a:ahLst/>
            <a:cxnLst/>
            <a:rect l="l" t="t" r="r" b="b"/>
            <a:pathLst>
              <a:path w="9144000" h="6180455">
                <a:moveTo>
                  <a:pt x="0" y="6180137"/>
                </a:moveTo>
                <a:lnTo>
                  <a:pt x="9144000" y="6180137"/>
                </a:lnTo>
                <a:lnTo>
                  <a:pt x="9144000" y="0"/>
                </a:lnTo>
                <a:lnTo>
                  <a:pt x="0" y="0"/>
                </a:lnTo>
                <a:lnTo>
                  <a:pt x="0" y="6180137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5" name="object 5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955800" cy="381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9634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R</a:t>
            </a:r>
            <a:r>
              <a:rPr dirty="0" sz="2800" spc="-90"/>
              <a:t> </a:t>
            </a:r>
            <a:r>
              <a:rPr dirty="0" sz="2800"/>
              <a:t>Language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332740" y="1574695"/>
            <a:ext cx="7706995" cy="435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1:10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seq(</a:t>
            </a:r>
            <a:r>
              <a:rPr dirty="0" sz="2800" b="1">
                <a:latin typeface="Courier New"/>
                <a:cs typeface="Courier New"/>
              </a:rPr>
              <a:t>1</a:t>
            </a: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,</a:t>
            </a:r>
            <a:r>
              <a:rPr dirty="0" sz="2800" b="1">
                <a:latin typeface="Courier New"/>
                <a:cs typeface="Courier New"/>
              </a:rPr>
              <a:t>10</a:t>
            </a: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seq(</a:t>
            </a:r>
            <a:r>
              <a:rPr dirty="0" sz="2800" b="1">
                <a:latin typeface="Courier New"/>
                <a:cs typeface="Courier New"/>
              </a:rPr>
              <a:t>10</a:t>
            </a: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,</a:t>
            </a:r>
            <a:r>
              <a:rPr dirty="0" sz="2800" b="1">
                <a:latin typeface="Courier New"/>
                <a:cs typeface="Courier New"/>
              </a:rPr>
              <a:t>100</a:t>
            </a: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,</a:t>
            </a:r>
            <a:r>
              <a:rPr dirty="0" sz="2800" b="1">
                <a:latin typeface="Courier New"/>
                <a:cs typeface="Courier New"/>
              </a:rPr>
              <a:t>5</a:t>
            </a: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seq(</a:t>
            </a:r>
            <a:r>
              <a:rPr dirty="0" sz="2800" b="1">
                <a:latin typeface="Courier New"/>
                <a:cs typeface="Courier New"/>
              </a:rPr>
              <a:t>10</a:t>
            </a: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,by=</a:t>
            </a:r>
            <a:r>
              <a:rPr dirty="0" sz="2800" b="1">
                <a:latin typeface="Courier New"/>
                <a:cs typeface="Courier New"/>
              </a:rPr>
              <a:t>5</a:t>
            </a: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,length=</a:t>
            </a:r>
            <a:r>
              <a:rPr dirty="0" sz="2800" b="1">
                <a:latin typeface="Courier New"/>
                <a:cs typeface="Courier New"/>
              </a:rPr>
              <a:t>10</a:t>
            </a: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800" spc="-5" b="1">
                <a:latin typeface="Courier New"/>
                <a:cs typeface="Courier New"/>
              </a:rPr>
              <a:t>numbers</a:t>
            </a:r>
            <a:r>
              <a:rPr dirty="0" sz="2800" spc="-15" b="1">
                <a:latin typeface="Courier New"/>
                <a:cs typeface="Courier New"/>
              </a:rPr>
              <a:t> </a:t>
            </a:r>
            <a:r>
              <a:rPr dirty="0" sz="2800" spc="-5" b="1">
                <a:latin typeface="Courier New"/>
                <a:cs typeface="Courier New"/>
              </a:rPr>
              <a:t>from</a:t>
            </a:r>
            <a:r>
              <a:rPr dirty="0" sz="2800" spc="-15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4</a:t>
            </a:r>
            <a:r>
              <a:rPr dirty="0" sz="2800" spc="-10" b="1">
                <a:latin typeface="Courier New"/>
                <a:cs typeface="Courier New"/>
              </a:rPr>
              <a:t> </a:t>
            </a:r>
            <a:r>
              <a:rPr dirty="0" sz="2800" spc="-5" b="1">
                <a:latin typeface="Courier New"/>
                <a:cs typeface="Courier New"/>
              </a:rPr>
              <a:t>to</a:t>
            </a:r>
            <a:r>
              <a:rPr dirty="0" sz="2800" spc="-15" b="1">
                <a:latin typeface="Courier New"/>
                <a:cs typeface="Courier New"/>
              </a:rPr>
              <a:t> </a:t>
            </a:r>
            <a:r>
              <a:rPr dirty="0" sz="2800" spc="-5" b="1">
                <a:latin typeface="Courier New"/>
                <a:cs typeface="Courier New"/>
              </a:rPr>
              <a:t>760</a:t>
            </a:r>
            <a:r>
              <a:rPr dirty="0" sz="2800" spc="-10" b="1">
                <a:latin typeface="Courier New"/>
                <a:cs typeface="Courier New"/>
              </a:rPr>
              <a:t> </a:t>
            </a:r>
            <a:r>
              <a:rPr dirty="0" sz="2800" spc="-5" b="1">
                <a:latin typeface="Courier New"/>
                <a:cs typeface="Courier New"/>
              </a:rPr>
              <a:t>in</a:t>
            </a:r>
            <a:r>
              <a:rPr dirty="0" sz="2800" spc="-15" b="1">
                <a:latin typeface="Courier New"/>
                <a:cs typeface="Courier New"/>
              </a:rPr>
              <a:t> </a:t>
            </a:r>
            <a:r>
              <a:rPr dirty="0" sz="2800" spc="-5" b="1">
                <a:latin typeface="Courier New"/>
                <a:cs typeface="Courier New"/>
              </a:rPr>
              <a:t>steps</a:t>
            </a:r>
            <a:r>
              <a:rPr dirty="0" sz="2800" spc="-15" b="1">
                <a:latin typeface="Courier New"/>
                <a:cs typeface="Courier New"/>
              </a:rPr>
              <a:t> </a:t>
            </a:r>
            <a:r>
              <a:rPr dirty="0" sz="2800" spc="-5" b="1">
                <a:latin typeface="Courier New"/>
                <a:cs typeface="Courier New"/>
              </a:rPr>
              <a:t>of</a:t>
            </a:r>
            <a:r>
              <a:rPr dirty="0" sz="2800" spc="-10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4?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6205"/>
          </a:xfrm>
          <a:custGeom>
            <a:avLst/>
            <a:gdLst/>
            <a:ahLst/>
            <a:cxnLst/>
            <a:rect l="l" t="t" r="r" b="b"/>
            <a:pathLst>
              <a:path w="9144000" h="116205">
                <a:moveTo>
                  <a:pt x="0" y="115887"/>
                </a:moveTo>
                <a:lnTo>
                  <a:pt x="9144000" y="115887"/>
                </a:lnTo>
                <a:lnTo>
                  <a:pt x="9144000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77862"/>
            <a:ext cx="9144000" cy="6180455"/>
          </a:xfrm>
          <a:custGeom>
            <a:avLst/>
            <a:gdLst/>
            <a:ahLst/>
            <a:cxnLst/>
            <a:rect l="l" t="t" r="r" b="b"/>
            <a:pathLst>
              <a:path w="9144000" h="6180455">
                <a:moveTo>
                  <a:pt x="0" y="6180137"/>
                </a:moveTo>
                <a:lnTo>
                  <a:pt x="9144000" y="6180137"/>
                </a:lnTo>
                <a:lnTo>
                  <a:pt x="9144000" y="0"/>
                </a:lnTo>
                <a:lnTo>
                  <a:pt x="0" y="0"/>
                </a:lnTo>
                <a:lnTo>
                  <a:pt x="0" y="6180137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5" name="object 5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955800" cy="381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9634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R</a:t>
            </a:r>
            <a:r>
              <a:rPr dirty="0" sz="2800" spc="-90"/>
              <a:t> </a:t>
            </a:r>
            <a:r>
              <a:rPr dirty="0" sz="2800"/>
              <a:t>Language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332740" y="1574695"/>
            <a:ext cx="66408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Courier New"/>
                <a:cs typeface="Courier New"/>
              </a:rPr>
              <a:t>nums</a:t>
            </a:r>
            <a:r>
              <a:rPr dirty="0" sz="2800" spc="5" b="1"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0433FF"/>
                </a:solidFill>
                <a:latin typeface="Courier New"/>
                <a:cs typeface="Courier New"/>
              </a:rPr>
              <a:t>&lt;-</a:t>
            </a:r>
            <a:r>
              <a:rPr dirty="0" sz="2800" spc="5" b="1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0433FF"/>
                </a:solidFill>
                <a:latin typeface="Courier New"/>
                <a:cs typeface="Courier New"/>
              </a:rPr>
              <a:t>c(</a:t>
            </a:r>
            <a:r>
              <a:rPr dirty="0" sz="2800" spc="-5" b="1">
                <a:latin typeface="Courier New"/>
                <a:cs typeface="Courier New"/>
              </a:rPr>
              <a:t>12,9,8,14,7,16,3,2,9</a:t>
            </a:r>
            <a:r>
              <a:rPr dirty="0" sz="2800" spc="-5" b="1">
                <a:solidFill>
                  <a:srgbClr val="0433FF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13690" y="2622311"/>
          <a:ext cx="454533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869"/>
                <a:gridCol w="426719"/>
                <a:gridCol w="640080"/>
                <a:gridCol w="426719"/>
                <a:gridCol w="1066800"/>
                <a:gridCol w="426720"/>
                <a:gridCol w="565150"/>
              </a:tblGrid>
              <a:tr h="689094">
                <a:tc>
                  <a:txBody>
                    <a:bodyPr/>
                    <a:lstStyle/>
                    <a:p>
                      <a:pPr marL="31750">
                        <a:lnSpc>
                          <a:spcPts val="2890"/>
                        </a:lnSpc>
                      </a:pPr>
                      <a:r>
                        <a:rPr dirty="0" sz="2800" b="1">
                          <a:latin typeface="Courier New"/>
                          <a:cs typeface="Courier New"/>
                        </a:rPr>
                        <a:t>nums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dirty="0" sz="2800" b="1">
                          <a:solidFill>
                            <a:srgbClr val="0433FF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dirty="0" sz="2800" b="1">
                          <a:latin typeface="Courier New"/>
                          <a:cs typeface="Courier New"/>
                        </a:rPr>
                        <a:t>10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DCDEE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890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dirty="0" sz="2800" b="1">
                          <a:latin typeface="Courier New"/>
                          <a:cs typeface="Courier New"/>
                        </a:rPr>
                        <a:t>nums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226695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dirty="0" sz="2800" b="1">
                          <a:solidFill>
                            <a:srgbClr val="0433FF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226695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dirty="0" sz="2800" b="1">
                          <a:latin typeface="Courier New"/>
                          <a:cs typeface="Courier New"/>
                        </a:rPr>
                        <a:t>10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226695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dirty="0" sz="2800" b="1">
                          <a:solidFill>
                            <a:srgbClr val="0433FF"/>
                          </a:solidFill>
                          <a:latin typeface="Courier New"/>
                          <a:cs typeface="Courier New"/>
                        </a:rPr>
                        <a:t>&amp;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226695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dirty="0" sz="2800" spc="-5" b="1">
                          <a:latin typeface="Courier New"/>
                          <a:cs typeface="Courier New"/>
                        </a:rPr>
                        <a:t>nums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226695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dirty="0" sz="2800" b="1">
                          <a:solidFill>
                            <a:srgbClr val="0433FF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226695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dirty="0" sz="2800" b="1">
                          <a:latin typeface="Courier New"/>
                          <a:cs typeface="Courier New"/>
                        </a:rPr>
                        <a:t>16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226695"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6205"/>
          </a:xfrm>
          <a:custGeom>
            <a:avLst/>
            <a:gdLst/>
            <a:ahLst/>
            <a:cxnLst/>
            <a:rect l="l" t="t" r="r" b="b"/>
            <a:pathLst>
              <a:path w="9144000" h="116205">
                <a:moveTo>
                  <a:pt x="0" y="115887"/>
                </a:moveTo>
                <a:lnTo>
                  <a:pt x="9144000" y="115887"/>
                </a:lnTo>
                <a:lnTo>
                  <a:pt x="9144000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77862"/>
            <a:ext cx="9144000" cy="6180455"/>
          </a:xfrm>
          <a:custGeom>
            <a:avLst/>
            <a:gdLst/>
            <a:ahLst/>
            <a:cxnLst/>
            <a:rect l="l" t="t" r="r" b="b"/>
            <a:pathLst>
              <a:path w="9144000" h="6180455">
                <a:moveTo>
                  <a:pt x="0" y="6180137"/>
                </a:moveTo>
                <a:lnTo>
                  <a:pt x="9144000" y="6180137"/>
                </a:lnTo>
                <a:lnTo>
                  <a:pt x="9144000" y="0"/>
                </a:lnTo>
                <a:lnTo>
                  <a:pt x="0" y="0"/>
                </a:lnTo>
                <a:lnTo>
                  <a:pt x="0" y="6180137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5" name="object 5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955800" cy="3810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739" y="143197"/>
            <a:ext cx="4334510" cy="3347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Language</a:t>
            </a:r>
            <a:endParaRPr sz="2800">
              <a:latin typeface="Arial MT"/>
              <a:cs typeface="Arial MT"/>
            </a:endParaRPr>
          </a:p>
          <a:p>
            <a:pPr marL="266700" marR="5080">
              <a:lnSpc>
                <a:spcPts val="7680"/>
              </a:lnSpc>
              <a:spcBef>
                <a:spcPts val="525"/>
              </a:spcBef>
              <a:tabLst>
                <a:tab pos="2400300" algn="l"/>
                <a:tab pos="2827020" algn="l"/>
              </a:tabLst>
            </a:pP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which(</a:t>
            </a:r>
            <a:r>
              <a:rPr dirty="0" sz="2800" b="1">
                <a:latin typeface="Courier New"/>
                <a:cs typeface="Courier New"/>
              </a:rPr>
              <a:t>nums</a:t>
            </a: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&gt;</a:t>
            </a:r>
            <a:r>
              <a:rPr dirty="0" sz="2800" b="1">
                <a:latin typeface="Courier New"/>
                <a:cs typeface="Courier New"/>
              </a:rPr>
              <a:t>10</a:t>
            </a: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) </a:t>
            </a:r>
            <a:r>
              <a:rPr dirty="0" sz="2800" spc="5" b="1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nums</a:t>
            </a: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[</a:t>
            </a:r>
            <a:r>
              <a:rPr dirty="0" sz="2800" b="1">
                <a:latin typeface="Courier New"/>
                <a:cs typeface="Courier New"/>
              </a:rPr>
              <a:t>nums	</a:t>
            </a: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&gt;	</a:t>
            </a:r>
            <a:r>
              <a:rPr dirty="0" sz="2800" b="1">
                <a:latin typeface="Courier New"/>
                <a:cs typeface="Courier New"/>
              </a:rPr>
              <a:t>10</a:t>
            </a: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]</a:t>
            </a:r>
            <a:r>
              <a:rPr dirty="0" sz="2800" spc="-55" b="1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=</a:t>
            </a:r>
            <a:r>
              <a:rPr dirty="0" sz="2800" spc="-50" b="1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0 </a:t>
            </a:r>
            <a:r>
              <a:rPr dirty="0" sz="2800" spc="-1664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nums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6205"/>
          </a:xfrm>
          <a:custGeom>
            <a:avLst/>
            <a:gdLst/>
            <a:ahLst/>
            <a:cxnLst/>
            <a:rect l="l" t="t" r="r" b="b"/>
            <a:pathLst>
              <a:path w="9144000" h="116205">
                <a:moveTo>
                  <a:pt x="0" y="115887"/>
                </a:moveTo>
                <a:lnTo>
                  <a:pt x="9144000" y="115887"/>
                </a:lnTo>
                <a:lnTo>
                  <a:pt x="9144000" y="0"/>
                </a:lnTo>
                <a:lnTo>
                  <a:pt x="0" y="0"/>
                </a:lnTo>
                <a:lnTo>
                  <a:pt x="0" y="115887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77862"/>
            <a:ext cx="9144000" cy="6180455"/>
          </a:xfrm>
          <a:custGeom>
            <a:avLst/>
            <a:gdLst/>
            <a:ahLst/>
            <a:cxnLst/>
            <a:rect l="l" t="t" r="r" b="b"/>
            <a:pathLst>
              <a:path w="9144000" h="6180455">
                <a:moveTo>
                  <a:pt x="0" y="6180137"/>
                </a:moveTo>
                <a:lnTo>
                  <a:pt x="9144000" y="6180137"/>
                </a:lnTo>
                <a:lnTo>
                  <a:pt x="9144000" y="0"/>
                </a:lnTo>
                <a:lnTo>
                  <a:pt x="0" y="0"/>
                </a:lnTo>
                <a:lnTo>
                  <a:pt x="0" y="6180137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5887"/>
            <a:ext cx="9144000" cy="561975"/>
          </a:xfrm>
          <a:custGeom>
            <a:avLst/>
            <a:gdLst/>
            <a:ahLst/>
            <a:cxnLst/>
            <a:rect l="l" t="t" r="r" b="b"/>
            <a:pathLst>
              <a:path w="9144000" h="561975">
                <a:moveTo>
                  <a:pt x="9144000" y="0"/>
                </a:moveTo>
                <a:lnTo>
                  <a:pt x="0" y="0"/>
                </a:lnTo>
                <a:lnTo>
                  <a:pt x="0" y="561975"/>
                </a:lnTo>
                <a:lnTo>
                  <a:pt x="9144000" y="561975"/>
                </a:lnTo>
                <a:lnTo>
                  <a:pt x="9144000" y="0"/>
                </a:lnTo>
                <a:close/>
              </a:path>
            </a:pathLst>
          </a:custGeom>
          <a:solidFill>
            <a:srgbClr val="75AA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8446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R</a:t>
            </a:r>
            <a:r>
              <a:rPr dirty="0" sz="2800" spc="-90"/>
              <a:t> </a:t>
            </a:r>
            <a:r>
              <a:rPr dirty="0" sz="2800"/>
              <a:t>language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952500" y="2052215"/>
            <a:ext cx="6853555" cy="1633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0433FF"/>
                </a:solidFill>
                <a:latin typeface="Courier New"/>
                <a:cs typeface="Courier New"/>
              </a:rPr>
              <a:t>?</a:t>
            </a:r>
            <a:r>
              <a:rPr dirty="0" sz="2800" b="1">
                <a:latin typeface="Courier New"/>
                <a:cs typeface="Courier New"/>
              </a:rPr>
              <a:t>plot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Courier New"/>
              <a:cs typeface="Courier New"/>
            </a:endParaRPr>
          </a:p>
          <a:p>
            <a:pPr marL="298450" marR="5080" indent="-285750">
              <a:lnSpc>
                <a:spcPts val="3100"/>
              </a:lnSpc>
              <a:spcBef>
                <a:spcPts val="5"/>
              </a:spcBef>
            </a:pPr>
            <a:r>
              <a:rPr dirty="0" sz="2800" spc="-5" b="1">
                <a:latin typeface="Courier New"/>
                <a:cs typeface="Courier New"/>
              </a:rPr>
              <a:t>copy </a:t>
            </a:r>
            <a:r>
              <a:rPr dirty="0" sz="2800" b="1">
                <a:latin typeface="Courier New"/>
                <a:cs typeface="Courier New"/>
              </a:rPr>
              <a:t>&amp; </a:t>
            </a:r>
            <a:r>
              <a:rPr dirty="0" sz="2800" spc="-5" b="1">
                <a:latin typeface="Courier New"/>
                <a:cs typeface="Courier New"/>
              </a:rPr>
              <a:t>paste last example into </a:t>
            </a:r>
            <a:r>
              <a:rPr dirty="0" sz="2800" b="1">
                <a:latin typeface="Courier New"/>
                <a:cs typeface="Courier New"/>
              </a:rPr>
              <a:t>R </a:t>
            </a:r>
            <a:r>
              <a:rPr dirty="0" sz="2800" spc="-1670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Console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300" y="4080619"/>
            <a:ext cx="105473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Courier New"/>
                <a:cs typeface="Courier New"/>
              </a:rPr>
              <a:t>##</a:t>
            </a:r>
            <a:r>
              <a:rPr dirty="0" sz="1500" spc="-95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Simple </a:t>
            </a:r>
            <a:r>
              <a:rPr dirty="0" sz="1500" spc="-890" b="1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plot(x</a:t>
            </a:r>
            <a:r>
              <a:rPr dirty="0" sz="1500" spc="-9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&lt;- </a:t>
            </a:r>
            <a:r>
              <a:rPr dirty="0" sz="1500" spc="-89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points(x,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8323" y="4080619"/>
            <a:ext cx="6998334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Courier New"/>
                <a:cs typeface="Courier New"/>
              </a:rPr>
              <a:t>quantiles/ECDF, see ecdf() {library(stats)} for </a:t>
            </a:r>
            <a:r>
              <a:rPr dirty="0" sz="1500" b="1">
                <a:latin typeface="Courier New"/>
                <a:cs typeface="Courier New"/>
              </a:rPr>
              <a:t>a </a:t>
            </a:r>
            <a:r>
              <a:rPr dirty="0" sz="1500" spc="-5" b="1">
                <a:latin typeface="Courier New"/>
                <a:cs typeface="Courier New"/>
              </a:rPr>
              <a:t>better </a:t>
            </a:r>
            <a:r>
              <a:rPr dirty="0" sz="1500" b="1">
                <a:latin typeface="Courier New"/>
                <a:cs typeface="Courier New"/>
              </a:rPr>
              <a:t>one: </a:t>
            </a:r>
            <a:r>
              <a:rPr dirty="0" sz="1500" spc="-890" b="1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sort(rnorm(47)), type </a:t>
            </a:r>
            <a:r>
              <a:rPr dirty="0" sz="1500">
                <a:latin typeface="Courier New"/>
                <a:cs typeface="Courier New"/>
              </a:rPr>
              <a:t>= </a:t>
            </a:r>
            <a:r>
              <a:rPr dirty="0" sz="1500" spc="-5">
                <a:latin typeface="Courier New"/>
                <a:cs typeface="Courier New"/>
              </a:rPr>
              <a:t>"s", main </a:t>
            </a:r>
            <a:r>
              <a:rPr dirty="0" sz="1500">
                <a:latin typeface="Courier New"/>
                <a:cs typeface="Courier New"/>
              </a:rPr>
              <a:t>= </a:t>
            </a:r>
            <a:r>
              <a:rPr dirty="0" sz="1500" spc="-5">
                <a:latin typeface="Courier New"/>
                <a:cs typeface="Courier New"/>
              </a:rPr>
              <a:t>"plot(x, type </a:t>
            </a:r>
            <a:r>
              <a:rPr dirty="0" sz="1500">
                <a:latin typeface="Courier New"/>
                <a:cs typeface="Courier New"/>
              </a:rPr>
              <a:t>= \"s\")") </a:t>
            </a:r>
            <a:r>
              <a:rPr dirty="0" sz="1500" spc="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cex</a:t>
            </a:r>
            <a:r>
              <a:rPr dirty="0" sz="1500" spc="-10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=</a:t>
            </a:r>
            <a:r>
              <a:rPr dirty="0" sz="1500" spc="-5">
                <a:latin typeface="Courier New"/>
                <a:cs typeface="Courier New"/>
              </a:rPr>
              <a:t> .5,</a:t>
            </a:r>
            <a:r>
              <a:rPr dirty="0" sz="1500" spc="-1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col </a:t>
            </a:r>
            <a:r>
              <a:rPr dirty="0" sz="1500">
                <a:latin typeface="Courier New"/>
                <a:cs typeface="Courier New"/>
              </a:rPr>
              <a:t>=</a:t>
            </a:r>
            <a:r>
              <a:rPr dirty="0" sz="1500" spc="-5">
                <a:latin typeface="Courier New"/>
                <a:cs typeface="Courier New"/>
              </a:rPr>
              <a:t> "dark</a:t>
            </a:r>
            <a:r>
              <a:rPr dirty="0" sz="1500" spc="-10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red")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3197"/>
            <a:ext cx="7237730" cy="6179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2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Language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Arial MT"/>
              <a:cs typeface="Arial MT"/>
            </a:endParaRPr>
          </a:p>
          <a:p>
            <a:pPr marL="266700" marR="2482215">
              <a:lnSpc>
                <a:spcPct val="114300"/>
              </a:lnSpc>
            </a:pP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?where</a:t>
            </a:r>
            <a:r>
              <a:rPr dirty="0" sz="2800" spc="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2800" spc="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my</a:t>
            </a:r>
            <a:r>
              <a:rPr dirty="0" sz="2800" spc="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data? </a:t>
            </a:r>
            <a:r>
              <a:rPr dirty="0" sz="2800" spc="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set</a:t>
            </a:r>
            <a:r>
              <a:rPr dirty="0" sz="2800" spc="-5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working</a:t>
            </a:r>
            <a:r>
              <a:rPr dirty="0" sz="2800" spc="-5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directory </a:t>
            </a:r>
            <a:r>
              <a:rPr dirty="0" sz="2800" spc="-1664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setwd</a:t>
            </a:r>
            <a:endParaRPr sz="2800">
              <a:latin typeface="Courier New"/>
              <a:cs typeface="Courier New"/>
            </a:endParaRPr>
          </a:p>
          <a:p>
            <a:pPr marL="266700" marR="1202055">
              <a:lnSpc>
                <a:spcPct val="114300"/>
              </a:lnSpc>
            </a:pP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Mac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setwd(“/Users/folder”) </a:t>
            </a:r>
            <a:r>
              <a:rPr dirty="0" sz="2800" spc="-167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Windows setwd(“C:\\folder") </a:t>
            </a:r>
            <a:r>
              <a:rPr dirty="0" sz="2800" spc="-167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dirty="0" sz="28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Rstudio</a:t>
            </a:r>
            <a:r>
              <a:rPr dirty="0" sz="28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(“C:/folder”)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Courier New"/>
              <a:cs typeface="Courier New"/>
            </a:endParaRPr>
          </a:p>
          <a:p>
            <a:pPr marL="266700">
              <a:lnSpc>
                <a:spcPct val="100000"/>
              </a:lnSpc>
            </a:pP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?how</a:t>
            </a:r>
            <a:r>
              <a:rPr dirty="0" sz="28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dirty="0" sz="28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load</a:t>
            </a:r>
            <a:r>
              <a:rPr dirty="0" sz="28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dirty="0" sz="28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into</a:t>
            </a:r>
            <a:r>
              <a:rPr dirty="0" sz="28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R?</a:t>
            </a:r>
            <a:endParaRPr sz="2800">
              <a:latin typeface="Courier New"/>
              <a:cs typeface="Courier New"/>
            </a:endParaRPr>
          </a:p>
          <a:p>
            <a:pPr marL="266700" marR="3762375">
              <a:lnSpc>
                <a:spcPct val="114300"/>
              </a:lnSpc>
            </a:pP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Read</a:t>
            </a:r>
            <a:r>
              <a:rPr dirty="0" sz="2800" spc="-5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r>
              <a:rPr dirty="0" sz="2800" spc="-5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table </a:t>
            </a:r>
            <a:r>
              <a:rPr dirty="0" sz="2800" spc="-1664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namen&lt;-</a:t>
            </a:r>
            <a:endParaRPr sz="2800">
              <a:latin typeface="Courier New"/>
              <a:cs typeface="Courier New"/>
            </a:endParaRPr>
          </a:p>
          <a:p>
            <a:pPr marL="609600">
              <a:lnSpc>
                <a:spcPts val="3100"/>
              </a:lnSpc>
            </a:pPr>
            <a:r>
              <a:rPr dirty="0" sz="2800" b="1">
                <a:solidFill>
                  <a:srgbClr val="FFFFFF"/>
                </a:solidFill>
                <a:latin typeface="Courier New"/>
                <a:cs typeface="Courier New"/>
              </a:rPr>
              <a:t>read.table(“name.txt”,header=T)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785304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Never</a:t>
            </a:r>
            <a:r>
              <a:rPr dirty="0" sz="2800" spc="-5"/>
              <a:t> </a:t>
            </a:r>
            <a:r>
              <a:rPr dirty="0" sz="2800"/>
              <a:t>save </a:t>
            </a:r>
            <a:r>
              <a:rPr dirty="0" sz="2800" spc="-5"/>
              <a:t>the</a:t>
            </a:r>
            <a:r>
              <a:rPr dirty="0" sz="2800"/>
              <a:t> </a:t>
            </a:r>
            <a:r>
              <a:rPr dirty="0" sz="2800" spc="-5"/>
              <a:t>workspace!!!! </a:t>
            </a:r>
            <a:r>
              <a:rPr dirty="0" sz="2800"/>
              <a:t>only</a:t>
            </a:r>
            <a:r>
              <a:rPr dirty="0" sz="2800" spc="-5"/>
              <a:t> </a:t>
            </a:r>
            <a:r>
              <a:rPr dirty="0" sz="2800"/>
              <a:t>save </a:t>
            </a:r>
            <a:r>
              <a:rPr dirty="0" sz="2800" spc="-5"/>
              <a:t>the</a:t>
            </a:r>
            <a:r>
              <a:rPr dirty="0" sz="2800"/>
              <a:t> </a:t>
            </a:r>
            <a:r>
              <a:rPr dirty="0" sz="2800" spc="-5"/>
              <a:t>script!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0" y="882848"/>
            <a:ext cx="9144000" cy="4313555"/>
            <a:chOff x="0" y="882848"/>
            <a:chExt cx="9144000" cy="43135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2848"/>
              <a:ext cx="9144000" cy="43130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6017" y="2500517"/>
              <a:ext cx="1082898" cy="14998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9966" y="2662838"/>
              <a:ext cx="661198" cy="12020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3" name="object 3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04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4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R-software</a:t>
            </a:r>
            <a:endParaRPr sz="28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6225" y="981075"/>
            <a:ext cx="1736725" cy="2590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3350" y="1052512"/>
            <a:ext cx="2024062" cy="26638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69427" y="3558500"/>
            <a:ext cx="6048375" cy="967105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  <a:tabLst>
                <a:tab pos="3629025" algn="l"/>
              </a:tabLst>
            </a:pPr>
            <a:r>
              <a:rPr dirty="0" sz="2400" b="1">
                <a:latin typeface="Arial"/>
                <a:cs typeface="Arial"/>
              </a:rPr>
              <a:t>R</a:t>
            </a:r>
            <a:r>
              <a:rPr dirty="0" sz="2400">
                <a:latin typeface="Arial MT"/>
                <a:cs typeface="Arial MT"/>
              </a:rPr>
              <a:t>obert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Gentleman	</a:t>
            </a:r>
            <a:r>
              <a:rPr dirty="0" sz="2400" b="1">
                <a:latin typeface="Arial"/>
                <a:cs typeface="Arial"/>
              </a:rPr>
              <a:t>R</a:t>
            </a:r>
            <a:r>
              <a:rPr dirty="0" sz="2400">
                <a:latin typeface="Arial MT"/>
                <a:cs typeface="Arial MT"/>
              </a:rPr>
              <a:t>oss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Ihaka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1800" spc="-5">
                <a:latin typeface="Arial MT"/>
                <a:cs typeface="Arial MT"/>
              </a:rPr>
              <a:t>Statistics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Department</a:t>
            </a:r>
            <a:r>
              <a:rPr dirty="0" sz="1800" spc="509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University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Auckland, New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Zealand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5887"/>
            <a:ext cx="9144000" cy="561975"/>
            <a:chOff x="0" y="115887"/>
            <a:chExt cx="9144000" cy="561975"/>
          </a:xfrm>
        </p:grpSpPr>
        <p:sp>
          <p:nvSpPr>
            <p:cNvPr id="3" name="object 3"/>
            <p:cNvSpPr/>
            <p:nvPr/>
          </p:nvSpPr>
          <p:spPr>
            <a:xfrm>
              <a:off x="0" y="115887"/>
              <a:ext cx="9144000" cy="561975"/>
            </a:xfrm>
            <a:custGeom>
              <a:avLst/>
              <a:gdLst/>
              <a:ahLst/>
              <a:cxnLst/>
              <a:rect l="l" t="t" r="r" b="b"/>
              <a:pathLst>
                <a:path w="9144000" h="561975">
                  <a:moveTo>
                    <a:pt x="91440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9144000" y="561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AA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241300"/>
              <a:ext cx="1739900" cy="304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3197"/>
            <a:ext cx="1744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R-software</a:t>
            </a:r>
            <a:endParaRPr sz="28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6225" y="981075"/>
            <a:ext cx="1736725" cy="2590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3350" y="1052512"/>
            <a:ext cx="2024062" cy="26638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69427" y="3558500"/>
            <a:ext cx="6048375" cy="967105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  <a:tabLst>
                <a:tab pos="3629025" algn="l"/>
              </a:tabLst>
            </a:pPr>
            <a:r>
              <a:rPr dirty="0" sz="2400" b="1">
                <a:latin typeface="Arial"/>
                <a:cs typeface="Arial"/>
              </a:rPr>
              <a:t>R</a:t>
            </a:r>
            <a:r>
              <a:rPr dirty="0" sz="2400">
                <a:latin typeface="Arial MT"/>
                <a:cs typeface="Arial MT"/>
              </a:rPr>
              <a:t>obert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Gentleman	</a:t>
            </a:r>
            <a:r>
              <a:rPr dirty="0" sz="2400" b="1">
                <a:latin typeface="Arial"/>
                <a:cs typeface="Arial"/>
              </a:rPr>
              <a:t>R</a:t>
            </a:r>
            <a:r>
              <a:rPr dirty="0" sz="2400">
                <a:latin typeface="Arial MT"/>
                <a:cs typeface="Arial MT"/>
              </a:rPr>
              <a:t>oss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Ihaka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1800" spc="-5">
                <a:latin typeface="Arial MT"/>
                <a:cs typeface="Arial MT"/>
              </a:rPr>
              <a:t>Statistics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Department</a:t>
            </a:r>
            <a:r>
              <a:rPr dirty="0" sz="1800" spc="509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University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Auckland, New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Zealand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63937" y="4765675"/>
            <a:ext cx="1866900" cy="20478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90602" y="5246792"/>
            <a:ext cx="1705610" cy="1139190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2000" spc="-5">
                <a:latin typeface="Arial MT"/>
                <a:cs typeface="Arial MT"/>
              </a:rPr>
              <a:t>Martin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Mächler</a:t>
            </a:r>
            <a:endParaRPr sz="2000">
              <a:latin typeface="Arial MT"/>
              <a:cs typeface="Arial MT"/>
            </a:endParaRPr>
          </a:p>
          <a:p>
            <a:pPr marL="12700" marR="465455">
              <a:lnSpc>
                <a:spcPts val="2100"/>
              </a:lnSpc>
              <a:spcBef>
                <a:spcPts val="1115"/>
              </a:spcBef>
            </a:pPr>
            <a:r>
              <a:rPr dirty="0" sz="1800" spc="-5">
                <a:latin typeface="Arial MT"/>
                <a:cs typeface="Arial MT"/>
              </a:rPr>
              <a:t>ETH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Zürich,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Switzerland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R_Introduction22</dc:title>
  <dcterms:created xsi:type="dcterms:W3CDTF">2023-03-23T21:42:28Z</dcterms:created>
  <dcterms:modified xsi:type="dcterms:W3CDTF">2023-03-23T21:42:28Z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2023-02-27T00:00:00Z</vt:filetime>
  </property>
  <property fmtid="{D5CDD505-2E9C-101B-9397-08002B2CF9AE}" pid="3" name="Creator">
    <vt:lpwstr>Keynote</vt:lpwstr>
  </property>
  <property fmtid="{D5CDD505-2E9C-101B-9397-08002B2CF9AE}" pid="4" name="LastSaved">
    <vt:filetime>2023-03-23T00:00:00Z</vt:filetime>
  </property>
</Properties>
</file>