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4845-DF7C-4869-A553-FB21DAA971C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CB89-8DFF-413F-A1C0-F260509C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0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4845-DF7C-4869-A553-FB21DAA971C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CB89-8DFF-413F-A1C0-F260509C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9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4845-DF7C-4869-A553-FB21DAA971C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CB89-8DFF-413F-A1C0-F260509C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2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4845-DF7C-4869-A553-FB21DAA971C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CB89-8DFF-413F-A1C0-F260509C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0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4845-DF7C-4869-A553-FB21DAA971C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CB89-8DFF-413F-A1C0-F260509C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4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4845-DF7C-4869-A553-FB21DAA971C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CB89-8DFF-413F-A1C0-F260509C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5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4845-DF7C-4869-A553-FB21DAA971C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CB89-8DFF-413F-A1C0-F260509C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4845-DF7C-4869-A553-FB21DAA971C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CB89-8DFF-413F-A1C0-F260509C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5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4845-DF7C-4869-A553-FB21DAA971C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CB89-8DFF-413F-A1C0-F260509C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1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4845-DF7C-4869-A553-FB21DAA971C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CB89-8DFF-413F-A1C0-F260509C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5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4845-DF7C-4869-A553-FB21DAA971C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CB89-8DFF-413F-A1C0-F260509C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3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54845-DF7C-4869-A553-FB21DAA971C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CB89-8DFF-413F-A1C0-F260509C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3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 Based Product Rating system for </a:t>
            </a:r>
            <a:r>
              <a:rPr lang="en-US" dirty="0" err="1" smtClean="0"/>
              <a:t>Kibo</a:t>
            </a:r>
            <a:r>
              <a:rPr lang="en-US" dirty="0" smtClean="0"/>
              <a:t> customer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139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 Based Product Rating system by using Customer Review for </a:t>
            </a:r>
            <a:r>
              <a:rPr lang="en-US" dirty="0" err="1"/>
              <a:t>K</a:t>
            </a:r>
            <a:r>
              <a:rPr lang="en-US" dirty="0" err="1" smtClean="0"/>
              <a:t>ibo</a:t>
            </a:r>
            <a:r>
              <a:rPr lang="en-US" dirty="0" smtClean="0"/>
              <a:t> customer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510086"/>
            <a:ext cx="7496175" cy="1905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3" y="1690688"/>
            <a:ext cx="6071918" cy="2662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5984" y="4025537"/>
            <a:ext cx="32385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5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On the basis of customer comments/review we will provide better insights of product and give better Rating </a:t>
            </a:r>
          </a:p>
          <a:p>
            <a:pPr marL="0" indent="0">
              <a:buNone/>
            </a:pPr>
            <a:r>
              <a:rPr lang="en-US" dirty="0" smtClean="0"/>
              <a:t>Example : For a shoes we have a overall rating of the product but if we give rating based on the comfort ,thickness, style .people will be more clear about the product and chances of their buying a product and not returning both will increase due to clarity we have provided.</a:t>
            </a:r>
          </a:p>
          <a:p>
            <a:r>
              <a:rPr lang="en-US" dirty="0" smtClean="0"/>
              <a:t>Once we have categorical Rating and analysis than it can also be used for recommending in better way. </a:t>
            </a:r>
          </a:p>
          <a:p>
            <a:r>
              <a:rPr lang="en-US" dirty="0" smtClean="0"/>
              <a:t>We use rating to recommend also</a:t>
            </a:r>
          </a:p>
          <a:p>
            <a:pPr marL="0" indent="0">
              <a:buNone/>
            </a:pPr>
            <a:r>
              <a:rPr lang="en-US" dirty="0" smtClean="0"/>
              <a:t>Example : A person who wants to have comfortable shoes will be suggested those shoes which are having highest customer rating in comfort.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sorting Instead of giving option like price ,</a:t>
            </a:r>
            <a:r>
              <a:rPr lang="en-US" dirty="0" err="1" smtClean="0"/>
              <a:t>popularilty</a:t>
            </a:r>
            <a:r>
              <a:rPr lang="en-US" dirty="0" smtClean="0"/>
              <a:t> we can give comfort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00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>
              <a:effectLst/>
            </a:endParaRPr>
          </a:p>
          <a:p>
            <a:r>
              <a:rPr lang="en-US" dirty="0" smtClean="0"/>
              <a:t>Problem: Ratings are good but they can be misleading and may cause loss of </a:t>
            </a:r>
            <a:r>
              <a:rPr lang="en-US" smtClean="0"/>
              <a:t>important insight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customer might have rated negative but actually commented positive things</a:t>
            </a:r>
          </a:p>
          <a:p>
            <a:r>
              <a:rPr lang="en-US" dirty="0" smtClean="0"/>
              <a:t>A customer might have rated positive but actually commented negative things</a:t>
            </a:r>
          </a:p>
          <a:p>
            <a:r>
              <a:rPr lang="en-US" dirty="0" smtClean="0"/>
              <a:t>A customer might have rated good but has informed about the flaws in the comment which will be missed</a:t>
            </a:r>
          </a:p>
          <a:p>
            <a:r>
              <a:rPr lang="en-US" b="1" dirty="0"/>
              <a:t>Although comfort is an issue but This product is really value for money </a:t>
            </a:r>
          </a:p>
          <a:p>
            <a:r>
              <a:rPr lang="en-US" dirty="0" smtClean="0"/>
              <a:t>A customer who has rated less might have added some valuable remarks which will be missed</a:t>
            </a:r>
          </a:p>
          <a:p>
            <a:r>
              <a:rPr lang="en-US" b="1" dirty="0"/>
              <a:t>This product is bad . Expect comfort everything is bad</a:t>
            </a:r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784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708"/>
            <a:ext cx="10515600" cy="1325563"/>
          </a:xfrm>
        </p:spPr>
        <p:txBody>
          <a:bodyPr/>
          <a:lstStyle/>
          <a:p>
            <a:r>
              <a:rPr lang="en-US" dirty="0" smtClean="0"/>
              <a:t>Task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Dividing sentence to lines and than applying sentiment analysis or them</a:t>
            </a:r>
          </a:p>
          <a:p>
            <a:r>
              <a:rPr lang="en-US" dirty="0" smtClean="0"/>
              <a:t>In the search page : add a column for searching by category</a:t>
            </a:r>
          </a:p>
          <a:p>
            <a:r>
              <a:rPr lang="en-US" dirty="0" smtClean="0"/>
              <a:t>In the product page : add a widget to show the rating </a:t>
            </a:r>
          </a:p>
          <a:p>
            <a:r>
              <a:rPr lang="en-US" dirty="0" smtClean="0"/>
              <a:t>In the delivery completed page: add a feedback page </a:t>
            </a:r>
          </a:p>
          <a:p>
            <a:r>
              <a:rPr lang="en-US" dirty="0" smtClean="0"/>
              <a:t>Integrating everything 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809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307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Artificial intelligence Based Product Rating system for Kibo customer</vt:lpstr>
      <vt:lpstr>Artificial intelligence Based Product Rating system by using Customer Review for Kibo customer</vt:lpstr>
      <vt:lpstr>Introduction</vt:lpstr>
      <vt:lpstr>Problem</vt:lpstr>
      <vt:lpstr>Task 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Based Product Rating system using customer reviews comments</dc:title>
  <dc:creator>Shivam Pradhan</dc:creator>
  <cp:lastModifiedBy>Shivam Pradhan</cp:lastModifiedBy>
  <cp:revision>15</cp:revision>
  <dcterms:created xsi:type="dcterms:W3CDTF">2021-01-19T10:07:22Z</dcterms:created>
  <dcterms:modified xsi:type="dcterms:W3CDTF">2021-02-01T06:17:33Z</dcterms:modified>
</cp:coreProperties>
</file>