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4" d="100"/>
          <a:sy n="84" d="100"/>
        </p:scale>
        <p:origin x="-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ED1C14C-A143-42F5-B247-D0E800131009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289" y="1777119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omic Sans MS" panose="030F0702030302020204" pitchFamily="66" charset="0"/>
              </a:rPr>
              <a:t>IPL 22 BATTING DATA VISUALIZATION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9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uns by players">
            <a:extLst>
              <a:ext uri="{FF2B5EF4-FFF2-40B4-BE49-F238E27FC236}">
                <a16:creationId xmlns:a16="http://schemas.microsoft.com/office/drawing/2014/main" xmlns="" id="{54D90D96-A700-4ADD-A308-7F070534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6258"/>
            <a:ext cx="12192000" cy="50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xmlns="" id="{96D63F31-0DF4-4174-94B9-5D65E89A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92"/>
            <a:ext cx="12192000" cy="46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2">
            <a:extLst>
              <a:ext uri="{FF2B5EF4-FFF2-40B4-BE49-F238E27FC236}">
                <a16:creationId xmlns:a16="http://schemas.microsoft.com/office/drawing/2014/main" xmlns="" id="{E6B084A9-1A93-492D-8054-A65868E97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92"/>
            <a:ext cx="12192000" cy="46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3">
            <a:extLst>
              <a:ext uri="{FF2B5EF4-FFF2-40B4-BE49-F238E27FC236}">
                <a16:creationId xmlns:a16="http://schemas.microsoft.com/office/drawing/2014/main" xmlns="" id="{7704E506-BA72-4F39-B38D-EFCD4B54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92"/>
            <a:ext cx="12192000" cy="46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2">
            <a:extLst>
              <a:ext uri="{FF2B5EF4-FFF2-40B4-BE49-F238E27FC236}">
                <a16:creationId xmlns:a16="http://schemas.microsoft.com/office/drawing/2014/main" xmlns="" id="{E3F9E69C-806D-4093-884A-1ECD8FF2E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92"/>
            <a:ext cx="12192000" cy="46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3">
            <a:extLst>
              <a:ext uri="{FF2B5EF4-FFF2-40B4-BE49-F238E27FC236}">
                <a16:creationId xmlns:a16="http://schemas.microsoft.com/office/drawing/2014/main" xmlns="" id="{046727DA-23AC-4A44-BB2A-836268E15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92"/>
            <a:ext cx="12192000" cy="46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4">
            <a:extLst>
              <a:ext uri="{FF2B5EF4-FFF2-40B4-BE49-F238E27FC236}">
                <a16:creationId xmlns:a16="http://schemas.microsoft.com/office/drawing/2014/main" xmlns="" id="{745438C0-B627-40DA-8005-3F77B57B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92"/>
            <a:ext cx="12192000" cy="46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uns by Team">
            <a:extLst>
              <a:ext uri="{FF2B5EF4-FFF2-40B4-BE49-F238E27FC236}">
                <a16:creationId xmlns:a16="http://schemas.microsoft.com/office/drawing/2014/main" xmlns="" id="{ECD32484-346C-49D7-B153-9C71B6777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852487"/>
            <a:ext cx="77819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uns against fast">
            <a:extLst>
              <a:ext uri="{FF2B5EF4-FFF2-40B4-BE49-F238E27FC236}">
                <a16:creationId xmlns:a16="http://schemas.microsoft.com/office/drawing/2014/main" xmlns="" id="{C8F0A45E-E24E-4327-80BD-8D3894E38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852487"/>
            <a:ext cx="77819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un against spin">
            <a:extLst>
              <a:ext uri="{FF2B5EF4-FFF2-40B4-BE49-F238E27FC236}">
                <a16:creationId xmlns:a16="http://schemas.microsoft.com/office/drawing/2014/main" xmlns="" id="{9D9DE287-4345-40A1-9032-B23CC8B3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852487"/>
            <a:ext cx="77819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o Of 4&amp;apos;s and 6&amp;apos;s hit">
            <a:extLst>
              <a:ext uri="{FF2B5EF4-FFF2-40B4-BE49-F238E27FC236}">
                <a16:creationId xmlns:a16="http://schemas.microsoft.com/office/drawing/2014/main" xmlns="" id="{B4E0AF4F-CB63-44C3-A028-56E01AD6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872"/>
            <a:ext cx="12192000" cy="50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1s">
            <a:extLst>
              <a:ext uri="{FF2B5EF4-FFF2-40B4-BE49-F238E27FC236}">
                <a16:creationId xmlns:a16="http://schemas.microsoft.com/office/drawing/2014/main" xmlns="" id="{41284A13-B607-4F1F-8E26-3A71CF6D5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229"/>
            <a:ext cx="12192000" cy="49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2s">
            <a:extLst>
              <a:ext uri="{FF2B5EF4-FFF2-40B4-BE49-F238E27FC236}">
                <a16:creationId xmlns:a16="http://schemas.microsoft.com/office/drawing/2014/main" xmlns="" id="{C4AA9C28-50C4-4929-8C80-27952F489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229"/>
            <a:ext cx="12192000" cy="49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NO. OF 4&amp;apos;S  By players">
            <a:extLst>
              <a:ext uri="{FF2B5EF4-FFF2-40B4-BE49-F238E27FC236}">
                <a16:creationId xmlns:a16="http://schemas.microsoft.com/office/drawing/2014/main" xmlns="" id="{11F06E50-C773-4E87-A7B0-B8AB7394A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411"/>
            <a:ext cx="12192000" cy="50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No of 6&amp;apos;s By players">
            <a:extLst>
              <a:ext uri="{FF2B5EF4-FFF2-40B4-BE49-F238E27FC236}">
                <a16:creationId xmlns:a16="http://schemas.microsoft.com/office/drawing/2014/main" xmlns="" id="{2E0F743F-8EB3-419F-9D4E-5BF70D63A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212"/>
            <a:ext cx="12192000" cy="49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</TotalTime>
  <Words>5</Words>
  <Application>Microsoft Office PowerPoint</Application>
  <PresentationFormat>Custom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IPL 22 BATTING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22 BATTING DATA VISUALIZATION</dc:title>
  <dc:creator/>
  <cp:lastModifiedBy>PRADHYUMNA</cp:lastModifiedBy>
  <cp:revision>1</cp:revision>
  <dcterms:created xsi:type="dcterms:W3CDTF">2022-08-27T05:54:22Z</dcterms:created>
  <dcterms:modified xsi:type="dcterms:W3CDTF">2022-08-27T06:01:12Z</dcterms:modified>
</cp:coreProperties>
</file>