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5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BCFE0-9DA8-4AD6-A041-A2C0776042B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FDE712-D6C6-4082-AF69-F3746C9E3E2B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window object</a:t>
          </a:r>
          <a:endParaRPr lang="en-US" dirty="0">
            <a:solidFill>
              <a:srgbClr val="FFC000"/>
            </a:solidFill>
          </a:endParaRPr>
        </a:p>
      </dgm:t>
    </dgm:pt>
    <dgm:pt modelId="{E71B47FD-2D54-490A-8B4A-7A907AE8E0BA}" type="parTrans" cxnId="{B85B38A3-EF70-495C-8ADD-6B238309F12B}">
      <dgm:prSet/>
      <dgm:spPr/>
      <dgm:t>
        <a:bodyPr/>
        <a:lstStyle/>
        <a:p>
          <a:endParaRPr lang="en-US"/>
        </a:p>
      </dgm:t>
    </dgm:pt>
    <dgm:pt modelId="{6F66F5FE-C0A3-4979-B564-AECE3E756B9A}" type="sibTrans" cxnId="{B85B38A3-EF70-495C-8ADD-6B238309F12B}">
      <dgm:prSet/>
      <dgm:spPr/>
      <dgm:t>
        <a:bodyPr/>
        <a:lstStyle/>
        <a:p>
          <a:endParaRPr lang="en-US"/>
        </a:p>
      </dgm:t>
    </dgm:pt>
    <dgm:pt modelId="{C2A4BE2C-AA9B-4C3E-B921-696AF94EF1E1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history object</a:t>
          </a:r>
          <a:endParaRPr lang="en-US" dirty="0">
            <a:solidFill>
              <a:srgbClr val="FFC000"/>
            </a:solidFill>
          </a:endParaRPr>
        </a:p>
      </dgm:t>
    </dgm:pt>
    <dgm:pt modelId="{890E48FC-5D8A-4F5C-AE82-3D8E997FAC3B}" type="parTrans" cxnId="{63DAD62D-EAFA-4215-9D10-F16C8C0CF911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07431217-5623-42AC-9259-6BAFDEA2ED42}" type="sibTrans" cxnId="{63DAD62D-EAFA-4215-9D10-F16C8C0CF911}">
      <dgm:prSet/>
      <dgm:spPr/>
      <dgm:t>
        <a:bodyPr/>
        <a:lstStyle/>
        <a:p>
          <a:endParaRPr lang="en-US"/>
        </a:p>
      </dgm:t>
    </dgm:pt>
    <dgm:pt modelId="{E363DA90-07E0-4956-9D50-6F6BE2BB5BFC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document object</a:t>
          </a:r>
          <a:endParaRPr lang="en-US" dirty="0">
            <a:solidFill>
              <a:srgbClr val="FFC000"/>
            </a:solidFill>
          </a:endParaRPr>
        </a:p>
      </dgm:t>
    </dgm:pt>
    <dgm:pt modelId="{0F121A15-B30D-4750-A873-ECBF2C3F13A6}" type="parTrans" cxnId="{43C73569-A870-4F13-AE6C-3699CDDA6F4B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599674E6-DD03-40C7-945E-EC2BE5A2E4FC}" type="sibTrans" cxnId="{43C73569-A870-4F13-AE6C-3699CDDA6F4B}">
      <dgm:prSet/>
      <dgm:spPr/>
      <dgm:t>
        <a:bodyPr/>
        <a:lstStyle/>
        <a:p>
          <a:endParaRPr lang="en-US"/>
        </a:p>
      </dgm:t>
    </dgm:pt>
    <dgm:pt modelId="{CB7ABCAC-374A-4B85-8AFB-075BB6D10AEA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navigator object</a:t>
          </a:r>
          <a:endParaRPr lang="en-US" dirty="0">
            <a:solidFill>
              <a:srgbClr val="FFC000"/>
            </a:solidFill>
          </a:endParaRPr>
        </a:p>
      </dgm:t>
    </dgm:pt>
    <dgm:pt modelId="{6C84B27F-A13C-4A23-88B8-2C50AFDA972D}" type="parTrans" cxnId="{444736DA-D49D-49B1-AF5C-5925D7A60E26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9DE5445B-3ECE-4E4C-BD13-2F0F33D2C8FA}" type="sibTrans" cxnId="{444736DA-D49D-49B1-AF5C-5925D7A60E26}">
      <dgm:prSet/>
      <dgm:spPr/>
      <dgm:t>
        <a:bodyPr/>
        <a:lstStyle/>
        <a:p>
          <a:endParaRPr lang="en-US"/>
        </a:p>
      </dgm:t>
    </dgm:pt>
    <dgm:pt modelId="{63ECAA10-CDB1-4C83-8A08-A5E491E2304B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screen object</a:t>
          </a:r>
          <a:endParaRPr lang="en-US" dirty="0">
            <a:solidFill>
              <a:srgbClr val="FFC000"/>
            </a:solidFill>
          </a:endParaRPr>
        </a:p>
      </dgm:t>
    </dgm:pt>
    <dgm:pt modelId="{930CF37B-AAC8-4C1A-A9F6-05BD73E87E74}" type="parTrans" cxnId="{149839C6-86BC-4078-8FF2-65BB9011FF1A}">
      <dgm:prSet>
        <dgm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0B117C26-14A4-48AE-A289-5E57E7312E3E}" type="sibTrans" cxnId="{149839C6-86BC-4078-8FF2-65BB9011FF1A}">
      <dgm:prSet/>
      <dgm:spPr/>
      <dgm:t>
        <a:bodyPr/>
        <a:lstStyle/>
        <a:p>
          <a:endParaRPr lang="en-US"/>
        </a:p>
      </dgm:t>
    </dgm:pt>
    <dgm:pt modelId="{8E3CE7AD-2ED5-4E7D-B440-2C698E6310EC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location object</a:t>
          </a:r>
          <a:endParaRPr lang="en-US" dirty="0">
            <a:solidFill>
              <a:srgbClr val="FFC000"/>
            </a:solidFill>
          </a:endParaRPr>
        </a:p>
      </dgm:t>
    </dgm:pt>
    <dgm:pt modelId="{37FE4170-E36B-444E-9DD7-3D11752E8245}" type="parTrans" cxnId="{308CCC54-15C4-4533-AAA7-EFA8DEF5A5ED}">
      <dgm:prSet>
        <dgm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DF321B9-9ADA-404C-A2E4-3479C64DA272}" type="sibTrans" cxnId="{308CCC54-15C4-4533-AAA7-EFA8DEF5A5ED}">
      <dgm:prSet/>
      <dgm:spPr/>
      <dgm:t>
        <a:bodyPr/>
        <a:lstStyle/>
        <a:p>
          <a:endParaRPr lang="en-US"/>
        </a:p>
      </dgm:t>
    </dgm:pt>
    <dgm:pt modelId="{337E59A9-7704-4C1C-B1A4-24FD40F834D6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forms object</a:t>
          </a:r>
          <a:endParaRPr lang="en-US" dirty="0">
            <a:solidFill>
              <a:srgbClr val="FFC000"/>
            </a:solidFill>
          </a:endParaRPr>
        </a:p>
      </dgm:t>
    </dgm:pt>
    <dgm:pt modelId="{5AE9A7B3-829A-410A-BD58-B224F8443D19}" type="parTrans" cxnId="{94CF88C4-2546-4132-938A-1BDA21F265F5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A239B143-5866-47AD-8BDD-F5C1C6FFDB31}" type="sibTrans" cxnId="{94CF88C4-2546-4132-938A-1BDA21F265F5}">
      <dgm:prSet/>
      <dgm:spPr/>
      <dgm:t>
        <a:bodyPr/>
        <a:lstStyle/>
        <a:p>
          <a:endParaRPr lang="en-US"/>
        </a:p>
      </dgm:t>
    </dgm:pt>
    <dgm:pt modelId="{8445C59E-6313-4C73-AFA0-B5AD9F1989A3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images object</a:t>
          </a:r>
          <a:endParaRPr lang="en-US" dirty="0">
            <a:solidFill>
              <a:srgbClr val="FFC000"/>
            </a:solidFill>
          </a:endParaRPr>
        </a:p>
      </dgm:t>
    </dgm:pt>
    <dgm:pt modelId="{621BB155-4A17-492B-99E4-C54B4E719A80}" type="parTrans" cxnId="{426E3977-E341-461C-95B1-6275340EBABF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1ADBD602-AE2D-46B8-9932-9E5D39506FF4}" type="sibTrans" cxnId="{426E3977-E341-461C-95B1-6275340EBABF}">
      <dgm:prSet/>
      <dgm:spPr/>
      <dgm:t>
        <a:bodyPr/>
        <a:lstStyle/>
        <a:p>
          <a:endParaRPr lang="en-US"/>
        </a:p>
      </dgm:t>
    </dgm:pt>
    <dgm:pt modelId="{028F4409-E2F1-4958-B9CC-2DC7E19DDA46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link object</a:t>
          </a:r>
          <a:endParaRPr lang="en-US" dirty="0">
            <a:solidFill>
              <a:srgbClr val="FFC000"/>
            </a:solidFill>
          </a:endParaRPr>
        </a:p>
      </dgm:t>
    </dgm:pt>
    <dgm:pt modelId="{EEFE2EA2-4365-4674-9102-1B80B9161740}" type="parTrans" cxnId="{01C4FE4C-C07E-492E-97C8-0E4E32EC8A7B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27A787B1-44BE-412E-BBED-6B27530BEE67}" type="sibTrans" cxnId="{01C4FE4C-C07E-492E-97C8-0E4E32EC8A7B}">
      <dgm:prSet/>
      <dgm:spPr/>
      <dgm:t>
        <a:bodyPr/>
        <a:lstStyle/>
        <a:p>
          <a:endParaRPr lang="en-US"/>
        </a:p>
      </dgm:t>
    </dgm:pt>
    <dgm:pt modelId="{C73999CB-B33E-415B-8767-A321E6D674FB}" type="pres">
      <dgm:prSet presAssocID="{0D6BCFE0-9DA8-4AD6-A041-A2C0776042B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C705BAC-905F-4902-97C9-104E1E993555}" type="pres">
      <dgm:prSet presAssocID="{0D6BCFE0-9DA8-4AD6-A041-A2C0776042B8}" presName="hierFlow" presStyleCnt="0"/>
      <dgm:spPr/>
    </dgm:pt>
    <dgm:pt modelId="{E76575F6-84FE-4287-8554-D67C2C69E435}" type="pres">
      <dgm:prSet presAssocID="{0D6BCFE0-9DA8-4AD6-A041-A2C0776042B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06EBDD9-B688-4326-B1F1-06877C8044D3}" type="pres">
      <dgm:prSet presAssocID="{E7FDE712-D6C6-4082-AF69-F3746C9E3E2B}" presName="Name14" presStyleCnt="0"/>
      <dgm:spPr/>
    </dgm:pt>
    <dgm:pt modelId="{F3426175-5C71-4C43-B85C-62A89A6BAAAC}" type="pres">
      <dgm:prSet presAssocID="{E7FDE712-D6C6-4082-AF69-F3746C9E3E2B}" presName="level1Shape" presStyleLbl="node0" presStyleIdx="0" presStyleCnt="1">
        <dgm:presLayoutVars>
          <dgm:chPref val="3"/>
        </dgm:presLayoutVars>
      </dgm:prSet>
      <dgm:spPr/>
    </dgm:pt>
    <dgm:pt modelId="{6D92B614-1E53-4B7D-AA97-429F234B3276}" type="pres">
      <dgm:prSet presAssocID="{E7FDE712-D6C6-4082-AF69-F3746C9E3E2B}" presName="hierChild2" presStyleCnt="0"/>
      <dgm:spPr/>
    </dgm:pt>
    <dgm:pt modelId="{D7C8E329-0C40-404E-8AB8-4B6325EBE5EE}" type="pres">
      <dgm:prSet presAssocID="{37FE4170-E36B-444E-9DD7-3D11752E8245}" presName="Name19" presStyleLbl="parChTrans1D2" presStyleIdx="0" presStyleCnt="5"/>
      <dgm:spPr/>
    </dgm:pt>
    <dgm:pt modelId="{F82C0138-0ED0-4A86-B618-745A1E5CF696}" type="pres">
      <dgm:prSet presAssocID="{8E3CE7AD-2ED5-4E7D-B440-2C698E6310EC}" presName="Name21" presStyleCnt="0"/>
      <dgm:spPr/>
    </dgm:pt>
    <dgm:pt modelId="{500E6E16-3801-4927-AE34-7817917453C2}" type="pres">
      <dgm:prSet presAssocID="{8E3CE7AD-2ED5-4E7D-B440-2C698E6310EC}" presName="level2Shape" presStyleLbl="node2" presStyleIdx="0" presStyleCnt="5"/>
      <dgm:spPr/>
    </dgm:pt>
    <dgm:pt modelId="{3AAD4122-5B41-4CC6-90A5-58EC03FD8915}" type="pres">
      <dgm:prSet presAssocID="{8E3CE7AD-2ED5-4E7D-B440-2C698E6310EC}" presName="hierChild3" presStyleCnt="0"/>
      <dgm:spPr/>
    </dgm:pt>
    <dgm:pt modelId="{26A45752-4A7B-4A80-A257-15B8A113E9DE}" type="pres">
      <dgm:prSet presAssocID="{890E48FC-5D8A-4F5C-AE82-3D8E997FAC3B}" presName="Name19" presStyleLbl="parChTrans1D2" presStyleIdx="1" presStyleCnt="5"/>
      <dgm:spPr/>
    </dgm:pt>
    <dgm:pt modelId="{65A8F112-B1AE-4A20-9158-D08F2C864C97}" type="pres">
      <dgm:prSet presAssocID="{C2A4BE2C-AA9B-4C3E-B921-696AF94EF1E1}" presName="Name21" presStyleCnt="0"/>
      <dgm:spPr/>
    </dgm:pt>
    <dgm:pt modelId="{053B85EB-CAFB-40B5-9715-8549ECFCC2FC}" type="pres">
      <dgm:prSet presAssocID="{C2A4BE2C-AA9B-4C3E-B921-696AF94EF1E1}" presName="level2Shape" presStyleLbl="node2" presStyleIdx="1" presStyleCnt="5"/>
      <dgm:spPr/>
    </dgm:pt>
    <dgm:pt modelId="{325020E6-4C55-4160-BF41-0687E919AAD5}" type="pres">
      <dgm:prSet presAssocID="{C2A4BE2C-AA9B-4C3E-B921-696AF94EF1E1}" presName="hierChild3" presStyleCnt="0"/>
      <dgm:spPr/>
    </dgm:pt>
    <dgm:pt modelId="{168CF051-9A54-416B-89F8-B5B4370D782A}" type="pres">
      <dgm:prSet presAssocID="{0F121A15-B30D-4750-A873-ECBF2C3F13A6}" presName="Name19" presStyleLbl="parChTrans1D2" presStyleIdx="2" presStyleCnt="5"/>
      <dgm:spPr/>
    </dgm:pt>
    <dgm:pt modelId="{0D5CEA0D-83F7-49D1-A09A-A2F94E19BCB6}" type="pres">
      <dgm:prSet presAssocID="{E363DA90-07E0-4956-9D50-6F6BE2BB5BFC}" presName="Name21" presStyleCnt="0"/>
      <dgm:spPr/>
    </dgm:pt>
    <dgm:pt modelId="{BC07088B-3D30-4949-9748-1CFAF06687B1}" type="pres">
      <dgm:prSet presAssocID="{E363DA90-07E0-4956-9D50-6F6BE2BB5BFC}" presName="level2Shape" presStyleLbl="node2" presStyleIdx="2" presStyleCnt="5"/>
      <dgm:spPr/>
    </dgm:pt>
    <dgm:pt modelId="{30231897-1501-4C14-B18E-76BAB5999142}" type="pres">
      <dgm:prSet presAssocID="{E363DA90-07E0-4956-9D50-6F6BE2BB5BFC}" presName="hierChild3" presStyleCnt="0"/>
      <dgm:spPr/>
    </dgm:pt>
    <dgm:pt modelId="{6116BE93-936B-4ADF-84E4-FDDE5BFB1EC4}" type="pres">
      <dgm:prSet presAssocID="{5AE9A7B3-829A-410A-BD58-B224F8443D19}" presName="Name19" presStyleLbl="parChTrans1D3" presStyleIdx="0" presStyleCnt="3"/>
      <dgm:spPr/>
    </dgm:pt>
    <dgm:pt modelId="{2DB085C6-699B-4044-B0E8-F24C6DADC26D}" type="pres">
      <dgm:prSet presAssocID="{337E59A9-7704-4C1C-B1A4-24FD40F834D6}" presName="Name21" presStyleCnt="0"/>
      <dgm:spPr/>
    </dgm:pt>
    <dgm:pt modelId="{34384B84-F7C1-4D61-BE3C-26AB70A5D4A0}" type="pres">
      <dgm:prSet presAssocID="{337E59A9-7704-4C1C-B1A4-24FD40F834D6}" presName="level2Shape" presStyleLbl="node3" presStyleIdx="0" presStyleCnt="3"/>
      <dgm:spPr/>
    </dgm:pt>
    <dgm:pt modelId="{2C155E3D-9E35-44D6-814B-F239FFC60CA6}" type="pres">
      <dgm:prSet presAssocID="{337E59A9-7704-4C1C-B1A4-24FD40F834D6}" presName="hierChild3" presStyleCnt="0"/>
      <dgm:spPr/>
    </dgm:pt>
    <dgm:pt modelId="{8C5CACBC-97F2-4556-A170-665046DBCDF4}" type="pres">
      <dgm:prSet presAssocID="{621BB155-4A17-492B-99E4-C54B4E719A80}" presName="Name19" presStyleLbl="parChTrans1D3" presStyleIdx="1" presStyleCnt="3"/>
      <dgm:spPr/>
    </dgm:pt>
    <dgm:pt modelId="{174D4AEE-0C88-4399-BFEA-072CF3075E16}" type="pres">
      <dgm:prSet presAssocID="{8445C59E-6313-4C73-AFA0-B5AD9F1989A3}" presName="Name21" presStyleCnt="0"/>
      <dgm:spPr/>
    </dgm:pt>
    <dgm:pt modelId="{AF2F4A9D-6982-47D0-AFCA-D23511B0F75D}" type="pres">
      <dgm:prSet presAssocID="{8445C59E-6313-4C73-AFA0-B5AD9F1989A3}" presName="level2Shape" presStyleLbl="node3" presStyleIdx="1" presStyleCnt="3"/>
      <dgm:spPr/>
    </dgm:pt>
    <dgm:pt modelId="{F8C31F14-41C1-466F-AF62-A0A087F6341B}" type="pres">
      <dgm:prSet presAssocID="{8445C59E-6313-4C73-AFA0-B5AD9F1989A3}" presName="hierChild3" presStyleCnt="0"/>
      <dgm:spPr/>
    </dgm:pt>
    <dgm:pt modelId="{4889540E-92D4-477B-8F42-28661122517B}" type="pres">
      <dgm:prSet presAssocID="{EEFE2EA2-4365-4674-9102-1B80B9161740}" presName="Name19" presStyleLbl="parChTrans1D3" presStyleIdx="2" presStyleCnt="3"/>
      <dgm:spPr/>
    </dgm:pt>
    <dgm:pt modelId="{D3891459-6563-4A15-BFD9-541408DD22DB}" type="pres">
      <dgm:prSet presAssocID="{028F4409-E2F1-4958-B9CC-2DC7E19DDA46}" presName="Name21" presStyleCnt="0"/>
      <dgm:spPr/>
    </dgm:pt>
    <dgm:pt modelId="{5B232943-2199-46F3-AFDD-E5841658B8C5}" type="pres">
      <dgm:prSet presAssocID="{028F4409-E2F1-4958-B9CC-2DC7E19DDA46}" presName="level2Shape" presStyleLbl="node3" presStyleIdx="2" presStyleCnt="3"/>
      <dgm:spPr/>
    </dgm:pt>
    <dgm:pt modelId="{D8193C65-95DA-4FBD-897C-190DE791C79E}" type="pres">
      <dgm:prSet presAssocID="{028F4409-E2F1-4958-B9CC-2DC7E19DDA46}" presName="hierChild3" presStyleCnt="0"/>
      <dgm:spPr/>
    </dgm:pt>
    <dgm:pt modelId="{A41EA8FE-2406-4CBE-B9DE-225B9792EDE0}" type="pres">
      <dgm:prSet presAssocID="{6C84B27F-A13C-4A23-88B8-2C50AFDA972D}" presName="Name19" presStyleLbl="parChTrans1D2" presStyleIdx="3" presStyleCnt="5"/>
      <dgm:spPr/>
    </dgm:pt>
    <dgm:pt modelId="{E2437F5E-D920-4C8B-B3DB-24932F86D28C}" type="pres">
      <dgm:prSet presAssocID="{CB7ABCAC-374A-4B85-8AFB-075BB6D10AEA}" presName="Name21" presStyleCnt="0"/>
      <dgm:spPr/>
    </dgm:pt>
    <dgm:pt modelId="{199761E4-FED9-46B8-9048-108675564EA4}" type="pres">
      <dgm:prSet presAssocID="{CB7ABCAC-374A-4B85-8AFB-075BB6D10AEA}" presName="level2Shape" presStyleLbl="node2" presStyleIdx="3" presStyleCnt="5"/>
      <dgm:spPr/>
    </dgm:pt>
    <dgm:pt modelId="{0DB6AC11-B8E6-4F12-AB0A-B0235EFB0286}" type="pres">
      <dgm:prSet presAssocID="{CB7ABCAC-374A-4B85-8AFB-075BB6D10AEA}" presName="hierChild3" presStyleCnt="0"/>
      <dgm:spPr/>
    </dgm:pt>
    <dgm:pt modelId="{889EAA21-0CDE-47D9-A027-A843CF3E702F}" type="pres">
      <dgm:prSet presAssocID="{930CF37B-AAC8-4C1A-A9F6-05BD73E87E74}" presName="Name19" presStyleLbl="parChTrans1D2" presStyleIdx="4" presStyleCnt="5"/>
      <dgm:spPr/>
    </dgm:pt>
    <dgm:pt modelId="{5DF2C03E-E653-431F-87D6-CD1105E1BEB9}" type="pres">
      <dgm:prSet presAssocID="{63ECAA10-CDB1-4C83-8A08-A5E491E2304B}" presName="Name21" presStyleCnt="0"/>
      <dgm:spPr/>
    </dgm:pt>
    <dgm:pt modelId="{A93E1906-826C-4C3D-9593-B839A6F277A7}" type="pres">
      <dgm:prSet presAssocID="{63ECAA10-CDB1-4C83-8A08-A5E491E2304B}" presName="level2Shape" presStyleLbl="node2" presStyleIdx="4" presStyleCnt="5"/>
      <dgm:spPr/>
    </dgm:pt>
    <dgm:pt modelId="{879190CA-08F3-46C9-8CB9-FF7B6136DF49}" type="pres">
      <dgm:prSet presAssocID="{63ECAA10-CDB1-4C83-8A08-A5E491E2304B}" presName="hierChild3" presStyleCnt="0"/>
      <dgm:spPr/>
    </dgm:pt>
    <dgm:pt modelId="{E7FBA0D9-E3FB-49DA-AFB1-829C1809BAA0}" type="pres">
      <dgm:prSet presAssocID="{0D6BCFE0-9DA8-4AD6-A041-A2C0776042B8}" presName="bgShapesFlow" presStyleCnt="0"/>
      <dgm:spPr/>
    </dgm:pt>
  </dgm:ptLst>
  <dgm:cxnLst>
    <dgm:cxn modelId="{4B124E2B-63EC-4F25-B000-7CA376C500D1}" type="presOf" srcId="{930CF37B-AAC8-4C1A-A9F6-05BD73E87E74}" destId="{889EAA21-0CDE-47D9-A027-A843CF3E702F}" srcOrd="0" destOrd="0" presId="urn:microsoft.com/office/officeart/2005/8/layout/hierarchy6"/>
    <dgm:cxn modelId="{E5F94778-6758-4F30-8FBC-32AB29D769FB}" type="presOf" srcId="{EEFE2EA2-4365-4674-9102-1B80B9161740}" destId="{4889540E-92D4-477B-8F42-28661122517B}" srcOrd="0" destOrd="0" presId="urn:microsoft.com/office/officeart/2005/8/layout/hierarchy6"/>
    <dgm:cxn modelId="{01C4FE4C-C07E-492E-97C8-0E4E32EC8A7B}" srcId="{E363DA90-07E0-4956-9D50-6F6BE2BB5BFC}" destId="{028F4409-E2F1-4958-B9CC-2DC7E19DDA46}" srcOrd="2" destOrd="0" parTransId="{EEFE2EA2-4365-4674-9102-1B80B9161740}" sibTransId="{27A787B1-44BE-412E-BBED-6B27530BEE67}"/>
    <dgm:cxn modelId="{9660D809-DE42-44D6-8A33-0686D2F106A2}" type="presOf" srcId="{8E3CE7AD-2ED5-4E7D-B440-2C698E6310EC}" destId="{500E6E16-3801-4927-AE34-7817917453C2}" srcOrd="0" destOrd="0" presId="urn:microsoft.com/office/officeart/2005/8/layout/hierarchy6"/>
    <dgm:cxn modelId="{8DD95525-54CA-478D-945E-1EC16AF399F7}" type="presOf" srcId="{6C84B27F-A13C-4A23-88B8-2C50AFDA972D}" destId="{A41EA8FE-2406-4CBE-B9DE-225B9792EDE0}" srcOrd="0" destOrd="0" presId="urn:microsoft.com/office/officeart/2005/8/layout/hierarchy6"/>
    <dgm:cxn modelId="{2E23C355-91F4-429C-9E5A-DE85B7BA5C36}" type="presOf" srcId="{CB7ABCAC-374A-4B85-8AFB-075BB6D10AEA}" destId="{199761E4-FED9-46B8-9048-108675564EA4}" srcOrd="0" destOrd="0" presId="urn:microsoft.com/office/officeart/2005/8/layout/hierarchy6"/>
    <dgm:cxn modelId="{F55BCE19-7DEB-4556-929A-D809C4C8DF7A}" type="presOf" srcId="{C2A4BE2C-AA9B-4C3E-B921-696AF94EF1E1}" destId="{053B85EB-CAFB-40B5-9715-8549ECFCC2FC}" srcOrd="0" destOrd="0" presId="urn:microsoft.com/office/officeart/2005/8/layout/hierarchy6"/>
    <dgm:cxn modelId="{645679D8-DE67-486D-B2C9-D8A8BA09522B}" type="presOf" srcId="{337E59A9-7704-4C1C-B1A4-24FD40F834D6}" destId="{34384B84-F7C1-4D61-BE3C-26AB70A5D4A0}" srcOrd="0" destOrd="0" presId="urn:microsoft.com/office/officeart/2005/8/layout/hierarchy6"/>
    <dgm:cxn modelId="{1D0B9CAC-C1FA-4490-9AAC-27544140D097}" type="presOf" srcId="{0D6BCFE0-9DA8-4AD6-A041-A2C0776042B8}" destId="{C73999CB-B33E-415B-8767-A321E6D674FB}" srcOrd="0" destOrd="0" presId="urn:microsoft.com/office/officeart/2005/8/layout/hierarchy6"/>
    <dgm:cxn modelId="{3720AD48-D5C5-4593-AB07-876A08C46FFF}" type="presOf" srcId="{028F4409-E2F1-4958-B9CC-2DC7E19DDA46}" destId="{5B232943-2199-46F3-AFDD-E5841658B8C5}" srcOrd="0" destOrd="0" presId="urn:microsoft.com/office/officeart/2005/8/layout/hierarchy6"/>
    <dgm:cxn modelId="{94CF88C4-2546-4132-938A-1BDA21F265F5}" srcId="{E363DA90-07E0-4956-9D50-6F6BE2BB5BFC}" destId="{337E59A9-7704-4C1C-B1A4-24FD40F834D6}" srcOrd="0" destOrd="0" parTransId="{5AE9A7B3-829A-410A-BD58-B224F8443D19}" sibTransId="{A239B143-5866-47AD-8BDD-F5C1C6FFDB31}"/>
    <dgm:cxn modelId="{444736DA-D49D-49B1-AF5C-5925D7A60E26}" srcId="{E7FDE712-D6C6-4082-AF69-F3746C9E3E2B}" destId="{CB7ABCAC-374A-4B85-8AFB-075BB6D10AEA}" srcOrd="3" destOrd="0" parTransId="{6C84B27F-A13C-4A23-88B8-2C50AFDA972D}" sibTransId="{9DE5445B-3ECE-4E4C-BD13-2F0F33D2C8FA}"/>
    <dgm:cxn modelId="{EE5AC7C0-8C5A-4995-A11A-6EA701995AE0}" type="presOf" srcId="{0F121A15-B30D-4750-A873-ECBF2C3F13A6}" destId="{168CF051-9A54-416B-89F8-B5B4370D782A}" srcOrd="0" destOrd="0" presId="urn:microsoft.com/office/officeart/2005/8/layout/hierarchy6"/>
    <dgm:cxn modelId="{B85B38A3-EF70-495C-8ADD-6B238309F12B}" srcId="{0D6BCFE0-9DA8-4AD6-A041-A2C0776042B8}" destId="{E7FDE712-D6C6-4082-AF69-F3746C9E3E2B}" srcOrd="0" destOrd="0" parTransId="{E71B47FD-2D54-490A-8B4A-7A907AE8E0BA}" sibTransId="{6F66F5FE-C0A3-4979-B564-AECE3E756B9A}"/>
    <dgm:cxn modelId="{4CC5F119-9935-4959-AD1E-019D1A104288}" type="presOf" srcId="{890E48FC-5D8A-4F5C-AE82-3D8E997FAC3B}" destId="{26A45752-4A7B-4A80-A257-15B8A113E9DE}" srcOrd="0" destOrd="0" presId="urn:microsoft.com/office/officeart/2005/8/layout/hierarchy6"/>
    <dgm:cxn modelId="{4397E5C9-B0B3-4FB2-BD91-10175DAB8344}" type="presOf" srcId="{621BB155-4A17-492B-99E4-C54B4E719A80}" destId="{8C5CACBC-97F2-4556-A170-665046DBCDF4}" srcOrd="0" destOrd="0" presId="urn:microsoft.com/office/officeart/2005/8/layout/hierarchy6"/>
    <dgm:cxn modelId="{63DAD62D-EAFA-4215-9D10-F16C8C0CF911}" srcId="{E7FDE712-D6C6-4082-AF69-F3746C9E3E2B}" destId="{C2A4BE2C-AA9B-4C3E-B921-696AF94EF1E1}" srcOrd="1" destOrd="0" parTransId="{890E48FC-5D8A-4F5C-AE82-3D8E997FAC3B}" sibTransId="{07431217-5623-42AC-9259-6BAFDEA2ED42}"/>
    <dgm:cxn modelId="{D1F80BBF-0CBA-42E5-B35D-6A25286B2AF7}" type="presOf" srcId="{E7FDE712-D6C6-4082-AF69-F3746C9E3E2B}" destId="{F3426175-5C71-4C43-B85C-62A89A6BAAAC}" srcOrd="0" destOrd="0" presId="urn:microsoft.com/office/officeart/2005/8/layout/hierarchy6"/>
    <dgm:cxn modelId="{67E41E5E-740E-4932-B653-2FA37C858BF4}" type="presOf" srcId="{5AE9A7B3-829A-410A-BD58-B224F8443D19}" destId="{6116BE93-936B-4ADF-84E4-FDDE5BFB1EC4}" srcOrd="0" destOrd="0" presId="urn:microsoft.com/office/officeart/2005/8/layout/hierarchy6"/>
    <dgm:cxn modelId="{149839C6-86BC-4078-8FF2-65BB9011FF1A}" srcId="{E7FDE712-D6C6-4082-AF69-F3746C9E3E2B}" destId="{63ECAA10-CDB1-4C83-8A08-A5E491E2304B}" srcOrd="4" destOrd="0" parTransId="{930CF37B-AAC8-4C1A-A9F6-05BD73E87E74}" sibTransId="{0B117C26-14A4-48AE-A289-5E57E7312E3E}"/>
    <dgm:cxn modelId="{308CCC54-15C4-4533-AAA7-EFA8DEF5A5ED}" srcId="{E7FDE712-D6C6-4082-AF69-F3746C9E3E2B}" destId="{8E3CE7AD-2ED5-4E7D-B440-2C698E6310EC}" srcOrd="0" destOrd="0" parTransId="{37FE4170-E36B-444E-9DD7-3D11752E8245}" sibTransId="{DDF321B9-9ADA-404C-A2E4-3479C64DA272}"/>
    <dgm:cxn modelId="{178D0AF5-6188-487C-AFC8-DC0F7453F941}" type="presOf" srcId="{63ECAA10-CDB1-4C83-8A08-A5E491E2304B}" destId="{A93E1906-826C-4C3D-9593-B839A6F277A7}" srcOrd="0" destOrd="0" presId="urn:microsoft.com/office/officeart/2005/8/layout/hierarchy6"/>
    <dgm:cxn modelId="{43C73569-A870-4F13-AE6C-3699CDDA6F4B}" srcId="{E7FDE712-D6C6-4082-AF69-F3746C9E3E2B}" destId="{E363DA90-07E0-4956-9D50-6F6BE2BB5BFC}" srcOrd="2" destOrd="0" parTransId="{0F121A15-B30D-4750-A873-ECBF2C3F13A6}" sibTransId="{599674E6-DD03-40C7-945E-EC2BE5A2E4FC}"/>
    <dgm:cxn modelId="{426E3977-E341-461C-95B1-6275340EBABF}" srcId="{E363DA90-07E0-4956-9D50-6F6BE2BB5BFC}" destId="{8445C59E-6313-4C73-AFA0-B5AD9F1989A3}" srcOrd="1" destOrd="0" parTransId="{621BB155-4A17-492B-99E4-C54B4E719A80}" sibTransId="{1ADBD602-AE2D-46B8-9932-9E5D39506FF4}"/>
    <dgm:cxn modelId="{735EE03C-5B95-463F-9FD5-0C7DC8F74A6B}" type="presOf" srcId="{E363DA90-07E0-4956-9D50-6F6BE2BB5BFC}" destId="{BC07088B-3D30-4949-9748-1CFAF06687B1}" srcOrd="0" destOrd="0" presId="urn:microsoft.com/office/officeart/2005/8/layout/hierarchy6"/>
    <dgm:cxn modelId="{83053AD3-472D-4C4E-B66B-EFB0B666A3F5}" type="presOf" srcId="{8445C59E-6313-4C73-AFA0-B5AD9F1989A3}" destId="{AF2F4A9D-6982-47D0-AFCA-D23511B0F75D}" srcOrd="0" destOrd="0" presId="urn:microsoft.com/office/officeart/2005/8/layout/hierarchy6"/>
    <dgm:cxn modelId="{855B8F4E-8EFD-4E7C-838E-BA8C10FB2044}" type="presOf" srcId="{37FE4170-E36B-444E-9DD7-3D11752E8245}" destId="{D7C8E329-0C40-404E-8AB8-4B6325EBE5EE}" srcOrd="0" destOrd="0" presId="urn:microsoft.com/office/officeart/2005/8/layout/hierarchy6"/>
    <dgm:cxn modelId="{216AA6BC-A70B-40A8-A615-E4A7D0C98557}" type="presParOf" srcId="{C73999CB-B33E-415B-8767-A321E6D674FB}" destId="{5C705BAC-905F-4902-97C9-104E1E993555}" srcOrd="0" destOrd="0" presId="urn:microsoft.com/office/officeart/2005/8/layout/hierarchy6"/>
    <dgm:cxn modelId="{EC0058AD-35A5-4D27-A7BA-4B708C4178C2}" type="presParOf" srcId="{5C705BAC-905F-4902-97C9-104E1E993555}" destId="{E76575F6-84FE-4287-8554-D67C2C69E435}" srcOrd="0" destOrd="0" presId="urn:microsoft.com/office/officeart/2005/8/layout/hierarchy6"/>
    <dgm:cxn modelId="{C6FF5754-E34C-4B12-91E5-1029CD78FC54}" type="presParOf" srcId="{E76575F6-84FE-4287-8554-D67C2C69E435}" destId="{A06EBDD9-B688-4326-B1F1-06877C8044D3}" srcOrd="0" destOrd="0" presId="urn:microsoft.com/office/officeart/2005/8/layout/hierarchy6"/>
    <dgm:cxn modelId="{A7B3A5AE-7D47-484F-868D-BA90C2E7E43C}" type="presParOf" srcId="{A06EBDD9-B688-4326-B1F1-06877C8044D3}" destId="{F3426175-5C71-4C43-B85C-62A89A6BAAAC}" srcOrd="0" destOrd="0" presId="urn:microsoft.com/office/officeart/2005/8/layout/hierarchy6"/>
    <dgm:cxn modelId="{B9ECE7EB-61C7-4410-9527-0C5203CA0283}" type="presParOf" srcId="{A06EBDD9-B688-4326-B1F1-06877C8044D3}" destId="{6D92B614-1E53-4B7D-AA97-429F234B3276}" srcOrd="1" destOrd="0" presId="urn:microsoft.com/office/officeart/2005/8/layout/hierarchy6"/>
    <dgm:cxn modelId="{404008D6-DD2B-4583-A795-790D3A329A02}" type="presParOf" srcId="{6D92B614-1E53-4B7D-AA97-429F234B3276}" destId="{D7C8E329-0C40-404E-8AB8-4B6325EBE5EE}" srcOrd="0" destOrd="0" presId="urn:microsoft.com/office/officeart/2005/8/layout/hierarchy6"/>
    <dgm:cxn modelId="{D532185E-D72F-4F7E-88A7-9C337C463208}" type="presParOf" srcId="{6D92B614-1E53-4B7D-AA97-429F234B3276}" destId="{F82C0138-0ED0-4A86-B618-745A1E5CF696}" srcOrd="1" destOrd="0" presId="urn:microsoft.com/office/officeart/2005/8/layout/hierarchy6"/>
    <dgm:cxn modelId="{CA197813-E09E-48E4-9CF8-7C7338CF6E15}" type="presParOf" srcId="{F82C0138-0ED0-4A86-B618-745A1E5CF696}" destId="{500E6E16-3801-4927-AE34-7817917453C2}" srcOrd="0" destOrd="0" presId="urn:microsoft.com/office/officeart/2005/8/layout/hierarchy6"/>
    <dgm:cxn modelId="{2D6AB5E3-D3AB-46AD-850B-4879047854B1}" type="presParOf" srcId="{F82C0138-0ED0-4A86-B618-745A1E5CF696}" destId="{3AAD4122-5B41-4CC6-90A5-58EC03FD8915}" srcOrd="1" destOrd="0" presId="urn:microsoft.com/office/officeart/2005/8/layout/hierarchy6"/>
    <dgm:cxn modelId="{155275E8-1513-44BC-AED6-916416BF6337}" type="presParOf" srcId="{6D92B614-1E53-4B7D-AA97-429F234B3276}" destId="{26A45752-4A7B-4A80-A257-15B8A113E9DE}" srcOrd="2" destOrd="0" presId="urn:microsoft.com/office/officeart/2005/8/layout/hierarchy6"/>
    <dgm:cxn modelId="{136BB4A3-C91F-4405-B5B6-14CFCBAAC19E}" type="presParOf" srcId="{6D92B614-1E53-4B7D-AA97-429F234B3276}" destId="{65A8F112-B1AE-4A20-9158-D08F2C864C97}" srcOrd="3" destOrd="0" presId="urn:microsoft.com/office/officeart/2005/8/layout/hierarchy6"/>
    <dgm:cxn modelId="{CDFD9895-CAB6-4674-AEFB-7B35DFD7E0D2}" type="presParOf" srcId="{65A8F112-B1AE-4A20-9158-D08F2C864C97}" destId="{053B85EB-CAFB-40B5-9715-8549ECFCC2FC}" srcOrd="0" destOrd="0" presId="urn:microsoft.com/office/officeart/2005/8/layout/hierarchy6"/>
    <dgm:cxn modelId="{72215686-74F5-461F-AA2D-F3F7B4C33972}" type="presParOf" srcId="{65A8F112-B1AE-4A20-9158-D08F2C864C97}" destId="{325020E6-4C55-4160-BF41-0687E919AAD5}" srcOrd="1" destOrd="0" presId="urn:microsoft.com/office/officeart/2005/8/layout/hierarchy6"/>
    <dgm:cxn modelId="{5EEE7A36-F768-4C67-AD57-1B0271B2A0CA}" type="presParOf" srcId="{6D92B614-1E53-4B7D-AA97-429F234B3276}" destId="{168CF051-9A54-416B-89F8-B5B4370D782A}" srcOrd="4" destOrd="0" presId="urn:microsoft.com/office/officeart/2005/8/layout/hierarchy6"/>
    <dgm:cxn modelId="{8A4BAE46-2DFC-4F84-B6BC-46343F149CFD}" type="presParOf" srcId="{6D92B614-1E53-4B7D-AA97-429F234B3276}" destId="{0D5CEA0D-83F7-49D1-A09A-A2F94E19BCB6}" srcOrd="5" destOrd="0" presId="urn:microsoft.com/office/officeart/2005/8/layout/hierarchy6"/>
    <dgm:cxn modelId="{F4325164-8106-4063-85D2-2E9DF7475C23}" type="presParOf" srcId="{0D5CEA0D-83F7-49D1-A09A-A2F94E19BCB6}" destId="{BC07088B-3D30-4949-9748-1CFAF06687B1}" srcOrd="0" destOrd="0" presId="urn:microsoft.com/office/officeart/2005/8/layout/hierarchy6"/>
    <dgm:cxn modelId="{FA7C4546-F392-40D2-9BAF-B04A01FCEB51}" type="presParOf" srcId="{0D5CEA0D-83F7-49D1-A09A-A2F94E19BCB6}" destId="{30231897-1501-4C14-B18E-76BAB5999142}" srcOrd="1" destOrd="0" presId="urn:microsoft.com/office/officeart/2005/8/layout/hierarchy6"/>
    <dgm:cxn modelId="{93C4C574-2799-4EFD-BBB4-28ABAB15F351}" type="presParOf" srcId="{30231897-1501-4C14-B18E-76BAB5999142}" destId="{6116BE93-936B-4ADF-84E4-FDDE5BFB1EC4}" srcOrd="0" destOrd="0" presId="urn:microsoft.com/office/officeart/2005/8/layout/hierarchy6"/>
    <dgm:cxn modelId="{4E3BF568-FF90-4C81-8A64-424B720B3FC7}" type="presParOf" srcId="{30231897-1501-4C14-B18E-76BAB5999142}" destId="{2DB085C6-699B-4044-B0E8-F24C6DADC26D}" srcOrd="1" destOrd="0" presId="urn:microsoft.com/office/officeart/2005/8/layout/hierarchy6"/>
    <dgm:cxn modelId="{604395DB-C75C-4DF3-98F6-FAEA82C77AB0}" type="presParOf" srcId="{2DB085C6-699B-4044-B0E8-F24C6DADC26D}" destId="{34384B84-F7C1-4D61-BE3C-26AB70A5D4A0}" srcOrd="0" destOrd="0" presId="urn:microsoft.com/office/officeart/2005/8/layout/hierarchy6"/>
    <dgm:cxn modelId="{9C7BF8F9-B6C9-4DEB-A728-9DAB86F88C6E}" type="presParOf" srcId="{2DB085C6-699B-4044-B0E8-F24C6DADC26D}" destId="{2C155E3D-9E35-44D6-814B-F239FFC60CA6}" srcOrd="1" destOrd="0" presId="urn:microsoft.com/office/officeart/2005/8/layout/hierarchy6"/>
    <dgm:cxn modelId="{D1843143-2404-4A21-B93A-C4DE5EAC5BB5}" type="presParOf" srcId="{30231897-1501-4C14-B18E-76BAB5999142}" destId="{8C5CACBC-97F2-4556-A170-665046DBCDF4}" srcOrd="2" destOrd="0" presId="urn:microsoft.com/office/officeart/2005/8/layout/hierarchy6"/>
    <dgm:cxn modelId="{33A931B5-9EF3-4F17-9B5B-62A619C45661}" type="presParOf" srcId="{30231897-1501-4C14-B18E-76BAB5999142}" destId="{174D4AEE-0C88-4399-BFEA-072CF3075E16}" srcOrd="3" destOrd="0" presId="urn:microsoft.com/office/officeart/2005/8/layout/hierarchy6"/>
    <dgm:cxn modelId="{DEF0A9FE-4EA9-4FD8-A825-7FFE95A34640}" type="presParOf" srcId="{174D4AEE-0C88-4399-BFEA-072CF3075E16}" destId="{AF2F4A9D-6982-47D0-AFCA-D23511B0F75D}" srcOrd="0" destOrd="0" presId="urn:microsoft.com/office/officeart/2005/8/layout/hierarchy6"/>
    <dgm:cxn modelId="{DBA46113-93AD-4C19-B22D-7DB28F26F949}" type="presParOf" srcId="{174D4AEE-0C88-4399-BFEA-072CF3075E16}" destId="{F8C31F14-41C1-466F-AF62-A0A087F6341B}" srcOrd="1" destOrd="0" presId="urn:microsoft.com/office/officeart/2005/8/layout/hierarchy6"/>
    <dgm:cxn modelId="{0D632DD6-9659-4938-8089-3531F612BA8E}" type="presParOf" srcId="{30231897-1501-4C14-B18E-76BAB5999142}" destId="{4889540E-92D4-477B-8F42-28661122517B}" srcOrd="4" destOrd="0" presId="urn:microsoft.com/office/officeart/2005/8/layout/hierarchy6"/>
    <dgm:cxn modelId="{846E8398-B514-4FB9-9167-5D792467A8D1}" type="presParOf" srcId="{30231897-1501-4C14-B18E-76BAB5999142}" destId="{D3891459-6563-4A15-BFD9-541408DD22DB}" srcOrd="5" destOrd="0" presId="urn:microsoft.com/office/officeart/2005/8/layout/hierarchy6"/>
    <dgm:cxn modelId="{7436A4E8-A1FA-49A2-BF06-7A3DD42D2779}" type="presParOf" srcId="{D3891459-6563-4A15-BFD9-541408DD22DB}" destId="{5B232943-2199-46F3-AFDD-E5841658B8C5}" srcOrd="0" destOrd="0" presId="urn:microsoft.com/office/officeart/2005/8/layout/hierarchy6"/>
    <dgm:cxn modelId="{B263EAB9-B7D9-49CB-B16E-7FA1015FD3F6}" type="presParOf" srcId="{D3891459-6563-4A15-BFD9-541408DD22DB}" destId="{D8193C65-95DA-4FBD-897C-190DE791C79E}" srcOrd="1" destOrd="0" presId="urn:microsoft.com/office/officeart/2005/8/layout/hierarchy6"/>
    <dgm:cxn modelId="{3B5DC7E4-D162-419E-A8CD-5BA9AB6EA3F1}" type="presParOf" srcId="{6D92B614-1E53-4B7D-AA97-429F234B3276}" destId="{A41EA8FE-2406-4CBE-B9DE-225B9792EDE0}" srcOrd="6" destOrd="0" presId="urn:microsoft.com/office/officeart/2005/8/layout/hierarchy6"/>
    <dgm:cxn modelId="{C19F1395-B9D6-4C56-A66B-D1BEBFAF70A0}" type="presParOf" srcId="{6D92B614-1E53-4B7D-AA97-429F234B3276}" destId="{E2437F5E-D920-4C8B-B3DB-24932F86D28C}" srcOrd="7" destOrd="0" presId="urn:microsoft.com/office/officeart/2005/8/layout/hierarchy6"/>
    <dgm:cxn modelId="{54ED3B9D-2DA2-4684-B0B6-CAD63E21C326}" type="presParOf" srcId="{E2437F5E-D920-4C8B-B3DB-24932F86D28C}" destId="{199761E4-FED9-46B8-9048-108675564EA4}" srcOrd="0" destOrd="0" presId="urn:microsoft.com/office/officeart/2005/8/layout/hierarchy6"/>
    <dgm:cxn modelId="{93088BF5-B8FC-48C4-9A20-D897CAB9C1C6}" type="presParOf" srcId="{E2437F5E-D920-4C8B-B3DB-24932F86D28C}" destId="{0DB6AC11-B8E6-4F12-AB0A-B0235EFB0286}" srcOrd="1" destOrd="0" presId="urn:microsoft.com/office/officeart/2005/8/layout/hierarchy6"/>
    <dgm:cxn modelId="{E7A470C3-8E5C-482F-AB4E-115BA43D2D1B}" type="presParOf" srcId="{6D92B614-1E53-4B7D-AA97-429F234B3276}" destId="{889EAA21-0CDE-47D9-A027-A843CF3E702F}" srcOrd="8" destOrd="0" presId="urn:microsoft.com/office/officeart/2005/8/layout/hierarchy6"/>
    <dgm:cxn modelId="{FD95402E-C219-43AA-8D00-AD74FB57705C}" type="presParOf" srcId="{6D92B614-1E53-4B7D-AA97-429F234B3276}" destId="{5DF2C03E-E653-431F-87D6-CD1105E1BEB9}" srcOrd="9" destOrd="0" presId="urn:microsoft.com/office/officeart/2005/8/layout/hierarchy6"/>
    <dgm:cxn modelId="{A8900B49-7E1E-4AD2-88FB-E62FD18ABA94}" type="presParOf" srcId="{5DF2C03E-E653-431F-87D6-CD1105E1BEB9}" destId="{A93E1906-826C-4C3D-9593-B839A6F277A7}" srcOrd="0" destOrd="0" presId="urn:microsoft.com/office/officeart/2005/8/layout/hierarchy6"/>
    <dgm:cxn modelId="{267DBC17-B6EE-4FBD-BB3B-A4DEE5B2E1F4}" type="presParOf" srcId="{5DF2C03E-E653-431F-87D6-CD1105E1BEB9}" destId="{879190CA-08F3-46C9-8CB9-FF7B6136DF49}" srcOrd="1" destOrd="0" presId="urn:microsoft.com/office/officeart/2005/8/layout/hierarchy6"/>
    <dgm:cxn modelId="{C782E327-1372-442F-9CAA-A48A393B0099}" type="presParOf" srcId="{C73999CB-B33E-415B-8767-A321E6D674FB}" destId="{E7FBA0D9-E3FB-49DA-AFB1-829C1809BAA0}" srcOrd="1" destOrd="0" presId="urn:microsoft.com/office/officeart/2005/8/layout/hierarchy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E5A4A-6160-4DCB-AD3C-9DAAE7189877}" type="datetimeFigureOut">
              <a:rPr lang="en-US" smtClean="0"/>
              <a:t>6/30/2010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FFEBE-3E18-4C8B-A957-CB5FA6494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908B-F62C-471F-9F49-635D38ED652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FEBE-3E18-4C8B-A957-CB5FA6494C31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FEBE-3E18-4C8B-A957-CB5FA6494C31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FEBE-3E18-4C8B-A957-CB5FA6494C31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FEBE-3E18-4C8B-A957-CB5FA6494C31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FEBE-3E18-4C8B-A957-CB5FA6494C31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FEBE-3E18-4C8B-A957-CB5FA6494C31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FEBE-3E18-4C8B-A957-CB5FA6494C31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FEBE-3E18-4C8B-A957-CB5FA6494C31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FEBE-3E18-4C8B-A957-CB5FA6494C31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FEBE-3E18-4C8B-A957-CB5FA6494C31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FEBE-3E18-4C8B-A957-CB5FA6494C3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908B-F62C-471F-9F49-635D38ED652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FEBE-3E18-4C8B-A957-CB5FA6494C3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FEBE-3E18-4C8B-A957-CB5FA6494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FEBE-3E18-4C8B-A957-CB5FA6494C3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FEBE-3E18-4C8B-A957-CB5FA6494C3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FEBE-3E18-4C8B-A957-CB5FA6494C3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FEBE-3E18-4C8B-A957-CB5FA6494C3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FEBE-3E18-4C8B-A957-CB5FA6494C3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89E3-727B-4CE3-961F-F2275B102FCE}" type="datetimeFigureOut">
              <a:rPr lang="en-US" smtClean="0"/>
              <a:t>6/30/2010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75FE-E9A6-4A81-BD17-AA30D60F43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89E3-727B-4CE3-961F-F2275B102FCE}" type="datetimeFigureOut">
              <a:rPr lang="en-US" smtClean="0"/>
              <a:t>6/30/2010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75FE-E9A6-4A81-BD17-AA30D60F43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89E3-727B-4CE3-961F-F2275B102FCE}" type="datetimeFigureOut">
              <a:rPr lang="en-US" smtClean="0"/>
              <a:t>6/30/2010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75FE-E9A6-4A81-BD17-AA30D60F43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89E3-727B-4CE3-961F-F2275B102FCE}" type="datetimeFigureOut">
              <a:rPr lang="en-US" smtClean="0"/>
              <a:t>6/30/2010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75FE-E9A6-4A81-BD17-AA30D60F43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89E3-727B-4CE3-961F-F2275B102FCE}" type="datetimeFigureOut">
              <a:rPr lang="en-US" smtClean="0"/>
              <a:t>6/30/2010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75FE-E9A6-4A81-BD17-AA30D60F43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89E3-727B-4CE3-961F-F2275B102FCE}" type="datetimeFigureOut">
              <a:rPr lang="en-US" smtClean="0"/>
              <a:t>6/30/2010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75FE-E9A6-4A81-BD17-AA30D60F43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89E3-727B-4CE3-961F-F2275B102FCE}" type="datetimeFigureOut">
              <a:rPr lang="en-US" smtClean="0"/>
              <a:t>6/30/2010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75FE-E9A6-4A81-BD17-AA30D60F43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89E3-727B-4CE3-961F-F2275B102FCE}" type="datetimeFigureOut">
              <a:rPr lang="en-US" smtClean="0"/>
              <a:t>6/30/2010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75FE-E9A6-4A81-BD17-AA30D60F43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89E3-727B-4CE3-961F-F2275B102FCE}" type="datetimeFigureOut">
              <a:rPr lang="en-US" smtClean="0"/>
              <a:t>6/30/2010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75FE-E9A6-4A81-BD17-AA30D60F43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89E3-727B-4CE3-961F-F2275B102FCE}" type="datetimeFigureOut">
              <a:rPr lang="en-US" smtClean="0"/>
              <a:t>6/30/2010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75FE-E9A6-4A81-BD17-AA30D60F43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89E3-727B-4CE3-961F-F2275B102FCE}" type="datetimeFigureOut">
              <a:rPr lang="en-US" smtClean="0"/>
              <a:t>6/30/2010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75FE-E9A6-4A81-BD17-AA30D60F43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C89E3-727B-4CE3-961F-F2275B102FCE}" type="datetimeFigureOut">
              <a:rPr lang="en-US" smtClean="0"/>
              <a:t>6/30/2010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C75FE-E9A6-4A81-BD17-AA30D60F43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1371600"/>
            <a:ext cx="7696200" cy="381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FFC000"/>
                </a:solidFill>
              </a:rPr>
              <a:t> JavaScript </a:t>
            </a:r>
            <a:br>
              <a:rPr lang="en-US" sz="6600" b="1" dirty="0" smtClean="0">
                <a:solidFill>
                  <a:srgbClr val="FFC000"/>
                </a:solidFill>
              </a:rPr>
            </a:br>
            <a:r>
              <a:rPr lang="en-US" sz="6600" dirty="0"/>
              <a:t> </a:t>
            </a:r>
            <a:r>
              <a:rPr lang="en-US" sz="5400" b="1" dirty="0">
                <a:solidFill>
                  <a:srgbClr val="FFC000"/>
                </a:solidFill>
              </a:rPr>
              <a:t>Browser </a:t>
            </a:r>
            <a:r>
              <a:rPr lang="en-US" sz="5400" b="1" dirty="0" smtClean="0">
                <a:solidFill>
                  <a:srgbClr val="FFC000"/>
                </a:solidFill>
              </a:rPr>
              <a:t>Object </a:t>
            </a:r>
            <a:r>
              <a:rPr lang="en-US" sz="5400" b="1" dirty="0" smtClean="0">
                <a:solidFill>
                  <a:srgbClr val="FFC000"/>
                </a:solidFill>
              </a:rPr>
              <a:t>Model</a:t>
            </a:r>
            <a:endParaRPr lang="en-US" sz="6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The location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 can navigate to another page in two ways.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either set the location object’s </a:t>
            </a:r>
            <a:r>
              <a:rPr lang="en-US" dirty="0" err="1"/>
              <a:t>href</a:t>
            </a:r>
            <a:r>
              <a:rPr lang="en-US" dirty="0"/>
              <a:t> </a:t>
            </a:r>
            <a:r>
              <a:rPr lang="en-US" dirty="0" smtClean="0"/>
              <a:t>property to </a:t>
            </a:r>
            <a:r>
              <a:rPr lang="en-US" dirty="0"/>
              <a:t>point to another page, or you can use the location object’s replace() method.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effect of the </a:t>
            </a:r>
            <a:r>
              <a:rPr lang="en-US" dirty="0" smtClean="0"/>
              <a:t>two is </a:t>
            </a:r>
            <a:r>
              <a:rPr lang="en-US" dirty="0"/>
              <a:t>the same; the page changes location. However, they differ in that the replace() method removes </a:t>
            </a:r>
            <a:r>
              <a:rPr lang="en-US" dirty="0" smtClean="0"/>
              <a:t>the current </a:t>
            </a:r>
            <a:r>
              <a:rPr lang="en-US" dirty="0"/>
              <a:t>page from the history stack and replaces it with the new page you are moving to, whereas </a:t>
            </a:r>
            <a:r>
              <a:rPr lang="en-US" dirty="0" smtClean="0"/>
              <a:t>using the </a:t>
            </a:r>
            <a:r>
              <a:rPr lang="en-US" dirty="0" err="1"/>
              <a:t>href</a:t>
            </a:r>
            <a:r>
              <a:rPr lang="en-US" dirty="0"/>
              <a:t> property simply adds the new page to the top of the history stack.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means that if </a:t>
            </a:r>
            <a:r>
              <a:rPr lang="en-US" dirty="0" smtClean="0"/>
              <a:t>the replace</a:t>
            </a:r>
            <a:r>
              <a:rPr lang="en-US" dirty="0"/>
              <a:t>() method has been used and the user clicks the Back button in the browser, the user can’t </a:t>
            </a:r>
            <a:r>
              <a:rPr lang="en-US" dirty="0" smtClean="0"/>
              <a:t>go back </a:t>
            </a:r>
            <a:r>
              <a:rPr lang="en-US" dirty="0"/>
              <a:t>to the original page loaded. If the </a:t>
            </a:r>
            <a:r>
              <a:rPr lang="en-US" dirty="0" err="1"/>
              <a:t>href</a:t>
            </a:r>
            <a:r>
              <a:rPr lang="en-US" dirty="0"/>
              <a:t> property has been used, the user can use the Back </a:t>
            </a:r>
            <a:r>
              <a:rPr lang="en-US" dirty="0" smtClean="0"/>
              <a:t>button as </a:t>
            </a:r>
            <a:r>
              <a:rPr lang="en-US" dirty="0"/>
              <a:t>normal.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location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229600" cy="1295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 smtClean="0"/>
          </a:p>
          <a:p>
            <a:r>
              <a:rPr lang="en-US" sz="2800" dirty="0" err="1" smtClean="0"/>
              <a:t>window.location.replace</a:t>
            </a:r>
            <a:r>
              <a:rPr lang="en-US" sz="2800" dirty="0"/>
              <a:t>(“myPage.htm</a:t>
            </a:r>
            <a:r>
              <a:rPr lang="en-US" sz="2800" dirty="0" smtClean="0"/>
              <a:t>”);</a:t>
            </a:r>
          </a:p>
          <a:p>
            <a:r>
              <a:rPr lang="en-US" sz="2800" dirty="0" err="1" smtClean="0"/>
              <a:t>window.location.href</a:t>
            </a:r>
            <a:r>
              <a:rPr lang="en-US" sz="2800" dirty="0" smtClean="0"/>
              <a:t> </a:t>
            </a:r>
            <a:r>
              <a:rPr lang="en-US" sz="2800" dirty="0"/>
              <a:t>= “myPage.htm”;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The </a:t>
            </a:r>
            <a:r>
              <a:rPr lang="en-US" dirty="0"/>
              <a:t>navigator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navigator object is another object that is a property of the window object and is available in both </a:t>
            </a:r>
            <a:r>
              <a:rPr lang="en-US" dirty="0" smtClean="0"/>
              <a:t>IE and </a:t>
            </a:r>
            <a:r>
              <a:rPr lang="en-US" dirty="0"/>
              <a:t>Firefox browsers.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name is more historical than descriptive. Perhaps a better name would be </a:t>
            </a:r>
            <a:r>
              <a:rPr lang="en-US" dirty="0" smtClean="0"/>
              <a:t>the “</a:t>
            </a:r>
            <a:r>
              <a:rPr lang="en-US" dirty="0"/>
              <a:t>browser object,” because the navigator object contains lots of information about the browser and </a:t>
            </a:r>
            <a:r>
              <a:rPr lang="en-US" dirty="0" smtClean="0"/>
              <a:t>the operating </a:t>
            </a:r>
            <a:r>
              <a:rPr lang="en-US" dirty="0"/>
              <a:t>system in which it’s running.</a:t>
            </a:r>
          </a:p>
          <a:p>
            <a:r>
              <a:rPr lang="en-US" dirty="0" smtClean="0"/>
              <a:t>The most </a:t>
            </a:r>
            <a:r>
              <a:rPr lang="en-US" dirty="0"/>
              <a:t>common use of the navigator object is for handling browser differences. </a:t>
            </a:r>
            <a:endParaRPr lang="en-US" dirty="0" smtClean="0"/>
          </a:p>
          <a:p>
            <a:r>
              <a:rPr lang="en-US" dirty="0" smtClean="0"/>
              <a:t>Using its properties</a:t>
            </a:r>
            <a:r>
              <a:rPr lang="en-US" dirty="0"/>
              <a:t>, you can find out </a:t>
            </a:r>
            <a:r>
              <a:rPr lang="en-US" b="1" dirty="0"/>
              <a:t>which browser, version</a:t>
            </a:r>
            <a:r>
              <a:rPr lang="en-US" dirty="0"/>
              <a:t>, and </a:t>
            </a:r>
            <a:r>
              <a:rPr lang="en-US" b="1" dirty="0"/>
              <a:t>operating system the user has</a:t>
            </a:r>
            <a:r>
              <a:rPr lang="en-US" dirty="0"/>
              <a:t>. You can then </a:t>
            </a:r>
            <a:r>
              <a:rPr lang="en-US" dirty="0" smtClean="0"/>
              <a:t>act on </a:t>
            </a:r>
            <a:r>
              <a:rPr lang="en-US" dirty="0"/>
              <a:t>that information and make sure the user is directed to pages that will work with his browser.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The screen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screen object property of the window object contains a lot of information about the display </a:t>
            </a:r>
            <a:r>
              <a:rPr lang="en-US" dirty="0" smtClean="0"/>
              <a:t>capabilities of </a:t>
            </a:r>
            <a:r>
              <a:rPr lang="en-US" dirty="0"/>
              <a:t>the client machine.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properties include the height and width properties, which indicate </a:t>
            </a:r>
            <a:r>
              <a:rPr lang="en-US" dirty="0" smtClean="0"/>
              <a:t>the vertical </a:t>
            </a:r>
            <a:r>
              <a:rPr lang="en-US" dirty="0"/>
              <a:t>and horizontal range of the screen, respectively, in pixels.</a:t>
            </a:r>
          </a:p>
          <a:p>
            <a:r>
              <a:rPr lang="en-US" dirty="0"/>
              <a:t>Another property of the screen object, which you will be using in an example later, is the </a:t>
            </a:r>
            <a:r>
              <a:rPr lang="en-US" dirty="0" err="1" smtClean="0"/>
              <a:t>colorDepth</a:t>
            </a:r>
            <a:r>
              <a:rPr lang="en-US" dirty="0" smtClean="0"/>
              <a:t> property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tells you the number of bits used for colors on the client’s screen.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document Object—The Page </a:t>
            </a:r>
            <a:r>
              <a:rPr lang="en-US" dirty="0" smtClean="0"/>
              <a:t>Itself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Along with the window object, the document object is probably one of the most important and </a:t>
            </a:r>
            <a:r>
              <a:rPr lang="en-US" dirty="0" smtClean="0"/>
              <a:t>commonly used </a:t>
            </a:r>
            <a:r>
              <a:rPr lang="en-US" dirty="0"/>
              <a:t>objects in the BOM. </a:t>
            </a:r>
            <a:endParaRPr lang="en-US" dirty="0" smtClean="0"/>
          </a:p>
          <a:p>
            <a:r>
              <a:rPr lang="en-US" dirty="0" smtClean="0"/>
              <a:t>Via </a:t>
            </a:r>
            <a:r>
              <a:rPr lang="en-US" dirty="0"/>
              <a:t>this object you can gain access to the properties and methods </a:t>
            </a:r>
            <a:r>
              <a:rPr lang="en-US" dirty="0" smtClean="0"/>
              <a:t>of some </a:t>
            </a:r>
            <a:r>
              <a:rPr lang="en-US" dirty="0"/>
              <a:t>of the objects defined by HTML tags inside your page.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document Object—The Page Itself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document object has a number of properties associated with it, which are also arrays.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main </a:t>
            </a:r>
            <a:r>
              <a:rPr lang="en-US" dirty="0" smtClean="0"/>
              <a:t>ones are </a:t>
            </a:r>
            <a:r>
              <a:rPr lang="en-US" dirty="0"/>
              <a:t>the forms, images, and links arrays. IE supports a number of other array properties, such as </a:t>
            </a:r>
            <a:r>
              <a:rPr lang="en-US" dirty="0" smtClean="0"/>
              <a:t>the all </a:t>
            </a:r>
            <a:r>
              <a:rPr lang="en-US" dirty="0"/>
              <a:t>array property, which is an array of all the tags represented by objects in the page.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dirty="0" smtClean="0"/>
              <a:t>you’ll be </a:t>
            </a:r>
            <a:r>
              <a:rPr lang="en-US" dirty="0"/>
              <a:t>concentrating on using objects that have cross-browser support, so that you are not limiting your </a:t>
            </a:r>
            <a:r>
              <a:rPr lang="en-US" dirty="0" smtClean="0"/>
              <a:t>web pages </a:t>
            </a:r>
            <a:r>
              <a:rPr lang="en-US" dirty="0"/>
              <a:t>to just one browser.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document Object—</a:t>
            </a:r>
            <a:r>
              <a:rPr lang="en-US" sz="3600" dirty="0" smtClean="0"/>
              <a:t>The </a:t>
            </a:r>
            <a:r>
              <a:rPr lang="en-US" sz="3600" dirty="0"/>
              <a:t>images </a:t>
            </a:r>
            <a:r>
              <a:rPr lang="en-US" sz="3600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of the </a:t>
            </a:r>
            <a:r>
              <a:rPr lang="en-US" dirty="0" err="1"/>
              <a:t>img</a:t>
            </a:r>
            <a:r>
              <a:rPr lang="en-US" dirty="0"/>
              <a:t> objects in a page is stored in the images[] array. This array is a property of the </a:t>
            </a:r>
            <a:r>
              <a:rPr lang="en-US" dirty="0" smtClean="0"/>
              <a:t>document object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image on the page is found in the element </a:t>
            </a:r>
            <a:r>
              <a:rPr lang="en-US" dirty="0" err="1"/>
              <a:t>document.images</a:t>
            </a:r>
            <a:r>
              <a:rPr lang="en-US" dirty="0"/>
              <a:t>[0], the second </a:t>
            </a:r>
            <a:r>
              <a:rPr lang="en-US" dirty="0" smtClean="0"/>
              <a:t>in </a:t>
            </a:r>
            <a:r>
              <a:rPr lang="en-US" dirty="0" err="1" smtClean="0"/>
              <a:t>document.images</a:t>
            </a:r>
            <a:r>
              <a:rPr lang="en-US" dirty="0" smtClean="0"/>
              <a:t>[1</a:t>
            </a:r>
            <a:r>
              <a:rPr lang="en-US" dirty="0"/>
              <a:t>], and so on.</a:t>
            </a:r>
          </a:p>
          <a:p>
            <a:r>
              <a:rPr lang="en-US" dirty="0"/>
              <a:t>If you want to, you can assign a variable to reference an </a:t>
            </a:r>
            <a:r>
              <a:rPr lang="en-US" dirty="0" err="1"/>
              <a:t>img</a:t>
            </a:r>
            <a:r>
              <a:rPr lang="en-US" dirty="0"/>
              <a:t> object in the images[] array. It can </a:t>
            </a:r>
            <a:r>
              <a:rPr lang="en-US" dirty="0" smtClean="0"/>
              <a:t>make code </a:t>
            </a:r>
            <a:r>
              <a:rPr lang="en-US" dirty="0"/>
              <a:t>easier to read.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document Object—</a:t>
            </a:r>
            <a:r>
              <a:rPr lang="en-US" sz="3600" dirty="0" smtClean="0"/>
              <a:t>The </a:t>
            </a:r>
            <a:r>
              <a:rPr lang="en-US" sz="3600" dirty="0"/>
              <a:t>images </a:t>
            </a:r>
            <a:r>
              <a:rPr lang="en-US" sz="3600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So you may use the variable to </a:t>
            </a:r>
            <a:r>
              <a:rPr lang="en-US" dirty="0" err="1" smtClean="0"/>
              <a:t>accecc</a:t>
            </a:r>
            <a:r>
              <a:rPr lang="en-US" dirty="0" smtClean="0"/>
              <a:t> the image </a:t>
            </a:r>
            <a:r>
              <a:rPr lang="en-US" dirty="0" err="1" smtClean="0"/>
              <a:t>oblect</a:t>
            </a:r>
            <a:r>
              <a:rPr lang="en-US" dirty="0" smtClean="0"/>
              <a:t>.</a:t>
            </a:r>
          </a:p>
          <a:p>
            <a:r>
              <a:rPr lang="en-US" dirty="0"/>
              <a:t>You can also access </a:t>
            </a:r>
            <a:r>
              <a:rPr lang="en-US" dirty="0" err="1"/>
              <a:t>img</a:t>
            </a:r>
            <a:r>
              <a:rPr lang="en-US" dirty="0"/>
              <a:t> objects in the images array by name. 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the </a:t>
            </a:r>
            <a:r>
              <a:rPr lang="en-US" dirty="0" err="1"/>
              <a:t>img</a:t>
            </a:r>
            <a:r>
              <a:rPr lang="en-US" dirty="0"/>
              <a:t> object created by </a:t>
            </a:r>
            <a:r>
              <a:rPr lang="en-US" dirty="0" smtClean="0"/>
              <a:t>the&lt;</a:t>
            </a:r>
            <a:r>
              <a:rPr lang="en-US" dirty="0" err="1" smtClean="0"/>
              <a:t>img</a:t>
            </a:r>
            <a:r>
              <a:rPr lang="en-US" dirty="0"/>
              <a:t>&gt; tag, which has the name </a:t>
            </a:r>
            <a:r>
              <a:rPr lang="en-US" dirty="0" err="1"/>
              <a:t>myImage</a:t>
            </a:r>
            <a:r>
              <a:rPr lang="en-US" dirty="0"/>
              <a:t>, can be accessed in the document object’s images array 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2296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var</a:t>
            </a:r>
            <a:r>
              <a:rPr lang="en-US" sz="2000" dirty="0"/>
              <a:t> myImage2 = </a:t>
            </a:r>
            <a:r>
              <a:rPr lang="en-US" sz="2000" dirty="0" err="1"/>
              <a:t>document.images</a:t>
            </a:r>
            <a:r>
              <a:rPr lang="en-US" sz="2000" dirty="0"/>
              <a:t>[1];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6096000"/>
            <a:ext cx="82296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document.images</a:t>
            </a:r>
            <a:r>
              <a:rPr lang="en-US" sz="2000" dirty="0"/>
              <a:t>[“</a:t>
            </a:r>
            <a:r>
              <a:rPr lang="en-US" sz="2000" dirty="0" err="1"/>
              <a:t>myImage</a:t>
            </a:r>
            <a:r>
              <a:rPr lang="en-US" sz="2000" dirty="0"/>
              <a:t>”]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The links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For each hyperlink tag &lt;A&gt; defined with an </a:t>
            </a:r>
            <a:r>
              <a:rPr lang="en-US" dirty="0" err="1"/>
              <a:t>href</a:t>
            </a:r>
            <a:r>
              <a:rPr lang="en-US" dirty="0"/>
              <a:t> attribute, the browser creates an A object. </a:t>
            </a:r>
            <a:endParaRPr lang="en-US" dirty="0" smtClean="0"/>
          </a:p>
          <a:p>
            <a:r>
              <a:rPr lang="en-US" dirty="0" smtClean="0"/>
              <a:t>The most important </a:t>
            </a:r>
            <a:r>
              <a:rPr lang="en-US" dirty="0"/>
              <a:t>property of the A object is the </a:t>
            </a:r>
            <a:r>
              <a:rPr lang="en-US" dirty="0" err="1"/>
              <a:t>href</a:t>
            </a:r>
            <a:r>
              <a:rPr lang="en-US" dirty="0"/>
              <a:t> property, corresponding to the </a:t>
            </a:r>
            <a:r>
              <a:rPr lang="en-US" dirty="0" err="1"/>
              <a:t>href</a:t>
            </a:r>
            <a:r>
              <a:rPr lang="en-US" dirty="0"/>
              <a:t> attribute of the tag.</a:t>
            </a:r>
          </a:p>
          <a:p>
            <a:r>
              <a:rPr lang="en-US" dirty="0"/>
              <a:t>Using this, you can find out where the link points to, and you can change this, even after the page </a:t>
            </a:r>
            <a:r>
              <a:rPr lang="en-US" dirty="0" smtClean="0"/>
              <a:t>has loaded</a:t>
            </a:r>
            <a:r>
              <a:rPr lang="en-US" dirty="0"/>
              <a:t>.</a:t>
            </a:r>
          </a:p>
          <a:p>
            <a:r>
              <a:rPr lang="en-US" dirty="0"/>
              <a:t>The collection of all A objects in a page is contained within the links[] array, much as the </a:t>
            </a:r>
            <a:r>
              <a:rPr lang="en-US" dirty="0" err="1"/>
              <a:t>img</a:t>
            </a:r>
            <a:r>
              <a:rPr lang="en-US" dirty="0"/>
              <a:t> objects</a:t>
            </a:r>
          </a:p>
          <a:p>
            <a:r>
              <a:rPr lang="en-US" dirty="0"/>
              <a:t>are contained in the images[] </a:t>
            </a:r>
            <a:r>
              <a:rPr lang="en-US" dirty="0" smtClean="0"/>
              <a:t>array.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Browser object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collection of objects that the browser makes available to you for use with JavaScript is </a:t>
            </a:r>
            <a:r>
              <a:rPr lang="en-US" dirty="0" smtClean="0"/>
              <a:t>generally called </a:t>
            </a:r>
            <a:r>
              <a:rPr lang="en-US" dirty="0"/>
              <a:t>the </a:t>
            </a:r>
            <a:r>
              <a:rPr lang="en-US" b="1" dirty="0"/>
              <a:t>Browser Object Model (</a:t>
            </a:r>
            <a:r>
              <a:rPr lang="en-US" b="1" dirty="0" smtClean="0"/>
              <a:t>BOM).</a:t>
            </a:r>
            <a:endParaRPr lang="en-US" b="1" dirty="0"/>
          </a:p>
          <a:p>
            <a:r>
              <a:rPr lang="en-US" dirty="0" smtClean="0"/>
              <a:t>When the standards are followed from W3C the term </a:t>
            </a:r>
            <a:r>
              <a:rPr lang="en-US" b="1" dirty="0" smtClean="0"/>
              <a:t>Document object model (DOM) </a:t>
            </a:r>
            <a:r>
              <a:rPr lang="en-US" dirty="0" smtClean="0"/>
              <a:t>is used which should be browser independent.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3962400"/>
            <a:ext cx="52122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Questions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1981200"/>
            <a:ext cx="160492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>
                <a:solidFill>
                  <a:srgbClr val="FFC000"/>
                </a:solidFill>
              </a:rPr>
              <a:t>?</a:t>
            </a:r>
            <a:endParaRPr lang="en-US" sz="239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Browser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JavaScript is running in a web page, it has access to a large number of other objects made </a:t>
            </a:r>
            <a:r>
              <a:rPr lang="en-US" dirty="0" smtClean="0"/>
              <a:t>available by </a:t>
            </a:r>
            <a:r>
              <a:rPr lang="en-US" dirty="0"/>
              <a:t>the web browser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need not create them or declare them prior to its use, similar to Math function.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Hierarchy of Browser objects.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The window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window object represents the browser’s frame or window, in which your web page is contained. </a:t>
            </a:r>
            <a:endParaRPr lang="en-US" dirty="0" smtClean="0"/>
          </a:p>
          <a:p>
            <a:r>
              <a:rPr lang="en-US" dirty="0" smtClean="0"/>
              <a:t>To some </a:t>
            </a:r>
            <a:r>
              <a:rPr lang="en-US" dirty="0"/>
              <a:t>extent, it also represents the browser itself and includes a number of properties that are there </a:t>
            </a:r>
            <a:r>
              <a:rPr lang="en-US" dirty="0" smtClean="0"/>
              <a:t>simply because </a:t>
            </a:r>
            <a:r>
              <a:rPr lang="en-US" dirty="0"/>
              <a:t>they don’t fit anywhere else.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via the properties of the window object, you </a:t>
            </a:r>
            <a:r>
              <a:rPr lang="en-US" dirty="0" smtClean="0"/>
              <a:t>can find </a:t>
            </a:r>
            <a:r>
              <a:rPr lang="en-US" dirty="0"/>
              <a:t>out what browser is running,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pages the user has visited,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size of the browser window, </a:t>
            </a:r>
            <a:endParaRPr lang="en-US" dirty="0" smtClean="0"/>
          </a:p>
          <a:p>
            <a:pPr lvl="1"/>
            <a:r>
              <a:rPr lang="en-US" dirty="0" smtClean="0"/>
              <a:t>The size </a:t>
            </a:r>
            <a:r>
              <a:rPr lang="en-US" dirty="0"/>
              <a:t>of the user’s screen, and much more.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also use the window object to access and change </a:t>
            </a:r>
            <a:r>
              <a:rPr lang="en-US" dirty="0" smtClean="0"/>
              <a:t>the text </a:t>
            </a:r>
            <a:r>
              <a:rPr lang="en-US" dirty="0"/>
              <a:t>in the browser’s status bar, change the page that is loaded, and even open new windows.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window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window object is a global object, which means you don’t need to use its name to access its </a:t>
            </a:r>
            <a:r>
              <a:rPr lang="en-US" dirty="0" smtClean="0"/>
              <a:t>properties and </a:t>
            </a:r>
            <a:r>
              <a:rPr lang="en-US" dirty="0"/>
              <a:t>methods. </a:t>
            </a:r>
            <a:endParaRPr lang="en-US" dirty="0" smtClean="0"/>
          </a:p>
          <a:p>
            <a:r>
              <a:rPr lang="en-US" dirty="0" smtClean="0"/>
              <a:t>The global </a:t>
            </a:r>
            <a:r>
              <a:rPr lang="en-US" dirty="0"/>
              <a:t>functions and variables (the ones accessible to script anywhere in </a:t>
            </a:r>
            <a:r>
              <a:rPr lang="en-US" dirty="0" smtClean="0"/>
              <a:t>a page</a:t>
            </a:r>
            <a:r>
              <a:rPr lang="en-US" dirty="0"/>
              <a:t>) are all created as properties of the global object.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the alert() </a:t>
            </a:r>
            <a:r>
              <a:rPr lang="en-US" dirty="0" err="1" smtClean="0"/>
              <a:t>ia</a:t>
            </a:r>
            <a:r>
              <a:rPr lang="en-US" dirty="0" smtClean="0"/>
              <a:t> a method </a:t>
            </a:r>
            <a:r>
              <a:rPr lang="en-US" dirty="0"/>
              <a:t>of the window object.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715000"/>
            <a:ext cx="79248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alert(“Hello</a:t>
            </a:r>
            <a:r>
              <a:rPr lang="en-US" dirty="0" smtClean="0"/>
              <a:t>!”);   </a:t>
            </a:r>
          </a:p>
          <a:p>
            <a:r>
              <a:rPr lang="en-US" dirty="0" err="1" smtClean="0"/>
              <a:t>window.alert</a:t>
            </a:r>
            <a:r>
              <a:rPr lang="en-US" dirty="0" smtClean="0"/>
              <a:t>(“</a:t>
            </a:r>
            <a:r>
              <a:rPr lang="en-US" dirty="0" err="1" smtClean="0"/>
              <a:t>Hellow</a:t>
            </a:r>
            <a:r>
              <a:rPr lang="en-US" dirty="0" smtClean="0"/>
              <a:t>!”)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The history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history object keeps track of each page that the user visits.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list of pages is commonly </a:t>
            </a:r>
            <a:r>
              <a:rPr lang="en-US" dirty="0" smtClean="0"/>
              <a:t>called </a:t>
            </a:r>
            <a:r>
              <a:rPr lang="en-US" b="1" dirty="0" smtClean="0"/>
              <a:t>the </a:t>
            </a:r>
            <a:r>
              <a:rPr lang="en-US" b="1" dirty="0"/>
              <a:t>history stack for the browser</a:t>
            </a:r>
            <a:r>
              <a:rPr lang="en-US" dirty="0"/>
              <a:t>. It enables the user to click the browser’s Back and Forward buttons </a:t>
            </a:r>
            <a:r>
              <a:rPr lang="en-US" dirty="0" smtClean="0"/>
              <a:t>to revisit </a:t>
            </a:r>
            <a:r>
              <a:rPr lang="en-US" dirty="0"/>
              <a:t>pages.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have access to this object via the window object’s history property.</a:t>
            </a:r>
          </a:p>
          <a:p>
            <a:r>
              <a:rPr lang="en-US" dirty="0"/>
              <a:t>Like the native JavaScript Array object, the history object has a length property.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use this </a:t>
            </a:r>
            <a:r>
              <a:rPr lang="en-US" dirty="0" smtClean="0"/>
              <a:t>to find </a:t>
            </a:r>
            <a:r>
              <a:rPr lang="en-US" dirty="0"/>
              <a:t>out how many pages are in the history stack.</a:t>
            </a:r>
          </a:p>
          <a:p>
            <a:r>
              <a:rPr lang="en-US" dirty="0"/>
              <a:t>As you might expect, the history object has the back() and forward() methods.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they </a:t>
            </a:r>
            <a:r>
              <a:rPr lang="en-US" dirty="0" smtClean="0"/>
              <a:t>are called</a:t>
            </a:r>
            <a:r>
              <a:rPr lang="en-US" dirty="0"/>
              <a:t>, the location of the page currently loaded in the browser is changed to the previous or next </a:t>
            </a:r>
            <a:r>
              <a:rPr lang="en-US" dirty="0" smtClean="0"/>
              <a:t>page that </a:t>
            </a:r>
            <a:r>
              <a:rPr lang="en-US" dirty="0"/>
              <a:t>the user has visited.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history object also has the go() method. This takes one parameter that specifies how far </a:t>
            </a:r>
            <a:r>
              <a:rPr lang="en-US" dirty="0" smtClean="0"/>
              <a:t>forward or </a:t>
            </a:r>
            <a:r>
              <a:rPr lang="en-US" dirty="0"/>
              <a:t>backward in the history stack you want to go.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038600"/>
            <a:ext cx="8229600" cy="838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/>
              <a:t>history.go</a:t>
            </a:r>
            <a:r>
              <a:rPr lang="en-US" sz="2800" dirty="0"/>
              <a:t>(-2);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The location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location object contains lots of potentially useful information about the current page’s location.</a:t>
            </a:r>
          </a:p>
          <a:p>
            <a:r>
              <a:rPr lang="en-US" dirty="0"/>
              <a:t>Not only does it contain the URL (Uniform Resource Locator) for the page, but also the server </a:t>
            </a:r>
            <a:r>
              <a:rPr lang="en-US" dirty="0" smtClean="0"/>
              <a:t>hosting the </a:t>
            </a:r>
            <a:r>
              <a:rPr lang="en-US" dirty="0"/>
              <a:t>page, the port number of the server connection, and the protocol used.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information is </a:t>
            </a:r>
            <a:r>
              <a:rPr lang="en-US" dirty="0" smtClean="0"/>
              <a:t>made available </a:t>
            </a:r>
            <a:r>
              <a:rPr lang="en-US" dirty="0"/>
              <a:t>through the location object’s </a:t>
            </a:r>
            <a:r>
              <a:rPr lang="en-US" dirty="0" err="1"/>
              <a:t>href</a:t>
            </a:r>
            <a:r>
              <a:rPr lang="en-US" dirty="0"/>
              <a:t>, hostname, port, and protocol properties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However, many </a:t>
            </a:r>
            <a:r>
              <a:rPr lang="en-US" dirty="0"/>
              <a:t>of these values are only really relevant when you are loading the page from </a:t>
            </a:r>
            <a:r>
              <a:rPr lang="en-US" dirty="0" smtClean="0"/>
              <a:t>a server.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1379</Words>
  <Application>Microsoft Office PowerPoint</Application>
  <PresentationFormat>On-screen Show (4:3)</PresentationFormat>
  <Paragraphs>111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Browser object Model</vt:lpstr>
      <vt:lpstr>Browser Objects</vt:lpstr>
      <vt:lpstr>Hierarchy of Browser objects.</vt:lpstr>
      <vt:lpstr>The window Object</vt:lpstr>
      <vt:lpstr>The window Object</vt:lpstr>
      <vt:lpstr>The history Object</vt:lpstr>
      <vt:lpstr>Slide 8</vt:lpstr>
      <vt:lpstr>The location Object</vt:lpstr>
      <vt:lpstr>The location Object</vt:lpstr>
      <vt:lpstr>The location Object</vt:lpstr>
      <vt:lpstr>The navigator Object</vt:lpstr>
      <vt:lpstr>The screen Object</vt:lpstr>
      <vt:lpstr>The document Object—The Page Itself</vt:lpstr>
      <vt:lpstr>The document Object—The Page Itself</vt:lpstr>
      <vt:lpstr>The document Object—The images Array</vt:lpstr>
      <vt:lpstr>The document Object—The images Array</vt:lpstr>
      <vt:lpstr>The links Array</vt:lpstr>
      <vt:lpstr>Slide 19</vt:lpstr>
      <vt:lpstr>Slide 20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54</cp:revision>
  <dcterms:created xsi:type="dcterms:W3CDTF">2010-06-29T20:34:57Z</dcterms:created>
  <dcterms:modified xsi:type="dcterms:W3CDTF">2010-06-30T04:03:49Z</dcterms:modified>
</cp:coreProperties>
</file>