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BE075-089B-4882-9A62-A9E997C4F0A9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A79E1-CC79-4952-938B-A0222B5745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79E1-CC79-4952-938B-A0222B5745B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1853-EE3E-404E-93C9-FFD5E7B25075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3BA2-91CF-4FDF-896D-BE3E466D30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 JavaScript </a:t>
            </a:r>
            <a:br>
              <a:rPr lang="en-US" sz="6600" b="1" dirty="0" smtClean="0">
                <a:solidFill>
                  <a:srgbClr val="FFC000"/>
                </a:solidFill>
              </a:rPr>
            </a:br>
            <a:r>
              <a:rPr lang="en-US" sz="6600" dirty="0"/>
              <a:t> </a:t>
            </a:r>
            <a:r>
              <a:rPr lang="en-US" sz="6600" b="1" dirty="0" smtClean="0">
                <a:solidFill>
                  <a:srgbClr val="FFC000"/>
                </a:solidFill>
              </a:rPr>
              <a:t>Cookies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Cookie String -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path part of the cookie string, the domain part is optional and it’s unlikely </a:t>
            </a:r>
            <a:r>
              <a:rPr lang="en-US" dirty="0" smtClean="0"/>
              <a:t>that you’ll </a:t>
            </a:r>
            <a:r>
              <a:rPr lang="en-US" dirty="0"/>
              <a:t>find yourself using it very often.</a:t>
            </a:r>
          </a:p>
          <a:p>
            <a:r>
              <a:rPr lang="en-US" dirty="0" smtClean="0"/>
              <a:t>Here you will specify the domain for which this particular cookie is created for.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The Cookie String - </a:t>
            </a:r>
            <a:r>
              <a:rPr lang="en-US" dirty="0" smtClean="0"/>
              <a:t>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final part of the cookie string is the secure part.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simply a Boolean value; if it’s set to </a:t>
            </a:r>
            <a:r>
              <a:rPr lang="en-US" dirty="0" smtClean="0"/>
              <a:t>true the </a:t>
            </a:r>
            <a:r>
              <a:rPr lang="en-US" dirty="0"/>
              <a:t>cookie will be sent only to a web sever that tries to retrieve it using a secure channel. </a:t>
            </a:r>
            <a:endParaRPr lang="en-US" dirty="0" smtClean="0"/>
          </a:p>
          <a:p>
            <a:r>
              <a:rPr lang="en-US" dirty="0" smtClean="0"/>
              <a:t>The default value</a:t>
            </a:r>
            <a:r>
              <a:rPr lang="en-US" dirty="0"/>
              <a:t>, which is false, means the cookie will always be sent, regardless of the security.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only applicable </a:t>
            </a:r>
            <a:r>
              <a:rPr lang="en-US" dirty="0"/>
              <a:t>where you have set up a server with SSL (Secure Sockets Layer).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Cookie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the user have disabled cookies on their browser then the script fails.</a:t>
            </a:r>
          </a:p>
          <a:p>
            <a:r>
              <a:rPr lang="en-US" dirty="0"/>
              <a:t>Both the functions that you’ve made for creating and getting cookies will cause no errors when </a:t>
            </a:r>
            <a:r>
              <a:rPr lang="en-US" dirty="0" smtClean="0"/>
              <a:t>cookies are </a:t>
            </a:r>
            <a:r>
              <a:rPr lang="en-US" dirty="0"/>
              <a:t>disabled, but of course the value of any cookie set will be null and you need to make sure your </a:t>
            </a:r>
            <a:r>
              <a:rPr lang="en-US" dirty="0" smtClean="0"/>
              <a:t>code can </a:t>
            </a:r>
            <a:r>
              <a:rPr lang="en-US" dirty="0"/>
              <a:t>cope with this.</a:t>
            </a:r>
          </a:p>
          <a:p>
            <a:r>
              <a:rPr lang="en-US" dirty="0" smtClean="0"/>
              <a:t>Another limitation </a:t>
            </a:r>
            <a:r>
              <a:rPr lang="en-US" dirty="0"/>
              <a:t>is on the number of cookies you can set on the user’s computer for your web </a:t>
            </a:r>
            <a:r>
              <a:rPr lang="en-US" dirty="0" smtClean="0"/>
              <a:t>site and </a:t>
            </a:r>
            <a:r>
              <a:rPr lang="en-US" dirty="0"/>
              <a:t>how much information can be stored in each. For each domain you can store up to 20 cookies, </a:t>
            </a:r>
            <a:r>
              <a:rPr lang="en-US" dirty="0" smtClean="0"/>
              <a:t>and each </a:t>
            </a:r>
            <a:r>
              <a:rPr lang="en-US" dirty="0"/>
              <a:t>cookie pair—that is, the name and value of the cookie combined—must not be more than </a:t>
            </a:r>
            <a:r>
              <a:rPr lang="en-US" dirty="0" smtClean="0"/>
              <a:t>4,096 characters </a:t>
            </a:r>
            <a:r>
              <a:rPr lang="en-US" dirty="0"/>
              <a:t>in size.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JavaScript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store personalized information of the user.</a:t>
            </a:r>
          </a:p>
          <a:p>
            <a:r>
              <a:rPr lang="en-US" dirty="0" smtClean="0"/>
              <a:t>The color or theme settings can be stored so that when the user returns he get to see his theme.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JavaScript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cookies is the document object’s cookie property.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this property, you can </a:t>
            </a:r>
            <a:r>
              <a:rPr lang="en-US" dirty="0" smtClean="0"/>
              <a:t>create and </a:t>
            </a:r>
            <a:r>
              <a:rPr lang="en-US" dirty="0"/>
              <a:t>retrieve cookie data from within your JavaScript code.</a:t>
            </a:r>
          </a:p>
          <a:p>
            <a:r>
              <a:rPr lang="en-US" dirty="0"/>
              <a:t>You can set a cookie by setting </a:t>
            </a:r>
            <a:r>
              <a:rPr lang="en-US" dirty="0" err="1"/>
              <a:t>document.cookie</a:t>
            </a:r>
            <a:r>
              <a:rPr lang="en-US" dirty="0"/>
              <a:t> to a </a:t>
            </a:r>
            <a:r>
              <a:rPr lang="en-US" i="1" dirty="0"/>
              <a:t>cookie string.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Cookie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are creating a cookie there are six parts you can set: 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Expires *</a:t>
            </a:r>
          </a:p>
          <a:p>
            <a:pPr lvl="1"/>
            <a:r>
              <a:rPr lang="en-US" dirty="0" smtClean="0"/>
              <a:t>Path </a:t>
            </a:r>
            <a:r>
              <a:rPr lang="en-US" dirty="0" smtClean="0"/>
              <a:t> *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 smtClean="0"/>
              <a:t> *</a:t>
            </a:r>
            <a:endParaRPr lang="en-US" dirty="0" smtClean="0"/>
          </a:p>
          <a:p>
            <a:pPr lvl="1"/>
            <a:r>
              <a:rPr lang="en-US" dirty="0" smtClean="0"/>
              <a:t>Secure </a:t>
            </a:r>
            <a:r>
              <a:rPr lang="en-US" dirty="0" smtClean="0"/>
              <a:t> *</a:t>
            </a:r>
          </a:p>
          <a:p>
            <a:r>
              <a:rPr lang="en-US" dirty="0" smtClean="0"/>
              <a:t>* are optional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Cookie String - name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part of the cookie string consists of the name and value of the cookie.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is used so </a:t>
            </a:r>
            <a:r>
              <a:rPr lang="en-US" dirty="0" smtClean="0"/>
              <a:t>that you </a:t>
            </a:r>
            <a:r>
              <a:rPr lang="en-US" dirty="0"/>
              <a:t>can reference the cookie later, and the value is the information part of the cookie.</a:t>
            </a:r>
          </a:p>
          <a:p>
            <a:r>
              <a:rPr lang="en-US" dirty="0"/>
              <a:t>This name/value part of the cookie string is </a:t>
            </a:r>
            <a:r>
              <a:rPr lang="en-US" dirty="0" smtClean="0"/>
              <a:t>compulsory</a:t>
            </a:r>
          </a:p>
          <a:p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dirty="0" smtClean="0"/>
              <a:t>make sure </a:t>
            </a:r>
            <a:r>
              <a:rPr lang="en-US" dirty="0"/>
              <a:t>that this part comes first in the cookie string.</a:t>
            </a:r>
          </a:p>
          <a:p>
            <a:r>
              <a:rPr lang="en-US" dirty="0"/>
              <a:t>The value for the cookie is a primitive string, although of course the string can hold number characters </a:t>
            </a:r>
            <a:r>
              <a:rPr lang="en-US" dirty="0" smtClean="0"/>
              <a:t>if it </a:t>
            </a:r>
            <a:r>
              <a:rPr lang="en-US" dirty="0"/>
              <a:t>is numerical data that you want to </a:t>
            </a:r>
            <a:r>
              <a:rPr lang="en-US" dirty="0" smtClean="0"/>
              <a:t>store separated by semi colons.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943600"/>
            <a:ext cx="807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document.cookie</a:t>
            </a:r>
            <a:r>
              <a:rPr lang="en-US" dirty="0"/>
              <a:t> = “</a:t>
            </a:r>
            <a:r>
              <a:rPr lang="en-US" dirty="0" err="1">
                <a:solidFill>
                  <a:srgbClr val="FFFF00"/>
                </a:solidFill>
              </a:rPr>
              <a:t>UserName</a:t>
            </a:r>
            <a:r>
              <a:rPr lang="en-US" dirty="0"/>
              <a:t>=Paul;”;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The Cookie String - </a:t>
            </a:r>
            <a:r>
              <a:rPr lang="en-US" dirty="0" smtClean="0"/>
              <a:t>expires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ookie </a:t>
            </a:r>
            <a:r>
              <a:rPr lang="en-US" dirty="0"/>
              <a:t>has a very limited </a:t>
            </a:r>
            <a:r>
              <a:rPr lang="en-US" i="1" dirty="0"/>
              <a:t>lifespan</a:t>
            </a:r>
            <a:r>
              <a:rPr lang="en-US" dirty="0"/>
              <a:t>, which is the length of time the information will continue to exist.</a:t>
            </a:r>
          </a:p>
          <a:p>
            <a:r>
              <a:rPr lang="en-US" dirty="0"/>
              <a:t>If you don’t set an expiration date, a cookie will expire when the user closes the browser. </a:t>
            </a:r>
            <a:endParaRPr lang="en-US" dirty="0" smtClean="0"/>
          </a:p>
          <a:p>
            <a:r>
              <a:rPr lang="en-US" dirty="0" smtClean="0"/>
              <a:t>To ensure </a:t>
            </a:r>
            <a:r>
              <a:rPr lang="en-US" dirty="0"/>
              <a:t>that your cookie is available for longer, you must set its expiration </a:t>
            </a:r>
            <a:r>
              <a:rPr lang="en-US" dirty="0" smtClean="0"/>
              <a:t>date.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Cookie String - expires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175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expireDate</a:t>
            </a:r>
            <a:r>
              <a:rPr lang="en-US" dirty="0"/>
              <a:t> = new Date();</a:t>
            </a:r>
          </a:p>
          <a:p>
            <a:r>
              <a:rPr lang="en-US" dirty="0" err="1"/>
              <a:t>expireDate.setMonth</a:t>
            </a:r>
            <a:r>
              <a:rPr lang="en-US" dirty="0"/>
              <a:t>(</a:t>
            </a:r>
            <a:r>
              <a:rPr lang="en-US" dirty="0" err="1"/>
              <a:t>expireDate.getMonth</a:t>
            </a:r>
            <a:r>
              <a:rPr lang="en-US" dirty="0"/>
              <a:t>() + 6);</a:t>
            </a:r>
          </a:p>
          <a:p>
            <a:r>
              <a:rPr lang="en-US" dirty="0" err="1"/>
              <a:t>document.cookie</a:t>
            </a:r>
            <a:r>
              <a:rPr lang="en-US" dirty="0"/>
              <a:t> = “</a:t>
            </a:r>
            <a:r>
              <a:rPr lang="en-US" dirty="0" err="1"/>
              <a:t>UserName</a:t>
            </a:r>
            <a:r>
              <a:rPr lang="en-US" dirty="0"/>
              <a:t>=</a:t>
            </a:r>
            <a:r>
              <a:rPr lang="en-US" dirty="0" err="1"/>
              <a:t>Paul;expires</a:t>
            </a:r>
            <a:r>
              <a:rPr lang="en-US" dirty="0"/>
              <a:t>=” + </a:t>
            </a:r>
            <a:r>
              <a:rPr lang="en-US" dirty="0" err="1"/>
              <a:t>expireDate.toGMTString</a:t>
            </a:r>
            <a:r>
              <a:rPr lang="en-US" dirty="0"/>
              <a:t>() + “;”;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Cookie String -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store the cookie information on a certain path.</a:t>
            </a:r>
          </a:p>
          <a:p>
            <a:r>
              <a:rPr lang="en-US" dirty="0" smtClean="0"/>
              <a:t>This will help to read the information for that site from the respective folder.</a:t>
            </a:r>
          </a:p>
          <a:p>
            <a:r>
              <a:rPr lang="en-US" dirty="0" smtClean="0"/>
              <a:t>Example : if two users are signing into an account from a common machine, their information might get overwritten.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334000"/>
            <a:ext cx="81534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document.cookie</a:t>
            </a:r>
            <a:r>
              <a:rPr lang="en-US" dirty="0"/>
              <a:t> = “</a:t>
            </a:r>
            <a:r>
              <a:rPr lang="en-US" dirty="0" err="1"/>
              <a:t>UserName</a:t>
            </a:r>
            <a:r>
              <a:rPr lang="en-US" dirty="0"/>
              <a:t>=</a:t>
            </a:r>
            <a:r>
              <a:rPr lang="en-US" dirty="0" err="1"/>
              <a:t>Paul;expires</a:t>
            </a:r>
            <a:r>
              <a:rPr lang="en-US" dirty="0"/>
              <a:t>=Tue, 28 Dec 2020 00:00:00” +</a:t>
            </a:r>
          </a:p>
          <a:p>
            <a:r>
              <a:rPr lang="en-US" dirty="0"/>
              <a:t>“;</a:t>
            </a:r>
            <a:r>
              <a:rPr lang="en-US" dirty="0">
                <a:solidFill>
                  <a:srgbClr val="FFFF00"/>
                </a:solidFill>
              </a:rPr>
              <a:t>path=/</a:t>
            </a:r>
            <a:r>
              <a:rPr lang="en-US" dirty="0" err="1">
                <a:solidFill>
                  <a:srgbClr val="FFFF00"/>
                </a:solidFill>
              </a:rPr>
              <a:t>mystore</a:t>
            </a:r>
            <a:r>
              <a:rPr lang="en-US" dirty="0"/>
              <a:t>;”;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Cookie String -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store the cookie information on a certain path.</a:t>
            </a:r>
          </a:p>
          <a:p>
            <a:r>
              <a:rPr lang="en-US" dirty="0" smtClean="0"/>
              <a:t>This will help to read the information for that site from the respective folder.</a:t>
            </a:r>
          </a:p>
          <a:p>
            <a:r>
              <a:rPr lang="en-US" dirty="0" smtClean="0"/>
              <a:t>Example : if two users are signing into an account from a common machine, their information might get overwritten.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334000"/>
            <a:ext cx="81534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document.cookie</a:t>
            </a:r>
            <a:r>
              <a:rPr lang="en-US" dirty="0"/>
              <a:t> = “</a:t>
            </a:r>
            <a:r>
              <a:rPr lang="en-US" dirty="0" err="1"/>
              <a:t>UserName</a:t>
            </a:r>
            <a:r>
              <a:rPr lang="en-US" dirty="0"/>
              <a:t>=</a:t>
            </a:r>
            <a:r>
              <a:rPr lang="en-US" dirty="0" err="1"/>
              <a:t>Paul;expires</a:t>
            </a:r>
            <a:r>
              <a:rPr lang="en-US" dirty="0"/>
              <a:t>=Tue, 28 Dec 2020 00:00:00” +</a:t>
            </a:r>
          </a:p>
          <a:p>
            <a:r>
              <a:rPr lang="en-US" dirty="0"/>
              <a:t>“;</a:t>
            </a:r>
            <a:r>
              <a:rPr lang="en-US" dirty="0">
                <a:solidFill>
                  <a:srgbClr val="FFFF00"/>
                </a:solidFill>
              </a:rPr>
              <a:t>path=/</a:t>
            </a:r>
            <a:r>
              <a:rPr lang="en-US" dirty="0" err="1">
                <a:solidFill>
                  <a:srgbClr val="FFFF00"/>
                </a:solidFill>
              </a:rPr>
              <a:t>mystore</a:t>
            </a:r>
            <a:r>
              <a:rPr lang="en-US" dirty="0"/>
              <a:t>;”;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713</Words>
  <Application>Microsoft Office PowerPoint</Application>
  <PresentationFormat>On-screen Show (4:3)</PresentationFormat>
  <Paragraphs>71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JavaScript Cookies</vt:lpstr>
      <vt:lpstr>JavaScript Cookies</vt:lpstr>
      <vt:lpstr>The Cookie String</vt:lpstr>
      <vt:lpstr>The Cookie String - name and value</vt:lpstr>
      <vt:lpstr>The Cookie String - expires</vt:lpstr>
      <vt:lpstr>The Cookie String - expires</vt:lpstr>
      <vt:lpstr>The Cookie String - path</vt:lpstr>
      <vt:lpstr>The Cookie String - path</vt:lpstr>
      <vt:lpstr>The Cookie String - domain</vt:lpstr>
      <vt:lpstr>The Cookie String - secure</vt:lpstr>
      <vt:lpstr>Cookie Limitations</vt:lpstr>
      <vt:lpstr>Slide 13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30</cp:revision>
  <dcterms:created xsi:type="dcterms:W3CDTF">2010-07-01T19:12:11Z</dcterms:created>
  <dcterms:modified xsi:type="dcterms:W3CDTF">2010-07-01T19:36:30Z</dcterms:modified>
</cp:coreProperties>
</file>