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C322C-E323-4967-85A0-5198816A249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20EAE-3FDD-4954-9448-CB6A749E4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20EAE-3FDD-4954-9448-CB6A749E4A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20EAE-3FDD-4954-9448-CB6A749E4A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20EAE-3FDD-4954-9448-CB6A749E4A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20EAE-3FDD-4954-9448-CB6A749E4A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20EAE-3FDD-4954-9448-CB6A749E4A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704C-4E63-451C-A625-05C27AD0AC70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572D-3080-40CA-A977-871AD5493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 JavaScript </a:t>
            </a:r>
            <a:br>
              <a:rPr lang="en-US" sz="6600" b="1" dirty="0" smtClean="0">
                <a:solidFill>
                  <a:srgbClr val="FFC000"/>
                </a:solidFill>
              </a:rPr>
            </a:br>
            <a:r>
              <a:rPr lang="en-US" sz="6600" dirty="0"/>
              <a:t> </a:t>
            </a:r>
            <a:r>
              <a:rPr lang="en-US" sz="6600" b="1" dirty="0">
                <a:solidFill>
                  <a:srgbClr val="FFC000"/>
                </a:solidFill>
              </a:rPr>
              <a:t>The Document Object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Document Object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Document Object Model (DOM) is, </a:t>
            </a:r>
            <a:r>
              <a:rPr lang="en-US" dirty="0" smtClean="0"/>
              <a:t>a </a:t>
            </a:r>
            <a:r>
              <a:rPr lang="en-US" dirty="0"/>
              <a:t>way of representing the </a:t>
            </a:r>
            <a:r>
              <a:rPr lang="en-US" dirty="0" smtClean="0"/>
              <a:t>document independent </a:t>
            </a:r>
            <a:r>
              <a:rPr lang="en-US" dirty="0"/>
              <a:t>of browser type.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a user to access the document via a common set of objects, </a:t>
            </a:r>
            <a:r>
              <a:rPr lang="en-US" dirty="0" smtClean="0"/>
              <a:t>properties, methods</a:t>
            </a:r>
            <a:r>
              <a:rPr lang="en-US" dirty="0"/>
              <a:t>, and events, and to alter the contents of the web page dynamically using scripts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Even </a:t>
            </a:r>
            <a:r>
              <a:rPr lang="en-US" dirty="0"/>
              <a:t>when you’re </a:t>
            </a:r>
            <a:r>
              <a:rPr lang="en-US" dirty="0" smtClean="0"/>
              <a:t>using a </a:t>
            </a:r>
            <a:r>
              <a:rPr lang="en-US" dirty="0"/>
              <a:t>language common to all browsers, such as JavaScript, you should be aware that some small </a:t>
            </a:r>
            <a:r>
              <a:rPr lang="en-US" dirty="0" smtClean="0"/>
              <a:t>variations are </a:t>
            </a:r>
            <a:r>
              <a:rPr lang="en-US" dirty="0"/>
              <a:t>usually added to the language by the vendor.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to guarantee that you </a:t>
            </a:r>
            <a:r>
              <a:rPr lang="en-US" dirty="0" smtClean="0"/>
              <a:t>don’t mess up </a:t>
            </a:r>
            <a:r>
              <a:rPr lang="en-US" dirty="0"/>
              <a:t>a </a:t>
            </a:r>
            <a:r>
              <a:rPr lang="en-US" dirty="0" smtClean="0"/>
              <a:t>particular implementation</a:t>
            </a:r>
            <a:r>
              <a:rPr lang="en-US" dirty="0"/>
              <a:t>, the W3C has provided a generic set of objects, properties, and methods that should </a:t>
            </a:r>
            <a:r>
              <a:rPr lang="en-US" dirty="0" smtClean="0"/>
              <a:t>be available </a:t>
            </a:r>
            <a:r>
              <a:rPr lang="en-US" dirty="0"/>
              <a:t>in all scripting languages, in the form of the DOM standard.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Properties of the Node Object</a:t>
            </a:r>
            <a:br>
              <a:rPr lang="en-US" sz="3200" dirty="0" smtClean="0"/>
            </a:br>
            <a:r>
              <a:rPr lang="en-US" sz="3200" dirty="0" smtClean="0"/>
              <a:t>Navigating the Document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74800"/>
          <a:ext cx="8534400" cy="5054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7733"/>
                <a:gridCol w="592666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Properties of the Node Object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Description of Property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firstChild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Returns the first child node of an element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lastChild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Returns the last child node of an element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previousSibling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previous child node of an element at the same</a:t>
                      </a:r>
                    </a:p>
                    <a:p>
                      <a:r>
                        <a:rPr lang="en-US" sz="1800" kern="1200" baseline="0" dirty="0" smtClean="0"/>
                        <a:t>level as the current child node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nextSibling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next child node of an element at the same level</a:t>
                      </a:r>
                    </a:p>
                    <a:p>
                      <a:r>
                        <a:rPr lang="en-US" sz="1800" kern="1200" baseline="0" dirty="0" smtClean="0"/>
                        <a:t>as the current child node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ownerDocument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root node of the document that contains the</a:t>
                      </a:r>
                    </a:p>
                    <a:p>
                      <a:r>
                        <a:rPr lang="en-US" sz="1800" kern="1200" baseline="0" dirty="0" smtClean="0"/>
                        <a:t>node (note this is not available in IE 5 or 5.5)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parentNode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element that contains the current node in the</a:t>
                      </a:r>
                    </a:p>
                    <a:p>
                      <a:r>
                        <a:rPr lang="en-US" sz="1800" kern="1200" baseline="0" dirty="0" smtClean="0"/>
                        <a:t>tree structure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nodeName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Returns the name of the node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nodeType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Returns the type of the node as a number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nodeValue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Sets the value of the node in plain text format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Methods of the Node Object: </a:t>
            </a:r>
            <a:br>
              <a:rPr lang="en-US" sz="2400" dirty="0" smtClean="0"/>
            </a:br>
            <a:r>
              <a:rPr lang="en-US" sz="2400" dirty="0" smtClean="0"/>
              <a:t>Adding and Removing Elements from the Document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58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Methods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Description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appendChild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newNode</a:t>
                      </a:r>
                      <a:r>
                        <a:rPr lang="en-US" sz="1800" kern="1200" baseline="0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Adds a new node object to the end of the list of</a:t>
                      </a:r>
                    </a:p>
                    <a:p>
                      <a:r>
                        <a:rPr lang="en-US" sz="1800" kern="1200" baseline="0" dirty="0" smtClean="0"/>
                        <a:t>child nodes. This method returns the appended</a:t>
                      </a:r>
                    </a:p>
                    <a:p>
                      <a:r>
                        <a:rPr lang="en-US" sz="1800" kern="1200" baseline="0" dirty="0" smtClean="0"/>
                        <a:t>node.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cloneNode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cloneChildren</a:t>
                      </a:r>
                      <a:r>
                        <a:rPr lang="en-US" sz="1800" kern="1200" baseline="0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a duplicate of the current node. It</a:t>
                      </a:r>
                    </a:p>
                    <a:p>
                      <a:r>
                        <a:rPr lang="en-US" sz="1800" kern="1200" baseline="0" dirty="0" smtClean="0"/>
                        <a:t>accepts a Boolean value. If the value is true,</a:t>
                      </a:r>
                    </a:p>
                    <a:p>
                      <a:r>
                        <a:rPr lang="en-US" sz="1800" kern="1200" baseline="0" dirty="0" smtClean="0"/>
                        <a:t>then the method clones the current node and all</a:t>
                      </a:r>
                    </a:p>
                    <a:p>
                      <a:r>
                        <a:rPr lang="en-US" sz="1800" kern="1200" baseline="0" dirty="0" smtClean="0"/>
                        <a:t>child nodes. If the value is false, only the current</a:t>
                      </a:r>
                    </a:p>
                    <a:p>
                      <a:r>
                        <a:rPr lang="en-US" sz="1800" kern="1200" baseline="0" dirty="0" smtClean="0"/>
                        <a:t>node is cloned and child nodes are left out</a:t>
                      </a:r>
                    </a:p>
                    <a:p>
                      <a:r>
                        <a:rPr lang="en-US" sz="1800" kern="1200" baseline="0" dirty="0" smtClean="0"/>
                        <a:t>of the clone.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hasChildNodes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Reurns</a:t>
                      </a:r>
                      <a:r>
                        <a:rPr lang="en-US" sz="1800" kern="1200" baseline="0" dirty="0" smtClean="0"/>
                        <a:t> true if a node has any child nodes.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insertBefore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newNode</a:t>
                      </a:r>
                      <a:r>
                        <a:rPr lang="en-US" sz="1800" kern="1200" baseline="0" dirty="0" smtClean="0"/>
                        <a:t>, </a:t>
                      </a:r>
                      <a:r>
                        <a:rPr lang="en-US" sz="1800" kern="1200" baseline="0" dirty="0" err="1" smtClean="0"/>
                        <a:t>referenceNode</a:t>
                      </a:r>
                      <a:r>
                        <a:rPr lang="en-US" sz="1800" kern="1200" baseline="0" dirty="0" smtClean="0"/>
                        <a:t>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Inserts a new node object into the list of</a:t>
                      </a:r>
                    </a:p>
                    <a:p>
                      <a:r>
                        <a:rPr lang="en-US" sz="1800" kern="1200" baseline="0" dirty="0" smtClean="0"/>
                        <a:t>child nodes before the node stipulated by</a:t>
                      </a:r>
                    </a:p>
                    <a:p>
                      <a:r>
                        <a:rPr lang="en-US" sz="1800" kern="1200" baseline="0" dirty="0" err="1" smtClean="0"/>
                        <a:t>referenceNode</a:t>
                      </a:r>
                      <a:r>
                        <a:rPr lang="en-US" sz="1800" kern="1200" baseline="0" dirty="0" smtClean="0"/>
                        <a:t>. Returns the inserted node.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removeChild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childNode</a:t>
                      </a:r>
                      <a:r>
                        <a:rPr lang="en-US" sz="1800" kern="1200" baseline="0" dirty="0" smtClean="0"/>
                        <a:t>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Removes a child node from a list of child nodes</a:t>
                      </a:r>
                    </a:p>
                    <a:p>
                      <a:r>
                        <a:rPr lang="en-US" sz="1800" kern="1200" baseline="0" dirty="0" smtClean="0"/>
                        <a:t>of the node object. Returns the removed node.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replaceChild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newChild</a:t>
                      </a:r>
                      <a:r>
                        <a:rPr lang="en-US" sz="1800" kern="1200" baseline="0" dirty="0" smtClean="0"/>
                        <a:t>, </a:t>
                      </a:r>
                      <a:r>
                        <a:rPr lang="en-US" sz="1800" kern="1200" baseline="0" dirty="0" err="1" smtClean="0"/>
                        <a:t>oldChild</a:t>
                      </a:r>
                      <a:r>
                        <a:rPr lang="en-US" sz="1800" kern="1200" baseline="0" dirty="0" smtClean="0"/>
                        <a:t>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Replaces the old child node object with a new</a:t>
                      </a:r>
                    </a:p>
                    <a:p>
                      <a:r>
                        <a:rPr lang="en-US" sz="1800" kern="1200" baseline="0" dirty="0" smtClean="0"/>
                        <a:t>child node object. Returns the replaced node.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/>
              <a:t>Methods of the document Object: Adding and Removing Elements from the Document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1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Methods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Description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createElement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elementName</a:t>
                      </a:r>
                      <a:r>
                        <a:rPr lang="en-US" sz="1800" kern="1200" baseline="0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Creates an element node with a specified name.</a:t>
                      </a:r>
                    </a:p>
                    <a:p>
                      <a:r>
                        <a:rPr lang="en-US" sz="1800" kern="1200" baseline="0" dirty="0" smtClean="0"/>
                        <a:t>Returns the created element.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createTextNode</a:t>
                      </a:r>
                      <a:r>
                        <a:rPr lang="en-US" sz="1800" kern="1200" baseline="0" dirty="0" smtClean="0"/>
                        <a:t>(text)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Creates and returns a text node with the specified</a:t>
                      </a:r>
                    </a:p>
                    <a:p>
                      <a:r>
                        <a:rPr lang="en-US" sz="1800" kern="1200" baseline="0" dirty="0" smtClean="0"/>
                        <a:t>text.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createAttribute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attributeName</a:t>
                      </a:r>
                      <a:r>
                        <a:rPr lang="en-US" sz="1800" kern="1200" baseline="0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Creates an attribute node with a specified</a:t>
                      </a:r>
                    </a:p>
                    <a:p>
                      <a:r>
                        <a:rPr lang="en-US" sz="1800" kern="1200" baseline="0" dirty="0" smtClean="0"/>
                        <a:t>name. Returns the created attribute node.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Getting and Setting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Methods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Description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getAttribute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attributeName</a:t>
                      </a:r>
                      <a:r>
                        <a:rPr lang="en-US" sz="1800" kern="1200" baseline="0" smtClean="0"/>
                        <a:t>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Returns the value of an attribute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setAttribute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attributeName</a:t>
                      </a:r>
                      <a:r>
                        <a:rPr lang="en-US" sz="1800" kern="1200" baseline="0" dirty="0" smtClean="0"/>
                        <a:t>, value)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Sets the value of an attribute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removeAttribute</a:t>
                      </a:r>
                      <a:r>
                        <a:rPr lang="en-US" sz="1800" kern="1200" baseline="0" dirty="0" smtClean="0"/>
                        <a:t>(</a:t>
                      </a:r>
                      <a:r>
                        <a:rPr lang="en-US" sz="1800" kern="1200" baseline="0" dirty="0" err="1" smtClean="0"/>
                        <a:t>attributeName</a:t>
                      </a:r>
                      <a:r>
                        <a:rPr lang="en-US" sz="1800" kern="1200" baseline="0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Removes the value of an attribute and replaces it</a:t>
                      </a:r>
                    </a:p>
                    <a:p>
                      <a:r>
                        <a:rPr lang="en-US" sz="1800" kern="1200" baseline="0" dirty="0" smtClean="0"/>
                        <a:t>with the default value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550</Words>
  <Application>Microsoft Office PowerPoint</Application>
  <PresentationFormat>On-screen Show (4:3)</PresentationFormat>
  <Paragraphs>88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The Document Object Model</vt:lpstr>
      <vt:lpstr>Properties of the Node Object Navigating the Document</vt:lpstr>
      <vt:lpstr>Methods of the Node Object:  Adding and Removing Elements from the Document</vt:lpstr>
      <vt:lpstr>Methods of the document Object: Adding and Removing Elements from the Document</vt:lpstr>
      <vt:lpstr>Getting and Setting Attributes</vt:lpstr>
      <vt:lpstr>Slide 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17</cp:revision>
  <dcterms:created xsi:type="dcterms:W3CDTF">2010-06-30T17:54:51Z</dcterms:created>
  <dcterms:modified xsi:type="dcterms:W3CDTF">2010-07-01T20:46:56Z</dcterms:modified>
</cp:coreProperties>
</file>