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8CFFD-98BA-4111-94F0-136F6758B9CC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53AC-5DE9-4E6D-8A35-5C8EEFE1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E91D-1D52-4968-B209-277C5AE642A1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 JavaScript </a:t>
            </a:r>
            <a:br>
              <a:rPr lang="en-US" sz="6600" b="1" dirty="0" smtClean="0">
                <a:solidFill>
                  <a:srgbClr val="FFC000"/>
                </a:solidFill>
              </a:rPr>
            </a:br>
            <a:r>
              <a:rPr lang="en-US" sz="6600" dirty="0"/>
              <a:t> </a:t>
            </a:r>
            <a:r>
              <a:rPr lang="en-US" sz="6600" b="1" dirty="0" smtClean="0">
                <a:solidFill>
                  <a:srgbClr val="FFC000"/>
                </a:solidFill>
              </a:rPr>
              <a:t>Events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used to trigger an action in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use this method to make the page interactive.</a:t>
            </a:r>
          </a:p>
          <a:p>
            <a:r>
              <a:rPr lang="en-US" dirty="0" smtClean="0"/>
              <a:t>There are 3 basic sets of events</a:t>
            </a:r>
          </a:p>
          <a:p>
            <a:pPr lvl="1"/>
            <a:r>
              <a:rPr lang="en-US" dirty="0" smtClean="0"/>
              <a:t>Mouse events</a:t>
            </a:r>
          </a:p>
          <a:p>
            <a:pPr lvl="1"/>
            <a:r>
              <a:rPr lang="en-US" dirty="0" smtClean="0"/>
              <a:t>Keyboard events</a:t>
            </a:r>
          </a:p>
          <a:p>
            <a:pPr lvl="1"/>
            <a:r>
              <a:rPr lang="en-US" dirty="0" smtClean="0"/>
              <a:t>Page level events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Mouse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mouse button has been pressed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onmousemove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mouse has been moved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mouse pointer has left an element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mouse pointer has entered an element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mouse button has been released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mouse button has been clicked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ondblclick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mouse button has been double-clicked (clicked twice rapidly)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Keyboard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key has been pressed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onkeypress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onkeydown</a:t>
                      </a:r>
                      <a:r>
                        <a:rPr lang="en-US" dirty="0"/>
                        <a:t> followed by </a:t>
                      </a:r>
                      <a:r>
                        <a:rPr lang="en-US" dirty="0" err="1"/>
                        <a:t>onkeyup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key has been released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Page level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 element loses focus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 error occurs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onfocus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 element gains focus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document has completely loaded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form reset command is issued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onscroll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document is scrolled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selection of element has changed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onsubmit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form submit command is issued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Attaching Events to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event handler.</a:t>
            </a:r>
          </a:p>
          <a:p>
            <a:r>
              <a:rPr lang="en-US" dirty="0" smtClean="0"/>
              <a:t>Write the action with the handler.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971800"/>
            <a:ext cx="81534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&lt;a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=“action” &gt;Sample text&lt;/a&gt;</a:t>
            </a:r>
            <a:endParaRPr lang="en-US" sz="2800" dirty="0"/>
          </a:p>
        </p:txBody>
      </p:sp>
      <p:sp>
        <p:nvSpPr>
          <p:cNvPr id="5" name="Rectangular Callout 4"/>
          <p:cNvSpPr/>
          <p:nvPr/>
        </p:nvSpPr>
        <p:spPr>
          <a:xfrm>
            <a:off x="1600200" y="4038600"/>
            <a:ext cx="2286000" cy="762000"/>
          </a:xfrm>
          <a:prstGeom prst="wedgeRectCallout">
            <a:avLst>
              <a:gd name="adj1" fmla="val 3782"/>
              <a:gd name="adj2" fmla="val -10480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114800" y="4267200"/>
            <a:ext cx="2286000" cy="990600"/>
          </a:xfrm>
          <a:prstGeom prst="wedgeRectCallout">
            <a:avLst>
              <a:gd name="adj1" fmla="val -45064"/>
              <a:gd name="adj2" fmla="val -11865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script action to happen can be functions also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Attaching with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a function and call the function in the event handler.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743200"/>
            <a:ext cx="77724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&lt;a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=“</a:t>
            </a:r>
            <a:r>
              <a:rPr lang="en-US" sz="2800" dirty="0" err="1" smtClean="0"/>
              <a:t>addText</a:t>
            </a:r>
            <a:r>
              <a:rPr lang="en-US" sz="2800" dirty="0" smtClean="0"/>
              <a:t>()” </a:t>
            </a:r>
            <a:r>
              <a:rPr lang="en-US" sz="2800" dirty="0" smtClean="0"/>
              <a:t>&gt;Sample text&lt;/a&gt;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247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Events</vt:lpstr>
      <vt:lpstr>Mouse events</vt:lpstr>
      <vt:lpstr>Keyboard events</vt:lpstr>
      <vt:lpstr>Page level</vt:lpstr>
      <vt:lpstr>Attaching Events to HTML elements</vt:lpstr>
      <vt:lpstr>Attaching with function calls</vt:lpstr>
      <vt:lpstr>Slide 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13</cp:revision>
  <dcterms:created xsi:type="dcterms:W3CDTF">2010-07-01T17:27:26Z</dcterms:created>
  <dcterms:modified xsi:type="dcterms:W3CDTF">2010-07-01T19:13:33Z</dcterms:modified>
</cp:coreProperties>
</file>